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3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AE6A-B359-4321-BC72-30CCB42506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B193-78D3-423A-87D7-B9789D35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3A2A-EB4E-46B9-9692-29FD0E4FD818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E5B-60EF-452E-AA9D-88FD2BE22689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6F11-10DB-49A4-8149-0D8072EC7669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5CF2-A76F-4BFC-A78B-00AB90E4F910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F85-560D-4AB8-8E51-550C14D4E584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EE26-F064-4E8C-995E-0E0D2E2C2731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F65-1DE8-48DE-8DAB-26E3B7671AC0}" type="datetime1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F165-E847-4942-B0FA-E992D805691A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23FC-2049-4483-B56B-B29991BAD522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2EC4-B3E6-4D28-918B-50D3EF1632DD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D427-554E-4ECB-B721-FBBEF4B47F78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83A0-096D-4DE9-9DCB-26C3B7CA1A39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1937-9727-4BE7-AC01-4C5D5DAC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Interpolation Search </a:t>
            </a:r>
            <a:br>
              <a:rPr lang="en-US" smtClean="0"/>
            </a:br>
            <a:r>
              <a:rPr lang="en-US" smtClean="0"/>
              <a:t>&amp; Jump Search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/>
          <a:lstStyle/>
          <a:p>
            <a:r>
              <a:rPr lang="en-US" smtClean="0"/>
              <a:t>Interpolation Search (Tìm kiếm nội suy)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smtClean="0"/>
              <a:t>mprovement over Binary Search for instances, </a:t>
            </a:r>
            <a:r>
              <a:rPr lang="en-US"/>
              <a:t>where the values in a sorted array are </a:t>
            </a:r>
            <a:r>
              <a:rPr lang="en-US"/>
              <a:t>uniformly </a:t>
            </a:r>
            <a:r>
              <a:rPr lang="en-US" smtClean="0"/>
              <a:t>distributed</a:t>
            </a:r>
          </a:p>
          <a:p>
            <a:r>
              <a:rPr lang="en-US"/>
              <a:t>Binary Search always goes to the middle element </a:t>
            </a:r>
            <a:r>
              <a:rPr lang="en-US"/>
              <a:t>to </a:t>
            </a:r>
            <a:r>
              <a:rPr lang="en-US" smtClean="0"/>
              <a:t>check. Interpolation </a:t>
            </a:r>
            <a:r>
              <a:rPr lang="en-US"/>
              <a:t>search may go to different locations according to the value of the key </a:t>
            </a:r>
            <a:r>
              <a:rPr lang="en-US"/>
              <a:t>being </a:t>
            </a:r>
            <a:r>
              <a:rPr lang="en-US" smtClean="0"/>
              <a:t>searched. </a:t>
            </a:r>
            <a:r>
              <a:rPr lang="en-US"/>
              <a:t>For example, if the value of the key is closer to the last element, interpolation search is likely to start search toward the end side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737"/>
          </a:xfrm>
        </p:spPr>
        <p:txBody>
          <a:bodyPr/>
          <a:lstStyle/>
          <a:p>
            <a:r>
              <a:rPr lang="en-US" smtClean="0"/>
              <a:t>Interpolation Search (Tìm kiếm nội suy)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577"/>
            <a:ext cx="10305793" cy="4550386"/>
          </a:xfrm>
        </p:spPr>
        <p:txBody>
          <a:bodyPr/>
          <a:lstStyle/>
          <a:p>
            <a:r>
              <a:rPr lang="en-US" b="1"/>
              <a:t>Step1:</a:t>
            </a:r>
            <a:r>
              <a:rPr lang="en-US"/>
              <a:t> In a loop, calculate the value of “pos” using the probe position </a:t>
            </a:r>
            <a:r>
              <a:rPr lang="en-US"/>
              <a:t>formula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</a:t>
            </a:r>
          </a:p>
          <a:p>
            <a:r>
              <a:rPr lang="en-US" b="1"/>
              <a:t>Step2:</a:t>
            </a:r>
            <a:r>
              <a:rPr lang="en-US"/>
              <a:t> If it is a match, return the index of the item, and </a:t>
            </a:r>
            <a:r>
              <a:rPr lang="en-US"/>
              <a:t>exit</a:t>
            </a:r>
            <a:r>
              <a:rPr lang="en-US" smtClean="0"/>
              <a:t>.</a:t>
            </a:r>
          </a:p>
          <a:p>
            <a:r>
              <a:rPr lang="en-US" b="1"/>
              <a:t>Step3:</a:t>
            </a:r>
            <a:r>
              <a:rPr lang="en-US"/>
              <a:t> If the item is less than arr[pos], calculate the probe position of the left sub-array. Otherwise, calculate the same in the right sub-array. </a:t>
            </a:r>
          </a:p>
          <a:p>
            <a:r>
              <a:rPr lang="en-US" b="1"/>
              <a:t>Step4:</a:t>
            </a:r>
            <a:r>
              <a:rPr lang="en-US"/>
              <a:t> Repeat until a match is found or the sub-array reduces to zero.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71" y="2405794"/>
            <a:ext cx="7715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585952"/>
            <a:ext cx="11091862" cy="53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0037"/>
            <a:ext cx="111918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Search (Tìm kiếm nhảy)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basic idea is to check fewer elements (than linear search) by jumping ahead by fixed steps or skipping some elements in place of searching all elements</a:t>
            </a:r>
          </a:p>
          <a:p>
            <a:r>
              <a:rPr lang="en-US"/>
              <a:t>For example, suppose we have an array arr[] of size n and a block (to be jumped) of size m. Then we search in the indexes arr[0], arr[m], arr[2m]…..arr[km] and so on. Once we find the interval (arr[km] &lt; x &lt; arr[(k+1)m]), we perform a linear search operation from the index km to find the element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/>
          <a:lstStyle/>
          <a:p>
            <a:r>
              <a:rPr lang="en-US" smtClean="0"/>
              <a:t>Jump Search (Tìm kiếm nhảy)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6"/>
            <a:ext cx="10515600" cy="4958373"/>
          </a:xfrm>
        </p:spPr>
        <p:txBody>
          <a:bodyPr/>
          <a:lstStyle/>
          <a:p>
            <a:r>
              <a:rPr lang="en-US"/>
              <a:t>Let’s consider the following array: (0, 1, 1, 2, 3, 5, 8, 13, 21, 34, 55, 89, 144, 233, 377, 610). The length of the array is 16. The Jump search will find the value of 55 with the following steps assuming that the block size to be jumped is 4.</a:t>
            </a:r>
            <a:r>
              <a:rPr lang="en-US"/>
              <a:t> </a:t>
            </a:r>
            <a:endParaRPr lang="en-US" smtClean="0"/>
          </a:p>
          <a:p>
            <a:r>
              <a:rPr lang="en-US"/>
              <a:t>STEP 1: Jump from index 0 to index 4; 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STEP 2: Jump from index 4 to index 8; 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STEP 3: Jump from index 8 to index 12; 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STEP 4: Since the element at index 12 is greater than 55, we will jump back a step to come to index 8. 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STEP 5: Perform a linear search from index 8 to get the element </a:t>
            </a:r>
            <a:r>
              <a:rPr lang="en-US"/>
              <a:t>55</a:t>
            </a:r>
            <a:r>
              <a:rPr lang="en-US" smtClean="0"/>
              <a:t>.</a:t>
            </a:r>
          </a:p>
          <a:p>
            <a:r>
              <a:rPr lang="en-US"/>
              <a:t>m</a:t>
            </a:r>
            <a:r>
              <a:rPr lang="en-US" smtClean="0"/>
              <a:t> = sqrt(n)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/>
          <a:lstStyle/>
          <a:p>
            <a:r>
              <a:rPr lang="en-US" smtClean="0"/>
              <a:t>Jump Search (Tìm kiếm nhảy)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743817"/>
          </a:xfrm>
        </p:spPr>
        <p:txBody>
          <a:bodyPr/>
          <a:lstStyle/>
          <a:p>
            <a:r>
              <a:rPr lang="en-US"/>
              <a:t>The steps are determined by the sqrt of the length of the array. </a:t>
            </a:r>
          </a:p>
          <a:p>
            <a:r>
              <a:rPr lang="en-US"/>
              <a:t>Start at the first element of the array and jump m steps until the value at that position is greater than the target </a:t>
            </a:r>
            <a:r>
              <a:rPr lang="en-US"/>
              <a:t>value</a:t>
            </a:r>
            <a:r>
              <a:rPr lang="en-US" smtClean="0"/>
              <a:t>.</a:t>
            </a:r>
          </a:p>
          <a:p>
            <a:r>
              <a:rPr lang="en-US"/>
              <a:t>Once a value greater than the target is found, perform a linear search starting from the previous step until the target is found or it is clear that the target is not in the </a:t>
            </a:r>
            <a:r>
              <a:rPr lang="en-US"/>
              <a:t>array</a:t>
            </a:r>
            <a:r>
              <a:rPr lang="en-US" smtClean="0"/>
              <a:t>.</a:t>
            </a:r>
          </a:p>
          <a:p>
            <a:r>
              <a:rPr lang="en-US"/>
              <a:t>If the target is found, return its index. If not, return -1 to indicate that the target was not found in the array.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1937-9727-4BE7-AC01-4C5D5DACBB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9" y="194529"/>
            <a:ext cx="8810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Interpolation Search  &amp; Jump Search </vt:lpstr>
      <vt:lpstr>Interpolation Search (Tìm kiếm nội suy)</vt:lpstr>
      <vt:lpstr>Interpolation Search (Tìm kiếm nội suy)</vt:lpstr>
      <vt:lpstr>PowerPoint Presentation</vt:lpstr>
      <vt:lpstr>PowerPoint Presentation</vt:lpstr>
      <vt:lpstr>Jump Search (Tìm kiếm nhảy)</vt:lpstr>
      <vt:lpstr>Jump Search (Tìm kiếm nhảy)</vt:lpstr>
      <vt:lpstr>Jump Search (Tìm kiếm nhảy)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Search  &amp; Jump Search </dc:title>
  <dc:creator>Admin</dc:creator>
  <cp:lastModifiedBy>Admin</cp:lastModifiedBy>
  <cp:revision>5</cp:revision>
  <dcterms:created xsi:type="dcterms:W3CDTF">2023-11-10T01:49:45Z</dcterms:created>
  <dcterms:modified xsi:type="dcterms:W3CDTF">2023-11-10T02:28:41Z</dcterms:modified>
</cp:coreProperties>
</file>