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7jpXFRPk5nsD5xMFxcdLqvbYv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" name="Google Shape;20;p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3226143" y="1829198"/>
            <a:ext cx="57397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 Blur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6000"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loss.jp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4617725" y="0"/>
            <a:ext cx="75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20:00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 (Conv2D)  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 (MaxPooling2D)  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 (BatchNormalization)  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28, 28,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14, 14, 128)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14, 14, 128)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12, 12, 256)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6, 6,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6, 6,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4, 4, 256)                               590080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1,169,025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1,167,361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1,664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"Adam", "learning_rate": 0.001, "decay": 0.0, "beta_1": 0.9, "beta_2": 0.999, "epsilon": 1e-07, "amsgrad": false}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loss.jpg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540200" y="0"/>
            <a:ext cx="76518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20:10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 (Conv2D)  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 (MaxPooling2D)  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 (BatchNormalization)  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28, 28,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14, 14, 128)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14, 14, 128)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12, 12, 256)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6, 6,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6, 6,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4, 4, 256)                               590080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1,169,025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1,167,361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1,664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"Adagrad", "learning_rate": 0.001, "decay": 0.0, "initial_accumulator_value": 0.1, "epsilon": 1e-07}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ss.jp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617725" y="0"/>
            <a:ext cx="75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20:19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28, 28,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14, 14, 128)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14, 14, 128)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12, 12, 256)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6, 6,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6, 6,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conv2d_6 (Conv2D)                                    (None, 4, 4, 256)                               590080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max_pooling2d_6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batch_normalization_6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1,169,025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1,167,361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1,664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"Adagrad", "learning_rate": 0.001, "decay": 0.0, "initial_accumulator_value": 0.1, "epsilon": 1e-07}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loss.jpg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121" name="Google Shape;1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617725" y="0"/>
            <a:ext cx="75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20:32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 (Conv2D)  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 (MaxPooling2D)  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 (BatchNormalization)  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28, 28,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14, 14,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14, 14,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12, 12,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6, 6, 128)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6, 6, 128)  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4, 4, 256)  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615,105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613,825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1,280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"Adagrad", "learning_rate": 0.001, "decay": 0.0, "initial_accumulator_value": 0.1, "epsilon": 1e-07}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60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sz="2400">
              <a:solidFill>
                <a:srgbClr val="888888"/>
              </a:solidFill>
            </a:endParaRPr>
          </a:p>
        </p:txBody>
      </p:sp>
      <p:pic>
        <p:nvPicPr>
          <p:cNvPr descr="loss.jp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130" name="Google Shape;13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4617725" y="0"/>
            <a:ext cx="75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20:46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28, 28,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14, 14,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14, 14,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12, 12,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6, 6, 128)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6, 6, 128)  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conv2d_6 (Conv2D)                                    (None, 4, 4, 256)  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max_pooling2d_6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batch_normalization_6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615,105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613,825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1,280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"Adagrad", "learning_rate": 0.001, "decay": 0.0, "initial_accumulator_value": 0.1, "epsilon": 1e-07}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loss.jp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617720" cy="3465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racy.jpg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465576"/>
            <a:ext cx="4617720" cy="346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617725" y="0"/>
            <a:ext cx="7574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 08-07-2022 20:54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Layer (type)                                         Output Shape                                    Param #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input_1 (InputLayer)                                 [(None, 256, 256, 1)]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conv2d_1 (Conv2D)                                    (None, 254, 254, 64)                            640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max_pooling2d_1 (MaxPooling2D)                       (None, 127, 127, 64)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batch_normalization_1 (BatchNormalization)           (None, 127, 127, 64)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conv2d_2 (Conv2D)                                    (None, 125, 125, 64)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max_pooling2d_2 (MaxPooling2D)                       (None, 62, 62,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batch_normalization_2 (BatchNormalization)           (None, 62, 62,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conv2d_3 (Conv2D)                                    (None, 60, 60,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max_pooling2d_3 (MaxPooling2D)                       (None, 30, 30,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batch_normalization_3 (BatchNormalization)           (None, 30, 30,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conv2d_4 (Conv2D)                                    (None, 28, 28, 64)                              36928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max_pooling2d_4 (MaxPooling2D)                       (None, 14, 14, 64)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batch_normalization_4 (BatchNormalization)           (None, 14, 14, 64)                              256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conv2d_5 (Conv2D)                                    (None, 12, 12, 128)                             73856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max_pooling2d_5 (MaxPooling2D)                       (None, 6, 6, 128)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batch_normalization_5 (BatchNormalization)           (None, 6, 6, 128)                               512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conv2d_6 (Conv2D)                                    (None, 4, 4, 256)                               295168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max_pooling2d_6 (MaxPooling2D)                       (None, 2, 2, 256)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batch_normalization_6 (BatchNormalization)           (None, 2, 2, 256)                               1024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global_average_pooling2d (GlobalAveragePooling2D)    (None, 256)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 (Dense)                                        (None, 512)                                     131584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(Dropout)                                    (None, 512)                                     0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dense_1 (Dense)                                      (None, 1)                                       513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       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============================================================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params: 615,105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Trainable params: 613,825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Non-trainable params: 1,280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____________________________________________________________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Optimizer: {"name": "Adagrad", "learning_rate": 0.001, "decay": 0.0, "initial_accumulator_value": 0.1, "epsilon": 1e-07}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2022-07-06T22:00:09Z</dcterms:created>
  <dc:creator>Botusanu Darius-Gabriel</dc:creator>
</cp:coreProperties>
</file>