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7559675" cx="10080625"/>
  <p:notesSz cx="7099300" cy="10234600"/>
  <p:embeddedFontLst>
    <p:embeddedFont>
      <p:font typeface="Rambla"/>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865CB78-AEAB-4BB5-84A5-6822F2D37F8B}">
  <a:tblStyle styleId="{B865CB78-AEAB-4BB5-84A5-6822F2D37F8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Rambla-regular.fntdata"/><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ambla-italic.fntdata"/><Relationship Id="rId10" Type="http://schemas.openxmlformats.org/officeDocument/2006/relationships/slide" Target="slides/slide4.xml"/><Relationship Id="rId54" Type="http://schemas.openxmlformats.org/officeDocument/2006/relationships/font" Target="fonts/Rambla-bold.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Rambla-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4017962" y="9721850"/>
            <a:ext cx="3055937" cy="485775"/>
          </a:xfrm>
          <a:prstGeom prst="rect">
            <a:avLst/>
          </a:prstGeom>
          <a:noFill/>
          <a:ln>
            <a:noFill/>
          </a:ln>
        </p:spPr>
        <p:txBody>
          <a:bodyPr anchorCtr="0" anchor="b" bIns="0" lIns="0" spcFirstLastPara="1" rIns="0" wrap="square" tIns="0">
            <a:noAutofit/>
          </a:bodyPr>
          <a:lstStyle/>
          <a:p>
            <a:pPr indent="0" lvl="0" marL="0" marR="0" rtl="0" algn="l">
              <a:lnSpc>
                <a:spcPct val="104000"/>
              </a:lnSpc>
              <a:spcBef>
                <a:spcPts val="0"/>
              </a:spcBef>
              <a:spcAft>
                <a:spcPts val="0"/>
              </a:spcAft>
              <a:buNone/>
            </a:pPr>
            <a:fld id="{00000000-1234-1234-1234-123412341234}" type="slidenum">
              <a:rPr b="0" i="0" lang="en-US" sz="1800" u="none" cap="none" strike="noStrike">
                <a:solidFill>
                  <a:srgbClr val="FFFFFF"/>
                </a:solidFill>
                <a:latin typeface="Arial"/>
                <a:ea typeface="Arial"/>
                <a:cs typeface="Arial"/>
                <a:sym typeface="Arial"/>
              </a:rPr>
              <a:t>‹#›</a:t>
            </a:fld>
            <a:endParaRPr/>
          </a:p>
        </p:txBody>
      </p:sp>
      <p:sp>
        <p:nvSpPr>
          <p:cNvPr id="4" name="Google Shape;4;n"/>
          <p:cNvSpPr/>
          <p:nvPr/>
        </p:nvSpPr>
        <p:spPr>
          <a:xfrm>
            <a:off x="0" y="0"/>
            <a:ext cx="7099300" cy="102346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5" name="Google Shape;5;n"/>
          <p:cNvSpPr/>
          <p:nvPr/>
        </p:nvSpPr>
        <p:spPr>
          <a:xfrm>
            <a:off x="0" y="0"/>
            <a:ext cx="7099300" cy="102346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6" name="Google Shape;6;n"/>
          <p:cNvSpPr/>
          <p:nvPr/>
        </p:nvSpPr>
        <p:spPr>
          <a:xfrm>
            <a:off x="0" y="0"/>
            <a:ext cx="7099300" cy="102346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7" name="Google Shape;7;n"/>
          <p:cNvSpPr/>
          <p:nvPr/>
        </p:nvSpPr>
        <p:spPr>
          <a:xfrm>
            <a:off x="0" y="0"/>
            <a:ext cx="7099300" cy="102346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8" name="Google Shape;8;n"/>
          <p:cNvSpPr/>
          <p:nvPr/>
        </p:nvSpPr>
        <p:spPr>
          <a:xfrm>
            <a:off x="0" y="0"/>
            <a:ext cx="7099300" cy="102346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9" name="Google Shape;9;n"/>
          <p:cNvSpPr/>
          <p:nvPr/>
        </p:nvSpPr>
        <p:spPr>
          <a:xfrm>
            <a:off x="0" y="0"/>
            <a:ext cx="7099300" cy="102346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0" name="Google Shape;10;n"/>
          <p:cNvSpPr/>
          <p:nvPr/>
        </p:nvSpPr>
        <p:spPr>
          <a:xfrm>
            <a:off x="0" y="0"/>
            <a:ext cx="7099300" cy="102346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1" name="Google Shape;11;n"/>
          <p:cNvSpPr/>
          <p:nvPr/>
        </p:nvSpPr>
        <p:spPr>
          <a:xfrm>
            <a:off x="0" y="0"/>
            <a:ext cx="7099300" cy="102346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2" name="Google Shape;12;n"/>
          <p:cNvSpPr/>
          <p:nvPr/>
        </p:nvSpPr>
        <p:spPr>
          <a:xfrm>
            <a:off x="0" y="0"/>
            <a:ext cx="7099300" cy="102346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3" name="Google Shape;13;n"/>
          <p:cNvSpPr/>
          <p:nvPr/>
        </p:nvSpPr>
        <p:spPr>
          <a:xfrm>
            <a:off x="0" y="0"/>
            <a:ext cx="7099300" cy="102346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4" name="Google Shape;14;n"/>
          <p:cNvSpPr/>
          <p:nvPr/>
        </p:nvSpPr>
        <p:spPr>
          <a:xfrm>
            <a:off x="0" y="0"/>
            <a:ext cx="7099300" cy="102346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5" name="Google Shape;15;n"/>
          <p:cNvSpPr/>
          <p:nvPr/>
        </p:nvSpPr>
        <p:spPr>
          <a:xfrm>
            <a:off x="0" y="0"/>
            <a:ext cx="7099300" cy="102346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6" name="Google Shape;16;n"/>
          <p:cNvSpPr/>
          <p:nvPr/>
        </p:nvSpPr>
        <p:spPr>
          <a:xfrm>
            <a:off x="0" y="0"/>
            <a:ext cx="7099300" cy="102346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7" name="Google Shape;17;n"/>
          <p:cNvSpPr/>
          <p:nvPr/>
        </p:nvSpPr>
        <p:spPr>
          <a:xfrm>
            <a:off x="0" y="0"/>
            <a:ext cx="7099300" cy="102346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8" name="Google Shape;18;n"/>
          <p:cNvSpPr/>
          <p:nvPr/>
        </p:nvSpPr>
        <p:spPr>
          <a:xfrm>
            <a:off x="0" y="0"/>
            <a:ext cx="7099300" cy="102346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9" name="Google Shape;19;n"/>
          <p:cNvSpPr/>
          <p:nvPr/>
        </p:nvSpPr>
        <p:spPr>
          <a:xfrm>
            <a:off x="0" y="0"/>
            <a:ext cx="7099300" cy="102346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20" name="Google Shape;20;n"/>
          <p:cNvSpPr/>
          <p:nvPr>
            <p:ph idx="2" type="sldImg"/>
          </p:nvPr>
        </p:nvSpPr>
        <p:spPr>
          <a:xfrm>
            <a:off x="992187" y="776287"/>
            <a:ext cx="5087937" cy="38115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 name="Google Shape;21;n"/>
          <p:cNvSpPr txBox="1"/>
          <p:nvPr>
            <p:ph idx="1" type="body"/>
          </p:nvPr>
        </p:nvSpPr>
        <p:spPr>
          <a:xfrm>
            <a:off x="711200" y="4860925"/>
            <a:ext cx="5653087" cy="457835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2" name="Google Shape;22;n"/>
          <p:cNvSpPr/>
          <p:nvPr/>
        </p:nvSpPr>
        <p:spPr>
          <a:xfrm>
            <a:off x="0" y="0"/>
            <a:ext cx="3068637" cy="498475"/>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23" name="Google Shape;23;n"/>
          <p:cNvSpPr/>
          <p:nvPr/>
        </p:nvSpPr>
        <p:spPr>
          <a:xfrm>
            <a:off x="4017962" y="0"/>
            <a:ext cx="3070225" cy="498475"/>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24" name="Google Shape;24;n"/>
          <p:cNvSpPr/>
          <p:nvPr/>
        </p:nvSpPr>
        <p:spPr>
          <a:xfrm>
            <a:off x="0" y="9721850"/>
            <a:ext cx="3068637" cy="500062"/>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25" name="Google Shape;25;n"/>
          <p:cNvSpPr txBox="1"/>
          <p:nvPr>
            <p:ph idx="3" type="sldNum"/>
          </p:nvPr>
        </p:nvSpPr>
        <p:spPr>
          <a:xfrm>
            <a:off x="4017962" y="9721850"/>
            <a:ext cx="3055937" cy="4857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Google Shape;41;p1:notes"/>
          <p:cNvSpPr txBox="1"/>
          <p:nvPr/>
        </p:nvSpPr>
        <p:spPr>
          <a:xfrm>
            <a:off x="4017962" y="9721850"/>
            <a:ext cx="3057525" cy="4873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42" name="Google Shape;42;p1:notes"/>
          <p:cNvSpPr txBox="1"/>
          <p:nvPr/>
        </p:nvSpPr>
        <p:spPr>
          <a:xfrm>
            <a:off x="4017962" y="9721850"/>
            <a:ext cx="3060700" cy="490537"/>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43" name="Google Shape;43;p1:notes"/>
          <p:cNvSpPr/>
          <p:nvPr>
            <p:ph idx="2" type="sldImg"/>
          </p:nvPr>
        </p:nvSpPr>
        <p:spPr>
          <a:xfrm>
            <a:off x="992187" y="776287"/>
            <a:ext cx="5102225" cy="38258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4" name="Google Shape;44;p1:notes"/>
          <p:cNvSpPr/>
          <p:nvPr/>
        </p:nvSpPr>
        <p:spPr>
          <a:xfrm>
            <a:off x="711200" y="4860925"/>
            <a:ext cx="5667375" cy="4592637"/>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45" name="Google Shape;45;p1:notes"/>
          <p:cNvSpPr txBox="1"/>
          <p:nvPr>
            <p:ph idx="1" type="body"/>
          </p:nvPr>
        </p:nvSpPr>
        <p:spPr>
          <a:xfrm>
            <a:off x="711200" y="4860925"/>
            <a:ext cx="5653087" cy="45783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0:notes"/>
          <p:cNvSpPr txBox="1"/>
          <p:nvPr/>
        </p:nvSpPr>
        <p:spPr>
          <a:xfrm>
            <a:off x="4017962" y="9721850"/>
            <a:ext cx="3057525" cy="4873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65" name="Google Shape;165;p10:notes"/>
          <p:cNvSpPr txBox="1"/>
          <p:nvPr/>
        </p:nvSpPr>
        <p:spPr>
          <a:xfrm>
            <a:off x="4017962" y="9721850"/>
            <a:ext cx="3060700" cy="490537"/>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66" name="Google Shape;166;p10:notes"/>
          <p:cNvSpPr/>
          <p:nvPr>
            <p:ph idx="2" type="sldImg"/>
          </p:nvPr>
        </p:nvSpPr>
        <p:spPr>
          <a:xfrm>
            <a:off x="992187" y="776287"/>
            <a:ext cx="5102225" cy="38258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7" name="Google Shape;167;p10:notes"/>
          <p:cNvSpPr/>
          <p:nvPr/>
        </p:nvSpPr>
        <p:spPr>
          <a:xfrm>
            <a:off x="711200" y="4860925"/>
            <a:ext cx="5667375" cy="4592637"/>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68" name="Google Shape;168;p10:notes"/>
          <p:cNvSpPr txBox="1"/>
          <p:nvPr>
            <p:ph idx="1" type="body"/>
          </p:nvPr>
        </p:nvSpPr>
        <p:spPr>
          <a:xfrm>
            <a:off x="711200" y="4860925"/>
            <a:ext cx="5653087" cy="45783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1:notes"/>
          <p:cNvSpPr txBox="1"/>
          <p:nvPr/>
        </p:nvSpPr>
        <p:spPr>
          <a:xfrm>
            <a:off x="4017962" y="9721850"/>
            <a:ext cx="3057525" cy="4873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77" name="Google Shape;177;p11:notes"/>
          <p:cNvSpPr txBox="1"/>
          <p:nvPr/>
        </p:nvSpPr>
        <p:spPr>
          <a:xfrm>
            <a:off x="4017962" y="9721850"/>
            <a:ext cx="3060700" cy="490537"/>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78" name="Google Shape;178;p11:notes"/>
          <p:cNvSpPr/>
          <p:nvPr>
            <p:ph idx="2" type="sldImg"/>
          </p:nvPr>
        </p:nvSpPr>
        <p:spPr>
          <a:xfrm>
            <a:off x="992187" y="776287"/>
            <a:ext cx="5102225" cy="38258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79" name="Google Shape;179;p11:notes"/>
          <p:cNvSpPr/>
          <p:nvPr/>
        </p:nvSpPr>
        <p:spPr>
          <a:xfrm>
            <a:off x="711200" y="4860925"/>
            <a:ext cx="5667375" cy="4592637"/>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80" name="Google Shape;180;p11:notes"/>
          <p:cNvSpPr txBox="1"/>
          <p:nvPr>
            <p:ph idx="1" type="body"/>
          </p:nvPr>
        </p:nvSpPr>
        <p:spPr>
          <a:xfrm>
            <a:off x="711200" y="4860925"/>
            <a:ext cx="5653087" cy="45783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2:notes"/>
          <p:cNvSpPr txBox="1"/>
          <p:nvPr/>
        </p:nvSpPr>
        <p:spPr>
          <a:xfrm>
            <a:off x="4017962" y="9721850"/>
            <a:ext cx="3057525" cy="4873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90" name="Google Shape;190;p12:notes"/>
          <p:cNvSpPr txBox="1"/>
          <p:nvPr/>
        </p:nvSpPr>
        <p:spPr>
          <a:xfrm>
            <a:off x="4017962" y="9721850"/>
            <a:ext cx="3060700" cy="490537"/>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91" name="Google Shape;191;p12:notes"/>
          <p:cNvSpPr/>
          <p:nvPr>
            <p:ph idx="2" type="sldImg"/>
          </p:nvPr>
        </p:nvSpPr>
        <p:spPr>
          <a:xfrm>
            <a:off x="992187" y="776287"/>
            <a:ext cx="5102225" cy="38258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2" name="Google Shape;192;p12:notes"/>
          <p:cNvSpPr/>
          <p:nvPr/>
        </p:nvSpPr>
        <p:spPr>
          <a:xfrm>
            <a:off x="711200" y="4860925"/>
            <a:ext cx="5667375" cy="4592637"/>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93" name="Google Shape;193;p12:notes"/>
          <p:cNvSpPr txBox="1"/>
          <p:nvPr>
            <p:ph idx="1" type="body"/>
          </p:nvPr>
        </p:nvSpPr>
        <p:spPr>
          <a:xfrm>
            <a:off x="711200" y="4860925"/>
            <a:ext cx="5653087" cy="45783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cdba6605c_0_6:notes"/>
          <p:cNvSpPr txBox="1"/>
          <p:nvPr/>
        </p:nvSpPr>
        <p:spPr>
          <a:xfrm>
            <a:off x="4017962" y="9721850"/>
            <a:ext cx="3057600" cy="487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203" name="Google Shape;203;g4cdba6605c_0_6:notes"/>
          <p:cNvSpPr txBox="1"/>
          <p:nvPr/>
        </p:nvSpPr>
        <p:spPr>
          <a:xfrm>
            <a:off x="4017962" y="9721850"/>
            <a:ext cx="3060600" cy="490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204" name="Google Shape;204;g4cdba6605c_0_6:notes"/>
          <p:cNvSpPr/>
          <p:nvPr>
            <p:ph idx="2" type="sldImg"/>
          </p:nvPr>
        </p:nvSpPr>
        <p:spPr>
          <a:xfrm>
            <a:off x="992187" y="776287"/>
            <a:ext cx="5102100" cy="3825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05" name="Google Shape;205;g4cdba6605c_0_6:notes"/>
          <p:cNvSpPr/>
          <p:nvPr/>
        </p:nvSpPr>
        <p:spPr>
          <a:xfrm>
            <a:off x="711200" y="4860925"/>
            <a:ext cx="5667300" cy="4592700"/>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206" name="Google Shape;206;g4cdba6605c_0_6:notes"/>
          <p:cNvSpPr txBox="1"/>
          <p:nvPr>
            <p:ph idx="1" type="body"/>
          </p:nvPr>
        </p:nvSpPr>
        <p:spPr>
          <a:xfrm>
            <a:off x="711200" y="4860925"/>
            <a:ext cx="5653200" cy="4578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cdba6605c_0_18:notes"/>
          <p:cNvSpPr txBox="1"/>
          <p:nvPr/>
        </p:nvSpPr>
        <p:spPr>
          <a:xfrm>
            <a:off x="4017962" y="9721850"/>
            <a:ext cx="3057600" cy="487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216" name="Google Shape;216;g4cdba6605c_0_18:notes"/>
          <p:cNvSpPr txBox="1"/>
          <p:nvPr/>
        </p:nvSpPr>
        <p:spPr>
          <a:xfrm>
            <a:off x="4017962" y="9721850"/>
            <a:ext cx="3060600" cy="490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217" name="Google Shape;217;g4cdba6605c_0_18:notes"/>
          <p:cNvSpPr/>
          <p:nvPr>
            <p:ph idx="2" type="sldImg"/>
          </p:nvPr>
        </p:nvSpPr>
        <p:spPr>
          <a:xfrm>
            <a:off x="992187" y="776287"/>
            <a:ext cx="5102100" cy="3825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18" name="Google Shape;218;g4cdba6605c_0_18:notes"/>
          <p:cNvSpPr/>
          <p:nvPr/>
        </p:nvSpPr>
        <p:spPr>
          <a:xfrm>
            <a:off x="711200" y="4860925"/>
            <a:ext cx="5667300" cy="4592700"/>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219" name="Google Shape;219;g4cdba6605c_0_18:notes"/>
          <p:cNvSpPr txBox="1"/>
          <p:nvPr>
            <p:ph idx="1" type="body"/>
          </p:nvPr>
        </p:nvSpPr>
        <p:spPr>
          <a:xfrm>
            <a:off x="711200" y="4860925"/>
            <a:ext cx="5653200" cy="4578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4cdba6605c_0_29:notes"/>
          <p:cNvSpPr txBox="1"/>
          <p:nvPr/>
        </p:nvSpPr>
        <p:spPr>
          <a:xfrm>
            <a:off x="4017962" y="9721850"/>
            <a:ext cx="3057600" cy="487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229" name="Google Shape;229;g4cdba6605c_0_29:notes"/>
          <p:cNvSpPr txBox="1"/>
          <p:nvPr/>
        </p:nvSpPr>
        <p:spPr>
          <a:xfrm>
            <a:off x="4017962" y="9721850"/>
            <a:ext cx="3060600" cy="490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230" name="Google Shape;230;g4cdba6605c_0_29:notes"/>
          <p:cNvSpPr/>
          <p:nvPr>
            <p:ph idx="2" type="sldImg"/>
          </p:nvPr>
        </p:nvSpPr>
        <p:spPr>
          <a:xfrm>
            <a:off x="992187" y="776287"/>
            <a:ext cx="5102100" cy="3825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31" name="Google Shape;231;g4cdba6605c_0_29:notes"/>
          <p:cNvSpPr/>
          <p:nvPr/>
        </p:nvSpPr>
        <p:spPr>
          <a:xfrm>
            <a:off x="711200" y="4860925"/>
            <a:ext cx="5667300" cy="4592700"/>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232" name="Google Shape;232;g4cdba6605c_0_29:notes"/>
          <p:cNvSpPr txBox="1"/>
          <p:nvPr>
            <p:ph idx="1" type="body"/>
          </p:nvPr>
        </p:nvSpPr>
        <p:spPr>
          <a:xfrm>
            <a:off x="711200" y="4860925"/>
            <a:ext cx="5653200" cy="4578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4cdba6605c_0_52:notes"/>
          <p:cNvSpPr txBox="1"/>
          <p:nvPr/>
        </p:nvSpPr>
        <p:spPr>
          <a:xfrm>
            <a:off x="4017962" y="9721850"/>
            <a:ext cx="3057600" cy="487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242" name="Google Shape;242;g4cdba6605c_0_52:notes"/>
          <p:cNvSpPr txBox="1"/>
          <p:nvPr/>
        </p:nvSpPr>
        <p:spPr>
          <a:xfrm>
            <a:off x="4017962" y="9721850"/>
            <a:ext cx="3060600" cy="490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243" name="Google Shape;243;g4cdba6605c_0_52:notes"/>
          <p:cNvSpPr/>
          <p:nvPr>
            <p:ph idx="2" type="sldImg"/>
          </p:nvPr>
        </p:nvSpPr>
        <p:spPr>
          <a:xfrm>
            <a:off x="992187" y="776287"/>
            <a:ext cx="5102100" cy="3825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44" name="Google Shape;244;g4cdba6605c_0_52:notes"/>
          <p:cNvSpPr/>
          <p:nvPr/>
        </p:nvSpPr>
        <p:spPr>
          <a:xfrm>
            <a:off x="711200" y="4860925"/>
            <a:ext cx="5667300" cy="4592700"/>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245" name="Google Shape;245;g4cdba6605c_0_52:notes"/>
          <p:cNvSpPr txBox="1"/>
          <p:nvPr>
            <p:ph idx="1" type="body"/>
          </p:nvPr>
        </p:nvSpPr>
        <p:spPr>
          <a:xfrm>
            <a:off x="711200" y="4860925"/>
            <a:ext cx="5653200" cy="4578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cdba6605c_0_68:notes"/>
          <p:cNvSpPr txBox="1"/>
          <p:nvPr/>
        </p:nvSpPr>
        <p:spPr>
          <a:xfrm>
            <a:off x="4017962" y="9721850"/>
            <a:ext cx="3057600" cy="487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255" name="Google Shape;255;g4cdba6605c_0_68:notes"/>
          <p:cNvSpPr txBox="1"/>
          <p:nvPr/>
        </p:nvSpPr>
        <p:spPr>
          <a:xfrm>
            <a:off x="4017962" y="9721850"/>
            <a:ext cx="3060600" cy="490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256" name="Google Shape;256;g4cdba6605c_0_68:notes"/>
          <p:cNvSpPr/>
          <p:nvPr>
            <p:ph idx="2" type="sldImg"/>
          </p:nvPr>
        </p:nvSpPr>
        <p:spPr>
          <a:xfrm>
            <a:off x="992187" y="776287"/>
            <a:ext cx="5102100" cy="3825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57" name="Google Shape;257;g4cdba6605c_0_68:notes"/>
          <p:cNvSpPr/>
          <p:nvPr/>
        </p:nvSpPr>
        <p:spPr>
          <a:xfrm>
            <a:off x="711200" y="4860925"/>
            <a:ext cx="5667300" cy="4592700"/>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258" name="Google Shape;258;g4cdba6605c_0_68:notes"/>
          <p:cNvSpPr txBox="1"/>
          <p:nvPr>
            <p:ph idx="1" type="body"/>
          </p:nvPr>
        </p:nvSpPr>
        <p:spPr>
          <a:xfrm>
            <a:off x="711200" y="4860925"/>
            <a:ext cx="5653200" cy="4578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4cdba6605c_0_87:notes"/>
          <p:cNvSpPr txBox="1"/>
          <p:nvPr/>
        </p:nvSpPr>
        <p:spPr>
          <a:xfrm>
            <a:off x="4017962" y="9721850"/>
            <a:ext cx="3057600" cy="487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268" name="Google Shape;268;g4cdba6605c_0_87:notes"/>
          <p:cNvSpPr txBox="1"/>
          <p:nvPr/>
        </p:nvSpPr>
        <p:spPr>
          <a:xfrm>
            <a:off x="4017962" y="9721850"/>
            <a:ext cx="3060600" cy="490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269" name="Google Shape;269;g4cdba6605c_0_87:notes"/>
          <p:cNvSpPr/>
          <p:nvPr>
            <p:ph idx="2" type="sldImg"/>
          </p:nvPr>
        </p:nvSpPr>
        <p:spPr>
          <a:xfrm>
            <a:off x="992187" y="776287"/>
            <a:ext cx="5102100" cy="3825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70" name="Google Shape;270;g4cdba6605c_0_87:notes"/>
          <p:cNvSpPr/>
          <p:nvPr/>
        </p:nvSpPr>
        <p:spPr>
          <a:xfrm>
            <a:off x="711200" y="4860925"/>
            <a:ext cx="5667300" cy="4592700"/>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271" name="Google Shape;271;g4cdba6605c_0_87:notes"/>
          <p:cNvSpPr txBox="1"/>
          <p:nvPr>
            <p:ph idx="1" type="body"/>
          </p:nvPr>
        </p:nvSpPr>
        <p:spPr>
          <a:xfrm>
            <a:off x="711200" y="4860925"/>
            <a:ext cx="5653200" cy="4578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13:notes"/>
          <p:cNvSpPr txBox="1"/>
          <p:nvPr/>
        </p:nvSpPr>
        <p:spPr>
          <a:xfrm>
            <a:off x="4017962" y="9721850"/>
            <a:ext cx="3057525" cy="4873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281" name="Google Shape;281;p13:notes"/>
          <p:cNvSpPr txBox="1"/>
          <p:nvPr/>
        </p:nvSpPr>
        <p:spPr>
          <a:xfrm>
            <a:off x="4017962" y="9721850"/>
            <a:ext cx="3060700" cy="490537"/>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282" name="Google Shape;282;p13:notes"/>
          <p:cNvSpPr/>
          <p:nvPr>
            <p:ph idx="2" type="sldImg"/>
          </p:nvPr>
        </p:nvSpPr>
        <p:spPr>
          <a:xfrm>
            <a:off x="992187" y="776287"/>
            <a:ext cx="5102225" cy="38258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83" name="Google Shape;283;p13:notes"/>
          <p:cNvSpPr/>
          <p:nvPr/>
        </p:nvSpPr>
        <p:spPr>
          <a:xfrm>
            <a:off x="711200" y="4860925"/>
            <a:ext cx="5667375" cy="4592637"/>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284" name="Google Shape;284;p13:notes"/>
          <p:cNvSpPr txBox="1"/>
          <p:nvPr>
            <p:ph idx="1" type="body"/>
          </p:nvPr>
        </p:nvSpPr>
        <p:spPr>
          <a:xfrm>
            <a:off x="711200" y="4860925"/>
            <a:ext cx="5653087" cy="45783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2:notes"/>
          <p:cNvSpPr txBox="1"/>
          <p:nvPr/>
        </p:nvSpPr>
        <p:spPr>
          <a:xfrm>
            <a:off x="4017962" y="9721850"/>
            <a:ext cx="3057525" cy="4873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56" name="Google Shape;56;p2:notes"/>
          <p:cNvSpPr txBox="1"/>
          <p:nvPr/>
        </p:nvSpPr>
        <p:spPr>
          <a:xfrm>
            <a:off x="4017962" y="9721850"/>
            <a:ext cx="3060700" cy="490537"/>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57" name="Google Shape;57;p2:notes"/>
          <p:cNvSpPr/>
          <p:nvPr>
            <p:ph idx="2" type="sldImg"/>
          </p:nvPr>
        </p:nvSpPr>
        <p:spPr>
          <a:xfrm>
            <a:off x="992187" y="776287"/>
            <a:ext cx="5102225" cy="38258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8" name="Google Shape;58;p2:notes"/>
          <p:cNvSpPr/>
          <p:nvPr/>
        </p:nvSpPr>
        <p:spPr>
          <a:xfrm>
            <a:off x="711200" y="4860925"/>
            <a:ext cx="5667375" cy="4592637"/>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59" name="Google Shape;59;p2:notes"/>
          <p:cNvSpPr txBox="1"/>
          <p:nvPr>
            <p:ph idx="1" type="body"/>
          </p:nvPr>
        </p:nvSpPr>
        <p:spPr>
          <a:xfrm>
            <a:off x="711200" y="4860925"/>
            <a:ext cx="5653087" cy="45783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p14:notes"/>
          <p:cNvSpPr txBox="1"/>
          <p:nvPr/>
        </p:nvSpPr>
        <p:spPr>
          <a:xfrm>
            <a:off x="4017962" y="9721850"/>
            <a:ext cx="3057525" cy="4873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294" name="Google Shape;294;p14:notes"/>
          <p:cNvSpPr txBox="1"/>
          <p:nvPr/>
        </p:nvSpPr>
        <p:spPr>
          <a:xfrm>
            <a:off x="4017962" y="9721850"/>
            <a:ext cx="3060700" cy="490537"/>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295" name="Google Shape;295;p14:notes"/>
          <p:cNvSpPr/>
          <p:nvPr>
            <p:ph idx="2" type="sldImg"/>
          </p:nvPr>
        </p:nvSpPr>
        <p:spPr>
          <a:xfrm>
            <a:off x="992187" y="776287"/>
            <a:ext cx="5102225" cy="38258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96" name="Google Shape;296;p14:notes"/>
          <p:cNvSpPr/>
          <p:nvPr/>
        </p:nvSpPr>
        <p:spPr>
          <a:xfrm>
            <a:off x="711200" y="4860925"/>
            <a:ext cx="5667375" cy="4592637"/>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297" name="Google Shape;297;p14:notes"/>
          <p:cNvSpPr txBox="1"/>
          <p:nvPr>
            <p:ph idx="1" type="body"/>
          </p:nvPr>
        </p:nvSpPr>
        <p:spPr>
          <a:xfrm>
            <a:off x="711200" y="4860925"/>
            <a:ext cx="5653087" cy="45783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15:notes"/>
          <p:cNvSpPr txBox="1"/>
          <p:nvPr/>
        </p:nvSpPr>
        <p:spPr>
          <a:xfrm>
            <a:off x="4017962" y="9721850"/>
            <a:ext cx="3057525" cy="4873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307" name="Google Shape;307;p15:notes"/>
          <p:cNvSpPr txBox="1"/>
          <p:nvPr/>
        </p:nvSpPr>
        <p:spPr>
          <a:xfrm>
            <a:off x="4017962" y="9721850"/>
            <a:ext cx="3060700" cy="490537"/>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308" name="Google Shape;308;p15:notes"/>
          <p:cNvSpPr/>
          <p:nvPr>
            <p:ph idx="2" type="sldImg"/>
          </p:nvPr>
        </p:nvSpPr>
        <p:spPr>
          <a:xfrm>
            <a:off x="992187" y="776287"/>
            <a:ext cx="5102225" cy="38258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09" name="Google Shape;309;p15:notes"/>
          <p:cNvSpPr/>
          <p:nvPr/>
        </p:nvSpPr>
        <p:spPr>
          <a:xfrm>
            <a:off x="711200" y="4860925"/>
            <a:ext cx="5667375" cy="4592637"/>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310" name="Google Shape;310;p15:notes"/>
          <p:cNvSpPr txBox="1"/>
          <p:nvPr>
            <p:ph idx="1" type="body"/>
          </p:nvPr>
        </p:nvSpPr>
        <p:spPr>
          <a:xfrm>
            <a:off x="711200" y="4860925"/>
            <a:ext cx="5653087" cy="45783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16:notes"/>
          <p:cNvSpPr txBox="1"/>
          <p:nvPr/>
        </p:nvSpPr>
        <p:spPr>
          <a:xfrm>
            <a:off x="4017962" y="9721850"/>
            <a:ext cx="3057525" cy="4873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320" name="Google Shape;320;p16:notes"/>
          <p:cNvSpPr txBox="1"/>
          <p:nvPr/>
        </p:nvSpPr>
        <p:spPr>
          <a:xfrm>
            <a:off x="4017962" y="9721850"/>
            <a:ext cx="3060700" cy="490537"/>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321" name="Google Shape;321;p16:notes"/>
          <p:cNvSpPr/>
          <p:nvPr>
            <p:ph idx="2" type="sldImg"/>
          </p:nvPr>
        </p:nvSpPr>
        <p:spPr>
          <a:xfrm>
            <a:off x="992187" y="776287"/>
            <a:ext cx="5102225" cy="38258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22" name="Google Shape;322;p16:notes"/>
          <p:cNvSpPr/>
          <p:nvPr/>
        </p:nvSpPr>
        <p:spPr>
          <a:xfrm>
            <a:off x="711200" y="4860925"/>
            <a:ext cx="5667375" cy="4592637"/>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323" name="Google Shape;323;p16:notes"/>
          <p:cNvSpPr txBox="1"/>
          <p:nvPr>
            <p:ph idx="1" type="body"/>
          </p:nvPr>
        </p:nvSpPr>
        <p:spPr>
          <a:xfrm>
            <a:off x="711200" y="4860925"/>
            <a:ext cx="5653087" cy="45783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17:notes"/>
          <p:cNvSpPr txBox="1"/>
          <p:nvPr/>
        </p:nvSpPr>
        <p:spPr>
          <a:xfrm>
            <a:off x="4017962" y="9721850"/>
            <a:ext cx="3057525" cy="4873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334" name="Google Shape;334;p17:notes"/>
          <p:cNvSpPr txBox="1"/>
          <p:nvPr/>
        </p:nvSpPr>
        <p:spPr>
          <a:xfrm>
            <a:off x="4017962" y="9721850"/>
            <a:ext cx="3060700" cy="490537"/>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335" name="Google Shape;335;p17:notes"/>
          <p:cNvSpPr/>
          <p:nvPr>
            <p:ph idx="2" type="sldImg"/>
          </p:nvPr>
        </p:nvSpPr>
        <p:spPr>
          <a:xfrm>
            <a:off x="992187" y="776287"/>
            <a:ext cx="5102225" cy="38258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36" name="Google Shape;336;p17:notes"/>
          <p:cNvSpPr/>
          <p:nvPr/>
        </p:nvSpPr>
        <p:spPr>
          <a:xfrm>
            <a:off x="711200" y="4860925"/>
            <a:ext cx="5667375" cy="4592637"/>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337" name="Google Shape;337;p17:notes"/>
          <p:cNvSpPr txBox="1"/>
          <p:nvPr>
            <p:ph idx="1" type="body"/>
          </p:nvPr>
        </p:nvSpPr>
        <p:spPr>
          <a:xfrm>
            <a:off x="711200" y="4860925"/>
            <a:ext cx="5653087" cy="45783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p18:notes"/>
          <p:cNvSpPr txBox="1"/>
          <p:nvPr/>
        </p:nvSpPr>
        <p:spPr>
          <a:xfrm>
            <a:off x="4017962" y="9721850"/>
            <a:ext cx="3057525" cy="4873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348" name="Google Shape;348;p18:notes"/>
          <p:cNvSpPr txBox="1"/>
          <p:nvPr/>
        </p:nvSpPr>
        <p:spPr>
          <a:xfrm>
            <a:off x="4017962" y="9721850"/>
            <a:ext cx="3060700" cy="490537"/>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349" name="Google Shape;349;p18:notes"/>
          <p:cNvSpPr/>
          <p:nvPr>
            <p:ph idx="2" type="sldImg"/>
          </p:nvPr>
        </p:nvSpPr>
        <p:spPr>
          <a:xfrm>
            <a:off x="992187" y="776287"/>
            <a:ext cx="5102225" cy="38258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50" name="Google Shape;350;p18:notes"/>
          <p:cNvSpPr/>
          <p:nvPr/>
        </p:nvSpPr>
        <p:spPr>
          <a:xfrm>
            <a:off x="711200" y="4860925"/>
            <a:ext cx="5667375" cy="4592637"/>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351" name="Google Shape;351;p18:notes"/>
          <p:cNvSpPr txBox="1"/>
          <p:nvPr>
            <p:ph idx="1" type="body"/>
          </p:nvPr>
        </p:nvSpPr>
        <p:spPr>
          <a:xfrm>
            <a:off x="711200" y="4860925"/>
            <a:ext cx="5653087" cy="45783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p19:notes"/>
          <p:cNvSpPr txBox="1"/>
          <p:nvPr/>
        </p:nvSpPr>
        <p:spPr>
          <a:xfrm>
            <a:off x="4017962" y="9721850"/>
            <a:ext cx="3057525" cy="4873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362" name="Google Shape;362;p19:notes"/>
          <p:cNvSpPr txBox="1"/>
          <p:nvPr/>
        </p:nvSpPr>
        <p:spPr>
          <a:xfrm>
            <a:off x="4017962" y="9721850"/>
            <a:ext cx="3060700" cy="490537"/>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363" name="Google Shape;363;p19:notes"/>
          <p:cNvSpPr/>
          <p:nvPr>
            <p:ph idx="2" type="sldImg"/>
          </p:nvPr>
        </p:nvSpPr>
        <p:spPr>
          <a:xfrm>
            <a:off x="992187" y="776287"/>
            <a:ext cx="5102225" cy="38258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64" name="Google Shape;364;p19:notes"/>
          <p:cNvSpPr/>
          <p:nvPr/>
        </p:nvSpPr>
        <p:spPr>
          <a:xfrm>
            <a:off x="711200" y="4860925"/>
            <a:ext cx="5667375" cy="4592637"/>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365" name="Google Shape;365;p19:notes"/>
          <p:cNvSpPr txBox="1"/>
          <p:nvPr>
            <p:ph idx="1" type="body"/>
          </p:nvPr>
        </p:nvSpPr>
        <p:spPr>
          <a:xfrm>
            <a:off x="711200" y="4860925"/>
            <a:ext cx="5653087" cy="45783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p20:notes"/>
          <p:cNvSpPr txBox="1"/>
          <p:nvPr/>
        </p:nvSpPr>
        <p:spPr>
          <a:xfrm>
            <a:off x="4017962" y="9721850"/>
            <a:ext cx="3057525" cy="4873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375" name="Google Shape;375;p20:notes"/>
          <p:cNvSpPr txBox="1"/>
          <p:nvPr/>
        </p:nvSpPr>
        <p:spPr>
          <a:xfrm>
            <a:off x="4017962" y="9721850"/>
            <a:ext cx="3060700" cy="490537"/>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376" name="Google Shape;376;p20:notes"/>
          <p:cNvSpPr/>
          <p:nvPr>
            <p:ph idx="2" type="sldImg"/>
          </p:nvPr>
        </p:nvSpPr>
        <p:spPr>
          <a:xfrm>
            <a:off x="992187" y="776287"/>
            <a:ext cx="5102225" cy="38258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77" name="Google Shape;377;p20:notes"/>
          <p:cNvSpPr/>
          <p:nvPr/>
        </p:nvSpPr>
        <p:spPr>
          <a:xfrm>
            <a:off x="711200" y="4860925"/>
            <a:ext cx="5667375" cy="4592637"/>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378" name="Google Shape;378;p20:notes"/>
          <p:cNvSpPr txBox="1"/>
          <p:nvPr>
            <p:ph idx="1" type="body"/>
          </p:nvPr>
        </p:nvSpPr>
        <p:spPr>
          <a:xfrm>
            <a:off x="711200" y="4860925"/>
            <a:ext cx="5653087" cy="45783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4fbd6088af_0_13:notes"/>
          <p:cNvSpPr txBox="1"/>
          <p:nvPr/>
        </p:nvSpPr>
        <p:spPr>
          <a:xfrm>
            <a:off x="4017962" y="9721850"/>
            <a:ext cx="3057600" cy="487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388" name="Google Shape;388;g4fbd6088af_0_13:notes"/>
          <p:cNvSpPr txBox="1"/>
          <p:nvPr/>
        </p:nvSpPr>
        <p:spPr>
          <a:xfrm>
            <a:off x="4017962" y="9721850"/>
            <a:ext cx="3060600" cy="490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389" name="Google Shape;389;g4fbd6088af_0_13:notes"/>
          <p:cNvSpPr/>
          <p:nvPr>
            <p:ph idx="2" type="sldImg"/>
          </p:nvPr>
        </p:nvSpPr>
        <p:spPr>
          <a:xfrm>
            <a:off x="992187" y="776287"/>
            <a:ext cx="5102100" cy="3825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90" name="Google Shape;390;g4fbd6088af_0_13:notes"/>
          <p:cNvSpPr/>
          <p:nvPr/>
        </p:nvSpPr>
        <p:spPr>
          <a:xfrm>
            <a:off x="711200" y="4860925"/>
            <a:ext cx="5667300" cy="4592700"/>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391" name="Google Shape;391;g4fbd6088af_0_13:notes"/>
          <p:cNvSpPr txBox="1"/>
          <p:nvPr>
            <p:ph idx="1" type="body"/>
          </p:nvPr>
        </p:nvSpPr>
        <p:spPr>
          <a:xfrm>
            <a:off x="711200" y="4860925"/>
            <a:ext cx="5653200" cy="4578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p21:notes"/>
          <p:cNvSpPr txBox="1"/>
          <p:nvPr/>
        </p:nvSpPr>
        <p:spPr>
          <a:xfrm>
            <a:off x="4017962" y="9721850"/>
            <a:ext cx="3057525" cy="4873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401" name="Google Shape;401;p21:notes"/>
          <p:cNvSpPr txBox="1"/>
          <p:nvPr/>
        </p:nvSpPr>
        <p:spPr>
          <a:xfrm>
            <a:off x="4017962" y="9721850"/>
            <a:ext cx="3060700" cy="490537"/>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402" name="Google Shape;402;p21:notes"/>
          <p:cNvSpPr/>
          <p:nvPr>
            <p:ph idx="2" type="sldImg"/>
          </p:nvPr>
        </p:nvSpPr>
        <p:spPr>
          <a:xfrm>
            <a:off x="992187" y="776287"/>
            <a:ext cx="5102225" cy="38258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03" name="Google Shape;403;p21:notes"/>
          <p:cNvSpPr/>
          <p:nvPr/>
        </p:nvSpPr>
        <p:spPr>
          <a:xfrm>
            <a:off x="711200" y="4860925"/>
            <a:ext cx="5667375" cy="4592637"/>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404" name="Google Shape;404;p21:notes"/>
          <p:cNvSpPr txBox="1"/>
          <p:nvPr>
            <p:ph idx="1" type="body"/>
          </p:nvPr>
        </p:nvSpPr>
        <p:spPr>
          <a:xfrm>
            <a:off x="711200" y="4860925"/>
            <a:ext cx="5653087" cy="45783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6f207d5e0a_0_80:notes"/>
          <p:cNvSpPr txBox="1"/>
          <p:nvPr/>
        </p:nvSpPr>
        <p:spPr>
          <a:xfrm>
            <a:off x="4017962" y="9721850"/>
            <a:ext cx="3057600" cy="487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414" name="Google Shape;414;g6f207d5e0a_0_80:notes"/>
          <p:cNvSpPr txBox="1"/>
          <p:nvPr/>
        </p:nvSpPr>
        <p:spPr>
          <a:xfrm>
            <a:off x="4017962" y="9721850"/>
            <a:ext cx="3060600" cy="490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415" name="Google Shape;415;g6f207d5e0a_0_80:notes"/>
          <p:cNvSpPr/>
          <p:nvPr>
            <p:ph idx="2" type="sldImg"/>
          </p:nvPr>
        </p:nvSpPr>
        <p:spPr>
          <a:xfrm>
            <a:off x="992187" y="776287"/>
            <a:ext cx="5102100" cy="3825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16" name="Google Shape;416;g6f207d5e0a_0_80:notes"/>
          <p:cNvSpPr/>
          <p:nvPr/>
        </p:nvSpPr>
        <p:spPr>
          <a:xfrm>
            <a:off x="711200" y="4860925"/>
            <a:ext cx="5667300" cy="4592700"/>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417" name="Google Shape;417;g6f207d5e0a_0_80:notes"/>
          <p:cNvSpPr txBox="1"/>
          <p:nvPr>
            <p:ph idx="1" type="body"/>
          </p:nvPr>
        </p:nvSpPr>
        <p:spPr>
          <a:xfrm>
            <a:off x="711200" y="4860925"/>
            <a:ext cx="5653200" cy="4578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fbd6088af_0_1:notes"/>
          <p:cNvSpPr txBox="1"/>
          <p:nvPr/>
        </p:nvSpPr>
        <p:spPr>
          <a:xfrm>
            <a:off x="4017962" y="9721850"/>
            <a:ext cx="3057600" cy="487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68" name="Google Shape;68;g4fbd6088af_0_1:notes"/>
          <p:cNvSpPr txBox="1"/>
          <p:nvPr/>
        </p:nvSpPr>
        <p:spPr>
          <a:xfrm>
            <a:off x="4017962" y="9721850"/>
            <a:ext cx="3060600" cy="490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69" name="Google Shape;69;g4fbd6088af_0_1:notes"/>
          <p:cNvSpPr/>
          <p:nvPr>
            <p:ph idx="2" type="sldImg"/>
          </p:nvPr>
        </p:nvSpPr>
        <p:spPr>
          <a:xfrm>
            <a:off x="992187" y="776287"/>
            <a:ext cx="5102100" cy="3825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0" name="Google Shape;70;g4fbd6088af_0_1:notes"/>
          <p:cNvSpPr/>
          <p:nvPr/>
        </p:nvSpPr>
        <p:spPr>
          <a:xfrm>
            <a:off x="711200" y="4860925"/>
            <a:ext cx="5667300" cy="4592700"/>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71" name="Google Shape;71;g4fbd6088af_0_1:notes"/>
          <p:cNvSpPr txBox="1"/>
          <p:nvPr>
            <p:ph idx="1" type="body"/>
          </p:nvPr>
        </p:nvSpPr>
        <p:spPr>
          <a:xfrm>
            <a:off x="711200" y="4860925"/>
            <a:ext cx="5653200" cy="4578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6f207d5e0a_0_56:notes"/>
          <p:cNvSpPr txBox="1"/>
          <p:nvPr/>
        </p:nvSpPr>
        <p:spPr>
          <a:xfrm>
            <a:off x="4017962" y="9721850"/>
            <a:ext cx="3057600" cy="487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426" name="Google Shape;426;g6f207d5e0a_0_56:notes"/>
          <p:cNvSpPr txBox="1"/>
          <p:nvPr/>
        </p:nvSpPr>
        <p:spPr>
          <a:xfrm>
            <a:off x="4017962" y="9721850"/>
            <a:ext cx="3060600" cy="490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427" name="Google Shape;427;g6f207d5e0a_0_56:notes"/>
          <p:cNvSpPr/>
          <p:nvPr>
            <p:ph idx="2" type="sldImg"/>
          </p:nvPr>
        </p:nvSpPr>
        <p:spPr>
          <a:xfrm>
            <a:off x="992187" y="776287"/>
            <a:ext cx="5102100" cy="3825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28" name="Google Shape;428;g6f207d5e0a_0_56:notes"/>
          <p:cNvSpPr/>
          <p:nvPr/>
        </p:nvSpPr>
        <p:spPr>
          <a:xfrm>
            <a:off x="711200" y="4860925"/>
            <a:ext cx="5667300" cy="4592700"/>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429" name="Google Shape;429;g6f207d5e0a_0_56:notes"/>
          <p:cNvSpPr txBox="1"/>
          <p:nvPr>
            <p:ph idx="1" type="body"/>
          </p:nvPr>
        </p:nvSpPr>
        <p:spPr>
          <a:xfrm>
            <a:off x="711200" y="4860925"/>
            <a:ext cx="5653200" cy="4578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6f207d5e0a_0_68:notes"/>
          <p:cNvSpPr txBox="1"/>
          <p:nvPr/>
        </p:nvSpPr>
        <p:spPr>
          <a:xfrm>
            <a:off x="4017962" y="9721850"/>
            <a:ext cx="3057600" cy="487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438" name="Google Shape;438;g6f207d5e0a_0_68:notes"/>
          <p:cNvSpPr txBox="1"/>
          <p:nvPr/>
        </p:nvSpPr>
        <p:spPr>
          <a:xfrm>
            <a:off x="4017962" y="9721850"/>
            <a:ext cx="3060600" cy="490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439" name="Google Shape;439;g6f207d5e0a_0_68:notes"/>
          <p:cNvSpPr/>
          <p:nvPr>
            <p:ph idx="2" type="sldImg"/>
          </p:nvPr>
        </p:nvSpPr>
        <p:spPr>
          <a:xfrm>
            <a:off x="992187" y="776287"/>
            <a:ext cx="5102100" cy="3825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40" name="Google Shape;440;g6f207d5e0a_0_68:notes"/>
          <p:cNvSpPr/>
          <p:nvPr/>
        </p:nvSpPr>
        <p:spPr>
          <a:xfrm>
            <a:off x="711200" y="4860925"/>
            <a:ext cx="5667300" cy="4592700"/>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441" name="Google Shape;441;g6f207d5e0a_0_68:notes"/>
          <p:cNvSpPr txBox="1"/>
          <p:nvPr>
            <p:ph idx="1" type="body"/>
          </p:nvPr>
        </p:nvSpPr>
        <p:spPr>
          <a:xfrm>
            <a:off x="711200" y="4860925"/>
            <a:ext cx="5653200" cy="4578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p23:notes"/>
          <p:cNvSpPr txBox="1"/>
          <p:nvPr/>
        </p:nvSpPr>
        <p:spPr>
          <a:xfrm>
            <a:off x="4017962" y="9721850"/>
            <a:ext cx="3057525" cy="4873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450" name="Google Shape;450;p23:notes"/>
          <p:cNvSpPr txBox="1"/>
          <p:nvPr/>
        </p:nvSpPr>
        <p:spPr>
          <a:xfrm>
            <a:off x="4017962" y="9721850"/>
            <a:ext cx="3060700" cy="490537"/>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451" name="Google Shape;451;p23:notes"/>
          <p:cNvSpPr/>
          <p:nvPr>
            <p:ph idx="2" type="sldImg"/>
          </p:nvPr>
        </p:nvSpPr>
        <p:spPr>
          <a:xfrm>
            <a:off x="992187" y="776287"/>
            <a:ext cx="5102225" cy="38258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52" name="Google Shape;452;p23:notes"/>
          <p:cNvSpPr/>
          <p:nvPr/>
        </p:nvSpPr>
        <p:spPr>
          <a:xfrm>
            <a:off x="711200" y="4860925"/>
            <a:ext cx="5667375" cy="4592637"/>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453" name="Google Shape;453;p23:notes"/>
          <p:cNvSpPr txBox="1"/>
          <p:nvPr>
            <p:ph idx="1" type="body"/>
          </p:nvPr>
        </p:nvSpPr>
        <p:spPr>
          <a:xfrm>
            <a:off x="711200" y="4860925"/>
            <a:ext cx="5653087" cy="45783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p24:notes"/>
          <p:cNvSpPr txBox="1"/>
          <p:nvPr/>
        </p:nvSpPr>
        <p:spPr>
          <a:xfrm>
            <a:off x="4017962" y="9721850"/>
            <a:ext cx="3057525" cy="4873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462" name="Google Shape;462;p24:notes"/>
          <p:cNvSpPr txBox="1"/>
          <p:nvPr/>
        </p:nvSpPr>
        <p:spPr>
          <a:xfrm>
            <a:off x="4017962" y="9721850"/>
            <a:ext cx="3060700" cy="490537"/>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463" name="Google Shape;463;p24:notes"/>
          <p:cNvSpPr/>
          <p:nvPr>
            <p:ph idx="2" type="sldImg"/>
          </p:nvPr>
        </p:nvSpPr>
        <p:spPr>
          <a:xfrm>
            <a:off x="992187" y="776287"/>
            <a:ext cx="5102225" cy="38258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64" name="Google Shape;464;p24:notes"/>
          <p:cNvSpPr/>
          <p:nvPr/>
        </p:nvSpPr>
        <p:spPr>
          <a:xfrm>
            <a:off x="711200" y="4860925"/>
            <a:ext cx="5667375" cy="4592637"/>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465" name="Google Shape;465;p24:notes"/>
          <p:cNvSpPr txBox="1"/>
          <p:nvPr>
            <p:ph idx="1" type="body"/>
          </p:nvPr>
        </p:nvSpPr>
        <p:spPr>
          <a:xfrm>
            <a:off x="711200" y="4860925"/>
            <a:ext cx="5653087" cy="45783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p25:notes"/>
          <p:cNvSpPr txBox="1"/>
          <p:nvPr/>
        </p:nvSpPr>
        <p:spPr>
          <a:xfrm>
            <a:off x="4017962" y="9721850"/>
            <a:ext cx="3057525" cy="4873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476" name="Google Shape;476;p25:notes"/>
          <p:cNvSpPr txBox="1"/>
          <p:nvPr/>
        </p:nvSpPr>
        <p:spPr>
          <a:xfrm>
            <a:off x="4017962" y="9721850"/>
            <a:ext cx="3060700" cy="490537"/>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477" name="Google Shape;477;p25:notes"/>
          <p:cNvSpPr/>
          <p:nvPr>
            <p:ph idx="2" type="sldImg"/>
          </p:nvPr>
        </p:nvSpPr>
        <p:spPr>
          <a:xfrm>
            <a:off x="992187" y="776287"/>
            <a:ext cx="5102225" cy="38258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78" name="Google Shape;478;p25:notes"/>
          <p:cNvSpPr/>
          <p:nvPr/>
        </p:nvSpPr>
        <p:spPr>
          <a:xfrm>
            <a:off x="711200" y="4860925"/>
            <a:ext cx="5667375" cy="4592637"/>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479" name="Google Shape;479;p25:notes"/>
          <p:cNvSpPr txBox="1"/>
          <p:nvPr>
            <p:ph idx="1" type="body"/>
          </p:nvPr>
        </p:nvSpPr>
        <p:spPr>
          <a:xfrm>
            <a:off x="711200" y="4860925"/>
            <a:ext cx="5653087" cy="45783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p26:notes"/>
          <p:cNvSpPr txBox="1"/>
          <p:nvPr/>
        </p:nvSpPr>
        <p:spPr>
          <a:xfrm>
            <a:off x="4017962" y="9721850"/>
            <a:ext cx="3057525" cy="4873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489" name="Google Shape;489;p26:notes"/>
          <p:cNvSpPr txBox="1"/>
          <p:nvPr/>
        </p:nvSpPr>
        <p:spPr>
          <a:xfrm>
            <a:off x="4017962" y="9721850"/>
            <a:ext cx="3060700" cy="490537"/>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490" name="Google Shape;490;p26:notes"/>
          <p:cNvSpPr/>
          <p:nvPr>
            <p:ph idx="2" type="sldImg"/>
          </p:nvPr>
        </p:nvSpPr>
        <p:spPr>
          <a:xfrm>
            <a:off x="992187" y="776287"/>
            <a:ext cx="5102225" cy="38258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91" name="Google Shape;491;p26:notes"/>
          <p:cNvSpPr/>
          <p:nvPr/>
        </p:nvSpPr>
        <p:spPr>
          <a:xfrm>
            <a:off x="711200" y="4860925"/>
            <a:ext cx="5667375" cy="4592637"/>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492" name="Google Shape;492;p26:notes"/>
          <p:cNvSpPr txBox="1"/>
          <p:nvPr>
            <p:ph idx="1" type="body"/>
          </p:nvPr>
        </p:nvSpPr>
        <p:spPr>
          <a:xfrm>
            <a:off x="711200" y="4860925"/>
            <a:ext cx="5653087" cy="45783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p27:notes"/>
          <p:cNvSpPr txBox="1"/>
          <p:nvPr/>
        </p:nvSpPr>
        <p:spPr>
          <a:xfrm>
            <a:off x="4017962" y="9721850"/>
            <a:ext cx="3057525" cy="4873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502" name="Google Shape;502;p27:notes"/>
          <p:cNvSpPr txBox="1"/>
          <p:nvPr/>
        </p:nvSpPr>
        <p:spPr>
          <a:xfrm>
            <a:off x="4017962" y="9721850"/>
            <a:ext cx="3060700" cy="490537"/>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503" name="Google Shape;503;p27:notes"/>
          <p:cNvSpPr/>
          <p:nvPr>
            <p:ph idx="2" type="sldImg"/>
          </p:nvPr>
        </p:nvSpPr>
        <p:spPr>
          <a:xfrm>
            <a:off x="992187" y="776287"/>
            <a:ext cx="5102225" cy="38258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04" name="Google Shape;504;p27:notes"/>
          <p:cNvSpPr/>
          <p:nvPr/>
        </p:nvSpPr>
        <p:spPr>
          <a:xfrm>
            <a:off x="711200" y="4860925"/>
            <a:ext cx="5667375" cy="4592637"/>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505" name="Google Shape;505;p27:notes"/>
          <p:cNvSpPr txBox="1"/>
          <p:nvPr>
            <p:ph idx="1" type="body"/>
          </p:nvPr>
        </p:nvSpPr>
        <p:spPr>
          <a:xfrm>
            <a:off x="711200" y="4860925"/>
            <a:ext cx="5653087" cy="45783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p28:notes"/>
          <p:cNvSpPr txBox="1"/>
          <p:nvPr/>
        </p:nvSpPr>
        <p:spPr>
          <a:xfrm>
            <a:off x="4017962" y="9721850"/>
            <a:ext cx="3057525" cy="4873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515" name="Google Shape;515;p28:notes"/>
          <p:cNvSpPr txBox="1"/>
          <p:nvPr/>
        </p:nvSpPr>
        <p:spPr>
          <a:xfrm>
            <a:off x="4017962" y="9721850"/>
            <a:ext cx="3060700" cy="490537"/>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516" name="Google Shape;516;p28:notes"/>
          <p:cNvSpPr/>
          <p:nvPr>
            <p:ph idx="2" type="sldImg"/>
          </p:nvPr>
        </p:nvSpPr>
        <p:spPr>
          <a:xfrm>
            <a:off x="992187" y="776287"/>
            <a:ext cx="5102225" cy="38258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17" name="Google Shape;517;p28:notes"/>
          <p:cNvSpPr/>
          <p:nvPr/>
        </p:nvSpPr>
        <p:spPr>
          <a:xfrm>
            <a:off x="711200" y="4860925"/>
            <a:ext cx="5667375" cy="4592637"/>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518" name="Google Shape;518;p28:notes"/>
          <p:cNvSpPr txBox="1"/>
          <p:nvPr>
            <p:ph idx="1" type="body"/>
          </p:nvPr>
        </p:nvSpPr>
        <p:spPr>
          <a:xfrm>
            <a:off x="711200" y="4860925"/>
            <a:ext cx="5653087" cy="45783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4cdba6605c_0_104:notes"/>
          <p:cNvSpPr txBox="1"/>
          <p:nvPr/>
        </p:nvSpPr>
        <p:spPr>
          <a:xfrm>
            <a:off x="4017962" y="9721850"/>
            <a:ext cx="3057600" cy="487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529" name="Google Shape;529;g4cdba6605c_0_104:notes"/>
          <p:cNvSpPr txBox="1"/>
          <p:nvPr/>
        </p:nvSpPr>
        <p:spPr>
          <a:xfrm>
            <a:off x="4017962" y="9721850"/>
            <a:ext cx="3060600" cy="490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530" name="Google Shape;530;g4cdba6605c_0_104:notes"/>
          <p:cNvSpPr/>
          <p:nvPr>
            <p:ph idx="2" type="sldImg"/>
          </p:nvPr>
        </p:nvSpPr>
        <p:spPr>
          <a:xfrm>
            <a:off x="992187" y="776287"/>
            <a:ext cx="5102100" cy="3825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31" name="Google Shape;531;g4cdba6605c_0_104:notes"/>
          <p:cNvSpPr/>
          <p:nvPr/>
        </p:nvSpPr>
        <p:spPr>
          <a:xfrm>
            <a:off x="711200" y="4860925"/>
            <a:ext cx="5667300" cy="4592700"/>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532" name="Google Shape;532;g4cdba6605c_0_104:notes"/>
          <p:cNvSpPr txBox="1"/>
          <p:nvPr>
            <p:ph idx="1" type="body"/>
          </p:nvPr>
        </p:nvSpPr>
        <p:spPr>
          <a:xfrm>
            <a:off x="711200" y="4860925"/>
            <a:ext cx="5653200" cy="4578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p29:notes"/>
          <p:cNvSpPr txBox="1"/>
          <p:nvPr/>
        </p:nvSpPr>
        <p:spPr>
          <a:xfrm>
            <a:off x="4017962" y="9721850"/>
            <a:ext cx="3057525" cy="4873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542" name="Google Shape;542;p29:notes"/>
          <p:cNvSpPr txBox="1"/>
          <p:nvPr/>
        </p:nvSpPr>
        <p:spPr>
          <a:xfrm>
            <a:off x="4017962" y="9721850"/>
            <a:ext cx="3060700" cy="490537"/>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543" name="Google Shape;543;p29:notes"/>
          <p:cNvSpPr/>
          <p:nvPr>
            <p:ph idx="2" type="sldImg"/>
          </p:nvPr>
        </p:nvSpPr>
        <p:spPr>
          <a:xfrm>
            <a:off x="992187" y="776287"/>
            <a:ext cx="5102225" cy="38258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44" name="Google Shape;544;p29:notes"/>
          <p:cNvSpPr/>
          <p:nvPr/>
        </p:nvSpPr>
        <p:spPr>
          <a:xfrm>
            <a:off x="711200" y="4860925"/>
            <a:ext cx="5667375" cy="4592637"/>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545" name="Google Shape;545;p29:notes"/>
          <p:cNvSpPr txBox="1"/>
          <p:nvPr>
            <p:ph idx="1" type="body"/>
          </p:nvPr>
        </p:nvSpPr>
        <p:spPr>
          <a:xfrm>
            <a:off x="711200" y="4860925"/>
            <a:ext cx="5653087" cy="45783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3:notes"/>
          <p:cNvSpPr txBox="1"/>
          <p:nvPr/>
        </p:nvSpPr>
        <p:spPr>
          <a:xfrm>
            <a:off x="4017962" y="9721850"/>
            <a:ext cx="3057525" cy="4873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80" name="Google Shape;80;p3:notes"/>
          <p:cNvSpPr txBox="1"/>
          <p:nvPr/>
        </p:nvSpPr>
        <p:spPr>
          <a:xfrm>
            <a:off x="4017962" y="9721850"/>
            <a:ext cx="3060700" cy="490537"/>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81" name="Google Shape;81;p3:notes"/>
          <p:cNvSpPr/>
          <p:nvPr>
            <p:ph idx="2" type="sldImg"/>
          </p:nvPr>
        </p:nvSpPr>
        <p:spPr>
          <a:xfrm>
            <a:off x="992187" y="776287"/>
            <a:ext cx="5102225" cy="38258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2" name="Google Shape;82;p3:notes"/>
          <p:cNvSpPr/>
          <p:nvPr/>
        </p:nvSpPr>
        <p:spPr>
          <a:xfrm>
            <a:off x="711200" y="4860925"/>
            <a:ext cx="5667375" cy="4592637"/>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83" name="Google Shape;83;p3:notes"/>
          <p:cNvSpPr txBox="1"/>
          <p:nvPr>
            <p:ph idx="1" type="body"/>
          </p:nvPr>
        </p:nvSpPr>
        <p:spPr>
          <a:xfrm>
            <a:off x="711200" y="4860925"/>
            <a:ext cx="5653087" cy="45783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Google Shape;554;g6f207d5e0a_0_28:notes"/>
          <p:cNvSpPr txBox="1"/>
          <p:nvPr/>
        </p:nvSpPr>
        <p:spPr>
          <a:xfrm>
            <a:off x="4017962" y="9721850"/>
            <a:ext cx="3057600" cy="487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555" name="Google Shape;555;g6f207d5e0a_0_28:notes"/>
          <p:cNvSpPr txBox="1"/>
          <p:nvPr/>
        </p:nvSpPr>
        <p:spPr>
          <a:xfrm>
            <a:off x="4017962" y="9721850"/>
            <a:ext cx="3060600" cy="490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556" name="Google Shape;556;g6f207d5e0a_0_28:notes"/>
          <p:cNvSpPr/>
          <p:nvPr>
            <p:ph idx="2" type="sldImg"/>
          </p:nvPr>
        </p:nvSpPr>
        <p:spPr>
          <a:xfrm>
            <a:off x="992187" y="776287"/>
            <a:ext cx="5102100" cy="3825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57" name="Google Shape;557;g6f207d5e0a_0_28:notes"/>
          <p:cNvSpPr/>
          <p:nvPr/>
        </p:nvSpPr>
        <p:spPr>
          <a:xfrm>
            <a:off x="711200" y="4860925"/>
            <a:ext cx="5667300" cy="4592700"/>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558" name="Google Shape;558;g6f207d5e0a_0_28:notes"/>
          <p:cNvSpPr txBox="1"/>
          <p:nvPr>
            <p:ph idx="1" type="body"/>
          </p:nvPr>
        </p:nvSpPr>
        <p:spPr>
          <a:xfrm>
            <a:off x="711200" y="4860925"/>
            <a:ext cx="5653200" cy="4578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p31:notes"/>
          <p:cNvSpPr txBox="1"/>
          <p:nvPr/>
        </p:nvSpPr>
        <p:spPr>
          <a:xfrm>
            <a:off x="4017962" y="9721850"/>
            <a:ext cx="3057525" cy="4873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568" name="Google Shape;568;p31:notes"/>
          <p:cNvSpPr txBox="1"/>
          <p:nvPr/>
        </p:nvSpPr>
        <p:spPr>
          <a:xfrm>
            <a:off x="4017962" y="9721850"/>
            <a:ext cx="3060700" cy="490537"/>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569" name="Google Shape;569;p31:notes"/>
          <p:cNvSpPr/>
          <p:nvPr>
            <p:ph idx="2" type="sldImg"/>
          </p:nvPr>
        </p:nvSpPr>
        <p:spPr>
          <a:xfrm>
            <a:off x="992187" y="776287"/>
            <a:ext cx="5102225" cy="38258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70" name="Google Shape;570;p31:notes"/>
          <p:cNvSpPr/>
          <p:nvPr/>
        </p:nvSpPr>
        <p:spPr>
          <a:xfrm>
            <a:off x="711200" y="4860925"/>
            <a:ext cx="5667375" cy="4592637"/>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571" name="Google Shape;571;p31:notes"/>
          <p:cNvSpPr txBox="1"/>
          <p:nvPr>
            <p:ph idx="1" type="body"/>
          </p:nvPr>
        </p:nvSpPr>
        <p:spPr>
          <a:xfrm>
            <a:off x="711200" y="4860925"/>
            <a:ext cx="5653087" cy="45783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Google Shape;580;g6f207d5e0a_0_0:notes"/>
          <p:cNvSpPr txBox="1"/>
          <p:nvPr/>
        </p:nvSpPr>
        <p:spPr>
          <a:xfrm>
            <a:off x="4017962" y="9721850"/>
            <a:ext cx="3057600" cy="487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581" name="Google Shape;581;g6f207d5e0a_0_0:notes"/>
          <p:cNvSpPr txBox="1"/>
          <p:nvPr/>
        </p:nvSpPr>
        <p:spPr>
          <a:xfrm>
            <a:off x="4017962" y="9721850"/>
            <a:ext cx="3060600" cy="490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582" name="Google Shape;582;g6f207d5e0a_0_0:notes"/>
          <p:cNvSpPr/>
          <p:nvPr>
            <p:ph idx="2" type="sldImg"/>
          </p:nvPr>
        </p:nvSpPr>
        <p:spPr>
          <a:xfrm>
            <a:off x="992187" y="776287"/>
            <a:ext cx="5102100" cy="3825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83" name="Google Shape;583;g6f207d5e0a_0_0:notes"/>
          <p:cNvSpPr/>
          <p:nvPr/>
        </p:nvSpPr>
        <p:spPr>
          <a:xfrm>
            <a:off x="711200" y="4860925"/>
            <a:ext cx="5667300" cy="4592700"/>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584" name="Google Shape;584;g6f207d5e0a_0_0:notes"/>
          <p:cNvSpPr txBox="1"/>
          <p:nvPr>
            <p:ph idx="1" type="body"/>
          </p:nvPr>
        </p:nvSpPr>
        <p:spPr>
          <a:xfrm>
            <a:off x="711200" y="4860925"/>
            <a:ext cx="5653200" cy="4578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Google Shape;593;p32:notes"/>
          <p:cNvSpPr txBox="1"/>
          <p:nvPr/>
        </p:nvSpPr>
        <p:spPr>
          <a:xfrm>
            <a:off x="4017962" y="9721850"/>
            <a:ext cx="3057525" cy="4873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594" name="Google Shape;594;p32:notes"/>
          <p:cNvSpPr txBox="1"/>
          <p:nvPr/>
        </p:nvSpPr>
        <p:spPr>
          <a:xfrm>
            <a:off x="4017962" y="9721850"/>
            <a:ext cx="3060700" cy="490537"/>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595" name="Google Shape;595;p32:notes"/>
          <p:cNvSpPr/>
          <p:nvPr>
            <p:ph idx="2" type="sldImg"/>
          </p:nvPr>
        </p:nvSpPr>
        <p:spPr>
          <a:xfrm>
            <a:off x="992187" y="776287"/>
            <a:ext cx="5102225" cy="38258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96" name="Google Shape;596;p32:notes"/>
          <p:cNvSpPr/>
          <p:nvPr/>
        </p:nvSpPr>
        <p:spPr>
          <a:xfrm>
            <a:off x="711200" y="4860925"/>
            <a:ext cx="5667375" cy="4592637"/>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597" name="Google Shape;597;p32:notes"/>
          <p:cNvSpPr txBox="1"/>
          <p:nvPr>
            <p:ph idx="1" type="body"/>
          </p:nvPr>
        </p:nvSpPr>
        <p:spPr>
          <a:xfrm>
            <a:off x="711200" y="4860925"/>
            <a:ext cx="5653087" cy="45783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p33:notes"/>
          <p:cNvSpPr txBox="1"/>
          <p:nvPr/>
        </p:nvSpPr>
        <p:spPr>
          <a:xfrm>
            <a:off x="4017962" y="9721850"/>
            <a:ext cx="3057525" cy="4873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607" name="Google Shape;607;p33:notes"/>
          <p:cNvSpPr txBox="1"/>
          <p:nvPr/>
        </p:nvSpPr>
        <p:spPr>
          <a:xfrm>
            <a:off x="4017962" y="9721850"/>
            <a:ext cx="3060700" cy="490537"/>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608" name="Google Shape;608;p33:notes"/>
          <p:cNvSpPr/>
          <p:nvPr>
            <p:ph idx="2" type="sldImg"/>
          </p:nvPr>
        </p:nvSpPr>
        <p:spPr>
          <a:xfrm>
            <a:off x="992187" y="776287"/>
            <a:ext cx="5102225" cy="38258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09" name="Google Shape;609;p33:notes"/>
          <p:cNvSpPr/>
          <p:nvPr/>
        </p:nvSpPr>
        <p:spPr>
          <a:xfrm>
            <a:off x="711200" y="4860925"/>
            <a:ext cx="5667375" cy="4592637"/>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610" name="Google Shape;610;p33:notes"/>
          <p:cNvSpPr txBox="1"/>
          <p:nvPr>
            <p:ph idx="1" type="body"/>
          </p:nvPr>
        </p:nvSpPr>
        <p:spPr>
          <a:xfrm>
            <a:off x="711200" y="4860925"/>
            <a:ext cx="5653087" cy="45783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Google Shape;621;g6f207d5e0a_0_15:notes"/>
          <p:cNvSpPr txBox="1"/>
          <p:nvPr/>
        </p:nvSpPr>
        <p:spPr>
          <a:xfrm>
            <a:off x="4017962" y="9721850"/>
            <a:ext cx="3057600" cy="487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622" name="Google Shape;622;g6f207d5e0a_0_15:notes"/>
          <p:cNvSpPr txBox="1"/>
          <p:nvPr/>
        </p:nvSpPr>
        <p:spPr>
          <a:xfrm>
            <a:off x="4017962" y="9721850"/>
            <a:ext cx="3060600" cy="490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623" name="Google Shape;623;g6f207d5e0a_0_15:notes"/>
          <p:cNvSpPr/>
          <p:nvPr>
            <p:ph idx="2" type="sldImg"/>
          </p:nvPr>
        </p:nvSpPr>
        <p:spPr>
          <a:xfrm>
            <a:off x="992187" y="776287"/>
            <a:ext cx="5102100" cy="3825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24" name="Google Shape;624;g6f207d5e0a_0_15:notes"/>
          <p:cNvSpPr/>
          <p:nvPr/>
        </p:nvSpPr>
        <p:spPr>
          <a:xfrm>
            <a:off x="711200" y="4860925"/>
            <a:ext cx="5667300" cy="4592700"/>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625" name="Google Shape;625;g6f207d5e0a_0_15:notes"/>
          <p:cNvSpPr txBox="1"/>
          <p:nvPr>
            <p:ph idx="1" type="body"/>
          </p:nvPr>
        </p:nvSpPr>
        <p:spPr>
          <a:xfrm>
            <a:off x="711200" y="4860925"/>
            <a:ext cx="5653200" cy="4578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3" name="Shape 633"/>
        <p:cNvGrpSpPr/>
        <p:nvPr/>
      </p:nvGrpSpPr>
      <p:grpSpPr>
        <a:xfrm>
          <a:off x="0" y="0"/>
          <a:ext cx="0" cy="0"/>
          <a:chOff x="0" y="0"/>
          <a:chExt cx="0" cy="0"/>
        </a:xfrm>
      </p:grpSpPr>
      <p:sp>
        <p:nvSpPr>
          <p:cNvPr id="634" name="Google Shape;634;p34:notes"/>
          <p:cNvSpPr txBox="1"/>
          <p:nvPr/>
        </p:nvSpPr>
        <p:spPr>
          <a:xfrm>
            <a:off x="4017962" y="9721850"/>
            <a:ext cx="3057525" cy="4873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635" name="Google Shape;635;p34:notes"/>
          <p:cNvSpPr txBox="1"/>
          <p:nvPr/>
        </p:nvSpPr>
        <p:spPr>
          <a:xfrm>
            <a:off x="4017962" y="9721850"/>
            <a:ext cx="3060700" cy="490537"/>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636" name="Google Shape;636;p34:notes"/>
          <p:cNvSpPr/>
          <p:nvPr>
            <p:ph idx="2" type="sldImg"/>
          </p:nvPr>
        </p:nvSpPr>
        <p:spPr>
          <a:xfrm>
            <a:off x="992187" y="776287"/>
            <a:ext cx="5102225" cy="38258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37" name="Google Shape;637;p34:notes"/>
          <p:cNvSpPr/>
          <p:nvPr/>
        </p:nvSpPr>
        <p:spPr>
          <a:xfrm>
            <a:off x="711200" y="4860925"/>
            <a:ext cx="5667375" cy="4592637"/>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638" name="Google Shape;638;p34:notes"/>
          <p:cNvSpPr txBox="1"/>
          <p:nvPr>
            <p:ph idx="1" type="body"/>
          </p:nvPr>
        </p:nvSpPr>
        <p:spPr>
          <a:xfrm>
            <a:off x="711200" y="4860925"/>
            <a:ext cx="5653087" cy="45783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4:notes"/>
          <p:cNvSpPr txBox="1"/>
          <p:nvPr/>
        </p:nvSpPr>
        <p:spPr>
          <a:xfrm>
            <a:off x="4017962" y="9721850"/>
            <a:ext cx="3057525" cy="4873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92" name="Google Shape;92;p4:notes"/>
          <p:cNvSpPr txBox="1"/>
          <p:nvPr/>
        </p:nvSpPr>
        <p:spPr>
          <a:xfrm>
            <a:off x="4017962" y="9721850"/>
            <a:ext cx="3060700" cy="490537"/>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93" name="Google Shape;93;p4:notes"/>
          <p:cNvSpPr/>
          <p:nvPr>
            <p:ph idx="2" type="sldImg"/>
          </p:nvPr>
        </p:nvSpPr>
        <p:spPr>
          <a:xfrm>
            <a:off x="992187" y="776287"/>
            <a:ext cx="5102225" cy="38258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4" name="Google Shape;94;p4:notes"/>
          <p:cNvSpPr/>
          <p:nvPr/>
        </p:nvSpPr>
        <p:spPr>
          <a:xfrm>
            <a:off x="711200" y="4860925"/>
            <a:ext cx="5667375" cy="4592637"/>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95" name="Google Shape;95;p4:notes"/>
          <p:cNvSpPr txBox="1"/>
          <p:nvPr>
            <p:ph idx="1" type="body"/>
          </p:nvPr>
        </p:nvSpPr>
        <p:spPr>
          <a:xfrm>
            <a:off x="711200" y="4860925"/>
            <a:ext cx="5653087" cy="45783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5:notes"/>
          <p:cNvSpPr txBox="1"/>
          <p:nvPr/>
        </p:nvSpPr>
        <p:spPr>
          <a:xfrm>
            <a:off x="4017962" y="9721850"/>
            <a:ext cx="3057525" cy="4873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07" name="Google Shape;107;p5:notes"/>
          <p:cNvSpPr txBox="1"/>
          <p:nvPr/>
        </p:nvSpPr>
        <p:spPr>
          <a:xfrm>
            <a:off x="4017962" y="9721850"/>
            <a:ext cx="3060700" cy="490537"/>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08" name="Google Shape;108;p5:notes"/>
          <p:cNvSpPr/>
          <p:nvPr>
            <p:ph idx="2" type="sldImg"/>
          </p:nvPr>
        </p:nvSpPr>
        <p:spPr>
          <a:xfrm>
            <a:off x="992187" y="776287"/>
            <a:ext cx="5102225" cy="38258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9" name="Google Shape;109;p5:notes"/>
          <p:cNvSpPr/>
          <p:nvPr/>
        </p:nvSpPr>
        <p:spPr>
          <a:xfrm>
            <a:off x="711200" y="4860925"/>
            <a:ext cx="5667375" cy="4592637"/>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10" name="Google Shape;110;p5:notes"/>
          <p:cNvSpPr txBox="1"/>
          <p:nvPr>
            <p:ph idx="1" type="body"/>
          </p:nvPr>
        </p:nvSpPr>
        <p:spPr>
          <a:xfrm>
            <a:off x="711200" y="4860925"/>
            <a:ext cx="5653087" cy="45783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6:notes"/>
          <p:cNvSpPr txBox="1"/>
          <p:nvPr/>
        </p:nvSpPr>
        <p:spPr>
          <a:xfrm>
            <a:off x="4017962" y="9721850"/>
            <a:ext cx="3057525" cy="4873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20" name="Google Shape;120;p6:notes"/>
          <p:cNvSpPr txBox="1"/>
          <p:nvPr/>
        </p:nvSpPr>
        <p:spPr>
          <a:xfrm>
            <a:off x="4017962" y="9721850"/>
            <a:ext cx="3060700" cy="490537"/>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21" name="Google Shape;121;p6:notes"/>
          <p:cNvSpPr/>
          <p:nvPr>
            <p:ph idx="2" type="sldImg"/>
          </p:nvPr>
        </p:nvSpPr>
        <p:spPr>
          <a:xfrm>
            <a:off x="992187" y="776287"/>
            <a:ext cx="5102225" cy="38258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2" name="Google Shape;122;p6:notes"/>
          <p:cNvSpPr/>
          <p:nvPr/>
        </p:nvSpPr>
        <p:spPr>
          <a:xfrm>
            <a:off x="711200" y="4860925"/>
            <a:ext cx="5667375" cy="4592637"/>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23" name="Google Shape;123;p6:notes"/>
          <p:cNvSpPr txBox="1"/>
          <p:nvPr>
            <p:ph idx="1" type="body"/>
          </p:nvPr>
        </p:nvSpPr>
        <p:spPr>
          <a:xfrm>
            <a:off x="711200" y="4860925"/>
            <a:ext cx="5653087" cy="45783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7:notes"/>
          <p:cNvSpPr txBox="1"/>
          <p:nvPr/>
        </p:nvSpPr>
        <p:spPr>
          <a:xfrm>
            <a:off x="4017962" y="9721850"/>
            <a:ext cx="3057525" cy="4873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32" name="Google Shape;132;p7:notes"/>
          <p:cNvSpPr txBox="1"/>
          <p:nvPr/>
        </p:nvSpPr>
        <p:spPr>
          <a:xfrm>
            <a:off x="4017962" y="9721850"/>
            <a:ext cx="3060700" cy="490537"/>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33" name="Google Shape;133;p7:notes"/>
          <p:cNvSpPr/>
          <p:nvPr>
            <p:ph idx="2" type="sldImg"/>
          </p:nvPr>
        </p:nvSpPr>
        <p:spPr>
          <a:xfrm>
            <a:off x="992187" y="776287"/>
            <a:ext cx="5102225" cy="38258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4" name="Google Shape;134;p7:notes"/>
          <p:cNvSpPr/>
          <p:nvPr/>
        </p:nvSpPr>
        <p:spPr>
          <a:xfrm>
            <a:off x="711200" y="4860925"/>
            <a:ext cx="5667375" cy="4592637"/>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35" name="Google Shape;135;p7:notes"/>
          <p:cNvSpPr txBox="1"/>
          <p:nvPr>
            <p:ph idx="1" type="body"/>
          </p:nvPr>
        </p:nvSpPr>
        <p:spPr>
          <a:xfrm>
            <a:off x="711200" y="4860925"/>
            <a:ext cx="5653087" cy="45783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8:notes"/>
          <p:cNvSpPr txBox="1"/>
          <p:nvPr/>
        </p:nvSpPr>
        <p:spPr>
          <a:xfrm>
            <a:off x="4017962" y="9721850"/>
            <a:ext cx="3057525" cy="4873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52" name="Google Shape;152;p8:notes"/>
          <p:cNvSpPr txBox="1"/>
          <p:nvPr/>
        </p:nvSpPr>
        <p:spPr>
          <a:xfrm>
            <a:off x="4017962" y="9721850"/>
            <a:ext cx="3060700" cy="490537"/>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53" name="Google Shape;153;p8:notes"/>
          <p:cNvSpPr/>
          <p:nvPr>
            <p:ph idx="2" type="sldImg"/>
          </p:nvPr>
        </p:nvSpPr>
        <p:spPr>
          <a:xfrm>
            <a:off x="992187" y="776287"/>
            <a:ext cx="5102225" cy="38258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4" name="Google Shape;154;p8:notes"/>
          <p:cNvSpPr/>
          <p:nvPr/>
        </p:nvSpPr>
        <p:spPr>
          <a:xfrm>
            <a:off x="711200" y="4860925"/>
            <a:ext cx="5667375" cy="4592637"/>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55" name="Google Shape;155;p8:notes"/>
          <p:cNvSpPr txBox="1"/>
          <p:nvPr>
            <p:ph idx="1" type="body"/>
          </p:nvPr>
        </p:nvSpPr>
        <p:spPr>
          <a:xfrm>
            <a:off x="711200" y="4860925"/>
            <a:ext cx="5653087" cy="45783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6" name="Shape 36"/>
        <p:cNvGrpSpPr/>
        <p:nvPr/>
      </p:nvGrpSpPr>
      <p:grpSpPr>
        <a:xfrm>
          <a:off x="0" y="0"/>
          <a:ext cx="0" cy="0"/>
          <a:chOff x="0" y="0"/>
          <a:chExt cx="0" cy="0"/>
        </a:xfrm>
      </p:grpSpPr>
      <p:sp>
        <p:nvSpPr>
          <p:cNvPr id="37" name="Google Shape;37;p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4000"/>
              </a:lnSpc>
              <a:spcBef>
                <a:spcPts val="0"/>
              </a:spcBef>
              <a:spcAft>
                <a:spcPts val="0"/>
              </a:spcAft>
              <a:buSzPts val="1400"/>
              <a:buNone/>
              <a:defRPr b="0" i="0" sz="1800" u="none">
                <a:solidFill>
                  <a:srgbClr val="FFFFFF"/>
                </a:solidFill>
                <a:latin typeface="Arial"/>
                <a:ea typeface="Arial"/>
                <a:cs typeface="Arial"/>
                <a:sym typeface="Arial"/>
              </a:defRPr>
            </a:lvl1pPr>
            <a:lvl2pPr lvl="1" marR="0" rtl="0" algn="l">
              <a:lnSpc>
                <a:spcPct val="104000"/>
              </a:lnSpc>
              <a:spcBef>
                <a:spcPts val="0"/>
              </a:spcBef>
              <a:spcAft>
                <a:spcPts val="0"/>
              </a:spcAft>
              <a:buSzPts val="1400"/>
              <a:buNone/>
              <a:defRPr b="0" i="0" sz="1800" u="none" cap="none" strike="noStrike">
                <a:solidFill>
                  <a:srgbClr val="FFFFFF"/>
                </a:solidFill>
                <a:latin typeface="Arial"/>
                <a:ea typeface="Arial"/>
                <a:cs typeface="Arial"/>
                <a:sym typeface="Arial"/>
              </a:defRPr>
            </a:lvl2pPr>
            <a:lvl3pPr lvl="2" marR="0" rtl="0" algn="l">
              <a:lnSpc>
                <a:spcPct val="104000"/>
              </a:lnSpc>
              <a:spcBef>
                <a:spcPts val="0"/>
              </a:spcBef>
              <a:spcAft>
                <a:spcPts val="0"/>
              </a:spcAft>
              <a:buSzPts val="1400"/>
              <a:buNone/>
              <a:defRPr b="0" i="0" sz="1800" u="none" cap="none" strike="noStrike">
                <a:solidFill>
                  <a:srgbClr val="FFFFFF"/>
                </a:solidFill>
                <a:latin typeface="Arial"/>
                <a:ea typeface="Arial"/>
                <a:cs typeface="Arial"/>
                <a:sym typeface="Arial"/>
              </a:defRPr>
            </a:lvl3pPr>
            <a:lvl4pPr lvl="3" marR="0" rtl="0" algn="l">
              <a:lnSpc>
                <a:spcPct val="104000"/>
              </a:lnSpc>
              <a:spcBef>
                <a:spcPts val="0"/>
              </a:spcBef>
              <a:spcAft>
                <a:spcPts val="0"/>
              </a:spcAft>
              <a:buSzPts val="1400"/>
              <a:buNone/>
              <a:defRPr b="0" i="0" sz="1800" u="none" cap="none" strike="noStrike">
                <a:solidFill>
                  <a:srgbClr val="FFFFFF"/>
                </a:solidFill>
                <a:latin typeface="Arial"/>
                <a:ea typeface="Arial"/>
                <a:cs typeface="Arial"/>
                <a:sym typeface="Arial"/>
              </a:defRPr>
            </a:lvl4pPr>
            <a:lvl5pPr lvl="4" marR="0" rtl="0" algn="l">
              <a:lnSpc>
                <a:spcPct val="104000"/>
              </a:lnSpc>
              <a:spcBef>
                <a:spcPts val="0"/>
              </a:spcBef>
              <a:spcAft>
                <a:spcPts val="0"/>
              </a:spcAft>
              <a:buSzPts val="1400"/>
              <a:buNone/>
              <a:defRPr b="0" i="0" sz="1800" u="none" cap="none" strike="noStrike">
                <a:solidFill>
                  <a:srgbClr val="FFFFFF"/>
                </a:solidFill>
                <a:latin typeface="Arial"/>
                <a:ea typeface="Arial"/>
                <a:cs typeface="Arial"/>
                <a:sym typeface="Arial"/>
              </a:defRPr>
            </a:lvl5pPr>
            <a:lvl6pPr lvl="5" marR="0" rtl="0" algn="l">
              <a:lnSpc>
                <a:spcPct val="104000"/>
              </a:lnSpc>
              <a:spcBef>
                <a:spcPts val="0"/>
              </a:spcBef>
              <a:spcAft>
                <a:spcPts val="0"/>
              </a:spcAft>
              <a:buSzPts val="1400"/>
              <a:buNone/>
              <a:defRPr b="0" i="0" sz="1800" u="none" cap="none" strike="noStrike">
                <a:solidFill>
                  <a:srgbClr val="FFFFFF"/>
                </a:solidFill>
                <a:latin typeface="Arial"/>
                <a:ea typeface="Arial"/>
                <a:cs typeface="Arial"/>
                <a:sym typeface="Arial"/>
              </a:defRPr>
            </a:lvl6pPr>
            <a:lvl7pPr lvl="6" marR="0" rtl="0" algn="l">
              <a:lnSpc>
                <a:spcPct val="104000"/>
              </a:lnSpc>
              <a:spcBef>
                <a:spcPts val="0"/>
              </a:spcBef>
              <a:spcAft>
                <a:spcPts val="0"/>
              </a:spcAft>
              <a:buSzPts val="1400"/>
              <a:buNone/>
              <a:defRPr b="0" i="0" sz="1800" u="none" cap="none" strike="noStrike">
                <a:solidFill>
                  <a:srgbClr val="FFFFFF"/>
                </a:solidFill>
                <a:latin typeface="Arial"/>
                <a:ea typeface="Arial"/>
                <a:cs typeface="Arial"/>
                <a:sym typeface="Arial"/>
              </a:defRPr>
            </a:lvl7pPr>
            <a:lvl8pPr lvl="7" marR="0" rtl="0" algn="l">
              <a:lnSpc>
                <a:spcPct val="104000"/>
              </a:lnSpc>
              <a:spcBef>
                <a:spcPts val="0"/>
              </a:spcBef>
              <a:spcAft>
                <a:spcPts val="0"/>
              </a:spcAft>
              <a:buSzPts val="1400"/>
              <a:buNone/>
              <a:defRPr b="0" i="0" sz="1800" u="none" cap="none" strike="noStrike">
                <a:solidFill>
                  <a:srgbClr val="FFFFFF"/>
                </a:solidFill>
                <a:latin typeface="Arial"/>
                <a:ea typeface="Arial"/>
                <a:cs typeface="Arial"/>
                <a:sym typeface="Arial"/>
              </a:defRPr>
            </a:lvl8pPr>
            <a:lvl9pPr lvl="8" marR="0" rtl="0" algn="l">
              <a:lnSpc>
                <a:spcPct val="104000"/>
              </a:lnSpc>
              <a:spcBef>
                <a:spcPts val="0"/>
              </a:spcBef>
              <a:spcAft>
                <a:spcPts val="0"/>
              </a:spcAft>
              <a:buSzPts val="1400"/>
              <a:buNone/>
              <a:defRPr b="0" i="0" sz="1800" u="none" cap="none" strike="noStrike">
                <a:solidFill>
                  <a:srgbClr val="FFFFFF"/>
                </a:solidFill>
                <a:latin typeface="Arial"/>
                <a:ea typeface="Arial"/>
                <a:cs typeface="Arial"/>
                <a:sym typeface="Arial"/>
              </a:defRPr>
            </a:lvl9pPr>
          </a:lstStyle>
          <a:p/>
        </p:txBody>
      </p:sp>
      <p:sp>
        <p:nvSpPr>
          <p:cNvPr id="38" name="Google Shape;38;p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4000"/>
              </a:lnSpc>
              <a:spcBef>
                <a:spcPts val="0"/>
              </a:spcBef>
              <a:spcAft>
                <a:spcPts val="0"/>
              </a:spcAft>
              <a:buSzPts val="1400"/>
              <a:buNone/>
              <a:defRPr b="0" i="0" sz="1800" u="none">
                <a:solidFill>
                  <a:srgbClr val="FFFFFF"/>
                </a:solidFill>
                <a:latin typeface="Arial"/>
                <a:ea typeface="Arial"/>
                <a:cs typeface="Arial"/>
                <a:sym typeface="Arial"/>
              </a:defRPr>
            </a:lvl1pPr>
            <a:lvl2pPr lvl="1" marR="0" rtl="0" algn="l">
              <a:lnSpc>
                <a:spcPct val="104000"/>
              </a:lnSpc>
              <a:spcBef>
                <a:spcPts val="0"/>
              </a:spcBef>
              <a:spcAft>
                <a:spcPts val="0"/>
              </a:spcAft>
              <a:buSzPts val="1400"/>
              <a:buNone/>
              <a:defRPr b="0" i="0" sz="1800" u="none" cap="none" strike="noStrike">
                <a:solidFill>
                  <a:srgbClr val="FFFFFF"/>
                </a:solidFill>
                <a:latin typeface="Arial"/>
                <a:ea typeface="Arial"/>
                <a:cs typeface="Arial"/>
                <a:sym typeface="Arial"/>
              </a:defRPr>
            </a:lvl2pPr>
            <a:lvl3pPr lvl="2" marR="0" rtl="0" algn="l">
              <a:lnSpc>
                <a:spcPct val="104000"/>
              </a:lnSpc>
              <a:spcBef>
                <a:spcPts val="0"/>
              </a:spcBef>
              <a:spcAft>
                <a:spcPts val="0"/>
              </a:spcAft>
              <a:buSzPts val="1400"/>
              <a:buNone/>
              <a:defRPr b="0" i="0" sz="1800" u="none" cap="none" strike="noStrike">
                <a:solidFill>
                  <a:srgbClr val="FFFFFF"/>
                </a:solidFill>
                <a:latin typeface="Arial"/>
                <a:ea typeface="Arial"/>
                <a:cs typeface="Arial"/>
                <a:sym typeface="Arial"/>
              </a:defRPr>
            </a:lvl3pPr>
            <a:lvl4pPr lvl="3" marR="0" rtl="0" algn="l">
              <a:lnSpc>
                <a:spcPct val="104000"/>
              </a:lnSpc>
              <a:spcBef>
                <a:spcPts val="0"/>
              </a:spcBef>
              <a:spcAft>
                <a:spcPts val="0"/>
              </a:spcAft>
              <a:buSzPts val="1400"/>
              <a:buNone/>
              <a:defRPr b="0" i="0" sz="1800" u="none" cap="none" strike="noStrike">
                <a:solidFill>
                  <a:srgbClr val="FFFFFF"/>
                </a:solidFill>
                <a:latin typeface="Arial"/>
                <a:ea typeface="Arial"/>
                <a:cs typeface="Arial"/>
                <a:sym typeface="Arial"/>
              </a:defRPr>
            </a:lvl4pPr>
            <a:lvl5pPr lvl="4" marR="0" rtl="0" algn="l">
              <a:lnSpc>
                <a:spcPct val="104000"/>
              </a:lnSpc>
              <a:spcBef>
                <a:spcPts val="0"/>
              </a:spcBef>
              <a:spcAft>
                <a:spcPts val="0"/>
              </a:spcAft>
              <a:buSzPts val="1400"/>
              <a:buNone/>
              <a:defRPr b="0" i="0" sz="1800" u="none" cap="none" strike="noStrike">
                <a:solidFill>
                  <a:srgbClr val="FFFFFF"/>
                </a:solidFill>
                <a:latin typeface="Arial"/>
                <a:ea typeface="Arial"/>
                <a:cs typeface="Arial"/>
                <a:sym typeface="Arial"/>
              </a:defRPr>
            </a:lvl5pPr>
            <a:lvl6pPr lvl="5" marR="0" rtl="0" algn="l">
              <a:lnSpc>
                <a:spcPct val="104000"/>
              </a:lnSpc>
              <a:spcBef>
                <a:spcPts val="0"/>
              </a:spcBef>
              <a:spcAft>
                <a:spcPts val="0"/>
              </a:spcAft>
              <a:buSzPts val="1400"/>
              <a:buNone/>
              <a:defRPr b="0" i="0" sz="1800" u="none" cap="none" strike="noStrike">
                <a:solidFill>
                  <a:srgbClr val="FFFFFF"/>
                </a:solidFill>
                <a:latin typeface="Arial"/>
                <a:ea typeface="Arial"/>
                <a:cs typeface="Arial"/>
                <a:sym typeface="Arial"/>
              </a:defRPr>
            </a:lvl6pPr>
            <a:lvl7pPr lvl="6" marR="0" rtl="0" algn="l">
              <a:lnSpc>
                <a:spcPct val="104000"/>
              </a:lnSpc>
              <a:spcBef>
                <a:spcPts val="0"/>
              </a:spcBef>
              <a:spcAft>
                <a:spcPts val="0"/>
              </a:spcAft>
              <a:buSzPts val="1400"/>
              <a:buNone/>
              <a:defRPr b="0" i="0" sz="1800" u="none" cap="none" strike="noStrike">
                <a:solidFill>
                  <a:srgbClr val="FFFFFF"/>
                </a:solidFill>
                <a:latin typeface="Arial"/>
                <a:ea typeface="Arial"/>
                <a:cs typeface="Arial"/>
                <a:sym typeface="Arial"/>
              </a:defRPr>
            </a:lvl7pPr>
            <a:lvl8pPr lvl="7" marR="0" rtl="0" algn="l">
              <a:lnSpc>
                <a:spcPct val="104000"/>
              </a:lnSpc>
              <a:spcBef>
                <a:spcPts val="0"/>
              </a:spcBef>
              <a:spcAft>
                <a:spcPts val="0"/>
              </a:spcAft>
              <a:buSzPts val="1400"/>
              <a:buNone/>
              <a:defRPr b="0" i="0" sz="1800" u="none" cap="none" strike="noStrike">
                <a:solidFill>
                  <a:srgbClr val="FFFFFF"/>
                </a:solidFill>
                <a:latin typeface="Arial"/>
                <a:ea typeface="Arial"/>
                <a:cs typeface="Arial"/>
                <a:sym typeface="Arial"/>
              </a:defRPr>
            </a:lvl8pPr>
            <a:lvl9pPr lvl="8" marR="0" rtl="0" algn="l">
              <a:lnSpc>
                <a:spcPct val="104000"/>
              </a:lnSpc>
              <a:spcBef>
                <a:spcPts val="0"/>
              </a:spcBef>
              <a:spcAft>
                <a:spcPts val="0"/>
              </a:spcAft>
              <a:buSzPts val="1400"/>
              <a:buNone/>
              <a:defRPr b="0" i="0" sz="1800" u="none" cap="none" strike="noStrike">
                <a:solidFill>
                  <a:srgbClr val="FFFFFF"/>
                </a:solidFill>
                <a:latin typeface="Arial"/>
                <a:ea typeface="Arial"/>
                <a:cs typeface="Arial"/>
                <a:sym typeface="Arial"/>
              </a:defRPr>
            </a:lvl9pPr>
          </a:lstStyle>
          <a:p/>
        </p:txBody>
      </p:sp>
      <p:sp>
        <p:nvSpPr>
          <p:cNvPr id="39" name="Google Shape;39;p2"/>
          <p:cNvSpPr txBox="1"/>
          <p:nvPr>
            <p:ph idx="12" type="sldNum"/>
          </p:nvPr>
        </p:nvSpPr>
        <p:spPr>
          <a:xfrm>
            <a:off x="9532937" y="7062787"/>
            <a:ext cx="388937" cy="388937"/>
          </a:xfrm>
          <a:prstGeom prst="rect">
            <a:avLst/>
          </a:prstGeom>
          <a:noFill/>
          <a:ln>
            <a:noFill/>
          </a:ln>
        </p:spPr>
        <p:txBody>
          <a:bodyPr anchorCtr="0" anchor="b" bIns="50400" lIns="100800" spcFirstLastPara="1" rIns="100800" wrap="square" tIns="50400">
            <a:noAutofit/>
          </a:bodyPr>
          <a:lstStyle>
            <a:lvl1pPr indent="0" lvl="0" marL="0" algn="l">
              <a:lnSpc>
                <a:spcPct val="104000"/>
              </a:lnSpc>
              <a:spcBef>
                <a:spcPts val="0"/>
              </a:spcBef>
              <a:spcAft>
                <a:spcPts val="0"/>
              </a:spcAft>
              <a:buNone/>
              <a:defRPr>
                <a:solidFill>
                  <a:srgbClr val="000000"/>
                </a:solidFill>
              </a:defRPr>
            </a:lvl1pPr>
            <a:lvl2pPr indent="0" lvl="1" marL="0" algn="l">
              <a:lnSpc>
                <a:spcPct val="104000"/>
              </a:lnSpc>
              <a:spcBef>
                <a:spcPts val="0"/>
              </a:spcBef>
              <a:spcAft>
                <a:spcPts val="0"/>
              </a:spcAft>
              <a:buNone/>
              <a:defRPr>
                <a:solidFill>
                  <a:srgbClr val="000000"/>
                </a:solidFill>
              </a:defRPr>
            </a:lvl2pPr>
            <a:lvl3pPr indent="0" lvl="2" marL="0" algn="l">
              <a:lnSpc>
                <a:spcPct val="104000"/>
              </a:lnSpc>
              <a:spcBef>
                <a:spcPts val="0"/>
              </a:spcBef>
              <a:spcAft>
                <a:spcPts val="0"/>
              </a:spcAft>
              <a:buNone/>
              <a:defRPr>
                <a:solidFill>
                  <a:srgbClr val="000000"/>
                </a:solidFill>
              </a:defRPr>
            </a:lvl3pPr>
            <a:lvl4pPr indent="0" lvl="3" marL="0" algn="l">
              <a:lnSpc>
                <a:spcPct val="104000"/>
              </a:lnSpc>
              <a:spcBef>
                <a:spcPts val="0"/>
              </a:spcBef>
              <a:spcAft>
                <a:spcPts val="0"/>
              </a:spcAft>
              <a:buNone/>
              <a:defRPr>
                <a:solidFill>
                  <a:srgbClr val="000000"/>
                </a:solidFill>
              </a:defRPr>
            </a:lvl4pPr>
            <a:lvl5pPr indent="0" lvl="4" marL="0" algn="l">
              <a:lnSpc>
                <a:spcPct val="104000"/>
              </a:lnSpc>
              <a:spcBef>
                <a:spcPts val="0"/>
              </a:spcBef>
              <a:spcAft>
                <a:spcPts val="0"/>
              </a:spcAft>
              <a:buNone/>
              <a:defRPr>
                <a:solidFill>
                  <a:srgbClr val="000000"/>
                </a:solidFill>
              </a:defRPr>
            </a:lvl5pPr>
            <a:lvl6pPr indent="0" lvl="5" marL="0" algn="l">
              <a:lnSpc>
                <a:spcPct val="104000"/>
              </a:lnSpc>
              <a:spcBef>
                <a:spcPts val="0"/>
              </a:spcBef>
              <a:spcAft>
                <a:spcPts val="0"/>
              </a:spcAft>
              <a:buNone/>
              <a:defRPr>
                <a:solidFill>
                  <a:srgbClr val="000000"/>
                </a:solidFill>
              </a:defRPr>
            </a:lvl6pPr>
            <a:lvl7pPr indent="0" lvl="6" marL="0" algn="l">
              <a:lnSpc>
                <a:spcPct val="104000"/>
              </a:lnSpc>
              <a:spcBef>
                <a:spcPts val="0"/>
              </a:spcBef>
              <a:spcAft>
                <a:spcPts val="0"/>
              </a:spcAft>
              <a:buNone/>
              <a:defRPr>
                <a:solidFill>
                  <a:srgbClr val="000000"/>
                </a:solidFill>
              </a:defRPr>
            </a:lvl7pPr>
            <a:lvl8pPr indent="0" lvl="7" marL="0" algn="l">
              <a:lnSpc>
                <a:spcPct val="104000"/>
              </a:lnSpc>
              <a:spcBef>
                <a:spcPts val="0"/>
              </a:spcBef>
              <a:spcAft>
                <a:spcPts val="0"/>
              </a:spcAft>
              <a:buNone/>
              <a:defRPr>
                <a:solidFill>
                  <a:srgbClr val="000000"/>
                </a:solidFill>
              </a:defRPr>
            </a:lvl8pPr>
            <a:lvl9pPr indent="0" lvl="8" marL="0" algn="l">
              <a:lnSpc>
                <a:spcPct val="104000"/>
              </a:lnSpc>
              <a:spcBef>
                <a:spcPts val="0"/>
              </a:spcBef>
              <a:spcAft>
                <a:spcPts val="0"/>
              </a:spcAft>
              <a:buNone/>
              <a:defRPr>
                <a:solidFill>
                  <a:srgbClr val="000000"/>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6" name="Shape 26"/>
        <p:cNvGrpSpPr/>
        <p:nvPr/>
      </p:nvGrpSpPr>
      <p:grpSpPr>
        <a:xfrm>
          <a:off x="0" y="0"/>
          <a:ext cx="0" cy="0"/>
          <a:chOff x="0" y="0"/>
          <a:chExt cx="0" cy="0"/>
        </a:xfrm>
      </p:grpSpPr>
      <p:grpSp>
        <p:nvGrpSpPr>
          <p:cNvPr id="27" name="Google Shape;27;p1"/>
          <p:cNvGrpSpPr/>
          <p:nvPr/>
        </p:nvGrpSpPr>
        <p:grpSpPr>
          <a:xfrm>
            <a:off x="-12700" y="6376987"/>
            <a:ext cx="3748087" cy="1192212"/>
            <a:chOff x="-12700" y="6376987"/>
            <a:chExt cx="3748087" cy="1192212"/>
          </a:xfrm>
        </p:grpSpPr>
        <p:pic>
          <p:nvPicPr>
            <p:cNvPr id="28" name="Google Shape;28;p1"/>
            <p:cNvPicPr preferRelativeResize="0"/>
            <p:nvPr/>
          </p:nvPicPr>
          <p:blipFill rotWithShape="1">
            <a:blip r:embed="rId1">
              <a:alphaModFix/>
            </a:blip>
            <a:srcRect b="0" l="0" r="0" t="0"/>
            <a:stretch/>
          </p:blipFill>
          <p:spPr>
            <a:xfrm>
              <a:off x="-12700" y="6376987"/>
              <a:ext cx="3748087" cy="1192212"/>
            </a:xfrm>
            <a:prstGeom prst="rect">
              <a:avLst/>
            </a:prstGeom>
            <a:noFill/>
            <a:ln>
              <a:noFill/>
            </a:ln>
          </p:spPr>
        </p:pic>
        <p:sp>
          <p:nvSpPr>
            <p:cNvPr id="29" name="Google Shape;29;p1"/>
            <p:cNvSpPr/>
            <p:nvPr/>
          </p:nvSpPr>
          <p:spPr>
            <a:xfrm>
              <a:off x="306387" y="7078662"/>
              <a:ext cx="1860550" cy="382587"/>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grpSp>
      <p:pic>
        <p:nvPicPr>
          <p:cNvPr id="30" name="Google Shape;30;p1"/>
          <p:cNvPicPr preferRelativeResize="0"/>
          <p:nvPr/>
        </p:nvPicPr>
        <p:blipFill rotWithShape="1">
          <a:blip r:embed="rId2">
            <a:alphaModFix/>
          </a:blip>
          <a:srcRect b="0" l="0" r="0" t="0"/>
          <a:stretch/>
        </p:blipFill>
        <p:spPr>
          <a:xfrm>
            <a:off x="-19050" y="6370637"/>
            <a:ext cx="3768725" cy="1219200"/>
          </a:xfrm>
          <a:prstGeom prst="rect">
            <a:avLst/>
          </a:prstGeom>
          <a:noFill/>
          <a:ln>
            <a:noFill/>
          </a:ln>
        </p:spPr>
      </p:pic>
      <p:sp>
        <p:nvSpPr>
          <p:cNvPr id="31" name="Google Shape;31;p1"/>
          <p:cNvSpPr txBox="1"/>
          <p:nvPr>
            <p:ph type="title"/>
          </p:nvPr>
        </p:nvSpPr>
        <p:spPr>
          <a:xfrm>
            <a:off x="503237" y="303212"/>
            <a:ext cx="9059862" cy="1244600"/>
          </a:xfrm>
          <a:prstGeom prst="rect">
            <a:avLst/>
          </a:prstGeom>
          <a:noFill/>
          <a:ln>
            <a:noFill/>
          </a:ln>
        </p:spPr>
        <p:txBody>
          <a:bodyPr anchorCtr="0" anchor="ctr" bIns="50400" lIns="100800" spcFirstLastPara="1" rIns="100800" wrap="square" tIns="50400">
            <a:noAutofit/>
          </a:bodyPr>
          <a:lstStyle>
            <a:lvl1pPr lvl="0" marR="0" rtl="0" algn="l">
              <a:lnSpc>
                <a:spcPct val="100000"/>
              </a:lnSpc>
              <a:spcBef>
                <a:spcPts val="0"/>
              </a:spcBef>
              <a:spcAft>
                <a:spcPts val="0"/>
              </a:spcAft>
              <a:buSzPts val="1400"/>
              <a:buNone/>
              <a:defRPr b="1" i="0" sz="4500" u="none" cap="none" strike="noStrike">
                <a:solidFill>
                  <a:srgbClr val="464646"/>
                </a:solidFill>
                <a:latin typeface="Rambla"/>
                <a:ea typeface="Rambla"/>
                <a:cs typeface="Rambla"/>
                <a:sym typeface="Rambla"/>
              </a:defRPr>
            </a:lvl1pPr>
            <a:lvl2pPr lvl="1" marR="0" rtl="0" algn="l">
              <a:lnSpc>
                <a:spcPct val="100000"/>
              </a:lnSpc>
              <a:spcBef>
                <a:spcPts val="0"/>
              </a:spcBef>
              <a:spcAft>
                <a:spcPts val="0"/>
              </a:spcAft>
              <a:buSzPts val="1400"/>
              <a:buNone/>
              <a:defRPr b="1" i="0" sz="4500" u="none" cap="none" strike="noStrike">
                <a:solidFill>
                  <a:srgbClr val="464646"/>
                </a:solidFill>
                <a:latin typeface="Rambla"/>
                <a:ea typeface="Rambla"/>
                <a:cs typeface="Rambla"/>
                <a:sym typeface="Rambla"/>
              </a:defRPr>
            </a:lvl2pPr>
            <a:lvl3pPr lvl="2" marR="0" rtl="0" algn="l">
              <a:lnSpc>
                <a:spcPct val="100000"/>
              </a:lnSpc>
              <a:spcBef>
                <a:spcPts val="0"/>
              </a:spcBef>
              <a:spcAft>
                <a:spcPts val="0"/>
              </a:spcAft>
              <a:buSzPts val="1400"/>
              <a:buNone/>
              <a:defRPr b="1" i="0" sz="4500" u="none" cap="none" strike="noStrike">
                <a:solidFill>
                  <a:srgbClr val="464646"/>
                </a:solidFill>
                <a:latin typeface="Rambla"/>
                <a:ea typeface="Rambla"/>
                <a:cs typeface="Rambla"/>
                <a:sym typeface="Rambla"/>
              </a:defRPr>
            </a:lvl3pPr>
            <a:lvl4pPr lvl="3" marR="0" rtl="0" algn="l">
              <a:lnSpc>
                <a:spcPct val="100000"/>
              </a:lnSpc>
              <a:spcBef>
                <a:spcPts val="0"/>
              </a:spcBef>
              <a:spcAft>
                <a:spcPts val="0"/>
              </a:spcAft>
              <a:buSzPts val="1400"/>
              <a:buNone/>
              <a:defRPr b="1" i="0" sz="4500" u="none" cap="none" strike="noStrike">
                <a:solidFill>
                  <a:srgbClr val="464646"/>
                </a:solidFill>
                <a:latin typeface="Rambla"/>
                <a:ea typeface="Rambla"/>
                <a:cs typeface="Rambla"/>
                <a:sym typeface="Rambla"/>
              </a:defRPr>
            </a:lvl4pPr>
            <a:lvl5pPr lvl="4" marR="0" rtl="0" algn="l">
              <a:lnSpc>
                <a:spcPct val="100000"/>
              </a:lnSpc>
              <a:spcBef>
                <a:spcPts val="0"/>
              </a:spcBef>
              <a:spcAft>
                <a:spcPts val="0"/>
              </a:spcAft>
              <a:buSzPts val="1400"/>
              <a:buNone/>
              <a:defRPr b="1" i="0" sz="4500" u="none" cap="none" strike="noStrike">
                <a:solidFill>
                  <a:srgbClr val="464646"/>
                </a:solidFill>
                <a:latin typeface="Rambla"/>
                <a:ea typeface="Rambla"/>
                <a:cs typeface="Rambla"/>
                <a:sym typeface="Rambla"/>
              </a:defRPr>
            </a:lvl5pPr>
            <a:lvl6pPr lvl="5" marR="0" rtl="0" algn="l">
              <a:lnSpc>
                <a:spcPct val="100000"/>
              </a:lnSpc>
              <a:spcBef>
                <a:spcPts val="0"/>
              </a:spcBef>
              <a:spcAft>
                <a:spcPts val="0"/>
              </a:spcAft>
              <a:buSzPts val="1400"/>
              <a:buNone/>
              <a:defRPr b="1" i="0" sz="4500" u="none" cap="none" strike="noStrike">
                <a:solidFill>
                  <a:srgbClr val="464646"/>
                </a:solidFill>
                <a:latin typeface="Rambla"/>
                <a:ea typeface="Rambla"/>
                <a:cs typeface="Rambla"/>
                <a:sym typeface="Rambla"/>
              </a:defRPr>
            </a:lvl6pPr>
            <a:lvl7pPr lvl="6" marR="0" rtl="0" algn="l">
              <a:lnSpc>
                <a:spcPct val="100000"/>
              </a:lnSpc>
              <a:spcBef>
                <a:spcPts val="0"/>
              </a:spcBef>
              <a:spcAft>
                <a:spcPts val="0"/>
              </a:spcAft>
              <a:buSzPts val="1400"/>
              <a:buNone/>
              <a:defRPr b="1" i="0" sz="4500" u="none" cap="none" strike="noStrike">
                <a:solidFill>
                  <a:srgbClr val="464646"/>
                </a:solidFill>
                <a:latin typeface="Rambla"/>
                <a:ea typeface="Rambla"/>
                <a:cs typeface="Rambla"/>
                <a:sym typeface="Rambla"/>
              </a:defRPr>
            </a:lvl7pPr>
            <a:lvl8pPr lvl="7" marR="0" rtl="0" algn="l">
              <a:lnSpc>
                <a:spcPct val="100000"/>
              </a:lnSpc>
              <a:spcBef>
                <a:spcPts val="0"/>
              </a:spcBef>
              <a:spcAft>
                <a:spcPts val="0"/>
              </a:spcAft>
              <a:buSzPts val="1400"/>
              <a:buNone/>
              <a:defRPr b="1" i="0" sz="4500" u="none" cap="none" strike="noStrike">
                <a:solidFill>
                  <a:srgbClr val="464646"/>
                </a:solidFill>
                <a:latin typeface="Rambla"/>
                <a:ea typeface="Rambla"/>
                <a:cs typeface="Rambla"/>
                <a:sym typeface="Rambla"/>
              </a:defRPr>
            </a:lvl8pPr>
            <a:lvl9pPr lvl="8" marR="0" rtl="0" algn="l">
              <a:lnSpc>
                <a:spcPct val="100000"/>
              </a:lnSpc>
              <a:spcBef>
                <a:spcPts val="0"/>
              </a:spcBef>
              <a:spcAft>
                <a:spcPts val="0"/>
              </a:spcAft>
              <a:buSzPts val="1400"/>
              <a:buNone/>
              <a:defRPr b="1" i="0" sz="4500" u="none" cap="none" strike="noStrike">
                <a:solidFill>
                  <a:srgbClr val="464646"/>
                </a:solidFill>
                <a:latin typeface="Rambla"/>
                <a:ea typeface="Rambla"/>
                <a:cs typeface="Rambla"/>
                <a:sym typeface="Rambla"/>
              </a:defRPr>
            </a:lvl9pPr>
          </a:lstStyle>
          <a:p/>
        </p:txBody>
      </p:sp>
      <p:sp>
        <p:nvSpPr>
          <p:cNvPr id="32" name="Google Shape;32;p1"/>
          <p:cNvSpPr txBox="1"/>
          <p:nvPr>
            <p:ph idx="1" type="body"/>
          </p:nvPr>
        </p:nvSpPr>
        <p:spPr>
          <a:xfrm>
            <a:off x="503237" y="1633537"/>
            <a:ext cx="9059862" cy="4973637"/>
          </a:xfrm>
          <a:prstGeom prst="rect">
            <a:avLst/>
          </a:prstGeom>
          <a:noFill/>
          <a:ln>
            <a:noFill/>
          </a:ln>
        </p:spPr>
        <p:txBody>
          <a:bodyPr anchorCtr="0" anchor="t" bIns="50400" lIns="100800" spcFirstLastPara="1" rIns="100800" wrap="square" tIns="50400">
            <a:noAutofit/>
          </a:bodyPr>
          <a:lstStyle>
            <a:lvl1pPr indent="-228600" lvl="0" marL="457200" marR="0" rtl="0" algn="l">
              <a:lnSpc>
                <a:spcPct val="100000"/>
              </a:lnSpc>
              <a:spcBef>
                <a:spcPts val="400"/>
              </a:spcBef>
              <a:spcAft>
                <a:spcPts val="0"/>
              </a:spcAft>
              <a:buSzPts val="1400"/>
              <a:buNone/>
              <a:defRPr b="0" i="0" sz="3000" u="none" cap="none" strike="noStrike">
                <a:solidFill>
                  <a:srgbClr val="000000"/>
                </a:solidFill>
                <a:latin typeface="Rambla"/>
                <a:ea typeface="Rambla"/>
                <a:cs typeface="Rambla"/>
                <a:sym typeface="Rambla"/>
              </a:defRPr>
            </a:lvl1pPr>
            <a:lvl2pPr indent="-228600" lvl="1" marL="914400" marR="0" rtl="0" algn="l">
              <a:lnSpc>
                <a:spcPct val="100000"/>
              </a:lnSpc>
              <a:spcBef>
                <a:spcPts val="300"/>
              </a:spcBef>
              <a:spcAft>
                <a:spcPts val="0"/>
              </a:spcAft>
              <a:buSzPts val="1400"/>
              <a:buNone/>
              <a:defRPr b="0" i="0" sz="2500" u="none" cap="none" strike="noStrike">
                <a:solidFill>
                  <a:srgbClr val="000000"/>
                </a:solidFill>
                <a:latin typeface="Rambla"/>
                <a:ea typeface="Rambla"/>
                <a:cs typeface="Rambla"/>
                <a:sym typeface="Rambla"/>
              </a:defRPr>
            </a:lvl2pPr>
            <a:lvl3pPr indent="-228600" lvl="2" marL="1371600" marR="0" rtl="0" algn="l">
              <a:lnSpc>
                <a:spcPct val="100000"/>
              </a:lnSpc>
              <a:spcBef>
                <a:spcPts val="300"/>
              </a:spcBef>
              <a:spcAft>
                <a:spcPts val="0"/>
              </a:spcAft>
              <a:buSzPts val="1400"/>
              <a:buNone/>
              <a:defRPr b="0" i="0" sz="2300" u="none" cap="none" strike="noStrike">
                <a:solidFill>
                  <a:srgbClr val="000000"/>
                </a:solidFill>
                <a:latin typeface="Rambla"/>
                <a:ea typeface="Rambla"/>
                <a:cs typeface="Rambla"/>
                <a:sym typeface="Rambla"/>
              </a:defRPr>
            </a:lvl3pPr>
            <a:lvl4pPr indent="-228600" lvl="3" marL="1828800" marR="0" rtl="0" algn="l">
              <a:lnSpc>
                <a:spcPct val="100000"/>
              </a:lnSpc>
              <a:spcBef>
                <a:spcPts val="300"/>
              </a:spcBef>
              <a:spcAft>
                <a:spcPts val="0"/>
              </a:spcAft>
              <a:buSzPts val="1400"/>
              <a:buNone/>
              <a:defRPr b="0" i="0" sz="2100" u="none" cap="none" strike="noStrike">
                <a:solidFill>
                  <a:srgbClr val="000000"/>
                </a:solidFill>
                <a:latin typeface="Rambla"/>
                <a:ea typeface="Rambla"/>
                <a:cs typeface="Rambla"/>
                <a:sym typeface="Rambla"/>
              </a:defRPr>
            </a:lvl4pPr>
            <a:lvl5pPr indent="-228600" lvl="4" marL="2286000" marR="0" rtl="0" algn="l">
              <a:lnSpc>
                <a:spcPct val="100000"/>
              </a:lnSpc>
              <a:spcBef>
                <a:spcPts val="300"/>
              </a:spcBef>
              <a:spcAft>
                <a:spcPts val="0"/>
              </a:spcAft>
              <a:buSzPts val="1400"/>
              <a:buNone/>
              <a:defRPr b="0" i="0" sz="2000" u="none" cap="none" strike="noStrike">
                <a:solidFill>
                  <a:srgbClr val="000000"/>
                </a:solidFill>
                <a:latin typeface="Rambla"/>
                <a:ea typeface="Rambla"/>
                <a:cs typeface="Rambla"/>
                <a:sym typeface="Rambla"/>
              </a:defRPr>
            </a:lvl5pPr>
            <a:lvl6pPr indent="-228600" lvl="5" marL="2743200" marR="0" rtl="0" algn="l">
              <a:lnSpc>
                <a:spcPct val="100000"/>
              </a:lnSpc>
              <a:spcBef>
                <a:spcPts val="300"/>
              </a:spcBef>
              <a:spcAft>
                <a:spcPts val="0"/>
              </a:spcAft>
              <a:buSzPts val="1400"/>
              <a:buNone/>
              <a:defRPr b="0" i="0" sz="2000" u="none" cap="none" strike="noStrike">
                <a:solidFill>
                  <a:srgbClr val="000000"/>
                </a:solidFill>
                <a:latin typeface="Rambla"/>
                <a:ea typeface="Rambla"/>
                <a:cs typeface="Rambla"/>
                <a:sym typeface="Rambla"/>
              </a:defRPr>
            </a:lvl6pPr>
            <a:lvl7pPr indent="-228600" lvl="6" marL="3200400" marR="0" rtl="0" algn="l">
              <a:lnSpc>
                <a:spcPct val="100000"/>
              </a:lnSpc>
              <a:spcBef>
                <a:spcPts val="300"/>
              </a:spcBef>
              <a:spcAft>
                <a:spcPts val="0"/>
              </a:spcAft>
              <a:buSzPts val="1400"/>
              <a:buNone/>
              <a:defRPr b="0" i="0" sz="2000" u="none" cap="none" strike="noStrike">
                <a:solidFill>
                  <a:srgbClr val="000000"/>
                </a:solidFill>
                <a:latin typeface="Rambla"/>
                <a:ea typeface="Rambla"/>
                <a:cs typeface="Rambla"/>
                <a:sym typeface="Rambla"/>
              </a:defRPr>
            </a:lvl7pPr>
            <a:lvl8pPr indent="-228600" lvl="7" marL="3657600" marR="0" rtl="0" algn="l">
              <a:lnSpc>
                <a:spcPct val="100000"/>
              </a:lnSpc>
              <a:spcBef>
                <a:spcPts val="300"/>
              </a:spcBef>
              <a:spcAft>
                <a:spcPts val="0"/>
              </a:spcAft>
              <a:buSzPts val="1400"/>
              <a:buNone/>
              <a:defRPr b="0" i="0" sz="2000" u="none" cap="none" strike="noStrike">
                <a:solidFill>
                  <a:srgbClr val="000000"/>
                </a:solidFill>
                <a:latin typeface="Rambla"/>
                <a:ea typeface="Rambla"/>
                <a:cs typeface="Rambla"/>
                <a:sym typeface="Rambla"/>
              </a:defRPr>
            </a:lvl8pPr>
            <a:lvl9pPr indent="-228600" lvl="8" marL="4114800" marR="0" rtl="0" algn="l">
              <a:lnSpc>
                <a:spcPct val="100000"/>
              </a:lnSpc>
              <a:spcBef>
                <a:spcPts val="300"/>
              </a:spcBef>
              <a:spcAft>
                <a:spcPts val="0"/>
              </a:spcAft>
              <a:buSzPts val="1400"/>
              <a:buNone/>
              <a:defRPr b="0" i="0" sz="2000" u="none" cap="none" strike="noStrike">
                <a:solidFill>
                  <a:srgbClr val="000000"/>
                </a:solidFill>
                <a:latin typeface="Rambla"/>
                <a:ea typeface="Rambla"/>
                <a:cs typeface="Rambla"/>
                <a:sym typeface="Rambla"/>
              </a:defRPr>
            </a:lvl9pPr>
          </a:lstStyle>
          <a:p/>
        </p:txBody>
      </p:sp>
      <p:sp>
        <p:nvSpPr>
          <p:cNvPr id="33" name="Google Shape;33;p1"/>
          <p:cNvSpPr/>
          <p:nvPr/>
        </p:nvSpPr>
        <p:spPr>
          <a:xfrm>
            <a:off x="7416800" y="7062787"/>
            <a:ext cx="2116137" cy="403225"/>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34" name="Google Shape;34;p1"/>
          <p:cNvSpPr/>
          <p:nvPr/>
        </p:nvSpPr>
        <p:spPr>
          <a:xfrm>
            <a:off x="4829175" y="7062787"/>
            <a:ext cx="2590800" cy="403225"/>
          </a:xfrm>
          <a:prstGeom prst="rect">
            <a:avLst/>
          </a:prstGeom>
          <a:noFill/>
          <a:ln>
            <a:noFill/>
          </a:ln>
        </p:spPr>
        <p:txBody>
          <a:bodyPr anchorCtr="0" anchor="ctr" bIns="45700" lIns="91425" spcFirstLastPara="1" rIns="91425" wrap="square" tIns="45700">
            <a:noAutofit/>
          </a:bodyPr>
          <a:lstStyle/>
          <a:p>
            <a:pPr indent="0" lvl="0" marL="0" marR="0" rtl="0" algn="l">
              <a:lnSpc>
                <a:spcPct val="104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35" name="Google Shape;35;p1"/>
          <p:cNvSpPr txBox="1"/>
          <p:nvPr>
            <p:ph idx="12" type="sldNum"/>
          </p:nvPr>
        </p:nvSpPr>
        <p:spPr>
          <a:xfrm>
            <a:off x="9532937" y="7062787"/>
            <a:ext cx="388937" cy="388937"/>
          </a:xfrm>
          <a:prstGeom prst="rect">
            <a:avLst/>
          </a:prstGeom>
          <a:noFill/>
          <a:ln>
            <a:noFill/>
          </a:ln>
        </p:spPr>
        <p:txBody>
          <a:bodyPr anchorCtr="0" anchor="b" bIns="50400" lIns="100800" spcFirstLastPara="1" rIns="100800" wrap="square" tIns="50400">
            <a:noAutofit/>
          </a:bodyPr>
          <a:lstStyle>
            <a:lvl1pPr indent="0" lvl="0" marL="0" marR="0" rtl="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rtl="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rtl="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rtl="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rtl="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rtl="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rtl="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rtl="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rtl="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p>
        </p:txBody>
      </p:sp>
    </p:spTree>
  </p:cSld>
  <p:clrMap accent1="accent1" accent2="accent2" accent3="accent3" accent4="accent4" accent5="accent5" accent6="accent6" bg1="lt1" bg2="dk2" tx1="dk1" tx2="lt2" folHlink="folHlink" hlink="hlink"/>
  <p:sldLayoutIdLst>
    <p:sldLayoutId id="214748364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jp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jp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jp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3.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3.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3.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3.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3.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3.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6" name="Shape 46"/>
        <p:cNvGrpSpPr/>
        <p:nvPr/>
      </p:nvGrpSpPr>
      <p:grpSpPr>
        <a:xfrm>
          <a:off x="0" y="0"/>
          <a:ext cx="0" cy="0"/>
          <a:chOff x="0" y="0"/>
          <a:chExt cx="0" cy="0"/>
        </a:xfrm>
      </p:grpSpPr>
      <p:sp>
        <p:nvSpPr>
          <p:cNvPr id="47" name="Google Shape;47;p3"/>
          <p:cNvSpPr txBox="1"/>
          <p:nvPr/>
        </p:nvSpPr>
        <p:spPr>
          <a:xfrm>
            <a:off x="9532937" y="7062787"/>
            <a:ext cx="403225" cy="403225"/>
          </a:xfrm>
          <a:prstGeom prst="rect">
            <a:avLst/>
          </a:prstGeom>
          <a:noFill/>
          <a:ln>
            <a:noFill/>
          </a:ln>
        </p:spPr>
        <p:txBody>
          <a:bodyPr anchorCtr="0" anchor="b" bIns="50400" lIns="100800" spcFirstLastPara="1" rIns="100800" wrap="square" tIns="50400">
            <a:noAutofit/>
          </a:bodyPr>
          <a:lstStyle/>
          <a:p>
            <a:pPr indent="0" lvl="0" marL="0" marR="0" rtl="0" algn="r">
              <a:lnSpc>
                <a:spcPct val="104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48" name="Google Shape;48;p3"/>
          <p:cNvSpPr txBox="1"/>
          <p:nvPr/>
        </p:nvSpPr>
        <p:spPr>
          <a:xfrm>
            <a:off x="84137" y="84137"/>
            <a:ext cx="5040312" cy="6604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49" name="Google Shape;49;p3"/>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50" name="Google Shape;50;p3"/>
          <p:cNvSpPr txBox="1"/>
          <p:nvPr/>
        </p:nvSpPr>
        <p:spPr>
          <a:xfrm>
            <a:off x="5799137" y="3968750"/>
            <a:ext cx="4054475" cy="396875"/>
          </a:xfrm>
          <a:prstGeom prst="rect">
            <a:avLst/>
          </a:prstGeom>
          <a:noFill/>
          <a:ln>
            <a:noFill/>
          </a:ln>
        </p:spPr>
        <p:txBody>
          <a:bodyPr anchorCtr="0" anchor="ctr" bIns="0" lIns="0" spcFirstLastPara="1" rIns="0" wrap="square" tIns="0">
            <a:noAutofit/>
          </a:bodyPr>
          <a:lstStyle/>
          <a:p>
            <a:pPr indent="0" lvl="0" marL="0" marR="0" rtl="0" algn="ctr">
              <a:lnSpc>
                <a:spcPct val="104000"/>
              </a:lnSpc>
              <a:spcBef>
                <a:spcPts val="0"/>
              </a:spcBef>
              <a:spcAft>
                <a:spcPts val="0"/>
              </a:spcAft>
              <a:buClr>
                <a:srgbClr val="000000"/>
              </a:buClr>
              <a:buSzPts val="2600"/>
              <a:buFont typeface="Arial"/>
              <a:buNone/>
            </a:pPr>
            <a:r>
              <a:rPr b="1" i="0" lang="en-US" sz="2600" u="none">
                <a:solidFill>
                  <a:srgbClr val="000000"/>
                </a:solidFill>
                <a:latin typeface="Arial"/>
                <a:ea typeface="Arial"/>
                <a:cs typeface="Arial"/>
                <a:sym typeface="Arial"/>
              </a:rPr>
              <a:t>Dobrovat Anca - Madalina</a:t>
            </a:r>
            <a:endParaRPr/>
          </a:p>
        </p:txBody>
      </p:sp>
      <p:sp>
        <p:nvSpPr>
          <p:cNvPr id="51" name="Google Shape;51;p3"/>
          <p:cNvSpPr txBox="1"/>
          <p:nvPr/>
        </p:nvSpPr>
        <p:spPr>
          <a:xfrm>
            <a:off x="7096843" y="6918325"/>
            <a:ext cx="1785300" cy="274500"/>
          </a:xfrm>
          <a:prstGeom prst="rect">
            <a:avLst/>
          </a:prstGeom>
          <a:noFill/>
          <a:ln>
            <a:noFill/>
          </a:ln>
        </p:spPr>
        <p:txBody>
          <a:bodyPr anchorCtr="0" anchor="ctr" bIns="0" lIns="0" spcFirstLastPara="1" rIns="0" wrap="square" tIns="0">
            <a:noAutofit/>
          </a:bodyPr>
          <a:lstStyle/>
          <a:p>
            <a:pPr indent="0" lvl="0" marL="0" marR="0" rtl="0" algn="ctr">
              <a:lnSpc>
                <a:spcPct val="104000"/>
              </a:lnSpc>
              <a:spcBef>
                <a:spcPts val="0"/>
              </a:spcBef>
              <a:spcAft>
                <a:spcPts val="0"/>
              </a:spcAft>
              <a:buClr>
                <a:srgbClr val="000000"/>
              </a:buClr>
              <a:buSzPts val="1800"/>
              <a:buFont typeface="Arial"/>
              <a:buNone/>
            </a:pPr>
            <a:r>
              <a:rPr b="1" lang="en-US" sz="1800"/>
              <a:t>19</a:t>
            </a:r>
            <a:r>
              <a:rPr b="1" i="0" lang="en-US" sz="1800" u="none">
                <a:solidFill>
                  <a:srgbClr val="000000"/>
                </a:solidFill>
                <a:latin typeface="Arial"/>
                <a:ea typeface="Arial"/>
                <a:cs typeface="Arial"/>
                <a:sym typeface="Arial"/>
              </a:rPr>
              <a:t>/</a:t>
            </a:r>
            <a:r>
              <a:rPr b="1" lang="en-US" sz="1800"/>
              <a:t>02</a:t>
            </a:r>
            <a:r>
              <a:rPr b="1" i="0" lang="en-US" sz="1800" u="none">
                <a:solidFill>
                  <a:srgbClr val="000000"/>
                </a:solidFill>
                <a:latin typeface="Arial"/>
                <a:ea typeface="Arial"/>
                <a:cs typeface="Arial"/>
                <a:sym typeface="Arial"/>
              </a:rPr>
              <a:t>/20</a:t>
            </a:r>
            <a:r>
              <a:rPr b="1" lang="en-US" sz="1800"/>
              <a:t>20</a:t>
            </a:r>
            <a:endParaRPr/>
          </a:p>
        </p:txBody>
      </p:sp>
      <p:sp>
        <p:nvSpPr>
          <p:cNvPr id="52" name="Google Shape;52;p3"/>
          <p:cNvSpPr txBox="1"/>
          <p:nvPr/>
        </p:nvSpPr>
        <p:spPr>
          <a:xfrm>
            <a:off x="968375" y="1847850"/>
            <a:ext cx="8394700" cy="1484312"/>
          </a:xfrm>
          <a:prstGeom prst="rect">
            <a:avLst/>
          </a:prstGeom>
          <a:noFill/>
          <a:ln>
            <a:noFill/>
          </a:ln>
        </p:spPr>
        <p:txBody>
          <a:bodyPr anchorCtr="0" anchor="ctr" bIns="0" lIns="0" spcFirstLastPara="1" rIns="0" wrap="square" tIns="239025">
            <a:noAutofit/>
          </a:bodyPr>
          <a:lstStyle/>
          <a:p>
            <a:pPr indent="0" lvl="0" marL="0" marR="0" rtl="0" algn="ctr">
              <a:lnSpc>
                <a:spcPct val="72000"/>
              </a:lnSpc>
              <a:spcBef>
                <a:spcPts val="0"/>
              </a:spcBef>
              <a:spcAft>
                <a:spcPts val="0"/>
              </a:spcAft>
              <a:buClr>
                <a:srgbClr val="000000"/>
              </a:buClr>
              <a:buSzPts val="4000"/>
              <a:buFont typeface="Arial"/>
              <a:buNone/>
            </a:pPr>
            <a:r>
              <a:rPr b="1" i="0" lang="en-US" sz="4000" u="none">
                <a:solidFill>
                  <a:srgbClr val="000000"/>
                </a:solidFill>
                <a:latin typeface="Arial"/>
                <a:ea typeface="Arial"/>
                <a:cs typeface="Arial"/>
                <a:sym typeface="Arial"/>
              </a:rPr>
              <a:t>Programare orientata pe obiecte</a:t>
            </a:r>
            <a:endParaRPr/>
          </a:p>
          <a:p>
            <a:pPr indent="0" lvl="0" marL="0" marR="0" rtl="0" algn="ctr">
              <a:lnSpc>
                <a:spcPct val="72000"/>
              </a:lnSpc>
              <a:spcBef>
                <a:spcPts val="0"/>
              </a:spcBef>
              <a:spcAft>
                <a:spcPts val="0"/>
              </a:spcAft>
              <a:buClr>
                <a:srgbClr val="FFFFFF"/>
              </a:buClr>
              <a:buSzPts val="3200"/>
              <a:buFont typeface="Arial"/>
              <a:buNone/>
            </a:pPr>
            <a:r>
              <a:t/>
            </a:r>
            <a:endParaRPr b="1" i="0" sz="3200" u="none">
              <a:solidFill>
                <a:srgbClr val="000000"/>
              </a:solidFill>
              <a:latin typeface="Arial"/>
              <a:ea typeface="Arial"/>
              <a:cs typeface="Arial"/>
              <a:sym typeface="Arial"/>
            </a:endParaRPr>
          </a:p>
          <a:p>
            <a:pPr indent="0" lvl="0" marL="0" marR="0" rtl="0" algn="ctr">
              <a:lnSpc>
                <a:spcPct val="72000"/>
              </a:lnSpc>
              <a:spcBef>
                <a:spcPts val="0"/>
              </a:spcBef>
              <a:spcAft>
                <a:spcPts val="0"/>
              </a:spcAft>
              <a:buClr>
                <a:srgbClr val="000000"/>
              </a:buClr>
              <a:buSzPts val="2600"/>
              <a:buFont typeface="Arial"/>
              <a:buNone/>
            </a:pPr>
            <a:r>
              <a:rPr b="1" i="0" lang="en-US" sz="2600" u="none">
                <a:solidFill>
                  <a:srgbClr val="000000"/>
                </a:solidFill>
                <a:latin typeface="Arial"/>
                <a:ea typeface="Arial"/>
                <a:cs typeface="Arial"/>
                <a:sym typeface="Arial"/>
              </a:rPr>
              <a:t>- suport de curs -</a:t>
            </a:r>
            <a:endParaRPr/>
          </a:p>
        </p:txBody>
      </p:sp>
      <p:sp>
        <p:nvSpPr>
          <p:cNvPr id="53" name="Google Shape;53;p3"/>
          <p:cNvSpPr txBox="1"/>
          <p:nvPr/>
        </p:nvSpPr>
        <p:spPr>
          <a:xfrm>
            <a:off x="2854325" y="4800600"/>
            <a:ext cx="4044900" cy="1953900"/>
          </a:xfrm>
          <a:prstGeom prst="rect">
            <a:avLst/>
          </a:prstGeom>
          <a:noFill/>
          <a:ln>
            <a:noFill/>
          </a:ln>
        </p:spPr>
        <p:txBody>
          <a:bodyPr anchorCtr="0" anchor="t" bIns="45000" lIns="90000" spcFirstLastPara="1" rIns="90000" wrap="square" tIns="45000">
            <a:noAutofit/>
          </a:bodyPr>
          <a:lstStyle/>
          <a:p>
            <a:pPr indent="0" lvl="0" marL="0" marR="0" rtl="0" algn="ctr">
              <a:lnSpc>
                <a:spcPct val="104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An universitar 201</a:t>
            </a:r>
            <a:r>
              <a:rPr b="1" lang="en-US" sz="2400"/>
              <a:t>9</a:t>
            </a:r>
            <a:r>
              <a:rPr b="1" i="0" lang="en-US" sz="2400" u="none">
                <a:solidFill>
                  <a:srgbClr val="000000"/>
                </a:solidFill>
                <a:latin typeface="Arial"/>
                <a:ea typeface="Arial"/>
                <a:cs typeface="Arial"/>
                <a:sym typeface="Arial"/>
              </a:rPr>
              <a:t> – 20</a:t>
            </a:r>
            <a:r>
              <a:rPr b="1" lang="en-US" sz="2400"/>
              <a:t>20</a:t>
            </a:r>
            <a:endParaRPr b="1" sz="2400"/>
          </a:p>
          <a:p>
            <a:pPr indent="0" lvl="0" marL="0" marR="0" rtl="0" algn="ctr">
              <a:lnSpc>
                <a:spcPct val="104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Semestrul II</a:t>
            </a:r>
            <a:endParaRPr/>
          </a:p>
          <a:p>
            <a:pPr indent="0" lvl="0" marL="0" marR="0" rtl="0" algn="ctr">
              <a:lnSpc>
                <a:spcPct val="104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Seria </a:t>
            </a:r>
            <a:r>
              <a:rPr b="1" lang="en-US" sz="2400"/>
              <a:t>13</a:t>
            </a:r>
            <a:endParaRPr/>
          </a:p>
          <a:p>
            <a:pPr indent="0" lvl="0" marL="0" marR="0" rtl="0" algn="ctr">
              <a:lnSpc>
                <a:spcPct val="104000"/>
              </a:lnSpc>
              <a:spcBef>
                <a:spcPts val="0"/>
              </a:spcBef>
              <a:spcAft>
                <a:spcPts val="0"/>
              </a:spcAft>
              <a:buClr>
                <a:srgbClr val="FFFFFF"/>
              </a:buClr>
              <a:buSzPts val="2400"/>
              <a:buFont typeface="Arial"/>
              <a:buNone/>
            </a:pPr>
            <a:r>
              <a:t/>
            </a:r>
            <a:endParaRPr b="1" i="0" sz="2400" u="none">
              <a:solidFill>
                <a:srgbClr val="000000"/>
              </a:solidFill>
              <a:latin typeface="Arial"/>
              <a:ea typeface="Arial"/>
              <a:cs typeface="Arial"/>
              <a:sym typeface="Arial"/>
            </a:endParaRPr>
          </a:p>
          <a:p>
            <a:pPr indent="0" lvl="0" marL="0" marR="0" rtl="0" algn="ctr">
              <a:lnSpc>
                <a:spcPct val="104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Curs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9" name="Shape 169"/>
        <p:cNvGrpSpPr/>
        <p:nvPr/>
      </p:nvGrpSpPr>
      <p:grpSpPr>
        <a:xfrm>
          <a:off x="0" y="0"/>
          <a:ext cx="0" cy="0"/>
          <a:chOff x="0" y="0"/>
          <a:chExt cx="0" cy="0"/>
        </a:xfrm>
      </p:grpSpPr>
      <p:sp>
        <p:nvSpPr>
          <p:cNvPr id="170" name="Google Shape;170;p12"/>
          <p:cNvSpPr txBox="1"/>
          <p:nvPr/>
        </p:nvSpPr>
        <p:spPr>
          <a:xfrm>
            <a:off x="9307512" y="7062787"/>
            <a:ext cx="628650" cy="403225"/>
          </a:xfrm>
          <a:prstGeom prst="rect">
            <a:avLst/>
          </a:prstGeom>
          <a:noFill/>
          <a:ln>
            <a:noFill/>
          </a:ln>
        </p:spPr>
        <p:txBody>
          <a:bodyPr anchorCtr="0" anchor="b" bIns="50400" lIns="100800" spcFirstLastPara="1" rIns="100800" wrap="square" tIns="50400">
            <a:noAutofit/>
          </a:bodyPr>
          <a:lstStyle/>
          <a:p>
            <a:pPr indent="0" lvl="0" marL="0" marR="0" rtl="0" algn="r">
              <a:lnSpc>
                <a:spcPct val="104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171" name="Google Shape;171;p12"/>
          <p:cNvSpPr txBox="1"/>
          <p:nvPr/>
        </p:nvSpPr>
        <p:spPr>
          <a:xfrm>
            <a:off x="84137" y="84137"/>
            <a:ext cx="5040312" cy="6604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172" name="Google Shape;172;p12"/>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173" name="Google Shape;173;p12"/>
          <p:cNvSpPr txBox="1"/>
          <p:nvPr/>
        </p:nvSpPr>
        <p:spPr>
          <a:xfrm>
            <a:off x="2322512" y="979487"/>
            <a:ext cx="5543550" cy="447675"/>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C1C1D"/>
              </a:buClr>
              <a:buSzPts val="2800"/>
              <a:buFont typeface="Arial"/>
              <a:buNone/>
            </a:pPr>
            <a:r>
              <a:rPr b="1" i="0" lang="en-US" sz="2800" u="none">
                <a:solidFill>
                  <a:srgbClr val="0C1C1D"/>
                </a:solidFill>
                <a:latin typeface="Arial"/>
                <a:ea typeface="Arial"/>
                <a:cs typeface="Arial"/>
                <a:sym typeface="Arial"/>
              </a:rPr>
              <a:t>Agenda cursului</a:t>
            </a:r>
            <a:endParaRPr/>
          </a:p>
        </p:txBody>
      </p:sp>
      <p:sp>
        <p:nvSpPr>
          <p:cNvPr id="174" name="Google Shape;174;p12"/>
          <p:cNvSpPr txBox="1"/>
          <p:nvPr/>
        </p:nvSpPr>
        <p:spPr>
          <a:xfrm>
            <a:off x="1035050" y="1646237"/>
            <a:ext cx="8434387" cy="5486400"/>
          </a:xfrm>
          <a:prstGeom prst="rect">
            <a:avLst/>
          </a:prstGeom>
          <a:noFill/>
          <a:ln>
            <a:noFill/>
          </a:ln>
        </p:spPr>
        <p:txBody>
          <a:bodyPr anchorCtr="0" anchor="t" bIns="45000" lIns="90000" spcFirstLastPara="1" rIns="90000" wrap="square" tIns="45000">
            <a:noAutofit/>
          </a:bodyPr>
          <a:lstStyle/>
          <a:p>
            <a:pPr indent="-152400" lvl="0" marL="0" marR="0" rtl="0" algn="l">
              <a:lnSpc>
                <a:spcPct val="150000"/>
              </a:lnSpc>
              <a:spcBef>
                <a:spcPts val="0"/>
              </a:spcBef>
              <a:spcAft>
                <a:spcPts val="0"/>
              </a:spcAft>
              <a:buClr>
                <a:srgbClr val="000000"/>
              </a:buClr>
              <a:buSzPts val="2400"/>
              <a:buFont typeface="Times New Roman"/>
              <a:buAutoNum type="arabicPeriod"/>
            </a:pPr>
            <a:r>
              <a:rPr b="0" i="0" lang="en-US" sz="2400" u="none">
                <a:solidFill>
                  <a:srgbClr val="000000"/>
                </a:solidFill>
                <a:latin typeface="Arial"/>
                <a:ea typeface="Arial"/>
                <a:cs typeface="Arial"/>
                <a:sym typeface="Arial"/>
              </a:rPr>
              <a:t> </a:t>
            </a:r>
            <a:r>
              <a:rPr b="0" i="0" lang="en-US" sz="2400" u="none">
                <a:solidFill>
                  <a:srgbClr val="7F7F7F"/>
                </a:solidFill>
                <a:latin typeface="Arial"/>
                <a:ea typeface="Arial"/>
                <a:cs typeface="Arial"/>
                <a:sym typeface="Arial"/>
              </a:rPr>
              <a:t>Regulamente UB si FMI </a:t>
            </a:r>
            <a:endParaRPr/>
          </a:p>
          <a:p>
            <a:pPr indent="-152400" lvl="0" marL="0" marR="0" rtl="0" algn="l">
              <a:lnSpc>
                <a:spcPct val="150000"/>
              </a:lnSpc>
              <a:spcBef>
                <a:spcPts val="0"/>
              </a:spcBef>
              <a:spcAft>
                <a:spcPts val="0"/>
              </a:spcAft>
              <a:buClr>
                <a:srgbClr val="000000"/>
              </a:buClr>
              <a:buSzPts val="2400"/>
              <a:buFont typeface="Times New Roman"/>
              <a:buAutoNum type="arabicPeriod"/>
            </a:pPr>
            <a:r>
              <a:rPr b="0" i="0" lang="en-US" sz="2400" u="none">
                <a:solidFill>
                  <a:srgbClr val="7F7F7F"/>
                </a:solidFill>
                <a:latin typeface="Arial"/>
                <a:ea typeface="Arial"/>
                <a:cs typeface="Arial"/>
                <a:sym typeface="Arial"/>
              </a:rPr>
              <a:t>Utilitatea cursului de Programare Orientata pe Obiecte</a:t>
            </a:r>
            <a:endParaRPr/>
          </a:p>
          <a:p>
            <a:pPr indent="-152400" lvl="0" marL="0" marR="0" rtl="0" algn="l">
              <a:lnSpc>
                <a:spcPct val="150000"/>
              </a:lnSpc>
              <a:spcBef>
                <a:spcPts val="0"/>
              </a:spcBef>
              <a:spcAft>
                <a:spcPts val="0"/>
              </a:spcAft>
              <a:buClr>
                <a:srgbClr val="000000"/>
              </a:buClr>
              <a:buSzPts val="2400"/>
              <a:buFont typeface="Times New Roman"/>
              <a:buAutoNum type="arabicPeriod"/>
            </a:pPr>
            <a:r>
              <a:rPr b="0" i="0" lang="en-US" sz="2400" u="none">
                <a:solidFill>
                  <a:srgbClr val="000000"/>
                </a:solidFill>
                <a:latin typeface="Arial"/>
                <a:ea typeface="Arial"/>
                <a:cs typeface="Arial"/>
                <a:sym typeface="Arial"/>
              </a:rPr>
              <a:t> Prezentarea disciplinei</a:t>
            </a:r>
            <a:endParaRPr/>
          </a:p>
          <a:p>
            <a:pPr indent="-223837" lvl="2" marL="1143000" marR="0" rtl="0" algn="l">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3.1 Obiectivele discipinei</a:t>
            </a:r>
            <a:endParaRPr/>
          </a:p>
          <a:p>
            <a:pPr indent="-223837" lvl="2" marL="1143000" marR="0" rtl="0" algn="l">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3.2 Programa cursului</a:t>
            </a:r>
            <a:endParaRPr/>
          </a:p>
          <a:p>
            <a:pPr indent="-223837" lvl="2" marL="1143000" marR="0" rtl="0" algn="l">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3.3 Bibliografie</a:t>
            </a:r>
            <a:endParaRPr/>
          </a:p>
          <a:p>
            <a:pPr indent="-223837" lvl="2" marL="1143000" marR="0" rtl="0" algn="l">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3.4 Regulament de notare si evaluare</a:t>
            </a:r>
            <a:endParaRPr/>
          </a:p>
          <a:p>
            <a:pPr indent="0" lvl="0" marL="0" marR="0" rtl="0" algn="l">
              <a:lnSpc>
                <a:spcPct val="15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4. </a:t>
            </a:r>
            <a:r>
              <a:rPr b="0" i="0" lang="en-US" sz="2400" u="none">
                <a:solidFill>
                  <a:srgbClr val="7F7F7F"/>
                </a:solidFill>
                <a:latin typeface="Arial"/>
                <a:ea typeface="Arial"/>
                <a:cs typeface="Arial"/>
                <a:sym typeface="Arial"/>
              </a:rPr>
              <a:t>Primul curs</a:t>
            </a:r>
            <a:endParaRPr/>
          </a:p>
          <a:p>
            <a:pPr indent="0" lvl="0" marL="0" marR="0" rtl="0" algn="l">
              <a:lnSpc>
                <a:spcPct val="104000"/>
              </a:lnSpc>
              <a:spcBef>
                <a:spcPts val="0"/>
              </a:spcBef>
              <a:spcAft>
                <a:spcPts val="0"/>
              </a:spcAft>
              <a:buNone/>
            </a:pPr>
            <a:r>
              <a:t/>
            </a:r>
            <a:endParaRPr b="0" i="0" sz="2400" u="none">
              <a:solidFill>
                <a:srgbClr val="7F7F7F"/>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1" name="Shape 181"/>
        <p:cNvGrpSpPr/>
        <p:nvPr/>
      </p:nvGrpSpPr>
      <p:grpSpPr>
        <a:xfrm>
          <a:off x="0" y="0"/>
          <a:ext cx="0" cy="0"/>
          <a:chOff x="0" y="0"/>
          <a:chExt cx="0" cy="0"/>
        </a:xfrm>
      </p:grpSpPr>
      <p:sp>
        <p:nvSpPr>
          <p:cNvPr id="182" name="Google Shape;182;p13"/>
          <p:cNvSpPr txBox="1"/>
          <p:nvPr/>
        </p:nvSpPr>
        <p:spPr>
          <a:xfrm>
            <a:off x="9383712" y="7062787"/>
            <a:ext cx="552450" cy="403225"/>
          </a:xfrm>
          <a:prstGeom prst="rect">
            <a:avLst/>
          </a:prstGeom>
          <a:noFill/>
          <a:ln>
            <a:noFill/>
          </a:ln>
        </p:spPr>
        <p:txBody>
          <a:bodyPr anchorCtr="0" anchor="b" bIns="50400" lIns="100800" spcFirstLastPara="1" rIns="100800" wrap="square" tIns="50400">
            <a:noAutofit/>
          </a:bodyPr>
          <a:lstStyle/>
          <a:p>
            <a:pPr indent="0" lvl="0" marL="0" marR="0" rtl="0" algn="r">
              <a:lnSpc>
                <a:spcPct val="100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183" name="Google Shape;183;p13"/>
          <p:cNvSpPr txBox="1"/>
          <p:nvPr/>
        </p:nvSpPr>
        <p:spPr>
          <a:xfrm>
            <a:off x="84137" y="84137"/>
            <a:ext cx="5040312" cy="6604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184" name="Google Shape;184;p13"/>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185" name="Google Shape;185;p13"/>
          <p:cNvSpPr txBox="1"/>
          <p:nvPr/>
        </p:nvSpPr>
        <p:spPr>
          <a:xfrm>
            <a:off x="773112" y="884237"/>
            <a:ext cx="8210550" cy="385762"/>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3. Prezentarea disciplinei</a:t>
            </a:r>
            <a:endParaRPr/>
          </a:p>
        </p:txBody>
      </p:sp>
      <p:sp>
        <p:nvSpPr>
          <p:cNvPr id="186" name="Google Shape;186;p13"/>
          <p:cNvSpPr txBox="1"/>
          <p:nvPr/>
        </p:nvSpPr>
        <p:spPr>
          <a:xfrm>
            <a:off x="239712" y="1493837"/>
            <a:ext cx="3505200" cy="4572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3333CC"/>
              </a:buClr>
              <a:buSzPts val="2000"/>
              <a:buFont typeface="Arial"/>
              <a:buNone/>
            </a:pPr>
            <a:r>
              <a:rPr b="1" i="0" lang="en-US" sz="2000" u="none">
                <a:solidFill>
                  <a:srgbClr val="3333CC"/>
                </a:solidFill>
                <a:latin typeface="Arial"/>
                <a:ea typeface="Arial"/>
                <a:cs typeface="Arial"/>
                <a:sym typeface="Arial"/>
              </a:rPr>
              <a:t>3.1 Obiectivele disciplinei</a:t>
            </a:r>
            <a:endParaRPr/>
          </a:p>
        </p:txBody>
      </p:sp>
      <p:sp>
        <p:nvSpPr>
          <p:cNvPr id="187" name="Google Shape;187;p13"/>
          <p:cNvSpPr txBox="1"/>
          <p:nvPr/>
        </p:nvSpPr>
        <p:spPr>
          <a:xfrm>
            <a:off x="315900" y="2082075"/>
            <a:ext cx="9525000" cy="4846500"/>
          </a:xfrm>
          <a:prstGeom prst="rect">
            <a:avLst/>
          </a:prstGeom>
          <a:noFill/>
          <a:ln>
            <a:noFill/>
          </a:ln>
        </p:spPr>
        <p:txBody>
          <a:bodyPr anchorCtr="0" anchor="t" bIns="10075" lIns="0" spcFirstLastPara="1" rIns="0" wrap="square" tIns="10075">
            <a:noAutofit/>
          </a:bodyPr>
          <a:lstStyle/>
          <a:p>
            <a:pPr indent="0" lvl="0" marL="0" marR="0" rtl="0" algn="l">
              <a:lnSpc>
                <a:spcPct val="104000"/>
              </a:lnSpc>
              <a:spcBef>
                <a:spcPts val="0"/>
              </a:spcBef>
              <a:spcAft>
                <a:spcPts val="0"/>
              </a:spcAft>
              <a:buClr>
                <a:schemeClr val="dk1"/>
              </a:buClr>
              <a:buSzPts val="1100"/>
              <a:buFont typeface="Arial"/>
              <a:buNone/>
            </a:pPr>
            <a:r>
              <a:rPr lang="en-US" sz="2000"/>
              <a:t> </a:t>
            </a:r>
            <a:r>
              <a:rPr lang="en-US" sz="2000">
                <a:solidFill>
                  <a:schemeClr val="dk1"/>
                </a:solidFill>
              </a:rPr>
              <a:t>Curs de programare OO </a:t>
            </a:r>
            <a:endParaRPr sz="2000">
              <a:solidFill>
                <a:schemeClr val="dk1"/>
              </a:solidFill>
            </a:endParaRPr>
          </a:p>
          <a:p>
            <a:pPr indent="0" lvl="0" marL="0" marR="0" rtl="0" algn="l">
              <a:lnSpc>
                <a:spcPct val="104000"/>
              </a:lnSpc>
              <a:spcBef>
                <a:spcPts val="0"/>
              </a:spcBef>
              <a:spcAft>
                <a:spcPts val="0"/>
              </a:spcAft>
              <a:buClr>
                <a:schemeClr val="dk1"/>
              </a:buClr>
              <a:buSzPts val="1100"/>
              <a:buFont typeface="Arial"/>
              <a:buNone/>
            </a:pPr>
            <a:r>
              <a:t/>
            </a:r>
            <a:endParaRPr sz="2000">
              <a:solidFill>
                <a:schemeClr val="dk1"/>
              </a:solidFill>
            </a:endParaRPr>
          </a:p>
          <a:p>
            <a:pPr indent="0" lvl="0" marL="0" marR="0" rtl="0" algn="l">
              <a:lnSpc>
                <a:spcPct val="104000"/>
              </a:lnSpc>
              <a:spcBef>
                <a:spcPts val="0"/>
              </a:spcBef>
              <a:spcAft>
                <a:spcPts val="0"/>
              </a:spcAft>
              <a:buClr>
                <a:schemeClr val="dk1"/>
              </a:buClr>
              <a:buSzPts val="1100"/>
              <a:buFont typeface="Arial"/>
              <a:buNone/>
            </a:pPr>
            <a:r>
              <a:rPr lang="en-US" sz="2000">
                <a:solidFill>
                  <a:schemeClr val="dk1"/>
                </a:solidFill>
              </a:rPr>
              <a:t>Ofera o baza de pornire pentru alte cursuri</a:t>
            </a:r>
            <a:endParaRPr sz="2000">
              <a:solidFill>
                <a:schemeClr val="dk1"/>
              </a:solidFill>
            </a:endParaRPr>
          </a:p>
          <a:p>
            <a:pPr indent="0" lvl="0" marL="0" marR="0" rtl="0" algn="l">
              <a:lnSpc>
                <a:spcPct val="104000"/>
              </a:lnSpc>
              <a:spcBef>
                <a:spcPts val="0"/>
              </a:spcBef>
              <a:spcAft>
                <a:spcPts val="0"/>
              </a:spcAft>
              <a:buClr>
                <a:schemeClr val="dk1"/>
              </a:buClr>
              <a:buSzPts val="1100"/>
              <a:buFont typeface="Arial"/>
              <a:buNone/>
            </a:pPr>
            <a:r>
              <a:t/>
            </a:r>
            <a:endParaRPr sz="2000"/>
          </a:p>
          <a:p>
            <a:pPr indent="0" lvl="0" marL="0" marR="0" rtl="0" algn="l">
              <a:lnSpc>
                <a:spcPct val="104000"/>
              </a:lnSpc>
              <a:spcBef>
                <a:spcPts val="0"/>
              </a:spcBef>
              <a:spcAft>
                <a:spcPts val="0"/>
              </a:spcAft>
              <a:buClr>
                <a:schemeClr val="dk1"/>
              </a:buClr>
              <a:buSzPts val="1100"/>
              <a:buFont typeface="Arial"/>
              <a:buNone/>
            </a:pPr>
            <a:r>
              <a:rPr b="1" lang="en-US" sz="2000"/>
              <a:t>Obiectivul general al disciplinei: </a:t>
            </a:r>
            <a:r>
              <a:rPr b="1" lang="en-US" sz="2000">
                <a:solidFill>
                  <a:schemeClr val="dk1"/>
                </a:solidFill>
              </a:rPr>
              <a:t>	 	 	</a:t>
            </a:r>
            <a:endParaRPr b="1" sz="2000">
              <a:solidFill>
                <a:schemeClr val="dk1"/>
              </a:solidFill>
            </a:endParaRPr>
          </a:p>
          <a:p>
            <a:pPr indent="0" lvl="0" marL="0" marR="0" rtl="0" algn="l">
              <a:lnSpc>
                <a:spcPct val="104000"/>
              </a:lnSpc>
              <a:spcBef>
                <a:spcPts val="0"/>
              </a:spcBef>
              <a:spcAft>
                <a:spcPts val="0"/>
              </a:spcAft>
              <a:buClr>
                <a:schemeClr val="dk1"/>
              </a:buClr>
              <a:buSzPts val="1100"/>
              <a:buFont typeface="Arial"/>
              <a:buNone/>
            </a:pPr>
            <a:r>
              <a:rPr lang="en-US" sz="2000">
                <a:solidFill>
                  <a:srgbClr val="CC0000"/>
                </a:solidFill>
              </a:rPr>
              <a:t>Formarea unei imagini generale, preliminare, despre programarea orientată pe obiecte (POO).</a:t>
            </a:r>
            <a:endParaRPr sz="2000">
              <a:solidFill>
                <a:srgbClr val="CC0000"/>
              </a:solidFill>
            </a:endParaRPr>
          </a:p>
          <a:p>
            <a:pPr indent="0" lvl="0" marL="0" marR="0" rtl="0" algn="l">
              <a:lnSpc>
                <a:spcPct val="104000"/>
              </a:lnSpc>
              <a:spcBef>
                <a:spcPts val="0"/>
              </a:spcBef>
              <a:spcAft>
                <a:spcPts val="0"/>
              </a:spcAft>
              <a:buClr>
                <a:srgbClr val="000000"/>
              </a:buClr>
              <a:buSzPts val="2000"/>
              <a:buFont typeface="Arial"/>
              <a:buNone/>
            </a:pPr>
            <a:r>
              <a:t/>
            </a:r>
            <a:endParaRPr sz="2000"/>
          </a:p>
          <a:p>
            <a:pPr indent="0" lvl="0" marL="0" marR="0" rtl="0" algn="l">
              <a:lnSpc>
                <a:spcPct val="104000"/>
              </a:lnSpc>
              <a:spcBef>
                <a:spcPts val="0"/>
              </a:spcBef>
              <a:spcAft>
                <a:spcPts val="0"/>
              </a:spcAft>
              <a:buClr>
                <a:srgbClr val="000000"/>
              </a:buClr>
              <a:buSzPts val="2000"/>
              <a:buFont typeface="Arial"/>
              <a:buNone/>
            </a:pPr>
            <a:r>
              <a:rPr b="1" lang="en-US" sz="2000"/>
              <a:t>Obiective specifice:</a:t>
            </a:r>
            <a:r>
              <a:rPr b="1" lang="en-US" sz="1100">
                <a:solidFill>
                  <a:schemeClr val="dk1"/>
                </a:solidFill>
              </a:rPr>
              <a:t> 	</a:t>
            </a:r>
            <a:endParaRPr b="1" sz="1100">
              <a:solidFill>
                <a:schemeClr val="dk1"/>
              </a:solidFill>
            </a:endParaRPr>
          </a:p>
          <a:p>
            <a:pPr indent="0" lvl="0" marL="457200" marR="0" rtl="0" algn="l">
              <a:lnSpc>
                <a:spcPct val="104000"/>
              </a:lnSpc>
              <a:spcBef>
                <a:spcPts val="0"/>
              </a:spcBef>
              <a:spcAft>
                <a:spcPts val="0"/>
              </a:spcAft>
              <a:buNone/>
            </a:pPr>
            <a:r>
              <a:rPr lang="en-US" sz="2000">
                <a:solidFill>
                  <a:schemeClr val="dk1"/>
                </a:solidFill>
              </a:rPr>
              <a:t>1. Înțelegerea fundamentelor paradigmei programarii orientate pe obiecte;</a:t>
            </a:r>
            <a:endParaRPr sz="2000">
              <a:solidFill>
                <a:schemeClr val="dk1"/>
              </a:solidFill>
            </a:endParaRPr>
          </a:p>
          <a:p>
            <a:pPr indent="0" lvl="0" marL="457200" marR="0" rtl="0" algn="l">
              <a:lnSpc>
                <a:spcPct val="104000"/>
              </a:lnSpc>
              <a:spcBef>
                <a:spcPts val="0"/>
              </a:spcBef>
              <a:spcAft>
                <a:spcPts val="0"/>
              </a:spcAft>
              <a:buNone/>
            </a:pPr>
            <a:r>
              <a:rPr lang="en-US" sz="2000">
                <a:solidFill>
                  <a:schemeClr val="dk1"/>
                </a:solidFill>
              </a:rPr>
              <a:t>2. Înțelegerea conceptelor de clasă, interfață, moștenire, polimorfism;</a:t>
            </a:r>
            <a:endParaRPr sz="2000">
              <a:solidFill>
                <a:schemeClr val="dk1"/>
              </a:solidFill>
            </a:endParaRPr>
          </a:p>
          <a:p>
            <a:pPr indent="0" lvl="0" marL="457200" marR="0" rtl="0" algn="l">
              <a:lnSpc>
                <a:spcPct val="104000"/>
              </a:lnSpc>
              <a:spcBef>
                <a:spcPts val="0"/>
              </a:spcBef>
              <a:spcAft>
                <a:spcPts val="0"/>
              </a:spcAft>
              <a:buNone/>
            </a:pPr>
            <a:r>
              <a:rPr lang="en-US" sz="2000">
                <a:solidFill>
                  <a:schemeClr val="dk1"/>
                </a:solidFill>
              </a:rPr>
              <a:t>3. Familiarizarea cu şabloanele de proiectare;</a:t>
            </a:r>
            <a:endParaRPr sz="2000">
              <a:solidFill>
                <a:schemeClr val="dk1"/>
              </a:solidFill>
            </a:endParaRPr>
          </a:p>
          <a:p>
            <a:pPr indent="0" lvl="0" marL="457200" marR="0" rtl="0" algn="l">
              <a:lnSpc>
                <a:spcPct val="104000"/>
              </a:lnSpc>
              <a:spcBef>
                <a:spcPts val="0"/>
              </a:spcBef>
              <a:spcAft>
                <a:spcPts val="0"/>
              </a:spcAft>
              <a:buNone/>
            </a:pPr>
            <a:r>
              <a:rPr lang="en-US" sz="2000">
                <a:solidFill>
                  <a:schemeClr val="dk1"/>
                </a:solidFill>
              </a:rPr>
              <a:t>4. Dezvoltarea de aplicații de complexitate medie respectând principiile de dezvoltare ale POO;</a:t>
            </a:r>
            <a:endParaRPr sz="2000">
              <a:solidFill>
                <a:schemeClr val="dk1"/>
              </a:solidFill>
            </a:endParaRPr>
          </a:p>
          <a:p>
            <a:pPr indent="0" lvl="0" marL="457200" marR="0" rtl="0" algn="l">
              <a:lnSpc>
                <a:spcPct val="104000"/>
              </a:lnSpc>
              <a:spcBef>
                <a:spcPts val="0"/>
              </a:spcBef>
              <a:spcAft>
                <a:spcPts val="0"/>
              </a:spcAft>
              <a:buNone/>
            </a:pPr>
            <a:r>
              <a:rPr lang="en-US" sz="2000">
                <a:solidFill>
                  <a:schemeClr val="dk1"/>
                </a:solidFill>
              </a:rPr>
              <a:t>5. Deprinderea cu noile facilităţi oferite de limbajul C++.</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4" name="Shape 194"/>
        <p:cNvGrpSpPr/>
        <p:nvPr/>
      </p:nvGrpSpPr>
      <p:grpSpPr>
        <a:xfrm>
          <a:off x="0" y="0"/>
          <a:ext cx="0" cy="0"/>
          <a:chOff x="0" y="0"/>
          <a:chExt cx="0" cy="0"/>
        </a:xfrm>
      </p:grpSpPr>
      <p:sp>
        <p:nvSpPr>
          <p:cNvPr id="195" name="Google Shape;195;p14"/>
          <p:cNvSpPr txBox="1"/>
          <p:nvPr/>
        </p:nvSpPr>
        <p:spPr>
          <a:xfrm>
            <a:off x="9383712" y="7062787"/>
            <a:ext cx="552450" cy="403225"/>
          </a:xfrm>
          <a:prstGeom prst="rect">
            <a:avLst/>
          </a:prstGeom>
          <a:noFill/>
          <a:ln>
            <a:noFill/>
          </a:ln>
        </p:spPr>
        <p:txBody>
          <a:bodyPr anchorCtr="0" anchor="b" bIns="50400" lIns="100800" spcFirstLastPara="1" rIns="100800" wrap="square" tIns="50400">
            <a:noAutofit/>
          </a:bodyPr>
          <a:lstStyle/>
          <a:p>
            <a:pPr indent="0" lvl="0" marL="0" marR="0" rtl="0" algn="r">
              <a:lnSpc>
                <a:spcPct val="100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196" name="Google Shape;196;p14"/>
          <p:cNvSpPr txBox="1"/>
          <p:nvPr/>
        </p:nvSpPr>
        <p:spPr>
          <a:xfrm>
            <a:off x="84137" y="84137"/>
            <a:ext cx="5040312" cy="6604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197" name="Google Shape;197;p14"/>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198" name="Google Shape;198;p14"/>
          <p:cNvSpPr txBox="1"/>
          <p:nvPr/>
        </p:nvSpPr>
        <p:spPr>
          <a:xfrm>
            <a:off x="773112" y="884237"/>
            <a:ext cx="8210550" cy="385762"/>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3. Prezentarea disciplinei</a:t>
            </a:r>
            <a:endParaRPr/>
          </a:p>
        </p:txBody>
      </p:sp>
      <p:sp>
        <p:nvSpPr>
          <p:cNvPr id="199" name="Google Shape;199;p14"/>
          <p:cNvSpPr txBox="1"/>
          <p:nvPr/>
        </p:nvSpPr>
        <p:spPr>
          <a:xfrm>
            <a:off x="239712" y="1493837"/>
            <a:ext cx="3505200" cy="4572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3333CC"/>
              </a:buClr>
              <a:buSzPts val="2000"/>
              <a:buFont typeface="Arial"/>
              <a:buNone/>
            </a:pPr>
            <a:r>
              <a:rPr b="1" i="0" lang="en-US" sz="2000" u="none">
                <a:solidFill>
                  <a:srgbClr val="3333CC"/>
                </a:solidFill>
                <a:latin typeface="Arial"/>
                <a:ea typeface="Arial"/>
                <a:cs typeface="Arial"/>
                <a:sym typeface="Arial"/>
              </a:rPr>
              <a:t>3.2 Programa cursului</a:t>
            </a:r>
            <a:endParaRPr/>
          </a:p>
        </p:txBody>
      </p:sp>
      <p:sp>
        <p:nvSpPr>
          <p:cNvPr id="200" name="Google Shape;200;p14"/>
          <p:cNvSpPr txBox="1"/>
          <p:nvPr/>
        </p:nvSpPr>
        <p:spPr>
          <a:xfrm>
            <a:off x="762000" y="2092325"/>
            <a:ext cx="8077200" cy="5029200"/>
          </a:xfrm>
          <a:prstGeom prst="rect">
            <a:avLst/>
          </a:prstGeom>
          <a:noFill/>
          <a:ln>
            <a:noFill/>
          </a:ln>
        </p:spPr>
        <p:txBody>
          <a:bodyPr anchorCtr="0" anchor="t" bIns="46800" lIns="90000" spcFirstLastPara="1" rIns="90000" wrap="square" tIns="46800">
            <a:noAutofit/>
          </a:bodyPr>
          <a:lstStyle/>
          <a:p>
            <a:pPr indent="-592137" lvl="0" marL="604837" marR="0" rtl="0" algn="just">
              <a:lnSpc>
                <a:spcPct val="80000"/>
              </a:lnSpc>
              <a:spcBef>
                <a:spcPts val="0"/>
              </a:spcBef>
              <a:spcAft>
                <a:spcPts val="0"/>
              </a:spcAft>
              <a:buClr>
                <a:srgbClr val="000000"/>
              </a:buClr>
              <a:buSzPts val="1800"/>
              <a:buFont typeface="Times New Roman"/>
              <a:buAutoNum type="arabicPeriod"/>
            </a:pPr>
            <a:r>
              <a:rPr b="0" i="0" lang="en-US" sz="1800" u="none">
                <a:solidFill>
                  <a:srgbClr val="000000"/>
                </a:solidFill>
                <a:latin typeface="Arial"/>
                <a:ea typeface="Arial"/>
                <a:cs typeface="Arial"/>
                <a:sym typeface="Arial"/>
              </a:rPr>
              <a:t>Principiile programarii orientate pe obiecte</a:t>
            </a:r>
            <a:endParaRPr sz="1800"/>
          </a:p>
          <a:p>
            <a:pPr indent="-592137" lvl="0" marL="604837" marR="0" rtl="0" algn="just">
              <a:lnSpc>
                <a:spcPct val="80000"/>
              </a:lnSpc>
              <a:spcBef>
                <a:spcPts val="500"/>
              </a:spcBef>
              <a:spcAft>
                <a:spcPts val="0"/>
              </a:spcAft>
              <a:buClr>
                <a:srgbClr val="000000"/>
              </a:buClr>
              <a:buSzPts val="1800"/>
              <a:buFont typeface="Times New Roman"/>
              <a:buAutoNum type="arabicPeriod"/>
            </a:pPr>
            <a:r>
              <a:rPr b="0" i="0" lang="en-US" sz="1800" u="none">
                <a:solidFill>
                  <a:srgbClr val="000000"/>
                </a:solidFill>
                <a:latin typeface="Arial"/>
                <a:ea typeface="Arial"/>
                <a:cs typeface="Arial"/>
                <a:sym typeface="Arial"/>
              </a:rPr>
              <a:t>Proiectarea ascendenta a claselor. Incapsularea datelor in C++</a:t>
            </a:r>
            <a:endParaRPr sz="1800"/>
          </a:p>
          <a:p>
            <a:pPr indent="-592137" lvl="0" marL="604837" marR="0" rtl="0" algn="just">
              <a:lnSpc>
                <a:spcPct val="80000"/>
              </a:lnSpc>
              <a:spcBef>
                <a:spcPts val="500"/>
              </a:spcBef>
              <a:spcAft>
                <a:spcPts val="0"/>
              </a:spcAft>
              <a:buClr>
                <a:srgbClr val="000000"/>
              </a:buClr>
              <a:buSzPts val="1800"/>
              <a:buFont typeface="Times New Roman"/>
              <a:buAutoNum type="arabicPeriod"/>
            </a:pPr>
            <a:r>
              <a:rPr b="0" i="0" lang="en-US" sz="1800" u="none">
                <a:solidFill>
                  <a:srgbClr val="000000"/>
                </a:solidFill>
                <a:latin typeface="Arial"/>
                <a:ea typeface="Arial"/>
                <a:cs typeface="Arial"/>
                <a:sym typeface="Arial"/>
              </a:rPr>
              <a:t>Supraincarcarea functiilor si operatorilor in C++</a:t>
            </a:r>
            <a:endParaRPr sz="1800"/>
          </a:p>
          <a:p>
            <a:pPr indent="-592137" lvl="0" marL="604837" marR="0" rtl="0" algn="just">
              <a:lnSpc>
                <a:spcPct val="80000"/>
              </a:lnSpc>
              <a:spcBef>
                <a:spcPts val="500"/>
              </a:spcBef>
              <a:spcAft>
                <a:spcPts val="0"/>
              </a:spcAft>
              <a:buClr>
                <a:srgbClr val="000000"/>
              </a:buClr>
              <a:buSzPts val="1800"/>
              <a:buFont typeface="Times New Roman"/>
              <a:buAutoNum type="arabicPeriod"/>
            </a:pPr>
            <a:r>
              <a:rPr b="0" i="0" lang="en-US" sz="1800" u="none">
                <a:solidFill>
                  <a:srgbClr val="000000"/>
                </a:solidFill>
                <a:latin typeface="Arial"/>
                <a:ea typeface="Arial"/>
                <a:cs typeface="Arial"/>
                <a:sym typeface="Arial"/>
              </a:rPr>
              <a:t>Proiectarea descendenta a claselor. Mostenirea in C++</a:t>
            </a:r>
            <a:endParaRPr sz="1800"/>
          </a:p>
          <a:p>
            <a:pPr indent="-592137" lvl="0" marL="604837" marR="0" rtl="0" algn="just">
              <a:lnSpc>
                <a:spcPct val="80000"/>
              </a:lnSpc>
              <a:spcBef>
                <a:spcPts val="500"/>
              </a:spcBef>
              <a:spcAft>
                <a:spcPts val="0"/>
              </a:spcAft>
              <a:buClr>
                <a:srgbClr val="000000"/>
              </a:buClr>
              <a:buSzPts val="1800"/>
              <a:buFont typeface="Times New Roman"/>
              <a:buAutoNum type="arabicPeriod"/>
            </a:pPr>
            <a:r>
              <a:rPr b="0" i="0" lang="en-US" sz="1800" u="none">
                <a:solidFill>
                  <a:srgbClr val="000000"/>
                </a:solidFill>
                <a:latin typeface="Arial"/>
                <a:ea typeface="Arial"/>
                <a:cs typeface="Arial"/>
                <a:sym typeface="Arial"/>
              </a:rPr>
              <a:t>Constructori si destructori in C++</a:t>
            </a:r>
            <a:endParaRPr sz="1800"/>
          </a:p>
          <a:p>
            <a:pPr indent="-592137" lvl="0" marL="604837" marR="0" rtl="0" algn="just">
              <a:lnSpc>
                <a:spcPct val="80000"/>
              </a:lnSpc>
              <a:spcBef>
                <a:spcPts val="500"/>
              </a:spcBef>
              <a:spcAft>
                <a:spcPts val="0"/>
              </a:spcAft>
              <a:buClr>
                <a:srgbClr val="000000"/>
              </a:buClr>
              <a:buSzPts val="1800"/>
              <a:buFont typeface="Times New Roman"/>
              <a:buAutoNum type="arabicPeriod"/>
            </a:pPr>
            <a:r>
              <a:rPr b="0" i="0" lang="en-US" sz="1800" u="none">
                <a:solidFill>
                  <a:srgbClr val="000000"/>
                </a:solidFill>
                <a:latin typeface="Arial"/>
                <a:ea typeface="Arial"/>
                <a:cs typeface="Arial"/>
                <a:sym typeface="Arial"/>
              </a:rPr>
              <a:t>Modificatori de protectie in C++. Conversia datelor in C++</a:t>
            </a:r>
            <a:endParaRPr sz="1800"/>
          </a:p>
          <a:p>
            <a:pPr indent="-592137" lvl="0" marL="604837" marR="0" rtl="0" algn="just">
              <a:lnSpc>
                <a:spcPct val="80000"/>
              </a:lnSpc>
              <a:spcBef>
                <a:spcPts val="500"/>
              </a:spcBef>
              <a:spcAft>
                <a:spcPts val="0"/>
              </a:spcAft>
              <a:buClr>
                <a:srgbClr val="000000"/>
              </a:buClr>
              <a:buSzPts val="1800"/>
              <a:buFont typeface="Times New Roman"/>
              <a:buAutoNum type="arabicPeriod"/>
            </a:pPr>
            <a:r>
              <a:rPr b="0" i="0" lang="en-US" sz="1800" u="none">
                <a:solidFill>
                  <a:srgbClr val="000000"/>
                </a:solidFill>
                <a:latin typeface="Arial"/>
                <a:ea typeface="Arial"/>
                <a:cs typeface="Arial"/>
                <a:sym typeface="Arial"/>
              </a:rPr>
              <a:t>Mostenirea multipla si virtuala in C++</a:t>
            </a:r>
            <a:endParaRPr sz="1800"/>
          </a:p>
          <a:p>
            <a:pPr indent="-592137" lvl="0" marL="604837" marR="0" rtl="0" algn="just">
              <a:lnSpc>
                <a:spcPct val="80000"/>
              </a:lnSpc>
              <a:spcBef>
                <a:spcPts val="500"/>
              </a:spcBef>
              <a:spcAft>
                <a:spcPts val="0"/>
              </a:spcAft>
              <a:buClr>
                <a:srgbClr val="000000"/>
              </a:buClr>
              <a:buSzPts val="1800"/>
              <a:buFont typeface="Times New Roman"/>
              <a:buAutoNum type="arabicPeriod"/>
            </a:pPr>
            <a:r>
              <a:rPr b="0" i="0" lang="en-US" sz="1800" u="none">
                <a:solidFill>
                  <a:srgbClr val="000000"/>
                </a:solidFill>
                <a:latin typeface="Arial"/>
                <a:ea typeface="Arial"/>
                <a:cs typeface="Arial"/>
                <a:sym typeface="Arial"/>
              </a:rPr>
              <a:t>Membrii constanti si statici ai unei clase in C++</a:t>
            </a:r>
            <a:endParaRPr sz="1800"/>
          </a:p>
          <a:p>
            <a:pPr indent="-592137" lvl="0" marL="604837" marR="0" rtl="0" algn="just">
              <a:lnSpc>
                <a:spcPct val="80000"/>
              </a:lnSpc>
              <a:spcBef>
                <a:spcPts val="500"/>
              </a:spcBef>
              <a:spcAft>
                <a:spcPts val="0"/>
              </a:spcAft>
              <a:buClr>
                <a:srgbClr val="000000"/>
              </a:buClr>
              <a:buSzPts val="1800"/>
              <a:buFont typeface="Times New Roman"/>
              <a:buAutoNum type="arabicPeriod"/>
            </a:pPr>
            <a:r>
              <a:rPr b="0" i="0" lang="en-US" sz="1800" u="none">
                <a:solidFill>
                  <a:srgbClr val="000000"/>
                </a:solidFill>
                <a:latin typeface="Arial"/>
                <a:ea typeface="Arial"/>
                <a:cs typeface="Arial"/>
                <a:sym typeface="Arial"/>
              </a:rPr>
              <a:t>Parametrizarea datelor. Sabloane in C++. Clase generice</a:t>
            </a:r>
            <a:endParaRPr sz="1800"/>
          </a:p>
          <a:p>
            <a:pPr indent="-592137" lvl="0" marL="604837" marR="0" rtl="0" algn="just">
              <a:lnSpc>
                <a:spcPct val="80000"/>
              </a:lnSpc>
              <a:spcBef>
                <a:spcPts val="500"/>
              </a:spcBef>
              <a:spcAft>
                <a:spcPts val="0"/>
              </a:spcAft>
              <a:buClr>
                <a:srgbClr val="000000"/>
              </a:buClr>
              <a:buSzPts val="1800"/>
              <a:buFont typeface="Times New Roman"/>
              <a:buAutoNum type="arabicPeriod"/>
            </a:pPr>
            <a:r>
              <a:rPr b="0" i="0" lang="en-US" sz="1800" u="none">
                <a:solidFill>
                  <a:srgbClr val="000000"/>
                </a:solidFill>
                <a:latin typeface="Arial"/>
                <a:ea typeface="Arial"/>
                <a:cs typeface="Arial"/>
                <a:sym typeface="Arial"/>
              </a:rPr>
              <a:t>Parametrizarea metodelor (polimorfism). Functii virtuale in C++. Clase abstracte</a:t>
            </a:r>
            <a:endParaRPr sz="1800"/>
          </a:p>
          <a:p>
            <a:pPr indent="-592137" lvl="0" marL="604837" marR="0" rtl="0" algn="just">
              <a:lnSpc>
                <a:spcPct val="80000"/>
              </a:lnSpc>
              <a:spcBef>
                <a:spcPts val="500"/>
              </a:spcBef>
              <a:spcAft>
                <a:spcPts val="0"/>
              </a:spcAft>
              <a:buClr>
                <a:srgbClr val="000000"/>
              </a:buClr>
              <a:buSzPts val="1800"/>
              <a:buFont typeface="Times New Roman"/>
              <a:buAutoNum type="arabicPeriod"/>
            </a:pPr>
            <a:r>
              <a:rPr b="0" i="0" lang="en-US" sz="1800" u="none">
                <a:solidFill>
                  <a:srgbClr val="000000"/>
                </a:solidFill>
                <a:latin typeface="Arial"/>
                <a:ea typeface="Arial"/>
                <a:cs typeface="Arial"/>
                <a:sym typeface="Arial"/>
              </a:rPr>
              <a:t>Controlul tipului in timpul rularii programului in C++</a:t>
            </a:r>
            <a:endParaRPr sz="1800"/>
          </a:p>
          <a:p>
            <a:pPr indent="-592137" lvl="0" marL="604837" marR="0" rtl="0" algn="just">
              <a:lnSpc>
                <a:spcPct val="80000"/>
              </a:lnSpc>
              <a:spcBef>
                <a:spcPts val="500"/>
              </a:spcBef>
              <a:spcAft>
                <a:spcPts val="0"/>
              </a:spcAft>
              <a:buClr>
                <a:srgbClr val="000000"/>
              </a:buClr>
              <a:buSzPts val="1800"/>
              <a:buFont typeface="Times New Roman"/>
              <a:buAutoNum type="arabicPeriod"/>
            </a:pPr>
            <a:r>
              <a:rPr b="0" i="0" lang="en-US" sz="1800" u="none">
                <a:solidFill>
                  <a:srgbClr val="000000"/>
                </a:solidFill>
                <a:latin typeface="Arial"/>
                <a:ea typeface="Arial"/>
                <a:cs typeface="Arial"/>
                <a:sym typeface="Arial"/>
              </a:rPr>
              <a:t>Tratarea exceptiilor in C++</a:t>
            </a:r>
            <a:endParaRPr sz="1800"/>
          </a:p>
          <a:p>
            <a:pPr indent="-592137" lvl="0" marL="604837" marR="0" rtl="0" algn="just">
              <a:lnSpc>
                <a:spcPct val="80000"/>
              </a:lnSpc>
              <a:spcBef>
                <a:spcPts val="500"/>
              </a:spcBef>
              <a:spcAft>
                <a:spcPts val="0"/>
              </a:spcAft>
              <a:buClr>
                <a:srgbClr val="000000"/>
              </a:buClr>
              <a:buSzPts val="1800"/>
              <a:buFont typeface="Times New Roman"/>
              <a:buAutoNum type="arabicPeriod"/>
            </a:pPr>
            <a:r>
              <a:rPr b="0" i="0" lang="en-US" sz="1800" u="none">
                <a:solidFill>
                  <a:srgbClr val="000000"/>
                </a:solidFill>
                <a:latin typeface="Arial"/>
                <a:ea typeface="Arial"/>
                <a:cs typeface="Arial"/>
                <a:sym typeface="Arial"/>
              </a:rPr>
              <a:t>Recapitulare, concluzii</a:t>
            </a:r>
            <a:endParaRPr sz="1800"/>
          </a:p>
          <a:p>
            <a:pPr indent="-592137" lvl="0" marL="604837" marR="0" rtl="0" algn="just">
              <a:lnSpc>
                <a:spcPct val="80000"/>
              </a:lnSpc>
              <a:spcBef>
                <a:spcPts val="500"/>
              </a:spcBef>
              <a:spcAft>
                <a:spcPts val="0"/>
              </a:spcAft>
              <a:buClr>
                <a:srgbClr val="000000"/>
              </a:buClr>
              <a:buSzPts val="1800"/>
              <a:buFont typeface="Times New Roman"/>
              <a:buAutoNum type="arabicPeriod"/>
            </a:pPr>
            <a:r>
              <a:rPr b="0" i="0" lang="en-US" sz="1800" u="none">
                <a:solidFill>
                  <a:srgbClr val="000000"/>
                </a:solidFill>
                <a:latin typeface="Arial"/>
                <a:ea typeface="Arial"/>
                <a:cs typeface="Arial"/>
                <a:sym typeface="Arial"/>
              </a:rPr>
              <a:t>Tratarea subiectelor de examen</a:t>
            </a:r>
            <a:endParaRPr sz="1800"/>
          </a:p>
          <a:p>
            <a:pPr indent="0" lvl="0" marL="0" marR="0" rtl="0" algn="l">
              <a:lnSpc>
                <a:spcPct val="104000"/>
              </a:lnSpc>
              <a:spcBef>
                <a:spcPts val="0"/>
              </a:spcBef>
              <a:spcAft>
                <a:spcPts val="0"/>
              </a:spcAft>
              <a:buNone/>
            </a:pPr>
            <a:r>
              <a:t/>
            </a:r>
            <a:endParaRPr b="0" i="0" sz="1800" u="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7" name="Shape 207"/>
        <p:cNvGrpSpPr/>
        <p:nvPr/>
      </p:nvGrpSpPr>
      <p:grpSpPr>
        <a:xfrm>
          <a:off x="0" y="0"/>
          <a:ext cx="0" cy="0"/>
          <a:chOff x="0" y="0"/>
          <a:chExt cx="0" cy="0"/>
        </a:xfrm>
      </p:grpSpPr>
      <p:sp>
        <p:nvSpPr>
          <p:cNvPr id="208" name="Google Shape;208;p15"/>
          <p:cNvSpPr txBox="1"/>
          <p:nvPr/>
        </p:nvSpPr>
        <p:spPr>
          <a:xfrm>
            <a:off x="9383712" y="7062787"/>
            <a:ext cx="552300" cy="403200"/>
          </a:xfrm>
          <a:prstGeom prst="rect">
            <a:avLst/>
          </a:prstGeom>
          <a:noFill/>
          <a:ln>
            <a:noFill/>
          </a:ln>
        </p:spPr>
        <p:txBody>
          <a:bodyPr anchorCtr="0" anchor="b" bIns="50400" lIns="100800" spcFirstLastPara="1" rIns="100800" wrap="square" tIns="50400">
            <a:noAutofit/>
          </a:bodyPr>
          <a:lstStyle/>
          <a:p>
            <a:pPr indent="0" lvl="0" marL="0" marR="0" rtl="0" algn="r">
              <a:lnSpc>
                <a:spcPct val="100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209" name="Google Shape;209;p15"/>
          <p:cNvSpPr txBox="1"/>
          <p:nvPr/>
        </p:nvSpPr>
        <p:spPr>
          <a:xfrm>
            <a:off x="84137" y="84137"/>
            <a:ext cx="5040300" cy="6603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210" name="Google Shape;210;p15"/>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211" name="Google Shape;211;p15"/>
          <p:cNvSpPr txBox="1"/>
          <p:nvPr/>
        </p:nvSpPr>
        <p:spPr>
          <a:xfrm>
            <a:off x="773112" y="884237"/>
            <a:ext cx="8210700" cy="385800"/>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3. Prezentarea disciplinei</a:t>
            </a:r>
            <a:endParaRPr/>
          </a:p>
        </p:txBody>
      </p:sp>
      <p:sp>
        <p:nvSpPr>
          <p:cNvPr id="212" name="Google Shape;212;p15"/>
          <p:cNvSpPr txBox="1"/>
          <p:nvPr/>
        </p:nvSpPr>
        <p:spPr>
          <a:xfrm>
            <a:off x="239712" y="1493837"/>
            <a:ext cx="3505200" cy="4572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3333CC"/>
              </a:buClr>
              <a:buSzPts val="2000"/>
              <a:buFont typeface="Arial"/>
              <a:buNone/>
            </a:pPr>
            <a:r>
              <a:rPr b="1" i="0" lang="en-US" sz="2000" u="none">
                <a:solidFill>
                  <a:srgbClr val="3333CC"/>
                </a:solidFill>
                <a:latin typeface="Arial"/>
                <a:ea typeface="Arial"/>
                <a:cs typeface="Arial"/>
                <a:sym typeface="Arial"/>
              </a:rPr>
              <a:t>3.2 Programa cursului</a:t>
            </a:r>
            <a:endParaRPr/>
          </a:p>
        </p:txBody>
      </p:sp>
      <p:sp>
        <p:nvSpPr>
          <p:cNvPr id="213" name="Google Shape;213;p15"/>
          <p:cNvSpPr txBox="1"/>
          <p:nvPr/>
        </p:nvSpPr>
        <p:spPr>
          <a:xfrm>
            <a:off x="773100" y="2174825"/>
            <a:ext cx="8610600" cy="42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t>1. Prezentarea disciplinei.</a:t>
            </a:r>
            <a:endParaRPr b="1" sz="2000"/>
          </a:p>
          <a:p>
            <a:pPr indent="0" lvl="0" marL="0" rtl="0" algn="l">
              <a:spcBef>
                <a:spcPts val="0"/>
              </a:spcBef>
              <a:spcAft>
                <a:spcPts val="0"/>
              </a:spcAft>
              <a:buNone/>
            </a:pPr>
            <a:r>
              <a:rPr lang="en-US" sz="2000"/>
              <a:t>1.1 Principiile programării orientate pe obiecte.</a:t>
            </a:r>
            <a:endParaRPr sz="2000"/>
          </a:p>
          <a:p>
            <a:pPr indent="0" lvl="0" marL="0" rtl="0" algn="l">
              <a:spcBef>
                <a:spcPts val="0"/>
              </a:spcBef>
              <a:spcAft>
                <a:spcPts val="0"/>
              </a:spcAft>
              <a:buNone/>
            </a:pPr>
            <a:r>
              <a:rPr lang="en-US" sz="2000"/>
              <a:t>1.2. Caracteristici.</a:t>
            </a:r>
            <a:endParaRPr sz="2000"/>
          </a:p>
          <a:p>
            <a:pPr indent="0" lvl="0" marL="0" rtl="0" algn="l">
              <a:spcBef>
                <a:spcPts val="0"/>
              </a:spcBef>
              <a:spcAft>
                <a:spcPts val="0"/>
              </a:spcAft>
              <a:buNone/>
            </a:pPr>
            <a:r>
              <a:rPr lang="en-US" sz="2000"/>
              <a:t>1.3. Programa cursului, obiective, desfăşurare, examinare, bibliografie.</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US" sz="2000">
                <a:solidFill>
                  <a:schemeClr val="dk1"/>
                </a:solidFill>
              </a:rPr>
              <a:t>	 	 	</a:t>
            </a:r>
            <a:endParaRPr sz="2000">
              <a:solidFill>
                <a:schemeClr val="dk1"/>
              </a:solidFill>
            </a:endParaRPr>
          </a:p>
          <a:p>
            <a:pPr indent="0" lvl="0" marL="0" rtl="0" algn="l">
              <a:spcBef>
                <a:spcPts val="0"/>
              </a:spcBef>
              <a:spcAft>
                <a:spcPts val="0"/>
              </a:spcAft>
              <a:buNone/>
            </a:pPr>
            <a:r>
              <a:rPr b="1" lang="en-US" sz="2000">
                <a:solidFill>
                  <a:schemeClr val="dk1"/>
                </a:solidFill>
              </a:rPr>
              <a:t>2. Recapitulare limbaj C (procedural) și introducerea în programarea orientată pe obiecte.</a:t>
            </a:r>
            <a:endParaRPr b="1" sz="2000">
              <a:solidFill>
                <a:schemeClr val="dk1"/>
              </a:solidFill>
            </a:endParaRPr>
          </a:p>
          <a:p>
            <a:pPr indent="0" lvl="0" marL="0" rtl="0" algn="l">
              <a:spcBef>
                <a:spcPts val="0"/>
              </a:spcBef>
              <a:spcAft>
                <a:spcPts val="0"/>
              </a:spcAft>
              <a:buNone/>
            </a:pPr>
            <a:r>
              <a:rPr lang="en-US" sz="2000">
                <a:solidFill>
                  <a:schemeClr val="dk1"/>
                </a:solidFill>
              </a:rPr>
              <a:t>2.1 Funcții, transferul parametrilor, pointeri.</a:t>
            </a:r>
            <a:endParaRPr sz="2000">
              <a:solidFill>
                <a:schemeClr val="dk1"/>
              </a:solidFill>
            </a:endParaRPr>
          </a:p>
          <a:p>
            <a:pPr indent="0" lvl="0" marL="0" rtl="0" algn="l">
              <a:spcBef>
                <a:spcPts val="0"/>
              </a:spcBef>
              <a:spcAft>
                <a:spcPts val="0"/>
              </a:spcAft>
              <a:buNone/>
            </a:pPr>
            <a:r>
              <a:rPr lang="en-US" sz="2000">
                <a:solidFill>
                  <a:schemeClr val="dk1"/>
                </a:solidFill>
              </a:rPr>
              <a:t>2.2 Deosebiri între C și C++.</a:t>
            </a:r>
            <a:endParaRPr sz="2000">
              <a:solidFill>
                <a:schemeClr val="dk1"/>
              </a:solidFill>
            </a:endParaRPr>
          </a:p>
          <a:p>
            <a:pPr indent="0" lvl="0" marL="0" rtl="0" algn="l">
              <a:spcBef>
                <a:spcPts val="0"/>
              </a:spcBef>
              <a:spcAft>
                <a:spcPts val="0"/>
              </a:spcAft>
              <a:buNone/>
            </a:pPr>
            <a:r>
              <a:rPr lang="en-US" sz="2000">
                <a:solidFill>
                  <a:schemeClr val="dk1"/>
                </a:solidFill>
              </a:rPr>
              <a:t>2.3 Supradefinirea funcțiilor, Operații de intrare/ieșire, Tipul referință, Funcții în structuri.  </a:t>
            </a:r>
            <a:endParaRPr sz="2000">
              <a:solidFill>
                <a:schemeClr val="dk1"/>
              </a:solidFill>
            </a:endParaRPr>
          </a:p>
          <a:p>
            <a:pPr indent="0" lvl="0" marL="0" rtl="0" algn="l">
              <a:spcBef>
                <a:spcPts val="0"/>
              </a:spcBef>
              <a:spcAft>
                <a:spcPts val="0"/>
              </a:spcAft>
              <a:buNone/>
            </a:pPr>
            <a:r>
              <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0" name="Shape 220"/>
        <p:cNvGrpSpPr/>
        <p:nvPr/>
      </p:nvGrpSpPr>
      <p:grpSpPr>
        <a:xfrm>
          <a:off x="0" y="0"/>
          <a:ext cx="0" cy="0"/>
          <a:chOff x="0" y="0"/>
          <a:chExt cx="0" cy="0"/>
        </a:xfrm>
      </p:grpSpPr>
      <p:sp>
        <p:nvSpPr>
          <p:cNvPr id="221" name="Google Shape;221;p16"/>
          <p:cNvSpPr txBox="1"/>
          <p:nvPr/>
        </p:nvSpPr>
        <p:spPr>
          <a:xfrm>
            <a:off x="9383712" y="7062787"/>
            <a:ext cx="552300" cy="403200"/>
          </a:xfrm>
          <a:prstGeom prst="rect">
            <a:avLst/>
          </a:prstGeom>
          <a:noFill/>
          <a:ln>
            <a:noFill/>
          </a:ln>
        </p:spPr>
        <p:txBody>
          <a:bodyPr anchorCtr="0" anchor="b" bIns="50400" lIns="100800" spcFirstLastPara="1" rIns="100800" wrap="square" tIns="50400">
            <a:noAutofit/>
          </a:bodyPr>
          <a:lstStyle/>
          <a:p>
            <a:pPr indent="0" lvl="0" marL="0" marR="0" rtl="0" algn="r">
              <a:lnSpc>
                <a:spcPct val="100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222" name="Google Shape;222;p16"/>
          <p:cNvSpPr txBox="1"/>
          <p:nvPr/>
        </p:nvSpPr>
        <p:spPr>
          <a:xfrm>
            <a:off x="84137" y="84137"/>
            <a:ext cx="5040300" cy="6603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223" name="Google Shape;223;p16"/>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224" name="Google Shape;224;p16"/>
          <p:cNvSpPr txBox="1"/>
          <p:nvPr/>
        </p:nvSpPr>
        <p:spPr>
          <a:xfrm>
            <a:off x="773112" y="884237"/>
            <a:ext cx="8210700" cy="385800"/>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3. Prezentarea disciplinei</a:t>
            </a:r>
            <a:endParaRPr/>
          </a:p>
        </p:txBody>
      </p:sp>
      <p:sp>
        <p:nvSpPr>
          <p:cNvPr id="225" name="Google Shape;225;p16"/>
          <p:cNvSpPr txBox="1"/>
          <p:nvPr/>
        </p:nvSpPr>
        <p:spPr>
          <a:xfrm>
            <a:off x="239712" y="1493837"/>
            <a:ext cx="3505200" cy="4572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3333CC"/>
              </a:buClr>
              <a:buSzPts val="2000"/>
              <a:buFont typeface="Arial"/>
              <a:buNone/>
            </a:pPr>
            <a:r>
              <a:rPr b="1" i="0" lang="en-US" sz="2000" u="none">
                <a:solidFill>
                  <a:srgbClr val="3333CC"/>
                </a:solidFill>
                <a:latin typeface="Arial"/>
                <a:ea typeface="Arial"/>
                <a:cs typeface="Arial"/>
                <a:sym typeface="Arial"/>
              </a:rPr>
              <a:t>3.2 Programa cursului</a:t>
            </a:r>
            <a:endParaRPr/>
          </a:p>
        </p:txBody>
      </p:sp>
      <p:sp>
        <p:nvSpPr>
          <p:cNvPr id="226" name="Google Shape;226;p16"/>
          <p:cNvSpPr txBox="1"/>
          <p:nvPr/>
        </p:nvSpPr>
        <p:spPr>
          <a:xfrm>
            <a:off x="497125" y="2022750"/>
            <a:ext cx="9325200" cy="46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chemeClr val="dk1"/>
                </a:solidFill>
              </a:rPr>
              <a:t>3. Proiectarea ascendenta a claselor. Incapsularea datelor in C++.</a:t>
            </a:r>
            <a:endParaRPr b="1" sz="2000">
              <a:solidFill>
                <a:schemeClr val="dk1"/>
              </a:solidFill>
            </a:endParaRPr>
          </a:p>
          <a:p>
            <a:pPr indent="0" lvl="0" marL="0" rtl="0" algn="l">
              <a:spcBef>
                <a:spcPts val="0"/>
              </a:spcBef>
              <a:spcAft>
                <a:spcPts val="0"/>
              </a:spcAft>
              <a:buNone/>
            </a:pPr>
            <a:r>
              <a:rPr lang="en-US" sz="2000">
                <a:solidFill>
                  <a:schemeClr val="dk1"/>
                </a:solidFill>
              </a:rPr>
              <a:t>3.1 Conceptele de clasa și obiect. Structura unei clase.</a:t>
            </a:r>
            <a:endParaRPr sz="2000">
              <a:solidFill>
                <a:schemeClr val="dk1"/>
              </a:solidFill>
            </a:endParaRPr>
          </a:p>
          <a:p>
            <a:pPr indent="0" lvl="0" marL="0" rtl="0" algn="l">
              <a:spcBef>
                <a:spcPts val="0"/>
              </a:spcBef>
              <a:spcAft>
                <a:spcPts val="0"/>
              </a:spcAft>
              <a:buNone/>
            </a:pPr>
            <a:r>
              <a:rPr lang="en-US" sz="2000">
                <a:solidFill>
                  <a:schemeClr val="dk1"/>
                </a:solidFill>
              </a:rPr>
              <a:t>3.2 Constructorii și destructorul unei clase.</a:t>
            </a:r>
            <a:endParaRPr sz="2000">
              <a:solidFill>
                <a:schemeClr val="dk1"/>
              </a:solidFill>
            </a:endParaRPr>
          </a:p>
          <a:p>
            <a:pPr indent="0" lvl="0" marL="0" rtl="0" algn="l">
              <a:spcBef>
                <a:spcPts val="0"/>
              </a:spcBef>
              <a:spcAft>
                <a:spcPts val="0"/>
              </a:spcAft>
              <a:buNone/>
            </a:pPr>
            <a:r>
              <a:rPr lang="en-US" sz="2000">
                <a:solidFill>
                  <a:schemeClr val="dk1"/>
                </a:solidFill>
              </a:rPr>
              <a:t>3.3 Metode de acces la membrii unei clase, pointerul this. Modificatori de acces în C++.</a:t>
            </a:r>
            <a:endParaRPr sz="2000">
              <a:solidFill>
                <a:schemeClr val="dk1"/>
              </a:solidFill>
            </a:endParaRPr>
          </a:p>
          <a:p>
            <a:pPr indent="0" lvl="0" marL="0" rtl="0" algn="l">
              <a:spcBef>
                <a:spcPts val="0"/>
              </a:spcBef>
              <a:spcAft>
                <a:spcPts val="0"/>
              </a:spcAft>
              <a:buNone/>
            </a:pPr>
            <a:r>
              <a:rPr lang="en-US" sz="2000">
                <a:solidFill>
                  <a:schemeClr val="dk1"/>
                </a:solidFill>
              </a:rPr>
              <a:t>3.4 Declararea și implementarea metodelor în clasă și în afara clasei.</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US" sz="2000">
                <a:solidFill>
                  <a:schemeClr val="dk1"/>
                </a:solidFill>
              </a:rPr>
              <a:t>	 	 	</a:t>
            </a:r>
            <a:endParaRPr sz="2000">
              <a:solidFill>
                <a:schemeClr val="dk1"/>
              </a:solidFill>
            </a:endParaRPr>
          </a:p>
          <a:p>
            <a:pPr indent="0" lvl="0" marL="0" rtl="0" algn="l">
              <a:spcBef>
                <a:spcPts val="0"/>
              </a:spcBef>
              <a:spcAft>
                <a:spcPts val="0"/>
              </a:spcAft>
              <a:buNone/>
            </a:pPr>
            <a:r>
              <a:rPr b="1" lang="en-US" sz="2000">
                <a:solidFill>
                  <a:schemeClr val="dk1"/>
                </a:solidFill>
              </a:rPr>
              <a:t>4. Supraîncărcarea funcțiilor și operatorilor în C++.</a:t>
            </a:r>
            <a:endParaRPr b="1" sz="2000">
              <a:solidFill>
                <a:schemeClr val="dk1"/>
              </a:solidFill>
            </a:endParaRPr>
          </a:p>
          <a:p>
            <a:pPr indent="0" lvl="0" marL="0" rtl="0" algn="l">
              <a:spcBef>
                <a:spcPts val="0"/>
              </a:spcBef>
              <a:spcAft>
                <a:spcPts val="0"/>
              </a:spcAft>
              <a:buNone/>
            </a:pPr>
            <a:r>
              <a:rPr lang="en-US" sz="2000">
                <a:solidFill>
                  <a:schemeClr val="dk1"/>
                </a:solidFill>
              </a:rPr>
              <a:t>4.1 Clase și funcții friend.</a:t>
            </a:r>
            <a:endParaRPr sz="2000">
              <a:solidFill>
                <a:schemeClr val="dk1"/>
              </a:solidFill>
            </a:endParaRPr>
          </a:p>
          <a:p>
            <a:pPr indent="0" lvl="0" marL="0" rtl="0" algn="l">
              <a:spcBef>
                <a:spcPts val="0"/>
              </a:spcBef>
              <a:spcAft>
                <a:spcPts val="0"/>
              </a:spcAft>
              <a:buNone/>
            </a:pPr>
            <a:r>
              <a:rPr lang="en-US" sz="2000">
                <a:solidFill>
                  <a:schemeClr val="dk1"/>
                </a:solidFill>
              </a:rPr>
              <a:t>4.2 Supraîncărcarea funcțiilor.</a:t>
            </a:r>
            <a:endParaRPr sz="2000">
              <a:solidFill>
                <a:schemeClr val="dk1"/>
              </a:solidFill>
            </a:endParaRPr>
          </a:p>
          <a:p>
            <a:pPr indent="0" lvl="0" marL="0" rtl="0" algn="l">
              <a:spcBef>
                <a:spcPts val="0"/>
              </a:spcBef>
              <a:spcAft>
                <a:spcPts val="0"/>
              </a:spcAft>
              <a:buNone/>
            </a:pPr>
            <a:r>
              <a:rPr lang="en-US" sz="2000">
                <a:solidFill>
                  <a:schemeClr val="dk1"/>
                </a:solidFill>
              </a:rPr>
              <a:t>4.3 Supraîncărcarea operatorilor cu funcții friend.</a:t>
            </a:r>
            <a:endParaRPr sz="2000">
              <a:solidFill>
                <a:schemeClr val="dk1"/>
              </a:solidFill>
            </a:endParaRPr>
          </a:p>
          <a:p>
            <a:pPr indent="0" lvl="0" marL="0" rtl="0" algn="l">
              <a:spcBef>
                <a:spcPts val="0"/>
              </a:spcBef>
              <a:spcAft>
                <a:spcPts val="0"/>
              </a:spcAft>
              <a:buNone/>
            </a:pPr>
            <a:r>
              <a:rPr lang="en-US" sz="2000">
                <a:solidFill>
                  <a:schemeClr val="dk1"/>
                </a:solidFill>
              </a:rPr>
              <a:t>4.4 Supraîncărcarea operatorilor cu funcții membru.</a:t>
            </a:r>
            <a:endParaRPr sz="2000">
              <a:solidFill>
                <a:schemeClr val="dk1"/>
              </a:solidFill>
            </a:endParaRPr>
          </a:p>
          <a:p>
            <a:pPr indent="0" lvl="0" marL="0" rtl="0" algn="l">
              <a:spcBef>
                <a:spcPts val="0"/>
              </a:spcBef>
              <a:spcAft>
                <a:spcPts val="0"/>
              </a:spcAft>
              <a:buNone/>
            </a:pPr>
            <a:r>
              <a:rPr lang="en-US" sz="2000">
                <a:solidFill>
                  <a:schemeClr val="dk1"/>
                </a:solidFill>
              </a:rPr>
              <a:t>4.5 Observații.</a:t>
            </a:r>
            <a:endParaRPr sz="2000">
              <a:solidFill>
                <a:schemeClr val="dk1"/>
              </a:solidFill>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3" name="Shape 233"/>
        <p:cNvGrpSpPr/>
        <p:nvPr/>
      </p:nvGrpSpPr>
      <p:grpSpPr>
        <a:xfrm>
          <a:off x="0" y="0"/>
          <a:ext cx="0" cy="0"/>
          <a:chOff x="0" y="0"/>
          <a:chExt cx="0" cy="0"/>
        </a:xfrm>
      </p:grpSpPr>
      <p:sp>
        <p:nvSpPr>
          <p:cNvPr id="234" name="Google Shape;234;p17"/>
          <p:cNvSpPr txBox="1"/>
          <p:nvPr/>
        </p:nvSpPr>
        <p:spPr>
          <a:xfrm>
            <a:off x="9383712" y="7062787"/>
            <a:ext cx="552300" cy="403200"/>
          </a:xfrm>
          <a:prstGeom prst="rect">
            <a:avLst/>
          </a:prstGeom>
          <a:noFill/>
          <a:ln>
            <a:noFill/>
          </a:ln>
        </p:spPr>
        <p:txBody>
          <a:bodyPr anchorCtr="0" anchor="b" bIns="50400" lIns="100800" spcFirstLastPara="1" rIns="100800" wrap="square" tIns="50400">
            <a:noAutofit/>
          </a:bodyPr>
          <a:lstStyle/>
          <a:p>
            <a:pPr indent="0" lvl="0" marL="0" marR="0" rtl="0" algn="r">
              <a:lnSpc>
                <a:spcPct val="100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235" name="Google Shape;235;p17"/>
          <p:cNvSpPr txBox="1"/>
          <p:nvPr/>
        </p:nvSpPr>
        <p:spPr>
          <a:xfrm>
            <a:off x="84137" y="84137"/>
            <a:ext cx="5040300" cy="6603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236" name="Google Shape;236;p17"/>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237" name="Google Shape;237;p17"/>
          <p:cNvSpPr txBox="1"/>
          <p:nvPr/>
        </p:nvSpPr>
        <p:spPr>
          <a:xfrm>
            <a:off x="773112" y="884237"/>
            <a:ext cx="8210700" cy="385800"/>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3. Prezentarea disciplinei</a:t>
            </a:r>
            <a:endParaRPr/>
          </a:p>
        </p:txBody>
      </p:sp>
      <p:sp>
        <p:nvSpPr>
          <p:cNvPr id="238" name="Google Shape;238;p17"/>
          <p:cNvSpPr txBox="1"/>
          <p:nvPr/>
        </p:nvSpPr>
        <p:spPr>
          <a:xfrm>
            <a:off x="239712" y="1493837"/>
            <a:ext cx="3505200" cy="4572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3333CC"/>
              </a:buClr>
              <a:buSzPts val="2000"/>
              <a:buFont typeface="Arial"/>
              <a:buNone/>
            </a:pPr>
            <a:r>
              <a:rPr b="1" i="0" lang="en-US" sz="2000" u="none">
                <a:solidFill>
                  <a:srgbClr val="3333CC"/>
                </a:solidFill>
                <a:latin typeface="Arial"/>
                <a:ea typeface="Arial"/>
                <a:cs typeface="Arial"/>
                <a:sym typeface="Arial"/>
              </a:rPr>
              <a:t>3.2 Programa cursului</a:t>
            </a:r>
            <a:endParaRPr/>
          </a:p>
        </p:txBody>
      </p:sp>
      <p:sp>
        <p:nvSpPr>
          <p:cNvPr id="239" name="Google Shape;239;p17"/>
          <p:cNvSpPr txBox="1"/>
          <p:nvPr/>
        </p:nvSpPr>
        <p:spPr>
          <a:xfrm>
            <a:off x="489013" y="1951025"/>
            <a:ext cx="9102600" cy="46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chemeClr val="dk1"/>
                </a:solidFill>
              </a:rPr>
              <a:t>5. Conversia datelor în C++.</a:t>
            </a:r>
            <a:endParaRPr b="1" sz="2000">
              <a:solidFill>
                <a:schemeClr val="dk1"/>
              </a:solidFill>
            </a:endParaRPr>
          </a:p>
          <a:p>
            <a:pPr indent="0" lvl="0" marL="0" rtl="0" algn="l">
              <a:spcBef>
                <a:spcPts val="0"/>
              </a:spcBef>
              <a:spcAft>
                <a:spcPts val="0"/>
              </a:spcAft>
              <a:buNone/>
            </a:pPr>
            <a:r>
              <a:rPr lang="en-US" sz="2000">
                <a:solidFill>
                  <a:schemeClr val="dk1"/>
                </a:solidFill>
              </a:rPr>
              <a:t>5.1 Conversii între diferite tipuri de obiecte (operatorul cast, operatorul= și constructor de copiere).</a:t>
            </a:r>
            <a:endParaRPr sz="2000">
              <a:solidFill>
                <a:schemeClr val="dk1"/>
              </a:solidFill>
            </a:endParaRPr>
          </a:p>
          <a:p>
            <a:pPr indent="0" lvl="0" marL="0" rtl="0" algn="l">
              <a:spcBef>
                <a:spcPts val="0"/>
              </a:spcBef>
              <a:spcAft>
                <a:spcPts val="0"/>
              </a:spcAft>
              <a:buNone/>
            </a:pPr>
            <a:r>
              <a:rPr lang="en-US" sz="2000">
                <a:solidFill>
                  <a:schemeClr val="dk1"/>
                </a:solidFill>
              </a:rPr>
              <a:t>5.2 Membrii constanți și statici ai unei clase in C++.</a:t>
            </a:r>
            <a:endParaRPr sz="2000">
              <a:solidFill>
                <a:schemeClr val="dk1"/>
              </a:solidFill>
            </a:endParaRPr>
          </a:p>
          <a:p>
            <a:pPr indent="0" lvl="0" marL="0" rtl="0" algn="l">
              <a:spcBef>
                <a:spcPts val="0"/>
              </a:spcBef>
              <a:spcAft>
                <a:spcPts val="0"/>
              </a:spcAft>
              <a:buNone/>
            </a:pPr>
            <a:r>
              <a:rPr lang="en-US" sz="2000">
                <a:solidFill>
                  <a:schemeClr val="dk1"/>
                </a:solidFill>
              </a:rPr>
              <a:t>5.3 Modificatorul const, obiecte constante, pointeri constanți la obiecte și pointeri la obiecte constante.</a:t>
            </a:r>
            <a:endParaRPr sz="2000">
              <a:solidFill>
                <a:schemeClr val="dk1"/>
              </a:solidFill>
            </a:endParaRPr>
          </a:p>
          <a:p>
            <a:pPr indent="0" lvl="0" marL="0" rtl="0" algn="l">
              <a:spcBef>
                <a:spcPts val="0"/>
              </a:spcBef>
              <a:spcAft>
                <a:spcPts val="0"/>
              </a:spcAft>
              <a:buNone/>
            </a:pPr>
            <a:r>
              <a:rPr lang="en-US" sz="2000">
                <a:solidFill>
                  <a:schemeClr val="dk1"/>
                </a:solidFill>
              </a:rPr>
              <a:t>	 	</a:t>
            </a:r>
            <a:endParaRPr sz="2000">
              <a:solidFill>
                <a:schemeClr val="dk1"/>
              </a:solidFill>
            </a:endParaRPr>
          </a:p>
          <a:p>
            <a:pPr indent="0" lvl="0" marL="0" rtl="0" algn="l">
              <a:spcBef>
                <a:spcPts val="0"/>
              </a:spcBef>
              <a:spcAft>
                <a:spcPts val="0"/>
              </a:spcAft>
              <a:buNone/>
            </a:pPr>
            <a:r>
              <a:rPr b="1" lang="en-US" sz="2000">
                <a:solidFill>
                  <a:schemeClr val="dk1"/>
                </a:solidFill>
              </a:rPr>
              <a:t>6. Tratarea excepțiilor in C++.</a:t>
            </a:r>
            <a:endParaRPr b="1" sz="2000">
              <a:solidFill>
                <a:schemeClr val="dk1"/>
              </a:solidFill>
            </a:endParaRPr>
          </a:p>
          <a:p>
            <a:pPr indent="0" lvl="0" marL="0" rtl="0" algn="l">
              <a:spcBef>
                <a:spcPts val="0"/>
              </a:spcBef>
              <a:spcAft>
                <a:spcPts val="0"/>
              </a:spcAft>
              <a:buNone/>
            </a:pPr>
            <a:r>
              <a:rPr lang="en-US" sz="2000">
                <a:solidFill>
                  <a:schemeClr val="dk1"/>
                </a:solidFill>
              </a:rPr>
              <a:t>	 	 	</a:t>
            </a:r>
            <a:endParaRPr sz="2000">
              <a:solidFill>
                <a:schemeClr val="dk1"/>
              </a:solidFill>
            </a:endParaRPr>
          </a:p>
          <a:p>
            <a:pPr indent="0" lvl="0" marL="0" rtl="0" algn="l">
              <a:spcBef>
                <a:spcPts val="0"/>
              </a:spcBef>
              <a:spcAft>
                <a:spcPts val="0"/>
              </a:spcAft>
              <a:buNone/>
            </a:pPr>
            <a:r>
              <a:rPr b="1" lang="en-US" sz="2000">
                <a:solidFill>
                  <a:schemeClr val="dk1"/>
                </a:solidFill>
              </a:rPr>
              <a:t>7. Proiectarea descendenta a claselor. Mostenirea in C++.</a:t>
            </a:r>
            <a:endParaRPr b="1" sz="2000">
              <a:solidFill>
                <a:schemeClr val="dk1"/>
              </a:solidFill>
            </a:endParaRPr>
          </a:p>
          <a:p>
            <a:pPr indent="0" lvl="0" marL="0" rtl="0" algn="l">
              <a:spcBef>
                <a:spcPts val="0"/>
              </a:spcBef>
              <a:spcAft>
                <a:spcPts val="0"/>
              </a:spcAft>
              <a:buNone/>
            </a:pPr>
            <a:r>
              <a:rPr lang="en-US" sz="2000">
                <a:solidFill>
                  <a:schemeClr val="dk1"/>
                </a:solidFill>
              </a:rPr>
              <a:t>7.1 Controlul accesului la clasa de bază.</a:t>
            </a:r>
            <a:endParaRPr sz="2000">
              <a:solidFill>
                <a:schemeClr val="dk1"/>
              </a:solidFill>
            </a:endParaRPr>
          </a:p>
          <a:p>
            <a:pPr indent="0" lvl="0" marL="0" rtl="0" algn="l">
              <a:spcBef>
                <a:spcPts val="0"/>
              </a:spcBef>
              <a:spcAft>
                <a:spcPts val="0"/>
              </a:spcAft>
              <a:buNone/>
            </a:pPr>
            <a:r>
              <a:rPr lang="en-US" sz="2000">
                <a:solidFill>
                  <a:schemeClr val="dk1"/>
                </a:solidFill>
              </a:rPr>
              <a:t>7.2 Constructori, destructori şi moştenire.</a:t>
            </a:r>
            <a:endParaRPr sz="2000">
              <a:solidFill>
                <a:schemeClr val="dk1"/>
              </a:solidFill>
            </a:endParaRPr>
          </a:p>
          <a:p>
            <a:pPr indent="0" lvl="0" marL="0" rtl="0" algn="l">
              <a:spcBef>
                <a:spcPts val="0"/>
              </a:spcBef>
              <a:spcAft>
                <a:spcPts val="0"/>
              </a:spcAft>
              <a:buNone/>
            </a:pPr>
            <a:r>
              <a:rPr lang="en-US" sz="2000">
                <a:solidFill>
                  <a:schemeClr val="dk1"/>
                </a:solidFill>
              </a:rPr>
              <a:t>7.3 Redefinirea membrilor unei clase de bază într-o clasa derivată.</a:t>
            </a:r>
            <a:endParaRPr sz="2000">
              <a:solidFill>
                <a:schemeClr val="dk1"/>
              </a:solidFill>
            </a:endParaRPr>
          </a:p>
          <a:p>
            <a:pPr indent="0" lvl="0" marL="0" rtl="0" algn="l">
              <a:spcBef>
                <a:spcPts val="0"/>
              </a:spcBef>
              <a:spcAft>
                <a:spcPts val="0"/>
              </a:spcAft>
              <a:buNone/>
            </a:pPr>
            <a:r>
              <a:rPr lang="en-US" sz="2000">
                <a:solidFill>
                  <a:schemeClr val="dk1"/>
                </a:solidFill>
              </a:rPr>
              <a:t>7.4. Declaraţii de acces.</a:t>
            </a:r>
            <a:endParaRPr sz="20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6" name="Shape 246"/>
        <p:cNvGrpSpPr/>
        <p:nvPr/>
      </p:nvGrpSpPr>
      <p:grpSpPr>
        <a:xfrm>
          <a:off x="0" y="0"/>
          <a:ext cx="0" cy="0"/>
          <a:chOff x="0" y="0"/>
          <a:chExt cx="0" cy="0"/>
        </a:xfrm>
      </p:grpSpPr>
      <p:sp>
        <p:nvSpPr>
          <p:cNvPr id="247" name="Google Shape;247;p18"/>
          <p:cNvSpPr txBox="1"/>
          <p:nvPr/>
        </p:nvSpPr>
        <p:spPr>
          <a:xfrm>
            <a:off x="9383712" y="7062787"/>
            <a:ext cx="552300" cy="403200"/>
          </a:xfrm>
          <a:prstGeom prst="rect">
            <a:avLst/>
          </a:prstGeom>
          <a:noFill/>
          <a:ln>
            <a:noFill/>
          </a:ln>
        </p:spPr>
        <p:txBody>
          <a:bodyPr anchorCtr="0" anchor="b" bIns="50400" lIns="100800" spcFirstLastPara="1" rIns="100800" wrap="square" tIns="50400">
            <a:noAutofit/>
          </a:bodyPr>
          <a:lstStyle/>
          <a:p>
            <a:pPr indent="0" lvl="0" marL="0" marR="0" rtl="0" algn="r">
              <a:lnSpc>
                <a:spcPct val="100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248" name="Google Shape;248;p18"/>
          <p:cNvSpPr txBox="1"/>
          <p:nvPr/>
        </p:nvSpPr>
        <p:spPr>
          <a:xfrm>
            <a:off x="84137" y="84137"/>
            <a:ext cx="5040300" cy="6603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249" name="Google Shape;249;p18"/>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250" name="Google Shape;250;p18"/>
          <p:cNvSpPr txBox="1"/>
          <p:nvPr/>
        </p:nvSpPr>
        <p:spPr>
          <a:xfrm>
            <a:off x="773112" y="884237"/>
            <a:ext cx="8210700" cy="385800"/>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3. Prezentarea disciplinei</a:t>
            </a:r>
            <a:endParaRPr/>
          </a:p>
        </p:txBody>
      </p:sp>
      <p:sp>
        <p:nvSpPr>
          <p:cNvPr id="251" name="Google Shape;251;p18"/>
          <p:cNvSpPr txBox="1"/>
          <p:nvPr/>
        </p:nvSpPr>
        <p:spPr>
          <a:xfrm>
            <a:off x="239712" y="1493837"/>
            <a:ext cx="3505200" cy="4572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3333CC"/>
              </a:buClr>
              <a:buSzPts val="2000"/>
              <a:buFont typeface="Arial"/>
              <a:buNone/>
            </a:pPr>
            <a:r>
              <a:rPr b="1" i="0" lang="en-US" sz="2000" u="none">
                <a:solidFill>
                  <a:srgbClr val="3333CC"/>
                </a:solidFill>
                <a:latin typeface="Arial"/>
                <a:ea typeface="Arial"/>
                <a:cs typeface="Arial"/>
                <a:sym typeface="Arial"/>
              </a:rPr>
              <a:t>3.2 Programa cursului</a:t>
            </a:r>
            <a:endParaRPr/>
          </a:p>
        </p:txBody>
      </p:sp>
      <p:sp>
        <p:nvSpPr>
          <p:cNvPr id="252" name="Google Shape;252;p18"/>
          <p:cNvSpPr txBox="1"/>
          <p:nvPr/>
        </p:nvSpPr>
        <p:spPr>
          <a:xfrm>
            <a:off x="479975" y="1929000"/>
            <a:ext cx="8903700" cy="39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chemeClr val="dk1"/>
                </a:solidFill>
              </a:rPr>
              <a:t>8. Funcții virtuale în C++.</a:t>
            </a:r>
            <a:endParaRPr b="1" sz="2000">
              <a:solidFill>
                <a:schemeClr val="dk1"/>
              </a:solidFill>
            </a:endParaRPr>
          </a:p>
          <a:p>
            <a:pPr indent="0" lvl="0" marL="0" rtl="0" algn="l">
              <a:spcBef>
                <a:spcPts val="0"/>
              </a:spcBef>
              <a:spcAft>
                <a:spcPts val="0"/>
              </a:spcAft>
              <a:buNone/>
            </a:pPr>
            <a:r>
              <a:rPr lang="en-US" sz="2000">
                <a:solidFill>
                  <a:schemeClr val="dk1"/>
                </a:solidFill>
              </a:rPr>
              <a:t>8.1 Parametrizarea metodelor (polimorfism la executie).</a:t>
            </a:r>
            <a:endParaRPr sz="2000">
              <a:solidFill>
                <a:schemeClr val="dk1"/>
              </a:solidFill>
            </a:endParaRPr>
          </a:p>
          <a:p>
            <a:pPr indent="0" lvl="0" marL="0" rtl="0" algn="l">
              <a:spcBef>
                <a:spcPts val="0"/>
              </a:spcBef>
              <a:spcAft>
                <a:spcPts val="0"/>
              </a:spcAft>
              <a:buNone/>
            </a:pPr>
            <a:r>
              <a:rPr lang="en-US" sz="2000">
                <a:solidFill>
                  <a:schemeClr val="dk1"/>
                </a:solidFill>
              </a:rPr>
              <a:t>8.2 Funcții virtuale în C++. Clase abstracte.</a:t>
            </a:r>
            <a:endParaRPr sz="2000">
              <a:solidFill>
                <a:schemeClr val="dk1"/>
              </a:solidFill>
            </a:endParaRPr>
          </a:p>
          <a:p>
            <a:pPr indent="0" lvl="0" marL="0" rtl="0" algn="l">
              <a:spcBef>
                <a:spcPts val="0"/>
              </a:spcBef>
              <a:spcAft>
                <a:spcPts val="0"/>
              </a:spcAft>
              <a:buNone/>
            </a:pPr>
            <a:r>
              <a:rPr lang="en-US" sz="2000">
                <a:solidFill>
                  <a:schemeClr val="dk1"/>
                </a:solidFill>
              </a:rPr>
              <a:t>8.3 Destructori virtuali.</a:t>
            </a:r>
            <a:endParaRPr sz="2000">
              <a:solidFill>
                <a:schemeClr val="dk1"/>
              </a:solidFill>
            </a:endParaRPr>
          </a:p>
          <a:p>
            <a:pPr indent="0" lvl="0" marL="0" rtl="0" algn="l">
              <a:spcBef>
                <a:spcPts val="0"/>
              </a:spcBef>
              <a:spcAft>
                <a:spcPts val="0"/>
              </a:spcAft>
              <a:buNone/>
            </a:pPr>
            <a:r>
              <a:rPr lang="en-US" sz="2000">
                <a:solidFill>
                  <a:schemeClr val="dk1"/>
                </a:solidFill>
              </a:rPr>
              <a:t>	 	 	</a:t>
            </a:r>
            <a:endParaRPr sz="2000">
              <a:solidFill>
                <a:schemeClr val="dk1"/>
              </a:solidFill>
            </a:endParaRPr>
          </a:p>
          <a:p>
            <a:pPr indent="0" lvl="0" marL="0" rtl="0" algn="l">
              <a:spcBef>
                <a:spcPts val="0"/>
              </a:spcBef>
              <a:spcAft>
                <a:spcPts val="0"/>
              </a:spcAft>
              <a:buNone/>
            </a:pPr>
            <a:r>
              <a:rPr b="1" lang="en-US" sz="2000">
                <a:solidFill>
                  <a:schemeClr val="dk1"/>
                </a:solidFill>
              </a:rPr>
              <a:t>9. Mostenirea multiplă şi virtuală în C++</a:t>
            </a:r>
            <a:endParaRPr b="1" sz="2000">
              <a:solidFill>
                <a:schemeClr val="dk1"/>
              </a:solidFill>
            </a:endParaRPr>
          </a:p>
          <a:p>
            <a:pPr indent="0" lvl="0" marL="0" rtl="0" algn="l">
              <a:spcBef>
                <a:spcPts val="0"/>
              </a:spcBef>
              <a:spcAft>
                <a:spcPts val="0"/>
              </a:spcAft>
              <a:buNone/>
            </a:pPr>
            <a:r>
              <a:rPr lang="en-US" sz="2000">
                <a:solidFill>
                  <a:schemeClr val="dk1"/>
                </a:solidFill>
              </a:rPr>
              <a:t>9.1 Moştenirea din clase de bază multiple.</a:t>
            </a:r>
            <a:endParaRPr sz="2000">
              <a:solidFill>
                <a:schemeClr val="dk1"/>
              </a:solidFill>
            </a:endParaRPr>
          </a:p>
          <a:p>
            <a:pPr indent="0" lvl="0" marL="0" rtl="0" algn="l">
              <a:spcBef>
                <a:spcPts val="0"/>
              </a:spcBef>
              <a:spcAft>
                <a:spcPts val="0"/>
              </a:spcAft>
              <a:buNone/>
            </a:pPr>
            <a:r>
              <a:rPr lang="en-US" sz="2000">
                <a:solidFill>
                  <a:schemeClr val="dk1"/>
                </a:solidFill>
              </a:rPr>
              <a:t>9.2 Exemple, observaţii.</a:t>
            </a:r>
            <a:endParaRPr sz="2000">
              <a:solidFill>
                <a:schemeClr val="dk1"/>
              </a:solidFill>
            </a:endParaRPr>
          </a:p>
          <a:p>
            <a:pPr indent="0" lvl="0" marL="0" rtl="0" algn="l">
              <a:spcBef>
                <a:spcPts val="0"/>
              </a:spcBef>
              <a:spcAft>
                <a:spcPts val="0"/>
              </a:spcAft>
              <a:buNone/>
            </a:pPr>
            <a:r>
              <a:rPr lang="en-US" sz="2000">
                <a:solidFill>
                  <a:schemeClr val="dk1"/>
                </a:solidFill>
              </a:rPr>
              <a:t>	 	 	</a:t>
            </a:r>
            <a:endParaRPr sz="2000">
              <a:solidFill>
                <a:schemeClr val="dk1"/>
              </a:solidFill>
            </a:endParaRPr>
          </a:p>
          <a:p>
            <a:pPr indent="0" lvl="0" marL="0" rtl="0" algn="l">
              <a:spcBef>
                <a:spcPts val="0"/>
              </a:spcBef>
              <a:spcAft>
                <a:spcPts val="0"/>
              </a:spcAft>
              <a:buNone/>
            </a:pPr>
            <a:r>
              <a:rPr b="1" lang="en-US" sz="2000">
                <a:solidFill>
                  <a:schemeClr val="dk1"/>
                </a:solidFill>
              </a:rPr>
              <a:t>10. Controlul tipului în timpul rulării programului în C++.</a:t>
            </a:r>
            <a:endParaRPr b="1" sz="2000">
              <a:solidFill>
                <a:schemeClr val="dk1"/>
              </a:solidFill>
            </a:endParaRPr>
          </a:p>
          <a:p>
            <a:pPr indent="0" lvl="0" marL="0" rtl="0" algn="l">
              <a:spcBef>
                <a:spcPts val="0"/>
              </a:spcBef>
              <a:spcAft>
                <a:spcPts val="0"/>
              </a:spcAft>
              <a:buNone/>
            </a:pPr>
            <a:r>
              <a:rPr lang="en-US" sz="2000">
                <a:solidFill>
                  <a:schemeClr val="dk1"/>
                </a:solidFill>
              </a:rPr>
              <a:t>10.1 Mecanisme de tip RTTI (Run Time Type Identification).</a:t>
            </a:r>
            <a:endParaRPr sz="2000">
              <a:solidFill>
                <a:schemeClr val="dk1"/>
              </a:solidFill>
            </a:endParaRPr>
          </a:p>
          <a:p>
            <a:pPr indent="0" lvl="0" marL="0" rtl="0" algn="l">
              <a:spcBef>
                <a:spcPts val="0"/>
              </a:spcBef>
              <a:spcAft>
                <a:spcPts val="0"/>
              </a:spcAft>
              <a:buNone/>
            </a:pPr>
            <a:r>
              <a:rPr lang="en-US" sz="2000">
                <a:solidFill>
                  <a:schemeClr val="dk1"/>
                </a:solidFill>
              </a:rPr>
              <a:t>10.2 Moştenire multiplă şi identificatori de tip (dynamic_cast, typeid).</a:t>
            </a:r>
            <a:endParaRPr sz="2000">
              <a:solidFill>
                <a:schemeClr val="dk1"/>
              </a:solidFill>
            </a:endParaRPr>
          </a:p>
          <a:p>
            <a:pPr indent="0" lvl="0" marL="0" rtl="0" algn="l">
              <a:spcBef>
                <a:spcPts val="0"/>
              </a:spcBef>
              <a:spcAft>
                <a:spcPts val="0"/>
              </a:spcAft>
              <a:buNone/>
            </a:pPr>
            <a:r>
              <a:t/>
            </a:r>
            <a:endParaRPr sz="20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59" name="Shape 259"/>
        <p:cNvGrpSpPr/>
        <p:nvPr/>
      </p:nvGrpSpPr>
      <p:grpSpPr>
        <a:xfrm>
          <a:off x="0" y="0"/>
          <a:ext cx="0" cy="0"/>
          <a:chOff x="0" y="0"/>
          <a:chExt cx="0" cy="0"/>
        </a:xfrm>
      </p:grpSpPr>
      <p:sp>
        <p:nvSpPr>
          <p:cNvPr id="260" name="Google Shape;260;p19"/>
          <p:cNvSpPr txBox="1"/>
          <p:nvPr/>
        </p:nvSpPr>
        <p:spPr>
          <a:xfrm>
            <a:off x="9383712" y="7062787"/>
            <a:ext cx="552300" cy="403200"/>
          </a:xfrm>
          <a:prstGeom prst="rect">
            <a:avLst/>
          </a:prstGeom>
          <a:noFill/>
          <a:ln>
            <a:noFill/>
          </a:ln>
        </p:spPr>
        <p:txBody>
          <a:bodyPr anchorCtr="0" anchor="b" bIns="50400" lIns="100800" spcFirstLastPara="1" rIns="100800" wrap="square" tIns="50400">
            <a:noAutofit/>
          </a:bodyPr>
          <a:lstStyle/>
          <a:p>
            <a:pPr indent="0" lvl="0" marL="0" marR="0" rtl="0" algn="r">
              <a:lnSpc>
                <a:spcPct val="100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261" name="Google Shape;261;p19"/>
          <p:cNvSpPr txBox="1"/>
          <p:nvPr/>
        </p:nvSpPr>
        <p:spPr>
          <a:xfrm>
            <a:off x="84137" y="84137"/>
            <a:ext cx="5040300" cy="6603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262" name="Google Shape;262;p19"/>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263" name="Google Shape;263;p19"/>
          <p:cNvSpPr txBox="1"/>
          <p:nvPr/>
        </p:nvSpPr>
        <p:spPr>
          <a:xfrm>
            <a:off x="773112" y="884237"/>
            <a:ext cx="8210700" cy="385800"/>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3. Prezentarea disciplinei</a:t>
            </a:r>
            <a:endParaRPr/>
          </a:p>
        </p:txBody>
      </p:sp>
      <p:sp>
        <p:nvSpPr>
          <p:cNvPr id="264" name="Google Shape;264;p19"/>
          <p:cNvSpPr txBox="1"/>
          <p:nvPr/>
        </p:nvSpPr>
        <p:spPr>
          <a:xfrm>
            <a:off x="239712" y="1493837"/>
            <a:ext cx="3505200" cy="4572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3333CC"/>
              </a:buClr>
              <a:buSzPts val="2000"/>
              <a:buFont typeface="Arial"/>
              <a:buNone/>
            </a:pPr>
            <a:r>
              <a:rPr b="1" i="0" lang="en-US" sz="2000" u="none">
                <a:solidFill>
                  <a:srgbClr val="3333CC"/>
                </a:solidFill>
                <a:latin typeface="Arial"/>
                <a:ea typeface="Arial"/>
                <a:cs typeface="Arial"/>
                <a:sym typeface="Arial"/>
              </a:rPr>
              <a:t>3.2 Programa cursului</a:t>
            </a:r>
            <a:endParaRPr/>
          </a:p>
        </p:txBody>
      </p:sp>
      <p:sp>
        <p:nvSpPr>
          <p:cNvPr id="265" name="Google Shape;265;p19"/>
          <p:cNvSpPr txBox="1"/>
          <p:nvPr/>
        </p:nvSpPr>
        <p:spPr>
          <a:xfrm>
            <a:off x="634250" y="1929000"/>
            <a:ext cx="86568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solidFill>
                  <a:schemeClr val="dk1"/>
                </a:solidFill>
              </a:rPr>
              <a:t>	 	 	</a:t>
            </a:r>
            <a:endParaRPr sz="1100">
              <a:solidFill>
                <a:schemeClr val="dk1"/>
              </a:solidFill>
            </a:endParaRPr>
          </a:p>
          <a:p>
            <a:pPr indent="0" lvl="0" marL="0" rtl="0" algn="l">
              <a:spcBef>
                <a:spcPts val="0"/>
              </a:spcBef>
              <a:spcAft>
                <a:spcPts val="0"/>
              </a:spcAft>
              <a:buNone/>
            </a:pPr>
            <a:r>
              <a:rPr b="1" lang="en-US" sz="2000">
                <a:solidFill>
                  <a:schemeClr val="dk1"/>
                </a:solidFill>
              </a:rPr>
              <a:t>11. Parametrizarea datelor. Şabloane în C++. Clase generice</a:t>
            </a:r>
            <a:endParaRPr b="1" sz="2000">
              <a:solidFill>
                <a:schemeClr val="dk1"/>
              </a:solidFill>
            </a:endParaRPr>
          </a:p>
          <a:p>
            <a:pPr indent="0" lvl="0" marL="0" rtl="0" algn="l">
              <a:spcBef>
                <a:spcPts val="0"/>
              </a:spcBef>
              <a:spcAft>
                <a:spcPts val="0"/>
              </a:spcAft>
              <a:buNone/>
            </a:pPr>
            <a:r>
              <a:rPr lang="en-US" sz="2000">
                <a:solidFill>
                  <a:schemeClr val="dk1"/>
                </a:solidFill>
              </a:rPr>
              <a:t>11.1 Funcții şi clase Template: Definiţii, Exemple, Implementare.</a:t>
            </a:r>
            <a:endParaRPr sz="2000">
              <a:solidFill>
                <a:schemeClr val="dk1"/>
              </a:solidFill>
            </a:endParaRPr>
          </a:p>
          <a:p>
            <a:pPr indent="0" lvl="0" marL="0" rtl="0" algn="l">
              <a:spcBef>
                <a:spcPts val="0"/>
              </a:spcBef>
              <a:spcAft>
                <a:spcPts val="0"/>
              </a:spcAft>
              <a:buNone/>
            </a:pPr>
            <a:r>
              <a:rPr lang="en-US" sz="2000">
                <a:solidFill>
                  <a:schemeClr val="dk1"/>
                </a:solidFill>
              </a:rPr>
              <a:t>11.2 Clase Template derivate.</a:t>
            </a:r>
            <a:endParaRPr sz="2000">
              <a:solidFill>
                <a:schemeClr val="dk1"/>
              </a:solidFill>
            </a:endParaRPr>
          </a:p>
          <a:p>
            <a:pPr indent="0" lvl="0" marL="0" rtl="0" algn="l">
              <a:spcBef>
                <a:spcPts val="0"/>
              </a:spcBef>
              <a:spcAft>
                <a:spcPts val="0"/>
              </a:spcAft>
              <a:buNone/>
            </a:pPr>
            <a:r>
              <a:rPr lang="en-US" sz="2000">
                <a:solidFill>
                  <a:schemeClr val="dk1"/>
                </a:solidFill>
              </a:rPr>
              <a:t>11.3 Specializare.</a:t>
            </a:r>
            <a:endParaRPr sz="2000">
              <a:solidFill>
                <a:schemeClr val="dk1"/>
              </a:solidFill>
            </a:endParaRPr>
          </a:p>
          <a:p>
            <a:pPr indent="0" lvl="0" marL="0" rtl="0" algn="l">
              <a:spcBef>
                <a:spcPts val="0"/>
              </a:spcBef>
              <a:spcAft>
                <a:spcPts val="0"/>
              </a:spcAft>
              <a:buNone/>
            </a:pPr>
            <a:r>
              <a:rPr lang="en-US" sz="2000">
                <a:solidFill>
                  <a:schemeClr val="dk1"/>
                </a:solidFill>
              </a:rPr>
              <a:t>	 	 	</a:t>
            </a:r>
            <a:endParaRPr sz="2000">
              <a:solidFill>
                <a:schemeClr val="dk1"/>
              </a:solidFill>
            </a:endParaRPr>
          </a:p>
          <a:p>
            <a:pPr indent="0" lvl="0" marL="0" rtl="0" algn="l">
              <a:spcBef>
                <a:spcPts val="0"/>
              </a:spcBef>
              <a:spcAft>
                <a:spcPts val="0"/>
              </a:spcAft>
              <a:buNone/>
            </a:pPr>
            <a:r>
              <a:rPr b="1" lang="en-US" sz="2000">
                <a:solidFill>
                  <a:schemeClr val="dk1"/>
                </a:solidFill>
              </a:rPr>
              <a:t>12. Biblioteca Standard Template Library - STL</a:t>
            </a:r>
            <a:endParaRPr b="1" sz="2000">
              <a:solidFill>
                <a:schemeClr val="dk1"/>
              </a:solidFill>
            </a:endParaRPr>
          </a:p>
          <a:p>
            <a:pPr indent="0" lvl="0" marL="0" rtl="0" algn="l">
              <a:spcBef>
                <a:spcPts val="0"/>
              </a:spcBef>
              <a:spcAft>
                <a:spcPts val="0"/>
              </a:spcAft>
              <a:buNone/>
            </a:pPr>
            <a:r>
              <a:rPr lang="en-US" sz="2000">
                <a:solidFill>
                  <a:schemeClr val="dk1"/>
                </a:solidFill>
              </a:rPr>
              <a:t>12.1 Containere, iteratori şi algoritmi.</a:t>
            </a:r>
            <a:endParaRPr sz="2000">
              <a:solidFill>
                <a:schemeClr val="dk1"/>
              </a:solidFill>
            </a:endParaRPr>
          </a:p>
          <a:p>
            <a:pPr indent="0" lvl="0" marL="0" rtl="0" algn="l">
              <a:spcBef>
                <a:spcPts val="0"/>
              </a:spcBef>
              <a:spcAft>
                <a:spcPts val="0"/>
              </a:spcAft>
              <a:buNone/>
            </a:pPr>
            <a:r>
              <a:rPr lang="en-US" sz="2000">
                <a:solidFill>
                  <a:schemeClr val="dk1"/>
                </a:solidFill>
              </a:rPr>
              <a:t>12.2 Clasele string, set, map / multimap, list, vector, etc.</a:t>
            </a:r>
            <a:endParaRPr sz="2000">
              <a:solidFill>
                <a:schemeClr val="dk1"/>
              </a:solidFill>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72" name="Shape 272"/>
        <p:cNvGrpSpPr/>
        <p:nvPr/>
      </p:nvGrpSpPr>
      <p:grpSpPr>
        <a:xfrm>
          <a:off x="0" y="0"/>
          <a:ext cx="0" cy="0"/>
          <a:chOff x="0" y="0"/>
          <a:chExt cx="0" cy="0"/>
        </a:xfrm>
      </p:grpSpPr>
      <p:sp>
        <p:nvSpPr>
          <p:cNvPr id="273" name="Google Shape;273;p20"/>
          <p:cNvSpPr txBox="1"/>
          <p:nvPr/>
        </p:nvSpPr>
        <p:spPr>
          <a:xfrm>
            <a:off x="9383712" y="7062787"/>
            <a:ext cx="552300" cy="403200"/>
          </a:xfrm>
          <a:prstGeom prst="rect">
            <a:avLst/>
          </a:prstGeom>
          <a:noFill/>
          <a:ln>
            <a:noFill/>
          </a:ln>
        </p:spPr>
        <p:txBody>
          <a:bodyPr anchorCtr="0" anchor="b" bIns="50400" lIns="100800" spcFirstLastPara="1" rIns="100800" wrap="square" tIns="50400">
            <a:noAutofit/>
          </a:bodyPr>
          <a:lstStyle/>
          <a:p>
            <a:pPr indent="0" lvl="0" marL="0" marR="0" rtl="0" algn="r">
              <a:lnSpc>
                <a:spcPct val="100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274" name="Google Shape;274;p20"/>
          <p:cNvSpPr txBox="1"/>
          <p:nvPr/>
        </p:nvSpPr>
        <p:spPr>
          <a:xfrm>
            <a:off x="84137" y="84137"/>
            <a:ext cx="5040300" cy="6603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275" name="Google Shape;275;p20"/>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276" name="Google Shape;276;p20"/>
          <p:cNvSpPr txBox="1"/>
          <p:nvPr/>
        </p:nvSpPr>
        <p:spPr>
          <a:xfrm>
            <a:off x="773112" y="884237"/>
            <a:ext cx="8210700" cy="385800"/>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3. Prezentarea disciplinei</a:t>
            </a:r>
            <a:endParaRPr/>
          </a:p>
        </p:txBody>
      </p:sp>
      <p:sp>
        <p:nvSpPr>
          <p:cNvPr id="277" name="Google Shape;277;p20"/>
          <p:cNvSpPr txBox="1"/>
          <p:nvPr/>
        </p:nvSpPr>
        <p:spPr>
          <a:xfrm>
            <a:off x="239712" y="1493837"/>
            <a:ext cx="3505200" cy="4572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3333CC"/>
              </a:buClr>
              <a:buSzPts val="2000"/>
              <a:buFont typeface="Arial"/>
              <a:buNone/>
            </a:pPr>
            <a:r>
              <a:rPr b="1" i="0" lang="en-US" sz="2000" u="none">
                <a:solidFill>
                  <a:srgbClr val="3333CC"/>
                </a:solidFill>
                <a:latin typeface="Arial"/>
                <a:ea typeface="Arial"/>
                <a:cs typeface="Arial"/>
                <a:sym typeface="Arial"/>
              </a:rPr>
              <a:t>3.2 Programa cursului</a:t>
            </a:r>
            <a:endParaRPr/>
          </a:p>
        </p:txBody>
      </p:sp>
      <p:sp>
        <p:nvSpPr>
          <p:cNvPr id="278" name="Google Shape;278;p20"/>
          <p:cNvSpPr txBox="1"/>
          <p:nvPr/>
        </p:nvSpPr>
        <p:spPr>
          <a:xfrm>
            <a:off x="514275" y="1929000"/>
            <a:ext cx="93981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solidFill>
                  <a:schemeClr val="dk1"/>
                </a:solidFill>
              </a:rPr>
              <a:t>	 	 	</a:t>
            </a:r>
            <a:endParaRPr sz="1100">
              <a:solidFill>
                <a:schemeClr val="dk1"/>
              </a:solidFill>
            </a:endParaRPr>
          </a:p>
          <a:p>
            <a:pPr indent="0" lvl="0" marL="0" rtl="0" algn="l">
              <a:spcBef>
                <a:spcPts val="0"/>
              </a:spcBef>
              <a:spcAft>
                <a:spcPts val="0"/>
              </a:spcAft>
              <a:buNone/>
            </a:pPr>
            <a:r>
              <a:rPr b="1" lang="en-US" sz="2000">
                <a:solidFill>
                  <a:schemeClr val="dk1"/>
                </a:solidFill>
              </a:rPr>
              <a:t>13. Şabloane de proiectare (Design Pattern)</a:t>
            </a:r>
            <a:endParaRPr b="1" sz="2000">
              <a:solidFill>
                <a:schemeClr val="dk1"/>
              </a:solidFill>
            </a:endParaRPr>
          </a:p>
          <a:p>
            <a:pPr indent="0" lvl="0" marL="0" rtl="0" algn="l">
              <a:spcBef>
                <a:spcPts val="0"/>
              </a:spcBef>
              <a:spcAft>
                <a:spcPts val="0"/>
              </a:spcAft>
              <a:buNone/>
            </a:pPr>
            <a:r>
              <a:rPr lang="en-US" sz="2000">
                <a:solidFill>
                  <a:schemeClr val="dk1"/>
                </a:solidFill>
              </a:rPr>
              <a:t>13.1 Definiţie şi clasificare.</a:t>
            </a:r>
            <a:endParaRPr sz="2000">
              <a:solidFill>
                <a:schemeClr val="dk1"/>
              </a:solidFill>
            </a:endParaRPr>
          </a:p>
          <a:p>
            <a:pPr indent="0" lvl="0" marL="0" rtl="0" algn="l">
              <a:spcBef>
                <a:spcPts val="0"/>
              </a:spcBef>
              <a:spcAft>
                <a:spcPts val="0"/>
              </a:spcAft>
              <a:buNone/>
            </a:pPr>
            <a:r>
              <a:rPr lang="en-US" sz="2000">
                <a:solidFill>
                  <a:schemeClr val="dk1"/>
                </a:solidFill>
              </a:rPr>
              <a:t>13.2 Exemple de şabloane de proiectare (Singleton, Abstract Object Factory).</a:t>
            </a:r>
            <a:endParaRPr sz="2000">
              <a:solidFill>
                <a:schemeClr val="dk1"/>
              </a:solidFill>
            </a:endParaRPr>
          </a:p>
          <a:p>
            <a:pPr indent="0" lvl="0" marL="0" rtl="0" algn="l">
              <a:spcBef>
                <a:spcPts val="0"/>
              </a:spcBef>
              <a:spcAft>
                <a:spcPts val="0"/>
              </a:spcAft>
              <a:buNone/>
            </a:pPr>
            <a:r>
              <a:rPr lang="en-US" sz="2000">
                <a:solidFill>
                  <a:schemeClr val="dk1"/>
                </a:solidFill>
              </a:rPr>
              <a:t>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b="1" lang="en-US" sz="2000">
                <a:solidFill>
                  <a:schemeClr val="dk1"/>
                </a:solidFill>
              </a:rPr>
              <a:t>14. Recapitulare, concluzii, tratarea subiectelor de examen.</a:t>
            </a:r>
            <a:endParaRPr b="1" sz="2000">
              <a:solidFill>
                <a:schemeClr val="dk1"/>
              </a:solidFill>
            </a:endParaRPr>
          </a:p>
          <a:p>
            <a:pPr indent="0" lvl="0" marL="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85" name="Shape 285"/>
        <p:cNvGrpSpPr/>
        <p:nvPr/>
      </p:nvGrpSpPr>
      <p:grpSpPr>
        <a:xfrm>
          <a:off x="0" y="0"/>
          <a:ext cx="0" cy="0"/>
          <a:chOff x="0" y="0"/>
          <a:chExt cx="0" cy="0"/>
        </a:xfrm>
      </p:grpSpPr>
      <p:sp>
        <p:nvSpPr>
          <p:cNvPr id="286" name="Google Shape;286;p21"/>
          <p:cNvSpPr txBox="1"/>
          <p:nvPr/>
        </p:nvSpPr>
        <p:spPr>
          <a:xfrm>
            <a:off x="9383712" y="7062787"/>
            <a:ext cx="552450" cy="403225"/>
          </a:xfrm>
          <a:prstGeom prst="rect">
            <a:avLst/>
          </a:prstGeom>
          <a:noFill/>
          <a:ln>
            <a:noFill/>
          </a:ln>
        </p:spPr>
        <p:txBody>
          <a:bodyPr anchorCtr="0" anchor="b" bIns="50400" lIns="100800" spcFirstLastPara="1" rIns="100800" wrap="square" tIns="50400">
            <a:noAutofit/>
          </a:bodyPr>
          <a:lstStyle/>
          <a:p>
            <a:pPr indent="0" lvl="0" marL="0" marR="0" rtl="0" algn="r">
              <a:lnSpc>
                <a:spcPct val="100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287" name="Google Shape;287;p21"/>
          <p:cNvSpPr txBox="1"/>
          <p:nvPr/>
        </p:nvSpPr>
        <p:spPr>
          <a:xfrm>
            <a:off x="84137" y="84137"/>
            <a:ext cx="5040312" cy="6604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288" name="Google Shape;288;p21"/>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289" name="Google Shape;289;p21"/>
          <p:cNvSpPr txBox="1"/>
          <p:nvPr/>
        </p:nvSpPr>
        <p:spPr>
          <a:xfrm>
            <a:off x="773112" y="884237"/>
            <a:ext cx="8210550" cy="385762"/>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3. Prezentarea disciplinei</a:t>
            </a:r>
            <a:endParaRPr/>
          </a:p>
        </p:txBody>
      </p:sp>
      <p:sp>
        <p:nvSpPr>
          <p:cNvPr id="290" name="Google Shape;290;p21"/>
          <p:cNvSpPr txBox="1"/>
          <p:nvPr/>
        </p:nvSpPr>
        <p:spPr>
          <a:xfrm>
            <a:off x="239712" y="1265237"/>
            <a:ext cx="2438400" cy="4572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3333CC"/>
              </a:buClr>
              <a:buSzPts val="2000"/>
              <a:buFont typeface="Arial"/>
              <a:buNone/>
            </a:pPr>
            <a:r>
              <a:rPr b="1" i="0" lang="en-US" sz="2000" u="none">
                <a:solidFill>
                  <a:srgbClr val="3333CC"/>
                </a:solidFill>
                <a:latin typeface="Arial"/>
                <a:ea typeface="Arial"/>
                <a:cs typeface="Arial"/>
                <a:sym typeface="Arial"/>
              </a:rPr>
              <a:t>3.3 Bibliografie</a:t>
            </a:r>
            <a:endParaRPr/>
          </a:p>
        </p:txBody>
      </p:sp>
      <p:sp>
        <p:nvSpPr>
          <p:cNvPr id="291" name="Google Shape;291;p21"/>
          <p:cNvSpPr txBox="1"/>
          <p:nvPr/>
        </p:nvSpPr>
        <p:spPr>
          <a:xfrm>
            <a:off x="327075" y="1722425"/>
            <a:ext cx="9102600" cy="4832100"/>
          </a:xfrm>
          <a:prstGeom prst="rect">
            <a:avLst/>
          </a:prstGeom>
          <a:noFill/>
          <a:ln>
            <a:noFill/>
          </a:ln>
        </p:spPr>
        <p:txBody>
          <a:bodyPr anchorCtr="0" anchor="t" bIns="46800" lIns="90000" spcFirstLastPara="1" rIns="90000" wrap="square" tIns="46800">
            <a:noAutofit/>
          </a:bodyPr>
          <a:lstStyle/>
          <a:p>
            <a:pPr indent="0" lvl="0" marL="0" rtl="0" algn="l">
              <a:lnSpc>
                <a:spcPct val="115000"/>
              </a:lnSpc>
              <a:spcBef>
                <a:spcPts val="0"/>
              </a:spcBef>
              <a:spcAft>
                <a:spcPts val="0"/>
              </a:spcAft>
              <a:buNone/>
            </a:pPr>
            <a:r>
              <a:rPr lang="en-US" sz="2000">
                <a:solidFill>
                  <a:srgbClr val="FF0000"/>
                </a:solidFill>
              </a:rPr>
              <a:t>1. Herbert Schildt. C++ manual complet. Ed.Teora, Bucuresti, 1997 (si urmatoarele).</a:t>
            </a:r>
            <a:endParaRPr sz="2000">
              <a:solidFill>
                <a:srgbClr val="FF0000"/>
              </a:solidFill>
            </a:endParaRPr>
          </a:p>
          <a:p>
            <a:pPr indent="0" lvl="0" marL="0" rtl="0" algn="l">
              <a:lnSpc>
                <a:spcPct val="115000"/>
              </a:lnSpc>
              <a:spcBef>
                <a:spcPts val="0"/>
              </a:spcBef>
              <a:spcAft>
                <a:spcPts val="0"/>
              </a:spcAft>
              <a:buNone/>
            </a:pPr>
            <a:r>
              <a:rPr lang="en-US" sz="2000">
                <a:solidFill>
                  <a:srgbClr val="FF0000"/>
                </a:solidFill>
              </a:rPr>
              <a:t>2. Bruce Eckel. Thinking in C++ (2nd edition). Volume 1: Introduction to Standard C++. Prentice Hall, 2000.</a:t>
            </a:r>
            <a:endParaRPr sz="2000">
              <a:solidFill>
                <a:srgbClr val="FF0000"/>
              </a:solidFill>
            </a:endParaRPr>
          </a:p>
          <a:p>
            <a:pPr indent="0" lvl="0" marL="0" rtl="0" algn="l">
              <a:lnSpc>
                <a:spcPct val="115000"/>
              </a:lnSpc>
              <a:spcBef>
                <a:spcPts val="0"/>
              </a:spcBef>
              <a:spcAft>
                <a:spcPts val="0"/>
              </a:spcAft>
              <a:buNone/>
            </a:pPr>
            <a:r>
              <a:rPr lang="en-US" sz="2000">
                <a:solidFill>
                  <a:srgbClr val="FF0000"/>
                </a:solidFill>
              </a:rPr>
              <a:t>3. Bruce Eckel, Chuck Allison. Thinking in C++ (2nd edition). Volume 2: Practical Programming. Prentice Hall, 2003.</a:t>
            </a:r>
            <a:endParaRPr sz="2000">
              <a:solidFill>
                <a:srgbClr val="FF0000"/>
              </a:solidFill>
            </a:endParaRPr>
          </a:p>
          <a:p>
            <a:pPr indent="0" lvl="0" marL="0" rtl="0" algn="l">
              <a:lnSpc>
                <a:spcPct val="115000"/>
              </a:lnSpc>
              <a:spcBef>
                <a:spcPts val="0"/>
              </a:spcBef>
              <a:spcAft>
                <a:spcPts val="0"/>
              </a:spcAft>
              <a:buNone/>
            </a:pPr>
            <a:r>
              <a:rPr lang="en-US" sz="2000">
                <a:solidFill>
                  <a:schemeClr val="dk1"/>
                </a:solidFill>
              </a:rPr>
              <a:t>(Obs: cartile se pot descarca in format electronic, gratuit si legal de la adresa </a:t>
            </a:r>
            <a:r>
              <a:rPr i="1" lang="en-US" sz="2000">
                <a:solidFill>
                  <a:schemeClr val="dk1"/>
                </a:solidFill>
              </a:rPr>
              <a:t>http://mindview.net/Books/TICPP/ThinkingInCPP2e.html</a:t>
            </a:r>
            <a:r>
              <a:rPr lang="en-US" sz="2000">
                <a:solidFill>
                  <a:schemeClr val="dk1"/>
                </a:solidFill>
              </a:rPr>
              <a:t>)</a:t>
            </a:r>
            <a:endParaRPr sz="2000">
              <a:solidFill>
                <a:schemeClr val="dk1"/>
              </a:solidFill>
            </a:endParaRPr>
          </a:p>
          <a:p>
            <a:pPr indent="0" lvl="0" marL="0" marR="0" rtl="0" algn="l">
              <a:lnSpc>
                <a:spcPct val="80000"/>
              </a:lnSpc>
              <a:spcBef>
                <a:spcPts val="500"/>
              </a:spcBef>
              <a:spcAft>
                <a:spcPts val="0"/>
              </a:spcAft>
              <a:buNone/>
            </a:pPr>
            <a:r>
              <a:rPr lang="en-US" sz="2000">
                <a:solidFill>
                  <a:schemeClr val="dk1"/>
                </a:solidFill>
              </a:rPr>
              <a:t>4. Bjarne Stroustrup: The C++ Programming Language, Adisson-Wesley, 3nd edition, 1997.</a:t>
            </a:r>
            <a:endParaRPr sz="2000">
              <a:solidFill>
                <a:schemeClr val="dk1"/>
              </a:solidFill>
            </a:endParaRPr>
          </a:p>
          <a:p>
            <a:pPr indent="0" lvl="0" marL="0" marR="0" rtl="0" algn="l">
              <a:lnSpc>
                <a:spcPct val="80000"/>
              </a:lnSpc>
              <a:spcBef>
                <a:spcPts val="500"/>
              </a:spcBef>
              <a:spcAft>
                <a:spcPts val="0"/>
              </a:spcAft>
              <a:buNone/>
            </a:pPr>
            <a:r>
              <a:rPr lang="en-US" sz="2000">
                <a:solidFill>
                  <a:schemeClr val="dk1"/>
                </a:solidFill>
              </a:rPr>
              <a:t>5. Erich Gamma, Richard Helm, Ralph Johnson, John Vlissides: Design Patterns. Elements of Reusable Object-Oriented Software. Addison-Wesley, 1995.</a:t>
            </a:r>
            <a:endParaRPr sz="2000">
              <a:solidFill>
                <a:schemeClr val="dk1"/>
              </a:solidFill>
            </a:endParaRPr>
          </a:p>
          <a:p>
            <a:pPr indent="0" lvl="0" marL="457200" marR="0" rtl="0" algn="l">
              <a:lnSpc>
                <a:spcPct val="80000"/>
              </a:lnSpc>
              <a:spcBef>
                <a:spcPts val="500"/>
              </a:spcBef>
              <a:spcAft>
                <a:spcPts val="0"/>
              </a:spcAft>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0" name="Shape 60"/>
        <p:cNvGrpSpPr/>
        <p:nvPr/>
      </p:nvGrpSpPr>
      <p:grpSpPr>
        <a:xfrm>
          <a:off x="0" y="0"/>
          <a:ext cx="0" cy="0"/>
          <a:chOff x="0" y="0"/>
          <a:chExt cx="0" cy="0"/>
        </a:xfrm>
      </p:grpSpPr>
      <p:sp>
        <p:nvSpPr>
          <p:cNvPr id="61" name="Google Shape;61;p4"/>
          <p:cNvSpPr txBox="1"/>
          <p:nvPr/>
        </p:nvSpPr>
        <p:spPr>
          <a:xfrm>
            <a:off x="9532937" y="7062787"/>
            <a:ext cx="403225" cy="403225"/>
          </a:xfrm>
          <a:prstGeom prst="rect">
            <a:avLst/>
          </a:prstGeom>
          <a:noFill/>
          <a:ln>
            <a:noFill/>
          </a:ln>
        </p:spPr>
        <p:txBody>
          <a:bodyPr anchorCtr="0" anchor="b" bIns="50400" lIns="100800" spcFirstLastPara="1" rIns="100800" wrap="square" tIns="50400">
            <a:noAutofit/>
          </a:bodyPr>
          <a:lstStyle/>
          <a:p>
            <a:pPr indent="0" lvl="0" marL="0" marR="0" rtl="0" algn="r">
              <a:lnSpc>
                <a:spcPct val="104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62" name="Google Shape;62;p4"/>
          <p:cNvSpPr txBox="1"/>
          <p:nvPr/>
        </p:nvSpPr>
        <p:spPr>
          <a:xfrm>
            <a:off x="84137" y="84137"/>
            <a:ext cx="5040312" cy="6604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63" name="Google Shape;63;p4"/>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64" name="Google Shape;64;p4"/>
          <p:cNvSpPr txBox="1"/>
          <p:nvPr/>
        </p:nvSpPr>
        <p:spPr>
          <a:xfrm>
            <a:off x="2322512" y="979487"/>
            <a:ext cx="5543550" cy="447675"/>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C1C1D"/>
              </a:buClr>
              <a:buSzPts val="2800"/>
              <a:buFont typeface="Arial"/>
              <a:buNone/>
            </a:pPr>
            <a:r>
              <a:rPr b="1" lang="en-US" sz="2800">
                <a:solidFill>
                  <a:srgbClr val="0C1C1D"/>
                </a:solidFill>
              </a:rPr>
              <a:t>Generalitati despre </a:t>
            </a:r>
            <a:r>
              <a:rPr b="1" i="0" lang="en-US" sz="2800" u="none">
                <a:solidFill>
                  <a:srgbClr val="0C1C1D"/>
                </a:solidFill>
                <a:latin typeface="Arial"/>
                <a:ea typeface="Arial"/>
                <a:cs typeface="Arial"/>
                <a:sym typeface="Arial"/>
              </a:rPr>
              <a:t>curs</a:t>
            </a:r>
            <a:endParaRPr/>
          </a:p>
        </p:txBody>
      </p:sp>
      <p:sp>
        <p:nvSpPr>
          <p:cNvPr id="65" name="Google Shape;65;p4"/>
          <p:cNvSpPr txBox="1"/>
          <p:nvPr/>
        </p:nvSpPr>
        <p:spPr>
          <a:xfrm>
            <a:off x="1035050" y="1933575"/>
            <a:ext cx="8658300" cy="5129100"/>
          </a:xfrm>
          <a:prstGeom prst="rect">
            <a:avLst/>
          </a:prstGeom>
          <a:noFill/>
          <a:ln>
            <a:noFill/>
          </a:ln>
        </p:spPr>
        <p:txBody>
          <a:bodyPr anchorCtr="0" anchor="t" bIns="45000" lIns="90000" spcFirstLastPara="1" rIns="90000" wrap="square" tIns="45000">
            <a:noAutofit/>
          </a:bodyPr>
          <a:lstStyle/>
          <a:p>
            <a:pPr indent="0" lvl="0" marL="0" marR="0" rtl="0" algn="l">
              <a:lnSpc>
                <a:spcPct val="150000"/>
              </a:lnSpc>
              <a:spcBef>
                <a:spcPts val="0"/>
              </a:spcBef>
              <a:spcAft>
                <a:spcPts val="0"/>
              </a:spcAft>
              <a:buClr>
                <a:srgbClr val="000000"/>
              </a:buClr>
              <a:buSzPts val="2400"/>
              <a:buFont typeface="Arial"/>
              <a:buNone/>
            </a:pPr>
            <a:r>
              <a:rPr lang="en-US" sz="2400"/>
              <a:t>1</a:t>
            </a:r>
            <a:r>
              <a:rPr b="0" i="0" lang="en-US" sz="2400" u="none">
                <a:solidFill>
                  <a:srgbClr val="000000"/>
                </a:solidFill>
                <a:latin typeface="Arial"/>
                <a:ea typeface="Arial"/>
                <a:cs typeface="Arial"/>
                <a:sym typeface="Arial"/>
              </a:rPr>
              <a:t>. </a:t>
            </a:r>
            <a:r>
              <a:rPr lang="en-US" sz="2400"/>
              <a:t>Curs - miercuri, orele 12-14, Amf. Titeica </a:t>
            </a:r>
            <a:endParaRPr sz="2400"/>
          </a:p>
          <a:p>
            <a:pPr indent="0" lvl="0" marL="0" marR="0" rtl="0" algn="l">
              <a:lnSpc>
                <a:spcPct val="150000"/>
              </a:lnSpc>
              <a:spcBef>
                <a:spcPts val="0"/>
              </a:spcBef>
              <a:spcAft>
                <a:spcPts val="0"/>
              </a:spcAft>
              <a:buClr>
                <a:srgbClr val="FFFFFF"/>
              </a:buClr>
              <a:buSzPts val="2400"/>
              <a:buFont typeface="Arial"/>
              <a:buNone/>
            </a:pPr>
            <a:r>
              <a:rPr lang="en-US" sz="2400"/>
              <a:t>2. Laborator - in fiecare saptamana</a:t>
            </a:r>
            <a:endParaRPr sz="2400"/>
          </a:p>
          <a:p>
            <a:pPr indent="0" lvl="0" marL="0" marR="0" rtl="0" algn="l">
              <a:lnSpc>
                <a:spcPct val="15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3. </a:t>
            </a:r>
            <a:r>
              <a:rPr lang="en-US" sz="2400"/>
              <a:t>Seminar - o data la 2 saptamani</a:t>
            </a:r>
            <a:endParaRPr sz="2400"/>
          </a:p>
          <a:p>
            <a:pPr indent="0" lvl="0" marL="0" marR="0" rtl="0" algn="l">
              <a:lnSpc>
                <a:spcPct val="150000"/>
              </a:lnSpc>
              <a:spcBef>
                <a:spcPts val="0"/>
              </a:spcBef>
              <a:spcAft>
                <a:spcPts val="0"/>
              </a:spcAft>
              <a:buClr>
                <a:srgbClr val="000000"/>
              </a:buClr>
              <a:buSzPts val="2400"/>
              <a:buFont typeface="Arial"/>
              <a:buNone/>
            </a:pPr>
            <a:r>
              <a:rPr lang="en-US" sz="2400"/>
              <a:t>4. Prezenta la curs/seminar: nu e obligatorie!</a:t>
            </a:r>
            <a:endParaRPr b="0" i="0" sz="2400" u="none">
              <a:solidFill>
                <a:srgbClr val="000000"/>
              </a:solidFill>
              <a:latin typeface="Arial"/>
              <a:ea typeface="Arial"/>
              <a:cs typeface="Arial"/>
              <a:sym typeface="Arial"/>
            </a:endParaRPr>
          </a:p>
          <a:p>
            <a:pPr indent="457200" lvl="0" marL="0" marR="0" rtl="0" algn="l">
              <a:lnSpc>
                <a:spcPct val="150000"/>
              </a:lnSpc>
              <a:spcBef>
                <a:spcPts val="0"/>
              </a:spcBef>
              <a:spcAft>
                <a:spcPts val="0"/>
              </a:spcAft>
              <a:buClr>
                <a:srgbClr val="000000"/>
              </a:buClr>
              <a:buSzPts val="2400"/>
              <a:buFont typeface="Arial"/>
              <a:buNone/>
            </a:pPr>
            <a:r>
              <a:rPr lang="en-US" sz="2400"/>
              <a:t>Laborator - OBLIGATORIU</a:t>
            </a:r>
            <a:endParaRPr sz="2400"/>
          </a:p>
          <a:p>
            <a:pPr indent="0" lvl="0" marL="0" rtl="0" algn="l">
              <a:lnSpc>
                <a:spcPct val="115000"/>
              </a:lnSpc>
              <a:spcBef>
                <a:spcPts val="1000"/>
              </a:spcBef>
              <a:spcAft>
                <a:spcPts val="0"/>
              </a:spcAft>
              <a:buClr>
                <a:schemeClr val="dk1"/>
              </a:buClr>
              <a:buSzPts val="1100"/>
              <a:buFont typeface="Arial"/>
              <a:buNone/>
            </a:pPr>
            <a:r>
              <a:rPr lang="en-US" sz="4000">
                <a:solidFill>
                  <a:schemeClr val="dk1"/>
                </a:solidFill>
              </a:rPr>
              <a:t>•</a:t>
            </a:r>
            <a:r>
              <a:rPr b="1" lang="en-US" sz="4000">
                <a:solidFill>
                  <a:srgbClr val="FF0000"/>
                </a:solidFill>
              </a:rPr>
              <a:t>Examen: 9 iunie 2020 cu seria 14</a:t>
            </a:r>
            <a:endParaRPr b="1" sz="4000">
              <a:solidFill>
                <a:srgbClr val="FF0000"/>
              </a:solidFill>
            </a:endParaRPr>
          </a:p>
          <a:p>
            <a:pPr indent="457200" lvl="0" marL="0" marR="0" rtl="0" algn="l">
              <a:lnSpc>
                <a:spcPct val="150000"/>
              </a:lnSpc>
              <a:spcBef>
                <a:spcPts val="0"/>
              </a:spcBef>
              <a:spcAft>
                <a:spcPts val="0"/>
              </a:spcAft>
              <a:buClr>
                <a:srgbClr val="000000"/>
              </a:buClr>
              <a:buSzPts val="2400"/>
              <a:buFont typeface="Arial"/>
              <a:buNone/>
            </a:pPr>
            <a:r>
              <a:t/>
            </a:r>
            <a:endParaRPr sz="2400"/>
          </a:p>
          <a:p>
            <a:pPr indent="0" lvl="0" marL="0" marR="0" rtl="0" algn="l">
              <a:lnSpc>
                <a:spcPct val="104000"/>
              </a:lnSpc>
              <a:spcBef>
                <a:spcPts val="0"/>
              </a:spcBef>
              <a:spcAft>
                <a:spcPts val="0"/>
              </a:spcAft>
              <a:buNone/>
            </a:pPr>
            <a:r>
              <a:t/>
            </a:r>
            <a:endParaRPr b="0" i="0" sz="2400" u="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98" name="Shape 298"/>
        <p:cNvGrpSpPr/>
        <p:nvPr/>
      </p:nvGrpSpPr>
      <p:grpSpPr>
        <a:xfrm>
          <a:off x="0" y="0"/>
          <a:ext cx="0" cy="0"/>
          <a:chOff x="0" y="0"/>
          <a:chExt cx="0" cy="0"/>
        </a:xfrm>
      </p:grpSpPr>
      <p:sp>
        <p:nvSpPr>
          <p:cNvPr id="299" name="Google Shape;299;p22"/>
          <p:cNvSpPr txBox="1"/>
          <p:nvPr/>
        </p:nvSpPr>
        <p:spPr>
          <a:xfrm>
            <a:off x="9383712" y="7062787"/>
            <a:ext cx="552450" cy="403225"/>
          </a:xfrm>
          <a:prstGeom prst="rect">
            <a:avLst/>
          </a:prstGeom>
          <a:noFill/>
          <a:ln>
            <a:noFill/>
          </a:ln>
        </p:spPr>
        <p:txBody>
          <a:bodyPr anchorCtr="0" anchor="b" bIns="50400" lIns="100800" spcFirstLastPara="1" rIns="100800" wrap="square" tIns="50400">
            <a:noAutofit/>
          </a:bodyPr>
          <a:lstStyle/>
          <a:p>
            <a:pPr indent="0" lvl="0" marL="0" marR="0" rtl="0" algn="r">
              <a:lnSpc>
                <a:spcPct val="100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300" name="Google Shape;300;p22"/>
          <p:cNvSpPr txBox="1"/>
          <p:nvPr/>
        </p:nvSpPr>
        <p:spPr>
          <a:xfrm>
            <a:off x="84137" y="84137"/>
            <a:ext cx="5040312" cy="6604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301" name="Google Shape;301;p22"/>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302" name="Google Shape;302;p22"/>
          <p:cNvSpPr txBox="1"/>
          <p:nvPr/>
        </p:nvSpPr>
        <p:spPr>
          <a:xfrm>
            <a:off x="773112" y="884237"/>
            <a:ext cx="8210550" cy="385762"/>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3. Prezentarea disciplinei</a:t>
            </a:r>
            <a:endParaRPr/>
          </a:p>
        </p:txBody>
      </p:sp>
      <p:sp>
        <p:nvSpPr>
          <p:cNvPr id="303" name="Google Shape;303;p22"/>
          <p:cNvSpPr txBox="1"/>
          <p:nvPr/>
        </p:nvSpPr>
        <p:spPr>
          <a:xfrm>
            <a:off x="239712" y="1265237"/>
            <a:ext cx="5562600" cy="4572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3333CC"/>
              </a:buClr>
              <a:buSzPts val="2000"/>
              <a:buFont typeface="Arial"/>
              <a:buNone/>
            </a:pPr>
            <a:r>
              <a:rPr b="1" i="0" lang="en-US" sz="2000" u="none">
                <a:solidFill>
                  <a:srgbClr val="3333CC"/>
                </a:solidFill>
                <a:latin typeface="Arial"/>
                <a:ea typeface="Arial"/>
                <a:cs typeface="Arial"/>
                <a:sym typeface="Arial"/>
              </a:rPr>
              <a:t>3.4 Regulament de notare si evaluare</a:t>
            </a:r>
            <a:endParaRPr/>
          </a:p>
        </p:txBody>
      </p:sp>
      <p:sp>
        <p:nvSpPr>
          <p:cNvPr id="304" name="Google Shape;304;p22"/>
          <p:cNvSpPr txBox="1"/>
          <p:nvPr/>
        </p:nvSpPr>
        <p:spPr>
          <a:xfrm>
            <a:off x="549275" y="2006600"/>
            <a:ext cx="9236075" cy="4135437"/>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Curs si laborator</a:t>
            </a:r>
            <a:r>
              <a:rPr lang="en-US" sz="2000"/>
              <a:t>: </a:t>
            </a:r>
            <a:r>
              <a:rPr b="0" i="0" lang="en-US" sz="2000" u="none">
                <a:solidFill>
                  <a:srgbClr val="000000"/>
                </a:solidFill>
                <a:latin typeface="Arial"/>
                <a:ea typeface="Arial"/>
                <a:cs typeface="Arial"/>
                <a:sym typeface="Arial"/>
              </a:rPr>
              <a:t>fiecare </a:t>
            </a:r>
            <a:r>
              <a:rPr lang="en-US" sz="2000"/>
              <a:t>cu</a:t>
            </a:r>
            <a:r>
              <a:rPr b="0" i="0" lang="en-US" sz="2000" u="none">
                <a:solidFill>
                  <a:srgbClr val="000000"/>
                </a:solidFill>
                <a:latin typeface="Arial"/>
                <a:ea typeface="Arial"/>
                <a:cs typeface="Arial"/>
                <a:sym typeface="Arial"/>
              </a:rPr>
              <a:t> 2 ore pe săptămâna.</a:t>
            </a:r>
            <a:endParaRPr/>
          </a:p>
          <a:p>
            <a:pPr indent="0" lvl="0" marL="0" marR="0" rtl="0" algn="just">
              <a:lnSpc>
                <a:spcPct val="100000"/>
              </a:lnSpc>
              <a:spcBef>
                <a:spcPts val="0"/>
              </a:spcBef>
              <a:spcAft>
                <a:spcPts val="0"/>
              </a:spcAft>
              <a:buClr>
                <a:srgbClr val="FFFFFF"/>
              </a:buClr>
              <a:buSzPts val="2000"/>
              <a:buFont typeface="Arial"/>
              <a:buNone/>
            </a:pPr>
            <a:r>
              <a:t/>
            </a:r>
            <a:endParaRPr b="0" i="0" sz="2000" u="non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Seminar</a:t>
            </a:r>
            <a:r>
              <a:rPr lang="en-US" sz="2000"/>
              <a:t>:</a:t>
            </a:r>
            <a:r>
              <a:rPr b="0" i="0" lang="en-US" sz="2000" u="none">
                <a:solidFill>
                  <a:srgbClr val="000000"/>
                </a:solidFill>
                <a:latin typeface="Arial"/>
                <a:ea typeface="Arial"/>
                <a:cs typeface="Arial"/>
                <a:sym typeface="Arial"/>
              </a:rPr>
              <a:t> 1 ora pe saptamana.</a:t>
            </a:r>
            <a:endParaRPr/>
          </a:p>
          <a:p>
            <a:pPr indent="0" lvl="0" marL="0" marR="0" rtl="0" algn="just">
              <a:lnSpc>
                <a:spcPct val="100000"/>
              </a:lnSpc>
              <a:spcBef>
                <a:spcPts val="0"/>
              </a:spcBef>
              <a:spcAft>
                <a:spcPts val="0"/>
              </a:spcAft>
              <a:buClr>
                <a:srgbClr val="FFFFFF"/>
              </a:buClr>
              <a:buSzPts val="2000"/>
              <a:buFont typeface="Arial"/>
              <a:buNone/>
            </a:pPr>
            <a:r>
              <a:t/>
            </a:r>
            <a:endParaRPr b="0" i="0" sz="2000" u="non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Disciplina</a:t>
            </a:r>
            <a:r>
              <a:rPr lang="en-US" sz="2000"/>
              <a:t>:</a:t>
            </a:r>
            <a:r>
              <a:rPr b="0" i="0" lang="en-US" sz="2000" u="none">
                <a:solidFill>
                  <a:srgbClr val="000000"/>
                </a:solidFill>
                <a:latin typeface="Arial"/>
                <a:ea typeface="Arial"/>
                <a:cs typeface="Arial"/>
                <a:sym typeface="Arial"/>
              </a:rPr>
              <a:t> semestrul I, avand o durata de desfasurare de 14 săptămâni.</a:t>
            </a:r>
            <a:endParaRPr/>
          </a:p>
          <a:p>
            <a:pPr indent="0" lvl="0" marL="0" marR="0" rtl="0" algn="just">
              <a:lnSpc>
                <a:spcPct val="100000"/>
              </a:lnSpc>
              <a:spcBef>
                <a:spcPts val="0"/>
              </a:spcBef>
              <a:spcAft>
                <a:spcPts val="0"/>
              </a:spcAft>
              <a:buClr>
                <a:srgbClr val="FFFFFF"/>
              </a:buClr>
              <a:buSzPts val="2000"/>
              <a:buFont typeface="Arial"/>
              <a:buNone/>
            </a:pPr>
            <a:r>
              <a:t/>
            </a:r>
            <a:endParaRPr b="0" i="0" sz="2000" u="non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Materia este de nivel elementar mediu si se bazeaza pe cunostintele dobandite la cursul de </a:t>
            </a:r>
            <a:r>
              <a:rPr b="0" i="0" lang="en-US" sz="2000" u="none">
                <a:solidFill>
                  <a:srgbClr val="FF0000"/>
                </a:solidFill>
                <a:latin typeface="Arial"/>
                <a:ea typeface="Arial"/>
                <a:cs typeface="Arial"/>
                <a:sym typeface="Arial"/>
              </a:rPr>
              <a:t>Programare procedurala (Programarea calculatoarelor)</a:t>
            </a:r>
            <a:r>
              <a:rPr b="0" i="0" lang="en-US" sz="2000" u="none">
                <a:solidFill>
                  <a:srgbClr val="000000"/>
                </a:solidFill>
                <a:latin typeface="Arial"/>
                <a:ea typeface="Arial"/>
                <a:cs typeface="Arial"/>
                <a:sym typeface="Arial"/>
              </a:rPr>
              <a:t> din </a:t>
            </a:r>
            <a:r>
              <a:rPr lang="en-US" sz="2000"/>
              <a:t>anul</a:t>
            </a:r>
            <a:r>
              <a:rPr b="0" i="0" lang="en-US" sz="2000" u="none">
                <a:solidFill>
                  <a:srgbClr val="000000"/>
                </a:solidFill>
                <a:latin typeface="Arial"/>
                <a:ea typeface="Arial"/>
                <a:cs typeface="Arial"/>
                <a:sym typeface="Arial"/>
              </a:rPr>
              <a:t> I.</a:t>
            </a:r>
            <a:endParaRPr/>
          </a:p>
          <a:p>
            <a:pPr indent="0" lvl="0" marL="0" marR="0" rtl="0" algn="just">
              <a:lnSpc>
                <a:spcPct val="100000"/>
              </a:lnSpc>
              <a:spcBef>
                <a:spcPts val="0"/>
              </a:spcBef>
              <a:spcAft>
                <a:spcPts val="0"/>
              </a:spcAft>
              <a:buClr>
                <a:srgbClr val="FFFFFF"/>
              </a:buClr>
              <a:buSzPts val="2000"/>
              <a:buFont typeface="Arial"/>
              <a:buNone/>
            </a:pPr>
            <a:r>
              <a:t/>
            </a:r>
            <a:endParaRPr b="0" i="0" sz="2000" u="non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Limbajul de programare folosit la curs si la laborator este </a:t>
            </a:r>
            <a:r>
              <a:rPr b="0" i="0" lang="en-US" sz="2000" u="none">
                <a:solidFill>
                  <a:srgbClr val="FF0000"/>
                </a:solidFill>
                <a:latin typeface="Arial"/>
                <a:ea typeface="Arial"/>
                <a:cs typeface="Arial"/>
                <a:sym typeface="Arial"/>
              </a:rPr>
              <a:t>C++.</a:t>
            </a:r>
            <a:endParaRPr/>
          </a:p>
          <a:p>
            <a:pPr indent="0" lvl="0" marL="0" marR="0" rtl="0" algn="just">
              <a:lnSpc>
                <a:spcPct val="100000"/>
              </a:lnSpc>
              <a:spcBef>
                <a:spcPts val="0"/>
              </a:spcBef>
              <a:spcAft>
                <a:spcPts val="0"/>
              </a:spcAft>
              <a:buClr>
                <a:srgbClr val="FFFFFF"/>
              </a:buClr>
              <a:buSzPts val="2000"/>
              <a:buFont typeface="Arial"/>
              <a:buNone/>
            </a:pPr>
            <a:r>
              <a:t/>
            </a:r>
            <a:endParaRPr b="0" i="0" sz="2000" u="none">
              <a:solidFill>
                <a:srgbClr val="FF0000"/>
              </a:solidFill>
              <a:latin typeface="Arial"/>
              <a:ea typeface="Arial"/>
              <a:cs typeface="Arial"/>
              <a:sym typeface="Arial"/>
            </a:endParaRPr>
          </a:p>
          <a:p>
            <a:pPr indent="0" lvl="0" marL="0" marR="0" rtl="0" algn="just">
              <a:lnSpc>
                <a:spcPct val="104000"/>
              </a:lnSpc>
              <a:spcBef>
                <a:spcPts val="0"/>
              </a:spcBef>
              <a:spcAft>
                <a:spcPts val="0"/>
              </a:spcAft>
              <a:buNone/>
            </a:pPr>
            <a:r>
              <a:t/>
            </a:r>
            <a:endParaRPr b="0" i="0" sz="2000" u="none">
              <a:solidFill>
                <a:srgbClr val="FF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11" name="Shape 311"/>
        <p:cNvGrpSpPr/>
        <p:nvPr/>
      </p:nvGrpSpPr>
      <p:grpSpPr>
        <a:xfrm>
          <a:off x="0" y="0"/>
          <a:ext cx="0" cy="0"/>
          <a:chOff x="0" y="0"/>
          <a:chExt cx="0" cy="0"/>
        </a:xfrm>
      </p:grpSpPr>
      <p:sp>
        <p:nvSpPr>
          <p:cNvPr id="312" name="Google Shape;312;p23"/>
          <p:cNvSpPr txBox="1"/>
          <p:nvPr/>
        </p:nvSpPr>
        <p:spPr>
          <a:xfrm>
            <a:off x="9383712" y="7062787"/>
            <a:ext cx="552450" cy="403225"/>
          </a:xfrm>
          <a:prstGeom prst="rect">
            <a:avLst/>
          </a:prstGeom>
          <a:noFill/>
          <a:ln>
            <a:noFill/>
          </a:ln>
        </p:spPr>
        <p:txBody>
          <a:bodyPr anchorCtr="0" anchor="b" bIns="50400" lIns="100800" spcFirstLastPara="1" rIns="100800" wrap="square" tIns="50400">
            <a:noAutofit/>
          </a:bodyPr>
          <a:lstStyle/>
          <a:p>
            <a:pPr indent="0" lvl="0" marL="0" marR="0" rtl="0" algn="r">
              <a:lnSpc>
                <a:spcPct val="100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313" name="Google Shape;313;p23"/>
          <p:cNvSpPr txBox="1"/>
          <p:nvPr/>
        </p:nvSpPr>
        <p:spPr>
          <a:xfrm>
            <a:off x="84137" y="84137"/>
            <a:ext cx="5040312" cy="6604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314" name="Google Shape;314;p23"/>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315" name="Google Shape;315;p23"/>
          <p:cNvSpPr txBox="1"/>
          <p:nvPr/>
        </p:nvSpPr>
        <p:spPr>
          <a:xfrm>
            <a:off x="773112" y="884237"/>
            <a:ext cx="8210550" cy="385762"/>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3. Prezentarea disciplinei</a:t>
            </a:r>
            <a:endParaRPr/>
          </a:p>
        </p:txBody>
      </p:sp>
      <p:sp>
        <p:nvSpPr>
          <p:cNvPr id="316" name="Google Shape;316;p23"/>
          <p:cNvSpPr txBox="1"/>
          <p:nvPr/>
        </p:nvSpPr>
        <p:spPr>
          <a:xfrm>
            <a:off x="239712" y="1265237"/>
            <a:ext cx="5562600" cy="4572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3333CC"/>
              </a:buClr>
              <a:buSzPts val="2000"/>
              <a:buFont typeface="Arial"/>
              <a:buNone/>
            </a:pPr>
            <a:r>
              <a:rPr b="1" i="0" lang="en-US" sz="2000" u="none">
                <a:solidFill>
                  <a:srgbClr val="3333CC"/>
                </a:solidFill>
                <a:latin typeface="Arial"/>
                <a:ea typeface="Arial"/>
                <a:cs typeface="Arial"/>
                <a:sym typeface="Arial"/>
              </a:rPr>
              <a:t>3.4 Regulament de notare si evaluare</a:t>
            </a:r>
            <a:endParaRPr/>
          </a:p>
        </p:txBody>
      </p:sp>
      <p:sp>
        <p:nvSpPr>
          <p:cNvPr id="317" name="Google Shape;317;p23"/>
          <p:cNvSpPr txBox="1"/>
          <p:nvPr/>
        </p:nvSpPr>
        <p:spPr>
          <a:xfrm>
            <a:off x="868362" y="2193925"/>
            <a:ext cx="8458200" cy="365760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Programa disciplinei este impartita in 14 cursuri.</a:t>
            </a:r>
            <a:endParaRPr/>
          </a:p>
          <a:p>
            <a:pPr indent="0" lvl="0" marL="0" marR="0" rtl="0" algn="just">
              <a:lnSpc>
                <a:spcPct val="100000"/>
              </a:lnSpc>
              <a:spcBef>
                <a:spcPts val="0"/>
              </a:spcBef>
              <a:spcAft>
                <a:spcPts val="0"/>
              </a:spcAft>
              <a:buClr>
                <a:srgbClr val="FFFFFF"/>
              </a:buClr>
              <a:buSzPts val="2000"/>
              <a:buFont typeface="Arial"/>
              <a:buNone/>
            </a:pPr>
            <a:r>
              <a:t/>
            </a:r>
            <a:endParaRPr b="0" i="0" sz="2000" u="non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Evaluarea studentilor se face cumulativ prin:</a:t>
            </a:r>
            <a:endParaRPr/>
          </a:p>
          <a:p>
            <a:pPr indent="0" lvl="1"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3 lucrari practice (proiecte)</a:t>
            </a:r>
            <a:endParaRPr/>
          </a:p>
          <a:p>
            <a:pPr indent="0" lvl="1"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Test practic</a:t>
            </a:r>
            <a:endParaRPr/>
          </a:p>
          <a:p>
            <a:pPr indent="0" lvl="1"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Test scris</a:t>
            </a:r>
            <a:endParaRPr/>
          </a:p>
          <a:p>
            <a:pPr indent="0" lvl="0" marL="0" marR="0" rtl="0" algn="just">
              <a:lnSpc>
                <a:spcPct val="100000"/>
              </a:lnSpc>
              <a:spcBef>
                <a:spcPts val="0"/>
              </a:spcBef>
              <a:spcAft>
                <a:spcPts val="0"/>
              </a:spcAft>
              <a:buClr>
                <a:srgbClr val="FF0000"/>
              </a:buClr>
              <a:buSzPts val="2000"/>
              <a:buFont typeface="Arial"/>
              <a:buNone/>
            </a:pPr>
            <a:r>
              <a:rPr b="0" i="0" lang="en-US" sz="2000" u="none">
                <a:solidFill>
                  <a:srgbClr val="FF0000"/>
                </a:solidFill>
                <a:latin typeface="Arial"/>
                <a:ea typeface="Arial"/>
                <a:cs typeface="Arial"/>
                <a:sym typeface="Arial"/>
              </a:rPr>
              <a:t>Toate cele 3 probe de evaluare sunt obligatorii.</a:t>
            </a:r>
            <a:endParaRPr/>
          </a:p>
          <a:p>
            <a:pPr indent="0" lvl="0" marL="0" marR="0" rtl="0" algn="just">
              <a:lnSpc>
                <a:spcPct val="100000"/>
              </a:lnSpc>
              <a:spcBef>
                <a:spcPts val="0"/>
              </a:spcBef>
              <a:spcAft>
                <a:spcPts val="0"/>
              </a:spcAft>
              <a:buClr>
                <a:srgbClr val="FFFFFF"/>
              </a:buClr>
              <a:buSzPts val="2000"/>
              <a:buFont typeface="Arial"/>
              <a:buNone/>
            </a:pPr>
            <a:r>
              <a:t/>
            </a:r>
            <a:endParaRPr b="0" i="0" sz="2000" u="non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Conditiile de promovare enuntate mai sus se pastreaza la oricare din examenele restante ulteriore aferente acestui curs.</a:t>
            </a:r>
            <a:endParaRPr/>
          </a:p>
          <a:p>
            <a:pPr indent="0" lvl="0" marL="0" marR="0" rtl="0" algn="just">
              <a:lnSpc>
                <a:spcPct val="104000"/>
              </a:lnSpc>
              <a:spcBef>
                <a:spcPts val="0"/>
              </a:spcBef>
              <a:spcAft>
                <a:spcPts val="0"/>
              </a:spcAft>
              <a:buNone/>
            </a:pPr>
            <a:r>
              <a:t/>
            </a:r>
            <a:endParaRPr b="0" i="0" sz="2000" u="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24" name="Shape 324"/>
        <p:cNvGrpSpPr/>
        <p:nvPr/>
      </p:nvGrpSpPr>
      <p:grpSpPr>
        <a:xfrm>
          <a:off x="0" y="0"/>
          <a:ext cx="0" cy="0"/>
          <a:chOff x="0" y="0"/>
          <a:chExt cx="0" cy="0"/>
        </a:xfrm>
      </p:grpSpPr>
      <p:sp>
        <p:nvSpPr>
          <p:cNvPr id="325" name="Google Shape;325;p24"/>
          <p:cNvSpPr txBox="1"/>
          <p:nvPr/>
        </p:nvSpPr>
        <p:spPr>
          <a:xfrm>
            <a:off x="9383712" y="7062787"/>
            <a:ext cx="552450" cy="403225"/>
          </a:xfrm>
          <a:prstGeom prst="rect">
            <a:avLst/>
          </a:prstGeom>
          <a:noFill/>
          <a:ln>
            <a:noFill/>
          </a:ln>
        </p:spPr>
        <p:txBody>
          <a:bodyPr anchorCtr="0" anchor="b" bIns="50400" lIns="100800" spcFirstLastPara="1" rIns="100800" wrap="square" tIns="50400">
            <a:noAutofit/>
          </a:bodyPr>
          <a:lstStyle/>
          <a:p>
            <a:pPr indent="0" lvl="0" marL="0" marR="0" rtl="0" algn="r">
              <a:lnSpc>
                <a:spcPct val="100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326" name="Google Shape;326;p24"/>
          <p:cNvSpPr txBox="1"/>
          <p:nvPr/>
        </p:nvSpPr>
        <p:spPr>
          <a:xfrm>
            <a:off x="84137" y="84137"/>
            <a:ext cx="5040312" cy="6604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327" name="Google Shape;327;p24"/>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328" name="Google Shape;328;p24"/>
          <p:cNvSpPr txBox="1"/>
          <p:nvPr/>
        </p:nvSpPr>
        <p:spPr>
          <a:xfrm>
            <a:off x="773112" y="884237"/>
            <a:ext cx="8210550" cy="385762"/>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3. Prezentarea disciplinei</a:t>
            </a:r>
            <a:endParaRPr/>
          </a:p>
        </p:txBody>
      </p:sp>
      <p:sp>
        <p:nvSpPr>
          <p:cNvPr id="329" name="Google Shape;329;p24"/>
          <p:cNvSpPr txBox="1"/>
          <p:nvPr/>
        </p:nvSpPr>
        <p:spPr>
          <a:xfrm>
            <a:off x="239712" y="1265237"/>
            <a:ext cx="5562600" cy="4572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3333CC"/>
              </a:buClr>
              <a:buSzPts val="2000"/>
              <a:buFont typeface="Arial"/>
              <a:buNone/>
            </a:pPr>
            <a:r>
              <a:rPr b="1" i="0" lang="en-US" sz="2000" u="none">
                <a:solidFill>
                  <a:srgbClr val="3333CC"/>
                </a:solidFill>
                <a:latin typeface="Arial"/>
                <a:ea typeface="Arial"/>
                <a:cs typeface="Arial"/>
                <a:sym typeface="Arial"/>
              </a:rPr>
              <a:t>3.4 Regulament de notare si evaluare</a:t>
            </a:r>
            <a:endParaRPr/>
          </a:p>
        </p:txBody>
      </p:sp>
      <p:sp>
        <p:nvSpPr>
          <p:cNvPr id="330" name="Google Shape;330;p24"/>
          <p:cNvSpPr txBox="1"/>
          <p:nvPr/>
        </p:nvSpPr>
        <p:spPr>
          <a:xfrm>
            <a:off x="773112" y="2255837"/>
            <a:ext cx="8382000" cy="4724400"/>
          </a:xfrm>
          <a:prstGeom prst="rect">
            <a:avLst/>
          </a:prstGeom>
          <a:solidFill>
            <a:srgbClr val="FFFFFF"/>
          </a:solidFill>
          <a:ln>
            <a:noFill/>
          </a:ln>
        </p:spPr>
        <p:txBody>
          <a:bodyPr anchorCtr="0" anchor="t" bIns="46800" lIns="90000" spcFirstLastPara="1" rIns="90000" wrap="square" tIns="46800">
            <a:noAutofit/>
          </a:bodyPr>
          <a:lstStyle/>
          <a:p>
            <a:pPr indent="0" lvl="0" marL="0" marR="0" rtl="0" algn="l">
              <a:lnSpc>
                <a:spcPct val="8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Cele 3 lucrari practice se realizeaza si se noteaza in cadrul laboratorului, dupa urmatorul program:</a:t>
            </a:r>
            <a:endParaRPr/>
          </a:p>
          <a:p>
            <a:pPr indent="0" lvl="1" marL="0" marR="0" rtl="0" algn="l">
              <a:lnSpc>
                <a:spcPct val="80000"/>
              </a:lnSpc>
              <a:spcBef>
                <a:spcPts val="4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Saptamana 1:</a:t>
            </a:r>
            <a:r>
              <a:rPr b="0" i="0" lang="en-US" sz="1600" u="none" cap="none" strike="noStrike">
                <a:solidFill>
                  <a:srgbClr val="000000"/>
                </a:solidFill>
                <a:latin typeface="Arial"/>
                <a:ea typeface="Arial"/>
                <a:cs typeface="Arial"/>
                <a:sym typeface="Arial"/>
              </a:rPr>
              <a:t> Test de evaluare a nivelului de intrare.</a:t>
            </a:r>
            <a:endParaRPr/>
          </a:p>
          <a:p>
            <a:pPr indent="0" lvl="1" marL="0" marR="0" rtl="0" algn="l">
              <a:lnSpc>
                <a:spcPct val="80000"/>
              </a:lnSpc>
              <a:spcBef>
                <a:spcPts val="4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Saptamana 2:</a:t>
            </a:r>
            <a:r>
              <a:rPr b="0" i="0" lang="en-US" sz="1600" u="none" cap="none" strike="noStrike">
                <a:solidFill>
                  <a:srgbClr val="000000"/>
                </a:solidFill>
                <a:latin typeface="Arial"/>
                <a:ea typeface="Arial"/>
                <a:cs typeface="Arial"/>
                <a:sym typeface="Arial"/>
              </a:rPr>
              <a:t> Atribuirea temelor pentru LP1.</a:t>
            </a:r>
            <a:endParaRPr/>
          </a:p>
          <a:p>
            <a:pPr indent="0" lvl="0" marL="0" marR="0" rtl="0" algn="l">
              <a:lnSpc>
                <a:spcPct val="100000"/>
              </a:lnSpc>
              <a:spcBef>
                <a:spcPts val="400"/>
              </a:spcBef>
              <a:spcAft>
                <a:spcPts val="0"/>
              </a:spcAft>
              <a:buClr>
                <a:srgbClr val="000000"/>
              </a:buClr>
              <a:buSzPts val="1600"/>
              <a:buFont typeface="Arial"/>
              <a:buNone/>
            </a:pPr>
            <a:r>
              <a:rPr b="1" i="0" lang="en-US" sz="1600" u="none">
                <a:solidFill>
                  <a:srgbClr val="000000"/>
                </a:solidFill>
                <a:latin typeface="Arial"/>
                <a:ea typeface="Arial"/>
                <a:cs typeface="Arial"/>
                <a:sym typeface="Arial"/>
              </a:rPr>
              <a:t>Saptamana 3: </a:t>
            </a:r>
            <a:r>
              <a:rPr b="0" i="0" lang="en-US" sz="1600" u="none">
                <a:solidFill>
                  <a:srgbClr val="000000"/>
                </a:solidFill>
                <a:latin typeface="Arial"/>
                <a:ea typeface="Arial"/>
                <a:cs typeface="Arial"/>
                <a:sym typeface="Arial"/>
              </a:rPr>
              <a:t>Consultatii pentru LP1.</a:t>
            </a:r>
            <a:endParaRPr/>
          </a:p>
          <a:p>
            <a:pPr indent="0" lvl="0" marL="0" marR="0" rtl="0" algn="l">
              <a:lnSpc>
                <a:spcPct val="100000"/>
              </a:lnSpc>
              <a:spcBef>
                <a:spcPts val="400"/>
              </a:spcBef>
              <a:spcAft>
                <a:spcPts val="0"/>
              </a:spcAft>
              <a:buClr>
                <a:srgbClr val="000000"/>
              </a:buClr>
              <a:buSzPts val="1600"/>
              <a:buFont typeface="Arial"/>
              <a:buNone/>
            </a:pPr>
            <a:r>
              <a:rPr b="1" i="0" lang="en-US" sz="1600" u="none">
                <a:solidFill>
                  <a:srgbClr val="000000"/>
                </a:solidFill>
                <a:latin typeface="Arial"/>
                <a:ea typeface="Arial"/>
                <a:cs typeface="Arial"/>
                <a:sym typeface="Arial"/>
              </a:rPr>
              <a:t>Saptamana 4:</a:t>
            </a:r>
            <a:r>
              <a:rPr b="0" i="0" lang="en-US" sz="1600" u="none">
                <a:solidFill>
                  <a:srgbClr val="000000"/>
                </a:solidFill>
                <a:latin typeface="Arial"/>
                <a:ea typeface="Arial"/>
                <a:cs typeface="Arial"/>
                <a:sym typeface="Arial"/>
              </a:rPr>
              <a:t> Predare LP1.    </a:t>
            </a:r>
            <a:r>
              <a:rPr b="1" i="0" lang="en-US" sz="1600" u="none">
                <a:solidFill>
                  <a:srgbClr val="000000"/>
                </a:solidFill>
                <a:latin typeface="Arial"/>
                <a:ea typeface="Arial"/>
                <a:cs typeface="Arial"/>
                <a:sym typeface="Arial"/>
              </a:rPr>
              <a:t>Termen predare LP1: TBA</a:t>
            </a:r>
            <a:r>
              <a:rPr b="0" i="0" lang="en-US" sz="1600" u="none">
                <a:solidFill>
                  <a:srgbClr val="000000"/>
                </a:solidFill>
                <a:latin typeface="Arial"/>
                <a:ea typeface="Arial"/>
                <a:cs typeface="Arial"/>
                <a:sym typeface="Arial"/>
              </a:rPr>
              <a:t>.</a:t>
            </a:r>
            <a:endParaRPr/>
          </a:p>
          <a:p>
            <a:pPr indent="0" lvl="1" marL="0" marR="0" rtl="0" algn="l">
              <a:lnSpc>
                <a:spcPct val="80000"/>
              </a:lnSpc>
              <a:spcBef>
                <a:spcPts val="4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Saptamana 5:</a:t>
            </a:r>
            <a:r>
              <a:rPr b="0" i="0" lang="en-US" sz="1600" u="none" cap="none" strike="noStrike">
                <a:solidFill>
                  <a:srgbClr val="000000"/>
                </a:solidFill>
                <a:latin typeface="Arial"/>
                <a:ea typeface="Arial"/>
                <a:cs typeface="Arial"/>
                <a:sym typeface="Arial"/>
              </a:rPr>
              <a:t> Evaluarea LP1.</a:t>
            </a:r>
            <a:endParaRPr/>
          </a:p>
          <a:p>
            <a:pPr indent="0" lvl="1" marL="0" marR="0" rtl="0" algn="l">
              <a:lnSpc>
                <a:spcPct val="80000"/>
              </a:lnSpc>
              <a:spcBef>
                <a:spcPts val="4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Saptamana 6:</a:t>
            </a:r>
            <a:r>
              <a:rPr b="0" i="0" lang="en-US" sz="1600" u="none" cap="none" strike="noStrike">
                <a:solidFill>
                  <a:srgbClr val="000000"/>
                </a:solidFill>
                <a:latin typeface="Arial"/>
                <a:ea typeface="Arial"/>
                <a:cs typeface="Arial"/>
                <a:sym typeface="Arial"/>
              </a:rPr>
              <a:t> Atribuirea temelor pentru LP2.</a:t>
            </a:r>
            <a:endParaRPr/>
          </a:p>
          <a:p>
            <a:pPr indent="0" lvl="1" marL="0" marR="0" rtl="0" algn="l">
              <a:lnSpc>
                <a:spcPct val="80000"/>
              </a:lnSpc>
              <a:spcBef>
                <a:spcPts val="4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Saptamana 7:</a:t>
            </a:r>
            <a:r>
              <a:rPr b="0" i="0" lang="en-US" sz="1600" u="none" cap="none" strike="noStrike">
                <a:solidFill>
                  <a:srgbClr val="000000"/>
                </a:solidFill>
                <a:latin typeface="Arial"/>
                <a:ea typeface="Arial"/>
                <a:cs typeface="Arial"/>
                <a:sym typeface="Arial"/>
              </a:rPr>
              <a:t> Consultatii pentru LP2.</a:t>
            </a:r>
            <a:endParaRPr/>
          </a:p>
          <a:p>
            <a:pPr indent="0" lvl="1" marL="0" marR="0" rtl="0" algn="l">
              <a:lnSpc>
                <a:spcPct val="80000"/>
              </a:lnSpc>
              <a:spcBef>
                <a:spcPts val="4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Saptamana 8:</a:t>
            </a:r>
            <a:r>
              <a:rPr b="0" i="0" lang="en-US" sz="1600" u="none" cap="none" strike="noStrike">
                <a:solidFill>
                  <a:srgbClr val="000000"/>
                </a:solidFill>
                <a:latin typeface="Arial"/>
                <a:ea typeface="Arial"/>
                <a:cs typeface="Arial"/>
                <a:sym typeface="Arial"/>
              </a:rPr>
              <a:t> Predarea LP2.                      </a:t>
            </a:r>
            <a:r>
              <a:rPr b="1" i="0" lang="en-US" sz="1600" u="none" cap="none" strike="noStrike">
                <a:solidFill>
                  <a:srgbClr val="000000"/>
                </a:solidFill>
                <a:latin typeface="Arial"/>
                <a:ea typeface="Arial"/>
                <a:cs typeface="Arial"/>
                <a:sym typeface="Arial"/>
              </a:rPr>
              <a:t>Termen predare LP2: TBA</a:t>
            </a:r>
            <a:r>
              <a:rPr b="0" i="0" lang="en-US" sz="1600" u="none" cap="none" strike="noStrike">
                <a:solidFill>
                  <a:srgbClr val="000000"/>
                </a:solidFill>
                <a:latin typeface="Arial"/>
                <a:ea typeface="Arial"/>
                <a:cs typeface="Arial"/>
                <a:sym typeface="Arial"/>
              </a:rPr>
              <a:t>.</a:t>
            </a:r>
            <a:endParaRPr/>
          </a:p>
          <a:p>
            <a:pPr indent="0" lvl="1" marL="0" marR="0" rtl="0" algn="l">
              <a:lnSpc>
                <a:spcPct val="80000"/>
              </a:lnSpc>
              <a:spcBef>
                <a:spcPts val="4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Saptamana 9:</a:t>
            </a:r>
            <a:r>
              <a:rPr b="0" i="0" lang="en-US" sz="1600" u="none" cap="none" strike="noStrike">
                <a:solidFill>
                  <a:srgbClr val="000000"/>
                </a:solidFill>
                <a:latin typeface="Arial"/>
                <a:ea typeface="Arial"/>
                <a:cs typeface="Arial"/>
                <a:sym typeface="Arial"/>
              </a:rPr>
              <a:t> Evaluarea LP2.</a:t>
            </a:r>
            <a:endParaRPr/>
          </a:p>
          <a:p>
            <a:pPr indent="0" lvl="1" marL="0" marR="0" rtl="0" algn="l">
              <a:lnSpc>
                <a:spcPct val="80000"/>
              </a:lnSpc>
              <a:spcBef>
                <a:spcPts val="4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Saptamana 10:</a:t>
            </a:r>
            <a:r>
              <a:rPr b="0" i="0" lang="en-US" sz="1600" u="none" cap="none" strike="noStrike">
                <a:solidFill>
                  <a:srgbClr val="000000"/>
                </a:solidFill>
                <a:latin typeface="Arial"/>
                <a:ea typeface="Arial"/>
                <a:cs typeface="Arial"/>
                <a:sym typeface="Arial"/>
              </a:rPr>
              <a:t> Atribuirea temelor pentru LP3.</a:t>
            </a:r>
            <a:endParaRPr/>
          </a:p>
          <a:p>
            <a:pPr indent="0" lvl="1" marL="0" marR="0" rtl="0" algn="l">
              <a:lnSpc>
                <a:spcPct val="80000"/>
              </a:lnSpc>
              <a:spcBef>
                <a:spcPts val="4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Saptamana 11:</a:t>
            </a:r>
            <a:r>
              <a:rPr b="0" i="0" lang="en-US" sz="1600" u="none" cap="none" strike="noStrike">
                <a:solidFill>
                  <a:srgbClr val="000000"/>
                </a:solidFill>
                <a:latin typeface="Arial"/>
                <a:ea typeface="Arial"/>
                <a:cs typeface="Arial"/>
                <a:sym typeface="Arial"/>
              </a:rPr>
              <a:t> Consultatii pentru LP3.</a:t>
            </a:r>
            <a:endParaRPr/>
          </a:p>
          <a:p>
            <a:pPr indent="0" lvl="1" marL="0" marR="0" rtl="0" algn="l">
              <a:lnSpc>
                <a:spcPct val="80000"/>
              </a:lnSpc>
              <a:spcBef>
                <a:spcPts val="4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Saptamana 12:</a:t>
            </a:r>
            <a:r>
              <a:rPr b="0" i="0" lang="en-US" sz="1600" u="none" cap="none" strike="noStrike">
                <a:solidFill>
                  <a:srgbClr val="000000"/>
                </a:solidFill>
                <a:latin typeface="Arial"/>
                <a:ea typeface="Arial"/>
                <a:cs typeface="Arial"/>
                <a:sym typeface="Arial"/>
              </a:rPr>
              <a:t> Predarea LP3.      </a:t>
            </a:r>
            <a:r>
              <a:rPr b="1" i="0" lang="en-US" sz="1600" u="none" cap="none" strike="noStrike">
                <a:solidFill>
                  <a:srgbClr val="000000"/>
                </a:solidFill>
                <a:latin typeface="Arial"/>
                <a:ea typeface="Arial"/>
                <a:cs typeface="Arial"/>
                <a:sym typeface="Arial"/>
              </a:rPr>
              <a:t>Termen predare LP3: TBA</a:t>
            </a:r>
            <a:r>
              <a:rPr b="0" i="0" lang="en-US" sz="1600" u="none" cap="none" strike="noStrike">
                <a:solidFill>
                  <a:srgbClr val="000000"/>
                </a:solidFill>
                <a:latin typeface="Arial"/>
                <a:ea typeface="Arial"/>
                <a:cs typeface="Arial"/>
                <a:sym typeface="Arial"/>
              </a:rPr>
              <a:t>.</a:t>
            </a:r>
            <a:endParaRPr/>
          </a:p>
          <a:p>
            <a:pPr indent="0" lvl="1" marL="0" marR="0" rtl="0" algn="l">
              <a:lnSpc>
                <a:spcPct val="80000"/>
              </a:lnSpc>
              <a:spcBef>
                <a:spcPts val="4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Saptamana 13:</a:t>
            </a:r>
            <a:r>
              <a:rPr b="0" i="0" lang="en-US" sz="1600" u="none" cap="none" strike="noStrike">
                <a:solidFill>
                  <a:srgbClr val="000000"/>
                </a:solidFill>
                <a:latin typeface="Arial"/>
                <a:ea typeface="Arial"/>
                <a:cs typeface="Arial"/>
                <a:sym typeface="Arial"/>
              </a:rPr>
              <a:t> Evaluarea LP3.</a:t>
            </a:r>
            <a:endParaRPr/>
          </a:p>
          <a:p>
            <a:pPr indent="0" lvl="1" marL="0" marR="0" rtl="0" algn="l">
              <a:lnSpc>
                <a:spcPct val="80000"/>
              </a:lnSpc>
              <a:spcBef>
                <a:spcPts val="4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Saptamana 13/14:</a:t>
            </a:r>
            <a:r>
              <a:rPr b="0" i="0" lang="en-US" sz="1600" u="none" cap="none" strike="noStrike">
                <a:solidFill>
                  <a:srgbClr val="000000"/>
                </a:solidFill>
                <a:latin typeface="Arial"/>
                <a:ea typeface="Arial"/>
                <a:cs typeface="Arial"/>
                <a:sym typeface="Arial"/>
              </a:rPr>
              <a:t> Test practic de laborator.</a:t>
            </a:r>
            <a:endParaRPr/>
          </a:p>
          <a:p>
            <a:pPr indent="0" lvl="0" marL="0" marR="0" rtl="0" algn="l">
              <a:lnSpc>
                <a:spcPct val="80000"/>
              </a:lnSpc>
              <a:spcBef>
                <a:spcPts val="500"/>
              </a:spcBef>
              <a:spcAft>
                <a:spcPts val="0"/>
              </a:spcAft>
              <a:buClr>
                <a:srgbClr val="FF0000"/>
              </a:buClr>
              <a:buSzPts val="1600"/>
              <a:buFont typeface="Arial"/>
              <a:buNone/>
            </a:pPr>
            <a:r>
              <a:rPr b="1" i="0" lang="en-US" sz="1600" u="none">
                <a:solidFill>
                  <a:srgbClr val="FF0000"/>
                </a:solidFill>
                <a:latin typeface="Arial"/>
                <a:ea typeface="Arial"/>
                <a:cs typeface="Arial"/>
                <a:sym typeface="Arial"/>
              </a:rPr>
              <a:t>Prezenta la laborator in saptamanile 1, 2, 5, 6, 9, 10, 13, 14 pentru atribuirea si evaluarea lucrarilor practice si pentru sustinerea testului practic este obligatorie.</a:t>
            </a:r>
            <a:endParaRPr/>
          </a:p>
        </p:txBody>
      </p:sp>
      <p:sp>
        <p:nvSpPr>
          <p:cNvPr id="331" name="Google Shape;331;p24"/>
          <p:cNvSpPr txBox="1"/>
          <p:nvPr/>
        </p:nvSpPr>
        <p:spPr>
          <a:xfrm>
            <a:off x="773112" y="1716087"/>
            <a:ext cx="8339137" cy="528637"/>
          </a:xfrm>
          <a:prstGeom prst="rect">
            <a:avLst/>
          </a:prstGeom>
          <a:solidFill>
            <a:srgbClr val="85FFE0"/>
          </a:solidFill>
          <a:ln>
            <a:noFill/>
          </a:ln>
        </p:spPr>
        <p:txBody>
          <a:bodyPr anchorCtr="0" anchor="t" bIns="46800" lIns="90000" spcFirstLastPara="1" rIns="90000" wrap="square" tIns="46800">
            <a:noAutofit/>
          </a:bodyPr>
          <a:lstStyle/>
          <a:p>
            <a:pPr indent="0" lvl="0" marL="0" marR="0" rtl="0" algn="l">
              <a:lnSpc>
                <a:spcPct val="104000"/>
              </a:lnSpc>
              <a:spcBef>
                <a:spcPts val="0"/>
              </a:spcBef>
              <a:spcAft>
                <a:spcPts val="0"/>
              </a:spcAft>
              <a:buClr>
                <a:srgbClr val="FF0000"/>
              </a:buClr>
              <a:buSzPts val="1400"/>
              <a:buFont typeface="Arial"/>
              <a:buNone/>
            </a:pPr>
            <a:r>
              <a:rPr b="1" i="0" lang="en-US" sz="1400" u="none">
                <a:solidFill>
                  <a:srgbClr val="FF0000"/>
                </a:solidFill>
                <a:latin typeface="Arial"/>
                <a:ea typeface="Arial"/>
                <a:cs typeface="Arial"/>
                <a:sym typeface="Arial"/>
              </a:rPr>
              <a:t>Regulamentul de laborator este orientativ. Fiecare tutore de laborator are dreptul sa-l adapteze cerintelor grupelor sale!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38" name="Shape 338"/>
        <p:cNvGrpSpPr/>
        <p:nvPr/>
      </p:nvGrpSpPr>
      <p:grpSpPr>
        <a:xfrm>
          <a:off x="0" y="0"/>
          <a:ext cx="0" cy="0"/>
          <a:chOff x="0" y="0"/>
          <a:chExt cx="0" cy="0"/>
        </a:xfrm>
      </p:grpSpPr>
      <p:sp>
        <p:nvSpPr>
          <p:cNvPr id="339" name="Google Shape;339;p25"/>
          <p:cNvSpPr txBox="1"/>
          <p:nvPr/>
        </p:nvSpPr>
        <p:spPr>
          <a:xfrm>
            <a:off x="9383712" y="7062787"/>
            <a:ext cx="552450" cy="403225"/>
          </a:xfrm>
          <a:prstGeom prst="rect">
            <a:avLst/>
          </a:prstGeom>
          <a:noFill/>
          <a:ln>
            <a:noFill/>
          </a:ln>
        </p:spPr>
        <p:txBody>
          <a:bodyPr anchorCtr="0" anchor="b" bIns="50400" lIns="100800" spcFirstLastPara="1" rIns="100800" wrap="square" tIns="50400">
            <a:noAutofit/>
          </a:bodyPr>
          <a:lstStyle/>
          <a:p>
            <a:pPr indent="0" lvl="0" marL="0" marR="0" rtl="0" algn="r">
              <a:lnSpc>
                <a:spcPct val="100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340" name="Google Shape;340;p25"/>
          <p:cNvSpPr txBox="1"/>
          <p:nvPr/>
        </p:nvSpPr>
        <p:spPr>
          <a:xfrm>
            <a:off x="84137" y="84137"/>
            <a:ext cx="5040312" cy="6604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341" name="Google Shape;341;p25"/>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342" name="Google Shape;342;p25"/>
          <p:cNvSpPr txBox="1"/>
          <p:nvPr/>
        </p:nvSpPr>
        <p:spPr>
          <a:xfrm>
            <a:off x="773112" y="884237"/>
            <a:ext cx="8210550" cy="385762"/>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3. Prezentarea disciplinei</a:t>
            </a:r>
            <a:endParaRPr/>
          </a:p>
        </p:txBody>
      </p:sp>
      <p:sp>
        <p:nvSpPr>
          <p:cNvPr id="343" name="Google Shape;343;p25"/>
          <p:cNvSpPr txBox="1"/>
          <p:nvPr/>
        </p:nvSpPr>
        <p:spPr>
          <a:xfrm>
            <a:off x="239712" y="1265237"/>
            <a:ext cx="5562600" cy="4572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3333CC"/>
              </a:buClr>
              <a:buSzPts val="2000"/>
              <a:buFont typeface="Arial"/>
              <a:buNone/>
            </a:pPr>
            <a:r>
              <a:rPr b="1" i="0" lang="en-US" sz="2000" u="none">
                <a:solidFill>
                  <a:srgbClr val="3333CC"/>
                </a:solidFill>
                <a:latin typeface="Arial"/>
                <a:ea typeface="Arial"/>
                <a:cs typeface="Arial"/>
                <a:sym typeface="Arial"/>
              </a:rPr>
              <a:t>3.4 Regulament de notare si evaluare</a:t>
            </a:r>
            <a:endParaRPr/>
          </a:p>
        </p:txBody>
      </p:sp>
      <p:sp>
        <p:nvSpPr>
          <p:cNvPr id="344" name="Google Shape;344;p25"/>
          <p:cNvSpPr txBox="1"/>
          <p:nvPr/>
        </p:nvSpPr>
        <p:spPr>
          <a:xfrm>
            <a:off x="669925" y="2300287"/>
            <a:ext cx="8839200" cy="4603750"/>
          </a:xfrm>
          <a:prstGeom prst="rect">
            <a:avLst/>
          </a:prstGeom>
          <a:noFill/>
          <a:ln>
            <a:noFill/>
          </a:ln>
        </p:spPr>
        <p:txBody>
          <a:bodyPr anchorCtr="0" anchor="t" bIns="46800" lIns="90000" spcFirstLastPara="1" rIns="90000" wrap="square" tIns="46800">
            <a:noAutofit/>
          </a:bodyPr>
          <a:lstStyle/>
          <a:p>
            <a:pPr indent="0" lvl="0" marL="0" marR="0" rtl="0" algn="l">
              <a:lnSpc>
                <a:spcPct val="8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Consultatiile de laborator se desfasoara pe baza intrebarilor studentilor. </a:t>
            </a:r>
            <a:endParaRPr/>
          </a:p>
          <a:p>
            <a:pPr indent="0" lvl="0" marL="0" marR="0" rtl="0" algn="l">
              <a:lnSpc>
                <a:spcPct val="80000"/>
              </a:lnSpc>
              <a:spcBef>
                <a:spcPts val="400"/>
              </a:spcBef>
              <a:spcAft>
                <a:spcPts val="0"/>
              </a:spcAft>
              <a:buClr>
                <a:srgbClr val="FFFFFF"/>
              </a:buClr>
              <a:buSzPts val="2000"/>
              <a:buFont typeface="Arial"/>
              <a:buNone/>
            </a:pPr>
            <a:r>
              <a:t/>
            </a:r>
            <a:endParaRPr b="0" i="0" sz="2000" u="none">
              <a:solidFill>
                <a:srgbClr val="000000"/>
              </a:solidFill>
              <a:latin typeface="Arial"/>
              <a:ea typeface="Arial"/>
              <a:cs typeface="Arial"/>
              <a:sym typeface="Arial"/>
            </a:endParaRPr>
          </a:p>
          <a:p>
            <a:pPr indent="0" lvl="0" marL="0" marR="0" rtl="0" algn="l">
              <a:lnSpc>
                <a:spcPct val="80000"/>
              </a:lnSpc>
              <a:spcBef>
                <a:spcPts val="40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Prezenta la laborator in saptamanile 3, 4, 7, 8, 11, 12 pentru consultatii este recomandata, dar facultativa.</a:t>
            </a:r>
            <a:endParaRPr/>
          </a:p>
          <a:p>
            <a:pPr indent="0" lvl="0" marL="0" marR="0" rtl="0" algn="l">
              <a:lnSpc>
                <a:spcPct val="80000"/>
              </a:lnSpc>
              <a:spcBef>
                <a:spcPts val="400"/>
              </a:spcBef>
              <a:spcAft>
                <a:spcPts val="0"/>
              </a:spcAft>
              <a:buClr>
                <a:srgbClr val="FFFFFF"/>
              </a:buClr>
              <a:buSzPts val="2000"/>
              <a:buFont typeface="Arial"/>
              <a:buNone/>
            </a:pPr>
            <a:r>
              <a:t/>
            </a:r>
            <a:endParaRPr b="0" i="0" sz="2000" u="none">
              <a:solidFill>
                <a:srgbClr val="000000"/>
              </a:solidFill>
              <a:latin typeface="Arial"/>
              <a:ea typeface="Arial"/>
              <a:cs typeface="Arial"/>
              <a:sym typeface="Arial"/>
            </a:endParaRPr>
          </a:p>
          <a:p>
            <a:pPr indent="0" lvl="0" marL="0" marR="0" rtl="0" algn="l">
              <a:lnSpc>
                <a:spcPct val="80000"/>
              </a:lnSpc>
              <a:spcBef>
                <a:spcPts val="40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Lucrarile practice se realizeaza individual. </a:t>
            </a:r>
            <a:endParaRPr/>
          </a:p>
          <a:p>
            <a:pPr indent="0" lvl="0" marL="0" marR="0" rtl="0" algn="l">
              <a:lnSpc>
                <a:spcPct val="80000"/>
              </a:lnSpc>
              <a:spcBef>
                <a:spcPts val="400"/>
              </a:spcBef>
              <a:spcAft>
                <a:spcPts val="0"/>
              </a:spcAft>
              <a:buClr>
                <a:srgbClr val="FFFFFF"/>
              </a:buClr>
              <a:buSzPts val="2000"/>
              <a:buFont typeface="Arial"/>
              <a:buNone/>
            </a:pPr>
            <a:r>
              <a:t/>
            </a:r>
            <a:endParaRPr b="0" i="0" sz="2000" u="none">
              <a:solidFill>
                <a:srgbClr val="000000"/>
              </a:solidFill>
              <a:latin typeface="Arial"/>
              <a:ea typeface="Arial"/>
              <a:cs typeface="Arial"/>
              <a:sym typeface="Arial"/>
            </a:endParaRPr>
          </a:p>
          <a:p>
            <a:pPr indent="0" lvl="0" marL="0" marR="0" rtl="0" algn="l">
              <a:lnSpc>
                <a:spcPct val="80000"/>
              </a:lnSpc>
              <a:spcBef>
                <a:spcPts val="40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Notarea fiecarei lucrari practice se va face cu note de la 1 la 10.</a:t>
            </a:r>
            <a:endParaRPr/>
          </a:p>
          <a:p>
            <a:pPr indent="0" lvl="0" marL="0" marR="0" rtl="0" algn="l">
              <a:lnSpc>
                <a:spcPct val="80000"/>
              </a:lnSpc>
              <a:spcBef>
                <a:spcPts val="400"/>
              </a:spcBef>
              <a:spcAft>
                <a:spcPts val="0"/>
              </a:spcAft>
              <a:buClr>
                <a:srgbClr val="FFFFFF"/>
              </a:buClr>
              <a:buSzPts val="2000"/>
              <a:buFont typeface="Arial"/>
              <a:buNone/>
            </a:pPr>
            <a:r>
              <a:t/>
            </a:r>
            <a:endParaRPr b="0" i="0" sz="2000" u="none">
              <a:solidFill>
                <a:srgbClr val="000000"/>
              </a:solidFill>
              <a:latin typeface="Arial"/>
              <a:ea typeface="Arial"/>
              <a:cs typeface="Arial"/>
              <a:sym typeface="Arial"/>
            </a:endParaRPr>
          </a:p>
          <a:p>
            <a:pPr indent="0" lvl="0" marL="0" marR="0" rtl="0" algn="l">
              <a:lnSpc>
                <a:spcPct val="80000"/>
              </a:lnSpc>
              <a:spcBef>
                <a:spcPts val="40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Atribuirea temelor pentru lucrarile practice se face prin prezentarea la laborator in saptamana precizata mai sus sau in oricare din urmatoarele 2 saptamani. </a:t>
            </a:r>
            <a:r>
              <a:rPr b="1" i="0" lang="en-US" sz="2000" u="none">
                <a:solidFill>
                  <a:srgbClr val="FF0000"/>
                </a:solidFill>
                <a:latin typeface="Arial"/>
                <a:ea typeface="Arial"/>
                <a:cs typeface="Arial"/>
                <a:sym typeface="Arial"/>
              </a:rPr>
              <a:t>Indiferent de data la care un student se prezinta pentru a primi tema pentru una dintre lucrarile practice, termenul de predare a acesteia ramane cel precizat in regulament.</a:t>
            </a:r>
            <a:r>
              <a:rPr b="0" i="0" lang="en-US" sz="2000" u="none">
                <a:solidFill>
                  <a:srgbClr val="000000"/>
                </a:solidFill>
                <a:latin typeface="Arial"/>
                <a:ea typeface="Arial"/>
                <a:cs typeface="Arial"/>
                <a:sym typeface="Arial"/>
              </a:rPr>
              <a:t> In consecinta, tema pentru o lucrare practica nu mai poate fi preluata dupa expirarea termenului ei de predare.</a:t>
            </a:r>
            <a:endParaRPr/>
          </a:p>
        </p:txBody>
      </p:sp>
      <p:sp>
        <p:nvSpPr>
          <p:cNvPr id="345" name="Google Shape;345;p25"/>
          <p:cNvSpPr txBox="1"/>
          <p:nvPr/>
        </p:nvSpPr>
        <p:spPr>
          <a:xfrm>
            <a:off x="773112" y="1716087"/>
            <a:ext cx="8339137" cy="528637"/>
          </a:xfrm>
          <a:prstGeom prst="rect">
            <a:avLst/>
          </a:prstGeom>
          <a:solidFill>
            <a:srgbClr val="85FFE0"/>
          </a:solidFill>
          <a:ln>
            <a:noFill/>
          </a:ln>
        </p:spPr>
        <p:txBody>
          <a:bodyPr anchorCtr="0" anchor="t" bIns="46800" lIns="90000" spcFirstLastPara="1" rIns="90000" wrap="square" tIns="46800">
            <a:noAutofit/>
          </a:bodyPr>
          <a:lstStyle/>
          <a:p>
            <a:pPr indent="0" lvl="0" marL="0" marR="0" rtl="0" algn="l">
              <a:lnSpc>
                <a:spcPct val="104000"/>
              </a:lnSpc>
              <a:spcBef>
                <a:spcPts val="0"/>
              </a:spcBef>
              <a:spcAft>
                <a:spcPts val="0"/>
              </a:spcAft>
              <a:buClr>
                <a:srgbClr val="FF0000"/>
              </a:buClr>
              <a:buSzPts val="1400"/>
              <a:buFont typeface="Arial"/>
              <a:buNone/>
            </a:pPr>
            <a:r>
              <a:rPr b="1" i="0" lang="en-US" sz="1400" u="none">
                <a:solidFill>
                  <a:srgbClr val="FF0000"/>
                </a:solidFill>
                <a:latin typeface="Arial"/>
                <a:ea typeface="Arial"/>
                <a:cs typeface="Arial"/>
                <a:sym typeface="Arial"/>
              </a:rPr>
              <a:t>Regulamentul de laborator este orientativ. Fiecare tutore de laborator are dreptul sa-l adapteze cerintelor grupelor sale!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52" name="Shape 352"/>
        <p:cNvGrpSpPr/>
        <p:nvPr/>
      </p:nvGrpSpPr>
      <p:grpSpPr>
        <a:xfrm>
          <a:off x="0" y="0"/>
          <a:ext cx="0" cy="0"/>
          <a:chOff x="0" y="0"/>
          <a:chExt cx="0" cy="0"/>
        </a:xfrm>
      </p:grpSpPr>
      <p:sp>
        <p:nvSpPr>
          <p:cNvPr id="353" name="Google Shape;353;p26"/>
          <p:cNvSpPr txBox="1"/>
          <p:nvPr/>
        </p:nvSpPr>
        <p:spPr>
          <a:xfrm>
            <a:off x="9383712" y="7062787"/>
            <a:ext cx="552450" cy="403225"/>
          </a:xfrm>
          <a:prstGeom prst="rect">
            <a:avLst/>
          </a:prstGeom>
          <a:noFill/>
          <a:ln>
            <a:noFill/>
          </a:ln>
        </p:spPr>
        <p:txBody>
          <a:bodyPr anchorCtr="0" anchor="b" bIns="50400" lIns="100800" spcFirstLastPara="1" rIns="100800" wrap="square" tIns="50400">
            <a:noAutofit/>
          </a:bodyPr>
          <a:lstStyle/>
          <a:p>
            <a:pPr indent="0" lvl="0" marL="0" marR="0" rtl="0" algn="r">
              <a:lnSpc>
                <a:spcPct val="100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354" name="Google Shape;354;p26"/>
          <p:cNvSpPr txBox="1"/>
          <p:nvPr/>
        </p:nvSpPr>
        <p:spPr>
          <a:xfrm>
            <a:off x="84137" y="84137"/>
            <a:ext cx="5040312" cy="6604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355" name="Google Shape;355;p26"/>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356" name="Google Shape;356;p26"/>
          <p:cNvSpPr txBox="1"/>
          <p:nvPr/>
        </p:nvSpPr>
        <p:spPr>
          <a:xfrm>
            <a:off x="773112" y="884237"/>
            <a:ext cx="8210550" cy="385762"/>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3. Prezentarea disciplinei</a:t>
            </a:r>
            <a:endParaRPr/>
          </a:p>
        </p:txBody>
      </p:sp>
      <p:sp>
        <p:nvSpPr>
          <p:cNvPr id="357" name="Google Shape;357;p26"/>
          <p:cNvSpPr txBox="1"/>
          <p:nvPr/>
        </p:nvSpPr>
        <p:spPr>
          <a:xfrm>
            <a:off x="239712" y="1265237"/>
            <a:ext cx="5562600" cy="4572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3333CC"/>
              </a:buClr>
              <a:buSzPts val="2000"/>
              <a:buFont typeface="Arial"/>
              <a:buNone/>
            </a:pPr>
            <a:r>
              <a:rPr b="1" i="0" lang="en-US" sz="2000" u="none">
                <a:solidFill>
                  <a:srgbClr val="3333CC"/>
                </a:solidFill>
                <a:latin typeface="Arial"/>
                <a:ea typeface="Arial"/>
                <a:cs typeface="Arial"/>
                <a:sym typeface="Arial"/>
              </a:rPr>
              <a:t>3.4 Regulament de notare si evaluare</a:t>
            </a:r>
            <a:endParaRPr/>
          </a:p>
        </p:txBody>
      </p:sp>
      <p:sp>
        <p:nvSpPr>
          <p:cNvPr id="358" name="Google Shape;358;p26"/>
          <p:cNvSpPr txBox="1"/>
          <p:nvPr/>
        </p:nvSpPr>
        <p:spPr>
          <a:xfrm>
            <a:off x="669925" y="2713023"/>
            <a:ext cx="8839200" cy="4075200"/>
          </a:xfrm>
          <a:prstGeom prst="rect">
            <a:avLst/>
          </a:prstGeom>
          <a:noFill/>
          <a:ln>
            <a:noFill/>
          </a:ln>
        </p:spPr>
        <p:txBody>
          <a:bodyPr anchorCtr="0" anchor="t" bIns="46800" lIns="90000" spcFirstLastPara="1" rIns="90000" wrap="square" tIns="46800">
            <a:noAutofit/>
          </a:bodyPr>
          <a:lstStyle/>
          <a:p>
            <a:pPr indent="0" lvl="0" marL="0" marR="0" rtl="0" algn="l">
              <a:lnSpc>
                <a:spcPct val="8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Predarea lucrarilor practice se face la adresa indicata de tutorele de laborator, inainte de termenele limita de predare, indicate mai sus pentru fiecare LP. </a:t>
            </a:r>
            <a:endParaRPr/>
          </a:p>
          <a:p>
            <a:pPr indent="0" lvl="0" marL="0" marR="0" rtl="0" algn="l">
              <a:lnSpc>
                <a:spcPct val="80000"/>
              </a:lnSpc>
              <a:spcBef>
                <a:spcPts val="400"/>
              </a:spcBef>
              <a:spcAft>
                <a:spcPts val="0"/>
              </a:spcAft>
              <a:buClr>
                <a:srgbClr val="FFFFFF"/>
              </a:buClr>
              <a:buSzPts val="2000"/>
              <a:buFont typeface="Arial"/>
              <a:buNone/>
            </a:pPr>
            <a:r>
              <a:t/>
            </a:r>
            <a:endParaRPr b="0" i="0" sz="2000" u="none">
              <a:solidFill>
                <a:srgbClr val="000000"/>
              </a:solidFill>
              <a:latin typeface="Arial"/>
              <a:ea typeface="Arial"/>
              <a:cs typeface="Arial"/>
              <a:sym typeface="Arial"/>
            </a:endParaRPr>
          </a:p>
          <a:p>
            <a:pPr indent="0" lvl="0" marL="0" marR="0" rtl="0" algn="l">
              <a:lnSpc>
                <a:spcPct val="80000"/>
              </a:lnSpc>
              <a:spcBef>
                <a:spcPts val="40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Dupa expirarea termenelor respective, lucrarea practica se mai poate trimite prin email pentru o perioada de gratie de 2 zile (48 de ore). </a:t>
            </a:r>
            <a:endParaRPr/>
          </a:p>
          <a:p>
            <a:pPr indent="0" lvl="0" marL="0" marR="0" rtl="0" algn="l">
              <a:lnSpc>
                <a:spcPct val="80000"/>
              </a:lnSpc>
              <a:spcBef>
                <a:spcPts val="400"/>
              </a:spcBef>
              <a:spcAft>
                <a:spcPts val="0"/>
              </a:spcAft>
              <a:buClr>
                <a:srgbClr val="FFFFFF"/>
              </a:buClr>
              <a:buSzPts val="2000"/>
              <a:buFont typeface="Arial"/>
              <a:buNone/>
            </a:pPr>
            <a:r>
              <a:t/>
            </a:r>
            <a:endParaRPr b="1" i="0" sz="2000" u="none">
              <a:solidFill>
                <a:srgbClr val="FF0000"/>
              </a:solidFill>
              <a:latin typeface="Arial"/>
              <a:ea typeface="Arial"/>
              <a:cs typeface="Arial"/>
              <a:sym typeface="Arial"/>
            </a:endParaRPr>
          </a:p>
          <a:p>
            <a:pPr indent="0" lvl="0" marL="0" marR="0" rtl="0" algn="l">
              <a:lnSpc>
                <a:spcPct val="80000"/>
              </a:lnSpc>
              <a:spcBef>
                <a:spcPts val="40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Pentru fiecare zi partiala de intarziere se vor scadea 2 puncte din nota atribuita pe lucrare. </a:t>
            </a:r>
            <a:endParaRPr/>
          </a:p>
          <a:p>
            <a:pPr indent="0" lvl="0" marL="0" marR="0" rtl="0" algn="l">
              <a:lnSpc>
                <a:spcPct val="80000"/>
              </a:lnSpc>
              <a:spcBef>
                <a:spcPts val="400"/>
              </a:spcBef>
              <a:spcAft>
                <a:spcPts val="0"/>
              </a:spcAft>
              <a:buClr>
                <a:srgbClr val="FFFFFF"/>
              </a:buClr>
              <a:buSzPts val="2000"/>
              <a:buFont typeface="Arial"/>
              <a:buNone/>
            </a:pPr>
            <a:r>
              <a:t/>
            </a:r>
            <a:endParaRPr b="1" i="0" sz="2000" u="none">
              <a:solidFill>
                <a:srgbClr val="FF0000"/>
              </a:solidFill>
              <a:latin typeface="Arial"/>
              <a:ea typeface="Arial"/>
              <a:cs typeface="Arial"/>
              <a:sym typeface="Arial"/>
            </a:endParaRPr>
          </a:p>
          <a:p>
            <a:pPr indent="0" lvl="0" marL="0" marR="0" rtl="0" algn="l">
              <a:lnSpc>
                <a:spcPct val="80000"/>
              </a:lnSpc>
              <a:spcBef>
                <a:spcPts val="40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Dupa expirarea termenului de gratie, lucrarea nu va mai fi acceptata si va fi notata cu 1.</a:t>
            </a:r>
            <a:endParaRPr/>
          </a:p>
        </p:txBody>
      </p:sp>
      <p:sp>
        <p:nvSpPr>
          <p:cNvPr id="359" name="Google Shape;359;p26"/>
          <p:cNvSpPr txBox="1"/>
          <p:nvPr/>
        </p:nvSpPr>
        <p:spPr>
          <a:xfrm>
            <a:off x="773112" y="1716087"/>
            <a:ext cx="8339137" cy="528637"/>
          </a:xfrm>
          <a:prstGeom prst="rect">
            <a:avLst/>
          </a:prstGeom>
          <a:solidFill>
            <a:srgbClr val="85FFE0"/>
          </a:solidFill>
          <a:ln>
            <a:noFill/>
          </a:ln>
        </p:spPr>
        <p:txBody>
          <a:bodyPr anchorCtr="0" anchor="t" bIns="46800" lIns="90000" spcFirstLastPara="1" rIns="90000" wrap="square" tIns="46800">
            <a:noAutofit/>
          </a:bodyPr>
          <a:lstStyle/>
          <a:p>
            <a:pPr indent="0" lvl="0" marL="0" marR="0" rtl="0" algn="l">
              <a:lnSpc>
                <a:spcPct val="104000"/>
              </a:lnSpc>
              <a:spcBef>
                <a:spcPts val="0"/>
              </a:spcBef>
              <a:spcAft>
                <a:spcPts val="0"/>
              </a:spcAft>
              <a:buClr>
                <a:srgbClr val="FF0000"/>
              </a:buClr>
              <a:buSzPts val="1400"/>
              <a:buFont typeface="Arial"/>
              <a:buNone/>
            </a:pPr>
            <a:r>
              <a:rPr b="1" i="0" lang="en-US" sz="1400" u="none">
                <a:solidFill>
                  <a:srgbClr val="FF0000"/>
                </a:solidFill>
                <a:latin typeface="Arial"/>
                <a:ea typeface="Arial"/>
                <a:cs typeface="Arial"/>
                <a:sym typeface="Arial"/>
              </a:rPr>
              <a:t>Regulamentul de laborator este orientativ. Fiecare tutore de laborator are dreptul sa-l adapteze cerintelor grupelor sale!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66" name="Shape 366"/>
        <p:cNvGrpSpPr/>
        <p:nvPr/>
      </p:nvGrpSpPr>
      <p:grpSpPr>
        <a:xfrm>
          <a:off x="0" y="0"/>
          <a:ext cx="0" cy="0"/>
          <a:chOff x="0" y="0"/>
          <a:chExt cx="0" cy="0"/>
        </a:xfrm>
      </p:grpSpPr>
      <p:sp>
        <p:nvSpPr>
          <p:cNvPr id="367" name="Google Shape;367;p27"/>
          <p:cNvSpPr txBox="1"/>
          <p:nvPr/>
        </p:nvSpPr>
        <p:spPr>
          <a:xfrm>
            <a:off x="9383712" y="7062787"/>
            <a:ext cx="552450" cy="403225"/>
          </a:xfrm>
          <a:prstGeom prst="rect">
            <a:avLst/>
          </a:prstGeom>
          <a:noFill/>
          <a:ln>
            <a:noFill/>
          </a:ln>
        </p:spPr>
        <p:txBody>
          <a:bodyPr anchorCtr="0" anchor="b" bIns="50400" lIns="100800" spcFirstLastPara="1" rIns="100800" wrap="square" tIns="50400">
            <a:noAutofit/>
          </a:bodyPr>
          <a:lstStyle/>
          <a:p>
            <a:pPr indent="0" lvl="0" marL="0" marR="0" rtl="0" algn="r">
              <a:lnSpc>
                <a:spcPct val="100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368" name="Google Shape;368;p27"/>
          <p:cNvSpPr txBox="1"/>
          <p:nvPr/>
        </p:nvSpPr>
        <p:spPr>
          <a:xfrm>
            <a:off x="84137" y="84137"/>
            <a:ext cx="5040312" cy="6604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369" name="Google Shape;369;p27"/>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370" name="Google Shape;370;p27"/>
          <p:cNvSpPr txBox="1"/>
          <p:nvPr/>
        </p:nvSpPr>
        <p:spPr>
          <a:xfrm>
            <a:off x="773112" y="884237"/>
            <a:ext cx="8210550" cy="385762"/>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3. Prezentarea disciplinei</a:t>
            </a:r>
            <a:endParaRPr/>
          </a:p>
        </p:txBody>
      </p:sp>
      <p:sp>
        <p:nvSpPr>
          <p:cNvPr id="371" name="Google Shape;371;p27"/>
          <p:cNvSpPr txBox="1"/>
          <p:nvPr/>
        </p:nvSpPr>
        <p:spPr>
          <a:xfrm>
            <a:off x="239712" y="1265237"/>
            <a:ext cx="5562600" cy="4572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3333CC"/>
              </a:buClr>
              <a:buSzPts val="2000"/>
              <a:buFont typeface="Arial"/>
              <a:buNone/>
            </a:pPr>
            <a:r>
              <a:rPr b="1" i="0" lang="en-US" sz="2000" u="none">
                <a:solidFill>
                  <a:srgbClr val="3333CC"/>
                </a:solidFill>
                <a:latin typeface="Arial"/>
                <a:ea typeface="Arial"/>
                <a:cs typeface="Arial"/>
                <a:sym typeface="Arial"/>
              </a:rPr>
              <a:t>3.4 Regulament de notare si evaluare</a:t>
            </a:r>
            <a:endParaRPr/>
          </a:p>
        </p:txBody>
      </p:sp>
      <p:sp>
        <p:nvSpPr>
          <p:cNvPr id="372" name="Google Shape;372;p27"/>
          <p:cNvSpPr txBox="1"/>
          <p:nvPr/>
        </p:nvSpPr>
        <p:spPr>
          <a:xfrm>
            <a:off x="669925" y="1766887"/>
            <a:ext cx="8839200" cy="4146550"/>
          </a:xfrm>
          <a:prstGeom prst="rect">
            <a:avLst/>
          </a:prstGeom>
          <a:noFill/>
          <a:ln>
            <a:noFill/>
          </a:ln>
        </p:spPr>
        <p:txBody>
          <a:bodyPr anchorCtr="0" anchor="t" bIns="46800" lIns="90000" spcFirstLastPara="1" rIns="90000" wrap="square" tIns="46800">
            <a:noAutofit/>
          </a:bodyPr>
          <a:lstStyle/>
          <a:p>
            <a:pPr indent="0" lvl="0" marL="0" marR="0" rtl="0" algn="l">
              <a:lnSpc>
                <a:spcPct val="150000"/>
              </a:lnSpc>
              <a:spcBef>
                <a:spcPts val="0"/>
              </a:spcBef>
              <a:spcAft>
                <a:spcPts val="0"/>
              </a:spcAft>
              <a:buClr>
                <a:srgbClr val="FFFFFF"/>
              </a:buClr>
              <a:buSzPts val="2000"/>
              <a:buFont typeface="Arial"/>
              <a:buNone/>
            </a:pPr>
            <a:r>
              <a:t/>
            </a:r>
            <a:endParaRPr b="1" i="0" sz="2000" u="none">
              <a:solidFill>
                <a:srgbClr val="FF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lang="en-US" sz="2000"/>
              <a:t>Nota laborator = </a:t>
            </a:r>
            <a:r>
              <a:rPr b="0" i="0" lang="en-US" sz="2000" u="none">
                <a:solidFill>
                  <a:srgbClr val="000000"/>
                </a:solidFill>
                <a:latin typeface="Arial"/>
                <a:ea typeface="Arial"/>
                <a:cs typeface="Arial"/>
                <a:sym typeface="Arial"/>
              </a:rPr>
              <a:t>medie aritmetica a celor 3 note obtinute pe </a:t>
            </a:r>
            <a:r>
              <a:rPr lang="en-US" sz="2000"/>
              <a:t>proiecte</a:t>
            </a:r>
            <a:r>
              <a:rPr b="0" i="0" lang="en-US" sz="2000" u="none">
                <a:solidFill>
                  <a:srgbClr val="000000"/>
                </a:solidFill>
                <a:latin typeface="Arial"/>
                <a:ea typeface="Arial"/>
                <a:cs typeface="Arial"/>
                <a:sym typeface="Arial"/>
              </a:rPr>
              <a:t>.</a:t>
            </a:r>
            <a:endParaRPr b="0" i="0" sz="2000" u="non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t/>
            </a:r>
            <a:endParaRPr sz="2000"/>
          </a:p>
          <a:p>
            <a:pPr indent="0" lvl="0" marL="0" marR="0" rtl="0" algn="l">
              <a:lnSpc>
                <a:spcPct val="15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Pentru evidentierea unor lucrari practice, tutorele de laborator poate acorda un bonus de pana la 2 puncte la nota pe proiecte astfel calculata. </a:t>
            </a:r>
            <a:endParaRPr/>
          </a:p>
          <a:p>
            <a:pPr indent="0" lvl="0" marL="0" marR="0" rtl="0" algn="l">
              <a:lnSpc>
                <a:spcPct val="150000"/>
              </a:lnSpc>
              <a:spcBef>
                <a:spcPts val="0"/>
              </a:spcBef>
              <a:spcAft>
                <a:spcPts val="0"/>
              </a:spcAft>
              <a:buClr>
                <a:srgbClr val="FFFFFF"/>
              </a:buClr>
              <a:buSzPts val="2000"/>
              <a:buFont typeface="Arial"/>
              <a:buNone/>
            </a:pPr>
            <a:r>
              <a:t/>
            </a:r>
            <a:endParaRPr b="1" i="0" sz="2000" u="non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Studentii care nu obtin cel putin nota 5 pentru activitatea pe proiecte nu pot intra in examen si vor trebui sa refaca aceasta activitate, inainte de prezentarea la restanta.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79" name="Shape 379"/>
        <p:cNvGrpSpPr/>
        <p:nvPr/>
      </p:nvGrpSpPr>
      <p:grpSpPr>
        <a:xfrm>
          <a:off x="0" y="0"/>
          <a:ext cx="0" cy="0"/>
          <a:chOff x="0" y="0"/>
          <a:chExt cx="0" cy="0"/>
        </a:xfrm>
      </p:grpSpPr>
      <p:sp>
        <p:nvSpPr>
          <p:cNvPr id="380" name="Google Shape;380;p28"/>
          <p:cNvSpPr txBox="1"/>
          <p:nvPr/>
        </p:nvSpPr>
        <p:spPr>
          <a:xfrm>
            <a:off x="9383712" y="7062787"/>
            <a:ext cx="552450" cy="403225"/>
          </a:xfrm>
          <a:prstGeom prst="rect">
            <a:avLst/>
          </a:prstGeom>
          <a:noFill/>
          <a:ln>
            <a:noFill/>
          </a:ln>
        </p:spPr>
        <p:txBody>
          <a:bodyPr anchorCtr="0" anchor="b" bIns="50400" lIns="100800" spcFirstLastPara="1" rIns="100800" wrap="square" tIns="50400">
            <a:noAutofit/>
          </a:bodyPr>
          <a:lstStyle/>
          <a:p>
            <a:pPr indent="0" lvl="0" marL="0" marR="0" rtl="0" algn="r">
              <a:lnSpc>
                <a:spcPct val="100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381" name="Google Shape;381;p28"/>
          <p:cNvSpPr txBox="1"/>
          <p:nvPr/>
        </p:nvSpPr>
        <p:spPr>
          <a:xfrm>
            <a:off x="84137" y="84137"/>
            <a:ext cx="5040312" cy="6604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382" name="Google Shape;382;p28"/>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383" name="Google Shape;383;p28"/>
          <p:cNvSpPr txBox="1"/>
          <p:nvPr/>
        </p:nvSpPr>
        <p:spPr>
          <a:xfrm>
            <a:off x="773112" y="884237"/>
            <a:ext cx="8210550" cy="385762"/>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3. Prezentarea disciplinei</a:t>
            </a:r>
            <a:endParaRPr/>
          </a:p>
        </p:txBody>
      </p:sp>
      <p:sp>
        <p:nvSpPr>
          <p:cNvPr id="384" name="Google Shape;384;p28"/>
          <p:cNvSpPr txBox="1"/>
          <p:nvPr/>
        </p:nvSpPr>
        <p:spPr>
          <a:xfrm>
            <a:off x="239712" y="1265237"/>
            <a:ext cx="5562600" cy="4572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3333CC"/>
              </a:buClr>
              <a:buSzPts val="2000"/>
              <a:buFont typeface="Arial"/>
              <a:buNone/>
            </a:pPr>
            <a:r>
              <a:rPr b="1" i="0" lang="en-US" sz="2000" u="none">
                <a:solidFill>
                  <a:srgbClr val="3333CC"/>
                </a:solidFill>
                <a:latin typeface="Arial"/>
                <a:ea typeface="Arial"/>
                <a:cs typeface="Arial"/>
                <a:sym typeface="Arial"/>
              </a:rPr>
              <a:t>3.4 Regulament de notare si evaluare</a:t>
            </a:r>
            <a:endParaRPr/>
          </a:p>
        </p:txBody>
      </p:sp>
      <p:sp>
        <p:nvSpPr>
          <p:cNvPr id="385" name="Google Shape;385;p28"/>
          <p:cNvSpPr txBox="1"/>
          <p:nvPr/>
        </p:nvSpPr>
        <p:spPr>
          <a:xfrm>
            <a:off x="639750" y="1844675"/>
            <a:ext cx="8610600" cy="4292100"/>
          </a:xfrm>
          <a:prstGeom prst="rect">
            <a:avLst/>
          </a:prstGeom>
          <a:noFill/>
          <a:ln>
            <a:noFill/>
          </a:ln>
        </p:spPr>
        <p:txBody>
          <a:bodyPr anchorCtr="0" anchor="t" bIns="46800" lIns="90000" spcFirstLastPara="1" rIns="90000" wrap="square" tIns="46800">
            <a:noAutofit/>
          </a:bodyPr>
          <a:lstStyle/>
          <a:p>
            <a:pPr indent="0" lvl="0" marL="0" marR="0" rtl="0" algn="l">
              <a:lnSpc>
                <a:spcPct val="8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Testul practic (Colocviu) - </a:t>
            </a:r>
            <a:r>
              <a:rPr lang="en-US" sz="2000"/>
              <a:t>in saptamana </a:t>
            </a:r>
            <a:r>
              <a:rPr b="0" i="0" lang="en-US" sz="2000" u="none">
                <a:solidFill>
                  <a:srgbClr val="000000"/>
                </a:solidFill>
                <a:latin typeface="Arial"/>
                <a:ea typeface="Arial"/>
                <a:cs typeface="Arial"/>
                <a:sym typeface="Arial"/>
              </a:rPr>
              <a:t>14</a:t>
            </a:r>
            <a:endParaRPr sz="2000"/>
          </a:p>
          <a:p>
            <a:pPr indent="0" lvl="0" marL="0" marR="0" rtl="0" algn="l">
              <a:lnSpc>
                <a:spcPct val="80000"/>
              </a:lnSpc>
              <a:spcBef>
                <a:spcPts val="0"/>
              </a:spcBef>
              <a:spcAft>
                <a:spcPts val="0"/>
              </a:spcAft>
              <a:buClr>
                <a:srgbClr val="000000"/>
              </a:buClr>
              <a:buSzPts val="2000"/>
              <a:buFont typeface="Arial"/>
              <a:buNone/>
            </a:pPr>
            <a:r>
              <a:t/>
            </a:r>
            <a:endParaRPr sz="2000"/>
          </a:p>
          <a:p>
            <a:pPr indent="-355600" lvl="0" marL="457200" marR="0" rtl="0" algn="l">
              <a:lnSpc>
                <a:spcPct val="80000"/>
              </a:lnSpc>
              <a:spcBef>
                <a:spcPts val="0"/>
              </a:spcBef>
              <a:spcAft>
                <a:spcPts val="0"/>
              </a:spcAft>
              <a:buSzPts val="2000"/>
              <a:buChar char="-"/>
            </a:pPr>
            <a:r>
              <a:rPr lang="en-US" sz="2000"/>
              <a:t>C</a:t>
            </a:r>
            <a:r>
              <a:rPr b="0" i="0" lang="en-US" sz="2000" u="none">
                <a:solidFill>
                  <a:srgbClr val="000000"/>
                </a:solidFill>
                <a:latin typeface="Arial"/>
                <a:ea typeface="Arial"/>
                <a:cs typeface="Arial"/>
                <a:sym typeface="Arial"/>
              </a:rPr>
              <a:t>onsta dintr-un program care trebuie realizat individual intr-un timp limitat (90 de minute) si va avea un nivel mediu. </a:t>
            </a:r>
            <a:endParaRPr b="0" i="0" sz="2000" u="none">
              <a:solidFill>
                <a:srgbClr val="000000"/>
              </a:solidFill>
              <a:latin typeface="Arial"/>
              <a:ea typeface="Arial"/>
              <a:cs typeface="Arial"/>
              <a:sym typeface="Arial"/>
            </a:endParaRPr>
          </a:p>
          <a:p>
            <a:pPr indent="0" lvl="0" marL="457200" marR="0" rtl="0" algn="l">
              <a:lnSpc>
                <a:spcPct val="80000"/>
              </a:lnSpc>
              <a:spcBef>
                <a:spcPts val="0"/>
              </a:spcBef>
              <a:spcAft>
                <a:spcPts val="0"/>
              </a:spcAft>
              <a:buNone/>
            </a:pPr>
            <a:r>
              <a:t/>
            </a:r>
            <a:endParaRPr sz="2000"/>
          </a:p>
          <a:p>
            <a:pPr indent="-355600" lvl="0" marL="457200" marR="0" rtl="0" algn="l">
              <a:lnSpc>
                <a:spcPct val="80000"/>
              </a:lnSpc>
              <a:spcBef>
                <a:spcPts val="500"/>
              </a:spcBef>
              <a:spcAft>
                <a:spcPts val="0"/>
              </a:spcAft>
              <a:buClr>
                <a:srgbClr val="000000"/>
              </a:buClr>
              <a:buSzPts val="2000"/>
              <a:buFont typeface="Arial"/>
              <a:buChar char="-"/>
            </a:pPr>
            <a:r>
              <a:rPr lang="en-US" sz="2000"/>
              <a:t>Notare: </a:t>
            </a:r>
            <a:r>
              <a:rPr b="0" i="0" lang="en-US" sz="2000" u="none">
                <a:solidFill>
                  <a:srgbClr val="000000"/>
                </a:solidFill>
                <a:latin typeface="Arial"/>
                <a:ea typeface="Arial"/>
                <a:cs typeface="Arial"/>
                <a:sym typeface="Arial"/>
              </a:rPr>
              <a:t>de la 1 la 10, conform unui barem anuntat odata cu cerintele.</a:t>
            </a:r>
            <a:endParaRPr b="0" i="0" sz="2000" u="none">
              <a:solidFill>
                <a:srgbClr val="000000"/>
              </a:solidFill>
              <a:latin typeface="Arial"/>
              <a:ea typeface="Arial"/>
              <a:cs typeface="Arial"/>
              <a:sym typeface="Arial"/>
            </a:endParaRPr>
          </a:p>
          <a:p>
            <a:pPr indent="0" lvl="0" marL="457200" marR="0" rtl="0" algn="l">
              <a:lnSpc>
                <a:spcPct val="80000"/>
              </a:lnSpc>
              <a:spcBef>
                <a:spcPts val="500"/>
              </a:spcBef>
              <a:spcAft>
                <a:spcPts val="0"/>
              </a:spcAft>
              <a:buNone/>
            </a:pPr>
            <a:r>
              <a:t/>
            </a:r>
            <a:endParaRPr sz="2000"/>
          </a:p>
          <a:p>
            <a:pPr indent="0" lvl="0" marL="457200" marR="0" rtl="0" algn="l">
              <a:lnSpc>
                <a:spcPct val="80000"/>
              </a:lnSpc>
              <a:spcBef>
                <a:spcPts val="500"/>
              </a:spcBef>
              <a:spcAft>
                <a:spcPts val="0"/>
              </a:spcAft>
              <a:buNone/>
            </a:pPr>
            <a:r>
              <a:rPr b="0" i="0" lang="en-US" sz="2000" u="none">
                <a:solidFill>
                  <a:srgbClr val="000000"/>
                </a:solidFill>
                <a:latin typeface="Arial"/>
                <a:ea typeface="Arial"/>
                <a:cs typeface="Arial"/>
                <a:sym typeface="Arial"/>
              </a:rPr>
              <a:t> </a:t>
            </a:r>
            <a:r>
              <a:rPr b="1" i="0" lang="en-US" sz="2000" u="none">
                <a:solidFill>
                  <a:srgbClr val="FF0000"/>
                </a:solidFill>
                <a:latin typeface="Arial"/>
                <a:ea typeface="Arial"/>
                <a:cs typeface="Arial"/>
                <a:sym typeface="Arial"/>
              </a:rPr>
              <a:t>Testul practic este obligatoriu. </a:t>
            </a:r>
            <a:endParaRPr b="1" i="0" sz="2000" u="none">
              <a:solidFill>
                <a:srgbClr val="FF0000"/>
              </a:solidFill>
              <a:latin typeface="Arial"/>
              <a:ea typeface="Arial"/>
              <a:cs typeface="Arial"/>
              <a:sym typeface="Arial"/>
            </a:endParaRPr>
          </a:p>
          <a:p>
            <a:pPr indent="0" lvl="0" marL="457200" marR="0" rtl="0" algn="l">
              <a:lnSpc>
                <a:spcPct val="80000"/>
              </a:lnSpc>
              <a:spcBef>
                <a:spcPts val="500"/>
              </a:spcBef>
              <a:spcAft>
                <a:spcPts val="0"/>
              </a:spcAft>
              <a:buNone/>
            </a:pPr>
            <a:r>
              <a:t/>
            </a:r>
            <a:endParaRPr b="1" sz="2000">
              <a:solidFill>
                <a:srgbClr val="FF0000"/>
              </a:solidFill>
            </a:endParaRPr>
          </a:p>
          <a:p>
            <a:pPr indent="0" lvl="0" marL="0" marR="0" rtl="0" algn="l">
              <a:lnSpc>
                <a:spcPct val="80000"/>
              </a:lnSpc>
              <a:spcBef>
                <a:spcPts val="50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Studentii care nu obtin cel putin nota 5 la testul practic de laborator nu pot intra in examen si vor trebui sa il dea din nou, inainte de prezentarea la restanta.</a:t>
            </a:r>
            <a:endParaRPr/>
          </a:p>
          <a:p>
            <a:pPr indent="0" lvl="0" marL="0" marR="0" rtl="0" algn="l">
              <a:lnSpc>
                <a:spcPct val="104000"/>
              </a:lnSpc>
              <a:spcBef>
                <a:spcPts val="0"/>
              </a:spcBef>
              <a:spcAft>
                <a:spcPts val="0"/>
              </a:spcAft>
              <a:buNone/>
            </a:pPr>
            <a:r>
              <a:t/>
            </a:r>
            <a:endParaRPr b="0" i="0" sz="1800" u="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92" name="Shape 392"/>
        <p:cNvGrpSpPr/>
        <p:nvPr/>
      </p:nvGrpSpPr>
      <p:grpSpPr>
        <a:xfrm>
          <a:off x="0" y="0"/>
          <a:ext cx="0" cy="0"/>
          <a:chOff x="0" y="0"/>
          <a:chExt cx="0" cy="0"/>
        </a:xfrm>
      </p:grpSpPr>
      <p:sp>
        <p:nvSpPr>
          <p:cNvPr id="393" name="Google Shape;393;p29"/>
          <p:cNvSpPr txBox="1"/>
          <p:nvPr/>
        </p:nvSpPr>
        <p:spPr>
          <a:xfrm>
            <a:off x="9383712" y="7062787"/>
            <a:ext cx="552300" cy="403200"/>
          </a:xfrm>
          <a:prstGeom prst="rect">
            <a:avLst/>
          </a:prstGeom>
          <a:noFill/>
          <a:ln>
            <a:noFill/>
          </a:ln>
        </p:spPr>
        <p:txBody>
          <a:bodyPr anchorCtr="0" anchor="b" bIns="50400" lIns="100800" spcFirstLastPara="1" rIns="100800" wrap="square" tIns="50400">
            <a:noAutofit/>
          </a:bodyPr>
          <a:lstStyle/>
          <a:p>
            <a:pPr indent="0" lvl="0" marL="0" marR="0" rtl="0" algn="r">
              <a:lnSpc>
                <a:spcPct val="100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394" name="Google Shape;394;p29"/>
          <p:cNvSpPr txBox="1"/>
          <p:nvPr/>
        </p:nvSpPr>
        <p:spPr>
          <a:xfrm>
            <a:off x="84137" y="84137"/>
            <a:ext cx="5040300" cy="6603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395" name="Google Shape;395;p29"/>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396" name="Google Shape;396;p29"/>
          <p:cNvSpPr txBox="1"/>
          <p:nvPr/>
        </p:nvSpPr>
        <p:spPr>
          <a:xfrm>
            <a:off x="773112" y="884237"/>
            <a:ext cx="8210700" cy="385800"/>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3. Prezentarea disciplinei</a:t>
            </a:r>
            <a:endParaRPr/>
          </a:p>
        </p:txBody>
      </p:sp>
      <p:sp>
        <p:nvSpPr>
          <p:cNvPr id="397" name="Google Shape;397;p29"/>
          <p:cNvSpPr txBox="1"/>
          <p:nvPr/>
        </p:nvSpPr>
        <p:spPr>
          <a:xfrm>
            <a:off x="239712" y="1265237"/>
            <a:ext cx="5562600" cy="4572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3333CC"/>
              </a:buClr>
              <a:buSzPts val="2000"/>
              <a:buFont typeface="Arial"/>
              <a:buNone/>
            </a:pPr>
            <a:r>
              <a:rPr b="1" i="0" lang="en-US" sz="2000" u="none">
                <a:solidFill>
                  <a:srgbClr val="3333CC"/>
                </a:solidFill>
                <a:latin typeface="Arial"/>
                <a:ea typeface="Arial"/>
                <a:cs typeface="Arial"/>
                <a:sym typeface="Arial"/>
              </a:rPr>
              <a:t>3.4 Regulament de notare si evaluare</a:t>
            </a:r>
            <a:endParaRPr/>
          </a:p>
        </p:txBody>
      </p:sp>
      <p:sp>
        <p:nvSpPr>
          <p:cNvPr id="398" name="Google Shape;398;p29"/>
          <p:cNvSpPr txBox="1"/>
          <p:nvPr/>
        </p:nvSpPr>
        <p:spPr>
          <a:xfrm>
            <a:off x="639750" y="1844675"/>
            <a:ext cx="8610600" cy="4137900"/>
          </a:xfrm>
          <a:prstGeom prst="rect">
            <a:avLst/>
          </a:prstGeom>
          <a:noFill/>
          <a:ln>
            <a:noFill/>
          </a:ln>
        </p:spPr>
        <p:txBody>
          <a:bodyPr anchorCtr="0" anchor="t" bIns="46800" lIns="90000" spcFirstLastPara="1" rIns="90000" wrap="square" tIns="46800">
            <a:noAutofit/>
          </a:bodyPr>
          <a:lstStyle/>
          <a:p>
            <a:pPr indent="0" lvl="0" marL="0" marR="0" rtl="0" algn="l">
              <a:lnSpc>
                <a:spcPct val="8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Testul </a:t>
            </a:r>
            <a:r>
              <a:rPr lang="en-US" sz="2000"/>
              <a:t>scris:</a:t>
            </a:r>
            <a:endParaRPr sz="2000">
              <a:solidFill>
                <a:schemeClr val="dk1"/>
              </a:solidFill>
            </a:endParaRPr>
          </a:p>
          <a:p>
            <a:pPr indent="0" lvl="0" marL="0" marR="0" rtl="0" algn="l">
              <a:lnSpc>
                <a:spcPct val="80000"/>
              </a:lnSpc>
              <a:spcBef>
                <a:spcPts val="0"/>
              </a:spcBef>
              <a:spcAft>
                <a:spcPts val="0"/>
              </a:spcAft>
              <a:buClr>
                <a:srgbClr val="000000"/>
              </a:buClr>
              <a:buSzPts val="2000"/>
              <a:buFont typeface="Arial"/>
              <a:buNone/>
            </a:pPr>
            <a:r>
              <a:t/>
            </a:r>
            <a:endParaRPr sz="2000"/>
          </a:p>
          <a:p>
            <a:pPr indent="0" lvl="0" marL="0" marR="0" rtl="0" algn="l">
              <a:lnSpc>
                <a:spcPct val="80000"/>
              </a:lnSpc>
              <a:spcBef>
                <a:spcPts val="500"/>
              </a:spcBef>
              <a:spcAft>
                <a:spcPts val="0"/>
              </a:spcAft>
              <a:buClr>
                <a:srgbClr val="000000"/>
              </a:buClr>
              <a:buSzPts val="2000"/>
              <a:buFont typeface="Arial"/>
              <a:buNone/>
            </a:pPr>
            <a:r>
              <a:rPr lang="en-US" sz="2000"/>
              <a:t>C</a:t>
            </a:r>
            <a:r>
              <a:rPr b="0" i="0" lang="en-US" sz="2000" u="none">
                <a:solidFill>
                  <a:srgbClr val="000000"/>
                </a:solidFill>
                <a:latin typeface="Arial"/>
                <a:ea typeface="Arial"/>
                <a:cs typeface="Arial"/>
                <a:sym typeface="Arial"/>
              </a:rPr>
              <a:t>onsta dintr-un set de 18 intrebari </a:t>
            </a:r>
            <a:endParaRPr sz="2000"/>
          </a:p>
          <a:p>
            <a:pPr indent="-355600" lvl="0" marL="457200" marR="0" rtl="0" algn="l">
              <a:lnSpc>
                <a:spcPct val="80000"/>
              </a:lnSpc>
              <a:spcBef>
                <a:spcPts val="500"/>
              </a:spcBef>
              <a:spcAft>
                <a:spcPts val="0"/>
              </a:spcAft>
              <a:buSzPts val="2000"/>
              <a:buFont typeface="Arial"/>
              <a:buChar char="-"/>
            </a:pPr>
            <a:r>
              <a:rPr b="0" i="0" lang="en-US" sz="2000" u="none">
                <a:solidFill>
                  <a:srgbClr val="000000"/>
                </a:solidFill>
                <a:latin typeface="Arial"/>
                <a:ea typeface="Arial"/>
                <a:cs typeface="Arial"/>
                <a:sym typeface="Arial"/>
              </a:rPr>
              <a:t>6 intrebari de teorie</a:t>
            </a:r>
            <a:endParaRPr sz="2000"/>
          </a:p>
          <a:p>
            <a:pPr indent="-355600" lvl="0" marL="457200" marR="0" rtl="0" algn="l">
              <a:lnSpc>
                <a:spcPct val="80000"/>
              </a:lnSpc>
              <a:spcBef>
                <a:spcPts val="0"/>
              </a:spcBef>
              <a:spcAft>
                <a:spcPts val="0"/>
              </a:spcAft>
              <a:buSzPts val="2000"/>
              <a:buFont typeface="Arial"/>
              <a:buChar char="-"/>
            </a:pPr>
            <a:r>
              <a:rPr b="0" i="0" lang="en-US" sz="2000" u="none">
                <a:solidFill>
                  <a:srgbClr val="000000"/>
                </a:solidFill>
                <a:latin typeface="Arial"/>
                <a:ea typeface="Arial"/>
                <a:cs typeface="Arial"/>
                <a:sym typeface="Arial"/>
              </a:rPr>
              <a:t>12 intrebari practice.</a:t>
            </a:r>
            <a:endParaRPr b="0" i="0" sz="2000" u="none">
              <a:solidFill>
                <a:srgbClr val="000000"/>
              </a:solidFill>
              <a:latin typeface="Arial"/>
              <a:ea typeface="Arial"/>
              <a:cs typeface="Arial"/>
              <a:sym typeface="Arial"/>
            </a:endParaRPr>
          </a:p>
          <a:p>
            <a:pPr indent="0" lvl="0" marL="457200" marR="0" rtl="0" algn="l">
              <a:lnSpc>
                <a:spcPct val="80000"/>
              </a:lnSpc>
              <a:spcBef>
                <a:spcPts val="500"/>
              </a:spcBef>
              <a:spcAft>
                <a:spcPts val="0"/>
              </a:spcAft>
              <a:buNone/>
            </a:pPr>
            <a:r>
              <a:t/>
            </a:r>
            <a:endParaRPr sz="2000"/>
          </a:p>
          <a:p>
            <a:pPr indent="0" lvl="0" marL="0" marR="0" rtl="0" algn="l">
              <a:lnSpc>
                <a:spcPct val="80000"/>
              </a:lnSpc>
              <a:spcBef>
                <a:spcPts val="500"/>
              </a:spcBef>
              <a:spcAft>
                <a:spcPts val="0"/>
              </a:spcAft>
              <a:buNone/>
            </a:pPr>
            <a:r>
              <a:rPr b="0" i="0" lang="en-US" sz="2000" u="none">
                <a:solidFill>
                  <a:srgbClr val="000000"/>
                </a:solidFill>
                <a:latin typeface="Arial"/>
                <a:ea typeface="Arial"/>
                <a:cs typeface="Arial"/>
                <a:sym typeface="Arial"/>
              </a:rPr>
              <a:t> Notarea testului scris se va face cu o nota de la 1 la 10 (1 punct din oficiu si cate 0,5 puncte pentru fiecare raspuns corect la cele 18 intrebari). </a:t>
            </a:r>
            <a:endParaRPr b="0" i="0" sz="2000" u="none">
              <a:solidFill>
                <a:srgbClr val="000000"/>
              </a:solidFill>
              <a:latin typeface="Arial"/>
              <a:ea typeface="Arial"/>
              <a:cs typeface="Arial"/>
              <a:sym typeface="Arial"/>
            </a:endParaRPr>
          </a:p>
          <a:p>
            <a:pPr indent="0" lvl="0" marL="0" marR="0" rtl="0" algn="l">
              <a:lnSpc>
                <a:spcPct val="80000"/>
              </a:lnSpc>
              <a:spcBef>
                <a:spcPts val="500"/>
              </a:spcBef>
              <a:spcAft>
                <a:spcPts val="0"/>
              </a:spcAft>
              <a:buNone/>
            </a:pPr>
            <a:r>
              <a:t/>
            </a:r>
            <a:endParaRPr b="1" sz="2000">
              <a:solidFill>
                <a:srgbClr val="FF0000"/>
              </a:solidFill>
            </a:endParaRPr>
          </a:p>
          <a:p>
            <a:pPr indent="0" lvl="0" marL="0" marR="0" rtl="0" algn="l">
              <a:lnSpc>
                <a:spcPct val="80000"/>
              </a:lnSpc>
              <a:spcBef>
                <a:spcPts val="500"/>
              </a:spcBef>
              <a:spcAft>
                <a:spcPts val="0"/>
              </a:spcAft>
              <a:buNone/>
            </a:pPr>
            <a:r>
              <a:rPr b="1" i="0" lang="en-US" sz="2000" u="none">
                <a:solidFill>
                  <a:srgbClr val="FF0000"/>
                </a:solidFill>
                <a:latin typeface="Arial"/>
                <a:ea typeface="Arial"/>
                <a:cs typeface="Arial"/>
                <a:sym typeface="Arial"/>
              </a:rPr>
              <a:t>Studentii nu pot lua examenul decat daca obtin cel putin nota 5 la testul scris</a:t>
            </a:r>
            <a:r>
              <a:rPr b="1" i="0" lang="en-US" sz="2000" u="none">
                <a:solidFill>
                  <a:srgbClr val="000000"/>
                </a:solidFill>
                <a:latin typeface="Arial"/>
                <a:ea typeface="Arial"/>
                <a:cs typeface="Arial"/>
                <a:sym typeface="Arial"/>
              </a:rPr>
              <a:t>.</a:t>
            </a:r>
            <a:endParaRPr/>
          </a:p>
          <a:p>
            <a:pPr indent="0" lvl="0" marL="0" marR="0" rtl="0" algn="l">
              <a:lnSpc>
                <a:spcPct val="80000"/>
              </a:lnSpc>
              <a:spcBef>
                <a:spcPts val="400"/>
              </a:spcBef>
              <a:spcAft>
                <a:spcPts val="0"/>
              </a:spcAft>
              <a:buClr>
                <a:srgbClr val="FFFFFF"/>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4000"/>
              </a:lnSpc>
              <a:spcBef>
                <a:spcPts val="0"/>
              </a:spcBef>
              <a:spcAft>
                <a:spcPts val="0"/>
              </a:spcAft>
              <a:buNone/>
            </a:pPr>
            <a:r>
              <a:t/>
            </a:r>
            <a:endParaRPr b="0" i="0" sz="1800" u="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05" name="Shape 405"/>
        <p:cNvGrpSpPr/>
        <p:nvPr/>
      </p:nvGrpSpPr>
      <p:grpSpPr>
        <a:xfrm>
          <a:off x="0" y="0"/>
          <a:ext cx="0" cy="0"/>
          <a:chOff x="0" y="0"/>
          <a:chExt cx="0" cy="0"/>
        </a:xfrm>
      </p:grpSpPr>
      <p:sp>
        <p:nvSpPr>
          <p:cNvPr id="406" name="Google Shape;406;p30"/>
          <p:cNvSpPr txBox="1"/>
          <p:nvPr/>
        </p:nvSpPr>
        <p:spPr>
          <a:xfrm>
            <a:off x="9383712" y="7062787"/>
            <a:ext cx="552450" cy="403225"/>
          </a:xfrm>
          <a:prstGeom prst="rect">
            <a:avLst/>
          </a:prstGeom>
          <a:noFill/>
          <a:ln>
            <a:noFill/>
          </a:ln>
        </p:spPr>
        <p:txBody>
          <a:bodyPr anchorCtr="0" anchor="b" bIns="50400" lIns="100800" spcFirstLastPara="1" rIns="100800" wrap="square" tIns="50400">
            <a:noAutofit/>
          </a:bodyPr>
          <a:lstStyle/>
          <a:p>
            <a:pPr indent="0" lvl="0" marL="0" marR="0" rtl="0" algn="r">
              <a:lnSpc>
                <a:spcPct val="100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407" name="Google Shape;407;p30"/>
          <p:cNvSpPr txBox="1"/>
          <p:nvPr/>
        </p:nvSpPr>
        <p:spPr>
          <a:xfrm>
            <a:off x="84137" y="84137"/>
            <a:ext cx="5040312" cy="6604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408" name="Google Shape;408;p30"/>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409" name="Google Shape;409;p30"/>
          <p:cNvSpPr txBox="1"/>
          <p:nvPr/>
        </p:nvSpPr>
        <p:spPr>
          <a:xfrm>
            <a:off x="773112" y="884237"/>
            <a:ext cx="8210550" cy="385762"/>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3. Prezentarea disciplinei</a:t>
            </a:r>
            <a:endParaRPr/>
          </a:p>
        </p:txBody>
      </p:sp>
      <p:sp>
        <p:nvSpPr>
          <p:cNvPr id="410" name="Google Shape;410;p30"/>
          <p:cNvSpPr txBox="1"/>
          <p:nvPr/>
        </p:nvSpPr>
        <p:spPr>
          <a:xfrm>
            <a:off x="239712" y="1265237"/>
            <a:ext cx="5562600" cy="4572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3333CC"/>
              </a:buClr>
              <a:buSzPts val="2000"/>
              <a:buFont typeface="Arial"/>
              <a:buNone/>
            </a:pPr>
            <a:r>
              <a:rPr b="1" i="0" lang="en-US" sz="2000" u="none">
                <a:solidFill>
                  <a:srgbClr val="3333CC"/>
                </a:solidFill>
                <a:latin typeface="Arial"/>
                <a:ea typeface="Arial"/>
                <a:cs typeface="Arial"/>
                <a:sym typeface="Arial"/>
              </a:rPr>
              <a:t>3.4 Regulament de notare si evaluare</a:t>
            </a:r>
            <a:endParaRPr/>
          </a:p>
        </p:txBody>
      </p:sp>
      <p:sp>
        <p:nvSpPr>
          <p:cNvPr id="411" name="Google Shape;411;p30"/>
          <p:cNvSpPr txBox="1"/>
          <p:nvPr/>
        </p:nvSpPr>
        <p:spPr>
          <a:xfrm>
            <a:off x="639762" y="1646237"/>
            <a:ext cx="8610600" cy="4724400"/>
          </a:xfrm>
          <a:prstGeom prst="rect">
            <a:avLst/>
          </a:prstGeom>
          <a:solidFill>
            <a:srgbClr val="FFFFFF"/>
          </a:solid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Arial"/>
              <a:buNone/>
            </a:pPr>
            <a:r>
              <a:rPr i="0" lang="en-US" sz="2000" u="none">
                <a:solidFill>
                  <a:srgbClr val="000000"/>
                </a:solidFill>
              </a:rPr>
              <a:t>Examenul se considera luat daca studentul respectiv a obtinut </a:t>
            </a:r>
            <a:r>
              <a:rPr i="0" lang="en-US" sz="2000" u="none">
                <a:solidFill>
                  <a:srgbClr val="FF0000"/>
                </a:solidFill>
              </a:rPr>
              <a:t>cel putin nota 5 la fiecare dintre cele 3 evaluari (activitatea practica din timpul semestrului, testul practic de laborator si testul scris)</a:t>
            </a:r>
            <a:r>
              <a:rPr i="0" lang="en-US" sz="2000" u="none">
                <a:solidFill>
                  <a:srgbClr val="000000"/>
                </a:solidFill>
              </a:rPr>
              <a:t>. </a:t>
            </a:r>
            <a:endParaRPr/>
          </a:p>
          <a:p>
            <a:pPr indent="0" lvl="0" marL="0" marR="0" rtl="0" algn="l">
              <a:lnSpc>
                <a:spcPct val="100000"/>
              </a:lnSpc>
              <a:spcBef>
                <a:spcPts val="0"/>
              </a:spcBef>
              <a:spcAft>
                <a:spcPts val="0"/>
              </a:spcAft>
              <a:buClr>
                <a:srgbClr val="FFFFFF"/>
              </a:buClr>
              <a:buSzPts val="2000"/>
              <a:buFont typeface="Arial"/>
              <a:buNone/>
            </a:pPr>
            <a:r>
              <a:t/>
            </a:r>
            <a:endParaRPr i="0" sz="2000" u="none">
              <a:solidFill>
                <a:srgbClr val="000000"/>
              </a:solidFill>
            </a:endParaRPr>
          </a:p>
          <a:p>
            <a:pPr indent="0" lvl="0" marL="0" marR="0" rtl="0" algn="l">
              <a:lnSpc>
                <a:spcPct val="100000"/>
              </a:lnSpc>
              <a:spcBef>
                <a:spcPts val="0"/>
              </a:spcBef>
              <a:spcAft>
                <a:spcPts val="0"/>
              </a:spcAft>
              <a:buClr>
                <a:srgbClr val="000000"/>
              </a:buClr>
              <a:buSzPts val="2000"/>
              <a:buFont typeface="Arial"/>
              <a:buNone/>
            </a:pPr>
            <a:r>
              <a:rPr i="0" lang="en-US" sz="2000" u="none">
                <a:solidFill>
                  <a:srgbClr val="000000"/>
                </a:solidFill>
              </a:rPr>
              <a:t>In aceasta situatie, nota finala a fiecarui student se calculeaza ca medie ponderata intre notele obtinute la cele 3 evaluari, ponderile cu care cele 3 note intra in medie fiind:</a:t>
            </a:r>
            <a:endParaRPr/>
          </a:p>
          <a:p>
            <a:pPr indent="0" lvl="1" marL="0" marR="0" rtl="0" algn="l">
              <a:lnSpc>
                <a:spcPct val="100000"/>
              </a:lnSpc>
              <a:spcBef>
                <a:spcPts val="0"/>
              </a:spcBef>
              <a:spcAft>
                <a:spcPts val="0"/>
              </a:spcAft>
              <a:buClr>
                <a:srgbClr val="FF0000"/>
              </a:buClr>
              <a:buSzPts val="2000"/>
              <a:buFont typeface="Arial"/>
              <a:buNone/>
            </a:pPr>
            <a:r>
              <a:rPr i="0" lang="en-US" sz="2000" u="none" cap="none" strike="noStrike">
                <a:solidFill>
                  <a:srgbClr val="FF0000"/>
                </a:solidFill>
              </a:rPr>
              <a:t>25% - nota pe lucrarile practice (proiecte)</a:t>
            </a:r>
            <a:endParaRPr/>
          </a:p>
          <a:p>
            <a:pPr indent="0" lvl="1" marL="0" marR="0" rtl="0" algn="l">
              <a:lnSpc>
                <a:spcPct val="100000"/>
              </a:lnSpc>
              <a:spcBef>
                <a:spcPts val="0"/>
              </a:spcBef>
              <a:spcAft>
                <a:spcPts val="0"/>
              </a:spcAft>
              <a:buClr>
                <a:srgbClr val="FF0000"/>
              </a:buClr>
              <a:buSzPts val="2000"/>
              <a:buFont typeface="Arial"/>
              <a:buNone/>
            </a:pPr>
            <a:r>
              <a:rPr i="0" lang="en-US" sz="2000" u="none" cap="none" strike="noStrike">
                <a:solidFill>
                  <a:srgbClr val="FF0000"/>
                </a:solidFill>
              </a:rPr>
              <a:t>25% - nota la testul practic</a:t>
            </a:r>
            <a:endParaRPr/>
          </a:p>
          <a:p>
            <a:pPr indent="0" lvl="1" marL="0" marR="0" rtl="0" algn="l">
              <a:lnSpc>
                <a:spcPct val="100000"/>
              </a:lnSpc>
              <a:spcBef>
                <a:spcPts val="0"/>
              </a:spcBef>
              <a:spcAft>
                <a:spcPts val="0"/>
              </a:spcAft>
              <a:buClr>
                <a:srgbClr val="FF0000"/>
              </a:buClr>
              <a:buSzPts val="2000"/>
              <a:buFont typeface="Arial"/>
              <a:buNone/>
            </a:pPr>
            <a:r>
              <a:rPr i="0" lang="en-US" sz="2000" u="none" cap="none" strike="noStrike">
                <a:solidFill>
                  <a:srgbClr val="FF0000"/>
                </a:solidFill>
              </a:rPr>
              <a:t>50% - nota la testul scris</a:t>
            </a:r>
            <a:endParaRPr/>
          </a:p>
          <a:p>
            <a:pPr indent="0" lvl="0" marL="0" marR="0" rtl="0" algn="l">
              <a:lnSpc>
                <a:spcPct val="150000"/>
              </a:lnSpc>
              <a:spcBef>
                <a:spcPts val="0"/>
              </a:spcBef>
              <a:spcAft>
                <a:spcPts val="0"/>
              </a:spcAft>
              <a:buClr>
                <a:srgbClr val="FFFFFF"/>
              </a:buClr>
              <a:buSzPts val="2000"/>
              <a:buFont typeface="Arial"/>
              <a:buNone/>
            </a:pPr>
            <a:r>
              <a:t/>
            </a:r>
            <a:endParaRPr sz="2000"/>
          </a:p>
          <a:p>
            <a:pPr indent="0" lvl="0" marL="0" marR="0" rtl="0" algn="l">
              <a:lnSpc>
                <a:spcPct val="150000"/>
              </a:lnSpc>
              <a:spcBef>
                <a:spcPts val="0"/>
              </a:spcBef>
              <a:spcAft>
                <a:spcPts val="0"/>
              </a:spcAft>
              <a:buClr>
                <a:srgbClr val="FFFFFF"/>
              </a:buClr>
              <a:buSzPts val="2000"/>
              <a:buFont typeface="Arial"/>
              <a:buNone/>
            </a:pPr>
            <a:r>
              <a:rPr lang="en-US" sz="2000"/>
              <a:t>Seminar - </a:t>
            </a:r>
            <a:r>
              <a:rPr lang="en-US" sz="2000">
                <a:solidFill>
                  <a:srgbClr val="FF0000"/>
                </a:solidFill>
              </a:rPr>
              <a:t>maxim 1p care se adauga la </a:t>
            </a:r>
            <a:r>
              <a:rPr b="1" lang="en-US" sz="2400" u="sng">
                <a:solidFill>
                  <a:srgbClr val="FF0000"/>
                </a:solidFill>
              </a:rPr>
              <a:t>nota de la testul scris</a:t>
            </a:r>
            <a:r>
              <a:rPr lang="en-US" sz="2000">
                <a:solidFill>
                  <a:srgbClr val="FF0000"/>
                </a:solidFill>
              </a:rPr>
              <a:t>, daca si numai daca, nota de la testul scris &gt;=5.</a:t>
            </a:r>
            <a:endParaRPr sz="2000">
              <a:solidFill>
                <a:srgbClr val="FF0000"/>
              </a:solidFill>
            </a:endParaRPr>
          </a:p>
          <a:p>
            <a:pPr indent="0" lvl="0" marL="0" marR="0" rtl="0" algn="l">
              <a:lnSpc>
                <a:spcPct val="104000"/>
              </a:lnSpc>
              <a:spcBef>
                <a:spcPts val="0"/>
              </a:spcBef>
              <a:spcAft>
                <a:spcPts val="0"/>
              </a:spcAft>
              <a:buNone/>
            </a:pPr>
            <a:r>
              <a:t/>
            </a:r>
            <a:endParaRPr b="0" i="0" sz="2000" u="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18" name="Shape 418"/>
        <p:cNvGrpSpPr/>
        <p:nvPr/>
      </p:nvGrpSpPr>
      <p:grpSpPr>
        <a:xfrm>
          <a:off x="0" y="0"/>
          <a:ext cx="0" cy="0"/>
          <a:chOff x="0" y="0"/>
          <a:chExt cx="0" cy="0"/>
        </a:xfrm>
      </p:grpSpPr>
      <p:sp>
        <p:nvSpPr>
          <p:cNvPr id="419" name="Google Shape;419;p31"/>
          <p:cNvSpPr txBox="1"/>
          <p:nvPr/>
        </p:nvSpPr>
        <p:spPr>
          <a:xfrm>
            <a:off x="9383712" y="7062787"/>
            <a:ext cx="552300" cy="403200"/>
          </a:xfrm>
          <a:prstGeom prst="rect">
            <a:avLst/>
          </a:prstGeom>
          <a:noFill/>
          <a:ln>
            <a:noFill/>
          </a:ln>
        </p:spPr>
        <p:txBody>
          <a:bodyPr anchorCtr="0" anchor="b" bIns="50400" lIns="100800" spcFirstLastPara="1" rIns="100800" wrap="square" tIns="50400">
            <a:noAutofit/>
          </a:bodyPr>
          <a:lstStyle/>
          <a:p>
            <a:pPr indent="0" lvl="0" marL="0" marR="0" rtl="0" algn="r">
              <a:lnSpc>
                <a:spcPct val="100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420" name="Google Shape;420;p31"/>
          <p:cNvSpPr txBox="1"/>
          <p:nvPr/>
        </p:nvSpPr>
        <p:spPr>
          <a:xfrm>
            <a:off x="84137" y="84137"/>
            <a:ext cx="5040300" cy="6603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421" name="Google Shape;421;p31"/>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422" name="Google Shape;422;p31"/>
          <p:cNvSpPr txBox="1"/>
          <p:nvPr/>
        </p:nvSpPr>
        <p:spPr>
          <a:xfrm>
            <a:off x="773112" y="884237"/>
            <a:ext cx="8210700" cy="385800"/>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00000"/>
              </a:buClr>
              <a:buSzPts val="2400"/>
              <a:buFont typeface="Arial"/>
              <a:buNone/>
            </a:pPr>
            <a:r>
              <a:rPr b="1" lang="en-US" sz="2400"/>
              <a:t>Statistici 2018 - 2019</a:t>
            </a:r>
            <a:endParaRPr/>
          </a:p>
        </p:txBody>
      </p:sp>
      <p:pic>
        <p:nvPicPr>
          <p:cNvPr id="423" name="Google Shape;423;p31"/>
          <p:cNvPicPr preferRelativeResize="0"/>
          <p:nvPr/>
        </p:nvPicPr>
        <p:blipFill>
          <a:blip r:embed="rId4">
            <a:alphaModFix/>
          </a:blip>
          <a:stretch>
            <a:fillRect/>
          </a:stretch>
        </p:blipFill>
        <p:spPr>
          <a:xfrm>
            <a:off x="1447800" y="1422426"/>
            <a:ext cx="6884275" cy="5640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2" name="Shape 72"/>
        <p:cNvGrpSpPr/>
        <p:nvPr/>
      </p:nvGrpSpPr>
      <p:grpSpPr>
        <a:xfrm>
          <a:off x="0" y="0"/>
          <a:ext cx="0" cy="0"/>
          <a:chOff x="0" y="0"/>
          <a:chExt cx="0" cy="0"/>
        </a:xfrm>
      </p:grpSpPr>
      <p:sp>
        <p:nvSpPr>
          <p:cNvPr id="73" name="Google Shape;73;p5"/>
          <p:cNvSpPr txBox="1"/>
          <p:nvPr/>
        </p:nvSpPr>
        <p:spPr>
          <a:xfrm>
            <a:off x="9532937" y="7062787"/>
            <a:ext cx="403200" cy="403200"/>
          </a:xfrm>
          <a:prstGeom prst="rect">
            <a:avLst/>
          </a:prstGeom>
          <a:noFill/>
          <a:ln>
            <a:noFill/>
          </a:ln>
        </p:spPr>
        <p:txBody>
          <a:bodyPr anchorCtr="0" anchor="b" bIns="50400" lIns="100800" spcFirstLastPara="1" rIns="100800" wrap="square" tIns="50400">
            <a:noAutofit/>
          </a:bodyPr>
          <a:lstStyle/>
          <a:p>
            <a:pPr indent="0" lvl="0" marL="0" marR="0" rtl="0" algn="r">
              <a:lnSpc>
                <a:spcPct val="104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74" name="Google Shape;74;p5"/>
          <p:cNvSpPr txBox="1"/>
          <p:nvPr/>
        </p:nvSpPr>
        <p:spPr>
          <a:xfrm>
            <a:off x="84137" y="84137"/>
            <a:ext cx="5040300" cy="6603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75" name="Google Shape;75;p5"/>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76" name="Google Shape;76;p5"/>
          <p:cNvSpPr txBox="1"/>
          <p:nvPr/>
        </p:nvSpPr>
        <p:spPr>
          <a:xfrm>
            <a:off x="2322512" y="979487"/>
            <a:ext cx="5543400" cy="447600"/>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C1C1D"/>
              </a:buClr>
              <a:buSzPts val="2800"/>
              <a:buFont typeface="Arial"/>
              <a:buNone/>
            </a:pPr>
            <a:r>
              <a:rPr b="1" i="0" lang="en-US" sz="2800" u="none">
                <a:solidFill>
                  <a:srgbClr val="0C1C1D"/>
                </a:solidFill>
                <a:latin typeface="Arial"/>
                <a:ea typeface="Arial"/>
                <a:cs typeface="Arial"/>
                <a:sym typeface="Arial"/>
              </a:rPr>
              <a:t>Agenda cursului</a:t>
            </a:r>
            <a:endParaRPr/>
          </a:p>
        </p:txBody>
      </p:sp>
      <p:sp>
        <p:nvSpPr>
          <p:cNvPr id="77" name="Google Shape;77;p5"/>
          <p:cNvSpPr txBox="1"/>
          <p:nvPr/>
        </p:nvSpPr>
        <p:spPr>
          <a:xfrm>
            <a:off x="1035050" y="1933575"/>
            <a:ext cx="8658300" cy="4513200"/>
          </a:xfrm>
          <a:prstGeom prst="rect">
            <a:avLst/>
          </a:prstGeom>
          <a:noFill/>
          <a:ln>
            <a:noFill/>
          </a:ln>
        </p:spPr>
        <p:txBody>
          <a:bodyPr anchorCtr="0" anchor="t" bIns="45000" lIns="90000" spcFirstLastPara="1" rIns="90000" wrap="square" tIns="45000">
            <a:noAutofit/>
          </a:bodyPr>
          <a:lstStyle/>
          <a:p>
            <a:pPr indent="-152400" lvl="0" marL="0" marR="0" rtl="0" algn="l">
              <a:lnSpc>
                <a:spcPct val="150000"/>
              </a:lnSpc>
              <a:spcBef>
                <a:spcPts val="0"/>
              </a:spcBef>
              <a:spcAft>
                <a:spcPts val="0"/>
              </a:spcAft>
              <a:buClr>
                <a:srgbClr val="000000"/>
              </a:buClr>
              <a:buSzPts val="2400"/>
              <a:buFont typeface="Times New Roman"/>
              <a:buAutoNum type="arabicPeriod"/>
            </a:pPr>
            <a:r>
              <a:rPr b="0" i="0" lang="en-US" sz="2400" u="none">
                <a:solidFill>
                  <a:srgbClr val="000000"/>
                </a:solidFill>
                <a:latin typeface="Arial"/>
                <a:ea typeface="Arial"/>
                <a:cs typeface="Arial"/>
                <a:sym typeface="Arial"/>
              </a:rPr>
              <a:t> Regulamente UB si FMI </a:t>
            </a:r>
            <a:endParaRPr/>
          </a:p>
          <a:p>
            <a:pPr indent="0" lvl="0" marL="0" marR="0" rtl="0" algn="l">
              <a:lnSpc>
                <a:spcPct val="150000"/>
              </a:lnSpc>
              <a:spcBef>
                <a:spcPts val="0"/>
              </a:spcBef>
              <a:spcAft>
                <a:spcPts val="0"/>
              </a:spcAft>
              <a:buClr>
                <a:srgbClr val="FFFFFF"/>
              </a:buClr>
              <a:buSzPts val="2400"/>
              <a:buFont typeface="Arial"/>
              <a:buNone/>
            </a:pPr>
            <a:r>
              <a:t/>
            </a:r>
            <a:endParaRPr b="0" i="0" sz="2400" u="non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2. Utilitatea cursului de Programare Orientata pe Obiecte</a:t>
            </a:r>
            <a:endParaRPr/>
          </a:p>
          <a:p>
            <a:pPr indent="0" lvl="0" marL="0" marR="0" rtl="0" algn="l">
              <a:lnSpc>
                <a:spcPct val="150000"/>
              </a:lnSpc>
              <a:spcBef>
                <a:spcPts val="0"/>
              </a:spcBef>
              <a:spcAft>
                <a:spcPts val="0"/>
              </a:spcAft>
              <a:buClr>
                <a:srgbClr val="FFFFFF"/>
              </a:buClr>
              <a:buSzPts val="2400"/>
              <a:buFont typeface="Arial"/>
              <a:buNone/>
            </a:pPr>
            <a:r>
              <a:t/>
            </a:r>
            <a:endParaRPr b="0" i="0" sz="2400" u="non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3. Prezentarea disciplinei</a:t>
            </a:r>
            <a:endParaRPr/>
          </a:p>
          <a:p>
            <a:pPr indent="0" lvl="0" marL="0" marR="0" rtl="0" algn="l">
              <a:lnSpc>
                <a:spcPct val="150000"/>
              </a:lnSpc>
              <a:spcBef>
                <a:spcPts val="0"/>
              </a:spcBef>
              <a:spcAft>
                <a:spcPts val="0"/>
              </a:spcAft>
              <a:buClr>
                <a:srgbClr val="FFFFFF"/>
              </a:buClr>
              <a:buSzPts val="2400"/>
              <a:buFont typeface="Arial"/>
              <a:buNone/>
            </a:pPr>
            <a:r>
              <a:t/>
            </a:r>
            <a:endParaRPr b="0" i="0" sz="2400" u="non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4. Primul curs</a:t>
            </a:r>
            <a:endParaRPr/>
          </a:p>
          <a:p>
            <a:pPr indent="0" lvl="0" marL="0" marR="0" rtl="0" algn="l">
              <a:lnSpc>
                <a:spcPct val="104000"/>
              </a:lnSpc>
              <a:spcBef>
                <a:spcPts val="0"/>
              </a:spcBef>
              <a:spcAft>
                <a:spcPts val="0"/>
              </a:spcAft>
              <a:buNone/>
            </a:pPr>
            <a:r>
              <a:t/>
            </a:r>
            <a:endParaRPr b="0" i="0" sz="2400" u="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30" name="Shape 430"/>
        <p:cNvGrpSpPr/>
        <p:nvPr/>
      </p:nvGrpSpPr>
      <p:grpSpPr>
        <a:xfrm>
          <a:off x="0" y="0"/>
          <a:ext cx="0" cy="0"/>
          <a:chOff x="0" y="0"/>
          <a:chExt cx="0" cy="0"/>
        </a:xfrm>
      </p:grpSpPr>
      <p:sp>
        <p:nvSpPr>
          <p:cNvPr id="431" name="Google Shape;431;p32"/>
          <p:cNvSpPr txBox="1"/>
          <p:nvPr/>
        </p:nvSpPr>
        <p:spPr>
          <a:xfrm>
            <a:off x="9383712" y="7062787"/>
            <a:ext cx="552300" cy="403200"/>
          </a:xfrm>
          <a:prstGeom prst="rect">
            <a:avLst/>
          </a:prstGeom>
          <a:noFill/>
          <a:ln>
            <a:noFill/>
          </a:ln>
        </p:spPr>
        <p:txBody>
          <a:bodyPr anchorCtr="0" anchor="b" bIns="50400" lIns="100800" spcFirstLastPara="1" rIns="100800" wrap="square" tIns="50400">
            <a:noAutofit/>
          </a:bodyPr>
          <a:lstStyle/>
          <a:p>
            <a:pPr indent="0" lvl="0" marL="0" marR="0" rtl="0" algn="r">
              <a:lnSpc>
                <a:spcPct val="100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432" name="Google Shape;432;p32"/>
          <p:cNvSpPr txBox="1"/>
          <p:nvPr/>
        </p:nvSpPr>
        <p:spPr>
          <a:xfrm>
            <a:off x="84137" y="84137"/>
            <a:ext cx="5040300" cy="6603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433" name="Google Shape;433;p32"/>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434" name="Google Shape;434;p32"/>
          <p:cNvSpPr txBox="1"/>
          <p:nvPr/>
        </p:nvSpPr>
        <p:spPr>
          <a:xfrm>
            <a:off x="773112" y="884237"/>
            <a:ext cx="8210700" cy="385800"/>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00000"/>
              </a:buClr>
              <a:buSzPts val="2400"/>
              <a:buFont typeface="Arial"/>
              <a:buNone/>
            </a:pPr>
            <a:r>
              <a:rPr b="1" lang="en-US" sz="2400"/>
              <a:t>Statistici 2015 - 2016</a:t>
            </a:r>
            <a:endParaRPr/>
          </a:p>
        </p:txBody>
      </p:sp>
      <p:pic>
        <p:nvPicPr>
          <p:cNvPr id="435" name="Google Shape;435;p32"/>
          <p:cNvPicPr preferRelativeResize="0"/>
          <p:nvPr/>
        </p:nvPicPr>
        <p:blipFill>
          <a:blip r:embed="rId4">
            <a:alphaModFix/>
          </a:blip>
          <a:stretch>
            <a:fillRect/>
          </a:stretch>
        </p:blipFill>
        <p:spPr>
          <a:xfrm>
            <a:off x="1219200" y="1422426"/>
            <a:ext cx="7247291" cy="55361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42" name="Shape 442"/>
        <p:cNvGrpSpPr/>
        <p:nvPr/>
      </p:nvGrpSpPr>
      <p:grpSpPr>
        <a:xfrm>
          <a:off x="0" y="0"/>
          <a:ext cx="0" cy="0"/>
          <a:chOff x="0" y="0"/>
          <a:chExt cx="0" cy="0"/>
        </a:xfrm>
      </p:grpSpPr>
      <p:sp>
        <p:nvSpPr>
          <p:cNvPr id="443" name="Google Shape;443;p33"/>
          <p:cNvSpPr txBox="1"/>
          <p:nvPr/>
        </p:nvSpPr>
        <p:spPr>
          <a:xfrm>
            <a:off x="9383712" y="7062787"/>
            <a:ext cx="552300" cy="403200"/>
          </a:xfrm>
          <a:prstGeom prst="rect">
            <a:avLst/>
          </a:prstGeom>
          <a:noFill/>
          <a:ln>
            <a:noFill/>
          </a:ln>
        </p:spPr>
        <p:txBody>
          <a:bodyPr anchorCtr="0" anchor="b" bIns="50400" lIns="100800" spcFirstLastPara="1" rIns="100800" wrap="square" tIns="50400">
            <a:noAutofit/>
          </a:bodyPr>
          <a:lstStyle/>
          <a:p>
            <a:pPr indent="0" lvl="0" marL="0" marR="0" rtl="0" algn="r">
              <a:lnSpc>
                <a:spcPct val="100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444" name="Google Shape;444;p33"/>
          <p:cNvSpPr txBox="1"/>
          <p:nvPr/>
        </p:nvSpPr>
        <p:spPr>
          <a:xfrm>
            <a:off x="84137" y="84137"/>
            <a:ext cx="5040300" cy="6603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445" name="Google Shape;445;p33"/>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446" name="Google Shape;446;p33"/>
          <p:cNvSpPr txBox="1"/>
          <p:nvPr/>
        </p:nvSpPr>
        <p:spPr>
          <a:xfrm>
            <a:off x="773112" y="884237"/>
            <a:ext cx="8210700" cy="385800"/>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00000"/>
              </a:buClr>
              <a:buSzPts val="2400"/>
              <a:buFont typeface="Arial"/>
              <a:buNone/>
            </a:pPr>
            <a:r>
              <a:rPr b="1" lang="en-US" sz="2400"/>
              <a:t>Statistici 2009 - 2010</a:t>
            </a:r>
            <a:endParaRPr/>
          </a:p>
        </p:txBody>
      </p:sp>
      <p:pic>
        <p:nvPicPr>
          <p:cNvPr id="447" name="Google Shape;447;p33"/>
          <p:cNvPicPr preferRelativeResize="0"/>
          <p:nvPr/>
        </p:nvPicPr>
        <p:blipFill>
          <a:blip r:embed="rId4">
            <a:alphaModFix/>
          </a:blip>
          <a:stretch>
            <a:fillRect/>
          </a:stretch>
        </p:blipFill>
        <p:spPr>
          <a:xfrm>
            <a:off x="1371600" y="1422416"/>
            <a:ext cx="7378464" cy="56403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54" name="Shape 454"/>
        <p:cNvGrpSpPr/>
        <p:nvPr/>
      </p:nvGrpSpPr>
      <p:grpSpPr>
        <a:xfrm>
          <a:off x="0" y="0"/>
          <a:ext cx="0" cy="0"/>
          <a:chOff x="0" y="0"/>
          <a:chExt cx="0" cy="0"/>
        </a:xfrm>
      </p:grpSpPr>
      <p:sp>
        <p:nvSpPr>
          <p:cNvPr id="455" name="Google Shape;455;p34"/>
          <p:cNvSpPr txBox="1"/>
          <p:nvPr/>
        </p:nvSpPr>
        <p:spPr>
          <a:xfrm>
            <a:off x="9307512" y="7062787"/>
            <a:ext cx="628650" cy="403225"/>
          </a:xfrm>
          <a:prstGeom prst="rect">
            <a:avLst/>
          </a:prstGeom>
          <a:noFill/>
          <a:ln>
            <a:noFill/>
          </a:ln>
        </p:spPr>
        <p:txBody>
          <a:bodyPr anchorCtr="0" anchor="b" bIns="50400" lIns="100800" spcFirstLastPara="1" rIns="100800" wrap="square" tIns="50400">
            <a:noAutofit/>
          </a:bodyPr>
          <a:lstStyle/>
          <a:p>
            <a:pPr indent="0" lvl="0" marL="0" marR="0" rtl="0" algn="r">
              <a:lnSpc>
                <a:spcPct val="104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456" name="Google Shape;456;p34"/>
          <p:cNvSpPr txBox="1"/>
          <p:nvPr/>
        </p:nvSpPr>
        <p:spPr>
          <a:xfrm>
            <a:off x="84137" y="84137"/>
            <a:ext cx="5040312" cy="6604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457" name="Google Shape;457;p34"/>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458" name="Google Shape;458;p34"/>
          <p:cNvSpPr txBox="1"/>
          <p:nvPr/>
        </p:nvSpPr>
        <p:spPr>
          <a:xfrm>
            <a:off x="2322512" y="979487"/>
            <a:ext cx="5543550" cy="447675"/>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C1C1D"/>
              </a:buClr>
              <a:buSzPts val="2800"/>
              <a:buFont typeface="Arial"/>
              <a:buNone/>
            </a:pPr>
            <a:r>
              <a:rPr b="1" i="0" lang="en-US" sz="2800" u="none">
                <a:solidFill>
                  <a:srgbClr val="0C1C1D"/>
                </a:solidFill>
                <a:latin typeface="Arial"/>
                <a:ea typeface="Arial"/>
                <a:cs typeface="Arial"/>
                <a:sym typeface="Arial"/>
              </a:rPr>
              <a:t>Agenda cursului</a:t>
            </a:r>
            <a:endParaRPr/>
          </a:p>
        </p:txBody>
      </p:sp>
      <p:sp>
        <p:nvSpPr>
          <p:cNvPr id="459" name="Google Shape;459;p34"/>
          <p:cNvSpPr txBox="1"/>
          <p:nvPr/>
        </p:nvSpPr>
        <p:spPr>
          <a:xfrm>
            <a:off x="1035050" y="1646237"/>
            <a:ext cx="8729662" cy="3276600"/>
          </a:xfrm>
          <a:prstGeom prst="rect">
            <a:avLst/>
          </a:prstGeom>
          <a:noFill/>
          <a:ln>
            <a:noFill/>
          </a:ln>
        </p:spPr>
        <p:txBody>
          <a:bodyPr anchorCtr="0" anchor="t" bIns="45000" lIns="90000" spcFirstLastPara="1" rIns="90000" wrap="square" tIns="45000">
            <a:noAutofit/>
          </a:bodyPr>
          <a:lstStyle/>
          <a:p>
            <a:pPr indent="-152400" lvl="0" marL="0" marR="0" rtl="0" algn="l">
              <a:lnSpc>
                <a:spcPct val="150000"/>
              </a:lnSpc>
              <a:spcBef>
                <a:spcPts val="0"/>
              </a:spcBef>
              <a:spcAft>
                <a:spcPts val="0"/>
              </a:spcAft>
              <a:buClr>
                <a:srgbClr val="000000"/>
              </a:buClr>
              <a:buSzPts val="2400"/>
              <a:buFont typeface="Times New Roman"/>
              <a:buAutoNum type="arabicPeriod"/>
            </a:pPr>
            <a:r>
              <a:rPr b="0" i="0" lang="en-US" sz="2400" u="none">
                <a:solidFill>
                  <a:srgbClr val="000000"/>
                </a:solidFill>
                <a:latin typeface="Arial"/>
                <a:ea typeface="Arial"/>
                <a:cs typeface="Arial"/>
                <a:sym typeface="Arial"/>
              </a:rPr>
              <a:t> </a:t>
            </a:r>
            <a:r>
              <a:rPr b="0" i="0" lang="en-US" sz="2400" u="none">
                <a:solidFill>
                  <a:srgbClr val="7F7F7F"/>
                </a:solidFill>
                <a:latin typeface="Arial"/>
                <a:ea typeface="Arial"/>
                <a:cs typeface="Arial"/>
                <a:sym typeface="Arial"/>
              </a:rPr>
              <a:t>Regulamente UB si FMI </a:t>
            </a:r>
            <a:endParaRPr/>
          </a:p>
          <a:p>
            <a:pPr indent="-152400" lvl="0" marL="0" marR="0" rtl="0" algn="l">
              <a:lnSpc>
                <a:spcPct val="150000"/>
              </a:lnSpc>
              <a:spcBef>
                <a:spcPts val="0"/>
              </a:spcBef>
              <a:spcAft>
                <a:spcPts val="0"/>
              </a:spcAft>
              <a:buClr>
                <a:srgbClr val="000000"/>
              </a:buClr>
              <a:buSzPts val="2400"/>
              <a:buFont typeface="Times New Roman"/>
              <a:buAutoNum type="arabicPeriod"/>
            </a:pPr>
            <a:r>
              <a:rPr b="0" i="0" lang="en-US" sz="2400" u="none">
                <a:solidFill>
                  <a:srgbClr val="7F7F7F"/>
                </a:solidFill>
                <a:latin typeface="Arial"/>
                <a:ea typeface="Arial"/>
                <a:cs typeface="Arial"/>
                <a:sym typeface="Arial"/>
              </a:rPr>
              <a:t> Utilitatea cursului de Programare Orientata pe Obiecte</a:t>
            </a:r>
            <a:endParaRPr/>
          </a:p>
          <a:p>
            <a:pPr indent="-152400" lvl="0" marL="0" marR="0" rtl="0" algn="l">
              <a:lnSpc>
                <a:spcPct val="150000"/>
              </a:lnSpc>
              <a:spcBef>
                <a:spcPts val="0"/>
              </a:spcBef>
              <a:spcAft>
                <a:spcPts val="0"/>
              </a:spcAft>
              <a:buClr>
                <a:srgbClr val="000000"/>
              </a:buClr>
              <a:buSzPts val="2400"/>
              <a:buFont typeface="Times New Roman"/>
              <a:buAutoNum type="arabicPeriod"/>
            </a:pPr>
            <a:r>
              <a:rPr b="0" i="0" lang="en-US" sz="2400" u="none">
                <a:solidFill>
                  <a:srgbClr val="000000"/>
                </a:solidFill>
                <a:latin typeface="Arial"/>
                <a:ea typeface="Arial"/>
                <a:cs typeface="Arial"/>
                <a:sym typeface="Arial"/>
              </a:rPr>
              <a:t> </a:t>
            </a:r>
            <a:r>
              <a:rPr b="0" i="0" lang="en-US" sz="2400" u="none">
                <a:solidFill>
                  <a:srgbClr val="7F7F7F"/>
                </a:solidFill>
                <a:latin typeface="Arial"/>
                <a:ea typeface="Arial"/>
                <a:cs typeface="Arial"/>
                <a:sym typeface="Arial"/>
              </a:rPr>
              <a:t>Prezentarea disciplinei</a:t>
            </a:r>
            <a:endParaRPr/>
          </a:p>
          <a:p>
            <a:pPr indent="-152400" lvl="0" marL="0" marR="0" rtl="0" algn="l">
              <a:lnSpc>
                <a:spcPct val="150000"/>
              </a:lnSpc>
              <a:spcBef>
                <a:spcPts val="0"/>
              </a:spcBef>
              <a:spcAft>
                <a:spcPts val="0"/>
              </a:spcAft>
              <a:buClr>
                <a:srgbClr val="000000"/>
              </a:buClr>
              <a:buSzPts val="2400"/>
              <a:buFont typeface="Times New Roman"/>
              <a:buAutoNum type="arabicPeriod"/>
            </a:pPr>
            <a:r>
              <a:rPr b="0" i="0" lang="en-US" sz="2400" u="none">
                <a:solidFill>
                  <a:srgbClr val="000000"/>
                </a:solidFill>
                <a:latin typeface="Arial"/>
                <a:ea typeface="Arial"/>
                <a:cs typeface="Arial"/>
                <a:sym typeface="Arial"/>
              </a:rPr>
              <a:t> Primul curs</a:t>
            </a:r>
            <a:endParaRPr/>
          </a:p>
          <a:p>
            <a:pPr indent="0" lvl="0" marL="0" marR="0" rtl="0" algn="l">
              <a:lnSpc>
                <a:spcPct val="15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4.1 Completări aduse de limbajul C++ faţă de limbajul C</a:t>
            </a:r>
            <a:endParaRPr/>
          </a:p>
          <a:p>
            <a:pPr indent="0" lvl="0" marL="0" marR="0" rtl="0" algn="l">
              <a:lnSpc>
                <a:spcPct val="15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4.2 Principiile programarii orientate pe obiecte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66" name="Shape 466"/>
        <p:cNvGrpSpPr/>
        <p:nvPr/>
      </p:nvGrpSpPr>
      <p:grpSpPr>
        <a:xfrm>
          <a:off x="0" y="0"/>
          <a:ext cx="0" cy="0"/>
          <a:chOff x="0" y="0"/>
          <a:chExt cx="0" cy="0"/>
        </a:xfrm>
      </p:grpSpPr>
      <p:sp>
        <p:nvSpPr>
          <p:cNvPr id="467" name="Google Shape;467;p35"/>
          <p:cNvSpPr txBox="1"/>
          <p:nvPr/>
        </p:nvSpPr>
        <p:spPr>
          <a:xfrm>
            <a:off x="9383712" y="7062787"/>
            <a:ext cx="552450" cy="403225"/>
          </a:xfrm>
          <a:prstGeom prst="rect">
            <a:avLst/>
          </a:prstGeom>
          <a:noFill/>
          <a:ln>
            <a:noFill/>
          </a:ln>
        </p:spPr>
        <p:txBody>
          <a:bodyPr anchorCtr="0" anchor="b" bIns="50400" lIns="100800" spcFirstLastPara="1" rIns="100800" wrap="square" tIns="50400">
            <a:noAutofit/>
          </a:bodyPr>
          <a:lstStyle/>
          <a:p>
            <a:pPr indent="0" lvl="0" marL="0" marR="0" rtl="0" algn="r">
              <a:lnSpc>
                <a:spcPct val="100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468" name="Google Shape;468;p35"/>
          <p:cNvSpPr txBox="1"/>
          <p:nvPr/>
        </p:nvSpPr>
        <p:spPr>
          <a:xfrm>
            <a:off x="84137" y="84137"/>
            <a:ext cx="5040312" cy="6604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469" name="Google Shape;469;p35"/>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470" name="Google Shape;470;p35"/>
          <p:cNvSpPr txBox="1"/>
          <p:nvPr/>
        </p:nvSpPr>
        <p:spPr>
          <a:xfrm>
            <a:off x="3897312" y="655637"/>
            <a:ext cx="2590800" cy="385762"/>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4. Curs 1</a:t>
            </a:r>
            <a:endParaRPr/>
          </a:p>
        </p:txBody>
      </p:sp>
      <p:sp>
        <p:nvSpPr>
          <p:cNvPr id="471" name="Google Shape;471;p35"/>
          <p:cNvSpPr txBox="1"/>
          <p:nvPr/>
        </p:nvSpPr>
        <p:spPr>
          <a:xfrm>
            <a:off x="239712" y="1108075"/>
            <a:ext cx="8447087" cy="457200"/>
          </a:xfrm>
          <a:prstGeom prst="rect">
            <a:avLst/>
          </a:prstGeom>
          <a:noFill/>
          <a:ln>
            <a:noFill/>
          </a:ln>
        </p:spPr>
        <p:txBody>
          <a:bodyPr anchorCtr="0" anchor="t" bIns="45000" lIns="90000" spcFirstLastPara="1" rIns="90000" wrap="square" tIns="45000">
            <a:noAutofit/>
          </a:bodyPr>
          <a:lstStyle/>
          <a:p>
            <a:pPr indent="-223837" lvl="0" marL="1143000" marR="0" rtl="0" algn="l">
              <a:lnSpc>
                <a:spcPct val="150000"/>
              </a:lnSpc>
              <a:spcBef>
                <a:spcPts val="0"/>
              </a:spcBef>
              <a:spcAft>
                <a:spcPts val="0"/>
              </a:spcAft>
              <a:buClr>
                <a:srgbClr val="0000FF"/>
              </a:buClr>
              <a:buSzPts val="2000"/>
              <a:buFont typeface="Arial"/>
              <a:buNone/>
            </a:pPr>
            <a:r>
              <a:rPr b="1" i="0" lang="en-US" sz="2000" u="none">
                <a:solidFill>
                  <a:srgbClr val="0000FF"/>
                </a:solidFill>
                <a:latin typeface="Arial"/>
                <a:ea typeface="Arial"/>
                <a:cs typeface="Arial"/>
                <a:sym typeface="Arial"/>
              </a:rPr>
              <a:t>4.1 Completări aduse de limbajul C++ faţă de limbajul C</a:t>
            </a:r>
            <a:endParaRPr/>
          </a:p>
        </p:txBody>
      </p:sp>
      <p:sp>
        <p:nvSpPr>
          <p:cNvPr id="472" name="Google Shape;472;p35"/>
          <p:cNvSpPr txBox="1"/>
          <p:nvPr/>
        </p:nvSpPr>
        <p:spPr>
          <a:xfrm>
            <a:off x="457200" y="1584325"/>
            <a:ext cx="9336087" cy="1662112"/>
          </a:xfrm>
          <a:prstGeom prst="rect">
            <a:avLst/>
          </a:prstGeom>
          <a:noFill/>
          <a:ln>
            <a:noFill/>
          </a:ln>
        </p:spPr>
        <p:txBody>
          <a:bodyPr anchorCtr="0" anchor="t" bIns="45000" lIns="90000" spcFirstLastPara="1" rIns="90000" wrap="square" tIns="45000">
            <a:noAutofit/>
          </a:bodyPr>
          <a:lstStyle/>
          <a:p>
            <a:pPr indent="0" lvl="0" marL="0" marR="0" rtl="0" algn="l">
              <a:lnSpc>
                <a:spcPct val="104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Intrări şi ieşiri</a:t>
            </a:r>
            <a:endParaRPr/>
          </a:p>
          <a:p>
            <a:pPr indent="0" lvl="0" marL="0" marR="0" rtl="0" algn="l">
              <a:lnSpc>
                <a:spcPct val="104000"/>
              </a:lnSpc>
              <a:spcBef>
                <a:spcPts val="0"/>
              </a:spcBef>
              <a:spcAft>
                <a:spcPts val="0"/>
              </a:spcAft>
              <a:buClr>
                <a:srgbClr val="FFFFFF"/>
              </a:buClr>
              <a:buSzPts val="2000"/>
              <a:buFont typeface="Arial"/>
              <a:buNone/>
            </a:pPr>
            <a:r>
              <a:t/>
            </a:r>
            <a:endParaRPr b="1" i="0" sz="2000" u="none">
              <a:solidFill>
                <a:srgbClr val="000000"/>
              </a:solidFill>
              <a:latin typeface="Arial"/>
              <a:ea typeface="Arial"/>
              <a:cs typeface="Arial"/>
              <a:sym typeface="Arial"/>
            </a:endParaRPr>
          </a:p>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Limbajul C++ furnizează obiectele cin şi cout, în plus faţă de funcţiile scanf şi printf din limbajul C. Pe lângă alte avantaje, obiectele cin şi cout nu necesită specificarea formatelor.</a:t>
            </a:r>
            <a:endParaRPr/>
          </a:p>
        </p:txBody>
      </p:sp>
      <p:sp>
        <p:nvSpPr>
          <p:cNvPr id="473" name="Google Shape;473;p35"/>
          <p:cNvSpPr txBox="1"/>
          <p:nvPr/>
        </p:nvSpPr>
        <p:spPr>
          <a:xfrm>
            <a:off x="449250" y="3551227"/>
            <a:ext cx="9334500" cy="2924700"/>
          </a:xfrm>
          <a:prstGeom prst="rect">
            <a:avLst/>
          </a:prstGeom>
          <a:solidFill>
            <a:srgbClr val="FFFFFF"/>
          </a:solidFill>
          <a:ln>
            <a:noFill/>
          </a:ln>
        </p:spPr>
        <p:txBody>
          <a:bodyPr anchorCtr="0" anchor="t" bIns="45000" lIns="90000" spcFirstLastPara="1" rIns="90000" wrap="square" tIns="45000">
            <a:noAutofit/>
          </a:bodyPr>
          <a:lstStyle/>
          <a:p>
            <a:pPr indent="0" lvl="0" marL="0" marR="0" rtl="0" algn="l">
              <a:lnSpc>
                <a:spcPct val="104000"/>
              </a:lnSpc>
              <a:spcBef>
                <a:spcPts val="0"/>
              </a:spcBef>
              <a:spcAft>
                <a:spcPts val="0"/>
              </a:spcAft>
              <a:buClr>
                <a:srgbClr val="FF0000"/>
              </a:buClr>
              <a:buSzPts val="1800"/>
              <a:buFont typeface="Arial"/>
              <a:buNone/>
            </a:pPr>
            <a:r>
              <a:rPr b="1" i="0" lang="en-US" sz="1800" u="none">
                <a:solidFill>
                  <a:srgbClr val="FF0000"/>
                </a:solidFill>
                <a:latin typeface="Arial"/>
                <a:ea typeface="Arial"/>
                <a:cs typeface="Arial"/>
                <a:sym typeface="Arial"/>
              </a:rPr>
              <a:t>// operator este o functie care are ca nume un simbol (sau mai multe simboluri)</a:t>
            </a:r>
            <a:endParaRPr/>
          </a:p>
          <a:p>
            <a:pPr indent="0" lvl="0" marL="0" marR="0" rtl="0" algn="l">
              <a:lnSpc>
                <a:spcPct val="104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int main()</a:t>
            </a:r>
            <a:endParaRPr/>
          </a:p>
          <a:p>
            <a:pPr indent="0" lvl="0" marL="0" marR="0" rtl="0" algn="l">
              <a:lnSpc>
                <a:spcPct val="104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{int x,y,z;</a:t>
            </a:r>
            <a:endParaRPr/>
          </a:p>
          <a:p>
            <a:pPr indent="0" lvl="0" marL="0" marR="0" rtl="0" algn="l">
              <a:lnSpc>
                <a:spcPct val="104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   cin &gt;&gt;x;  // operatorul  &gt;&gt;(cin,x) care  intoarce fluxul (prin referinta ) cin din care s-a extras data x</a:t>
            </a:r>
            <a:endParaRPr/>
          </a:p>
          <a:p>
            <a:pPr indent="0" lvl="0" marL="0" marR="0" rtl="0" algn="l">
              <a:lnSpc>
                <a:spcPct val="104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   cin&gt;&gt;y&gt;&gt;z; //este de fapt  &gt;&gt;(&gt;&gt;(cin,y), z) </a:t>
            </a:r>
            <a:endParaRPr sz="1800"/>
          </a:p>
          <a:p>
            <a:pPr indent="0" lvl="0" marL="0" marR="0" rtl="0" algn="l">
              <a:lnSpc>
                <a:spcPct val="104000"/>
              </a:lnSpc>
              <a:spcBef>
                <a:spcPts val="0"/>
              </a:spcBef>
              <a:spcAft>
                <a:spcPts val="0"/>
              </a:spcAft>
              <a:buClr>
                <a:srgbClr val="000000"/>
              </a:buClr>
              <a:buSzPts val="1800"/>
              <a:buFont typeface="Arial"/>
              <a:buNone/>
            </a:pPr>
            <a:r>
              <a:t/>
            </a:r>
            <a:endParaRPr sz="1800"/>
          </a:p>
          <a:p>
            <a:pPr indent="0" lvl="0" marL="0" marR="0" rtl="0" algn="l">
              <a:lnSpc>
                <a:spcPct val="104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cout&lt;&lt;x; // operatorul  &lt;&lt;(cout, x ) -intoarce fluxul cout (prin referinta) in care s-a inserat x</a:t>
            </a:r>
            <a:endParaRPr/>
          </a:p>
          <a:p>
            <a:pPr indent="0" lvl="0" marL="0" marR="0" rtl="0" algn="l">
              <a:lnSpc>
                <a:spcPct val="104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cout&lt;&lt;y&lt;&lt;z; // este de fapt &lt;&lt;(&lt;&lt;(cout,y),z) -afiseaza y si z</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80" name="Shape 480"/>
        <p:cNvGrpSpPr/>
        <p:nvPr/>
      </p:nvGrpSpPr>
      <p:grpSpPr>
        <a:xfrm>
          <a:off x="0" y="0"/>
          <a:ext cx="0" cy="0"/>
          <a:chOff x="0" y="0"/>
          <a:chExt cx="0" cy="0"/>
        </a:xfrm>
      </p:grpSpPr>
      <p:sp>
        <p:nvSpPr>
          <p:cNvPr id="481" name="Google Shape;481;p36"/>
          <p:cNvSpPr txBox="1"/>
          <p:nvPr/>
        </p:nvSpPr>
        <p:spPr>
          <a:xfrm>
            <a:off x="9383712" y="7062787"/>
            <a:ext cx="552450" cy="403225"/>
          </a:xfrm>
          <a:prstGeom prst="rect">
            <a:avLst/>
          </a:prstGeom>
          <a:noFill/>
          <a:ln>
            <a:noFill/>
          </a:ln>
        </p:spPr>
        <p:txBody>
          <a:bodyPr anchorCtr="0" anchor="b" bIns="50400" lIns="100800" spcFirstLastPara="1" rIns="100800" wrap="square" tIns="50400">
            <a:noAutofit/>
          </a:bodyPr>
          <a:lstStyle/>
          <a:p>
            <a:pPr indent="0" lvl="0" marL="0" marR="0" rtl="0" algn="r">
              <a:lnSpc>
                <a:spcPct val="100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482" name="Google Shape;482;p36"/>
          <p:cNvSpPr txBox="1"/>
          <p:nvPr/>
        </p:nvSpPr>
        <p:spPr>
          <a:xfrm>
            <a:off x="84137" y="84137"/>
            <a:ext cx="5040312" cy="6604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483" name="Google Shape;483;p36"/>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484" name="Google Shape;484;p36"/>
          <p:cNvSpPr txBox="1"/>
          <p:nvPr/>
        </p:nvSpPr>
        <p:spPr>
          <a:xfrm>
            <a:off x="3897312" y="655637"/>
            <a:ext cx="2590800" cy="385762"/>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4. Curs 1</a:t>
            </a:r>
            <a:endParaRPr/>
          </a:p>
        </p:txBody>
      </p:sp>
      <p:sp>
        <p:nvSpPr>
          <p:cNvPr id="485" name="Google Shape;485;p36"/>
          <p:cNvSpPr txBox="1"/>
          <p:nvPr/>
        </p:nvSpPr>
        <p:spPr>
          <a:xfrm>
            <a:off x="239712" y="1108075"/>
            <a:ext cx="8447087" cy="457200"/>
          </a:xfrm>
          <a:prstGeom prst="rect">
            <a:avLst/>
          </a:prstGeom>
          <a:noFill/>
          <a:ln>
            <a:noFill/>
          </a:ln>
        </p:spPr>
        <p:txBody>
          <a:bodyPr anchorCtr="0" anchor="t" bIns="45000" lIns="90000" spcFirstLastPara="1" rIns="90000" wrap="square" tIns="45000">
            <a:noAutofit/>
          </a:bodyPr>
          <a:lstStyle/>
          <a:p>
            <a:pPr indent="-223837" lvl="0" marL="1143000" marR="0" rtl="0" algn="l">
              <a:lnSpc>
                <a:spcPct val="150000"/>
              </a:lnSpc>
              <a:spcBef>
                <a:spcPts val="0"/>
              </a:spcBef>
              <a:spcAft>
                <a:spcPts val="0"/>
              </a:spcAft>
              <a:buClr>
                <a:srgbClr val="0000FF"/>
              </a:buClr>
              <a:buSzPts val="2000"/>
              <a:buFont typeface="Arial"/>
              <a:buNone/>
            </a:pPr>
            <a:r>
              <a:rPr b="1" i="0" lang="en-US" sz="2000" u="none">
                <a:solidFill>
                  <a:srgbClr val="0000FF"/>
                </a:solidFill>
                <a:latin typeface="Arial"/>
                <a:ea typeface="Arial"/>
                <a:cs typeface="Arial"/>
                <a:sym typeface="Arial"/>
              </a:rPr>
              <a:t>4.1 Completări aduse de limbajul C++ faţă de limbajul C</a:t>
            </a:r>
            <a:endParaRPr/>
          </a:p>
        </p:txBody>
      </p:sp>
      <p:sp>
        <p:nvSpPr>
          <p:cNvPr id="486" name="Google Shape;486;p36"/>
          <p:cNvSpPr txBox="1"/>
          <p:nvPr/>
        </p:nvSpPr>
        <p:spPr>
          <a:xfrm>
            <a:off x="182562" y="1736725"/>
            <a:ext cx="9717087" cy="5146675"/>
          </a:xfrm>
          <a:prstGeom prst="rect">
            <a:avLst/>
          </a:prstGeom>
          <a:noFill/>
          <a:ln>
            <a:noFill/>
          </a:ln>
        </p:spPr>
        <p:txBody>
          <a:bodyPr anchorCtr="0" anchor="t" bIns="45000" lIns="90000" spcFirstLastPara="1" rIns="90000" wrap="square" tIns="45000">
            <a:noAutofit/>
          </a:bodyPr>
          <a:lstStyle/>
          <a:p>
            <a:pPr indent="0" lvl="0" marL="0" marR="0" rtl="0" algn="l">
              <a:lnSpc>
                <a:spcPct val="104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Supraîncărcarea funcţiilor (un caz de </a:t>
            </a:r>
            <a:r>
              <a:rPr b="1" i="1" lang="en-US" sz="2000" u="none">
                <a:solidFill>
                  <a:srgbClr val="000000"/>
                </a:solidFill>
                <a:latin typeface="Arial"/>
                <a:ea typeface="Arial"/>
                <a:cs typeface="Arial"/>
                <a:sym typeface="Arial"/>
              </a:rPr>
              <a:t>Polimorfism la compilare</a:t>
            </a:r>
            <a:r>
              <a:rPr b="1" i="0" lang="en-US" sz="2000" u="none">
                <a:solidFill>
                  <a:srgbClr val="000000"/>
                </a:solidFill>
                <a:latin typeface="Arial"/>
                <a:ea typeface="Arial"/>
                <a:cs typeface="Arial"/>
                <a:sym typeface="Arial"/>
              </a:rPr>
              <a:t>)</a:t>
            </a:r>
            <a:endParaRPr/>
          </a:p>
          <a:p>
            <a:pPr indent="0" lvl="0" marL="0" marR="0" rtl="0" algn="l">
              <a:lnSpc>
                <a:spcPct val="104000"/>
              </a:lnSpc>
              <a:spcBef>
                <a:spcPts val="0"/>
              </a:spcBef>
              <a:spcAft>
                <a:spcPts val="0"/>
              </a:spcAft>
              <a:buClr>
                <a:srgbClr val="FFFFFF"/>
              </a:buClr>
              <a:buSzPts val="2000"/>
              <a:buFont typeface="Arial"/>
              <a:buNone/>
            </a:pPr>
            <a:r>
              <a:t/>
            </a:r>
            <a:endParaRPr b="0" i="0" sz="2000" u="none">
              <a:solidFill>
                <a:srgbClr val="000000"/>
              </a:solidFill>
              <a:latin typeface="Arial"/>
              <a:ea typeface="Arial"/>
              <a:cs typeface="Arial"/>
              <a:sym typeface="Arial"/>
            </a:endParaRPr>
          </a:p>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Limbajul C++ permite utilizarea mai multor funcţii care au acelaşi nume, caracteristică numită supraîncărcarea funcţiilor. Identificarea lor se face prin numărul de parametri şi tipul lor.</a:t>
            </a:r>
            <a:endParaRPr/>
          </a:p>
          <a:p>
            <a:pPr indent="0" lvl="0" marL="0" marR="0" rtl="0" algn="l">
              <a:lnSpc>
                <a:spcPct val="104000"/>
              </a:lnSpc>
              <a:spcBef>
                <a:spcPts val="0"/>
              </a:spcBef>
              <a:spcAft>
                <a:spcPts val="0"/>
              </a:spcAft>
              <a:buClr>
                <a:srgbClr val="FFFFFF"/>
              </a:buClr>
              <a:buSzPts val="2000"/>
              <a:buFont typeface="Arial"/>
              <a:buNone/>
            </a:pPr>
            <a:r>
              <a:t/>
            </a:r>
            <a:endParaRPr b="0" i="0" sz="2000" u="none">
              <a:solidFill>
                <a:srgbClr val="000000"/>
              </a:solidFill>
              <a:latin typeface="Arial"/>
              <a:ea typeface="Arial"/>
              <a:cs typeface="Arial"/>
              <a:sym typeface="Arial"/>
            </a:endParaRPr>
          </a:p>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Exemplu:</a:t>
            </a:r>
            <a:endParaRPr/>
          </a:p>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a:t>
            </a:r>
            <a:r>
              <a:rPr lang="en-US" sz="2000"/>
              <a:t>void afis</a:t>
            </a:r>
            <a:r>
              <a:rPr b="0" i="0" lang="en-US" sz="2000" u="none">
                <a:solidFill>
                  <a:srgbClr val="000000"/>
                </a:solidFill>
                <a:latin typeface="Arial"/>
                <a:ea typeface="Arial"/>
                <a:cs typeface="Arial"/>
                <a:sym typeface="Arial"/>
              </a:rPr>
              <a:t> (</a:t>
            </a:r>
            <a:r>
              <a:rPr b="1" i="0" lang="en-US" sz="2000" u="none">
                <a:solidFill>
                  <a:srgbClr val="000000"/>
                </a:solidFill>
              </a:rPr>
              <a:t>int</a:t>
            </a:r>
            <a:r>
              <a:rPr b="0" i="0" lang="en-US" sz="2000" u="none">
                <a:solidFill>
                  <a:srgbClr val="000000"/>
                </a:solidFill>
                <a:latin typeface="Arial"/>
                <a:ea typeface="Arial"/>
                <a:cs typeface="Arial"/>
                <a:sym typeface="Arial"/>
              </a:rPr>
              <a:t> a)			</a:t>
            </a:r>
            <a:endParaRPr sz="2000"/>
          </a:p>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a:t>
            </a:r>
            <a:endParaRPr/>
          </a:p>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a:t>
            </a:r>
            <a:r>
              <a:rPr lang="en-US" sz="2000"/>
              <a:t>cout&lt;&lt;”int”&lt;&lt;a</a:t>
            </a:r>
            <a:r>
              <a:rPr b="0" i="0" lang="en-US" sz="2000" u="none">
                <a:solidFill>
                  <a:srgbClr val="000000"/>
                </a:solidFill>
                <a:latin typeface="Arial"/>
                <a:ea typeface="Arial"/>
                <a:cs typeface="Arial"/>
                <a:sym typeface="Arial"/>
              </a:rPr>
              <a:t>;</a:t>
            </a:r>
            <a:endParaRPr/>
          </a:p>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a:t>
            </a:r>
            <a:endParaRPr/>
          </a:p>
          <a:p>
            <a:pPr indent="0" lvl="0" marL="0" marR="0" rtl="0" algn="l">
              <a:lnSpc>
                <a:spcPct val="104000"/>
              </a:lnSpc>
              <a:spcBef>
                <a:spcPts val="0"/>
              </a:spcBef>
              <a:spcAft>
                <a:spcPts val="0"/>
              </a:spcAft>
              <a:buClr>
                <a:srgbClr val="FFFFFF"/>
              </a:buClr>
              <a:buSzPts val="2000"/>
              <a:buFont typeface="Arial"/>
              <a:buNone/>
            </a:pPr>
            <a:r>
              <a:t/>
            </a:r>
            <a:endParaRPr b="0" i="0" sz="2000" u="none">
              <a:solidFill>
                <a:srgbClr val="000000"/>
              </a:solidFill>
              <a:latin typeface="Arial"/>
              <a:ea typeface="Arial"/>
              <a:cs typeface="Arial"/>
              <a:sym typeface="Arial"/>
            </a:endParaRPr>
          </a:p>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a:t>
            </a:r>
            <a:r>
              <a:rPr lang="en-US" sz="2000">
                <a:solidFill>
                  <a:schemeClr val="dk1"/>
                </a:solidFill>
              </a:rPr>
              <a:t>void afis (</a:t>
            </a:r>
            <a:r>
              <a:rPr b="1" lang="en-US" sz="2000">
                <a:solidFill>
                  <a:schemeClr val="dk1"/>
                </a:solidFill>
              </a:rPr>
              <a:t>char</a:t>
            </a:r>
            <a:r>
              <a:rPr lang="en-US" sz="2000">
                <a:solidFill>
                  <a:schemeClr val="dk1"/>
                </a:solidFill>
              </a:rPr>
              <a:t> a)</a:t>
            </a:r>
            <a:r>
              <a:rPr b="0" i="0" lang="en-US" sz="2000" u="none">
                <a:solidFill>
                  <a:srgbClr val="000000"/>
                </a:solidFill>
                <a:latin typeface="Arial"/>
                <a:ea typeface="Arial"/>
                <a:cs typeface="Arial"/>
                <a:sym typeface="Arial"/>
              </a:rPr>
              <a:t>		</a:t>
            </a:r>
            <a:endParaRPr sz="2000"/>
          </a:p>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a:t>
            </a:r>
            <a:endParaRPr/>
          </a:p>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a:t>
            </a:r>
            <a:r>
              <a:rPr lang="en-US" sz="2000"/>
              <a:t>cout&lt;&lt;”char”&lt;&lt;a</a:t>
            </a:r>
            <a:r>
              <a:rPr b="0" i="0" lang="en-US" sz="2000" u="none">
                <a:solidFill>
                  <a:srgbClr val="000000"/>
                </a:solidFill>
                <a:latin typeface="Arial"/>
                <a:ea typeface="Arial"/>
                <a:cs typeface="Arial"/>
                <a:sym typeface="Arial"/>
              </a:rPr>
              <a:t>;</a:t>
            </a:r>
            <a:endParaRPr/>
          </a:p>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93" name="Shape 493"/>
        <p:cNvGrpSpPr/>
        <p:nvPr/>
      </p:nvGrpSpPr>
      <p:grpSpPr>
        <a:xfrm>
          <a:off x="0" y="0"/>
          <a:ext cx="0" cy="0"/>
          <a:chOff x="0" y="0"/>
          <a:chExt cx="0" cy="0"/>
        </a:xfrm>
      </p:grpSpPr>
      <p:sp>
        <p:nvSpPr>
          <p:cNvPr id="494" name="Google Shape;494;p37"/>
          <p:cNvSpPr txBox="1"/>
          <p:nvPr/>
        </p:nvSpPr>
        <p:spPr>
          <a:xfrm>
            <a:off x="9383712" y="7062787"/>
            <a:ext cx="552450" cy="403225"/>
          </a:xfrm>
          <a:prstGeom prst="rect">
            <a:avLst/>
          </a:prstGeom>
          <a:noFill/>
          <a:ln>
            <a:noFill/>
          </a:ln>
        </p:spPr>
        <p:txBody>
          <a:bodyPr anchorCtr="0" anchor="b" bIns="50400" lIns="100800" spcFirstLastPara="1" rIns="100800" wrap="square" tIns="50400">
            <a:noAutofit/>
          </a:bodyPr>
          <a:lstStyle/>
          <a:p>
            <a:pPr indent="0" lvl="0" marL="0" marR="0" rtl="0" algn="r">
              <a:lnSpc>
                <a:spcPct val="100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495" name="Google Shape;495;p37"/>
          <p:cNvSpPr txBox="1"/>
          <p:nvPr/>
        </p:nvSpPr>
        <p:spPr>
          <a:xfrm>
            <a:off x="84137" y="84137"/>
            <a:ext cx="5040312" cy="6604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496" name="Google Shape;496;p37"/>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497" name="Google Shape;497;p37"/>
          <p:cNvSpPr txBox="1"/>
          <p:nvPr/>
        </p:nvSpPr>
        <p:spPr>
          <a:xfrm>
            <a:off x="3897312" y="655637"/>
            <a:ext cx="2590800" cy="385762"/>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4. Curs 1</a:t>
            </a:r>
            <a:endParaRPr/>
          </a:p>
        </p:txBody>
      </p:sp>
      <p:sp>
        <p:nvSpPr>
          <p:cNvPr id="498" name="Google Shape;498;p37"/>
          <p:cNvSpPr txBox="1"/>
          <p:nvPr/>
        </p:nvSpPr>
        <p:spPr>
          <a:xfrm>
            <a:off x="239712" y="1108075"/>
            <a:ext cx="8447087" cy="457200"/>
          </a:xfrm>
          <a:prstGeom prst="rect">
            <a:avLst/>
          </a:prstGeom>
          <a:noFill/>
          <a:ln>
            <a:noFill/>
          </a:ln>
        </p:spPr>
        <p:txBody>
          <a:bodyPr anchorCtr="0" anchor="t" bIns="45000" lIns="90000" spcFirstLastPara="1" rIns="90000" wrap="square" tIns="45000">
            <a:noAutofit/>
          </a:bodyPr>
          <a:lstStyle/>
          <a:p>
            <a:pPr indent="-223837" lvl="0" marL="1143000" marR="0" rtl="0" algn="l">
              <a:lnSpc>
                <a:spcPct val="150000"/>
              </a:lnSpc>
              <a:spcBef>
                <a:spcPts val="0"/>
              </a:spcBef>
              <a:spcAft>
                <a:spcPts val="0"/>
              </a:spcAft>
              <a:buClr>
                <a:srgbClr val="0000FF"/>
              </a:buClr>
              <a:buSzPts val="2000"/>
              <a:buFont typeface="Arial"/>
              <a:buNone/>
            </a:pPr>
            <a:r>
              <a:rPr b="1" i="0" lang="en-US" sz="2000" u="none">
                <a:solidFill>
                  <a:srgbClr val="0000FF"/>
                </a:solidFill>
                <a:latin typeface="Arial"/>
                <a:ea typeface="Arial"/>
                <a:cs typeface="Arial"/>
                <a:sym typeface="Arial"/>
              </a:rPr>
              <a:t>4.1 Completări aduse de limbajul C++ faţă de limbajul C</a:t>
            </a:r>
            <a:endParaRPr/>
          </a:p>
        </p:txBody>
      </p:sp>
      <p:sp>
        <p:nvSpPr>
          <p:cNvPr id="499" name="Google Shape;499;p37"/>
          <p:cNvSpPr txBox="1"/>
          <p:nvPr/>
        </p:nvSpPr>
        <p:spPr>
          <a:xfrm>
            <a:off x="92075" y="1646237"/>
            <a:ext cx="9418637" cy="5146675"/>
          </a:xfrm>
          <a:prstGeom prst="rect">
            <a:avLst/>
          </a:prstGeom>
          <a:solidFill>
            <a:srgbClr val="FFFFFF"/>
          </a:solidFill>
          <a:ln>
            <a:noFill/>
          </a:ln>
        </p:spPr>
        <p:txBody>
          <a:bodyPr anchorCtr="0" anchor="t" bIns="45000" lIns="90000" spcFirstLastPara="1" rIns="90000" wrap="square" tIns="45000">
            <a:noAutofit/>
          </a:bodyPr>
          <a:lstStyle/>
          <a:p>
            <a:pPr indent="0" lvl="0" marL="0" marR="0" rtl="0" algn="l">
              <a:lnSpc>
                <a:spcPct val="104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Funcţii cu valori implicite</a:t>
            </a:r>
            <a:endParaRPr/>
          </a:p>
          <a:p>
            <a:pPr indent="0" lvl="0" marL="0" marR="0" rtl="0" algn="l">
              <a:lnSpc>
                <a:spcPct val="104000"/>
              </a:lnSpc>
              <a:spcBef>
                <a:spcPts val="0"/>
              </a:spcBef>
              <a:spcAft>
                <a:spcPts val="0"/>
              </a:spcAft>
              <a:buClr>
                <a:srgbClr val="FFFFFF"/>
              </a:buClr>
              <a:buSzPts val="2000"/>
              <a:buFont typeface="Arial"/>
              <a:buNone/>
            </a:pPr>
            <a:r>
              <a:t/>
            </a:r>
            <a:endParaRPr b="1" i="0" sz="2000" u="none">
              <a:solidFill>
                <a:srgbClr val="000000"/>
              </a:solidFill>
              <a:latin typeface="Arial"/>
              <a:ea typeface="Arial"/>
              <a:cs typeface="Arial"/>
              <a:sym typeface="Arial"/>
            </a:endParaRPr>
          </a:p>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Într-o funcţie se pot declara valori implicite pentru unul sau mai mulţi parametri. Atunci când este apelată funcţia, se poate omite specificarea valorii pentru acei parametri formali care au declarate valori implicite. </a:t>
            </a:r>
            <a:endParaRPr/>
          </a:p>
          <a:p>
            <a:pPr indent="0" lvl="0" marL="0" marR="0" rtl="0" algn="l">
              <a:lnSpc>
                <a:spcPct val="104000"/>
              </a:lnSpc>
              <a:spcBef>
                <a:spcPts val="0"/>
              </a:spcBef>
              <a:spcAft>
                <a:spcPts val="0"/>
              </a:spcAft>
              <a:buClr>
                <a:srgbClr val="FFFFFF"/>
              </a:buClr>
              <a:buSzPts val="2000"/>
              <a:buFont typeface="Arial"/>
              <a:buNone/>
            </a:pPr>
            <a:r>
              <a:t/>
            </a:r>
            <a:endParaRPr b="0" i="0" sz="2000" u="none">
              <a:solidFill>
                <a:srgbClr val="000000"/>
              </a:solidFill>
              <a:latin typeface="Arial"/>
              <a:ea typeface="Arial"/>
              <a:cs typeface="Arial"/>
              <a:sym typeface="Arial"/>
            </a:endParaRPr>
          </a:p>
          <a:p>
            <a:pPr indent="0" lvl="0" marL="0" marR="0" rtl="0" algn="l">
              <a:lnSpc>
                <a:spcPct val="104000"/>
              </a:lnSpc>
              <a:spcBef>
                <a:spcPts val="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Valorile implicite se specifică o singură dată în definiţie (de obicei în prototip). </a:t>
            </a:r>
            <a:endParaRPr/>
          </a:p>
          <a:p>
            <a:pPr indent="0" lvl="0" marL="0" marR="0" rtl="0" algn="l">
              <a:lnSpc>
                <a:spcPct val="104000"/>
              </a:lnSpc>
              <a:spcBef>
                <a:spcPts val="0"/>
              </a:spcBef>
              <a:spcAft>
                <a:spcPts val="0"/>
              </a:spcAft>
              <a:buClr>
                <a:srgbClr val="FFFFFF"/>
              </a:buClr>
              <a:buSzPts val="2000"/>
              <a:buFont typeface="Arial"/>
              <a:buNone/>
            </a:pPr>
            <a:r>
              <a:t/>
            </a:r>
            <a:endParaRPr b="1" i="0" sz="2000" u="none">
              <a:solidFill>
                <a:srgbClr val="FF0000"/>
              </a:solidFill>
              <a:latin typeface="Arial"/>
              <a:ea typeface="Arial"/>
              <a:cs typeface="Arial"/>
              <a:sym typeface="Arial"/>
            </a:endParaRPr>
          </a:p>
          <a:p>
            <a:pPr indent="0" lvl="0" marL="0" marR="0" rtl="0" algn="l">
              <a:lnSpc>
                <a:spcPct val="104000"/>
              </a:lnSpc>
              <a:spcBef>
                <a:spcPts val="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Argumentele cu valori implicite trebuie să fie amplasate la sfârşitul listei.</a:t>
            </a:r>
            <a:endParaRPr/>
          </a:p>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Exemplu:</a:t>
            </a:r>
            <a:endParaRPr/>
          </a:p>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void Adunare (int a=5, double b = 10) {   ... ;  }</a:t>
            </a:r>
            <a:endParaRPr/>
          </a:p>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a:t>
            </a:r>
            <a:endParaRPr/>
          </a:p>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Adunare ();       // &lt;=&gt; Adunare (5, 10);</a:t>
            </a:r>
            <a:endParaRPr/>
          </a:p>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Adunare (1);     // &lt;=&gt; Adunare (1, 10);</a:t>
            </a:r>
            <a:endParaRPr/>
          </a:p>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Adunare (1, 4); // &lt;=&gt; Adunare (1, 4);</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06" name="Shape 506"/>
        <p:cNvGrpSpPr/>
        <p:nvPr/>
      </p:nvGrpSpPr>
      <p:grpSpPr>
        <a:xfrm>
          <a:off x="0" y="0"/>
          <a:ext cx="0" cy="0"/>
          <a:chOff x="0" y="0"/>
          <a:chExt cx="0" cy="0"/>
        </a:xfrm>
      </p:grpSpPr>
      <p:sp>
        <p:nvSpPr>
          <p:cNvPr id="507" name="Google Shape;507;p38"/>
          <p:cNvSpPr txBox="1"/>
          <p:nvPr/>
        </p:nvSpPr>
        <p:spPr>
          <a:xfrm>
            <a:off x="9383712" y="7062787"/>
            <a:ext cx="552450" cy="403225"/>
          </a:xfrm>
          <a:prstGeom prst="rect">
            <a:avLst/>
          </a:prstGeom>
          <a:noFill/>
          <a:ln>
            <a:noFill/>
          </a:ln>
        </p:spPr>
        <p:txBody>
          <a:bodyPr anchorCtr="0" anchor="b" bIns="50400" lIns="100800" spcFirstLastPara="1" rIns="100800" wrap="square" tIns="50400">
            <a:noAutofit/>
          </a:bodyPr>
          <a:lstStyle/>
          <a:p>
            <a:pPr indent="0" lvl="0" marL="0" marR="0" rtl="0" algn="r">
              <a:lnSpc>
                <a:spcPct val="100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508" name="Google Shape;508;p38"/>
          <p:cNvSpPr txBox="1"/>
          <p:nvPr/>
        </p:nvSpPr>
        <p:spPr>
          <a:xfrm>
            <a:off x="84137" y="84137"/>
            <a:ext cx="5040312" cy="6604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509" name="Google Shape;509;p38"/>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510" name="Google Shape;510;p38"/>
          <p:cNvSpPr txBox="1"/>
          <p:nvPr/>
        </p:nvSpPr>
        <p:spPr>
          <a:xfrm>
            <a:off x="3897312" y="655637"/>
            <a:ext cx="2590800" cy="385762"/>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4. Curs 1</a:t>
            </a:r>
            <a:endParaRPr/>
          </a:p>
        </p:txBody>
      </p:sp>
      <p:sp>
        <p:nvSpPr>
          <p:cNvPr id="511" name="Google Shape;511;p38"/>
          <p:cNvSpPr txBox="1"/>
          <p:nvPr/>
        </p:nvSpPr>
        <p:spPr>
          <a:xfrm>
            <a:off x="239712" y="1108075"/>
            <a:ext cx="8447087" cy="457200"/>
          </a:xfrm>
          <a:prstGeom prst="rect">
            <a:avLst/>
          </a:prstGeom>
          <a:noFill/>
          <a:ln>
            <a:noFill/>
          </a:ln>
        </p:spPr>
        <p:txBody>
          <a:bodyPr anchorCtr="0" anchor="t" bIns="45000" lIns="90000" spcFirstLastPara="1" rIns="90000" wrap="square" tIns="45000">
            <a:noAutofit/>
          </a:bodyPr>
          <a:lstStyle/>
          <a:p>
            <a:pPr indent="-223837" lvl="0" marL="1143000" marR="0" rtl="0" algn="l">
              <a:lnSpc>
                <a:spcPct val="150000"/>
              </a:lnSpc>
              <a:spcBef>
                <a:spcPts val="0"/>
              </a:spcBef>
              <a:spcAft>
                <a:spcPts val="0"/>
              </a:spcAft>
              <a:buClr>
                <a:srgbClr val="0000FF"/>
              </a:buClr>
              <a:buSzPts val="2000"/>
              <a:buFont typeface="Arial"/>
              <a:buNone/>
            </a:pPr>
            <a:r>
              <a:rPr b="1" i="0" lang="en-US" sz="2000" u="none">
                <a:solidFill>
                  <a:srgbClr val="0000FF"/>
                </a:solidFill>
                <a:latin typeface="Arial"/>
                <a:ea typeface="Arial"/>
                <a:cs typeface="Arial"/>
                <a:sym typeface="Arial"/>
              </a:rPr>
              <a:t>4.1 Completări aduse de limbajul C++ faţă de limbajul C</a:t>
            </a:r>
            <a:endParaRPr/>
          </a:p>
        </p:txBody>
      </p:sp>
      <p:sp>
        <p:nvSpPr>
          <p:cNvPr id="512" name="Google Shape;512;p38"/>
          <p:cNvSpPr txBox="1"/>
          <p:nvPr/>
        </p:nvSpPr>
        <p:spPr>
          <a:xfrm>
            <a:off x="1361900" y="1811650"/>
            <a:ext cx="8267700" cy="4736700"/>
          </a:xfrm>
          <a:prstGeom prst="rect">
            <a:avLst/>
          </a:prstGeom>
          <a:noFill/>
          <a:ln>
            <a:noFill/>
          </a:ln>
        </p:spPr>
        <p:txBody>
          <a:bodyPr anchorCtr="0" anchor="t" bIns="45000" lIns="90000" spcFirstLastPara="1" rIns="90000" wrap="square" tIns="45000">
            <a:noAutofit/>
          </a:bodyPr>
          <a:lstStyle/>
          <a:p>
            <a:pPr indent="0" lvl="0" marL="0" marR="0" rtl="0" algn="l">
              <a:lnSpc>
                <a:spcPct val="104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Alocare dinamica</a:t>
            </a:r>
            <a:endParaRPr/>
          </a:p>
          <a:p>
            <a:pPr indent="0" lvl="0" marL="0" marR="0" rtl="0" algn="l">
              <a:lnSpc>
                <a:spcPct val="104000"/>
              </a:lnSpc>
              <a:spcBef>
                <a:spcPts val="0"/>
              </a:spcBef>
              <a:spcAft>
                <a:spcPts val="0"/>
              </a:spcAft>
              <a:buClr>
                <a:srgbClr val="FFFFFF"/>
              </a:buClr>
              <a:buSzPts val="2000"/>
              <a:buFont typeface="Arial"/>
              <a:buNone/>
            </a:pPr>
            <a:r>
              <a:t/>
            </a:r>
            <a:endParaRPr b="0" i="0" sz="2000" u="none">
              <a:solidFill>
                <a:srgbClr val="000000"/>
              </a:solidFill>
              <a:latin typeface="Arial"/>
              <a:ea typeface="Arial"/>
              <a:cs typeface="Arial"/>
              <a:sym typeface="Arial"/>
            </a:endParaRPr>
          </a:p>
          <a:p>
            <a:pPr indent="0" lvl="0" marL="0" marR="0" rtl="0" algn="l">
              <a:lnSpc>
                <a:spcPct val="104000"/>
              </a:lnSpc>
              <a:spcBef>
                <a:spcPts val="0"/>
              </a:spcBef>
              <a:spcAft>
                <a:spcPts val="0"/>
              </a:spcAft>
              <a:buClr>
                <a:srgbClr val="000000"/>
              </a:buClr>
              <a:buSzPts val="2000"/>
              <a:buFont typeface="Arial"/>
              <a:buNone/>
            </a:pPr>
            <a:r>
              <a:rPr lang="en-US" sz="2000"/>
              <a:t>i</a:t>
            </a:r>
            <a:r>
              <a:rPr b="0" i="0" lang="en-US" sz="2000" u="none">
                <a:solidFill>
                  <a:srgbClr val="000000"/>
                </a:solidFill>
                <a:latin typeface="Arial"/>
                <a:ea typeface="Arial"/>
                <a:cs typeface="Arial"/>
                <a:sym typeface="Arial"/>
              </a:rPr>
              <a:t>nt *pi;</a:t>
            </a:r>
            <a:endParaRPr/>
          </a:p>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pi=</a:t>
            </a:r>
            <a:r>
              <a:rPr b="1" i="0" lang="en-US" sz="2000" u="none">
                <a:solidFill>
                  <a:srgbClr val="FF0000"/>
                </a:solidFill>
                <a:latin typeface="Arial"/>
                <a:ea typeface="Arial"/>
                <a:cs typeface="Arial"/>
                <a:sym typeface="Arial"/>
              </a:rPr>
              <a:t>new</a:t>
            </a:r>
            <a:r>
              <a:rPr b="0" i="0" lang="en-US" sz="2000" u="none">
                <a:solidFill>
                  <a:srgbClr val="000000"/>
                </a:solidFill>
                <a:latin typeface="Arial"/>
                <a:ea typeface="Arial"/>
                <a:cs typeface="Arial"/>
                <a:sym typeface="Arial"/>
              </a:rPr>
              <a:t> int;</a:t>
            </a:r>
            <a:endParaRPr sz="2000"/>
          </a:p>
          <a:p>
            <a:pPr indent="0" lvl="0" marL="0" marR="0" rtl="0" algn="l">
              <a:lnSpc>
                <a:spcPct val="104000"/>
              </a:lnSpc>
              <a:spcBef>
                <a:spcPts val="0"/>
              </a:spcBef>
              <a:spcAft>
                <a:spcPts val="0"/>
              </a:spcAft>
              <a:buClr>
                <a:srgbClr val="000000"/>
              </a:buClr>
              <a:buSzPts val="2000"/>
              <a:buFont typeface="Arial"/>
              <a:buNone/>
            </a:pPr>
            <a:r>
              <a:t/>
            </a:r>
            <a:endParaRPr sz="2000"/>
          </a:p>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a:t>
            </a:r>
            <a:r>
              <a:rPr b="1" i="0" lang="en-US" sz="2000" u="none">
                <a:solidFill>
                  <a:srgbClr val="FF0000"/>
                </a:solidFill>
                <a:latin typeface="Arial"/>
                <a:ea typeface="Arial"/>
                <a:cs typeface="Arial"/>
                <a:sym typeface="Arial"/>
              </a:rPr>
              <a:t>delete</a:t>
            </a:r>
            <a:r>
              <a:rPr b="0" i="0" lang="en-US" sz="2000" u="none">
                <a:solidFill>
                  <a:srgbClr val="000000"/>
                </a:solidFill>
                <a:latin typeface="Arial"/>
                <a:ea typeface="Arial"/>
                <a:cs typeface="Arial"/>
                <a:sym typeface="Arial"/>
              </a:rPr>
              <a:t> pi; // elibereaza  zona adresata de pi -o considera neocupata</a:t>
            </a:r>
            <a:endParaRPr/>
          </a:p>
          <a:p>
            <a:pPr indent="0" lvl="0" marL="0" marR="0" rtl="0" algn="l">
              <a:lnSpc>
                <a:spcPct val="104000"/>
              </a:lnSpc>
              <a:spcBef>
                <a:spcPts val="0"/>
              </a:spcBef>
              <a:spcAft>
                <a:spcPts val="0"/>
              </a:spcAft>
              <a:buClr>
                <a:srgbClr val="000000"/>
              </a:buClr>
              <a:buSzPts val="2000"/>
              <a:buFont typeface="Arial"/>
              <a:buNone/>
            </a:pPr>
            <a:r>
              <a:t/>
            </a:r>
            <a:endParaRPr sz="2000"/>
          </a:p>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pi=</a:t>
            </a:r>
            <a:r>
              <a:rPr b="1" i="0" lang="en-US" sz="2000" u="none">
                <a:solidFill>
                  <a:srgbClr val="FF0000"/>
                </a:solidFill>
                <a:latin typeface="Arial"/>
                <a:ea typeface="Arial"/>
                <a:cs typeface="Arial"/>
                <a:sym typeface="Arial"/>
              </a:rPr>
              <a:t>new</a:t>
            </a:r>
            <a:r>
              <a:rPr b="0" i="0" lang="en-US" sz="2000" u="none">
                <a:solidFill>
                  <a:srgbClr val="000000"/>
                </a:solidFill>
                <a:latin typeface="Arial"/>
                <a:ea typeface="Arial"/>
                <a:cs typeface="Arial"/>
                <a:sym typeface="Arial"/>
              </a:rPr>
              <a:t> int(2);// aloca zona si initializeaza zona cu valoarea 2</a:t>
            </a:r>
            <a:endParaRPr/>
          </a:p>
          <a:p>
            <a:pPr indent="0" lvl="0" marL="0" marR="0" rtl="0" algn="l">
              <a:lnSpc>
                <a:spcPct val="104000"/>
              </a:lnSpc>
              <a:spcBef>
                <a:spcPts val="0"/>
              </a:spcBef>
              <a:spcAft>
                <a:spcPts val="0"/>
              </a:spcAft>
              <a:buClr>
                <a:srgbClr val="000000"/>
              </a:buClr>
              <a:buSzPts val="2000"/>
              <a:buFont typeface="Arial"/>
              <a:buNone/>
            </a:pPr>
            <a:r>
              <a:t/>
            </a:r>
            <a:endParaRPr sz="2000"/>
          </a:p>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pi=</a:t>
            </a:r>
            <a:r>
              <a:rPr b="1" i="0" lang="en-US" sz="2000" u="none">
                <a:solidFill>
                  <a:srgbClr val="FF0000"/>
                </a:solidFill>
                <a:latin typeface="Arial"/>
                <a:ea typeface="Arial"/>
                <a:cs typeface="Arial"/>
                <a:sym typeface="Arial"/>
              </a:rPr>
              <a:t>new</a:t>
            </a:r>
            <a:r>
              <a:rPr b="0" i="0" lang="en-US" sz="2000" u="none">
                <a:solidFill>
                  <a:srgbClr val="000000"/>
                </a:solidFill>
                <a:latin typeface="Arial"/>
                <a:ea typeface="Arial"/>
                <a:cs typeface="Arial"/>
                <a:sym typeface="Arial"/>
              </a:rPr>
              <a:t> int[2]; // aloca un vector de 2 elemente  de tip intreg</a:t>
            </a:r>
            <a:endParaRPr/>
          </a:p>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a:t>
            </a:r>
            <a:r>
              <a:rPr b="1" i="0" lang="en-US" sz="2000" u="none">
                <a:solidFill>
                  <a:srgbClr val="FF0000"/>
                </a:solidFill>
                <a:latin typeface="Arial"/>
                <a:ea typeface="Arial"/>
                <a:cs typeface="Arial"/>
                <a:sym typeface="Arial"/>
              </a:rPr>
              <a:t>delete [ ] </a:t>
            </a:r>
            <a:r>
              <a:rPr b="0" i="0" lang="en-US" sz="2000" u="none">
                <a:solidFill>
                  <a:srgbClr val="000000"/>
                </a:solidFill>
                <a:latin typeface="Arial"/>
                <a:ea typeface="Arial"/>
                <a:cs typeface="Arial"/>
                <a:sym typeface="Arial"/>
              </a:rPr>
              <a:t>pi; //elibereaza intreg vectorul</a:t>
            </a:r>
            <a:endParaRPr b="0" i="0" sz="2000" u="none">
              <a:solidFill>
                <a:srgbClr val="000000"/>
              </a:solidFill>
              <a:latin typeface="Arial"/>
              <a:ea typeface="Arial"/>
              <a:cs typeface="Arial"/>
              <a:sym typeface="Arial"/>
            </a:endParaRPr>
          </a:p>
          <a:p>
            <a:pPr indent="0" lvl="0" marL="0" marR="0" rtl="0" algn="l">
              <a:lnSpc>
                <a:spcPct val="104000"/>
              </a:lnSpc>
              <a:spcBef>
                <a:spcPts val="0"/>
              </a:spcBef>
              <a:spcAft>
                <a:spcPts val="0"/>
              </a:spcAft>
              <a:buClr>
                <a:srgbClr val="000000"/>
              </a:buClr>
              <a:buSzPts val="2000"/>
              <a:buFont typeface="Arial"/>
              <a:buNone/>
            </a:pPr>
            <a:r>
              <a:t/>
            </a:r>
            <a:endParaRPr sz="2000"/>
          </a:p>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//-pentru new se foloseste delete</a:t>
            </a:r>
            <a:endParaRPr/>
          </a:p>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 pentru new [ ] se foloseste delete [ ]</a:t>
            </a:r>
            <a:endParaRPr/>
          </a:p>
          <a:p>
            <a:pPr indent="0" lvl="0" marL="0" marR="0" rtl="0" algn="l">
              <a:lnSpc>
                <a:spcPct val="104000"/>
              </a:lnSpc>
              <a:spcBef>
                <a:spcPts val="0"/>
              </a:spcBef>
              <a:spcAft>
                <a:spcPts val="0"/>
              </a:spcAft>
              <a:buClr>
                <a:srgbClr val="000000"/>
              </a:buClr>
              <a:buSzPts val="2000"/>
              <a:buFont typeface="Arial"/>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19" name="Shape 519"/>
        <p:cNvGrpSpPr/>
        <p:nvPr/>
      </p:nvGrpSpPr>
      <p:grpSpPr>
        <a:xfrm>
          <a:off x="0" y="0"/>
          <a:ext cx="0" cy="0"/>
          <a:chOff x="0" y="0"/>
          <a:chExt cx="0" cy="0"/>
        </a:xfrm>
      </p:grpSpPr>
      <p:sp>
        <p:nvSpPr>
          <p:cNvPr id="520" name="Google Shape;520;p39"/>
          <p:cNvSpPr txBox="1"/>
          <p:nvPr/>
        </p:nvSpPr>
        <p:spPr>
          <a:xfrm>
            <a:off x="9383712" y="7062787"/>
            <a:ext cx="552450" cy="403225"/>
          </a:xfrm>
          <a:prstGeom prst="rect">
            <a:avLst/>
          </a:prstGeom>
          <a:noFill/>
          <a:ln>
            <a:noFill/>
          </a:ln>
        </p:spPr>
        <p:txBody>
          <a:bodyPr anchorCtr="0" anchor="b" bIns="50400" lIns="100800" spcFirstLastPara="1" rIns="100800" wrap="square" tIns="50400">
            <a:noAutofit/>
          </a:bodyPr>
          <a:lstStyle/>
          <a:p>
            <a:pPr indent="0" lvl="0" marL="0" marR="0" rtl="0" algn="r">
              <a:lnSpc>
                <a:spcPct val="100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521" name="Google Shape;521;p39"/>
          <p:cNvSpPr txBox="1"/>
          <p:nvPr/>
        </p:nvSpPr>
        <p:spPr>
          <a:xfrm>
            <a:off x="84137" y="84137"/>
            <a:ext cx="5040312" cy="6604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522" name="Google Shape;522;p39"/>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523" name="Google Shape;523;p39"/>
          <p:cNvSpPr txBox="1"/>
          <p:nvPr/>
        </p:nvSpPr>
        <p:spPr>
          <a:xfrm>
            <a:off x="3897312" y="655637"/>
            <a:ext cx="2590800" cy="385762"/>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4. Curs 1</a:t>
            </a:r>
            <a:endParaRPr/>
          </a:p>
        </p:txBody>
      </p:sp>
      <p:sp>
        <p:nvSpPr>
          <p:cNvPr id="524" name="Google Shape;524;p39"/>
          <p:cNvSpPr txBox="1"/>
          <p:nvPr/>
        </p:nvSpPr>
        <p:spPr>
          <a:xfrm>
            <a:off x="239712" y="1108075"/>
            <a:ext cx="8447087" cy="457200"/>
          </a:xfrm>
          <a:prstGeom prst="rect">
            <a:avLst/>
          </a:prstGeom>
          <a:noFill/>
          <a:ln>
            <a:noFill/>
          </a:ln>
        </p:spPr>
        <p:txBody>
          <a:bodyPr anchorCtr="0" anchor="t" bIns="45000" lIns="90000" spcFirstLastPara="1" rIns="90000" wrap="square" tIns="45000">
            <a:noAutofit/>
          </a:bodyPr>
          <a:lstStyle/>
          <a:p>
            <a:pPr indent="-223837" lvl="0" marL="1143000" marR="0" rtl="0" algn="l">
              <a:lnSpc>
                <a:spcPct val="150000"/>
              </a:lnSpc>
              <a:spcBef>
                <a:spcPts val="0"/>
              </a:spcBef>
              <a:spcAft>
                <a:spcPts val="0"/>
              </a:spcAft>
              <a:buClr>
                <a:srgbClr val="0000FF"/>
              </a:buClr>
              <a:buSzPts val="2000"/>
              <a:buFont typeface="Arial"/>
              <a:buNone/>
            </a:pPr>
            <a:r>
              <a:rPr b="1" i="0" lang="en-US" sz="2000" u="none">
                <a:solidFill>
                  <a:srgbClr val="0000FF"/>
                </a:solidFill>
                <a:latin typeface="Arial"/>
                <a:ea typeface="Arial"/>
                <a:cs typeface="Arial"/>
                <a:sym typeface="Arial"/>
              </a:rPr>
              <a:t>4.1 Completări aduse de limbajul C++ faţă de limbajul C</a:t>
            </a:r>
            <a:endParaRPr/>
          </a:p>
        </p:txBody>
      </p:sp>
      <p:sp>
        <p:nvSpPr>
          <p:cNvPr id="525" name="Google Shape;525;p39"/>
          <p:cNvSpPr txBox="1"/>
          <p:nvPr/>
        </p:nvSpPr>
        <p:spPr>
          <a:xfrm>
            <a:off x="544500" y="1736725"/>
            <a:ext cx="8812200" cy="5325900"/>
          </a:xfrm>
          <a:prstGeom prst="rect">
            <a:avLst/>
          </a:prstGeom>
          <a:noFill/>
          <a:ln>
            <a:noFill/>
          </a:ln>
        </p:spPr>
        <p:txBody>
          <a:bodyPr anchorCtr="0" anchor="t" bIns="45000" lIns="90000" spcFirstLastPara="1" rIns="90000" wrap="square" tIns="45000">
            <a:noAutofit/>
          </a:bodyPr>
          <a:lstStyle/>
          <a:p>
            <a:pPr indent="0" lvl="0" marL="0" marR="0" rtl="0" algn="l">
              <a:lnSpc>
                <a:spcPct val="104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Tipul referinta</a:t>
            </a:r>
            <a:endParaRPr/>
          </a:p>
          <a:p>
            <a:pPr indent="0" lvl="0" marL="0" marR="0" rtl="0" algn="l">
              <a:lnSpc>
                <a:spcPct val="104000"/>
              </a:lnSpc>
              <a:spcBef>
                <a:spcPts val="0"/>
              </a:spcBef>
              <a:spcAft>
                <a:spcPts val="0"/>
              </a:spcAft>
              <a:buClr>
                <a:srgbClr val="FFFFFF"/>
              </a:buClr>
              <a:buSzPts val="2000"/>
              <a:buFont typeface="Arial"/>
              <a:buNone/>
            </a:pPr>
            <a:r>
              <a:t/>
            </a:r>
            <a:endParaRPr b="1" i="0" sz="2000" u="none">
              <a:solidFill>
                <a:srgbClr val="000000"/>
              </a:solidFill>
              <a:latin typeface="Arial"/>
              <a:ea typeface="Arial"/>
              <a:cs typeface="Arial"/>
              <a:sym typeface="Arial"/>
            </a:endParaRPr>
          </a:p>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int i;</a:t>
            </a:r>
            <a:endParaRPr/>
          </a:p>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int *pi,j;  </a:t>
            </a:r>
            <a:endParaRPr sz="2000"/>
          </a:p>
          <a:p>
            <a:pPr indent="0" lvl="0" marL="0" marR="0" rtl="0" algn="l">
              <a:lnSpc>
                <a:spcPct val="104000"/>
              </a:lnSpc>
              <a:spcBef>
                <a:spcPts val="0"/>
              </a:spcBef>
              <a:spcAft>
                <a:spcPts val="0"/>
              </a:spcAft>
              <a:buClr>
                <a:srgbClr val="000000"/>
              </a:buClr>
              <a:buSzPts val="2000"/>
              <a:buFont typeface="Arial"/>
              <a:buNone/>
            </a:pPr>
            <a:r>
              <a:t/>
            </a:r>
            <a:endParaRPr sz="2000"/>
          </a:p>
          <a:p>
            <a:pPr indent="0" lvl="0" marL="0" marR="0" rtl="0" algn="l">
              <a:lnSpc>
                <a:spcPct val="104000"/>
              </a:lnSpc>
              <a:spcBef>
                <a:spcPts val="0"/>
              </a:spcBef>
              <a:spcAft>
                <a:spcPts val="0"/>
              </a:spcAft>
              <a:buClr>
                <a:srgbClr val="000000"/>
              </a:buClr>
              <a:buSzPts val="2000"/>
              <a:buFont typeface="Arial"/>
              <a:buNone/>
            </a:pPr>
            <a:r>
              <a:rPr b="1" i="0" lang="en-US" sz="2000" u="none">
                <a:solidFill>
                  <a:srgbClr val="FF0000"/>
                </a:solidFill>
                <a:latin typeface="Arial"/>
                <a:ea typeface="Arial"/>
                <a:cs typeface="Arial"/>
                <a:sym typeface="Arial"/>
              </a:rPr>
              <a:t>int &amp; ri=i; //ri este alt nume pentru variabila i</a:t>
            </a:r>
            <a:endParaRPr/>
          </a:p>
          <a:p>
            <a:pPr indent="0" lvl="0" marL="0" marR="0" rtl="0" algn="l">
              <a:lnSpc>
                <a:spcPct val="104000"/>
              </a:lnSpc>
              <a:spcBef>
                <a:spcPts val="0"/>
              </a:spcBef>
              <a:spcAft>
                <a:spcPts val="0"/>
              </a:spcAft>
              <a:buClr>
                <a:srgbClr val="FFFFFF"/>
              </a:buClr>
              <a:buSzPts val="2000"/>
              <a:buFont typeface="Arial"/>
              <a:buNone/>
            </a:pPr>
            <a:r>
              <a:t/>
            </a:r>
            <a:endParaRPr b="0" i="0" sz="2000" u="none">
              <a:solidFill>
                <a:srgbClr val="000000"/>
              </a:solidFill>
              <a:latin typeface="Arial"/>
              <a:ea typeface="Arial"/>
              <a:cs typeface="Arial"/>
              <a:sym typeface="Arial"/>
            </a:endParaRPr>
          </a:p>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pi=&amp;i;  // pi este adresa variabilei i</a:t>
            </a:r>
            <a:endParaRPr/>
          </a:p>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a:t>
            </a:r>
            <a:endParaRPr b="0" i="0" sz="2000" u="none">
              <a:solidFill>
                <a:srgbClr val="000000"/>
              </a:solidFill>
              <a:latin typeface="Arial"/>
              <a:ea typeface="Arial"/>
              <a:cs typeface="Arial"/>
              <a:sym typeface="Arial"/>
            </a:endParaRPr>
          </a:p>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*pi=3;   //in zona adresata de pi se pune valoarea 3</a:t>
            </a:r>
            <a:endParaRPr/>
          </a:p>
          <a:p>
            <a:pPr indent="0" lvl="0" marL="0" marR="0" rtl="0" algn="l">
              <a:lnSpc>
                <a:spcPct val="104000"/>
              </a:lnSpc>
              <a:spcBef>
                <a:spcPts val="0"/>
              </a:spcBef>
              <a:spcAft>
                <a:spcPts val="0"/>
              </a:spcAft>
              <a:buClr>
                <a:srgbClr val="000000"/>
              </a:buClr>
              <a:buSzPts val="2000"/>
              <a:buFont typeface="Arial"/>
              <a:buNone/>
            </a:pPr>
            <a:r>
              <a:t/>
            </a:r>
            <a:endParaRPr/>
          </a:p>
        </p:txBody>
      </p:sp>
      <p:sp>
        <p:nvSpPr>
          <p:cNvPr id="526" name="Google Shape;526;p39"/>
          <p:cNvSpPr txBox="1"/>
          <p:nvPr/>
        </p:nvSpPr>
        <p:spPr>
          <a:xfrm>
            <a:off x="500062" y="5556250"/>
            <a:ext cx="9283700" cy="1346200"/>
          </a:xfrm>
          <a:prstGeom prst="rect">
            <a:avLst/>
          </a:prstGeom>
          <a:solidFill>
            <a:srgbClr val="FFFFFF"/>
          </a:solidFill>
          <a:ln>
            <a:noFill/>
          </a:ln>
        </p:spPr>
        <p:txBody>
          <a:bodyPr anchorCtr="0" anchor="t" bIns="45000" lIns="90000" spcFirstLastPara="1" rIns="90000" wrap="square" tIns="45000">
            <a:noAutofit/>
          </a:bodyPr>
          <a:lstStyle/>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O referinţă este un alt nume al unui obiect (variabila).</a:t>
            </a:r>
            <a:endParaRPr/>
          </a:p>
          <a:p>
            <a:pPr indent="0" lvl="0" marL="0" marR="0" rtl="0" algn="l">
              <a:lnSpc>
                <a:spcPct val="104000"/>
              </a:lnSpc>
              <a:spcBef>
                <a:spcPts val="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Pentru a putea fi folosită, o referinţă trebuie iniţializată in momentul declararii, devenind un alias (un alt nume) al obiectului cu care a fost iniţializată.</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33" name="Shape 533"/>
        <p:cNvGrpSpPr/>
        <p:nvPr/>
      </p:nvGrpSpPr>
      <p:grpSpPr>
        <a:xfrm>
          <a:off x="0" y="0"/>
          <a:ext cx="0" cy="0"/>
          <a:chOff x="0" y="0"/>
          <a:chExt cx="0" cy="0"/>
        </a:xfrm>
      </p:grpSpPr>
      <p:sp>
        <p:nvSpPr>
          <p:cNvPr id="534" name="Google Shape;534;p40"/>
          <p:cNvSpPr txBox="1"/>
          <p:nvPr/>
        </p:nvSpPr>
        <p:spPr>
          <a:xfrm>
            <a:off x="9383712" y="7062787"/>
            <a:ext cx="552300" cy="403200"/>
          </a:xfrm>
          <a:prstGeom prst="rect">
            <a:avLst/>
          </a:prstGeom>
          <a:noFill/>
          <a:ln>
            <a:noFill/>
          </a:ln>
        </p:spPr>
        <p:txBody>
          <a:bodyPr anchorCtr="0" anchor="b" bIns="50400" lIns="100800" spcFirstLastPara="1" rIns="100800" wrap="square" tIns="50400">
            <a:noAutofit/>
          </a:bodyPr>
          <a:lstStyle/>
          <a:p>
            <a:pPr indent="0" lvl="0" marL="0" marR="0" rtl="0" algn="r">
              <a:lnSpc>
                <a:spcPct val="100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535" name="Google Shape;535;p40"/>
          <p:cNvSpPr txBox="1"/>
          <p:nvPr/>
        </p:nvSpPr>
        <p:spPr>
          <a:xfrm>
            <a:off x="84137" y="84137"/>
            <a:ext cx="5040300" cy="6603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536" name="Google Shape;536;p40"/>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537" name="Google Shape;537;p40"/>
          <p:cNvSpPr txBox="1"/>
          <p:nvPr/>
        </p:nvSpPr>
        <p:spPr>
          <a:xfrm>
            <a:off x="3897312" y="655637"/>
            <a:ext cx="2590800" cy="385800"/>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4. Curs 1</a:t>
            </a:r>
            <a:endParaRPr/>
          </a:p>
        </p:txBody>
      </p:sp>
      <p:sp>
        <p:nvSpPr>
          <p:cNvPr id="538" name="Google Shape;538;p40"/>
          <p:cNvSpPr txBox="1"/>
          <p:nvPr/>
        </p:nvSpPr>
        <p:spPr>
          <a:xfrm>
            <a:off x="239712" y="1108075"/>
            <a:ext cx="8447100" cy="457200"/>
          </a:xfrm>
          <a:prstGeom prst="rect">
            <a:avLst/>
          </a:prstGeom>
          <a:noFill/>
          <a:ln>
            <a:noFill/>
          </a:ln>
        </p:spPr>
        <p:txBody>
          <a:bodyPr anchorCtr="0" anchor="t" bIns="45000" lIns="90000" spcFirstLastPara="1" rIns="90000" wrap="square" tIns="45000">
            <a:noAutofit/>
          </a:bodyPr>
          <a:lstStyle/>
          <a:p>
            <a:pPr indent="-223837" lvl="0" marL="1143000" marR="0" rtl="0" algn="l">
              <a:lnSpc>
                <a:spcPct val="150000"/>
              </a:lnSpc>
              <a:spcBef>
                <a:spcPts val="0"/>
              </a:spcBef>
              <a:spcAft>
                <a:spcPts val="0"/>
              </a:spcAft>
              <a:buClr>
                <a:srgbClr val="0000FF"/>
              </a:buClr>
              <a:buSzPts val="2000"/>
              <a:buFont typeface="Arial"/>
              <a:buNone/>
            </a:pPr>
            <a:r>
              <a:rPr b="1" i="0" lang="en-US" sz="2000" u="none">
                <a:solidFill>
                  <a:srgbClr val="0000FF"/>
                </a:solidFill>
                <a:latin typeface="Arial"/>
                <a:ea typeface="Arial"/>
                <a:cs typeface="Arial"/>
                <a:sym typeface="Arial"/>
              </a:rPr>
              <a:t>4.1 Completări aduse de limbajul C++ faţă de limbajul C</a:t>
            </a:r>
            <a:endParaRPr/>
          </a:p>
        </p:txBody>
      </p:sp>
      <p:sp>
        <p:nvSpPr>
          <p:cNvPr id="539" name="Google Shape;539;p40"/>
          <p:cNvSpPr txBox="1"/>
          <p:nvPr/>
        </p:nvSpPr>
        <p:spPr>
          <a:xfrm>
            <a:off x="544500" y="1736725"/>
            <a:ext cx="8812200" cy="5325900"/>
          </a:xfrm>
          <a:prstGeom prst="rect">
            <a:avLst/>
          </a:prstGeom>
          <a:noFill/>
          <a:ln>
            <a:noFill/>
          </a:ln>
        </p:spPr>
        <p:txBody>
          <a:bodyPr anchorCtr="0" anchor="t" bIns="45000" lIns="90000" spcFirstLastPara="1" rIns="90000" wrap="square" tIns="45000">
            <a:noAutofit/>
          </a:bodyPr>
          <a:lstStyle/>
          <a:p>
            <a:pPr indent="0" lvl="0" marL="0" marR="0" rtl="0" algn="l">
              <a:lnSpc>
                <a:spcPct val="104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Tipul referinta</a:t>
            </a:r>
            <a:endParaRPr/>
          </a:p>
          <a:p>
            <a:pPr indent="0" lvl="0" marL="0" marR="0" rtl="0" algn="l">
              <a:lnSpc>
                <a:spcPct val="104000"/>
              </a:lnSpc>
              <a:spcBef>
                <a:spcPts val="0"/>
              </a:spcBef>
              <a:spcAft>
                <a:spcPts val="0"/>
              </a:spcAft>
              <a:buClr>
                <a:srgbClr val="FFFFFF"/>
              </a:buClr>
              <a:buSzPts val="2000"/>
              <a:buFont typeface="Arial"/>
              <a:buNone/>
            </a:pPr>
            <a:r>
              <a:t/>
            </a:r>
            <a:endParaRPr b="1" i="0" sz="2000" u="none">
              <a:solidFill>
                <a:srgbClr val="000000"/>
              </a:solidFill>
              <a:latin typeface="Arial"/>
              <a:ea typeface="Arial"/>
              <a:cs typeface="Arial"/>
              <a:sym typeface="Arial"/>
            </a:endParaRPr>
          </a:p>
          <a:p>
            <a:pPr indent="0" lvl="0" marL="0" marR="0" rtl="0" algn="l">
              <a:lnSpc>
                <a:spcPct val="104000"/>
              </a:lnSpc>
              <a:spcBef>
                <a:spcPts val="0"/>
              </a:spcBef>
              <a:spcAft>
                <a:spcPts val="0"/>
              </a:spcAft>
              <a:buClr>
                <a:srgbClr val="000000"/>
              </a:buClr>
              <a:buSzPts val="2000"/>
              <a:buFont typeface="Arial"/>
              <a:buNone/>
            </a:pPr>
            <a:r>
              <a:rPr lang="en-US" sz="2000"/>
              <a:t>Restrictii pentru referinte:</a:t>
            </a:r>
            <a:endParaRPr sz="2000"/>
          </a:p>
          <a:p>
            <a:pPr indent="0" lvl="0" marL="0" marR="0" rtl="0" algn="l">
              <a:lnSpc>
                <a:spcPct val="104000"/>
              </a:lnSpc>
              <a:spcBef>
                <a:spcPts val="0"/>
              </a:spcBef>
              <a:spcAft>
                <a:spcPts val="0"/>
              </a:spcAft>
              <a:buClr>
                <a:srgbClr val="000000"/>
              </a:buClr>
              <a:buSzPts val="2000"/>
              <a:buFont typeface="Arial"/>
              <a:buNone/>
            </a:pPr>
            <a:r>
              <a:rPr lang="en-US" sz="2000"/>
              <a:t> </a:t>
            </a:r>
            <a:endParaRPr sz="2000"/>
          </a:p>
          <a:p>
            <a:pPr indent="-355600" lvl="0" marL="457200" marR="0" rtl="0" algn="l">
              <a:lnSpc>
                <a:spcPct val="104000"/>
              </a:lnSpc>
              <a:spcBef>
                <a:spcPts val="0"/>
              </a:spcBef>
              <a:spcAft>
                <a:spcPts val="0"/>
              </a:spcAft>
              <a:buSzPts val="2000"/>
              <a:buAutoNum type="arabicPeriod"/>
            </a:pPr>
            <a:r>
              <a:rPr lang="en-US" sz="2000"/>
              <a:t>o referinta trebuie să fie initializata când este definita, dacă nu este membra a unei clase, un parametru de functie sau o valoare returnata;</a:t>
            </a:r>
            <a:endParaRPr sz="2000"/>
          </a:p>
          <a:p>
            <a:pPr indent="0" lvl="0" marL="457200" marR="0" rtl="0" algn="l">
              <a:lnSpc>
                <a:spcPct val="104000"/>
              </a:lnSpc>
              <a:spcBef>
                <a:spcPts val="0"/>
              </a:spcBef>
              <a:spcAft>
                <a:spcPts val="0"/>
              </a:spcAft>
              <a:buNone/>
            </a:pPr>
            <a:r>
              <a:t/>
            </a:r>
            <a:endParaRPr sz="2000"/>
          </a:p>
          <a:p>
            <a:pPr indent="-355600" lvl="0" marL="457200" marR="0" rtl="0" algn="l">
              <a:lnSpc>
                <a:spcPct val="104000"/>
              </a:lnSpc>
              <a:spcBef>
                <a:spcPts val="0"/>
              </a:spcBef>
              <a:spcAft>
                <a:spcPts val="0"/>
              </a:spcAft>
              <a:buSzPts val="2000"/>
              <a:buAutoNum type="arabicPeriod"/>
            </a:pPr>
            <a:r>
              <a:rPr lang="en-US" sz="2000"/>
              <a:t>nu se poate referi o alta referinta;</a:t>
            </a:r>
            <a:endParaRPr sz="2000"/>
          </a:p>
          <a:p>
            <a:pPr indent="0" lvl="0" marL="457200" marR="0" rtl="0" algn="l">
              <a:lnSpc>
                <a:spcPct val="104000"/>
              </a:lnSpc>
              <a:spcBef>
                <a:spcPts val="0"/>
              </a:spcBef>
              <a:spcAft>
                <a:spcPts val="0"/>
              </a:spcAft>
              <a:buNone/>
            </a:pPr>
            <a:r>
              <a:t/>
            </a:r>
            <a:endParaRPr sz="2000"/>
          </a:p>
          <a:p>
            <a:pPr indent="-355600" lvl="0" marL="457200" marR="0" rtl="0" algn="l">
              <a:lnSpc>
                <a:spcPct val="104000"/>
              </a:lnSpc>
              <a:spcBef>
                <a:spcPts val="0"/>
              </a:spcBef>
              <a:spcAft>
                <a:spcPts val="0"/>
              </a:spcAft>
              <a:buSzPts val="2000"/>
              <a:buAutoNum type="arabicPeriod"/>
            </a:pPr>
            <a:r>
              <a:rPr lang="en-US" sz="2000"/>
              <a:t>nu se poate crea un pointer către o referinta;</a:t>
            </a:r>
            <a:endParaRPr sz="2000"/>
          </a:p>
          <a:p>
            <a:pPr indent="0" lvl="0" marL="457200" marR="0" rtl="0" algn="l">
              <a:lnSpc>
                <a:spcPct val="104000"/>
              </a:lnSpc>
              <a:spcBef>
                <a:spcPts val="0"/>
              </a:spcBef>
              <a:spcAft>
                <a:spcPts val="0"/>
              </a:spcAft>
              <a:buNone/>
            </a:pPr>
            <a:r>
              <a:t/>
            </a:r>
            <a:endParaRPr sz="2000"/>
          </a:p>
          <a:p>
            <a:pPr indent="-355600" lvl="0" marL="457200" marR="0" rtl="0" algn="l">
              <a:lnSpc>
                <a:spcPct val="104000"/>
              </a:lnSpc>
              <a:spcBef>
                <a:spcPts val="0"/>
              </a:spcBef>
              <a:spcAft>
                <a:spcPts val="0"/>
              </a:spcAft>
              <a:buSzPts val="2000"/>
              <a:buAutoNum type="arabicPeriod"/>
            </a:pPr>
            <a:r>
              <a:rPr lang="en-US" sz="2000"/>
              <a:t>referintele nule sunt interzise.</a:t>
            </a:r>
            <a:endParaRPr/>
          </a:p>
          <a:p>
            <a:pPr indent="0" lvl="0" marL="0" marR="0" rtl="0" algn="l">
              <a:lnSpc>
                <a:spcPct val="104000"/>
              </a:lnSpc>
              <a:spcBef>
                <a:spcPts val="0"/>
              </a:spcBef>
              <a:spcAft>
                <a:spcPts val="0"/>
              </a:spcAft>
              <a:buClr>
                <a:srgbClr val="000000"/>
              </a:buClr>
              <a:buSzPts val="2000"/>
              <a:buFont typeface="Arial"/>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46" name="Shape 546"/>
        <p:cNvGrpSpPr/>
        <p:nvPr/>
      </p:nvGrpSpPr>
      <p:grpSpPr>
        <a:xfrm>
          <a:off x="0" y="0"/>
          <a:ext cx="0" cy="0"/>
          <a:chOff x="0" y="0"/>
          <a:chExt cx="0" cy="0"/>
        </a:xfrm>
      </p:grpSpPr>
      <p:sp>
        <p:nvSpPr>
          <p:cNvPr id="547" name="Google Shape;547;p41"/>
          <p:cNvSpPr txBox="1"/>
          <p:nvPr/>
        </p:nvSpPr>
        <p:spPr>
          <a:xfrm>
            <a:off x="9383712" y="7062787"/>
            <a:ext cx="552450" cy="403225"/>
          </a:xfrm>
          <a:prstGeom prst="rect">
            <a:avLst/>
          </a:prstGeom>
          <a:noFill/>
          <a:ln>
            <a:noFill/>
          </a:ln>
        </p:spPr>
        <p:txBody>
          <a:bodyPr anchorCtr="0" anchor="b" bIns="50400" lIns="100800" spcFirstLastPara="1" rIns="100800" wrap="square" tIns="50400">
            <a:noAutofit/>
          </a:bodyPr>
          <a:lstStyle/>
          <a:p>
            <a:pPr indent="0" lvl="0" marL="0" marR="0" rtl="0" algn="r">
              <a:lnSpc>
                <a:spcPct val="100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548" name="Google Shape;548;p41"/>
          <p:cNvSpPr txBox="1"/>
          <p:nvPr/>
        </p:nvSpPr>
        <p:spPr>
          <a:xfrm>
            <a:off x="84137" y="84137"/>
            <a:ext cx="5040312" cy="6604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549" name="Google Shape;549;p41"/>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550" name="Google Shape;550;p41"/>
          <p:cNvSpPr txBox="1"/>
          <p:nvPr/>
        </p:nvSpPr>
        <p:spPr>
          <a:xfrm>
            <a:off x="3897312" y="655637"/>
            <a:ext cx="2590800" cy="385762"/>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4. Curs 1</a:t>
            </a:r>
            <a:endParaRPr/>
          </a:p>
        </p:txBody>
      </p:sp>
      <p:sp>
        <p:nvSpPr>
          <p:cNvPr id="551" name="Google Shape;551;p41"/>
          <p:cNvSpPr txBox="1"/>
          <p:nvPr/>
        </p:nvSpPr>
        <p:spPr>
          <a:xfrm>
            <a:off x="239712" y="1108075"/>
            <a:ext cx="8447087" cy="457200"/>
          </a:xfrm>
          <a:prstGeom prst="rect">
            <a:avLst/>
          </a:prstGeom>
          <a:noFill/>
          <a:ln>
            <a:noFill/>
          </a:ln>
        </p:spPr>
        <p:txBody>
          <a:bodyPr anchorCtr="0" anchor="t" bIns="45000" lIns="90000" spcFirstLastPara="1" rIns="90000" wrap="square" tIns="45000">
            <a:noAutofit/>
          </a:bodyPr>
          <a:lstStyle/>
          <a:p>
            <a:pPr indent="-223837" lvl="0" marL="1143000" marR="0" rtl="0" algn="l">
              <a:lnSpc>
                <a:spcPct val="150000"/>
              </a:lnSpc>
              <a:spcBef>
                <a:spcPts val="0"/>
              </a:spcBef>
              <a:spcAft>
                <a:spcPts val="0"/>
              </a:spcAft>
              <a:buClr>
                <a:srgbClr val="0000FF"/>
              </a:buClr>
              <a:buSzPts val="2000"/>
              <a:buFont typeface="Arial"/>
              <a:buNone/>
            </a:pPr>
            <a:r>
              <a:rPr b="1" i="0" lang="en-US" sz="2000" u="none">
                <a:solidFill>
                  <a:srgbClr val="0000FF"/>
                </a:solidFill>
                <a:latin typeface="Arial"/>
                <a:ea typeface="Arial"/>
                <a:cs typeface="Arial"/>
                <a:sym typeface="Arial"/>
              </a:rPr>
              <a:t>4.1 Completări aduse de limbajul C++ faţă de limbajul C</a:t>
            </a:r>
            <a:endParaRPr/>
          </a:p>
        </p:txBody>
      </p:sp>
      <p:sp>
        <p:nvSpPr>
          <p:cNvPr id="552" name="Google Shape;552;p41"/>
          <p:cNvSpPr txBox="1"/>
          <p:nvPr/>
        </p:nvSpPr>
        <p:spPr>
          <a:xfrm>
            <a:off x="331775" y="1554151"/>
            <a:ext cx="9580500" cy="5508600"/>
          </a:xfrm>
          <a:prstGeom prst="rect">
            <a:avLst/>
          </a:prstGeom>
          <a:noFill/>
          <a:ln>
            <a:noFill/>
          </a:ln>
        </p:spPr>
        <p:txBody>
          <a:bodyPr anchorCtr="0" anchor="t" bIns="45000" lIns="90000" spcFirstLastPara="1" rIns="90000" wrap="square" tIns="45000">
            <a:noAutofit/>
          </a:bodyPr>
          <a:lstStyle/>
          <a:p>
            <a:pPr indent="0" lvl="0" marL="0" marR="0" rtl="0" algn="l">
              <a:lnSpc>
                <a:spcPct val="104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Transmiterea parametrilor</a:t>
            </a:r>
            <a:endParaRPr/>
          </a:p>
          <a:p>
            <a:pPr indent="0" lvl="0" marL="0" marR="0" rtl="0" algn="l">
              <a:lnSpc>
                <a:spcPct val="104000"/>
              </a:lnSpc>
              <a:spcBef>
                <a:spcPts val="0"/>
              </a:spcBef>
              <a:spcAft>
                <a:spcPts val="0"/>
              </a:spcAft>
              <a:buClr>
                <a:srgbClr val="FFFFFF"/>
              </a:buClr>
              <a:buSzPts val="2000"/>
              <a:buFont typeface="Arial"/>
              <a:buNone/>
            </a:pPr>
            <a:r>
              <a:t/>
            </a:r>
            <a:endParaRPr b="0" i="0" sz="2000" u="none">
              <a:solidFill>
                <a:srgbClr val="000000"/>
              </a:solidFill>
              <a:latin typeface="Arial"/>
              <a:ea typeface="Arial"/>
              <a:cs typeface="Arial"/>
              <a:sym typeface="Arial"/>
            </a:endParaRPr>
          </a:p>
          <a:p>
            <a:pPr indent="0" lvl="0" marL="0" marR="0" rtl="0" algn="l">
              <a:lnSpc>
                <a:spcPct val="104000"/>
              </a:lnSpc>
              <a:spcBef>
                <a:spcPts val="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void f(int </a:t>
            </a:r>
            <a:r>
              <a:rPr b="1" lang="en-US" sz="2000">
                <a:solidFill>
                  <a:srgbClr val="FF0000"/>
                </a:solidFill>
              </a:rPr>
              <a:t>a</a:t>
            </a:r>
            <a:r>
              <a:rPr b="1" i="0" lang="en-US" sz="2000" u="none">
                <a:solidFill>
                  <a:srgbClr val="FF0000"/>
                </a:solidFill>
                <a:latin typeface="Arial"/>
                <a:ea typeface="Arial"/>
                <a:cs typeface="Arial"/>
                <a:sym typeface="Arial"/>
              </a:rPr>
              <a:t>, int *</a:t>
            </a:r>
            <a:r>
              <a:rPr b="1" lang="en-US" sz="2000">
                <a:solidFill>
                  <a:srgbClr val="FF0000"/>
                </a:solidFill>
              </a:rPr>
              <a:t>b</a:t>
            </a:r>
            <a:r>
              <a:rPr b="1" i="0" lang="en-US" sz="2000" u="none">
                <a:solidFill>
                  <a:srgbClr val="FF0000"/>
                </a:solidFill>
                <a:latin typeface="Arial"/>
                <a:ea typeface="Arial"/>
                <a:cs typeface="Arial"/>
                <a:sym typeface="Arial"/>
              </a:rPr>
              <a:t>, int &amp;</a:t>
            </a:r>
            <a:r>
              <a:rPr b="1" lang="en-US" sz="2000">
                <a:solidFill>
                  <a:srgbClr val="FF0000"/>
                </a:solidFill>
              </a:rPr>
              <a:t>c</a:t>
            </a:r>
            <a:r>
              <a:rPr b="1" i="0" lang="en-US" sz="2000" u="none">
                <a:solidFill>
                  <a:srgbClr val="FF0000"/>
                </a:solidFill>
                <a:latin typeface="Arial"/>
                <a:ea typeface="Arial"/>
                <a:cs typeface="Arial"/>
                <a:sym typeface="Arial"/>
              </a:rPr>
              <a:t>)</a:t>
            </a:r>
            <a:r>
              <a:rPr b="0" i="0" lang="en-US" sz="2000" u="none">
                <a:solidFill>
                  <a:srgbClr val="000000"/>
                </a:solidFill>
                <a:latin typeface="Arial"/>
                <a:ea typeface="Arial"/>
                <a:cs typeface="Arial"/>
                <a:sym typeface="Arial"/>
              </a:rPr>
              <a:t>   </a:t>
            </a:r>
            <a:endParaRPr/>
          </a:p>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a:t>
            </a:r>
            <a:endParaRPr/>
          </a:p>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a:t>
            </a:r>
            <a:r>
              <a:rPr lang="en-US" sz="2000"/>
              <a:t>a</a:t>
            </a:r>
            <a:r>
              <a:rPr b="0" i="0" lang="en-US" sz="2000" u="none">
                <a:solidFill>
                  <a:srgbClr val="000000"/>
                </a:solidFill>
                <a:latin typeface="Arial"/>
                <a:ea typeface="Arial"/>
                <a:cs typeface="Arial"/>
                <a:sym typeface="Arial"/>
              </a:rPr>
              <a:t>++;    </a:t>
            </a:r>
            <a:r>
              <a:rPr lang="en-US" sz="2000"/>
              <a:t>// </a:t>
            </a:r>
            <a:r>
              <a:rPr b="0" i="0" lang="en-US" sz="2000" u="none">
                <a:solidFill>
                  <a:srgbClr val="000000"/>
                </a:solidFill>
                <a:latin typeface="Arial"/>
                <a:ea typeface="Arial"/>
                <a:cs typeface="Arial"/>
                <a:sym typeface="Arial"/>
              </a:rPr>
              <a:t>modificarile facute asupra variabilei </a:t>
            </a:r>
            <a:r>
              <a:rPr lang="en-US" sz="2000"/>
              <a:t>a</a:t>
            </a:r>
            <a:r>
              <a:rPr b="0" i="0" lang="en-US" sz="2000" u="none">
                <a:solidFill>
                  <a:srgbClr val="000000"/>
                </a:solidFill>
                <a:latin typeface="Arial"/>
                <a:ea typeface="Arial"/>
                <a:cs typeface="Arial"/>
                <a:sym typeface="Arial"/>
              </a:rPr>
              <a:t> nu modifica parametrul actual x;</a:t>
            </a:r>
            <a:endParaRPr/>
          </a:p>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a:t>
            </a:r>
            <a:endParaRPr b="0" i="0" sz="2000" u="none">
              <a:solidFill>
                <a:srgbClr val="000000"/>
              </a:solidFill>
              <a:latin typeface="Arial"/>
              <a:ea typeface="Arial"/>
              <a:cs typeface="Arial"/>
              <a:sym typeface="Arial"/>
            </a:endParaRPr>
          </a:p>
          <a:p>
            <a:pPr indent="45720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a:t>
            </a:r>
            <a:r>
              <a:rPr lang="en-US" sz="2000"/>
              <a:t>b</a:t>
            </a:r>
            <a:r>
              <a:rPr b="0" i="0" lang="en-US" sz="2000" u="none">
                <a:solidFill>
                  <a:srgbClr val="000000"/>
                </a:solidFill>
                <a:latin typeface="Arial"/>
                <a:ea typeface="Arial"/>
                <a:cs typeface="Arial"/>
                <a:sym typeface="Arial"/>
              </a:rPr>
              <a:t>)++;  // se modifica variabila adresata de pi deci parametrul actual y</a:t>
            </a:r>
            <a:endParaRPr/>
          </a:p>
          <a:p>
            <a:pPr indent="0" lvl="0" marL="0" marR="0" rtl="0" algn="l">
              <a:lnSpc>
                <a:spcPct val="104000"/>
              </a:lnSpc>
              <a:spcBef>
                <a:spcPts val="0"/>
              </a:spcBef>
              <a:spcAft>
                <a:spcPts val="0"/>
              </a:spcAft>
              <a:buClr>
                <a:srgbClr val="000000"/>
              </a:buClr>
              <a:buSzPts val="2000"/>
              <a:buFont typeface="Arial"/>
              <a:buNone/>
            </a:pPr>
            <a:r>
              <a:t/>
            </a:r>
            <a:endParaRPr sz="2000"/>
          </a:p>
          <a:p>
            <a:pPr indent="457200" lvl="0" marL="0" marR="0" rtl="0" algn="l">
              <a:lnSpc>
                <a:spcPct val="104000"/>
              </a:lnSpc>
              <a:spcBef>
                <a:spcPts val="0"/>
              </a:spcBef>
              <a:spcAft>
                <a:spcPts val="0"/>
              </a:spcAft>
              <a:buClr>
                <a:srgbClr val="000000"/>
              </a:buClr>
              <a:buSzPts val="2000"/>
              <a:buFont typeface="Arial"/>
              <a:buNone/>
            </a:pPr>
            <a:r>
              <a:rPr lang="en-US" sz="2000"/>
              <a:t>c</a:t>
            </a:r>
            <a:r>
              <a:rPr b="0" i="0" lang="en-US" sz="2000" u="none">
                <a:solidFill>
                  <a:srgbClr val="000000"/>
                </a:solidFill>
                <a:latin typeface="Arial"/>
                <a:ea typeface="Arial"/>
                <a:cs typeface="Arial"/>
                <a:sym typeface="Arial"/>
              </a:rPr>
              <a:t>++;       // modifica parametrul actual z; </a:t>
            </a:r>
            <a:r>
              <a:rPr b="1" i="0" lang="en-US" sz="2000" u="none">
                <a:solidFill>
                  <a:srgbClr val="FF0000"/>
                </a:solidFill>
                <a:latin typeface="Arial"/>
                <a:ea typeface="Arial"/>
                <a:cs typeface="Arial"/>
                <a:sym typeface="Arial"/>
              </a:rPr>
              <a:t>pentru </a:t>
            </a:r>
            <a:r>
              <a:rPr b="1" lang="en-US" sz="2000">
                <a:solidFill>
                  <a:srgbClr val="FF0000"/>
                </a:solidFill>
              </a:rPr>
              <a:t>c</a:t>
            </a:r>
            <a:r>
              <a:rPr b="1" i="0" lang="en-US" sz="2000" u="none">
                <a:solidFill>
                  <a:srgbClr val="FF0000"/>
                </a:solidFill>
                <a:latin typeface="Arial"/>
                <a:ea typeface="Arial"/>
                <a:cs typeface="Arial"/>
                <a:sym typeface="Arial"/>
              </a:rPr>
              <a:t> nu se rezerva zona noua de memorie</a:t>
            </a:r>
            <a:endParaRPr/>
          </a:p>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a:t>
            </a:r>
            <a:endParaRPr/>
          </a:p>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int main()</a:t>
            </a:r>
            <a:endParaRPr/>
          </a:p>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	int x,y,z;</a:t>
            </a:r>
            <a:endParaRPr/>
          </a:p>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x=y=z=0;</a:t>
            </a:r>
            <a:endParaRPr/>
          </a:p>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f(x,&amp;y,z) ;</a:t>
            </a:r>
            <a:endParaRPr/>
          </a:p>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4" name="Shape 84"/>
        <p:cNvGrpSpPr/>
        <p:nvPr/>
      </p:nvGrpSpPr>
      <p:grpSpPr>
        <a:xfrm>
          <a:off x="0" y="0"/>
          <a:ext cx="0" cy="0"/>
          <a:chOff x="0" y="0"/>
          <a:chExt cx="0" cy="0"/>
        </a:xfrm>
      </p:grpSpPr>
      <p:sp>
        <p:nvSpPr>
          <p:cNvPr id="85" name="Google Shape;85;p6"/>
          <p:cNvSpPr txBox="1"/>
          <p:nvPr/>
        </p:nvSpPr>
        <p:spPr>
          <a:xfrm>
            <a:off x="9532937" y="7062787"/>
            <a:ext cx="403225" cy="403225"/>
          </a:xfrm>
          <a:prstGeom prst="rect">
            <a:avLst/>
          </a:prstGeom>
          <a:noFill/>
          <a:ln>
            <a:noFill/>
          </a:ln>
        </p:spPr>
        <p:txBody>
          <a:bodyPr anchorCtr="0" anchor="b" bIns="50400" lIns="100800" spcFirstLastPara="1" rIns="100800" wrap="square" tIns="50400">
            <a:noAutofit/>
          </a:bodyPr>
          <a:lstStyle/>
          <a:p>
            <a:pPr indent="0" lvl="0" marL="0" marR="0" rtl="0" algn="r">
              <a:lnSpc>
                <a:spcPct val="104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86" name="Google Shape;86;p6"/>
          <p:cNvSpPr txBox="1"/>
          <p:nvPr/>
        </p:nvSpPr>
        <p:spPr>
          <a:xfrm>
            <a:off x="84137" y="84137"/>
            <a:ext cx="5040312" cy="6604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87" name="Google Shape;87;p6"/>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88" name="Google Shape;88;p6"/>
          <p:cNvSpPr txBox="1"/>
          <p:nvPr/>
        </p:nvSpPr>
        <p:spPr>
          <a:xfrm>
            <a:off x="2322512" y="979487"/>
            <a:ext cx="5543550" cy="447675"/>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C1C1D"/>
              </a:buClr>
              <a:buSzPts val="2800"/>
              <a:buFont typeface="Arial"/>
              <a:buNone/>
            </a:pPr>
            <a:r>
              <a:rPr b="1" i="0" lang="en-US" sz="2800" u="none">
                <a:solidFill>
                  <a:srgbClr val="0C1C1D"/>
                </a:solidFill>
                <a:latin typeface="Arial"/>
                <a:ea typeface="Arial"/>
                <a:cs typeface="Arial"/>
                <a:sym typeface="Arial"/>
              </a:rPr>
              <a:t>Agenda cursului</a:t>
            </a:r>
            <a:endParaRPr/>
          </a:p>
        </p:txBody>
      </p:sp>
      <p:sp>
        <p:nvSpPr>
          <p:cNvPr id="89" name="Google Shape;89;p6"/>
          <p:cNvSpPr txBox="1"/>
          <p:nvPr/>
        </p:nvSpPr>
        <p:spPr>
          <a:xfrm>
            <a:off x="1035050" y="1933575"/>
            <a:ext cx="8658225" cy="4284662"/>
          </a:xfrm>
          <a:prstGeom prst="rect">
            <a:avLst/>
          </a:prstGeom>
          <a:noFill/>
          <a:ln>
            <a:noFill/>
          </a:ln>
        </p:spPr>
        <p:txBody>
          <a:bodyPr anchorCtr="0" anchor="t" bIns="45000" lIns="90000" spcFirstLastPara="1" rIns="90000" wrap="square" tIns="45000">
            <a:noAutofit/>
          </a:bodyPr>
          <a:lstStyle/>
          <a:p>
            <a:pPr indent="-152400" lvl="0" marL="0" marR="0" rtl="0" algn="l">
              <a:lnSpc>
                <a:spcPct val="150000"/>
              </a:lnSpc>
              <a:spcBef>
                <a:spcPts val="0"/>
              </a:spcBef>
              <a:spcAft>
                <a:spcPts val="0"/>
              </a:spcAft>
              <a:buClr>
                <a:srgbClr val="000000"/>
              </a:buClr>
              <a:buSzPts val="2400"/>
              <a:buFont typeface="Times New Roman"/>
              <a:buAutoNum type="arabicPeriod"/>
            </a:pPr>
            <a:r>
              <a:rPr b="0" i="0" lang="en-US" sz="2400" u="none">
                <a:solidFill>
                  <a:srgbClr val="000000"/>
                </a:solidFill>
                <a:latin typeface="Arial"/>
                <a:ea typeface="Arial"/>
                <a:cs typeface="Arial"/>
                <a:sym typeface="Arial"/>
              </a:rPr>
              <a:t> Regulamente UB si FMI </a:t>
            </a:r>
            <a:endParaRPr/>
          </a:p>
          <a:p>
            <a:pPr indent="0" lvl="0" marL="0" marR="0" rtl="0" algn="l">
              <a:lnSpc>
                <a:spcPct val="150000"/>
              </a:lnSpc>
              <a:spcBef>
                <a:spcPts val="0"/>
              </a:spcBef>
              <a:spcAft>
                <a:spcPts val="0"/>
              </a:spcAft>
              <a:buClr>
                <a:srgbClr val="FFFFFF"/>
              </a:buClr>
              <a:buSzPts val="2400"/>
              <a:buFont typeface="Arial"/>
              <a:buNone/>
            </a:pPr>
            <a:r>
              <a:t/>
            </a:r>
            <a:endParaRPr b="0" i="0" sz="2400" u="none">
              <a:solidFill>
                <a:srgbClr val="D9D9D9"/>
              </a:solidFill>
              <a:latin typeface="Arial"/>
              <a:ea typeface="Arial"/>
              <a:cs typeface="Arial"/>
              <a:sym typeface="Arial"/>
            </a:endParaRPr>
          </a:p>
          <a:p>
            <a:pPr indent="0" lvl="0" marL="0" marR="0" rtl="0" algn="l">
              <a:lnSpc>
                <a:spcPct val="150000"/>
              </a:lnSpc>
              <a:spcBef>
                <a:spcPts val="0"/>
              </a:spcBef>
              <a:spcAft>
                <a:spcPts val="0"/>
              </a:spcAft>
              <a:buClr>
                <a:srgbClr val="D9D9D9"/>
              </a:buClr>
              <a:buSzPts val="2400"/>
              <a:buFont typeface="Arial"/>
              <a:buNone/>
            </a:pPr>
            <a:r>
              <a:rPr b="0" i="0" lang="en-US" sz="2400" u="none">
                <a:solidFill>
                  <a:srgbClr val="D9D9D9"/>
                </a:solidFill>
                <a:latin typeface="Arial"/>
                <a:ea typeface="Arial"/>
                <a:cs typeface="Arial"/>
                <a:sym typeface="Arial"/>
              </a:rPr>
              <a:t>2. Utilitatea cursului de Programare Orientata pe Obiecte</a:t>
            </a:r>
            <a:endParaRPr/>
          </a:p>
          <a:p>
            <a:pPr indent="0" lvl="0" marL="0" marR="0" rtl="0" algn="l">
              <a:lnSpc>
                <a:spcPct val="150000"/>
              </a:lnSpc>
              <a:spcBef>
                <a:spcPts val="0"/>
              </a:spcBef>
              <a:spcAft>
                <a:spcPts val="0"/>
              </a:spcAft>
              <a:buClr>
                <a:srgbClr val="FFFFFF"/>
              </a:buClr>
              <a:buSzPts val="2400"/>
              <a:buFont typeface="Arial"/>
              <a:buNone/>
            </a:pPr>
            <a:r>
              <a:t/>
            </a:r>
            <a:endParaRPr b="0" i="0" sz="2400" u="none">
              <a:solidFill>
                <a:srgbClr val="D9D9D9"/>
              </a:solidFill>
              <a:latin typeface="Arial"/>
              <a:ea typeface="Arial"/>
              <a:cs typeface="Arial"/>
              <a:sym typeface="Arial"/>
            </a:endParaRPr>
          </a:p>
          <a:p>
            <a:pPr indent="0" lvl="0" marL="0" marR="0" rtl="0" algn="l">
              <a:lnSpc>
                <a:spcPct val="150000"/>
              </a:lnSpc>
              <a:spcBef>
                <a:spcPts val="0"/>
              </a:spcBef>
              <a:spcAft>
                <a:spcPts val="0"/>
              </a:spcAft>
              <a:buClr>
                <a:srgbClr val="D9D9D9"/>
              </a:buClr>
              <a:buSzPts val="2400"/>
              <a:buFont typeface="Arial"/>
              <a:buNone/>
            </a:pPr>
            <a:r>
              <a:rPr b="0" i="0" lang="en-US" sz="2400" u="none">
                <a:solidFill>
                  <a:srgbClr val="D9D9D9"/>
                </a:solidFill>
                <a:latin typeface="Arial"/>
                <a:ea typeface="Arial"/>
                <a:cs typeface="Arial"/>
                <a:sym typeface="Arial"/>
              </a:rPr>
              <a:t>3. Prezentarea disciplinei</a:t>
            </a:r>
            <a:endParaRPr/>
          </a:p>
          <a:p>
            <a:pPr indent="0" lvl="0" marL="0" marR="0" rtl="0" algn="l">
              <a:lnSpc>
                <a:spcPct val="150000"/>
              </a:lnSpc>
              <a:spcBef>
                <a:spcPts val="0"/>
              </a:spcBef>
              <a:spcAft>
                <a:spcPts val="0"/>
              </a:spcAft>
              <a:buClr>
                <a:srgbClr val="FFFFFF"/>
              </a:buClr>
              <a:buSzPts val="2400"/>
              <a:buFont typeface="Arial"/>
              <a:buNone/>
            </a:pPr>
            <a:r>
              <a:t/>
            </a:r>
            <a:endParaRPr b="0" i="0" sz="2400" u="none">
              <a:solidFill>
                <a:srgbClr val="D9D9D9"/>
              </a:solidFill>
              <a:latin typeface="Arial"/>
              <a:ea typeface="Arial"/>
              <a:cs typeface="Arial"/>
              <a:sym typeface="Arial"/>
            </a:endParaRPr>
          </a:p>
          <a:p>
            <a:pPr indent="0" lvl="0" marL="0" marR="0" rtl="0" algn="l">
              <a:lnSpc>
                <a:spcPct val="150000"/>
              </a:lnSpc>
              <a:spcBef>
                <a:spcPts val="0"/>
              </a:spcBef>
              <a:spcAft>
                <a:spcPts val="0"/>
              </a:spcAft>
              <a:buClr>
                <a:srgbClr val="D9D9D9"/>
              </a:buClr>
              <a:buSzPts val="2400"/>
              <a:buFont typeface="Arial"/>
              <a:buNone/>
            </a:pPr>
            <a:r>
              <a:rPr b="0" i="0" lang="en-US" sz="2400" u="none">
                <a:solidFill>
                  <a:srgbClr val="D9D9D9"/>
                </a:solidFill>
                <a:latin typeface="Arial"/>
                <a:ea typeface="Arial"/>
                <a:cs typeface="Arial"/>
                <a:sym typeface="Arial"/>
              </a:rPr>
              <a:t>4. Primul curs</a:t>
            </a:r>
            <a:endParaRPr/>
          </a:p>
          <a:p>
            <a:pPr indent="0" lvl="0" marL="0" marR="0" rtl="0" algn="l">
              <a:lnSpc>
                <a:spcPct val="104000"/>
              </a:lnSpc>
              <a:spcBef>
                <a:spcPts val="0"/>
              </a:spcBef>
              <a:spcAft>
                <a:spcPts val="0"/>
              </a:spcAft>
              <a:buNone/>
            </a:pPr>
            <a:r>
              <a:t/>
            </a:r>
            <a:endParaRPr b="0" i="0" sz="2400" u="none">
              <a:solidFill>
                <a:srgbClr val="D9D9D9"/>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59" name="Shape 559"/>
        <p:cNvGrpSpPr/>
        <p:nvPr/>
      </p:nvGrpSpPr>
      <p:grpSpPr>
        <a:xfrm>
          <a:off x="0" y="0"/>
          <a:ext cx="0" cy="0"/>
          <a:chOff x="0" y="0"/>
          <a:chExt cx="0" cy="0"/>
        </a:xfrm>
      </p:grpSpPr>
      <p:sp>
        <p:nvSpPr>
          <p:cNvPr id="560" name="Google Shape;560;p42"/>
          <p:cNvSpPr txBox="1"/>
          <p:nvPr/>
        </p:nvSpPr>
        <p:spPr>
          <a:xfrm>
            <a:off x="9383712" y="7062787"/>
            <a:ext cx="552300" cy="403200"/>
          </a:xfrm>
          <a:prstGeom prst="rect">
            <a:avLst/>
          </a:prstGeom>
          <a:noFill/>
          <a:ln>
            <a:noFill/>
          </a:ln>
        </p:spPr>
        <p:txBody>
          <a:bodyPr anchorCtr="0" anchor="b" bIns="50400" lIns="100800" spcFirstLastPara="1" rIns="100800" wrap="square" tIns="50400">
            <a:noAutofit/>
          </a:bodyPr>
          <a:lstStyle/>
          <a:p>
            <a:pPr indent="0" lvl="0" marL="0" marR="0" rtl="0" algn="r">
              <a:lnSpc>
                <a:spcPct val="100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561" name="Google Shape;561;p42"/>
          <p:cNvSpPr txBox="1"/>
          <p:nvPr/>
        </p:nvSpPr>
        <p:spPr>
          <a:xfrm>
            <a:off x="84137" y="84137"/>
            <a:ext cx="5040300" cy="6603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562" name="Google Shape;562;p42"/>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563" name="Google Shape;563;p42"/>
          <p:cNvSpPr txBox="1"/>
          <p:nvPr/>
        </p:nvSpPr>
        <p:spPr>
          <a:xfrm>
            <a:off x="3897312" y="655637"/>
            <a:ext cx="2590800" cy="385800"/>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4. Curs 1</a:t>
            </a:r>
            <a:endParaRPr/>
          </a:p>
        </p:txBody>
      </p:sp>
      <p:sp>
        <p:nvSpPr>
          <p:cNvPr id="564" name="Google Shape;564;p42"/>
          <p:cNvSpPr txBox="1"/>
          <p:nvPr/>
        </p:nvSpPr>
        <p:spPr>
          <a:xfrm>
            <a:off x="239712" y="1108075"/>
            <a:ext cx="8447100" cy="457200"/>
          </a:xfrm>
          <a:prstGeom prst="rect">
            <a:avLst/>
          </a:prstGeom>
          <a:noFill/>
          <a:ln>
            <a:noFill/>
          </a:ln>
        </p:spPr>
        <p:txBody>
          <a:bodyPr anchorCtr="0" anchor="t" bIns="45000" lIns="90000" spcFirstLastPara="1" rIns="90000" wrap="square" tIns="45000">
            <a:noAutofit/>
          </a:bodyPr>
          <a:lstStyle/>
          <a:p>
            <a:pPr indent="-223837" lvl="0" marL="1143000" marR="0" rtl="0" algn="l">
              <a:lnSpc>
                <a:spcPct val="150000"/>
              </a:lnSpc>
              <a:spcBef>
                <a:spcPts val="0"/>
              </a:spcBef>
              <a:spcAft>
                <a:spcPts val="0"/>
              </a:spcAft>
              <a:buClr>
                <a:srgbClr val="0000FF"/>
              </a:buClr>
              <a:buSzPts val="2000"/>
              <a:buFont typeface="Arial"/>
              <a:buNone/>
            </a:pPr>
            <a:r>
              <a:rPr b="1" i="0" lang="en-US" sz="2000" u="none">
                <a:solidFill>
                  <a:srgbClr val="0000FF"/>
                </a:solidFill>
                <a:latin typeface="Arial"/>
                <a:ea typeface="Arial"/>
                <a:cs typeface="Arial"/>
                <a:sym typeface="Arial"/>
              </a:rPr>
              <a:t>4.2 Principiile programarii orientate pe obiecte</a:t>
            </a:r>
            <a:endParaRPr/>
          </a:p>
        </p:txBody>
      </p:sp>
      <p:sp>
        <p:nvSpPr>
          <p:cNvPr id="565" name="Google Shape;565;p42"/>
          <p:cNvSpPr txBox="1"/>
          <p:nvPr/>
        </p:nvSpPr>
        <p:spPr>
          <a:xfrm>
            <a:off x="1189037" y="1889125"/>
            <a:ext cx="8046900" cy="3779700"/>
          </a:xfrm>
          <a:prstGeom prst="rect">
            <a:avLst/>
          </a:prstGeom>
          <a:noFill/>
          <a:ln>
            <a:noFill/>
          </a:ln>
        </p:spPr>
        <p:txBody>
          <a:bodyPr anchorCtr="0" anchor="t" bIns="46800" lIns="90000" spcFirstLastPara="1" rIns="90000" wrap="square" tIns="46800">
            <a:noAutofit/>
          </a:bodyPr>
          <a:lstStyle/>
          <a:p>
            <a:pPr indent="-339725" lvl="0" marL="34290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Principalele concepte (caracteristici) ale POO sunt:</a:t>
            </a:r>
            <a:endParaRPr/>
          </a:p>
          <a:p>
            <a:pPr indent="-339725" lvl="0" marL="342900" marR="0" rtl="0" algn="l">
              <a:lnSpc>
                <a:spcPct val="100000"/>
              </a:lnSpc>
              <a:spcBef>
                <a:spcPts val="400"/>
              </a:spcBef>
              <a:spcAft>
                <a:spcPts val="0"/>
              </a:spcAft>
              <a:buClr>
                <a:srgbClr val="FFFFFF"/>
              </a:buClr>
              <a:buSzPts val="2000"/>
              <a:buFont typeface="Arial"/>
              <a:buNone/>
            </a:pPr>
            <a:r>
              <a:t/>
            </a:r>
            <a:endParaRPr b="1" i="0" sz="2000" u="none">
              <a:solidFill>
                <a:srgbClr val="000000"/>
              </a:solidFill>
              <a:latin typeface="Arial"/>
              <a:ea typeface="Arial"/>
              <a:cs typeface="Arial"/>
              <a:sym typeface="Arial"/>
            </a:endParaRPr>
          </a:p>
          <a:p>
            <a:pPr indent="-339725" lvl="0" marL="342900" marR="0" rtl="0" algn="l">
              <a:lnSpc>
                <a:spcPct val="100000"/>
              </a:lnSpc>
              <a:spcBef>
                <a:spcPts val="40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Obiecte</a:t>
            </a:r>
            <a:r>
              <a:rPr b="1" i="0" lang="en-US" sz="2000" u="none">
                <a:solidFill>
                  <a:srgbClr val="FFFFFF"/>
                </a:solidFill>
                <a:latin typeface="Arial"/>
                <a:ea typeface="Arial"/>
                <a:cs typeface="Arial"/>
                <a:sym typeface="Arial"/>
              </a:rPr>
              <a:t>Obiecte</a:t>
            </a:r>
            <a:endParaRPr/>
          </a:p>
          <a:p>
            <a:pPr indent="-339725" lvl="0" marL="342900" marR="0" rtl="0" algn="l">
              <a:lnSpc>
                <a:spcPct val="100000"/>
              </a:lnSpc>
              <a:spcBef>
                <a:spcPts val="80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Clase</a:t>
            </a:r>
            <a:endParaRPr/>
          </a:p>
          <a:p>
            <a:pPr indent="-339725" lvl="0" marL="342900" marR="0" rtl="0" algn="l">
              <a:lnSpc>
                <a:spcPct val="100000"/>
              </a:lnSpc>
              <a:spcBef>
                <a:spcPts val="80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Mostenire</a:t>
            </a:r>
            <a:endParaRPr/>
          </a:p>
          <a:p>
            <a:pPr indent="-339725" lvl="0" marL="342900" marR="0" rtl="0" algn="l">
              <a:lnSpc>
                <a:spcPct val="100000"/>
              </a:lnSpc>
              <a:spcBef>
                <a:spcPts val="80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Ascunderea informatiei</a:t>
            </a:r>
            <a:endParaRPr/>
          </a:p>
          <a:p>
            <a:pPr indent="-339725" lvl="0" marL="342900" marR="0" rtl="0" algn="l">
              <a:lnSpc>
                <a:spcPct val="100000"/>
              </a:lnSpc>
              <a:spcBef>
                <a:spcPts val="80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Polimorfism</a:t>
            </a:r>
            <a:endParaRPr/>
          </a:p>
          <a:p>
            <a:pPr indent="-339725" lvl="0" marL="342900" marR="0" rtl="0" algn="l">
              <a:lnSpc>
                <a:spcPct val="100000"/>
              </a:lnSpc>
              <a:spcBef>
                <a:spcPts val="80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Sabloane</a:t>
            </a:r>
            <a:endParaRPr/>
          </a:p>
          <a:p>
            <a:pPr indent="0" lvl="0" marL="0" marR="0" rtl="0" algn="l">
              <a:lnSpc>
                <a:spcPct val="104000"/>
              </a:lnSpc>
              <a:spcBef>
                <a:spcPts val="0"/>
              </a:spcBef>
              <a:spcAft>
                <a:spcPts val="0"/>
              </a:spcAft>
              <a:buNone/>
            </a:pPr>
            <a:r>
              <a:t/>
            </a:r>
            <a:endParaRPr b="1" i="0" sz="2000" u="non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72" name="Shape 572"/>
        <p:cNvGrpSpPr/>
        <p:nvPr/>
      </p:nvGrpSpPr>
      <p:grpSpPr>
        <a:xfrm>
          <a:off x="0" y="0"/>
          <a:ext cx="0" cy="0"/>
          <a:chOff x="0" y="0"/>
          <a:chExt cx="0" cy="0"/>
        </a:xfrm>
      </p:grpSpPr>
      <p:sp>
        <p:nvSpPr>
          <p:cNvPr id="573" name="Google Shape;573;p43"/>
          <p:cNvSpPr txBox="1"/>
          <p:nvPr/>
        </p:nvSpPr>
        <p:spPr>
          <a:xfrm>
            <a:off x="9383712" y="7062787"/>
            <a:ext cx="552450" cy="403225"/>
          </a:xfrm>
          <a:prstGeom prst="rect">
            <a:avLst/>
          </a:prstGeom>
          <a:noFill/>
          <a:ln>
            <a:noFill/>
          </a:ln>
        </p:spPr>
        <p:txBody>
          <a:bodyPr anchorCtr="0" anchor="b" bIns="50400" lIns="100800" spcFirstLastPara="1" rIns="100800" wrap="square" tIns="50400">
            <a:noAutofit/>
          </a:bodyPr>
          <a:lstStyle/>
          <a:p>
            <a:pPr indent="0" lvl="0" marL="0" marR="0" rtl="0" algn="r">
              <a:lnSpc>
                <a:spcPct val="100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574" name="Google Shape;574;p43"/>
          <p:cNvSpPr txBox="1"/>
          <p:nvPr/>
        </p:nvSpPr>
        <p:spPr>
          <a:xfrm>
            <a:off x="84137" y="84137"/>
            <a:ext cx="5040312" cy="6604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575" name="Google Shape;575;p43"/>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576" name="Google Shape;576;p43"/>
          <p:cNvSpPr txBox="1"/>
          <p:nvPr/>
        </p:nvSpPr>
        <p:spPr>
          <a:xfrm>
            <a:off x="3897312" y="655637"/>
            <a:ext cx="2590800" cy="385762"/>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4. Curs 1</a:t>
            </a:r>
            <a:endParaRPr/>
          </a:p>
        </p:txBody>
      </p:sp>
      <p:sp>
        <p:nvSpPr>
          <p:cNvPr id="577" name="Google Shape;577;p43"/>
          <p:cNvSpPr txBox="1"/>
          <p:nvPr/>
        </p:nvSpPr>
        <p:spPr>
          <a:xfrm>
            <a:off x="239712" y="1108075"/>
            <a:ext cx="8447087" cy="457200"/>
          </a:xfrm>
          <a:prstGeom prst="rect">
            <a:avLst/>
          </a:prstGeom>
          <a:noFill/>
          <a:ln>
            <a:noFill/>
          </a:ln>
        </p:spPr>
        <p:txBody>
          <a:bodyPr anchorCtr="0" anchor="t" bIns="45000" lIns="90000" spcFirstLastPara="1" rIns="90000" wrap="square" tIns="45000">
            <a:noAutofit/>
          </a:bodyPr>
          <a:lstStyle/>
          <a:p>
            <a:pPr indent="-223837" lvl="0" marL="1143000" marR="0" rtl="0" algn="l">
              <a:lnSpc>
                <a:spcPct val="150000"/>
              </a:lnSpc>
              <a:spcBef>
                <a:spcPts val="0"/>
              </a:spcBef>
              <a:spcAft>
                <a:spcPts val="0"/>
              </a:spcAft>
              <a:buClr>
                <a:srgbClr val="0000FF"/>
              </a:buClr>
              <a:buSzPts val="2000"/>
              <a:buFont typeface="Arial"/>
              <a:buNone/>
            </a:pPr>
            <a:r>
              <a:rPr b="1" i="0" lang="en-US" sz="2000" u="none">
                <a:solidFill>
                  <a:srgbClr val="0000FF"/>
                </a:solidFill>
                <a:latin typeface="Arial"/>
                <a:ea typeface="Arial"/>
                <a:cs typeface="Arial"/>
                <a:sym typeface="Arial"/>
              </a:rPr>
              <a:t>4.2 Principiile programarii orientate pe obiecte</a:t>
            </a:r>
            <a:endParaRPr/>
          </a:p>
        </p:txBody>
      </p:sp>
      <p:sp>
        <p:nvSpPr>
          <p:cNvPr id="578" name="Google Shape;578;p43"/>
          <p:cNvSpPr txBox="1"/>
          <p:nvPr/>
        </p:nvSpPr>
        <p:spPr>
          <a:xfrm>
            <a:off x="549275" y="1838325"/>
            <a:ext cx="8815387" cy="3879850"/>
          </a:xfrm>
          <a:prstGeom prst="rect">
            <a:avLst/>
          </a:prstGeom>
          <a:noFill/>
          <a:ln>
            <a:noFill/>
          </a:ln>
        </p:spPr>
        <p:txBody>
          <a:bodyPr anchorCtr="0" anchor="t" bIns="45000" lIns="90000" spcFirstLastPara="1" rIns="90000" wrap="square" tIns="45000">
            <a:noAutofit/>
          </a:bodyPr>
          <a:lstStyle/>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O</a:t>
            </a:r>
            <a:r>
              <a:rPr b="1" i="0" lang="en-US" sz="2000" u="none">
                <a:solidFill>
                  <a:srgbClr val="FF0000"/>
                </a:solidFill>
                <a:latin typeface="Arial"/>
                <a:ea typeface="Arial"/>
                <a:cs typeface="Arial"/>
                <a:sym typeface="Arial"/>
              </a:rPr>
              <a:t> clasa</a:t>
            </a:r>
            <a:r>
              <a:rPr b="0" i="0" lang="en-US" sz="2000" u="none">
                <a:solidFill>
                  <a:srgbClr val="000000"/>
                </a:solidFill>
                <a:latin typeface="Arial"/>
                <a:ea typeface="Arial"/>
                <a:cs typeface="Arial"/>
                <a:sym typeface="Arial"/>
              </a:rPr>
              <a:t> defineste atribute si metode.</a:t>
            </a:r>
            <a:endParaRPr/>
          </a:p>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class X{</a:t>
            </a:r>
            <a:endParaRPr/>
          </a:p>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a:t>
            </a:r>
            <a:r>
              <a:rPr lang="en-US" sz="2000"/>
              <a:t>date membre</a:t>
            </a:r>
            <a:endParaRPr/>
          </a:p>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//functii membre</a:t>
            </a:r>
            <a:endParaRPr/>
          </a:p>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a:t>
            </a:r>
            <a:endParaRPr sz="2000"/>
          </a:p>
          <a:p>
            <a:pPr indent="0" lvl="0" marL="0" marR="0" rtl="0" algn="l">
              <a:lnSpc>
                <a:spcPct val="104000"/>
              </a:lnSpc>
              <a:spcBef>
                <a:spcPts val="0"/>
              </a:spcBef>
              <a:spcAft>
                <a:spcPts val="0"/>
              </a:spcAft>
              <a:buClr>
                <a:srgbClr val="FFFFFF"/>
              </a:buClr>
              <a:buSzPts val="2000"/>
              <a:buFont typeface="Arial"/>
              <a:buNone/>
            </a:pPr>
            <a:r>
              <a:t/>
            </a:r>
            <a:endParaRPr b="0" i="0" sz="2000" u="none">
              <a:solidFill>
                <a:srgbClr val="000000"/>
              </a:solidFill>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rPr lang="en-US" sz="2000">
                <a:solidFill>
                  <a:schemeClr val="dk1"/>
                </a:solidFill>
              </a:rPr>
              <a:t>•mentioneaza proprietatile generale ale obiectelor din clasa respectiva</a:t>
            </a:r>
            <a:endParaRPr sz="2000">
              <a:solidFill>
                <a:schemeClr val="dk1"/>
              </a:solidFill>
            </a:endParaRPr>
          </a:p>
          <a:p>
            <a:pPr indent="0" lvl="0" marL="0" rtl="0" algn="l">
              <a:lnSpc>
                <a:spcPct val="115000"/>
              </a:lnSpc>
              <a:spcBef>
                <a:spcPts val="800"/>
              </a:spcBef>
              <a:spcAft>
                <a:spcPts val="0"/>
              </a:spcAft>
              <a:buClr>
                <a:schemeClr val="dk1"/>
              </a:buClr>
              <a:buSzPts val="1100"/>
              <a:buFont typeface="Arial"/>
              <a:buNone/>
            </a:pPr>
            <a:r>
              <a:rPr lang="en-US" sz="2000">
                <a:solidFill>
                  <a:schemeClr val="dk1"/>
                </a:solidFill>
              </a:rPr>
              <a:t>•clasele nu se pot “rula”</a:t>
            </a:r>
            <a:endParaRPr sz="2000">
              <a:solidFill>
                <a:schemeClr val="dk1"/>
              </a:solidFill>
            </a:endParaRPr>
          </a:p>
          <a:p>
            <a:pPr indent="0" lvl="0" marL="0" rtl="0" algn="l">
              <a:lnSpc>
                <a:spcPct val="115000"/>
              </a:lnSpc>
              <a:spcBef>
                <a:spcPts val="800"/>
              </a:spcBef>
              <a:spcAft>
                <a:spcPts val="0"/>
              </a:spcAft>
              <a:buClr>
                <a:schemeClr val="dk1"/>
              </a:buClr>
              <a:buSzPts val="1100"/>
              <a:buFont typeface="Arial"/>
              <a:buNone/>
            </a:pPr>
            <a:r>
              <a:rPr lang="en-US" sz="2000">
                <a:solidFill>
                  <a:schemeClr val="dk1"/>
                </a:solidFill>
              </a:rPr>
              <a:t>•folositaore la encapsulare (ascunderea informatiei)</a:t>
            </a:r>
            <a:endParaRPr sz="2000">
              <a:solidFill>
                <a:schemeClr val="dk1"/>
              </a:solidFill>
            </a:endParaRPr>
          </a:p>
          <a:p>
            <a:pPr indent="0" lvl="0" marL="0" rtl="0" algn="l">
              <a:lnSpc>
                <a:spcPct val="115000"/>
              </a:lnSpc>
              <a:spcBef>
                <a:spcPts val="800"/>
              </a:spcBef>
              <a:spcAft>
                <a:spcPts val="0"/>
              </a:spcAft>
              <a:buClr>
                <a:schemeClr val="dk1"/>
              </a:buClr>
              <a:buSzPts val="1100"/>
              <a:buFont typeface="Arial"/>
              <a:buNone/>
            </a:pPr>
            <a:r>
              <a:rPr lang="en-US" sz="2000">
                <a:solidFill>
                  <a:schemeClr val="dk1"/>
                </a:solidFill>
              </a:rPr>
              <a:t>•reutilizare de cod: mostenire</a:t>
            </a:r>
            <a:endParaRPr sz="2000">
              <a:solidFill>
                <a:schemeClr val="dk1"/>
              </a:solidFill>
            </a:endParaRPr>
          </a:p>
          <a:p>
            <a:pPr indent="0" lvl="0" marL="0" marR="0" rtl="0" algn="l">
              <a:lnSpc>
                <a:spcPct val="104000"/>
              </a:lnSpc>
              <a:spcBef>
                <a:spcPts val="0"/>
              </a:spcBef>
              <a:spcAft>
                <a:spcPts val="0"/>
              </a:spcAft>
              <a:buClr>
                <a:srgbClr val="000000"/>
              </a:buClr>
              <a:buSzPts val="2000"/>
              <a:buFont typeface="Arial"/>
              <a:buNone/>
            </a:pPr>
            <a:r>
              <a:t/>
            </a:r>
            <a:endParaRPr sz="2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85" name="Shape 585"/>
        <p:cNvGrpSpPr/>
        <p:nvPr/>
      </p:nvGrpSpPr>
      <p:grpSpPr>
        <a:xfrm>
          <a:off x="0" y="0"/>
          <a:ext cx="0" cy="0"/>
          <a:chOff x="0" y="0"/>
          <a:chExt cx="0" cy="0"/>
        </a:xfrm>
      </p:grpSpPr>
      <p:sp>
        <p:nvSpPr>
          <p:cNvPr id="586" name="Google Shape;586;p44"/>
          <p:cNvSpPr txBox="1"/>
          <p:nvPr/>
        </p:nvSpPr>
        <p:spPr>
          <a:xfrm>
            <a:off x="9383712" y="7062787"/>
            <a:ext cx="552300" cy="403200"/>
          </a:xfrm>
          <a:prstGeom prst="rect">
            <a:avLst/>
          </a:prstGeom>
          <a:noFill/>
          <a:ln>
            <a:noFill/>
          </a:ln>
        </p:spPr>
        <p:txBody>
          <a:bodyPr anchorCtr="0" anchor="b" bIns="50400" lIns="100800" spcFirstLastPara="1" rIns="100800" wrap="square" tIns="50400">
            <a:noAutofit/>
          </a:bodyPr>
          <a:lstStyle/>
          <a:p>
            <a:pPr indent="0" lvl="0" marL="0" marR="0" rtl="0" algn="r">
              <a:lnSpc>
                <a:spcPct val="100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587" name="Google Shape;587;p44"/>
          <p:cNvSpPr txBox="1"/>
          <p:nvPr/>
        </p:nvSpPr>
        <p:spPr>
          <a:xfrm>
            <a:off x="84137" y="84137"/>
            <a:ext cx="5040300" cy="6603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588" name="Google Shape;588;p44"/>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589" name="Google Shape;589;p44"/>
          <p:cNvSpPr txBox="1"/>
          <p:nvPr/>
        </p:nvSpPr>
        <p:spPr>
          <a:xfrm>
            <a:off x="3897312" y="655637"/>
            <a:ext cx="2590800" cy="385800"/>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4. Curs 1</a:t>
            </a:r>
            <a:endParaRPr/>
          </a:p>
        </p:txBody>
      </p:sp>
      <p:sp>
        <p:nvSpPr>
          <p:cNvPr id="590" name="Google Shape;590;p44"/>
          <p:cNvSpPr txBox="1"/>
          <p:nvPr/>
        </p:nvSpPr>
        <p:spPr>
          <a:xfrm>
            <a:off x="239712" y="1108075"/>
            <a:ext cx="8447100" cy="457200"/>
          </a:xfrm>
          <a:prstGeom prst="rect">
            <a:avLst/>
          </a:prstGeom>
          <a:noFill/>
          <a:ln>
            <a:noFill/>
          </a:ln>
        </p:spPr>
        <p:txBody>
          <a:bodyPr anchorCtr="0" anchor="t" bIns="45000" lIns="90000" spcFirstLastPara="1" rIns="90000" wrap="square" tIns="45000">
            <a:noAutofit/>
          </a:bodyPr>
          <a:lstStyle/>
          <a:p>
            <a:pPr indent="-223837" lvl="0" marL="1143000" marR="0" rtl="0" algn="l">
              <a:lnSpc>
                <a:spcPct val="150000"/>
              </a:lnSpc>
              <a:spcBef>
                <a:spcPts val="0"/>
              </a:spcBef>
              <a:spcAft>
                <a:spcPts val="0"/>
              </a:spcAft>
              <a:buClr>
                <a:srgbClr val="0000FF"/>
              </a:buClr>
              <a:buSzPts val="2000"/>
              <a:buFont typeface="Arial"/>
              <a:buNone/>
            </a:pPr>
            <a:r>
              <a:rPr b="1" i="0" lang="en-US" sz="2000" u="none">
                <a:solidFill>
                  <a:srgbClr val="0000FF"/>
                </a:solidFill>
                <a:latin typeface="Arial"/>
                <a:ea typeface="Arial"/>
                <a:cs typeface="Arial"/>
                <a:sym typeface="Arial"/>
              </a:rPr>
              <a:t>4.2 Principiile programarii orientate pe obiecte</a:t>
            </a:r>
            <a:endParaRPr/>
          </a:p>
        </p:txBody>
      </p:sp>
      <p:sp>
        <p:nvSpPr>
          <p:cNvPr id="591" name="Google Shape;591;p44"/>
          <p:cNvSpPr txBox="1"/>
          <p:nvPr/>
        </p:nvSpPr>
        <p:spPr>
          <a:xfrm>
            <a:off x="549275" y="1838325"/>
            <a:ext cx="8815500" cy="3879900"/>
          </a:xfrm>
          <a:prstGeom prst="rect">
            <a:avLst/>
          </a:prstGeom>
          <a:noFill/>
          <a:ln>
            <a:noFill/>
          </a:ln>
        </p:spPr>
        <p:txBody>
          <a:bodyPr anchorCtr="0" anchor="t" bIns="45000" lIns="90000" spcFirstLastPara="1" rIns="90000" wrap="square" tIns="45000">
            <a:noAutofit/>
          </a:bodyPr>
          <a:lstStyle/>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Un </a:t>
            </a:r>
            <a:r>
              <a:rPr b="1" i="0" lang="en-US" sz="2000" u="none">
                <a:solidFill>
                  <a:srgbClr val="FF0000"/>
                </a:solidFill>
                <a:latin typeface="Arial"/>
                <a:ea typeface="Arial"/>
                <a:cs typeface="Arial"/>
                <a:sym typeface="Arial"/>
              </a:rPr>
              <a:t>obiect</a:t>
            </a:r>
            <a:r>
              <a:rPr b="0" i="0" lang="en-US" sz="2000" u="none">
                <a:solidFill>
                  <a:srgbClr val="000000"/>
                </a:solidFill>
                <a:latin typeface="Arial"/>
                <a:ea typeface="Arial"/>
                <a:cs typeface="Arial"/>
                <a:sym typeface="Arial"/>
              </a:rPr>
              <a:t> este o instanta a unei clase care are o anumita stare (reprezentata prin valoare) si are un comportament (reprezentat prin functii) la un anumit moment de timp.</a:t>
            </a:r>
            <a:endParaRPr/>
          </a:p>
          <a:p>
            <a:pPr indent="0" lvl="0" marL="0" marR="0" rtl="0" algn="l">
              <a:lnSpc>
                <a:spcPct val="104000"/>
              </a:lnSpc>
              <a:spcBef>
                <a:spcPts val="0"/>
              </a:spcBef>
              <a:spcAft>
                <a:spcPts val="0"/>
              </a:spcAft>
              <a:buClr>
                <a:srgbClr val="FFFFFF"/>
              </a:buClr>
              <a:buSzPts val="2000"/>
              <a:buFont typeface="Arial"/>
              <a:buNone/>
            </a:pPr>
            <a:r>
              <a:t/>
            </a:r>
            <a:endParaRPr sz="2000"/>
          </a:p>
          <a:p>
            <a:pPr indent="0" lvl="0" marL="0" rtl="0" algn="l">
              <a:lnSpc>
                <a:spcPct val="115000"/>
              </a:lnSpc>
              <a:spcBef>
                <a:spcPts val="800"/>
              </a:spcBef>
              <a:spcAft>
                <a:spcPts val="0"/>
              </a:spcAft>
              <a:buClr>
                <a:schemeClr val="dk1"/>
              </a:buClr>
              <a:buSzPts val="1100"/>
              <a:buFont typeface="Arial"/>
              <a:buNone/>
            </a:pPr>
            <a:r>
              <a:rPr lang="en-US" sz="2000">
                <a:solidFill>
                  <a:schemeClr val="dk1"/>
                </a:solidFill>
              </a:rPr>
              <a:t>•au stare si actiuni (metode/functii)</a:t>
            </a:r>
            <a:endParaRPr sz="2000">
              <a:solidFill>
                <a:schemeClr val="dk1"/>
              </a:solidFill>
            </a:endParaRPr>
          </a:p>
          <a:p>
            <a:pPr indent="0" lvl="0" marL="0" rtl="0" algn="l">
              <a:lnSpc>
                <a:spcPct val="115000"/>
              </a:lnSpc>
              <a:spcBef>
                <a:spcPts val="800"/>
              </a:spcBef>
              <a:spcAft>
                <a:spcPts val="0"/>
              </a:spcAft>
              <a:buClr>
                <a:schemeClr val="dk1"/>
              </a:buClr>
              <a:buSzPts val="1100"/>
              <a:buFont typeface="Arial"/>
              <a:buNone/>
            </a:pPr>
            <a:r>
              <a:rPr lang="en-US" sz="2000">
                <a:solidFill>
                  <a:schemeClr val="dk1"/>
                </a:solidFill>
              </a:rPr>
              <a:t>•au interfata (actiuni) si o parte ascunsa (starea)</a:t>
            </a:r>
            <a:endParaRPr sz="2000">
              <a:solidFill>
                <a:schemeClr val="dk1"/>
              </a:solidFill>
            </a:endParaRPr>
          </a:p>
          <a:p>
            <a:pPr indent="0" lvl="0" marL="0" rtl="0" algn="l">
              <a:lnSpc>
                <a:spcPct val="115000"/>
              </a:lnSpc>
              <a:spcBef>
                <a:spcPts val="800"/>
              </a:spcBef>
              <a:spcAft>
                <a:spcPts val="0"/>
              </a:spcAft>
              <a:buClr>
                <a:schemeClr val="dk1"/>
              </a:buClr>
              <a:buSzPts val="1100"/>
              <a:buFont typeface="Arial"/>
              <a:buNone/>
            </a:pPr>
            <a:r>
              <a:rPr lang="en-US" sz="2000">
                <a:solidFill>
                  <a:schemeClr val="dk1"/>
                </a:solidFill>
              </a:rPr>
              <a:t>•Sunt grupate in clase, obiecte cu aceleasi proprietati</a:t>
            </a:r>
            <a:endParaRPr sz="2000">
              <a:solidFill>
                <a:schemeClr val="dk1"/>
              </a:solidFill>
            </a:endParaRPr>
          </a:p>
          <a:p>
            <a:pPr indent="0" lvl="0" marL="0" marR="0" rtl="0" algn="l">
              <a:lnSpc>
                <a:spcPct val="104000"/>
              </a:lnSpc>
              <a:spcBef>
                <a:spcPts val="0"/>
              </a:spcBef>
              <a:spcAft>
                <a:spcPts val="0"/>
              </a:spcAft>
              <a:buClr>
                <a:srgbClr val="FFFFFF"/>
              </a:buClr>
              <a:buSzPts val="2000"/>
              <a:buFont typeface="Arial"/>
              <a:buNone/>
            </a:pPr>
            <a:r>
              <a:t/>
            </a:r>
            <a:endParaRPr sz="2000"/>
          </a:p>
          <a:p>
            <a:pPr indent="0" lvl="0" marL="0" marR="0" rtl="0" algn="l">
              <a:lnSpc>
                <a:spcPct val="10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Un </a:t>
            </a:r>
            <a:r>
              <a:rPr b="1" i="0" lang="en-US" sz="2000" u="none">
                <a:solidFill>
                  <a:srgbClr val="FF0000"/>
                </a:solidFill>
                <a:latin typeface="Arial"/>
                <a:ea typeface="Arial"/>
                <a:cs typeface="Arial"/>
                <a:sym typeface="Arial"/>
              </a:rPr>
              <a:t>program orientat obiect</a:t>
            </a:r>
            <a:r>
              <a:rPr b="0" i="0" lang="en-US" sz="2000" u="none">
                <a:solidFill>
                  <a:srgbClr val="000000"/>
                </a:solidFill>
                <a:latin typeface="Arial"/>
                <a:ea typeface="Arial"/>
                <a:cs typeface="Arial"/>
                <a:sym typeface="Arial"/>
              </a:rPr>
              <a:t> este o colectie de obiecte care interactioneaza unul cu celalalt prin mesaje (aplicand o metoda).</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98" name="Shape 598"/>
        <p:cNvGrpSpPr/>
        <p:nvPr/>
      </p:nvGrpSpPr>
      <p:grpSpPr>
        <a:xfrm>
          <a:off x="0" y="0"/>
          <a:ext cx="0" cy="0"/>
          <a:chOff x="0" y="0"/>
          <a:chExt cx="0" cy="0"/>
        </a:xfrm>
      </p:grpSpPr>
      <p:sp>
        <p:nvSpPr>
          <p:cNvPr id="599" name="Google Shape;599;p45"/>
          <p:cNvSpPr txBox="1"/>
          <p:nvPr/>
        </p:nvSpPr>
        <p:spPr>
          <a:xfrm>
            <a:off x="9383712" y="7062787"/>
            <a:ext cx="552450" cy="403225"/>
          </a:xfrm>
          <a:prstGeom prst="rect">
            <a:avLst/>
          </a:prstGeom>
          <a:noFill/>
          <a:ln>
            <a:noFill/>
          </a:ln>
        </p:spPr>
        <p:txBody>
          <a:bodyPr anchorCtr="0" anchor="b" bIns="50400" lIns="100800" spcFirstLastPara="1" rIns="100800" wrap="square" tIns="50400">
            <a:noAutofit/>
          </a:bodyPr>
          <a:lstStyle/>
          <a:p>
            <a:pPr indent="0" lvl="0" marL="0" marR="0" rtl="0" algn="r">
              <a:lnSpc>
                <a:spcPct val="100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600" name="Google Shape;600;p45"/>
          <p:cNvSpPr txBox="1"/>
          <p:nvPr/>
        </p:nvSpPr>
        <p:spPr>
          <a:xfrm>
            <a:off x="84137" y="84137"/>
            <a:ext cx="5040312" cy="6604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601" name="Google Shape;601;p45"/>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602" name="Google Shape;602;p45"/>
          <p:cNvSpPr txBox="1"/>
          <p:nvPr/>
        </p:nvSpPr>
        <p:spPr>
          <a:xfrm>
            <a:off x="3897312" y="655637"/>
            <a:ext cx="2590800" cy="385762"/>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4. Curs 1</a:t>
            </a:r>
            <a:endParaRPr/>
          </a:p>
        </p:txBody>
      </p:sp>
      <p:sp>
        <p:nvSpPr>
          <p:cNvPr id="603" name="Google Shape;603;p45"/>
          <p:cNvSpPr txBox="1"/>
          <p:nvPr/>
        </p:nvSpPr>
        <p:spPr>
          <a:xfrm>
            <a:off x="239712" y="1108075"/>
            <a:ext cx="8447087" cy="457200"/>
          </a:xfrm>
          <a:prstGeom prst="rect">
            <a:avLst/>
          </a:prstGeom>
          <a:noFill/>
          <a:ln>
            <a:noFill/>
          </a:ln>
        </p:spPr>
        <p:txBody>
          <a:bodyPr anchorCtr="0" anchor="t" bIns="45000" lIns="90000" spcFirstLastPara="1" rIns="90000" wrap="square" tIns="45000">
            <a:noAutofit/>
          </a:bodyPr>
          <a:lstStyle/>
          <a:p>
            <a:pPr indent="-223837" lvl="0" marL="1143000" marR="0" rtl="0" algn="l">
              <a:lnSpc>
                <a:spcPct val="150000"/>
              </a:lnSpc>
              <a:spcBef>
                <a:spcPts val="0"/>
              </a:spcBef>
              <a:spcAft>
                <a:spcPts val="0"/>
              </a:spcAft>
              <a:buClr>
                <a:srgbClr val="0000FF"/>
              </a:buClr>
              <a:buSzPts val="2000"/>
              <a:buFont typeface="Arial"/>
              <a:buNone/>
            </a:pPr>
            <a:r>
              <a:rPr b="1" i="0" lang="en-US" sz="2000" u="none">
                <a:solidFill>
                  <a:srgbClr val="0000FF"/>
                </a:solidFill>
                <a:latin typeface="Arial"/>
                <a:ea typeface="Arial"/>
                <a:cs typeface="Arial"/>
                <a:sym typeface="Arial"/>
              </a:rPr>
              <a:t>4.2 Principiile programarii orientate pe obiecte</a:t>
            </a:r>
            <a:endParaRPr/>
          </a:p>
        </p:txBody>
      </p:sp>
      <p:sp>
        <p:nvSpPr>
          <p:cNvPr id="604" name="Google Shape;604;p45"/>
          <p:cNvSpPr txBox="1"/>
          <p:nvPr/>
        </p:nvSpPr>
        <p:spPr>
          <a:xfrm>
            <a:off x="709600" y="1985950"/>
            <a:ext cx="8751900" cy="3844500"/>
          </a:xfrm>
          <a:prstGeom prst="rect">
            <a:avLst/>
          </a:prstGeom>
          <a:noFill/>
          <a:ln>
            <a:noFill/>
          </a:ln>
        </p:spPr>
        <p:txBody>
          <a:bodyPr anchorCtr="0" anchor="t" bIns="45000" lIns="90000" spcFirstLastPara="1" rIns="90000" wrap="square" tIns="45000">
            <a:noAutofit/>
          </a:bodyPr>
          <a:lstStyle/>
          <a:p>
            <a:pPr indent="0" lvl="0" marL="0" marR="0" rtl="0" algn="l">
              <a:lnSpc>
                <a:spcPct val="104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Principalele concepte (caracteristici) ale POO sunt:</a:t>
            </a:r>
            <a:endParaRPr/>
          </a:p>
          <a:p>
            <a:pPr indent="0" lvl="0" marL="0" marR="0" rtl="0" algn="l">
              <a:lnSpc>
                <a:spcPct val="104000"/>
              </a:lnSpc>
              <a:spcBef>
                <a:spcPts val="0"/>
              </a:spcBef>
              <a:spcAft>
                <a:spcPts val="0"/>
              </a:spcAft>
              <a:buClr>
                <a:srgbClr val="FFFFFF"/>
              </a:buClr>
              <a:buSzPts val="2000"/>
              <a:buFont typeface="Arial"/>
              <a:buNone/>
            </a:pPr>
            <a:r>
              <a:t/>
            </a:r>
            <a:endParaRPr b="0" i="0" sz="2000" u="none">
              <a:solidFill>
                <a:srgbClr val="000000"/>
              </a:solidFill>
              <a:latin typeface="Arial"/>
              <a:ea typeface="Arial"/>
              <a:cs typeface="Arial"/>
              <a:sym typeface="Arial"/>
            </a:endParaRPr>
          </a:p>
          <a:p>
            <a:pPr indent="0" lvl="0" marL="0" marR="0" rtl="0" algn="l">
              <a:lnSpc>
                <a:spcPct val="104000"/>
              </a:lnSpc>
              <a:spcBef>
                <a:spcPts val="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Incapsularea</a:t>
            </a:r>
            <a:r>
              <a:rPr b="0" i="0" lang="en-US" sz="2000" u="none">
                <a:solidFill>
                  <a:srgbClr val="000000"/>
                </a:solidFill>
                <a:latin typeface="Arial"/>
                <a:ea typeface="Arial"/>
                <a:cs typeface="Arial"/>
                <a:sym typeface="Arial"/>
              </a:rPr>
              <a:t> – contopirea datelor cu codul (metode de prelucrare si acces la date) în clase, ducând la o localizare mai bună a erorilor şi la modularizarea problemei de rezolvat;</a:t>
            </a:r>
            <a:endParaRPr/>
          </a:p>
          <a:p>
            <a:pPr indent="0" lvl="0" marL="0" marR="0" rtl="0" algn="l">
              <a:lnSpc>
                <a:spcPct val="104000"/>
              </a:lnSpc>
              <a:spcBef>
                <a:spcPts val="0"/>
              </a:spcBef>
              <a:spcAft>
                <a:spcPts val="0"/>
              </a:spcAft>
              <a:buClr>
                <a:srgbClr val="FFFFFF"/>
              </a:buClr>
              <a:buSzPts val="2000"/>
              <a:buFont typeface="Arial"/>
              <a:buNone/>
            </a:pPr>
            <a:r>
              <a:t/>
            </a:r>
            <a:endParaRPr b="0" i="0" sz="2000" u="none">
              <a:solidFill>
                <a:srgbClr val="000000"/>
              </a:solidFill>
              <a:latin typeface="Arial"/>
              <a:ea typeface="Arial"/>
              <a:cs typeface="Arial"/>
              <a:sym typeface="Arial"/>
            </a:endParaRPr>
          </a:p>
          <a:p>
            <a:pPr indent="0" lvl="0" marL="0" marR="0" rtl="0" algn="l">
              <a:lnSpc>
                <a:spcPct val="104000"/>
              </a:lnSpc>
              <a:spcBef>
                <a:spcPts val="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Moştenirea</a:t>
            </a:r>
            <a:r>
              <a:rPr b="0" i="0" lang="en-US" sz="2000" u="none">
                <a:solidFill>
                  <a:srgbClr val="000000"/>
                </a:solidFill>
                <a:latin typeface="Arial"/>
                <a:ea typeface="Arial"/>
                <a:cs typeface="Arial"/>
                <a:sym typeface="Arial"/>
              </a:rPr>
              <a:t> - posibilitatea de a extinde o clasa prin adaugarea de noi functionalitati;</a:t>
            </a:r>
            <a:endParaRPr b="0" i="0" sz="2000" u="none">
              <a:solidFill>
                <a:srgbClr val="000000"/>
              </a:solidFill>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rPr lang="en-US" sz="2000">
                <a:solidFill>
                  <a:schemeClr val="dk1"/>
                </a:solidFill>
              </a:rPr>
              <a:t>•multe obiecte au proprietati similare</a:t>
            </a:r>
            <a:endParaRPr sz="2000">
              <a:solidFill>
                <a:schemeClr val="dk1"/>
              </a:solidFill>
            </a:endParaRPr>
          </a:p>
          <a:p>
            <a:pPr indent="0" lvl="0" marL="0" rtl="0" algn="l">
              <a:lnSpc>
                <a:spcPct val="115000"/>
              </a:lnSpc>
              <a:spcBef>
                <a:spcPts val="800"/>
              </a:spcBef>
              <a:spcAft>
                <a:spcPts val="0"/>
              </a:spcAft>
              <a:buClr>
                <a:schemeClr val="dk1"/>
              </a:buClr>
              <a:buSzPts val="1100"/>
              <a:buFont typeface="Arial"/>
              <a:buNone/>
            </a:pPr>
            <a:r>
              <a:rPr lang="en-US" sz="2000">
                <a:solidFill>
                  <a:schemeClr val="dk1"/>
                </a:solidFill>
              </a:rPr>
              <a:t>•reutilizare de cod</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11" name="Shape 611"/>
        <p:cNvGrpSpPr/>
        <p:nvPr/>
      </p:nvGrpSpPr>
      <p:grpSpPr>
        <a:xfrm>
          <a:off x="0" y="0"/>
          <a:ext cx="0" cy="0"/>
          <a:chOff x="0" y="0"/>
          <a:chExt cx="0" cy="0"/>
        </a:xfrm>
      </p:grpSpPr>
      <p:sp>
        <p:nvSpPr>
          <p:cNvPr id="612" name="Google Shape;612;p46"/>
          <p:cNvSpPr txBox="1"/>
          <p:nvPr/>
        </p:nvSpPr>
        <p:spPr>
          <a:xfrm>
            <a:off x="9383712" y="7062787"/>
            <a:ext cx="552450" cy="403225"/>
          </a:xfrm>
          <a:prstGeom prst="rect">
            <a:avLst/>
          </a:prstGeom>
          <a:noFill/>
          <a:ln>
            <a:noFill/>
          </a:ln>
        </p:spPr>
        <p:txBody>
          <a:bodyPr anchorCtr="0" anchor="b" bIns="50400" lIns="100800" spcFirstLastPara="1" rIns="100800" wrap="square" tIns="50400">
            <a:noAutofit/>
          </a:bodyPr>
          <a:lstStyle/>
          <a:p>
            <a:pPr indent="0" lvl="0" marL="0" marR="0" rtl="0" algn="r">
              <a:lnSpc>
                <a:spcPct val="100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613" name="Google Shape;613;p46"/>
          <p:cNvSpPr txBox="1"/>
          <p:nvPr/>
        </p:nvSpPr>
        <p:spPr>
          <a:xfrm>
            <a:off x="84137" y="84137"/>
            <a:ext cx="5040312" cy="6604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614" name="Google Shape;614;p46"/>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615" name="Google Shape;615;p46"/>
          <p:cNvSpPr txBox="1"/>
          <p:nvPr/>
        </p:nvSpPr>
        <p:spPr>
          <a:xfrm>
            <a:off x="3897312" y="655637"/>
            <a:ext cx="2590800" cy="385762"/>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4. Curs 1</a:t>
            </a:r>
            <a:endParaRPr/>
          </a:p>
        </p:txBody>
      </p:sp>
      <p:sp>
        <p:nvSpPr>
          <p:cNvPr id="616" name="Google Shape;616;p46"/>
          <p:cNvSpPr txBox="1"/>
          <p:nvPr/>
        </p:nvSpPr>
        <p:spPr>
          <a:xfrm>
            <a:off x="239712" y="1108075"/>
            <a:ext cx="8447087" cy="457200"/>
          </a:xfrm>
          <a:prstGeom prst="rect">
            <a:avLst/>
          </a:prstGeom>
          <a:noFill/>
          <a:ln>
            <a:noFill/>
          </a:ln>
        </p:spPr>
        <p:txBody>
          <a:bodyPr anchorCtr="0" anchor="t" bIns="45000" lIns="90000" spcFirstLastPara="1" rIns="90000" wrap="square" tIns="45000">
            <a:noAutofit/>
          </a:bodyPr>
          <a:lstStyle/>
          <a:p>
            <a:pPr indent="-223837" lvl="0" marL="1143000" marR="0" rtl="0" algn="l">
              <a:lnSpc>
                <a:spcPct val="150000"/>
              </a:lnSpc>
              <a:spcBef>
                <a:spcPts val="0"/>
              </a:spcBef>
              <a:spcAft>
                <a:spcPts val="0"/>
              </a:spcAft>
              <a:buClr>
                <a:srgbClr val="0000FF"/>
              </a:buClr>
              <a:buSzPts val="2000"/>
              <a:buFont typeface="Arial"/>
              <a:buNone/>
            </a:pPr>
            <a:r>
              <a:rPr b="1" i="0" lang="en-US" sz="2000" u="none">
                <a:solidFill>
                  <a:srgbClr val="0000FF"/>
                </a:solidFill>
                <a:latin typeface="Arial"/>
                <a:ea typeface="Arial"/>
                <a:cs typeface="Arial"/>
                <a:sym typeface="Arial"/>
              </a:rPr>
              <a:t>4.2 Principiile programarii orientate pe obiecte</a:t>
            </a:r>
            <a:endParaRPr/>
          </a:p>
        </p:txBody>
      </p:sp>
      <p:sp>
        <p:nvSpPr>
          <p:cNvPr id="617" name="Google Shape;617;p46"/>
          <p:cNvSpPr txBox="1"/>
          <p:nvPr/>
        </p:nvSpPr>
        <p:spPr>
          <a:xfrm>
            <a:off x="709612" y="1985962"/>
            <a:ext cx="8751887" cy="1662112"/>
          </a:xfrm>
          <a:prstGeom prst="rect">
            <a:avLst/>
          </a:prstGeom>
          <a:noFill/>
          <a:ln>
            <a:noFill/>
          </a:ln>
        </p:spPr>
        <p:txBody>
          <a:bodyPr anchorCtr="0" anchor="t" bIns="45000" lIns="90000" spcFirstLastPara="1" rIns="90000" wrap="square" tIns="45000">
            <a:noAutofit/>
          </a:bodyPr>
          <a:lstStyle/>
          <a:p>
            <a:pPr indent="0" lvl="0" marL="0" marR="0" rtl="0" algn="l">
              <a:lnSpc>
                <a:spcPct val="104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Principalele concepte (caracteristici) ale POO sunt:</a:t>
            </a:r>
            <a:endParaRPr/>
          </a:p>
          <a:p>
            <a:pPr indent="0" lvl="0" marL="0" marR="0" rtl="0" algn="l">
              <a:lnSpc>
                <a:spcPct val="104000"/>
              </a:lnSpc>
              <a:spcBef>
                <a:spcPts val="0"/>
              </a:spcBef>
              <a:spcAft>
                <a:spcPts val="0"/>
              </a:spcAft>
              <a:buClr>
                <a:srgbClr val="FFFFFF"/>
              </a:buClr>
              <a:buSzPts val="2000"/>
              <a:buFont typeface="Arial"/>
              <a:buNone/>
            </a:pPr>
            <a:r>
              <a:t/>
            </a:r>
            <a:endParaRPr b="0" i="0" sz="2000" u="none">
              <a:solidFill>
                <a:srgbClr val="000000"/>
              </a:solidFill>
              <a:latin typeface="Arial"/>
              <a:ea typeface="Arial"/>
              <a:cs typeface="Arial"/>
              <a:sym typeface="Arial"/>
            </a:endParaRPr>
          </a:p>
          <a:p>
            <a:pPr indent="0" lvl="0" marL="0" marR="0" rtl="0" algn="l">
              <a:lnSpc>
                <a:spcPct val="104000"/>
              </a:lnSpc>
              <a:spcBef>
                <a:spcPts val="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Ascunderea informatiei</a:t>
            </a:r>
            <a:endParaRPr/>
          </a:p>
          <a:p>
            <a:pPr indent="0" lvl="0" marL="0" marR="0" rtl="0" algn="l">
              <a:lnSpc>
                <a:spcPct val="104000"/>
              </a:lnSpc>
              <a:spcBef>
                <a:spcPts val="0"/>
              </a:spcBef>
              <a:spcAft>
                <a:spcPts val="0"/>
              </a:spcAft>
              <a:buClr>
                <a:srgbClr val="FFFFFF"/>
              </a:buClr>
              <a:buSzPts val="2000"/>
              <a:buFont typeface="Arial"/>
              <a:buNone/>
            </a:pPr>
            <a:r>
              <a:t/>
            </a:r>
            <a:endParaRPr b="1" i="0" sz="2000" u="none">
              <a:solidFill>
                <a:srgbClr val="000000"/>
              </a:solidFill>
              <a:latin typeface="Arial"/>
              <a:ea typeface="Arial"/>
              <a:cs typeface="Arial"/>
              <a:sym typeface="Arial"/>
            </a:endParaRPr>
          </a:p>
          <a:p>
            <a:pPr indent="0" lvl="0" marL="0" marR="0" rtl="0" algn="l">
              <a:lnSpc>
                <a:spcPct val="104000"/>
              </a:lnSpc>
              <a:spcBef>
                <a:spcPts val="0"/>
              </a:spcBef>
              <a:spcAft>
                <a:spcPts val="0"/>
              </a:spcAft>
              <a:buNone/>
            </a:pPr>
            <a:r>
              <a:t/>
            </a:r>
            <a:endParaRPr b="1" i="0" sz="2000" u="none">
              <a:solidFill>
                <a:srgbClr val="000000"/>
              </a:solidFill>
              <a:latin typeface="Arial"/>
              <a:ea typeface="Arial"/>
              <a:cs typeface="Arial"/>
              <a:sym typeface="Arial"/>
            </a:endParaRPr>
          </a:p>
        </p:txBody>
      </p:sp>
      <p:sp>
        <p:nvSpPr>
          <p:cNvPr id="618" name="Google Shape;618;p46"/>
          <p:cNvSpPr txBox="1"/>
          <p:nvPr/>
        </p:nvSpPr>
        <p:spPr>
          <a:xfrm>
            <a:off x="2011362" y="3108325"/>
            <a:ext cx="5121275" cy="9144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foarte importanta</a:t>
            </a:r>
            <a:endParaRPr/>
          </a:p>
          <a:p>
            <a:pPr indent="0" lvl="0" marL="0" marR="0" rtl="0" algn="l">
              <a:lnSpc>
                <a:spcPct val="100000"/>
              </a:lnSpc>
              <a:spcBef>
                <a:spcPts val="80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public, protected, private</a:t>
            </a:r>
            <a:endParaRPr/>
          </a:p>
        </p:txBody>
      </p:sp>
      <p:graphicFrame>
        <p:nvGraphicFramePr>
          <p:cNvPr id="619" name="Google Shape;619;p46"/>
          <p:cNvGraphicFramePr/>
          <p:nvPr/>
        </p:nvGraphicFramePr>
        <p:xfrm>
          <a:off x="1047750" y="4284662"/>
          <a:ext cx="3000000" cy="3000000"/>
        </p:xfrm>
        <a:graphic>
          <a:graphicData uri="http://schemas.openxmlformats.org/drawingml/2006/table">
            <a:tbl>
              <a:tblPr>
                <a:noFill/>
                <a:tableStyleId>{B865CB78-AEAB-4BB5-84A5-6822F2D37F8B}</a:tableStyleId>
              </a:tblPr>
              <a:tblGrid>
                <a:gridCol w="3543300"/>
                <a:gridCol w="996950"/>
                <a:gridCol w="1419225"/>
                <a:gridCol w="1114425"/>
              </a:tblGrid>
              <a:tr h="460375">
                <a:tc>
                  <a:txBody>
                    <a:bodyPr/>
                    <a:lstStyle/>
                    <a:p>
                      <a:pPr indent="0" lvl="0" marL="0" marR="0" rtl="0" algn="l">
                        <a:lnSpc>
                          <a:spcPct val="89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Avem acces?</a:t>
                      </a:r>
                      <a:endParaRPr/>
                    </a:p>
                  </a:txBody>
                  <a:tcPr marT="76425" marB="46800" marR="90000" marL="90000" anchor="ctr"/>
                </a:tc>
                <a:tc>
                  <a:txBody>
                    <a:bodyPr/>
                    <a:lstStyle/>
                    <a:p>
                      <a:pPr indent="0" lvl="0" marL="0" marR="0" rtl="0" algn="l">
                        <a:lnSpc>
                          <a:spcPct val="89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public</a:t>
                      </a:r>
                      <a:endParaRPr/>
                    </a:p>
                  </a:txBody>
                  <a:tcPr marT="76425" marB="46800" marR="90000" marL="90000" anchor="ctr"/>
                </a:tc>
                <a:tc>
                  <a:txBody>
                    <a:bodyPr/>
                    <a:lstStyle/>
                    <a:p>
                      <a:pPr indent="0" lvl="0" marL="0" marR="0" rtl="0" algn="l">
                        <a:lnSpc>
                          <a:spcPct val="89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protected</a:t>
                      </a:r>
                      <a:endParaRPr/>
                    </a:p>
                  </a:txBody>
                  <a:tcPr marT="76425" marB="46800" marR="90000" marL="90000" anchor="ctr"/>
                </a:tc>
                <a:tc>
                  <a:txBody>
                    <a:bodyPr/>
                    <a:lstStyle/>
                    <a:p>
                      <a:pPr indent="0" lvl="0" marL="0" marR="0" rtl="0" algn="l">
                        <a:lnSpc>
                          <a:spcPct val="89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private</a:t>
                      </a:r>
                      <a:endParaRPr/>
                    </a:p>
                  </a:txBody>
                  <a:tcPr marT="76425" marB="46800" marR="90000" marL="90000" anchor="ctr"/>
                </a:tc>
              </a:tr>
              <a:tr h="460375">
                <a:tc>
                  <a:txBody>
                    <a:bodyPr/>
                    <a:lstStyle/>
                    <a:p>
                      <a:pPr indent="0" lvl="0" marL="0" marR="0" rtl="0" algn="l">
                        <a:lnSpc>
                          <a:spcPct val="89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Aceeasi clasa</a:t>
                      </a:r>
                      <a:endParaRPr/>
                    </a:p>
                  </a:txBody>
                  <a:tcPr marT="76425" marB="46800" marR="90000" marL="90000" anchor="ctr"/>
                </a:tc>
                <a:tc>
                  <a:txBody>
                    <a:bodyPr/>
                    <a:lstStyle/>
                    <a:p>
                      <a:pPr indent="0" lvl="0" marL="0" marR="0" rtl="0" algn="l">
                        <a:lnSpc>
                          <a:spcPct val="89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da</a:t>
                      </a:r>
                      <a:endParaRPr/>
                    </a:p>
                  </a:txBody>
                  <a:tcPr marT="76425" marB="46800" marR="90000" marL="90000" anchor="ctr"/>
                </a:tc>
                <a:tc>
                  <a:txBody>
                    <a:bodyPr/>
                    <a:lstStyle/>
                    <a:p>
                      <a:pPr indent="0" lvl="0" marL="0" marR="0" rtl="0" algn="l">
                        <a:lnSpc>
                          <a:spcPct val="89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da</a:t>
                      </a:r>
                      <a:endParaRPr/>
                    </a:p>
                  </a:txBody>
                  <a:tcPr marT="76425" marB="46800" marR="90000" marL="90000" anchor="ctr"/>
                </a:tc>
                <a:tc>
                  <a:txBody>
                    <a:bodyPr/>
                    <a:lstStyle/>
                    <a:p>
                      <a:pPr indent="0" lvl="0" marL="0" marR="0" rtl="0" algn="l">
                        <a:lnSpc>
                          <a:spcPct val="89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da</a:t>
                      </a:r>
                      <a:endParaRPr/>
                    </a:p>
                  </a:txBody>
                  <a:tcPr marT="76425" marB="46800" marR="90000" marL="90000" anchor="ctr"/>
                </a:tc>
              </a:tr>
              <a:tr h="460375">
                <a:tc>
                  <a:txBody>
                    <a:bodyPr/>
                    <a:lstStyle/>
                    <a:p>
                      <a:pPr indent="0" lvl="0" marL="0" marR="0" rtl="0" algn="l">
                        <a:lnSpc>
                          <a:spcPct val="89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Clase derivate</a:t>
                      </a:r>
                      <a:endParaRPr/>
                    </a:p>
                  </a:txBody>
                  <a:tcPr marT="76425" marB="46800" marR="90000" marL="90000" anchor="ctr"/>
                </a:tc>
                <a:tc>
                  <a:txBody>
                    <a:bodyPr/>
                    <a:lstStyle/>
                    <a:p>
                      <a:pPr indent="0" lvl="0" marL="0" marR="0" rtl="0" algn="l">
                        <a:lnSpc>
                          <a:spcPct val="89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da</a:t>
                      </a:r>
                      <a:endParaRPr/>
                    </a:p>
                  </a:txBody>
                  <a:tcPr marT="76425" marB="46800" marR="90000" marL="90000" anchor="ctr"/>
                </a:tc>
                <a:tc>
                  <a:txBody>
                    <a:bodyPr/>
                    <a:lstStyle/>
                    <a:p>
                      <a:pPr indent="0" lvl="0" marL="0" marR="0" rtl="0" algn="l">
                        <a:lnSpc>
                          <a:spcPct val="89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da</a:t>
                      </a:r>
                      <a:endParaRPr/>
                    </a:p>
                  </a:txBody>
                  <a:tcPr marT="76425" marB="46800" marR="90000" marL="90000" anchor="ctr"/>
                </a:tc>
                <a:tc>
                  <a:txBody>
                    <a:bodyPr/>
                    <a:lstStyle/>
                    <a:p>
                      <a:pPr indent="0" lvl="0" marL="0" marR="0" rtl="0" algn="l">
                        <a:lnSpc>
                          <a:spcPct val="89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nu</a:t>
                      </a:r>
                      <a:endParaRPr/>
                    </a:p>
                  </a:txBody>
                  <a:tcPr marT="76425" marB="46800" marR="90000" marL="90000" anchor="ctr"/>
                </a:tc>
              </a:tr>
              <a:tr h="460375">
                <a:tc>
                  <a:txBody>
                    <a:bodyPr/>
                    <a:lstStyle/>
                    <a:p>
                      <a:pPr indent="0" lvl="0" marL="0" marR="0" rtl="0" algn="l">
                        <a:lnSpc>
                          <a:spcPct val="89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Alte clase</a:t>
                      </a:r>
                      <a:endParaRPr/>
                    </a:p>
                  </a:txBody>
                  <a:tcPr marT="76425" marB="46800" marR="90000" marL="90000" anchor="ctr"/>
                </a:tc>
                <a:tc>
                  <a:txBody>
                    <a:bodyPr/>
                    <a:lstStyle/>
                    <a:p>
                      <a:pPr indent="0" lvl="0" marL="0" marR="0" rtl="0" algn="l">
                        <a:lnSpc>
                          <a:spcPct val="89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da</a:t>
                      </a:r>
                      <a:endParaRPr/>
                    </a:p>
                  </a:txBody>
                  <a:tcPr marT="76425" marB="46800" marR="90000" marL="90000" anchor="ctr"/>
                </a:tc>
                <a:tc>
                  <a:txBody>
                    <a:bodyPr/>
                    <a:lstStyle/>
                    <a:p>
                      <a:pPr indent="0" lvl="0" marL="0" marR="0" rtl="0" algn="l">
                        <a:lnSpc>
                          <a:spcPct val="89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nu</a:t>
                      </a:r>
                      <a:endParaRPr/>
                    </a:p>
                  </a:txBody>
                  <a:tcPr marT="76425" marB="46800" marR="90000" marL="90000" anchor="ctr"/>
                </a:tc>
                <a:tc>
                  <a:txBody>
                    <a:bodyPr/>
                    <a:lstStyle/>
                    <a:p>
                      <a:pPr indent="0" lvl="0" marL="0" marR="0" rtl="0" algn="l">
                        <a:lnSpc>
                          <a:spcPct val="89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nu</a:t>
                      </a:r>
                      <a:endParaRPr/>
                    </a:p>
                  </a:txBody>
                  <a:tcPr marT="76425" marB="46800" marR="90000" marL="90000" anchor="ct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26" name="Shape 626"/>
        <p:cNvGrpSpPr/>
        <p:nvPr/>
      </p:nvGrpSpPr>
      <p:grpSpPr>
        <a:xfrm>
          <a:off x="0" y="0"/>
          <a:ext cx="0" cy="0"/>
          <a:chOff x="0" y="0"/>
          <a:chExt cx="0" cy="0"/>
        </a:xfrm>
      </p:grpSpPr>
      <p:sp>
        <p:nvSpPr>
          <p:cNvPr id="627" name="Google Shape;627;p47"/>
          <p:cNvSpPr txBox="1"/>
          <p:nvPr/>
        </p:nvSpPr>
        <p:spPr>
          <a:xfrm>
            <a:off x="9383712" y="7062787"/>
            <a:ext cx="552300" cy="403200"/>
          </a:xfrm>
          <a:prstGeom prst="rect">
            <a:avLst/>
          </a:prstGeom>
          <a:noFill/>
          <a:ln>
            <a:noFill/>
          </a:ln>
        </p:spPr>
        <p:txBody>
          <a:bodyPr anchorCtr="0" anchor="b" bIns="50400" lIns="100800" spcFirstLastPara="1" rIns="100800" wrap="square" tIns="50400">
            <a:noAutofit/>
          </a:bodyPr>
          <a:lstStyle/>
          <a:p>
            <a:pPr indent="0" lvl="0" marL="0" marR="0" rtl="0" algn="r">
              <a:lnSpc>
                <a:spcPct val="100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628" name="Google Shape;628;p47"/>
          <p:cNvSpPr txBox="1"/>
          <p:nvPr/>
        </p:nvSpPr>
        <p:spPr>
          <a:xfrm>
            <a:off x="84137" y="84137"/>
            <a:ext cx="5040300" cy="6603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629" name="Google Shape;629;p47"/>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630" name="Google Shape;630;p47"/>
          <p:cNvSpPr txBox="1"/>
          <p:nvPr/>
        </p:nvSpPr>
        <p:spPr>
          <a:xfrm>
            <a:off x="3897312" y="655637"/>
            <a:ext cx="2590800" cy="385800"/>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4. Curs 1</a:t>
            </a:r>
            <a:endParaRPr/>
          </a:p>
        </p:txBody>
      </p:sp>
      <p:sp>
        <p:nvSpPr>
          <p:cNvPr id="631" name="Google Shape;631;p47"/>
          <p:cNvSpPr txBox="1"/>
          <p:nvPr/>
        </p:nvSpPr>
        <p:spPr>
          <a:xfrm>
            <a:off x="239712" y="1108075"/>
            <a:ext cx="8447100" cy="457200"/>
          </a:xfrm>
          <a:prstGeom prst="rect">
            <a:avLst/>
          </a:prstGeom>
          <a:noFill/>
          <a:ln>
            <a:noFill/>
          </a:ln>
        </p:spPr>
        <p:txBody>
          <a:bodyPr anchorCtr="0" anchor="t" bIns="45000" lIns="90000" spcFirstLastPara="1" rIns="90000" wrap="square" tIns="45000">
            <a:noAutofit/>
          </a:bodyPr>
          <a:lstStyle/>
          <a:p>
            <a:pPr indent="-223837" lvl="0" marL="1143000" marR="0" rtl="0" algn="l">
              <a:lnSpc>
                <a:spcPct val="150000"/>
              </a:lnSpc>
              <a:spcBef>
                <a:spcPts val="0"/>
              </a:spcBef>
              <a:spcAft>
                <a:spcPts val="0"/>
              </a:spcAft>
              <a:buClr>
                <a:srgbClr val="0000FF"/>
              </a:buClr>
              <a:buSzPts val="2000"/>
              <a:buFont typeface="Arial"/>
              <a:buNone/>
            </a:pPr>
            <a:r>
              <a:rPr b="1" i="0" lang="en-US" sz="2000" u="none">
                <a:solidFill>
                  <a:srgbClr val="0000FF"/>
                </a:solidFill>
                <a:latin typeface="Arial"/>
                <a:ea typeface="Arial"/>
                <a:cs typeface="Arial"/>
                <a:sym typeface="Arial"/>
              </a:rPr>
              <a:t>4.2 Principiile programarii orientate pe obiecte</a:t>
            </a:r>
            <a:endParaRPr/>
          </a:p>
        </p:txBody>
      </p:sp>
      <p:sp>
        <p:nvSpPr>
          <p:cNvPr id="632" name="Google Shape;632;p47"/>
          <p:cNvSpPr txBox="1"/>
          <p:nvPr/>
        </p:nvSpPr>
        <p:spPr>
          <a:xfrm>
            <a:off x="709600" y="1985947"/>
            <a:ext cx="8751900" cy="4710300"/>
          </a:xfrm>
          <a:prstGeom prst="rect">
            <a:avLst/>
          </a:prstGeom>
          <a:noFill/>
          <a:ln>
            <a:noFill/>
          </a:ln>
        </p:spPr>
        <p:txBody>
          <a:bodyPr anchorCtr="0" anchor="t" bIns="45000" lIns="90000" spcFirstLastPara="1" rIns="90000" wrap="square" tIns="45000">
            <a:noAutofit/>
          </a:bodyPr>
          <a:lstStyle/>
          <a:p>
            <a:pPr indent="0" lvl="0" marL="0" marR="0" rtl="0" algn="l">
              <a:lnSpc>
                <a:spcPct val="104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Principalele concepte (caracteristici) ale POO sunt:</a:t>
            </a:r>
            <a:endParaRPr/>
          </a:p>
          <a:p>
            <a:pPr indent="0" lvl="0" marL="0" marR="0" rtl="0" algn="l">
              <a:lnSpc>
                <a:spcPct val="104000"/>
              </a:lnSpc>
              <a:spcBef>
                <a:spcPts val="0"/>
              </a:spcBef>
              <a:spcAft>
                <a:spcPts val="0"/>
              </a:spcAft>
              <a:buClr>
                <a:srgbClr val="FFFFFF"/>
              </a:buClr>
              <a:buSzPts val="2000"/>
              <a:buFont typeface="Arial"/>
              <a:buNone/>
            </a:pPr>
            <a:r>
              <a:t/>
            </a:r>
            <a:endParaRPr b="0" i="0" sz="2000" u="none">
              <a:solidFill>
                <a:srgbClr val="000000"/>
              </a:solidFill>
              <a:latin typeface="Arial"/>
              <a:ea typeface="Arial"/>
              <a:cs typeface="Arial"/>
              <a:sym typeface="Arial"/>
            </a:endParaRPr>
          </a:p>
          <a:p>
            <a:pPr indent="0" lvl="0" marL="0" marR="0" rtl="0" algn="l">
              <a:lnSpc>
                <a:spcPct val="104000"/>
              </a:lnSpc>
              <a:spcBef>
                <a:spcPts val="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Polimorfismul</a:t>
            </a:r>
            <a:r>
              <a:rPr b="0" i="0" lang="en-US" sz="2000" u="none">
                <a:solidFill>
                  <a:srgbClr val="000000"/>
                </a:solidFill>
                <a:latin typeface="Arial"/>
                <a:ea typeface="Arial"/>
                <a:cs typeface="Arial"/>
                <a:sym typeface="Arial"/>
              </a:rPr>
              <a:t> (la executie – </a:t>
            </a:r>
            <a:r>
              <a:rPr b="0" i="1" lang="en-US" sz="2000" u="none">
                <a:solidFill>
                  <a:srgbClr val="000000"/>
                </a:solidFill>
                <a:latin typeface="Arial"/>
                <a:ea typeface="Arial"/>
                <a:cs typeface="Arial"/>
                <a:sym typeface="Arial"/>
              </a:rPr>
              <a:t>discutii mai ample mai tarziu</a:t>
            </a:r>
            <a:r>
              <a:rPr b="0" i="0" lang="en-US" sz="2000" u="none">
                <a:solidFill>
                  <a:srgbClr val="000000"/>
                </a:solidFill>
                <a:latin typeface="Arial"/>
                <a:ea typeface="Arial"/>
                <a:cs typeface="Arial"/>
                <a:sym typeface="Arial"/>
              </a:rPr>
              <a:t>) – într-o ierarhie de clase obtinuta prin mostenire, o metodă poate avea implementari diferite la nivele diferite in acea ierarhie;</a:t>
            </a:r>
            <a:endParaRPr b="0" i="0" sz="2000" u="none">
              <a:solidFill>
                <a:srgbClr val="000000"/>
              </a:solidFill>
              <a:latin typeface="Arial"/>
              <a:ea typeface="Arial"/>
              <a:cs typeface="Arial"/>
              <a:sym typeface="Arial"/>
            </a:endParaRPr>
          </a:p>
          <a:p>
            <a:pPr indent="0" lvl="0" marL="0" marR="0" rtl="0" algn="l">
              <a:lnSpc>
                <a:spcPct val="104000"/>
              </a:lnSpc>
              <a:spcBef>
                <a:spcPts val="0"/>
              </a:spcBef>
              <a:spcAft>
                <a:spcPts val="0"/>
              </a:spcAft>
              <a:buClr>
                <a:srgbClr val="FF0000"/>
              </a:buClr>
              <a:buSzPts val="2000"/>
              <a:buFont typeface="Arial"/>
              <a:buNone/>
            </a:pPr>
            <a:r>
              <a:t/>
            </a:r>
            <a:endParaRPr sz="2000"/>
          </a:p>
          <a:p>
            <a:pPr indent="0" lvl="0" marL="0" rtl="0" algn="l">
              <a:lnSpc>
                <a:spcPct val="104000"/>
              </a:lnSpc>
              <a:spcBef>
                <a:spcPts val="0"/>
              </a:spcBef>
              <a:spcAft>
                <a:spcPts val="0"/>
              </a:spcAft>
              <a:buClr>
                <a:srgbClr val="FF0000"/>
              </a:buClr>
              <a:buSzPts val="2000"/>
              <a:buFont typeface="Arial"/>
              <a:buNone/>
            </a:pPr>
            <a:r>
              <a:rPr b="1" lang="en-US" sz="2000">
                <a:solidFill>
                  <a:srgbClr val="FF0000"/>
                </a:solidFill>
              </a:rPr>
              <a:t>Sabloane</a:t>
            </a:r>
            <a:endParaRPr sz="2000"/>
          </a:p>
          <a:p>
            <a:pPr indent="0" lvl="0" marL="0" rtl="0" algn="l">
              <a:lnSpc>
                <a:spcPct val="115000"/>
              </a:lnSpc>
              <a:spcBef>
                <a:spcPts val="800"/>
              </a:spcBef>
              <a:spcAft>
                <a:spcPts val="0"/>
              </a:spcAft>
              <a:buClr>
                <a:schemeClr val="dk1"/>
              </a:buClr>
              <a:buSzPts val="1100"/>
              <a:buFont typeface="Arial"/>
              <a:buNone/>
            </a:pPr>
            <a:r>
              <a:rPr lang="en-US" sz="2000">
                <a:solidFill>
                  <a:schemeClr val="dk1"/>
                </a:solidFill>
              </a:rPr>
              <a:t>•cod mai sigur/reutilizare de cod</a:t>
            </a:r>
            <a:endParaRPr sz="2000">
              <a:solidFill>
                <a:schemeClr val="dk1"/>
              </a:solidFill>
            </a:endParaRPr>
          </a:p>
          <a:p>
            <a:pPr indent="0" lvl="0" marL="0" rtl="0" algn="l">
              <a:lnSpc>
                <a:spcPct val="115000"/>
              </a:lnSpc>
              <a:spcBef>
                <a:spcPts val="800"/>
              </a:spcBef>
              <a:spcAft>
                <a:spcPts val="0"/>
              </a:spcAft>
              <a:buClr>
                <a:schemeClr val="dk1"/>
              </a:buClr>
              <a:buSzPts val="1100"/>
              <a:buFont typeface="Arial"/>
              <a:buNone/>
            </a:pPr>
            <a:r>
              <a:rPr lang="en-US" sz="2000">
                <a:solidFill>
                  <a:schemeClr val="dk1"/>
                </a:solidFill>
              </a:rPr>
              <a:t>•putem implementa lista inlantuita de</a:t>
            </a:r>
            <a:endParaRPr sz="2000">
              <a:solidFill>
                <a:schemeClr val="dk1"/>
              </a:solidFill>
            </a:endParaRPr>
          </a:p>
          <a:p>
            <a:pPr indent="0" lvl="0" marL="0" rtl="0" algn="l">
              <a:lnSpc>
                <a:spcPct val="115000"/>
              </a:lnSpc>
              <a:spcBef>
                <a:spcPts val="700"/>
              </a:spcBef>
              <a:spcAft>
                <a:spcPts val="0"/>
              </a:spcAft>
              <a:buClr>
                <a:schemeClr val="dk1"/>
              </a:buClr>
              <a:buSzPts val="1100"/>
              <a:buFont typeface="Arial"/>
              <a:buNone/>
            </a:pPr>
            <a:r>
              <a:rPr lang="en-US" sz="2000">
                <a:solidFill>
                  <a:schemeClr val="dk1"/>
                </a:solidFill>
              </a:rPr>
              <a:t>–intregi</a:t>
            </a:r>
            <a:endParaRPr sz="2000">
              <a:solidFill>
                <a:schemeClr val="dk1"/>
              </a:solidFill>
            </a:endParaRPr>
          </a:p>
          <a:p>
            <a:pPr indent="0" lvl="0" marL="0" rtl="0" algn="l">
              <a:lnSpc>
                <a:spcPct val="115000"/>
              </a:lnSpc>
              <a:spcBef>
                <a:spcPts val="700"/>
              </a:spcBef>
              <a:spcAft>
                <a:spcPts val="0"/>
              </a:spcAft>
              <a:buClr>
                <a:schemeClr val="dk1"/>
              </a:buClr>
              <a:buSzPts val="1100"/>
              <a:buFont typeface="Arial"/>
              <a:buNone/>
            </a:pPr>
            <a:r>
              <a:rPr lang="en-US" sz="2000">
                <a:solidFill>
                  <a:schemeClr val="dk1"/>
                </a:solidFill>
              </a:rPr>
              <a:t>–caractere</a:t>
            </a:r>
            <a:endParaRPr sz="2000">
              <a:solidFill>
                <a:schemeClr val="dk1"/>
              </a:solidFill>
            </a:endParaRPr>
          </a:p>
          <a:p>
            <a:pPr indent="0" lvl="0" marL="0" rtl="0" algn="l">
              <a:lnSpc>
                <a:spcPct val="115000"/>
              </a:lnSpc>
              <a:spcBef>
                <a:spcPts val="700"/>
              </a:spcBef>
              <a:spcAft>
                <a:spcPts val="0"/>
              </a:spcAft>
              <a:buClr>
                <a:schemeClr val="dk1"/>
              </a:buClr>
              <a:buSzPts val="1100"/>
              <a:buFont typeface="Arial"/>
              <a:buNone/>
            </a:pPr>
            <a:r>
              <a:rPr lang="en-US" sz="2000">
                <a:solidFill>
                  <a:schemeClr val="dk1"/>
                </a:solidFill>
              </a:rPr>
              <a:t>–float</a:t>
            </a:r>
            <a:endParaRPr sz="2000">
              <a:solidFill>
                <a:schemeClr val="dk1"/>
              </a:solidFill>
            </a:endParaRPr>
          </a:p>
          <a:p>
            <a:pPr indent="0" lvl="0" marL="0" rtl="0" algn="l">
              <a:lnSpc>
                <a:spcPct val="115000"/>
              </a:lnSpc>
              <a:spcBef>
                <a:spcPts val="700"/>
              </a:spcBef>
              <a:spcAft>
                <a:spcPts val="0"/>
              </a:spcAft>
              <a:buClr>
                <a:schemeClr val="dk1"/>
              </a:buClr>
              <a:buSzPts val="1100"/>
              <a:buFont typeface="Arial"/>
              <a:buNone/>
            </a:pPr>
            <a:r>
              <a:rPr lang="en-US" sz="2000">
                <a:solidFill>
                  <a:schemeClr val="dk1"/>
                </a:solidFill>
              </a:rPr>
              <a:t>–obiecte</a:t>
            </a:r>
            <a:endParaRPr sz="2000">
              <a:solidFill>
                <a:schemeClr val="dk1"/>
              </a:solidFill>
            </a:endParaRPr>
          </a:p>
          <a:p>
            <a:pPr indent="0" lvl="0" marL="0" marR="0" rtl="0" algn="l">
              <a:lnSpc>
                <a:spcPct val="104000"/>
              </a:lnSpc>
              <a:spcBef>
                <a:spcPts val="0"/>
              </a:spcBef>
              <a:spcAft>
                <a:spcPts val="0"/>
              </a:spcAft>
              <a:buClr>
                <a:srgbClr val="FF0000"/>
              </a:buClr>
              <a:buSzPts val="2000"/>
              <a:buFont typeface="Arial"/>
              <a:buNone/>
            </a:pPr>
            <a:r>
              <a:t/>
            </a:r>
            <a:endParaRPr sz="20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39" name="Shape 639"/>
        <p:cNvGrpSpPr/>
        <p:nvPr/>
      </p:nvGrpSpPr>
      <p:grpSpPr>
        <a:xfrm>
          <a:off x="0" y="0"/>
          <a:ext cx="0" cy="0"/>
          <a:chOff x="0" y="0"/>
          <a:chExt cx="0" cy="0"/>
        </a:xfrm>
      </p:grpSpPr>
      <p:sp>
        <p:nvSpPr>
          <p:cNvPr id="640" name="Google Shape;640;p48"/>
          <p:cNvSpPr txBox="1"/>
          <p:nvPr/>
        </p:nvSpPr>
        <p:spPr>
          <a:xfrm>
            <a:off x="9236075" y="7062787"/>
            <a:ext cx="700087" cy="403225"/>
          </a:xfrm>
          <a:prstGeom prst="rect">
            <a:avLst/>
          </a:prstGeom>
          <a:noFill/>
          <a:ln>
            <a:noFill/>
          </a:ln>
        </p:spPr>
        <p:txBody>
          <a:bodyPr anchorCtr="0" anchor="b" bIns="50400" lIns="100800" spcFirstLastPara="1" rIns="100800" wrap="square" tIns="50400">
            <a:noAutofit/>
          </a:bodyPr>
          <a:lstStyle/>
          <a:p>
            <a:pPr indent="0" lvl="0" marL="0" marR="0" rtl="0" algn="r">
              <a:lnSpc>
                <a:spcPct val="104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641" name="Google Shape;641;p48"/>
          <p:cNvSpPr txBox="1"/>
          <p:nvPr/>
        </p:nvSpPr>
        <p:spPr>
          <a:xfrm>
            <a:off x="84137" y="84137"/>
            <a:ext cx="5040312" cy="6604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642" name="Google Shape;642;p48"/>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643" name="Google Shape;643;p48"/>
          <p:cNvSpPr txBox="1"/>
          <p:nvPr/>
        </p:nvSpPr>
        <p:spPr>
          <a:xfrm>
            <a:off x="2322512" y="836612"/>
            <a:ext cx="5543550" cy="415925"/>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C1C1D"/>
              </a:buClr>
              <a:buSzPts val="2600"/>
              <a:buFont typeface="Arial"/>
              <a:buNone/>
            </a:pPr>
            <a:r>
              <a:rPr b="1" i="0" lang="en-US" sz="2600" u="none">
                <a:solidFill>
                  <a:srgbClr val="0C1C1D"/>
                </a:solidFill>
                <a:latin typeface="Arial"/>
                <a:ea typeface="Arial"/>
                <a:cs typeface="Arial"/>
                <a:sym typeface="Arial"/>
              </a:rPr>
              <a:t>Perspective</a:t>
            </a:r>
            <a:endParaRPr/>
          </a:p>
        </p:txBody>
      </p:sp>
      <p:sp>
        <p:nvSpPr>
          <p:cNvPr id="644" name="Google Shape;644;p48"/>
          <p:cNvSpPr txBox="1"/>
          <p:nvPr/>
        </p:nvSpPr>
        <p:spPr>
          <a:xfrm>
            <a:off x="1136650" y="1879600"/>
            <a:ext cx="8235950" cy="4338637"/>
          </a:xfrm>
          <a:prstGeom prst="rect">
            <a:avLst/>
          </a:prstGeom>
          <a:noFill/>
          <a:ln>
            <a:noFill/>
          </a:ln>
        </p:spPr>
        <p:txBody>
          <a:bodyPr anchorCtr="0" anchor="t" bIns="45000" lIns="90000" spcFirstLastPara="1" rIns="90000" wrap="square" tIns="45000">
            <a:noAutofit/>
          </a:bodyPr>
          <a:lstStyle/>
          <a:p>
            <a:pPr indent="0" lvl="0" marL="0" marR="0" rtl="0" algn="l">
              <a:lnSpc>
                <a:spcPct val="2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1. Se vor discuta directiile principale ale cursului, feedback-ul studentilor fiind hotarator in acest aspect </a:t>
            </a:r>
            <a:endParaRPr/>
          </a:p>
          <a:p>
            <a:pPr indent="0" lvl="0" marL="0" marR="0" rtl="0" algn="l">
              <a:lnSpc>
                <a:spcPct val="2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intelegerea notiunilor</a:t>
            </a:r>
            <a:endParaRPr/>
          </a:p>
          <a:p>
            <a:pPr indent="0" lvl="0" marL="0" marR="0" rtl="0" algn="l">
              <a:lnSpc>
                <a:spcPct val="2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intrebari si sugestii</a:t>
            </a:r>
            <a:endParaRPr/>
          </a:p>
          <a:p>
            <a:pPr indent="0" lvl="0" marL="0" marR="0" rtl="0" algn="l">
              <a:lnSpc>
                <a:spcPct val="200000"/>
              </a:lnSpc>
              <a:spcBef>
                <a:spcPts val="0"/>
              </a:spcBef>
              <a:spcAft>
                <a:spcPts val="0"/>
              </a:spcAft>
              <a:buClr>
                <a:srgbClr val="FFFFFF"/>
              </a:buClr>
              <a:buSzPts val="2000"/>
              <a:buFont typeface="Arial"/>
              <a:buNone/>
            </a:pPr>
            <a:r>
              <a:t/>
            </a:r>
            <a:endParaRPr b="0" i="0" sz="2000" u="non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2. Cursul 2:</a:t>
            </a:r>
            <a:endParaRPr/>
          </a:p>
          <a:p>
            <a:pPr indent="0" lvl="0" marL="0" marR="0" rtl="0" algn="l">
              <a:lnSpc>
                <a:spcPct val="2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		</a:t>
            </a:r>
            <a:r>
              <a:rPr b="0" i="0" lang="en-US" sz="2000" u="none">
                <a:solidFill>
                  <a:srgbClr val="000000"/>
                </a:solidFill>
                <a:latin typeface="Arial"/>
                <a:ea typeface="Arial"/>
                <a:cs typeface="Arial"/>
                <a:sym typeface="Arial"/>
              </a:rPr>
              <a:t>- Introducere in OOP. </a:t>
            </a:r>
            <a:r>
              <a:rPr b="0" i="0" lang="en-US" sz="2200" u="none">
                <a:solidFill>
                  <a:srgbClr val="000000"/>
                </a:solidFill>
                <a:latin typeface="Arial"/>
                <a:ea typeface="Arial"/>
                <a:cs typeface="Arial"/>
                <a:sym typeface="Arial"/>
              </a:rPr>
              <a:t>Clase. Obiecte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6" name="Shape 96"/>
        <p:cNvGrpSpPr/>
        <p:nvPr/>
      </p:nvGrpSpPr>
      <p:grpSpPr>
        <a:xfrm>
          <a:off x="0" y="0"/>
          <a:ext cx="0" cy="0"/>
          <a:chOff x="0" y="0"/>
          <a:chExt cx="0" cy="0"/>
        </a:xfrm>
      </p:grpSpPr>
      <p:sp>
        <p:nvSpPr>
          <p:cNvPr id="97" name="Google Shape;97;p7"/>
          <p:cNvSpPr txBox="1"/>
          <p:nvPr/>
        </p:nvSpPr>
        <p:spPr>
          <a:xfrm>
            <a:off x="9532937" y="7062787"/>
            <a:ext cx="403225" cy="403225"/>
          </a:xfrm>
          <a:prstGeom prst="rect">
            <a:avLst/>
          </a:prstGeom>
          <a:noFill/>
          <a:ln>
            <a:noFill/>
          </a:ln>
        </p:spPr>
        <p:txBody>
          <a:bodyPr anchorCtr="0" anchor="b" bIns="50400" lIns="100800" spcFirstLastPara="1" rIns="100800" wrap="square" tIns="50400">
            <a:noAutofit/>
          </a:bodyPr>
          <a:lstStyle/>
          <a:p>
            <a:pPr indent="0" lvl="0" marL="0" marR="0" rtl="0" algn="r">
              <a:lnSpc>
                <a:spcPct val="104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98" name="Google Shape;98;p7"/>
          <p:cNvSpPr txBox="1"/>
          <p:nvPr/>
        </p:nvSpPr>
        <p:spPr>
          <a:xfrm>
            <a:off x="84137" y="84137"/>
            <a:ext cx="5040312" cy="6604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99" name="Google Shape;99;p7"/>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100" name="Google Shape;100;p7"/>
          <p:cNvSpPr txBox="1"/>
          <p:nvPr/>
        </p:nvSpPr>
        <p:spPr>
          <a:xfrm>
            <a:off x="2144712" y="731837"/>
            <a:ext cx="5543550" cy="447675"/>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a:solidFill>
                  <a:srgbClr val="000000"/>
                </a:solidFill>
                <a:latin typeface="Arial"/>
                <a:ea typeface="Arial"/>
                <a:cs typeface="Arial"/>
                <a:sym typeface="Arial"/>
              </a:rPr>
              <a:t>1. Regulamente UB si FMI</a:t>
            </a:r>
            <a:endParaRPr/>
          </a:p>
        </p:txBody>
      </p:sp>
      <p:sp>
        <p:nvSpPr>
          <p:cNvPr id="101" name="Google Shape;101;p7"/>
          <p:cNvSpPr txBox="1"/>
          <p:nvPr/>
        </p:nvSpPr>
        <p:spPr>
          <a:xfrm>
            <a:off x="315912" y="1493837"/>
            <a:ext cx="9525000" cy="31242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Lucruri bine de stiut de studenti</a:t>
            </a:r>
            <a:r>
              <a:rPr b="0" i="0" lang="en-US" sz="2000" u="none">
                <a:solidFill>
                  <a:srgbClr val="000000"/>
                </a:solidFill>
                <a:latin typeface="Arial"/>
                <a:ea typeface="Arial"/>
                <a:cs typeface="Arial"/>
                <a:sym typeface="Arial"/>
              </a:rPr>
              <a:t>:</a:t>
            </a:r>
            <a:endParaRPr/>
          </a:p>
          <a:p>
            <a:pPr indent="0" lvl="0" marL="0" marR="0" rtl="0" algn="l">
              <a:lnSpc>
                <a:spcPct val="150000"/>
              </a:lnSpc>
              <a:spcBef>
                <a:spcPts val="40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regulament privind activitatea studenților la UB: </a:t>
            </a:r>
            <a:r>
              <a:rPr lang="en-US" sz="2000">
                <a:solidFill>
                  <a:srgbClr val="3333CC"/>
                </a:solidFill>
              </a:rPr>
              <a:t>https://www.unibuc.ro/wp-content/uploads/sites/7/2018/07/Regulament-privind-activitatea-profesionala-a-studentilor-2018.pdf</a:t>
            </a:r>
            <a:endParaRPr/>
          </a:p>
          <a:p>
            <a:pPr indent="0" lvl="0" marL="0" marR="0" rtl="0" algn="l">
              <a:lnSpc>
                <a:spcPct val="150000"/>
              </a:lnSpc>
              <a:spcBef>
                <a:spcPts val="40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regulament de etică și profesionalism la FMI:</a:t>
            </a:r>
            <a:endParaRPr/>
          </a:p>
          <a:p>
            <a:pPr indent="0" lvl="0" marL="0" marR="0" rtl="0" algn="l">
              <a:lnSpc>
                <a:spcPct val="150000"/>
              </a:lnSpc>
              <a:spcBef>
                <a:spcPts val="400"/>
              </a:spcBef>
              <a:spcAft>
                <a:spcPts val="0"/>
              </a:spcAft>
              <a:buClr>
                <a:srgbClr val="FFFFFF"/>
              </a:buClr>
              <a:buSzPts val="2000"/>
              <a:buFont typeface="Arial"/>
              <a:buNone/>
            </a:pPr>
            <a:r>
              <a:t/>
            </a:r>
            <a:endParaRPr b="0" i="0" sz="2000" u="none">
              <a:solidFill>
                <a:srgbClr val="000000"/>
              </a:solidFill>
              <a:latin typeface="Arial"/>
              <a:ea typeface="Arial"/>
              <a:cs typeface="Arial"/>
              <a:sym typeface="Arial"/>
            </a:endParaRPr>
          </a:p>
          <a:p>
            <a:pPr indent="0" lvl="0" marL="0" marR="0" rtl="0" algn="l">
              <a:lnSpc>
                <a:spcPct val="150000"/>
              </a:lnSpc>
              <a:spcBef>
                <a:spcPts val="400"/>
              </a:spcBef>
              <a:spcAft>
                <a:spcPts val="0"/>
              </a:spcAft>
              <a:buClr>
                <a:srgbClr val="FFFFFF"/>
              </a:buClr>
              <a:buSzPts val="2000"/>
              <a:buFont typeface="Arial"/>
              <a:buNone/>
            </a:pPr>
            <a:r>
              <a:t/>
            </a:r>
            <a:endParaRPr b="0" i="0" sz="2000" u="none">
              <a:solidFill>
                <a:srgbClr val="000000"/>
              </a:solidFill>
              <a:latin typeface="Arial"/>
              <a:ea typeface="Arial"/>
              <a:cs typeface="Arial"/>
              <a:sym typeface="Arial"/>
            </a:endParaRPr>
          </a:p>
          <a:p>
            <a:pPr indent="0" lvl="0" marL="0" marR="0" rtl="0" algn="l">
              <a:lnSpc>
                <a:spcPct val="104000"/>
              </a:lnSpc>
              <a:spcBef>
                <a:spcPts val="0"/>
              </a:spcBef>
              <a:spcAft>
                <a:spcPts val="0"/>
              </a:spcAft>
              <a:buNone/>
            </a:pPr>
            <a:r>
              <a:t/>
            </a:r>
            <a:endParaRPr b="0" i="0" sz="2000" u="none">
              <a:solidFill>
                <a:srgbClr val="000000"/>
              </a:solidFill>
              <a:latin typeface="Arial"/>
              <a:ea typeface="Arial"/>
              <a:cs typeface="Arial"/>
              <a:sym typeface="Arial"/>
            </a:endParaRPr>
          </a:p>
        </p:txBody>
      </p:sp>
      <p:pic>
        <p:nvPicPr>
          <p:cNvPr id="102" name="Google Shape;102;p7"/>
          <p:cNvPicPr preferRelativeResize="0"/>
          <p:nvPr/>
        </p:nvPicPr>
        <p:blipFill rotWithShape="1">
          <a:blip r:embed="rId4">
            <a:alphaModFix/>
          </a:blip>
          <a:srcRect b="0" l="0" r="0" t="0"/>
          <a:stretch/>
        </p:blipFill>
        <p:spPr>
          <a:xfrm>
            <a:off x="993775" y="4578350"/>
            <a:ext cx="8321675" cy="1536700"/>
          </a:xfrm>
          <a:prstGeom prst="rect">
            <a:avLst/>
          </a:prstGeom>
          <a:noFill/>
          <a:ln>
            <a:noFill/>
          </a:ln>
        </p:spPr>
      </p:pic>
      <p:sp>
        <p:nvSpPr>
          <p:cNvPr id="103" name="Google Shape;103;p7"/>
          <p:cNvSpPr txBox="1"/>
          <p:nvPr/>
        </p:nvSpPr>
        <p:spPr>
          <a:xfrm>
            <a:off x="1154112" y="6370637"/>
            <a:ext cx="7772400" cy="368300"/>
          </a:xfrm>
          <a:prstGeom prst="rect">
            <a:avLst/>
          </a:prstGeom>
          <a:noFill/>
          <a:ln>
            <a:noFill/>
          </a:ln>
        </p:spPr>
        <p:txBody>
          <a:bodyPr anchorCtr="0" anchor="t" bIns="46800" lIns="90000" spcFirstLastPara="1" rIns="90000" wrap="square" tIns="46800">
            <a:noAutofit/>
          </a:bodyPr>
          <a:lstStyle/>
          <a:p>
            <a:pPr indent="-338137" lvl="0" marL="342900" marR="0" rtl="0" algn="l">
              <a:lnSpc>
                <a:spcPct val="150000"/>
              </a:lnSpc>
              <a:spcBef>
                <a:spcPts val="0"/>
              </a:spcBef>
              <a:spcAft>
                <a:spcPts val="0"/>
              </a:spcAft>
              <a:buClr>
                <a:srgbClr val="FF0000"/>
              </a:buClr>
              <a:buSzPts val="1800"/>
              <a:buFont typeface="Arial"/>
              <a:buNone/>
            </a:pPr>
            <a:r>
              <a:rPr b="1" i="0" lang="en-US" sz="1800" u="none">
                <a:solidFill>
                  <a:srgbClr val="FF0000"/>
                </a:solidFill>
                <a:latin typeface="Arial"/>
                <a:ea typeface="Arial"/>
                <a:cs typeface="Arial"/>
                <a:sym typeface="Arial"/>
              </a:rPr>
              <a:t>3 incidente minore = un incident major = exmatriculare</a:t>
            </a:r>
            <a:endParaRPr/>
          </a:p>
        </p:txBody>
      </p:sp>
      <p:sp>
        <p:nvSpPr>
          <p:cNvPr id="104" name="Google Shape;104;p7"/>
          <p:cNvSpPr txBox="1"/>
          <p:nvPr/>
        </p:nvSpPr>
        <p:spPr>
          <a:xfrm>
            <a:off x="620712" y="3932237"/>
            <a:ext cx="8610600" cy="398462"/>
          </a:xfrm>
          <a:prstGeom prst="rect">
            <a:avLst/>
          </a:prstGeom>
          <a:noFill/>
          <a:ln>
            <a:noFill/>
          </a:ln>
        </p:spPr>
        <p:txBody>
          <a:bodyPr anchorCtr="0" anchor="t" bIns="46800" lIns="90000" spcFirstLastPara="1" rIns="90000" wrap="square" tIns="46800">
            <a:noAutofit/>
          </a:bodyPr>
          <a:lstStyle/>
          <a:p>
            <a:pPr indent="0" lvl="0" marL="0" marR="0" rtl="0" algn="l">
              <a:lnSpc>
                <a:spcPct val="104000"/>
              </a:lnSpc>
              <a:spcBef>
                <a:spcPts val="0"/>
              </a:spcBef>
              <a:spcAft>
                <a:spcPts val="0"/>
              </a:spcAft>
              <a:buClr>
                <a:srgbClr val="3333CC"/>
              </a:buClr>
              <a:buSzPts val="2000"/>
              <a:buFont typeface="Arial"/>
              <a:buNone/>
            </a:pPr>
            <a:r>
              <a:rPr lang="en-US" sz="2000">
                <a:solidFill>
                  <a:srgbClr val="3333CC"/>
                </a:solidFill>
              </a:rPr>
              <a:t>http://fmi.unibuc.ro/ro/pdf/2015/consiliu/Regulament_etica_FMI.pdf</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1" name="Shape 111"/>
        <p:cNvGrpSpPr/>
        <p:nvPr/>
      </p:nvGrpSpPr>
      <p:grpSpPr>
        <a:xfrm>
          <a:off x="0" y="0"/>
          <a:ext cx="0" cy="0"/>
          <a:chOff x="0" y="0"/>
          <a:chExt cx="0" cy="0"/>
        </a:xfrm>
      </p:grpSpPr>
      <p:sp>
        <p:nvSpPr>
          <p:cNvPr id="112" name="Google Shape;112;p8"/>
          <p:cNvSpPr txBox="1"/>
          <p:nvPr/>
        </p:nvSpPr>
        <p:spPr>
          <a:xfrm>
            <a:off x="9532937" y="7062787"/>
            <a:ext cx="403225" cy="403225"/>
          </a:xfrm>
          <a:prstGeom prst="rect">
            <a:avLst/>
          </a:prstGeom>
          <a:noFill/>
          <a:ln>
            <a:noFill/>
          </a:ln>
        </p:spPr>
        <p:txBody>
          <a:bodyPr anchorCtr="0" anchor="b" bIns="50400" lIns="100800" spcFirstLastPara="1" rIns="100800" wrap="square" tIns="50400">
            <a:noAutofit/>
          </a:bodyPr>
          <a:lstStyle/>
          <a:p>
            <a:pPr indent="0" lvl="0" marL="0" marR="0" rtl="0" algn="r">
              <a:lnSpc>
                <a:spcPct val="104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113" name="Google Shape;113;p8"/>
          <p:cNvSpPr txBox="1"/>
          <p:nvPr/>
        </p:nvSpPr>
        <p:spPr>
          <a:xfrm>
            <a:off x="84137" y="84137"/>
            <a:ext cx="5040312" cy="6604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114" name="Google Shape;114;p8"/>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115" name="Google Shape;115;p8"/>
          <p:cNvSpPr txBox="1"/>
          <p:nvPr/>
        </p:nvSpPr>
        <p:spPr>
          <a:xfrm>
            <a:off x="315912" y="1493837"/>
            <a:ext cx="9525000" cy="12954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Lucruri bine de stiut de studenti</a:t>
            </a:r>
            <a:r>
              <a:rPr b="0" i="0" lang="en-US" sz="2000" u="none">
                <a:solidFill>
                  <a:srgbClr val="000000"/>
                </a:solidFill>
                <a:latin typeface="Arial"/>
                <a:ea typeface="Arial"/>
                <a:cs typeface="Arial"/>
                <a:sym typeface="Arial"/>
              </a:rPr>
              <a:t>:</a:t>
            </a:r>
            <a:endParaRPr/>
          </a:p>
          <a:p>
            <a:pPr indent="0" lvl="0" marL="0" marR="0" rtl="0" algn="l">
              <a:lnSpc>
                <a:spcPct val="100000"/>
              </a:lnSpc>
              <a:spcBef>
                <a:spcPts val="400"/>
              </a:spcBef>
              <a:spcAft>
                <a:spcPts val="0"/>
              </a:spcAft>
              <a:buClr>
                <a:srgbClr val="FFFFFF"/>
              </a:buClr>
              <a:buSzPts val="2000"/>
              <a:buFont typeface="Arial"/>
              <a:buNone/>
            </a:pPr>
            <a:r>
              <a:t/>
            </a:r>
            <a:endParaRPr b="0" i="0" sz="2000" u="non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Cazuri</a:t>
            </a:r>
            <a:endParaRPr/>
          </a:p>
          <a:p>
            <a:pPr indent="0" lvl="0" marL="0" marR="0" rtl="0" algn="l">
              <a:lnSpc>
                <a:spcPct val="150000"/>
              </a:lnSpc>
              <a:spcBef>
                <a:spcPts val="400"/>
              </a:spcBef>
              <a:spcAft>
                <a:spcPts val="0"/>
              </a:spcAft>
              <a:buClr>
                <a:srgbClr val="FFFFFF"/>
              </a:buClr>
              <a:buSzPts val="2000"/>
              <a:buFont typeface="Arial"/>
              <a:buNone/>
            </a:pPr>
            <a:r>
              <a:t/>
            </a:r>
            <a:endParaRPr b="0" i="0" sz="2000" u="none">
              <a:solidFill>
                <a:srgbClr val="000000"/>
              </a:solidFill>
              <a:latin typeface="Arial"/>
              <a:ea typeface="Arial"/>
              <a:cs typeface="Arial"/>
              <a:sym typeface="Arial"/>
            </a:endParaRPr>
          </a:p>
          <a:p>
            <a:pPr indent="0" lvl="0" marL="0" marR="0" rtl="0" algn="l">
              <a:lnSpc>
                <a:spcPct val="104000"/>
              </a:lnSpc>
              <a:spcBef>
                <a:spcPts val="0"/>
              </a:spcBef>
              <a:spcAft>
                <a:spcPts val="0"/>
              </a:spcAft>
              <a:buNone/>
            </a:pPr>
            <a:r>
              <a:t/>
            </a:r>
            <a:endParaRPr b="0" i="0" sz="2000" u="none">
              <a:solidFill>
                <a:srgbClr val="000000"/>
              </a:solidFill>
              <a:latin typeface="Arial"/>
              <a:ea typeface="Arial"/>
              <a:cs typeface="Arial"/>
              <a:sym typeface="Arial"/>
            </a:endParaRPr>
          </a:p>
        </p:txBody>
      </p:sp>
      <p:pic>
        <p:nvPicPr>
          <p:cNvPr id="116" name="Google Shape;116;p8"/>
          <p:cNvPicPr preferRelativeResize="0"/>
          <p:nvPr/>
        </p:nvPicPr>
        <p:blipFill rotWithShape="1">
          <a:blip r:embed="rId4">
            <a:alphaModFix/>
          </a:blip>
          <a:srcRect b="0" l="0" r="0" t="0"/>
          <a:stretch/>
        </p:blipFill>
        <p:spPr>
          <a:xfrm>
            <a:off x="2068512" y="2103437"/>
            <a:ext cx="6096000" cy="4572000"/>
          </a:xfrm>
          <a:prstGeom prst="rect">
            <a:avLst/>
          </a:prstGeom>
          <a:noFill/>
          <a:ln cap="sq" cmpd="sng" w="9525">
            <a:solidFill>
              <a:srgbClr val="FF0000"/>
            </a:solidFill>
            <a:prstDash val="solid"/>
            <a:miter lim="800000"/>
            <a:headEnd len="sm" w="sm" type="none"/>
            <a:tailEnd len="sm" w="sm" type="none"/>
          </a:ln>
        </p:spPr>
      </p:pic>
      <p:sp>
        <p:nvSpPr>
          <p:cNvPr id="117" name="Google Shape;117;p8"/>
          <p:cNvSpPr txBox="1"/>
          <p:nvPr/>
        </p:nvSpPr>
        <p:spPr>
          <a:xfrm>
            <a:off x="2144712" y="731837"/>
            <a:ext cx="5543550" cy="447675"/>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a:solidFill>
                  <a:srgbClr val="000000"/>
                </a:solidFill>
                <a:latin typeface="Arial"/>
                <a:ea typeface="Arial"/>
                <a:cs typeface="Arial"/>
                <a:sym typeface="Arial"/>
              </a:rPr>
              <a:t>1. Regulamente UB si FMI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4" name="Shape 124"/>
        <p:cNvGrpSpPr/>
        <p:nvPr/>
      </p:nvGrpSpPr>
      <p:grpSpPr>
        <a:xfrm>
          <a:off x="0" y="0"/>
          <a:ext cx="0" cy="0"/>
          <a:chOff x="0" y="0"/>
          <a:chExt cx="0" cy="0"/>
        </a:xfrm>
      </p:grpSpPr>
      <p:sp>
        <p:nvSpPr>
          <p:cNvPr id="125" name="Google Shape;125;p9"/>
          <p:cNvSpPr txBox="1"/>
          <p:nvPr/>
        </p:nvSpPr>
        <p:spPr>
          <a:xfrm>
            <a:off x="9532937" y="7062787"/>
            <a:ext cx="403225" cy="403225"/>
          </a:xfrm>
          <a:prstGeom prst="rect">
            <a:avLst/>
          </a:prstGeom>
          <a:noFill/>
          <a:ln>
            <a:noFill/>
          </a:ln>
        </p:spPr>
        <p:txBody>
          <a:bodyPr anchorCtr="0" anchor="b" bIns="50400" lIns="100800" spcFirstLastPara="1" rIns="100800" wrap="square" tIns="50400">
            <a:noAutofit/>
          </a:bodyPr>
          <a:lstStyle/>
          <a:p>
            <a:pPr indent="0" lvl="0" marL="0" marR="0" rtl="0" algn="r">
              <a:lnSpc>
                <a:spcPct val="104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126" name="Google Shape;126;p9"/>
          <p:cNvSpPr txBox="1"/>
          <p:nvPr/>
        </p:nvSpPr>
        <p:spPr>
          <a:xfrm>
            <a:off x="84137" y="84137"/>
            <a:ext cx="5040312" cy="6604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127" name="Google Shape;127;p9"/>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128" name="Google Shape;128;p9"/>
          <p:cNvSpPr txBox="1"/>
          <p:nvPr/>
        </p:nvSpPr>
        <p:spPr>
          <a:xfrm>
            <a:off x="2322512" y="979487"/>
            <a:ext cx="5543550" cy="447675"/>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C1C1D"/>
              </a:buClr>
              <a:buSzPts val="2800"/>
              <a:buFont typeface="Arial"/>
              <a:buNone/>
            </a:pPr>
            <a:r>
              <a:rPr b="1" i="0" lang="en-US" sz="2800" u="none">
                <a:solidFill>
                  <a:srgbClr val="0C1C1D"/>
                </a:solidFill>
                <a:latin typeface="Arial"/>
                <a:ea typeface="Arial"/>
                <a:cs typeface="Arial"/>
                <a:sym typeface="Arial"/>
              </a:rPr>
              <a:t>Agenda cursului</a:t>
            </a:r>
            <a:endParaRPr/>
          </a:p>
        </p:txBody>
      </p:sp>
      <p:sp>
        <p:nvSpPr>
          <p:cNvPr id="129" name="Google Shape;129;p9"/>
          <p:cNvSpPr txBox="1"/>
          <p:nvPr/>
        </p:nvSpPr>
        <p:spPr>
          <a:xfrm>
            <a:off x="1035050" y="1933575"/>
            <a:ext cx="8658225" cy="5486400"/>
          </a:xfrm>
          <a:prstGeom prst="rect">
            <a:avLst/>
          </a:prstGeom>
          <a:noFill/>
          <a:ln>
            <a:noFill/>
          </a:ln>
        </p:spPr>
        <p:txBody>
          <a:bodyPr anchorCtr="0" anchor="t" bIns="45000" lIns="90000" spcFirstLastPara="1" rIns="90000" wrap="square" tIns="45000">
            <a:noAutofit/>
          </a:bodyPr>
          <a:lstStyle/>
          <a:p>
            <a:pPr indent="0" lvl="0" marL="0" marR="0" rtl="0" algn="l">
              <a:lnSpc>
                <a:spcPct val="150000"/>
              </a:lnSpc>
              <a:spcBef>
                <a:spcPts val="0"/>
              </a:spcBef>
              <a:spcAft>
                <a:spcPts val="0"/>
              </a:spcAft>
              <a:buClr>
                <a:srgbClr val="D9D9D9"/>
              </a:buClr>
              <a:buSzPts val="2400"/>
              <a:buFont typeface="Arial"/>
              <a:buNone/>
            </a:pPr>
            <a:r>
              <a:rPr b="0" i="0" lang="en-US" sz="2400" u="none">
                <a:solidFill>
                  <a:srgbClr val="D9D9D9"/>
                </a:solidFill>
                <a:latin typeface="Arial"/>
                <a:ea typeface="Arial"/>
                <a:cs typeface="Arial"/>
                <a:sym typeface="Arial"/>
              </a:rPr>
              <a:t>1. Regulamente UB si FMI </a:t>
            </a:r>
            <a:endParaRPr/>
          </a:p>
          <a:p>
            <a:pPr indent="0" lvl="0" marL="0" marR="0" rtl="0" algn="l">
              <a:lnSpc>
                <a:spcPct val="150000"/>
              </a:lnSpc>
              <a:spcBef>
                <a:spcPts val="0"/>
              </a:spcBef>
              <a:spcAft>
                <a:spcPts val="0"/>
              </a:spcAft>
              <a:buClr>
                <a:srgbClr val="FFFFFF"/>
              </a:buClr>
              <a:buSzPts val="2400"/>
              <a:buFont typeface="Arial"/>
              <a:buNone/>
            </a:pPr>
            <a:r>
              <a:t/>
            </a:r>
            <a:endParaRPr b="0" i="0" sz="2400" u="none">
              <a:solidFill>
                <a:srgbClr val="D9D9D9"/>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2. Utilitatea cursului de Programare Orientata pe Obiecte</a:t>
            </a:r>
            <a:endParaRPr/>
          </a:p>
          <a:p>
            <a:pPr indent="0" lvl="0" marL="0" marR="0" rtl="0" algn="l">
              <a:lnSpc>
                <a:spcPct val="150000"/>
              </a:lnSpc>
              <a:spcBef>
                <a:spcPts val="0"/>
              </a:spcBef>
              <a:spcAft>
                <a:spcPts val="0"/>
              </a:spcAft>
              <a:buClr>
                <a:srgbClr val="FFFFFF"/>
              </a:buClr>
              <a:buSzPts val="2400"/>
              <a:buFont typeface="Arial"/>
              <a:buNone/>
            </a:pPr>
            <a:r>
              <a:t/>
            </a:r>
            <a:endParaRPr b="0" i="0" sz="2400" u="none">
              <a:solidFill>
                <a:srgbClr val="D9D9D9"/>
              </a:solidFill>
              <a:latin typeface="Arial"/>
              <a:ea typeface="Arial"/>
              <a:cs typeface="Arial"/>
              <a:sym typeface="Arial"/>
            </a:endParaRPr>
          </a:p>
          <a:p>
            <a:pPr indent="0" lvl="0" marL="0" marR="0" rtl="0" algn="l">
              <a:lnSpc>
                <a:spcPct val="150000"/>
              </a:lnSpc>
              <a:spcBef>
                <a:spcPts val="0"/>
              </a:spcBef>
              <a:spcAft>
                <a:spcPts val="0"/>
              </a:spcAft>
              <a:buClr>
                <a:srgbClr val="D9D9D9"/>
              </a:buClr>
              <a:buSzPts val="2400"/>
              <a:buFont typeface="Arial"/>
              <a:buNone/>
            </a:pPr>
            <a:r>
              <a:rPr b="0" i="0" lang="en-US" sz="2400" u="none">
                <a:solidFill>
                  <a:srgbClr val="D9D9D9"/>
                </a:solidFill>
                <a:latin typeface="Arial"/>
                <a:ea typeface="Arial"/>
                <a:cs typeface="Arial"/>
                <a:sym typeface="Arial"/>
              </a:rPr>
              <a:t>3. Prezentarea disciplinei</a:t>
            </a:r>
            <a:endParaRPr/>
          </a:p>
          <a:p>
            <a:pPr indent="0" lvl="0" marL="0" marR="0" rtl="0" algn="l">
              <a:lnSpc>
                <a:spcPct val="150000"/>
              </a:lnSpc>
              <a:spcBef>
                <a:spcPts val="0"/>
              </a:spcBef>
              <a:spcAft>
                <a:spcPts val="0"/>
              </a:spcAft>
              <a:buClr>
                <a:srgbClr val="FFFFFF"/>
              </a:buClr>
              <a:buSzPts val="2400"/>
              <a:buFont typeface="Arial"/>
              <a:buNone/>
            </a:pPr>
            <a:r>
              <a:t/>
            </a:r>
            <a:endParaRPr b="0" i="0" sz="2400" u="none">
              <a:solidFill>
                <a:srgbClr val="D9D9D9"/>
              </a:solidFill>
              <a:latin typeface="Arial"/>
              <a:ea typeface="Arial"/>
              <a:cs typeface="Arial"/>
              <a:sym typeface="Arial"/>
            </a:endParaRPr>
          </a:p>
          <a:p>
            <a:pPr indent="0" lvl="0" marL="0" marR="0" rtl="0" algn="l">
              <a:lnSpc>
                <a:spcPct val="150000"/>
              </a:lnSpc>
              <a:spcBef>
                <a:spcPts val="0"/>
              </a:spcBef>
              <a:spcAft>
                <a:spcPts val="0"/>
              </a:spcAft>
              <a:buClr>
                <a:srgbClr val="D9D9D9"/>
              </a:buClr>
              <a:buSzPts val="2400"/>
              <a:buFont typeface="Arial"/>
              <a:buNone/>
            </a:pPr>
            <a:r>
              <a:rPr b="0" i="0" lang="en-US" sz="2400" u="none">
                <a:solidFill>
                  <a:srgbClr val="D9D9D9"/>
                </a:solidFill>
                <a:latin typeface="Arial"/>
                <a:ea typeface="Arial"/>
                <a:cs typeface="Arial"/>
                <a:sym typeface="Arial"/>
              </a:rPr>
              <a:t>4. Primul curs</a:t>
            </a:r>
            <a:endParaRPr/>
          </a:p>
          <a:p>
            <a:pPr indent="0" lvl="0" marL="0" marR="0" rtl="0" algn="l">
              <a:lnSpc>
                <a:spcPct val="104000"/>
              </a:lnSpc>
              <a:spcBef>
                <a:spcPts val="0"/>
              </a:spcBef>
              <a:spcAft>
                <a:spcPts val="0"/>
              </a:spcAft>
              <a:buNone/>
            </a:pPr>
            <a:r>
              <a:t/>
            </a:r>
            <a:endParaRPr b="0" i="0" sz="2400" u="none">
              <a:solidFill>
                <a:srgbClr val="D9D9D9"/>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6" name="Shape 136"/>
        <p:cNvGrpSpPr/>
        <p:nvPr/>
      </p:nvGrpSpPr>
      <p:grpSpPr>
        <a:xfrm>
          <a:off x="0" y="0"/>
          <a:ext cx="0" cy="0"/>
          <a:chOff x="0" y="0"/>
          <a:chExt cx="0" cy="0"/>
        </a:xfrm>
      </p:grpSpPr>
      <p:sp>
        <p:nvSpPr>
          <p:cNvPr id="137" name="Google Shape;137;p10"/>
          <p:cNvSpPr txBox="1"/>
          <p:nvPr/>
        </p:nvSpPr>
        <p:spPr>
          <a:xfrm>
            <a:off x="9532937" y="7062787"/>
            <a:ext cx="403225" cy="403225"/>
          </a:xfrm>
          <a:prstGeom prst="rect">
            <a:avLst/>
          </a:prstGeom>
          <a:noFill/>
          <a:ln>
            <a:noFill/>
          </a:ln>
        </p:spPr>
        <p:txBody>
          <a:bodyPr anchorCtr="0" anchor="b" bIns="50400" lIns="100800" spcFirstLastPara="1" rIns="100800" wrap="square" tIns="50400">
            <a:noAutofit/>
          </a:bodyPr>
          <a:lstStyle/>
          <a:p>
            <a:pPr indent="0" lvl="0" marL="0" marR="0" rtl="0" algn="r">
              <a:lnSpc>
                <a:spcPct val="104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138" name="Google Shape;138;p10"/>
          <p:cNvSpPr txBox="1"/>
          <p:nvPr/>
        </p:nvSpPr>
        <p:spPr>
          <a:xfrm>
            <a:off x="84137" y="84137"/>
            <a:ext cx="5040312" cy="6604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139" name="Google Shape;139;p10"/>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140" name="Google Shape;140;p10"/>
          <p:cNvSpPr txBox="1"/>
          <p:nvPr/>
        </p:nvSpPr>
        <p:spPr>
          <a:xfrm>
            <a:off x="773112" y="884237"/>
            <a:ext cx="8210550" cy="385762"/>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2. Utilitatea cursului de Programare Orientata pe Obiecte</a:t>
            </a:r>
            <a:endParaRPr/>
          </a:p>
        </p:txBody>
      </p:sp>
      <p:sp>
        <p:nvSpPr>
          <p:cNvPr id="141" name="Google Shape;141;p10"/>
          <p:cNvSpPr txBox="1"/>
          <p:nvPr/>
        </p:nvSpPr>
        <p:spPr>
          <a:xfrm>
            <a:off x="620712" y="1570037"/>
            <a:ext cx="8229600" cy="368300"/>
          </a:xfrm>
          <a:prstGeom prst="rect">
            <a:avLst/>
          </a:prstGeom>
          <a:noFill/>
          <a:ln>
            <a:noFill/>
          </a:ln>
        </p:spPr>
        <p:txBody>
          <a:bodyPr anchorCtr="0" anchor="t" bIns="46800" lIns="90000" spcFirstLastPara="1" rIns="90000" wrap="square" tIns="46800">
            <a:noAutofit/>
          </a:bodyPr>
          <a:lstStyle/>
          <a:p>
            <a:pPr indent="0" lvl="0" marL="0" marR="0" rtl="0" algn="l">
              <a:lnSpc>
                <a:spcPct val="104000"/>
              </a:lnSpc>
              <a:spcBef>
                <a:spcPts val="0"/>
              </a:spcBef>
              <a:spcAft>
                <a:spcPts val="0"/>
              </a:spcAft>
              <a:buClr>
                <a:srgbClr val="FF0000"/>
              </a:buClr>
              <a:buSzPts val="1800"/>
              <a:buFont typeface="Arial"/>
              <a:buNone/>
            </a:pPr>
            <a:r>
              <a:rPr b="1" i="0" lang="en-US" sz="1800" u="none">
                <a:solidFill>
                  <a:srgbClr val="FF0000"/>
                </a:solidFill>
                <a:latin typeface="Arial"/>
                <a:ea typeface="Arial"/>
                <a:cs typeface="Arial"/>
                <a:sym typeface="Arial"/>
              </a:rPr>
              <a:t>Sursa: </a:t>
            </a:r>
            <a:r>
              <a:rPr b="1" i="0" lang="en-US" sz="1800" u="none">
                <a:solidFill>
                  <a:srgbClr val="3333CC"/>
                </a:solidFill>
                <a:latin typeface="Arial"/>
                <a:ea typeface="Arial"/>
                <a:cs typeface="Arial"/>
                <a:sym typeface="Arial"/>
              </a:rPr>
              <a:t>https://relus.com/top-10-programming-languages-to-learn-in-2016/</a:t>
            </a:r>
            <a:endParaRPr/>
          </a:p>
        </p:txBody>
      </p:sp>
      <p:grpSp>
        <p:nvGrpSpPr>
          <p:cNvPr id="142" name="Google Shape;142;p10"/>
          <p:cNvGrpSpPr/>
          <p:nvPr/>
        </p:nvGrpSpPr>
        <p:grpSpPr>
          <a:xfrm>
            <a:off x="1230312" y="2232025"/>
            <a:ext cx="7049380" cy="4210050"/>
            <a:chOff x="1230312" y="2232025"/>
            <a:chExt cx="7049380" cy="4210050"/>
          </a:xfrm>
        </p:grpSpPr>
        <p:pic>
          <p:nvPicPr>
            <p:cNvPr id="143" name="Google Shape;143;p10"/>
            <p:cNvPicPr preferRelativeResize="0"/>
            <p:nvPr/>
          </p:nvPicPr>
          <p:blipFill rotWithShape="1">
            <a:blip r:embed="rId4">
              <a:alphaModFix/>
            </a:blip>
            <a:srcRect b="0" l="0" r="0" t="0"/>
            <a:stretch/>
          </p:blipFill>
          <p:spPr>
            <a:xfrm>
              <a:off x="1230312" y="2232025"/>
              <a:ext cx="6777037" cy="4210050"/>
            </a:xfrm>
            <a:prstGeom prst="rect">
              <a:avLst/>
            </a:prstGeom>
            <a:noFill/>
            <a:ln>
              <a:noFill/>
            </a:ln>
          </p:spPr>
        </p:pic>
        <p:cxnSp>
          <p:nvCxnSpPr>
            <p:cNvPr id="144" name="Google Shape;144;p10"/>
            <p:cNvCxnSpPr/>
            <p:nvPr/>
          </p:nvCxnSpPr>
          <p:spPr>
            <a:xfrm>
              <a:off x="1916112" y="3246437"/>
              <a:ext cx="3119437" cy="0"/>
            </a:xfrm>
            <a:prstGeom prst="straightConnector1">
              <a:avLst/>
            </a:prstGeom>
            <a:noFill/>
            <a:ln cap="sq" cmpd="sng" w="36700">
              <a:solidFill>
                <a:srgbClr val="000000"/>
              </a:solidFill>
              <a:prstDash val="solid"/>
              <a:miter lim="800000"/>
              <a:headEnd len="med" w="med" type="none"/>
              <a:tailEnd len="med" w="med" type="stealth"/>
            </a:ln>
          </p:spPr>
        </p:cxnSp>
        <p:cxnSp>
          <p:nvCxnSpPr>
            <p:cNvPr id="145" name="Google Shape;145;p10"/>
            <p:cNvCxnSpPr/>
            <p:nvPr/>
          </p:nvCxnSpPr>
          <p:spPr>
            <a:xfrm flipH="1" rot="10800000">
              <a:off x="1992312" y="3246437"/>
              <a:ext cx="3121025" cy="527050"/>
            </a:xfrm>
            <a:prstGeom prst="straightConnector1">
              <a:avLst/>
            </a:prstGeom>
            <a:noFill/>
            <a:ln cap="sq" cmpd="sng" w="36700">
              <a:solidFill>
                <a:srgbClr val="000000"/>
              </a:solidFill>
              <a:prstDash val="solid"/>
              <a:miter lim="800000"/>
              <a:headEnd len="med" w="med" type="none"/>
              <a:tailEnd len="med" w="med" type="stealth"/>
            </a:ln>
          </p:spPr>
        </p:cxnSp>
        <p:cxnSp>
          <p:nvCxnSpPr>
            <p:cNvPr id="146" name="Google Shape;146;p10"/>
            <p:cNvCxnSpPr/>
            <p:nvPr/>
          </p:nvCxnSpPr>
          <p:spPr>
            <a:xfrm flipH="1" rot="10800000">
              <a:off x="1839912" y="3321050"/>
              <a:ext cx="3119437" cy="1062037"/>
            </a:xfrm>
            <a:prstGeom prst="straightConnector1">
              <a:avLst/>
            </a:prstGeom>
            <a:noFill/>
            <a:ln cap="sq" cmpd="sng" w="36700">
              <a:solidFill>
                <a:srgbClr val="000000"/>
              </a:solidFill>
              <a:prstDash val="solid"/>
              <a:miter lim="800000"/>
              <a:headEnd len="med" w="med" type="none"/>
              <a:tailEnd len="med" w="med" type="stealth"/>
            </a:ln>
          </p:spPr>
        </p:cxnSp>
        <p:sp>
          <p:nvSpPr>
            <p:cNvPr id="147" name="Google Shape;147;p10"/>
            <p:cNvSpPr txBox="1"/>
            <p:nvPr/>
          </p:nvSpPr>
          <p:spPr>
            <a:xfrm>
              <a:off x="5040292" y="3094025"/>
              <a:ext cx="3239400" cy="366600"/>
            </a:xfrm>
            <a:prstGeom prst="rect">
              <a:avLst/>
            </a:prstGeom>
            <a:solidFill>
              <a:srgbClr val="FFFF99"/>
            </a:solidFill>
            <a:ln cap="sq" cmpd="sng" w="9525">
              <a:solidFill>
                <a:srgbClr val="FF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Orientate Obiect</a:t>
              </a:r>
              <a:endParaRPr/>
            </a:p>
          </p:txBody>
        </p:sp>
      </p:grpSp>
      <p:sp>
        <p:nvSpPr>
          <p:cNvPr id="148" name="Google Shape;148;p10"/>
          <p:cNvSpPr txBox="1"/>
          <p:nvPr/>
        </p:nvSpPr>
        <p:spPr>
          <a:xfrm>
            <a:off x="2743200" y="6215050"/>
            <a:ext cx="4747800" cy="368400"/>
          </a:xfrm>
          <a:prstGeom prst="rect">
            <a:avLst/>
          </a:prstGeom>
          <a:solidFill>
            <a:srgbClr val="FFFFFF"/>
          </a:solidFill>
          <a:ln cap="sq" cmpd="sng" w="9525">
            <a:solidFill>
              <a:srgbClr val="FF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THE IEEE SPECTRUM SURVEY</a:t>
            </a:r>
            <a:endParaRPr/>
          </a:p>
        </p:txBody>
      </p:sp>
      <p:cxnSp>
        <p:nvCxnSpPr>
          <p:cNvPr id="149" name="Google Shape;149;p10"/>
          <p:cNvCxnSpPr/>
          <p:nvPr/>
        </p:nvCxnSpPr>
        <p:spPr>
          <a:xfrm flipH="1" rot="10800000">
            <a:off x="2220912" y="3322637"/>
            <a:ext cx="2592387" cy="762000"/>
          </a:xfrm>
          <a:prstGeom prst="straightConnector1">
            <a:avLst/>
          </a:prstGeom>
          <a:noFill/>
          <a:ln cap="sq" cmpd="sng" w="36700">
            <a:solidFill>
              <a:srgbClr val="000000"/>
            </a:solidFill>
            <a:prstDash val="solid"/>
            <a:miter lim="800000"/>
            <a:headEnd len="med" w="med" type="none"/>
            <a:tailEnd len="med" w="med" type="stealth"/>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6" name="Shape 156"/>
        <p:cNvGrpSpPr/>
        <p:nvPr/>
      </p:nvGrpSpPr>
      <p:grpSpPr>
        <a:xfrm>
          <a:off x="0" y="0"/>
          <a:ext cx="0" cy="0"/>
          <a:chOff x="0" y="0"/>
          <a:chExt cx="0" cy="0"/>
        </a:xfrm>
      </p:grpSpPr>
      <p:sp>
        <p:nvSpPr>
          <p:cNvPr id="157" name="Google Shape;157;p11"/>
          <p:cNvSpPr txBox="1"/>
          <p:nvPr/>
        </p:nvSpPr>
        <p:spPr>
          <a:xfrm>
            <a:off x="9532937" y="7062787"/>
            <a:ext cx="403225" cy="403225"/>
          </a:xfrm>
          <a:prstGeom prst="rect">
            <a:avLst/>
          </a:prstGeom>
          <a:noFill/>
          <a:ln>
            <a:noFill/>
          </a:ln>
        </p:spPr>
        <p:txBody>
          <a:bodyPr anchorCtr="0" anchor="b" bIns="50400" lIns="100800" spcFirstLastPara="1" rIns="100800" wrap="square" tIns="50400">
            <a:noAutofit/>
          </a:bodyPr>
          <a:lstStyle/>
          <a:p>
            <a:pPr indent="0" lvl="0" marL="0" marR="0" rtl="0" algn="r">
              <a:lnSpc>
                <a:spcPct val="104000"/>
              </a:lnSpc>
              <a:spcBef>
                <a:spcPts val="0"/>
              </a:spcBef>
              <a:spcAft>
                <a:spcPts val="0"/>
              </a:spcAft>
              <a:buClr>
                <a:srgbClr val="000000"/>
              </a:buClr>
              <a:buSzPts val="1500"/>
              <a:buFont typeface="Arial"/>
              <a:buNone/>
            </a:pPr>
            <a:fld id="{00000000-1234-1234-1234-123412341234}" type="slidenum">
              <a:rPr b="0" i="0" lang="en-US" sz="1500" u="none">
                <a:solidFill>
                  <a:srgbClr val="000000"/>
                </a:solidFill>
                <a:latin typeface="Arial"/>
                <a:ea typeface="Arial"/>
                <a:cs typeface="Arial"/>
                <a:sym typeface="Arial"/>
              </a:rPr>
              <a:t>‹#›</a:t>
            </a:fld>
            <a:endParaRPr/>
          </a:p>
        </p:txBody>
      </p:sp>
      <p:sp>
        <p:nvSpPr>
          <p:cNvPr id="158" name="Google Shape;158;p11"/>
          <p:cNvSpPr txBox="1"/>
          <p:nvPr/>
        </p:nvSpPr>
        <p:spPr>
          <a:xfrm>
            <a:off x="84137" y="84137"/>
            <a:ext cx="5040312" cy="660400"/>
          </a:xfrm>
          <a:prstGeom prst="rect">
            <a:avLst/>
          </a:prstGeom>
          <a:noFill/>
          <a:ln>
            <a:noFill/>
          </a:ln>
        </p:spPr>
        <p:txBody>
          <a:bodyPr anchorCtr="0" anchor="t" bIns="50400" lIns="100800" spcFirstLastPara="1" rIns="100800" wrap="square" tIns="504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Facultatea de Matematica si Informatica </a:t>
            </a:r>
            <a:r>
              <a:rPr b="1" lang="en-US" sz="1800"/>
              <a:t>Universitatea din Bucuresti</a:t>
            </a:r>
            <a:endParaRPr/>
          </a:p>
        </p:txBody>
      </p:sp>
      <p:pic>
        <p:nvPicPr>
          <p:cNvPr id="159" name="Google Shape;159;p11"/>
          <p:cNvPicPr preferRelativeResize="0"/>
          <p:nvPr/>
        </p:nvPicPr>
        <p:blipFill rotWithShape="1">
          <a:blip r:embed="rId3">
            <a:alphaModFix/>
          </a:blip>
          <a:srcRect b="0" l="0" r="0" t="0"/>
          <a:stretch/>
        </p:blipFill>
        <p:spPr>
          <a:xfrm>
            <a:off x="9026525" y="84137"/>
            <a:ext cx="885825" cy="839787"/>
          </a:xfrm>
          <a:prstGeom prst="rect">
            <a:avLst/>
          </a:prstGeom>
          <a:noFill/>
          <a:ln>
            <a:noFill/>
          </a:ln>
        </p:spPr>
      </p:pic>
      <p:sp>
        <p:nvSpPr>
          <p:cNvPr id="160" name="Google Shape;160;p11"/>
          <p:cNvSpPr txBox="1"/>
          <p:nvPr/>
        </p:nvSpPr>
        <p:spPr>
          <a:xfrm>
            <a:off x="239712" y="1570037"/>
            <a:ext cx="9601200" cy="457200"/>
          </a:xfrm>
          <a:prstGeom prst="rect">
            <a:avLst/>
          </a:prstGeom>
          <a:noFill/>
          <a:ln>
            <a:noFill/>
          </a:ln>
        </p:spPr>
        <p:txBody>
          <a:bodyPr anchorCtr="0" anchor="t" bIns="45000" lIns="90000" spcFirstLastPara="1" rIns="90000" wrap="square" tIns="45000">
            <a:noAutofit/>
          </a:bodyPr>
          <a:lstStyle/>
          <a:p>
            <a:pPr indent="0" lvl="0" marL="0" marR="0" rtl="0" algn="l">
              <a:lnSpc>
                <a:spcPct val="104000"/>
              </a:lnSpc>
              <a:spcBef>
                <a:spcPts val="0"/>
              </a:spcBef>
              <a:spcAft>
                <a:spcPts val="0"/>
              </a:spcAft>
              <a:buClr>
                <a:srgbClr val="FF0000"/>
              </a:buClr>
              <a:buSzPts val="2200"/>
              <a:buFont typeface="Arial"/>
              <a:buNone/>
            </a:pPr>
            <a:r>
              <a:rPr b="1" i="0" lang="en-US" sz="2200" u="none">
                <a:solidFill>
                  <a:srgbClr val="FF0000"/>
                </a:solidFill>
                <a:latin typeface="Arial"/>
                <a:ea typeface="Arial"/>
                <a:cs typeface="Arial"/>
                <a:sym typeface="Arial"/>
              </a:rPr>
              <a:t>Paradigme de programare </a:t>
            </a:r>
            <a:r>
              <a:rPr b="1" i="0" lang="en-US" sz="2200" u="none">
                <a:solidFill>
                  <a:srgbClr val="FF0000"/>
                </a:solidFill>
                <a:latin typeface="Noto Sans Symbols"/>
                <a:ea typeface="Noto Sans Symbols"/>
                <a:cs typeface="Noto Sans Symbols"/>
                <a:sym typeface="Noto Sans Symbols"/>
              </a:rPr>
              <a:t>→</a:t>
            </a:r>
            <a:r>
              <a:rPr b="1" i="0" lang="en-US" sz="2200" u="none">
                <a:solidFill>
                  <a:srgbClr val="FF0000"/>
                </a:solidFill>
                <a:latin typeface="Arial"/>
                <a:ea typeface="Arial"/>
                <a:cs typeface="Arial"/>
                <a:sym typeface="Arial"/>
              </a:rPr>
              <a:t> </a:t>
            </a:r>
            <a:r>
              <a:rPr b="1" i="0" lang="en-US" sz="2200" u="none">
                <a:solidFill>
                  <a:srgbClr val="3333CC"/>
                </a:solidFill>
                <a:latin typeface="Arial"/>
                <a:ea typeface="Arial"/>
                <a:cs typeface="Arial"/>
                <a:sym typeface="Arial"/>
              </a:rPr>
              <a:t>Stil fundamental de a programa</a:t>
            </a:r>
            <a:endParaRPr/>
          </a:p>
        </p:txBody>
      </p:sp>
      <p:sp>
        <p:nvSpPr>
          <p:cNvPr id="161" name="Google Shape;161;p11"/>
          <p:cNvSpPr txBox="1"/>
          <p:nvPr/>
        </p:nvSpPr>
        <p:spPr>
          <a:xfrm>
            <a:off x="315912" y="2103437"/>
            <a:ext cx="9525000" cy="4056062"/>
          </a:xfrm>
          <a:prstGeom prst="rect">
            <a:avLst/>
          </a:prstGeom>
          <a:noFill/>
          <a:ln>
            <a:noFill/>
          </a:ln>
        </p:spPr>
        <p:txBody>
          <a:bodyPr anchorCtr="0" anchor="t" bIns="46800" lIns="90000" spcFirstLastPara="1" rIns="90000" wrap="square" tIns="46800">
            <a:noAutofit/>
          </a:bodyPr>
          <a:lstStyle/>
          <a:p>
            <a:pPr indent="0" lvl="0" marL="0" marR="0" rtl="0" algn="l">
              <a:lnSpc>
                <a:spcPct val="15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Dicteaza:</a:t>
            </a:r>
            <a:endParaRPr/>
          </a:p>
          <a:p>
            <a:pPr indent="-127000" lvl="0" marL="0" marR="0" rtl="0" algn="l">
              <a:lnSpc>
                <a:spcPct val="150000"/>
              </a:lnSpc>
              <a:spcBef>
                <a:spcPts val="0"/>
              </a:spcBef>
              <a:spcAft>
                <a:spcPts val="0"/>
              </a:spcAft>
              <a:buClr>
                <a:srgbClr val="000000"/>
              </a:buClr>
              <a:buSzPts val="2000"/>
              <a:buFont typeface="Arial"/>
              <a:buChar char="-"/>
            </a:pPr>
            <a:r>
              <a:rPr b="1" i="0" lang="en-US" sz="2000" u="none">
                <a:solidFill>
                  <a:srgbClr val="3333CC"/>
                </a:solidFill>
                <a:latin typeface="Arial"/>
                <a:ea typeface="Arial"/>
                <a:cs typeface="Arial"/>
                <a:sym typeface="Arial"/>
              </a:rPr>
              <a:t> Cum se reprezinta datele problemei </a:t>
            </a:r>
            <a:r>
              <a:rPr b="0" i="0" lang="en-US" sz="2000" u="none">
                <a:solidFill>
                  <a:srgbClr val="000000"/>
                </a:solidFill>
                <a:latin typeface="Arial"/>
                <a:ea typeface="Arial"/>
                <a:cs typeface="Arial"/>
                <a:sym typeface="Arial"/>
              </a:rPr>
              <a:t>(variabile, functii, obiecte, fapte, constrangeri etc)</a:t>
            </a:r>
            <a:endParaRPr/>
          </a:p>
          <a:p>
            <a:pPr indent="-127000" lvl="0" marL="0" marR="0" rtl="0" algn="l">
              <a:lnSpc>
                <a:spcPct val="150000"/>
              </a:lnSpc>
              <a:spcBef>
                <a:spcPts val="0"/>
              </a:spcBef>
              <a:spcAft>
                <a:spcPts val="0"/>
              </a:spcAft>
              <a:buClr>
                <a:srgbClr val="000000"/>
              </a:buClr>
              <a:buSzPts val="2000"/>
              <a:buFont typeface="Arial"/>
              <a:buChar char="-"/>
            </a:pPr>
            <a:r>
              <a:rPr b="1" i="0" lang="en-US" sz="2000" u="none">
                <a:solidFill>
                  <a:srgbClr val="3333CC"/>
                </a:solidFill>
                <a:latin typeface="Arial"/>
                <a:ea typeface="Arial"/>
                <a:cs typeface="Arial"/>
                <a:sym typeface="Arial"/>
              </a:rPr>
              <a:t> Cum se prelucreaza reprezentarea </a:t>
            </a:r>
            <a:r>
              <a:rPr b="0" i="0" lang="en-US" sz="2000" u="none">
                <a:solidFill>
                  <a:srgbClr val="000000"/>
                </a:solidFill>
                <a:latin typeface="Arial"/>
                <a:ea typeface="Arial"/>
                <a:cs typeface="Arial"/>
                <a:sym typeface="Arial"/>
              </a:rPr>
              <a:t>(atribuiri, evaluari, fire de executie, continuari, fluxuri etc)</a:t>
            </a:r>
            <a:endParaRPr/>
          </a:p>
          <a:p>
            <a:pPr indent="-127000" lvl="0" marL="0" marR="0" rtl="0" algn="l">
              <a:lnSpc>
                <a:spcPct val="150000"/>
              </a:lnSpc>
              <a:spcBef>
                <a:spcPts val="0"/>
              </a:spcBef>
              <a:spcAft>
                <a:spcPts val="0"/>
              </a:spcAft>
              <a:buClr>
                <a:srgbClr val="000000"/>
              </a:buClr>
              <a:buSzPts val="2000"/>
              <a:buFont typeface="Arial"/>
              <a:buChar char="-"/>
            </a:pPr>
            <a:r>
              <a:rPr b="1" i="0" lang="en-US" sz="2000" u="none">
                <a:solidFill>
                  <a:srgbClr val="000000"/>
                </a:solidFill>
                <a:latin typeface="Arial"/>
                <a:ea typeface="Arial"/>
                <a:cs typeface="Arial"/>
                <a:sym typeface="Arial"/>
              </a:rPr>
              <a:t> </a:t>
            </a:r>
            <a:r>
              <a:rPr b="1" i="0" lang="en-US" sz="2000" u="none">
                <a:solidFill>
                  <a:srgbClr val="3333CC"/>
                </a:solidFill>
                <a:latin typeface="Arial"/>
                <a:ea typeface="Arial"/>
                <a:cs typeface="Arial"/>
                <a:sym typeface="Arial"/>
              </a:rPr>
              <a:t>Favorizeaza un set de concepte si tehnici de programare</a:t>
            </a:r>
            <a:endParaRPr/>
          </a:p>
          <a:p>
            <a:pPr indent="-127000" lvl="0" marL="0" marR="0" rtl="0" algn="l">
              <a:lnSpc>
                <a:spcPct val="150000"/>
              </a:lnSpc>
              <a:spcBef>
                <a:spcPts val="0"/>
              </a:spcBef>
              <a:spcAft>
                <a:spcPts val="0"/>
              </a:spcAft>
              <a:buClr>
                <a:srgbClr val="000000"/>
              </a:buClr>
              <a:buSzPts val="2000"/>
              <a:buFont typeface="Arial"/>
              <a:buChar char="-"/>
            </a:pPr>
            <a:r>
              <a:rPr b="1" i="0" lang="en-US" sz="2000" u="none">
                <a:solidFill>
                  <a:srgbClr val="3333CC"/>
                </a:solidFill>
                <a:latin typeface="Arial"/>
                <a:ea typeface="Arial"/>
                <a:cs typeface="Arial"/>
                <a:sym typeface="Arial"/>
              </a:rPr>
              <a:t> Influenteaza felul in care sunt ganditi algoritmii de rezolvare a problemelor</a:t>
            </a:r>
            <a:endParaRPr/>
          </a:p>
          <a:p>
            <a:pPr indent="-127000" lvl="0" marL="0" marR="0" rtl="0" algn="l">
              <a:lnSpc>
                <a:spcPct val="150000"/>
              </a:lnSpc>
              <a:spcBef>
                <a:spcPts val="0"/>
              </a:spcBef>
              <a:spcAft>
                <a:spcPts val="0"/>
              </a:spcAft>
              <a:buClr>
                <a:srgbClr val="000000"/>
              </a:buClr>
              <a:buSzPts val="2000"/>
              <a:buFont typeface="Arial"/>
              <a:buChar char="-"/>
            </a:pPr>
            <a:r>
              <a:rPr b="1" i="0" lang="en-US" sz="2000" u="none">
                <a:solidFill>
                  <a:srgbClr val="3333CC"/>
                </a:solidFill>
                <a:latin typeface="Arial"/>
                <a:ea typeface="Arial"/>
                <a:cs typeface="Arial"/>
                <a:sym typeface="Arial"/>
              </a:rPr>
              <a:t> </a:t>
            </a:r>
            <a:r>
              <a:rPr b="1" i="0" lang="en-US" sz="2000" u="none">
                <a:solidFill>
                  <a:srgbClr val="FF0000"/>
                </a:solidFill>
                <a:latin typeface="Arial"/>
                <a:ea typeface="Arial"/>
                <a:cs typeface="Arial"/>
                <a:sym typeface="Arial"/>
              </a:rPr>
              <a:t>Limbaje – in general multiparadigma (ex: Python – imperativ, 				functional, orientat pe obiecte)</a:t>
            </a:r>
            <a:endParaRPr/>
          </a:p>
        </p:txBody>
      </p:sp>
      <p:sp>
        <p:nvSpPr>
          <p:cNvPr id="162" name="Google Shape;162;p11"/>
          <p:cNvSpPr txBox="1"/>
          <p:nvPr/>
        </p:nvSpPr>
        <p:spPr>
          <a:xfrm>
            <a:off x="773112" y="884237"/>
            <a:ext cx="8210550" cy="385762"/>
          </a:xfrm>
          <a:prstGeom prst="rect">
            <a:avLst/>
          </a:prstGeom>
          <a:noFill/>
          <a:ln>
            <a:noFill/>
          </a:ln>
        </p:spPr>
        <p:txBody>
          <a:bodyPr anchorCtr="0" anchor="t" bIns="10075" lIns="0" spcFirstLastPara="1" rIns="0" wrap="square" tIns="1007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2. Utilitatea cursului de Programare Orientata pe Obiecte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