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7" r:id="rId3"/>
    <p:sldId id="279" r:id="rId4"/>
    <p:sldId id="303" r:id="rId5"/>
    <p:sldId id="280" r:id="rId6"/>
    <p:sldId id="281" r:id="rId7"/>
    <p:sldId id="282" r:id="rId8"/>
    <p:sldId id="283" r:id="rId9"/>
    <p:sldId id="302" r:id="rId10"/>
    <p:sldId id="292" r:id="rId11"/>
    <p:sldId id="286" r:id="rId12"/>
    <p:sldId id="288" r:id="rId13"/>
    <p:sldId id="287" r:id="rId14"/>
    <p:sldId id="290" r:id="rId15"/>
    <p:sldId id="291" r:id="rId16"/>
    <p:sldId id="289" r:id="rId17"/>
    <p:sldId id="293" r:id="rId18"/>
    <p:sldId id="294" r:id="rId19"/>
    <p:sldId id="295" r:id="rId20"/>
    <p:sldId id="305" r:id="rId21"/>
    <p:sldId id="306" r:id="rId22"/>
    <p:sldId id="298" r:id="rId23"/>
    <p:sldId id="299" r:id="rId24"/>
    <p:sldId id="308" r:id="rId25"/>
    <p:sldId id="307" r:id="rId26"/>
    <p:sldId id="30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6" autoAdjust="0"/>
    <p:restoredTop sz="94660"/>
  </p:normalViewPr>
  <p:slideViewPr>
    <p:cSldViewPr>
      <p:cViewPr varScale="1">
        <p:scale>
          <a:sx n="92" d="100"/>
          <a:sy n="92" d="100"/>
        </p:scale>
        <p:origin x="86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CBDE4-E2E1-41D4-8BCC-B84BF76AB1AC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6D3DBF-146D-4070-876B-4050E58DF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2D6E5-6378-4B8A-9834-AA715042D83A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D8092-93DB-4D30-84C7-BE993A0E7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C19CF-C531-48A4-AFA3-FF821EFF00A8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0ED84-11EF-4A85-8BFB-D9777126C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BD201D-D279-4C6C-90AE-28E291AB790C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34705C-A37F-4A9D-8481-A71BAC1F8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22865-FC9B-4BED-9009-A9B7CF323C81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56E197-A542-47A8-8428-E8ECB799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8897E-FE8F-40C4-9D6D-BDB021FE0BBA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9AC6A-C5ED-4D04-A453-191AA9CCF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B554A-AED6-4644-A533-C6E4F9D1B9E2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F045E-6D80-4D40-8536-5C754F195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B312F68-6F53-411A-B46E-9C576D6DC445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44105B-97A1-4B22-A58F-0A7F153A8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765D-0E40-4601-9F19-53384B53812F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8D53-F44E-4209-B5D5-045045111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252E8DC-CFB8-45BF-9B59-B16DE6188751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16B6D8-F3E0-463C-A343-37C1651E6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435F7B-89BA-4AEB-8847-0E97035205A1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CF73C4-D3DC-4B67-9A7B-ACFCE8C7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E693B-30E0-4DB1-B6DF-75D7820BB5CE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8AF05010-CFEF-43E7-9010-6B78D482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66" r:id="rId4"/>
    <p:sldLayoutId id="2147483967" r:id="rId5"/>
    <p:sldLayoutId id="2147483974" r:id="rId6"/>
    <p:sldLayoutId id="2147483968" r:id="rId7"/>
    <p:sldLayoutId id="2147483975" r:id="rId8"/>
    <p:sldLayoutId id="2147483976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362200"/>
            <a:ext cx="70866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Simplification of Boolean Functions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362200" y="3581400"/>
            <a:ext cx="61722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Veitch-Karnaugh diagrams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467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err="1" smtClean="0"/>
              <a:t>Veitch-Karnaugh</a:t>
            </a:r>
            <a:r>
              <a:rPr lang="en-US" b="1" dirty="0" smtClean="0"/>
              <a:t> Diagrams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79575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8676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ro-RO" sz="2600" b="1" dirty="0" smtClean="0"/>
              <a:t>Examples of factorizations</a:t>
            </a:r>
            <a:r>
              <a:rPr lang="en-US" sz="2600" b="1" dirty="0" smtClean="0"/>
              <a:t> (I)</a:t>
            </a:r>
            <a:endParaRPr lang="en-US" sz="2600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71600"/>
            <a:ext cx="7467600" cy="45847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(II)</a:t>
            </a:r>
            <a:endParaRPr lang="en-US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7467600" cy="4684713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(III)</a:t>
            </a:r>
            <a:endParaRPr lang="en-US" dirty="0"/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7467600" cy="4648200"/>
          </a:xfrm>
          <a:noFill/>
        </p:spPr>
      </p:pic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162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(IV)</a:t>
            </a:r>
            <a:endParaRPr lang="en-US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2621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(V)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6087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Veitch-Karnaugh</a:t>
            </a:r>
            <a:r>
              <a:rPr lang="en-US" dirty="0" smtClean="0"/>
              <a:t> Diagrams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253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0867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b="1" dirty="0" smtClean="0"/>
              <a:t>. </a:t>
            </a:r>
            <a:r>
              <a:rPr lang="en-US" sz="2400" b="1" dirty="0" smtClean="0"/>
              <a:t>simplify the Boolean function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698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 </a:t>
            </a:r>
            <a:r>
              <a:rPr lang="en-US" sz="3200" b="1" dirty="0" smtClean="0"/>
              <a:t>– </a:t>
            </a:r>
            <a:r>
              <a:rPr lang="en-US" sz="2400" b="1" dirty="0" smtClean="0"/>
              <a:t>Factorization process</a:t>
            </a:r>
            <a:endParaRPr lang="en-US" sz="2400" b="1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19200"/>
            <a:ext cx="76295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3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sz="2400" b="1" dirty="0" smtClean="0"/>
              <a:t>(contd.)</a:t>
            </a:r>
            <a:endParaRPr lang="en-US" sz="2400" b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924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(I)</a:t>
            </a:r>
            <a:endParaRPr lang="en-US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2. simplify the Boolean function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36815"/>
            <a:ext cx="4191000" cy="4638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300641"/>
            <a:ext cx="4876800" cy="73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09800"/>
            <a:ext cx="2743200" cy="240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390" y="2209800"/>
            <a:ext cx="5277371" cy="2247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4731873"/>
            <a:ext cx="5417820" cy="14243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6190" y="2164790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1860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35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2- </a:t>
            </a:r>
            <a:r>
              <a:rPr lang="en-US" sz="2400" b="1" dirty="0" smtClean="0"/>
              <a:t>Simplified forms</a:t>
            </a:r>
            <a:endParaRPr lang="en-US" sz="2400" b="1" dirty="0"/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38" y="861436"/>
            <a:ext cx="7848600" cy="1944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4" y="2939749"/>
            <a:ext cx="3524365" cy="2970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806145"/>
            <a:ext cx="3581400" cy="30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3. simplify the Boolean function</a:t>
            </a:r>
            <a:endParaRPr lang="en-US" sz="2600" b="1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45298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4. simplify the Boolean function</a:t>
            </a:r>
            <a:endParaRPr lang="en-US" sz="26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4</a:t>
            </a:r>
            <a:r>
              <a:rPr lang="en-US" sz="2600" b="1" dirty="0" smtClean="0"/>
              <a:t>. simplify the Boolean function</a:t>
            </a:r>
            <a:endParaRPr lang="en-US" sz="2600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5" y="1066800"/>
            <a:ext cx="4724400" cy="105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371600"/>
            <a:ext cx="3022604" cy="4033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5" y="2620685"/>
            <a:ext cx="4724400" cy="1535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48" y="4419600"/>
            <a:ext cx="5181239" cy="9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-79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3" y="784224"/>
            <a:ext cx="4015927" cy="5389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371" y="784224"/>
            <a:ext cx="3910356" cy="53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421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(II)</a:t>
            </a:r>
            <a:endParaRPr lang="en-US" dirty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600"/>
            <a:ext cx="8089583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73162"/>
          </a:xfrm>
        </p:spPr>
        <p:txBody>
          <a:bodyPr/>
          <a:lstStyle/>
          <a:p>
            <a:r>
              <a:rPr lang="en-US" sz="2800" b="1" u="sng" dirty="0"/>
              <a:t>Factorization</a:t>
            </a:r>
            <a:r>
              <a:rPr lang="en-US" sz="2800" b="1" dirty="0"/>
              <a:t> </a:t>
            </a:r>
            <a:r>
              <a:rPr lang="en-US" sz="2800" b="1" i="1" dirty="0"/>
              <a:t>- examples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1"/>
            <a:ext cx="8000999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(III)</a:t>
            </a:r>
            <a:endParaRPr lang="en-US" dirty="0"/>
          </a:p>
        </p:txBody>
      </p:sp>
      <p:sp>
        <p:nvSpPr>
          <p:cNvPr id="112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3" y="990600"/>
            <a:ext cx="8077200" cy="528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Simplification of Boolean Functions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/>
              <a:t>Simplification Algorithm</a:t>
            </a:r>
            <a:endParaRPr lang="en-US" sz="2400" b="1" dirty="0"/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8" y="816725"/>
            <a:ext cx="7696200" cy="5376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Simplification Methods</a:t>
            </a:r>
            <a:endParaRPr lang="en-US" b="1" u="sng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8077200" cy="30480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700" b="1" dirty="0" err="1" smtClean="0"/>
              <a:t>Veitch-Karnaugh</a:t>
            </a:r>
            <a:r>
              <a:rPr lang="en-US" sz="2700" b="1" dirty="0" smtClean="0"/>
              <a:t> </a:t>
            </a:r>
            <a:r>
              <a:rPr lang="en-US" sz="2700" dirty="0" smtClean="0"/>
              <a:t>Diagrams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5018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91131" y="1879106"/>
            <a:ext cx="6781800" cy="1080490"/>
          </a:xfrm>
          <a:prstGeom prst="rect">
            <a:avLst/>
          </a:prstGeom>
        </p:spPr>
      </p:pic>
      <p:pic>
        <p:nvPicPr>
          <p:cNvPr id="1536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25" y="1317357"/>
            <a:ext cx="6797675" cy="58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16" y="2959596"/>
            <a:ext cx="6792884" cy="1286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27" y="4246184"/>
            <a:ext cx="6794804" cy="19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F55D27-89FD-4419-9F00-27BB141FA80C}"/>
</file>

<file path=customXml/itemProps2.xml><?xml version="1.0" encoding="utf-8"?>
<ds:datastoreItem xmlns:ds="http://schemas.openxmlformats.org/officeDocument/2006/customXml" ds:itemID="{BFCFCFE3-AB23-4411-A42B-9D26AFDAE710}"/>
</file>

<file path=customXml/itemProps3.xml><?xml version="1.0" encoding="utf-8"?>
<ds:datastoreItem xmlns:ds="http://schemas.openxmlformats.org/officeDocument/2006/customXml" ds:itemID="{1F9D1BF8-0987-4C3E-AA02-D038710F7F3A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9495</TotalTime>
  <Words>129</Words>
  <Application>Microsoft Office PowerPoint</Application>
  <PresentationFormat>On-screen Show (4:3)</PresentationFormat>
  <Paragraphs>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Wingdings</vt:lpstr>
      <vt:lpstr>Wingdings 2</vt:lpstr>
      <vt:lpstr>Oriel</vt:lpstr>
      <vt:lpstr>Simplification of Boolean Functions    </vt:lpstr>
      <vt:lpstr>Definitions (I)</vt:lpstr>
      <vt:lpstr>Definitions (II)</vt:lpstr>
      <vt:lpstr>Factorization - examples  </vt:lpstr>
      <vt:lpstr>Definitions (III)</vt:lpstr>
      <vt:lpstr>Simplification of Boolean Functions</vt:lpstr>
      <vt:lpstr>Simplification Algorithm</vt:lpstr>
      <vt:lpstr>Simplification Methods</vt:lpstr>
      <vt:lpstr>Veitch-Karnaugh Diagrams Method </vt:lpstr>
      <vt:lpstr>Veitch-Karnaugh Diagrams Method </vt:lpstr>
      <vt:lpstr>Examples of factorizations (I)</vt:lpstr>
      <vt:lpstr>Examples of factorizations (II)</vt:lpstr>
      <vt:lpstr>Examples of factorizations (III)</vt:lpstr>
      <vt:lpstr>Examples of factorizations (IV)</vt:lpstr>
      <vt:lpstr>Examples of factorizations (V)</vt:lpstr>
      <vt:lpstr>Veitch-Karnaugh Diagrams Method </vt:lpstr>
      <vt:lpstr>Example 1. simplify the Boolean function:</vt:lpstr>
      <vt:lpstr>Example 1 – Factorization process</vt:lpstr>
      <vt:lpstr>Example 1(contd.)</vt:lpstr>
      <vt:lpstr>Example 2. simplify the Boolean function:</vt:lpstr>
      <vt:lpstr>Example 2- Simplified forms</vt:lpstr>
      <vt:lpstr>Example 3. simplify the Boolean function</vt:lpstr>
      <vt:lpstr>Example 4. simplify the Boolean function</vt:lpstr>
      <vt:lpstr>Example 4. simplify the Boolean function</vt:lpstr>
      <vt:lpstr>Example 4 (contd.)</vt:lpstr>
      <vt:lpstr>Example 4 (contd.)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Windows User</cp:lastModifiedBy>
  <cp:revision>230</cp:revision>
  <dcterms:created xsi:type="dcterms:W3CDTF">2017-10-28T06:03:07Z</dcterms:created>
  <dcterms:modified xsi:type="dcterms:W3CDTF">2022-12-15T13:51:46Z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