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4651-563E-4247-B3AC-CEB618BF3136}" v="7" dt="2022-01-03T14:22:5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1144651-563E-4247-B3AC-CEB618BF3136}"/>
    <pc:docChg chg="modSld">
      <pc:chgData name="MIHAELA-ANA LUPEA" userId="S::mihaela.lupea@ubbcluj.ro::867230c0-1d89-4650-82fd-1d1bb4e91f48" providerId="AD" clId="Web-{11144651-563E-4247-B3AC-CEB618BF3136}" dt="2022-01-03T14:22:52.801" v="6" actId="1076"/>
      <pc:docMkLst>
        <pc:docMk/>
      </pc:docMkLst>
      <pc:sldChg chg="addSp delSp modSp">
        <pc:chgData name="MIHAELA-ANA LUPEA" userId="S::mihaela.lupea@ubbcluj.ro::867230c0-1d89-4650-82fd-1d1bb4e91f48" providerId="AD" clId="Web-{11144651-563E-4247-B3AC-CEB618BF3136}" dt="2022-01-03T14:22:52.801" v="6" actId="1076"/>
        <pc:sldMkLst>
          <pc:docMk/>
          <pc:sldMk cId="52273611" sldId="271"/>
        </pc:sldMkLst>
        <pc:picChg chg="del">
          <ac:chgData name="MIHAELA-ANA LUPEA" userId="S::mihaela.lupea@ubbcluj.ro::867230c0-1d89-4650-82fd-1d1bb4e91f48" providerId="AD" clId="Web-{11144651-563E-4247-B3AC-CEB618BF3136}" dt="2022-01-03T14:22:24.441" v="0"/>
          <ac:picMkLst>
            <pc:docMk/>
            <pc:sldMk cId="52273611" sldId="271"/>
            <ac:picMk id="5" creationId="{00000000-0000-0000-0000-000000000000}"/>
          </ac:picMkLst>
        </pc:picChg>
        <pc:picChg chg="add mod">
          <ac:chgData name="MIHAELA-ANA LUPEA" userId="S::mihaela.lupea@ubbcluj.ro::867230c0-1d89-4650-82fd-1d1bb4e91f48" providerId="AD" clId="Web-{11144651-563E-4247-B3AC-CEB618BF3136}" dt="2022-01-03T14:22:52.801" v="6" actId="1076"/>
          <ac:picMkLst>
            <pc:docMk/>
            <pc:sldMk cId="52273611" sldId="271"/>
            <ac:picMk id="7" creationId="{FBB9E485-3B32-459A-95C0-394503759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119" y="764704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38" y="68214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1" y="665747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708131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20" y="1139064"/>
            <a:ext cx="5124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7" y="84050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4781226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5144" y="43860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7466"/>
            <a:ext cx="6868484" cy="3096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7" y="3952435"/>
            <a:ext cx="7887801" cy="828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382" y="1234870"/>
            <a:ext cx="80962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007" y="1275297"/>
            <a:ext cx="642998" cy="19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981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438" y="1144721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64259" y="376327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23342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65" y="983062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-20884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</a:t>
            </a:r>
            <a:r>
              <a:rPr lang="en-US" sz="2800" b="1" dirty="0" err="1" smtClean="0"/>
              <a:t>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683847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" y="1725095"/>
            <a:ext cx="6219825" cy="38957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BB9E485-3B32-459A-95C0-39450375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" y="5542032"/>
            <a:ext cx="6072414" cy="811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949" y="140901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table</a:t>
            </a:r>
            <a:r>
              <a:rPr lang="en-US" dirty="0"/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245" y="1969642"/>
            <a:ext cx="2721755" cy="26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535" y="2339472"/>
            <a:ext cx="2745174" cy="226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534" y="2807683"/>
            <a:ext cx="2802373" cy="535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245" y="3578306"/>
            <a:ext cx="2038635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104" y="3558642"/>
            <a:ext cx="68589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9" y="325341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Example 3</a:t>
            </a:r>
            <a:r>
              <a:rPr lang="en-US" sz="3200" b="1"/>
              <a:t> – simplified forms</a:t>
            </a:r>
            <a:endParaRPr lang="en-US" sz="320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/>
              <a:t>Moisil’s simplification method </a:t>
            </a:r>
            <a:r>
              <a:rPr lang="en-US" b="1" i="1"/>
              <a:t/>
            </a:r>
            <a:br>
              <a:rPr lang="en-US" b="1" i="1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8" y="49076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765169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/>
              <a:t>Example 4</a:t>
            </a:r>
            <a:r>
              <a:rPr lang="en-US" sz="2400" b="1"/>
              <a:t> (contd.)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16" y="993586"/>
            <a:ext cx="6833063" cy="444052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7" y="511646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7" y="535076"/>
            <a:ext cx="8321707" cy="41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597978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7" y="0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652462"/>
            <a:ext cx="84486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54" y="115044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6" y="697531"/>
            <a:ext cx="7696200" cy="57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" y="278554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507330"/>
            <a:ext cx="6802492" cy="46299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61590" y="1014407"/>
            <a:ext cx="1849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General</a:t>
            </a:r>
          </a:p>
          <a:p>
            <a:r>
              <a:rPr lang="en-US" sz="2000" b="1" dirty="0"/>
              <a:t>Simplification </a:t>
            </a:r>
          </a:p>
          <a:p>
            <a:r>
              <a:rPr lang="en-US" sz="2000" b="1" dirty="0"/>
              <a:t>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181" y="758911"/>
            <a:ext cx="2664296" cy="1143000"/>
          </a:xfrm>
        </p:spPr>
        <p:txBody>
          <a:bodyPr/>
          <a:lstStyle/>
          <a:p>
            <a:r>
              <a:rPr lang="en-US" b="1" dirty="0"/>
              <a:t>Quine’s 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26154"/>
            <a:ext cx="6982691" cy="478567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7" y="601303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(I)</a:t>
            </a:r>
            <a:endParaRPr 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4079"/>
            <a:ext cx="8820365" cy="41347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633" y="449133"/>
            <a:ext cx="8001000" cy="431540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0" y="548893"/>
            <a:ext cx="7677150" cy="42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6418718" cy="412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" y="1618789"/>
            <a:ext cx="6096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/>
              <a:t>Example 1 (contd.)</a:t>
            </a:r>
            <a:endParaRPr lang="en-US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8DED9-C330-46F2-9CCC-6FAA76A17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F27F8A-F09F-43E1-8A57-1233E904317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7ab6679-d4d8-40a3-aa7a-4381b81cea6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79EBD2-6271-4763-98BA-6A5329B48263}"/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109</Words>
  <Application>Microsoft Office PowerPoint</Application>
  <PresentationFormat>On-screen Show (4:3)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25</cp:revision>
  <dcterms:created xsi:type="dcterms:W3CDTF">2010-05-23T14:28:12Z</dcterms:created>
  <dcterms:modified xsi:type="dcterms:W3CDTF">2023-12-20T18:07:18Z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