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87" r:id="rId6"/>
    <p:sldId id="260" r:id="rId7"/>
    <p:sldId id="268" r:id="rId8"/>
    <p:sldId id="267" r:id="rId9"/>
    <p:sldId id="284" r:id="rId10"/>
    <p:sldId id="261" r:id="rId11"/>
    <p:sldId id="265" r:id="rId12"/>
    <p:sldId id="266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86" r:id="rId25"/>
    <p:sldId id="285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>
      <p:cViewPr>
        <p:scale>
          <a:sx n="100" d="100"/>
          <a:sy n="100" d="100"/>
        </p:scale>
        <p:origin x="1363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19963"/>
              </p:ext>
            </p:extLst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 smtClean="0"/>
              <a:t>Conditional rules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E373A-790B-4CAA-A0B4-FC0F4668050E}"/>
</file>

<file path=customXml/itemProps2.xml><?xml version="1.0" encoding="utf-8"?>
<ds:datastoreItem xmlns:ds="http://schemas.openxmlformats.org/officeDocument/2006/customXml" ds:itemID="{7C2B65B0-334E-4FD7-9004-D0B73BE94E10}"/>
</file>

<file path=customXml/itemProps3.xml><?xml version="1.0" encoding="utf-8"?>
<ds:datastoreItem xmlns:ds="http://schemas.openxmlformats.org/officeDocument/2006/customXml" ds:itemID="{6421161D-FFC8-42FB-BD59-F4FF0A227AC5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3782</TotalTime>
  <Words>252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Windows User</cp:lastModifiedBy>
  <cp:revision>76</cp:revision>
  <dcterms:created xsi:type="dcterms:W3CDTF">2017-10-15T14:41:12Z</dcterms:created>
  <dcterms:modified xsi:type="dcterms:W3CDTF">2022-10-20T12:52:13Z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