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91" r:id="rId11"/>
    <p:sldId id="267" r:id="rId12"/>
    <p:sldId id="268" r:id="rId13"/>
    <p:sldId id="290" r:id="rId14"/>
    <p:sldId id="285" r:id="rId15"/>
    <p:sldId id="292" r:id="rId16"/>
    <p:sldId id="282" r:id="rId17"/>
    <p:sldId id="289" r:id="rId18"/>
    <p:sldId id="270" r:id="rId19"/>
    <p:sldId id="283" r:id="rId20"/>
    <p:sldId id="277" r:id="rId21"/>
    <p:sldId id="271" r:id="rId22"/>
    <p:sldId id="287" r:id="rId23"/>
    <p:sldId id="288" r:id="rId24"/>
    <p:sldId id="272" r:id="rId25"/>
    <p:sldId id="274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78" d="100"/>
          <a:sy n="78" d="100"/>
        </p:scale>
        <p:origin x="6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487375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7DEF9-B4AE-479C-A28B-5200378E9C0A}"/>
</file>

<file path=customXml/itemProps2.xml><?xml version="1.0" encoding="utf-8"?>
<ds:datastoreItem xmlns:ds="http://schemas.openxmlformats.org/officeDocument/2006/customXml" ds:itemID="{6D996C8E-0628-4F18-8BFB-5B5A402485D5}"/>
</file>

<file path=customXml/itemProps3.xml><?xml version="1.0" encoding="utf-8"?>
<ds:datastoreItem xmlns:ds="http://schemas.openxmlformats.org/officeDocument/2006/customXml" ds:itemID="{004B01C2-D470-4AE6-B389-22BD73111CE4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4693555</TotalTime>
  <Words>109</Words>
  <Application>Microsoft Office PowerPoint</Application>
  <PresentationFormat>On-screen Show (4:3)</PresentationFormat>
  <Paragraphs>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LOGICAL EQUIVALENCES IN PREDICATE LOGIC </vt:lpstr>
      <vt:lpstr>Example 5</vt:lpstr>
      <vt:lpstr>Example 5 (contd.)</vt:lpstr>
      <vt:lpstr>Distributive laws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124</cp:revision>
  <dcterms:created xsi:type="dcterms:W3CDTF">2017-10-28T06:03:07Z</dcterms:created>
  <dcterms:modified xsi:type="dcterms:W3CDTF">2023-11-01T20:21:37Z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