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5" r:id="rId13"/>
    <p:sldId id="290" r:id="rId14"/>
    <p:sldId id="266" r:id="rId15"/>
    <p:sldId id="279" r:id="rId16"/>
    <p:sldId id="278" r:id="rId17"/>
    <p:sldId id="289" r:id="rId18"/>
    <p:sldId id="288" r:id="rId19"/>
    <p:sldId id="267" r:id="rId20"/>
    <p:sldId id="281" r:id="rId21"/>
    <p:sldId id="269" r:id="rId22"/>
    <p:sldId id="270" r:id="rId23"/>
    <p:sldId id="284" r:id="rId24"/>
    <p:sldId id="283" r:id="rId25"/>
    <p:sldId id="287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BA9A-FDD7-4744-AE59-794B7989A5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4E6D1-C3CD-4C71-BC93-D2DEA76E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4E6D1-C3CD-4C71-BC93-D2DEA76EE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69" y="914400"/>
            <a:ext cx="6240462" cy="319087"/>
          </a:xfrm>
        </p:spPr>
        <p:txBody>
          <a:bodyPr/>
          <a:lstStyle/>
          <a:p>
            <a:r>
              <a:rPr lang="en-US" sz="3200" dirty="0" smtClean="0"/>
              <a:t>Theoretical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96" y="152400"/>
            <a:ext cx="6258798" cy="53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838200"/>
            <a:ext cx="5849166" cy="733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1571727"/>
            <a:ext cx="1829055" cy="733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643" y="2324306"/>
            <a:ext cx="1857634" cy="7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5191" y="1543148"/>
            <a:ext cx="1914792" cy="781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91" y="2346429"/>
            <a:ext cx="1819529" cy="9812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9621" y="1775155"/>
            <a:ext cx="838317" cy="381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7452" y="1657425"/>
            <a:ext cx="838317" cy="381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6874" y="1757490"/>
            <a:ext cx="838317" cy="381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858" y="3237070"/>
            <a:ext cx="5944430" cy="1200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7523" y="4473197"/>
            <a:ext cx="5953956" cy="1467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" y="5925866"/>
            <a:ext cx="6058746" cy="6287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7650" y="4503049"/>
            <a:ext cx="1181100" cy="10652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5494" y="2777733"/>
            <a:ext cx="1143000" cy="15017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3427" y="867578"/>
            <a:ext cx="790685" cy="25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5795" y="1124789"/>
            <a:ext cx="838317" cy="132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11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7" y="952866"/>
            <a:ext cx="8192643" cy="2057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" y="2999037"/>
            <a:ext cx="3419952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008564"/>
            <a:ext cx="3467584" cy="438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04039"/>
            <a:ext cx="3439005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3" y="3446775"/>
            <a:ext cx="3448531" cy="609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47" y="4342250"/>
            <a:ext cx="3439005" cy="628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400" y="4038600"/>
            <a:ext cx="3458058" cy="1038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971861"/>
            <a:ext cx="3410426" cy="13527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198" y="5049583"/>
            <a:ext cx="339137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93037" cy="1004887"/>
          </a:xfrm>
        </p:spPr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64" y="423306"/>
            <a:ext cx="6638336" cy="5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15375" cy="4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sub-formulas.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9" y="426273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980567-33C6-4D04-B5CC-B1CE7C357672}"/>
</file>

<file path=customXml/itemProps2.xml><?xml version="1.0" encoding="utf-8"?>
<ds:datastoreItem xmlns:ds="http://schemas.openxmlformats.org/officeDocument/2006/customXml" ds:itemID="{8C0193E2-73AC-4EEA-9F17-9C636FBAC7C9}"/>
</file>

<file path=customXml/itemProps3.xml><?xml version="1.0" encoding="utf-8"?>
<ds:datastoreItem xmlns:ds="http://schemas.openxmlformats.org/officeDocument/2006/customXml" ds:itemID="{4771D42D-4631-4BC5-B7EB-47B0A621C7A2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8653</TotalTime>
  <Words>166</Words>
  <Application>Microsoft Office PowerPoint</Application>
  <PresentationFormat>On-screen Show (4:3)</PresentationFormat>
  <Paragraphs>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Theoretical results</vt:lpstr>
      <vt:lpstr>PowerPoint Presentation</vt:lpstr>
      <vt:lpstr>Example 3.  Prove the validity of </vt:lpstr>
      <vt:lpstr>Example 2</vt:lpstr>
      <vt:lpstr>PowerPoint Presentation</vt:lpstr>
      <vt:lpstr>Example 4. Build two different semantic tableaux for the formula: </vt:lpstr>
      <vt:lpstr>Famous Aristotle Quotes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  <vt:lpstr>Famous Aristotle Quotes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94</cp:revision>
  <dcterms:created xsi:type="dcterms:W3CDTF">2017-11-03T20:27:27Z</dcterms:created>
  <dcterms:modified xsi:type="dcterms:W3CDTF">2023-11-09T09:48:50Z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