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swald Medium"/>
      <p:regular r:id="rId17"/>
      <p:bold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Medium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Oswal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ba740707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ba740707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ba7407076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ba7407076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a7407076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ba7407076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ba740707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ba740707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ba740707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ba740707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ba740707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ba740707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ba7407076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ba7407076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</a:rPr>
              <a:t>https://pda.tomatebanane.ch/es2-2022-2023/gmsds/index.php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ba7407076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ba740707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ba7407076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ba7407076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a7407076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ba7407076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3" name="Google Shape;13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61175" y="89450"/>
            <a:ext cx="677775" cy="6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34875" y="4703625"/>
            <a:ext cx="842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swald Medium"/>
              <a:buNone/>
            </a:pPr>
            <a:r>
              <a:rPr lang="fr" sz="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Darius Gomes						17.10.2022						Tech2 / PWA</a:t>
            </a:r>
            <a:endParaRPr sz="8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640100" y="1355550"/>
            <a:ext cx="8434500" cy="36936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40100" y="77100"/>
            <a:ext cx="8434500" cy="36936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🔥"/>
            </a:pPr>
            <a:r>
              <a:rPr lang="fr"/>
              <a:t>Nouvelle technologie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🔥"/>
            </a:pPr>
            <a:r>
              <a:rPr lang="fr"/>
              <a:t>Application téléphone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🔥"/>
            </a:pPr>
            <a:r>
              <a:rPr lang="fr"/>
              <a:t>Testable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705102" y="1017725"/>
            <a:ext cx="5068198" cy="29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0"/>
              <a:t>Questions ?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524032">
            <a:off x="8395839" y="644856"/>
            <a:ext cx="616977" cy="616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9688" y="87037"/>
            <a:ext cx="669275" cy="6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Tinder</a:t>
            </a:r>
            <a:endParaRPr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</a:t>
            </a:r>
            <a:r>
              <a:rPr lang="fr"/>
              <a:t>Tinder</a:t>
            </a:r>
            <a:r>
              <a:rPr lang="fr"/>
              <a:t> fait pour ton </a:t>
            </a:r>
            <a:r>
              <a:rPr lang="fr"/>
              <a:t>Pokémon</a:t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🔥"/>
            </a:pPr>
            <a:r>
              <a:rPr lang="fr"/>
              <a:t>Présentation du </a:t>
            </a:r>
            <a:r>
              <a:rPr lang="fr"/>
              <a:t>projet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🔥"/>
            </a:pPr>
            <a:r>
              <a:rPr lang="fr"/>
              <a:t>Description de la solution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🔥"/>
            </a:pPr>
            <a:r>
              <a:rPr lang="fr"/>
              <a:t>Démonstration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🔥"/>
            </a:pPr>
            <a:r>
              <a:rPr lang="fr"/>
              <a:t>Partie technique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🔥"/>
            </a:pPr>
            <a:r>
              <a:rPr lang="fr"/>
              <a:t>Difficultés / Facilités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🔥"/>
            </a:pPr>
            <a:r>
              <a:rPr lang="fr"/>
              <a:t>Conclusion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🔥"/>
            </a:pPr>
            <a:r>
              <a:rPr lang="fr"/>
              <a:t>Création d’une application mobile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🔥"/>
            </a:pPr>
            <a:r>
              <a:rPr lang="fr"/>
              <a:t>Tinder pour les </a:t>
            </a:r>
            <a:r>
              <a:rPr lang="fr"/>
              <a:t>Pokémon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🔥"/>
            </a:pPr>
            <a:r>
              <a:rPr lang="fr"/>
              <a:t>Fonctionnalité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1136" t="813"/>
          <a:stretch/>
        </p:blipFill>
        <p:spPr>
          <a:xfrm>
            <a:off x="5429675" y="215900"/>
            <a:ext cx="2613175" cy="435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675" y="235577"/>
            <a:ext cx="2613175" cy="4313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9675" y="232335"/>
            <a:ext cx="2613175" cy="4320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</a:t>
            </a:r>
            <a:r>
              <a:rPr lang="fr"/>
              <a:t> de la solution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🔥"/>
            </a:pPr>
            <a:r>
              <a:rPr lang="fr"/>
              <a:t>Création de notre Api (MockApi)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🔥"/>
            </a:pPr>
            <a:r>
              <a:rPr lang="fr"/>
              <a:t>Utilisation de indexDB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🔥"/>
            </a:pPr>
            <a:r>
              <a:rPr lang="fr"/>
              <a:t>Emploi des promesses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🔥"/>
            </a:pPr>
            <a:r>
              <a:rPr lang="fr"/>
              <a:t>Design responsive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🔥"/>
            </a:pPr>
            <a:r>
              <a:rPr lang="fr"/>
              <a:t>JavaScript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450" y="3406800"/>
            <a:ext cx="426351" cy="42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3172" y="1684887"/>
            <a:ext cx="5469128" cy="26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0"/>
              <a:t>Démonstration</a:t>
            </a:r>
            <a:endParaRPr sz="11000"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805775" y="0"/>
            <a:ext cx="82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technique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101" y="844888"/>
            <a:ext cx="4835450" cy="365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technique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25" y="942425"/>
            <a:ext cx="4346537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47525"/>
            <a:ext cx="4470075" cy="3303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Difficultés / Facilités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543800"/>
            <a:ext cx="39999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🔥"/>
            </a:pPr>
            <a:r>
              <a:rPr lang="fr"/>
              <a:t>JavaScript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🔥"/>
            </a:pPr>
            <a:r>
              <a:rPr lang="fr"/>
              <a:t>Promesse</a:t>
            </a:r>
            <a:endParaRPr/>
          </a:p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4832400" y="1543675"/>
            <a:ext cx="39999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🔥"/>
            </a:pPr>
            <a:r>
              <a:rPr lang="fr"/>
              <a:t>Design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🔥"/>
            </a:pPr>
            <a:r>
              <a:rPr lang="fr"/>
              <a:t>IndexDB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🔥"/>
            </a:pPr>
            <a:r>
              <a:rPr lang="fr"/>
              <a:t>Api (MockApi)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311700" y="1143475"/>
            <a:ext cx="39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Difficultés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832400" y="1143463"/>
            <a:ext cx="39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Facilités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