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AAD7B8-E823-5DCF-8EDC-CCE27265E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9E7BC40-C00D-7F5C-729B-1281586C6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E75DAF-3931-4ACC-F7D1-C65EBFA3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7ADD-CD5E-4A50-88CA-99E6A69F61F0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686B423-0EB9-D153-A52E-5D795E22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42FB28-325F-355C-DC42-7A950293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9B2-4F66-4579-B5D7-1BA26E0EC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619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0A885C-8DCF-BB92-E9D8-344C6C75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E39464C-A64A-F672-7E98-EE3C84C1E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3354D0-8AAE-49B5-93D0-77A89B9F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7ADD-CD5E-4A50-88CA-99E6A69F61F0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728B3EB-782D-089A-73EE-39BE5055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BB9F16B-D84F-CFBA-C2C6-7A45362B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9B2-4F66-4579-B5D7-1BA26E0EC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032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86E9A7A-0B46-C17B-18B7-BDA296752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E4FA067-00DE-3667-3A11-94CF463EE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D868CD-4CA0-4D46-5492-9EB39E71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7ADD-CD5E-4A50-88CA-99E6A69F61F0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D50C6AC-E239-331F-929A-5D504244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EB0F978-B658-6A33-2561-0A56D828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9B2-4F66-4579-B5D7-1BA26E0EC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775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D4208C-F264-78D8-AD65-5B720CEA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949B0C-2C15-5455-BDE5-B4754F36C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78B46AD-6CA4-7B3C-AA5E-261AE9F0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7ADD-CD5E-4A50-88CA-99E6A69F61F0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82928A5-8615-8B29-DB39-C8D8C5067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0F1B117-F19B-AD3C-8822-543E2ECF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9B2-4F66-4579-B5D7-1BA26E0EC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156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A0037F-18D6-7CCD-72A5-4F66674C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1EB7505-7203-5FEF-E65C-C690B12A5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E30630-D207-9C72-D4CE-125F615B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7ADD-CD5E-4A50-88CA-99E6A69F61F0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0CBD840-08A9-07FD-E64F-A1F92DCF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BD814A-D4A3-D257-0B54-69286A4D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9B2-4F66-4579-B5D7-1BA26E0EC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15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1CF87B-8112-F319-D76A-0278571F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BB8055-61AD-323B-9461-AF6E57182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12C5BBF-6092-80FF-C140-CDBDFE0B9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5F2E6B7-876B-0D45-A9DA-D46C2FCF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7ADD-CD5E-4A50-88CA-99E6A69F61F0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CF461D4-9227-AF3A-4AB1-44D55D7E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4A3EABE-4E32-9083-A578-D3A0E665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9B2-4F66-4579-B5D7-1BA26E0EC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785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BCA973-1BB8-B1DC-CCAF-2B9CFC4C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EDCA451-3C32-E3A9-28F2-D2AB489A3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E145464-7A5F-E0D4-0DB2-660D0A514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B3FE0B3-BB0D-61A7-9685-E2F4669B3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597BDE6-7F92-E924-21E1-CD6F39EF8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9AC8D28-302E-2974-D9BB-60DC5FFA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7ADD-CD5E-4A50-88CA-99E6A69F61F0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1F1B53E-2A73-C7BA-E5BB-7AA92208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3B380CF-3508-DA53-6AEE-AF60AB37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9B2-4F66-4579-B5D7-1BA26E0EC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126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9A94FB-A8BF-52D6-DC1F-AA614ED6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2C200F8-79D7-5A1A-E5CD-E99BB540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7ADD-CD5E-4A50-88CA-99E6A69F61F0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B6FA1AD-FAB5-4398-832D-AA5C43B7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609F9C2-9074-AA3A-A52B-DB52C692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9B2-4F66-4579-B5D7-1BA26E0EC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648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91153F0-5D57-1054-03D5-278811129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7ADD-CD5E-4A50-88CA-99E6A69F61F0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09CCE5A-0958-32C7-5F75-DA194641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6AE5ED4-920F-E145-9585-FC111995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9B2-4F66-4579-B5D7-1BA26E0EC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52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D7DA25-21AE-FEF2-66CA-378525CC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6E822F-B048-5B44-1E6B-01F212A46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825B3AB-D37B-881E-594F-EAA90EC59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75F4C3A-25BB-3553-7D90-13D5C242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7ADD-CD5E-4A50-88CA-99E6A69F61F0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2F0514C-D69B-177D-20ED-C967A0D3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81418B6-08A0-C87A-512D-7815DD13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9B2-4F66-4579-B5D7-1BA26E0EC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422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B35303-590A-97B5-D80F-1B5BF454E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1466B99-5E5D-CAD3-2F7C-B6E856774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C12C145-7E8E-09FA-87E9-346B1F566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3E8A4E1-0D8E-3438-68B7-31F8FA2E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7ADD-CD5E-4A50-88CA-99E6A69F61F0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37AFF27-BA05-1CE0-D0FB-45778C00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E055D52-9A94-A523-4828-D7A53C97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9B2-4F66-4579-B5D7-1BA26E0EC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168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EF44F1C-2BBF-98DF-6CEF-94CFAC56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3A2C953-7B1B-BC4E-C847-E535EB9B6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4D17EF-2DC9-2494-FD01-9BB0BEC55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8A7ADD-CD5E-4A50-88CA-99E6A69F61F0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CFDF42-2332-9FB1-7D81-A07783DCF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6C5C58-9B48-830B-54DB-EDCEEC83E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9939B2-4F66-4579-B5D7-1BA26E0EC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420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0327A9-EF2D-5C3B-A777-15D89410C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316881"/>
            <a:ext cx="8013290" cy="1541119"/>
          </a:xfrm>
        </p:spPr>
        <p:txBody>
          <a:bodyPr anchor="ctr">
            <a:normAutofit/>
          </a:bodyPr>
          <a:lstStyle/>
          <a:p>
            <a:r>
              <a:rPr lang="hu-H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Zabi project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0B3EB3B-29C6-9278-61A4-376F346F9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2594" y="6184490"/>
            <a:ext cx="2389581" cy="673500"/>
          </a:xfrm>
        </p:spPr>
        <p:txBody>
          <a:bodyPr anchor="ctr">
            <a:normAutofit/>
          </a:bodyPr>
          <a:lstStyle/>
          <a:p>
            <a:pPr algn="r"/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Lipták Dárius</a:t>
            </a:r>
          </a:p>
        </p:txBody>
      </p:sp>
      <p:pic>
        <p:nvPicPr>
          <p:cNvPr id="5" name="Kép 4" descr="A képen virág, ibolya, Orgona, köd látható&#10;&#10;Automatikusan generált leírás">
            <a:extLst>
              <a:ext uri="{FF2B5EF4-FFF2-40B4-BE49-F238E27FC236}">
                <a16:creationId xmlns:a16="http://schemas.microsoft.com/office/drawing/2014/main" id="{0D7BF44E-9A01-E1A6-B9FA-359430F53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67"/>
          <a:stretch/>
        </p:blipFill>
        <p:spPr>
          <a:xfrm>
            <a:off x="20" y="10"/>
            <a:ext cx="12191980" cy="52799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E76F6F3-F5F0-B26D-1B63-73AD0299B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51935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C84BA2-BCC1-89D4-5592-8B2364E6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C4FA24-7C12-A16B-31C2-89175017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965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Tartalom helye 7" descr="A képen szöveg, képernyőkép, tervezés látható&#10;&#10;Automatikusan generált leírás">
            <a:extLst>
              <a:ext uri="{FF2B5EF4-FFF2-40B4-BE49-F238E27FC236}">
                <a16:creationId xmlns:a16="http://schemas.microsoft.com/office/drawing/2014/main" id="{0E13D636-67EF-6FA6-2C79-8AFB4D1AD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3" r="3793" b="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F41C4F2-1D5E-BA98-111C-39E6A509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Célok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D6A6880-E495-40D5-CD6E-CA833A828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Nincsenek célok, rám lett kényszerítve a feladat.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tök fasza az oldal, ha bárkinek kell front-endes, itt vagyok.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 akarok menni, félek itt lenni.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61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14C818-DE28-A822-2AFD-89EC6EE9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ötlet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artalom helye 6" descr="A képen clipart, rajzfilm, illusztráció, Animációs film látható&#10;&#10;Automatikusan generált leírás">
            <a:extLst>
              <a:ext uri="{FF2B5EF4-FFF2-40B4-BE49-F238E27FC236}">
                <a16:creationId xmlns:a16="http://schemas.microsoft.com/office/drawing/2014/main" id="{30AC6A28-FF8B-512B-7541-4F6174E48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00" y="702366"/>
            <a:ext cx="5433765" cy="54598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FB363AB-2B61-9D3A-E42D-07825DCE2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Nem volt ez se,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az egész.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nem baj, addig is itt van egy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Pindúr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Pandúr, amíg én előkészítem felakasztani magam.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2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37550F3-3B8B-2211-E3E2-50B0926A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hu-HU" sz="5400">
                <a:latin typeface="Times New Roman" panose="02020603050405020304" pitchFamily="18" charset="0"/>
                <a:cs typeface="Times New Roman" panose="02020603050405020304" pitchFamily="18" charset="0"/>
              </a:rPr>
              <a:t>Kód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C21C7A3-E662-06B0-F9E5-EACFE1F25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hu-HU" sz="2200">
                <a:latin typeface="Times New Roman" panose="02020603050405020304" pitchFamily="18" charset="0"/>
                <a:cs typeface="Times New Roman" panose="02020603050405020304" pitchFamily="18" charset="0"/>
              </a:rPr>
              <a:t>Csak, hogy legyen egy kis komolyság is.</a:t>
            </a:r>
          </a:p>
          <a:p>
            <a:r>
              <a:rPr lang="hu-HU" sz="2200">
                <a:latin typeface="Times New Roman" panose="02020603050405020304" pitchFamily="18" charset="0"/>
                <a:cs typeface="Times New Roman" panose="02020603050405020304" pitchFamily="18" charset="0"/>
              </a:rPr>
              <a:t>Itt van a jelszó elrejtés/megjelenítés kódrészlete.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Tartalom helye 8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0796EEDD-4920-A17A-89B4-B9D0066ED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12933"/>
            <a:ext cx="6903720" cy="343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5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 descr="A képen karácsony, karácsonyfa, rajzfilm, Animáció látható">
            <a:extLst>
              <a:ext uri="{FF2B5EF4-FFF2-40B4-BE49-F238E27FC236}">
                <a16:creationId xmlns:a16="http://schemas.microsoft.com/office/drawing/2014/main" id="{CA0EFF84-19EA-D0EA-1657-DB693529F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8755479-DDAA-8100-60F8-22D1C05BC49A}"/>
              </a:ext>
            </a:extLst>
          </p:cNvPr>
          <p:cNvSpPr txBox="1"/>
          <p:nvPr/>
        </p:nvSpPr>
        <p:spPr>
          <a:xfrm>
            <a:off x="1376516" y="5320142"/>
            <a:ext cx="9438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Köszönöm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figyelmet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&lt;3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20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93</Words>
  <Application>Microsoft Office PowerPoint</Application>
  <PresentationFormat>Szélesvásznú</PresentationFormat>
  <Paragraphs>13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Office-téma</vt:lpstr>
      <vt:lpstr>Zabi project</vt:lpstr>
      <vt:lpstr>Célok</vt:lpstr>
      <vt:lpstr>Az ötlet</vt:lpstr>
      <vt:lpstr>Kód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7</cp:revision>
  <dcterms:created xsi:type="dcterms:W3CDTF">2024-09-24T06:03:45Z</dcterms:created>
  <dcterms:modified xsi:type="dcterms:W3CDTF">2024-09-24T08:29:30Z</dcterms:modified>
</cp:coreProperties>
</file>