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ighSchoolSAT_1686752325447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AEC860-F31C-4A48-A485-6B87C2130E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High School SAT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F1CC27-A6F8-4DE7-BEFF-1C420AB810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6/14/2023 2:50:20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4B74A09B-13A6-4B70-9D38-E1C1B6445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E3D76CE-5D34-495C-96C2-07DB5D805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1043F8BC-EF3A-4025-B58C-6A7659640F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2023-06-14T14:50:22Z</dcterms:created>
  <dcterms:modified xsi:type="dcterms:W3CDTF">2023-06-14T14:50:22Z</dcterms:modified>
</cp:coreProperties>
</file>