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C04D-8A7F-4A1C-939A-A9D9D7EE2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GNU Schedule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5061C-968D-4912-BB3E-E4B95BAF7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lack of a better name at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104271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B41F-A2F9-4EE0-8CE1-E2D055AF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0F58-FB57-45FF-9276-255AB2BD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bi-weekly development meetings, either virtually via Discord or on campus to discuss development cycle, application progress and to share code.</a:t>
            </a:r>
          </a:p>
          <a:p>
            <a:r>
              <a:rPr lang="en-US" dirty="0"/>
              <a:t>Suggestions on technologies to implement;</a:t>
            </a:r>
          </a:p>
          <a:p>
            <a:pPr lvl="1"/>
            <a:r>
              <a:rPr lang="en-US" dirty="0"/>
              <a:t>Python, PHP, HTML, SQL</a:t>
            </a:r>
          </a:p>
          <a:p>
            <a:pPr lvl="1"/>
            <a:r>
              <a:rPr lang="en-US" dirty="0"/>
              <a:t>Anymore?</a:t>
            </a:r>
          </a:p>
          <a:p>
            <a:r>
              <a:rPr lang="en-US" dirty="0"/>
              <a:t>For testing purposes, I have </a:t>
            </a:r>
            <a:r>
              <a:rPr lang="en-US" dirty="0" err="1"/>
              <a:t>webspace</a:t>
            </a:r>
            <a:r>
              <a:rPr lang="en-US"/>
              <a:t> available.</a:t>
            </a:r>
          </a:p>
        </p:txBody>
      </p:sp>
    </p:spTree>
    <p:extLst>
      <p:ext uri="{BB962C8B-B14F-4D97-AF65-F5344CB8AC3E}">
        <p14:creationId xmlns:p14="http://schemas.microsoft.com/office/powerpoint/2010/main" val="195957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A612-735E-41D5-901E-89794E8C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and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A875-F3DC-40FD-BC65-DB044878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in 5 minute increments</a:t>
            </a:r>
          </a:p>
          <a:p>
            <a:r>
              <a:rPr lang="en-US" dirty="0"/>
              <a:t>Allowing access based on school enrollment</a:t>
            </a:r>
          </a:p>
          <a:p>
            <a:r>
              <a:rPr lang="en-US" dirty="0"/>
              <a:t>Circumvent or avoid any HIPAA issues, i.e. </a:t>
            </a:r>
          </a:p>
          <a:p>
            <a:r>
              <a:rPr lang="en-US" dirty="0"/>
              <a:t>Have some kind of HIPAA notice upfront after registration.</a:t>
            </a:r>
          </a:p>
        </p:txBody>
      </p:sp>
    </p:spTree>
    <p:extLst>
      <p:ext uri="{BB962C8B-B14F-4D97-AF65-F5344CB8AC3E}">
        <p14:creationId xmlns:p14="http://schemas.microsoft.com/office/powerpoint/2010/main" val="247020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8D96-CCFF-411A-B411-BC6A6D88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0A07-3D6C-4202-8872-706D43ECD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personnel model – plenty of work for all.</a:t>
            </a:r>
          </a:p>
          <a:p>
            <a:r>
              <a:rPr lang="en-US" dirty="0"/>
              <a:t>Emulation of a software development environment or IT department.</a:t>
            </a:r>
          </a:p>
          <a:p>
            <a:r>
              <a:rPr lang="en-US" dirty="0"/>
              <a:t>Once development of a specific part is finished, those members can join the remaining teams to assist with further development. </a:t>
            </a:r>
          </a:p>
        </p:txBody>
      </p:sp>
    </p:spTree>
    <p:extLst>
      <p:ext uri="{BB962C8B-B14F-4D97-AF65-F5344CB8AC3E}">
        <p14:creationId xmlns:p14="http://schemas.microsoft.com/office/powerpoint/2010/main" val="178419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E021-AB14-40AF-A996-1996E1F2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DCF7-747D-4261-86E1-17E7EBA6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Team: </a:t>
            </a:r>
          </a:p>
          <a:p>
            <a:pPr lvl="1"/>
            <a:r>
              <a:rPr lang="en-US" dirty="0"/>
              <a:t>Creation of the Database</a:t>
            </a:r>
          </a:p>
          <a:p>
            <a:pPr lvl="1"/>
            <a:r>
              <a:rPr lang="en-US" dirty="0"/>
              <a:t>Placement of dummy data for testing</a:t>
            </a:r>
          </a:p>
          <a:p>
            <a:r>
              <a:rPr lang="en-US" dirty="0"/>
              <a:t>PHP/HTML Team</a:t>
            </a:r>
          </a:p>
          <a:p>
            <a:pPr lvl="1"/>
            <a:r>
              <a:rPr lang="en-US" dirty="0"/>
              <a:t>Creation of the Graphical Frontend Document</a:t>
            </a:r>
          </a:p>
          <a:p>
            <a:pPr lvl="1"/>
            <a:r>
              <a:rPr lang="en-US" dirty="0"/>
              <a:t>Integration of the Database into the coding schema</a:t>
            </a:r>
          </a:p>
        </p:txBody>
      </p:sp>
    </p:spTree>
    <p:extLst>
      <p:ext uri="{BB962C8B-B14F-4D97-AF65-F5344CB8AC3E}">
        <p14:creationId xmlns:p14="http://schemas.microsoft.com/office/powerpoint/2010/main" val="370423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726B-D1CB-4AD0-9025-28635482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teams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DAC64-C833-4CDB-A987-75633649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Team</a:t>
            </a:r>
          </a:p>
          <a:p>
            <a:pPr lvl="1"/>
            <a:r>
              <a:rPr lang="en-US" dirty="0"/>
              <a:t>Creation of 2 factor authentication (Email confirmation and password)</a:t>
            </a:r>
          </a:p>
          <a:p>
            <a:pPr lvl="1"/>
            <a:r>
              <a:rPr lang="en-US" dirty="0"/>
              <a:t>Ensuring the security of the system as a whole.</a:t>
            </a:r>
          </a:p>
        </p:txBody>
      </p:sp>
    </p:spTree>
    <p:extLst>
      <p:ext uri="{BB962C8B-B14F-4D97-AF65-F5344CB8AC3E}">
        <p14:creationId xmlns:p14="http://schemas.microsoft.com/office/powerpoint/2010/main" val="185992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11B412B-374D-4B91-AECD-524104E2D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321325"/>
            <a:ext cx="6844045" cy="421084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5E56BC-E9B8-47C8-9374-5DA70A0E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Database Scheme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F576DD-9AA3-4BA5-80BF-81937190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The actual design of the database is left to the DDT (Database Design Team)</a:t>
            </a:r>
          </a:p>
        </p:txBody>
      </p:sp>
    </p:spTree>
    <p:extLst>
      <p:ext uri="{BB962C8B-B14F-4D97-AF65-F5344CB8AC3E}">
        <p14:creationId xmlns:p14="http://schemas.microsoft.com/office/powerpoint/2010/main" val="4052888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7143-111C-40AA-996C-C2DCE489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FDT (Frontend development team)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AE54-25DF-461F-9607-738653F51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to write in HTML/PHP/SQL</a:t>
            </a:r>
          </a:p>
          <a:p>
            <a:pPr lvl="1"/>
            <a:r>
              <a:rPr lang="en-US" dirty="0"/>
              <a:t>Scheduling Function</a:t>
            </a:r>
          </a:p>
          <a:p>
            <a:pPr lvl="1"/>
            <a:r>
              <a:rPr lang="en-US" dirty="0"/>
              <a:t>DB Connect Function</a:t>
            </a:r>
          </a:p>
          <a:p>
            <a:pPr lvl="1"/>
            <a:r>
              <a:rPr lang="en-US" dirty="0"/>
              <a:t>Authentication Function (to be coordinated with Authentication Team)</a:t>
            </a:r>
          </a:p>
          <a:p>
            <a:pPr lvl="1"/>
            <a:r>
              <a:rPr lang="en-US" dirty="0"/>
              <a:t>Profile Creation and Maintenance Function</a:t>
            </a:r>
          </a:p>
          <a:p>
            <a:pPr lvl="1"/>
            <a:r>
              <a:rPr lang="en-US" dirty="0"/>
              <a:t>Administrative Functions (Patient Case Closed, Referral to ER, Patient Outcome)</a:t>
            </a:r>
          </a:p>
        </p:txBody>
      </p:sp>
    </p:spTree>
    <p:extLst>
      <p:ext uri="{BB962C8B-B14F-4D97-AF65-F5344CB8AC3E}">
        <p14:creationId xmlns:p14="http://schemas.microsoft.com/office/powerpoint/2010/main" val="123970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DC1D-BFD2-4FE0-9BB6-7880810D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team (A-Team)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3467D-FFD2-4EC9-BD7E-4E3587BC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the scheme of authentication and encryption of profile passwords.</a:t>
            </a:r>
          </a:p>
          <a:p>
            <a:r>
              <a:rPr lang="en-US" dirty="0"/>
              <a:t>Creation of the email authentication/profile creation scheme.</a:t>
            </a:r>
          </a:p>
          <a:p>
            <a:r>
              <a:rPr lang="en-US" dirty="0"/>
              <a:t>Sequence:</a:t>
            </a:r>
          </a:p>
          <a:p>
            <a:pPr lvl="1"/>
            <a:r>
              <a:rPr lang="en-US" dirty="0"/>
              <a:t>User submission of gcc.edu email.</a:t>
            </a:r>
          </a:p>
          <a:p>
            <a:pPr lvl="1"/>
            <a:r>
              <a:rPr lang="en-US" dirty="0"/>
              <a:t>Ping from the webserver to the </a:t>
            </a:r>
            <a:r>
              <a:rPr lang="en-US" dirty="0" err="1"/>
              <a:t>gcc</a:t>
            </a:r>
            <a:r>
              <a:rPr lang="en-US" dirty="0"/>
              <a:t> email server to see if the email exists.</a:t>
            </a:r>
          </a:p>
          <a:p>
            <a:pPr lvl="1"/>
            <a:r>
              <a:rPr lang="en-US" dirty="0"/>
              <a:t>If the email exists;</a:t>
            </a:r>
          </a:p>
          <a:p>
            <a:pPr lvl="2"/>
            <a:r>
              <a:rPr lang="en-US" dirty="0"/>
              <a:t>Send authentication email with 6 digit code which will expire in 1 hour. </a:t>
            </a:r>
          </a:p>
        </p:txBody>
      </p:sp>
    </p:spTree>
    <p:extLst>
      <p:ext uri="{BB962C8B-B14F-4D97-AF65-F5344CB8AC3E}">
        <p14:creationId xmlns:p14="http://schemas.microsoft.com/office/powerpoint/2010/main" val="248835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25CF-7344-4B70-ADED-D9A14CAA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team (</a:t>
            </a:r>
            <a:r>
              <a:rPr lang="en-US" dirty="0" err="1"/>
              <a:t>a-team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2E45-A58C-4FBF-B5B5-279E2A3D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token is entered, a user may be able to create the profile, which then will be eligible for creating an appointment. </a:t>
            </a:r>
          </a:p>
          <a:p>
            <a:endParaRPr lang="en-US" dirty="0"/>
          </a:p>
          <a:p>
            <a:r>
              <a:rPr lang="en-US" dirty="0"/>
              <a:t>I suggest Python/HTML/PHP for the authentication process. 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os.system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2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</TotalTime>
  <Words>387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GNU Schedule</vt:lpstr>
      <vt:lpstr>Purposes and scale</vt:lpstr>
      <vt:lpstr>Development cycle</vt:lpstr>
      <vt:lpstr>3 Teams</vt:lpstr>
      <vt:lpstr>3 teams (cont)</vt:lpstr>
      <vt:lpstr>Database Scheme</vt:lpstr>
      <vt:lpstr>FDT (Frontend development team)</vt:lpstr>
      <vt:lpstr>Authentication team (A-Team)</vt:lpstr>
      <vt:lpstr>Authentication team (a-team)</vt:lpstr>
      <vt:lpstr>Final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 Schedule</dc:title>
  <dc:creator>John Hales</dc:creator>
  <cp:lastModifiedBy>John Hales</cp:lastModifiedBy>
  <cp:revision>5</cp:revision>
  <dcterms:created xsi:type="dcterms:W3CDTF">2018-03-21T12:14:56Z</dcterms:created>
  <dcterms:modified xsi:type="dcterms:W3CDTF">2018-03-21T13:10:35Z</dcterms:modified>
</cp:coreProperties>
</file>