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Lst>
  <p:notesMasterIdLst>
    <p:notesMasterId r:id="rId14"/>
  </p:notesMasterIdLst>
  <p:sldIdLst>
    <p:sldId id="256" r:id="rId2"/>
    <p:sldId id="258" r:id="rId3"/>
    <p:sldId id="262" r:id="rId4"/>
    <p:sldId id="265" r:id="rId5"/>
    <p:sldId id="335" r:id="rId6"/>
    <p:sldId id="259" r:id="rId7"/>
    <p:sldId id="336" r:id="rId8"/>
    <p:sldId id="261" r:id="rId9"/>
    <p:sldId id="282" r:id="rId10"/>
    <p:sldId id="337" r:id="rId11"/>
    <p:sldId id="267" r:id="rId12"/>
    <p:sldId id="338" r:id="rId13"/>
  </p:sldIdLst>
  <p:sldSz cx="9144000" cy="5143500" type="screen16x9"/>
  <p:notesSz cx="6858000" cy="9144000"/>
  <p:embeddedFontLst>
    <p:embeddedFont>
      <p:font typeface="Helvetica Neue Light" panose="020B0604020202020204" charset="0"/>
      <p:regular r:id="rId15"/>
      <p:bold r:id="rId16"/>
      <p:italic r:id="rId17"/>
      <p:boldItalic r:id="rId18"/>
    </p:embeddedFont>
    <p:embeddedFont>
      <p:font typeface="Montserrat" panose="000005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E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22DCA0-982B-43A8-A01C-3CEE633B6B80}">
  <a:tblStyle styleId="{3722DCA0-982B-43A8-A01C-3CEE633B6B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07" d="100"/>
          <a:sy n="107" d="100"/>
        </p:scale>
        <p:origin x="71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85f12af02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85f12af02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4900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7"/>
        <p:cNvGrpSpPr/>
        <p:nvPr/>
      </p:nvGrpSpPr>
      <p:grpSpPr>
        <a:xfrm>
          <a:off x="0" y="0"/>
          <a:ext cx="0" cy="0"/>
          <a:chOff x="0" y="0"/>
          <a:chExt cx="0" cy="0"/>
        </a:xfrm>
      </p:grpSpPr>
      <p:sp>
        <p:nvSpPr>
          <p:cNvPr id="1218" name="Google Shape;1218;gb8a5aef315_1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9" name="Google Shape;1219;gb8a5aef315_1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85f12af02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85f12af02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1693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85d32b42a5_0_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85d32b42a5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85f12af02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85f12af02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b8a5aef315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b8a5aef315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85f12af02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85f12af02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0826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b756200f3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b756200f3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85f12af02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85f12af02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700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b756200f37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b756200f37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85f12af023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85f12af023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10" name="Google Shape;10;p2"/>
          <p:cNvSpPr/>
          <p:nvPr/>
        </p:nvSpPr>
        <p:spPr>
          <a:xfrm>
            <a:off x="4741100" y="1618975"/>
            <a:ext cx="5233693" cy="4453453"/>
          </a:xfrm>
          <a:custGeom>
            <a:avLst/>
            <a:gdLst/>
            <a:ahLst/>
            <a:cxnLst/>
            <a:rect l="l" t="t" r="r" b="b"/>
            <a:pathLst>
              <a:path w="201509" h="171468" extrusionOk="0">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title"/>
          </p:nvPr>
        </p:nvSpPr>
        <p:spPr>
          <a:xfrm>
            <a:off x="2863006" y="1048569"/>
            <a:ext cx="5655300" cy="14598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45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12" name="Google Shape;12;p2"/>
          <p:cNvSpPr txBox="1">
            <a:spLocks noGrp="1"/>
          </p:cNvSpPr>
          <p:nvPr>
            <p:ph type="subTitle" idx="1"/>
          </p:nvPr>
        </p:nvSpPr>
        <p:spPr>
          <a:xfrm>
            <a:off x="4543950" y="2682550"/>
            <a:ext cx="3981000" cy="550200"/>
          </a:xfrm>
          <a:prstGeom prst="rect">
            <a:avLst/>
          </a:prstGeom>
        </p:spPr>
        <p:txBody>
          <a:bodyPr spcFirstLastPara="1" wrap="square" lIns="91425" tIns="91425" rIns="91425" bIns="91425" anchor="t" anchorCtr="0">
            <a:noAutofit/>
          </a:bodyPr>
          <a:lstStyle>
            <a:lvl1pPr lvl="0" algn="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8">
  <p:cSld name="CUSTOM_19">
    <p:spTree>
      <p:nvGrpSpPr>
        <p:cNvPr id="1" name="Shape 543"/>
        <p:cNvGrpSpPr/>
        <p:nvPr/>
      </p:nvGrpSpPr>
      <p:grpSpPr>
        <a:xfrm>
          <a:off x="0" y="0"/>
          <a:ext cx="0" cy="0"/>
          <a:chOff x="0" y="0"/>
          <a:chExt cx="0" cy="0"/>
        </a:xfrm>
      </p:grpSpPr>
      <p:sp>
        <p:nvSpPr>
          <p:cNvPr id="544" name="Google Shape;544;p53"/>
          <p:cNvSpPr/>
          <p:nvPr/>
        </p:nvSpPr>
        <p:spPr>
          <a:xfrm rot="-5320285" flipH="1">
            <a:off x="-2213136" y="-1585"/>
            <a:ext cx="4443570" cy="1955535"/>
          </a:xfrm>
          <a:custGeom>
            <a:avLst/>
            <a:gdLst/>
            <a:ahLst/>
            <a:cxnLst/>
            <a:rect l="l" t="t" r="r" b="b"/>
            <a:pathLst>
              <a:path w="303027" h="140902" extrusionOk="0">
                <a:moveTo>
                  <a:pt x="288430" y="1"/>
                </a:moveTo>
                <a:cubicBezTo>
                  <a:pt x="278141" y="1"/>
                  <a:pt x="261395" y="18672"/>
                  <a:pt x="223326" y="38139"/>
                </a:cubicBezTo>
                <a:cubicBezTo>
                  <a:pt x="189569" y="55389"/>
                  <a:pt x="166110" y="67382"/>
                  <a:pt x="137616" y="67382"/>
                </a:cubicBezTo>
                <a:cubicBezTo>
                  <a:pt x="135548" y="67382"/>
                  <a:pt x="133454" y="67319"/>
                  <a:pt x="131327" y="67190"/>
                </a:cubicBezTo>
                <a:cubicBezTo>
                  <a:pt x="98280" y="65181"/>
                  <a:pt x="83764" y="52963"/>
                  <a:pt x="60932" y="52963"/>
                </a:cubicBezTo>
                <a:cubicBezTo>
                  <a:pt x="55211" y="52963"/>
                  <a:pt x="48968" y="53730"/>
                  <a:pt x="41780" y="55617"/>
                </a:cubicBezTo>
                <a:cubicBezTo>
                  <a:pt x="33481" y="57796"/>
                  <a:pt x="7383" y="64642"/>
                  <a:pt x="3239" y="83466"/>
                </a:cubicBezTo>
                <a:cubicBezTo>
                  <a:pt x="1" y="98194"/>
                  <a:pt x="10752" y="117661"/>
                  <a:pt x="23790" y="122030"/>
                </a:cubicBezTo>
                <a:cubicBezTo>
                  <a:pt x="29171" y="123840"/>
                  <a:pt x="34041" y="122757"/>
                  <a:pt x="40994" y="127198"/>
                </a:cubicBezTo>
                <a:cubicBezTo>
                  <a:pt x="45245" y="129912"/>
                  <a:pt x="47888" y="134639"/>
                  <a:pt x="52007" y="137556"/>
                </a:cubicBezTo>
                <a:cubicBezTo>
                  <a:pt x="55417" y="139970"/>
                  <a:pt x="59407" y="140902"/>
                  <a:pt x="63557" y="140902"/>
                </a:cubicBezTo>
                <a:cubicBezTo>
                  <a:pt x="68637" y="140902"/>
                  <a:pt x="73958" y="139505"/>
                  <a:pt x="78749" y="137723"/>
                </a:cubicBezTo>
                <a:cubicBezTo>
                  <a:pt x="91893" y="132817"/>
                  <a:pt x="101525" y="132317"/>
                  <a:pt x="105550" y="131270"/>
                </a:cubicBezTo>
                <a:cubicBezTo>
                  <a:pt x="110694" y="129930"/>
                  <a:pt x="115295" y="129397"/>
                  <a:pt x="119496" y="129397"/>
                </a:cubicBezTo>
                <a:cubicBezTo>
                  <a:pt x="135878" y="129397"/>
                  <a:pt x="146185" y="137503"/>
                  <a:pt x="158993" y="137503"/>
                </a:cubicBezTo>
                <a:cubicBezTo>
                  <a:pt x="161669" y="137503"/>
                  <a:pt x="164454" y="137150"/>
                  <a:pt x="167427" y="136294"/>
                </a:cubicBezTo>
                <a:cubicBezTo>
                  <a:pt x="189251" y="130007"/>
                  <a:pt x="182678" y="107731"/>
                  <a:pt x="208801" y="87871"/>
                </a:cubicBezTo>
                <a:cubicBezTo>
                  <a:pt x="239174" y="64785"/>
                  <a:pt x="265177" y="81871"/>
                  <a:pt x="285382" y="59261"/>
                </a:cubicBezTo>
                <a:cubicBezTo>
                  <a:pt x="302110" y="40556"/>
                  <a:pt x="303027" y="7933"/>
                  <a:pt x="292430" y="1158"/>
                </a:cubicBezTo>
                <a:cubicBezTo>
                  <a:pt x="291197" y="370"/>
                  <a:pt x="289878" y="1"/>
                  <a:pt x="288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3"/>
          <p:cNvSpPr txBox="1">
            <a:spLocks noGrp="1"/>
          </p:cNvSpPr>
          <p:nvPr>
            <p:ph type="title"/>
          </p:nvPr>
        </p:nvSpPr>
        <p:spPr>
          <a:xfrm>
            <a:off x="718400" y="346331"/>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546" name="Google Shape;546;p53"/>
          <p:cNvSpPr txBox="1">
            <a:spLocks noGrp="1"/>
          </p:cNvSpPr>
          <p:nvPr>
            <p:ph type="subTitle" idx="1"/>
          </p:nvPr>
        </p:nvSpPr>
        <p:spPr>
          <a:xfrm>
            <a:off x="1919100" y="3825908"/>
            <a:ext cx="5305800" cy="897000"/>
          </a:xfrm>
          <a:prstGeom prst="rect">
            <a:avLst/>
          </a:prstGeom>
          <a:noFill/>
        </p:spPr>
        <p:txBody>
          <a:bodyPr spcFirstLastPara="1" wrap="square" lIns="91425" tIns="91425" rIns="91425" bIns="91425" anchor="t" anchorCtr="0">
            <a:noAutofit/>
          </a:bodyPr>
          <a:lstStyle>
            <a:lvl1pPr lvl="0">
              <a:spcBef>
                <a:spcPts val="0"/>
              </a:spcBef>
              <a:spcAft>
                <a:spcPts val="0"/>
              </a:spcAft>
              <a:buNone/>
              <a:defRPr>
                <a:highlight>
                  <a:schemeClr val="lt1"/>
                </a:highlight>
              </a:defRPr>
            </a:lvl1pPr>
            <a:lvl2pPr lvl="1">
              <a:spcBef>
                <a:spcPts val="0"/>
              </a:spcBef>
              <a:spcAft>
                <a:spcPts val="0"/>
              </a:spcAft>
              <a:buNone/>
              <a:defRPr>
                <a:highlight>
                  <a:schemeClr val="lt1"/>
                </a:highlight>
              </a:defRPr>
            </a:lvl2pPr>
            <a:lvl3pPr lvl="2">
              <a:spcBef>
                <a:spcPts val="0"/>
              </a:spcBef>
              <a:spcAft>
                <a:spcPts val="0"/>
              </a:spcAft>
              <a:buNone/>
              <a:defRPr>
                <a:highlight>
                  <a:schemeClr val="lt1"/>
                </a:highlight>
              </a:defRPr>
            </a:lvl3pPr>
            <a:lvl4pPr lvl="3">
              <a:spcBef>
                <a:spcPts val="0"/>
              </a:spcBef>
              <a:spcAft>
                <a:spcPts val="0"/>
              </a:spcAft>
              <a:buNone/>
              <a:defRPr>
                <a:highlight>
                  <a:schemeClr val="lt1"/>
                </a:highlight>
              </a:defRPr>
            </a:lvl4pPr>
            <a:lvl5pPr lvl="4">
              <a:spcBef>
                <a:spcPts val="0"/>
              </a:spcBef>
              <a:spcAft>
                <a:spcPts val="0"/>
              </a:spcAft>
              <a:buNone/>
              <a:defRPr>
                <a:highlight>
                  <a:schemeClr val="lt1"/>
                </a:highlight>
              </a:defRPr>
            </a:lvl5pPr>
            <a:lvl6pPr lvl="5">
              <a:spcBef>
                <a:spcPts val="0"/>
              </a:spcBef>
              <a:spcAft>
                <a:spcPts val="0"/>
              </a:spcAft>
              <a:buNone/>
              <a:defRPr>
                <a:highlight>
                  <a:schemeClr val="lt1"/>
                </a:highlight>
              </a:defRPr>
            </a:lvl6pPr>
            <a:lvl7pPr lvl="6">
              <a:spcBef>
                <a:spcPts val="0"/>
              </a:spcBef>
              <a:spcAft>
                <a:spcPts val="0"/>
              </a:spcAft>
              <a:buNone/>
              <a:defRPr>
                <a:highlight>
                  <a:schemeClr val="lt1"/>
                </a:highlight>
              </a:defRPr>
            </a:lvl7pPr>
            <a:lvl8pPr lvl="7">
              <a:spcBef>
                <a:spcPts val="0"/>
              </a:spcBef>
              <a:spcAft>
                <a:spcPts val="0"/>
              </a:spcAft>
              <a:buNone/>
              <a:defRPr>
                <a:highlight>
                  <a:schemeClr val="lt1"/>
                </a:highlight>
              </a:defRPr>
            </a:lvl8pPr>
            <a:lvl9pPr lvl="8">
              <a:spcBef>
                <a:spcPts val="0"/>
              </a:spcBef>
              <a:spcAft>
                <a:spcPts val="0"/>
              </a:spcAft>
              <a:buNone/>
              <a:defRPr>
                <a:highlight>
                  <a:schemeClr val="lt1"/>
                </a:highlight>
              </a:defRPr>
            </a:lvl9pPr>
          </a:lstStyle>
          <a:p>
            <a:endParaRPr/>
          </a:p>
        </p:txBody>
      </p:sp>
      <p:sp>
        <p:nvSpPr>
          <p:cNvPr id="547" name="Google Shape;547;p53"/>
          <p:cNvSpPr/>
          <p:nvPr/>
        </p:nvSpPr>
        <p:spPr>
          <a:xfrm rot="-3755545" flipH="1">
            <a:off x="4997871" y="2946773"/>
            <a:ext cx="6474385" cy="2849132"/>
          </a:xfrm>
          <a:custGeom>
            <a:avLst/>
            <a:gdLst/>
            <a:ahLst/>
            <a:cxnLst/>
            <a:rect l="l" t="t" r="r" b="b"/>
            <a:pathLst>
              <a:path w="303027" h="140902" extrusionOk="0">
                <a:moveTo>
                  <a:pt x="288430" y="1"/>
                </a:moveTo>
                <a:cubicBezTo>
                  <a:pt x="278141" y="1"/>
                  <a:pt x="261395" y="18672"/>
                  <a:pt x="223326" y="38139"/>
                </a:cubicBezTo>
                <a:cubicBezTo>
                  <a:pt x="189569" y="55389"/>
                  <a:pt x="166110" y="67382"/>
                  <a:pt x="137616" y="67382"/>
                </a:cubicBezTo>
                <a:cubicBezTo>
                  <a:pt x="135548" y="67382"/>
                  <a:pt x="133454" y="67319"/>
                  <a:pt x="131327" y="67190"/>
                </a:cubicBezTo>
                <a:cubicBezTo>
                  <a:pt x="98280" y="65181"/>
                  <a:pt x="83764" y="52963"/>
                  <a:pt x="60932" y="52963"/>
                </a:cubicBezTo>
                <a:cubicBezTo>
                  <a:pt x="55211" y="52963"/>
                  <a:pt x="48968" y="53730"/>
                  <a:pt x="41780" y="55617"/>
                </a:cubicBezTo>
                <a:cubicBezTo>
                  <a:pt x="33481" y="57796"/>
                  <a:pt x="7383" y="64642"/>
                  <a:pt x="3239" y="83466"/>
                </a:cubicBezTo>
                <a:cubicBezTo>
                  <a:pt x="1" y="98194"/>
                  <a:pt x="10752" y="117661"/>
                  <a:pt x="23790" y="122030"/>
                </a:cubicBezTo>
                <a:cubicBezTo>
                  <a:pt x="29171" y="123840"/>
                  <a:pt x="34041" y="122757"/>
                  <a:pt x="40994" y="127198"/>
                </a:cubicBezTo>
                <a:cubicBezTo>
                  <a:pt x="45245" y="129912"/>
                  <a:pt x="47888" y="134639"/>
                  <a:pt x="52007" y="137556"/>
                </a:cubicBezTo>
                <a:cubicBezTo>
                  <a:pt x="55417" y="139970"/>
                  <a:pt x="59407" y="140902"/>
                  <a:pt x="63557" y="140902"/>
                </a:cubicBezTo>
                <a:cubicBezTo>
                  <a:pt x="68637" y="140902"/>
                  <a:pt x="73958" y="139505"/>
                  <a:pt x="78749" y="137723"/>
                </a:cubicBezTo>
                <a:cubicBezTo>
                  <a:pt x="91893" y="132817"/>
                  <a:pt x="101525" y="132317"/>
                  <a:pt x="105550" y="131270"/>
                </a:cubicBezTo>
                <a:cubicBezTo>
                  <a:pt x="110694" y="129930"/>
                  <a:pt x="115295" y="129397"/>
                  <a:pt x="119496" y="129397"/>
                </a:cubicBezTo>
                <a:cubicBezTo>
                  <a:pt x="135878" y="129397"/>
                  <a:pt x="146185" y="137503"/>
                  <a:pt x="158993" y="137503"/>
                </a:cubicBezTo>
                <a:cubicBezTo>
                  <a:pt x="161669" y="137503"/>
                  <a:pt x="164454" y="137150"/>
                  <a:pt x="167427" y="136294"/>
                </a:cubicBezTo>
                <a:cubicBezTo>
                  <a:pt x="189251" y="130007"/>
                  <a:pt x="182678" y="107731"/>
                  <a:pt x="208801" y="87871"/>
                </a:cubicBezTo>
                <a:cubicBezTo>
                  <a:pt x="239174" y="64785"/>
                  <a:pt x="265177" y="81871"/>
                  <a:pt x="285382" y="59261"/>
                </a:cubicBezTo>
                <a:cubicBezTo>
                  <a:pt x="302110" y="40556"/>
                  <a:pt x="303027" y="7933"/>
                  <a:pt x="292430" y="1158"/>
                </a:cubicBezTo>
                <a:cubicBezTo>
                  <a:pt x="291197" y="370"/>
                  <a:pt x="289878" y="1"/>
                  <a:pt x="288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grpSp>
        <p:nvGrpSpPr>
          <p:cNvPr id="14" name="Google Shape;14;p3"/>
          <p:cNvGrpSpPr/>
          <p:nvPr/>
        </p:nvGrpSpPr>
        <p:grpSpPr>
          <a:xfrm>
            <a:off x="826471" y="531945"/>
            <a:ext cx="7491057" cy="4079610"/>
            <a:chOff x="841175" y="1036025"/>
            <a:chExt cx="5753500" cy="3133100"/>
          </a:xfrm>
        </p:grpSpPr>
        <p:sp>
          <p:nvSpPr>
            <p:cNvPr id="15" name="Google Shape;15;p3"/>
            <p:cNvSpPr/>
            <p:nvPr/>
          </p:nvSpPr>
          <p:spPr>
            <a:xfrm>
              <a:off x="841175" y="1036025"/>
              <a:ext cx="5753500" cy="3133100"/>
            </a:xfrm>
            <a:custGeom>
              <a:avLst/>
              <a:gdLst/>
              <a:ahLst/>
              <a:cxnLst/>
              <a:rect l="l" t="t" r="r" b="b"/>
              <a:pathLst>
                <a:path w="230140" h="125324" extrusionOk="0">
                  <a:moveTo>
                    <a:pt x="228466" y="92040"/>
                  </a:moveTo>
                  <a:cubicBezTo>
                    <a:pt x="227238" y="90059"/>
                    <a:pt x="225285" y="90728"/>
                    <a:pt x="223527" y="88636"/>
                  </a:cubicBezTo>
                  <a:cubicBezTo>
                    <a:pt x="221156" y="85846"/>
                    <a:pt x="222049" y="81494"/>
                    <a:pt x="222300" y="80155"/>
                  </a:cubicBezTo>
                  <a:cubicBezTo>
                    <a:pt x="223723" y="73180"/>
                    <a:pt x="229107" y="72008"/>
                    <a:pt x="228828" y="68800"/>
                  </a:cubicBezTo>
                  <a:cubicBezTo>
                    <a:pt x="228326" y="62550"/>
                    <a:pt x="206844" y="63917"/>
                    <a:pt x="204138" y="55436"/>
                  </a:cubicBezTo>
                  <a:cubicBezTo>
                    <a:pt x="201989" y="48824"/>
                    <a:pt x="213344" y="42742"/>
                    <a:pt x="210861" y="33368"/>
                  </a:cubicBezTo>
                  <a:cubicBezTo>
                    <a:pt x="210722" y="32782"/>
                    <a:pt x="209299" y="27788"/>
                    <a:pt x="205030" y="25696"/>
                  </a:cubicBezTo>
                  <a:cubicBezTo>
                    <a:pt x="203747" y="25054"/>
                    <a:pt x="202464" y="24831"/>
                    <a:pt x="201152" y="24859"/>
                  </a:cubicBezTo>
                  <a:cubicBezTo>
                    <a:pt x="194680" y="25110"/>
                    <a:pt x="187761" y="32447"/>
                    <a:pt x="176294" y="32866"/>
                  </a:cubicBezTo>
                  <a:cubicBezTo>
                    <a:pt x="175485" y="32921"/>
                    <a:pt x="174648" y="32921"/>
                    <a:pt x="173811" y="32838"/>
                  </a:cubicBezTo>
                  <a:cubicBezTo>
                    <a:pt x="171300" y="32726"/>
                    <a:pt x="166083" y="31554"/>
                    <a:pt x="160476" y="28792"/>
                  </a:cubicBezTo>
                  <a:cubicBezTo>
                    <a:pt x="150069" y="23659"/>
                    <a:pt x="155482" y="6752"/>
                    <a:pt x="147223" y="1870"/>
                  </a:cubicBezTo>
                  <a:cubicBezTo>
                    <a:pt x="145884" y="1061"/>
                    <a:pt x="143625" y="1"/>
                    <a:pt x="138463" y="28"/>
                  </a:cubicBezTo>
                  <a:cubicBezTo>
                    <a:pt x="117818" y="168"/>
                    <a:pt x="105180" y="17744"/>
                    <a:pt x="84255" y="22320"/>
                  </a:cubicBezTo>
                  <a:cubicBezTo>
                    <a:pt x="61992" y="27202"/>
                    <a:pt x="30801" y="17186"/>
                    <a:pt x="12555" y="17856"/>
                  </a:cubicBezTo>
                  <a:cubicBezTo>
                    <a:pt x="10937" y="17912"/>
                    <a:pt x="7031" y="18498"/>
                    <a:pt x="3822" y="21148"/>
                  </a:cubicBezTo>
                  <a:cubicBezTo>
                    <a:pt x="1367" y="23185"/>
                    <a:pt x="0" y="26839"/>
                    <a:pt x="1590" y="29574"/>
                  </a:cubicBezTo>
                  <a:cubicBezTo>
                    <a:pt x="2734" y="31554"/>
                    <a:pt x="4715" y="30996"/>
                    <a:pt x="6417" y="33117"/>
                  </a:cubicBezTo>
                  <a:cubicBezTo>
                    <a:pt x="8705" y="35990"/>
                    <a:pt x="7645" y="40315"/>
                    <a:pt x="7338" y="41626"/>
                  </a:cubicBezTo>
                  <a:cubicBezTo>
                    <a:pt x="5664" y="48573"/>
                    <a:pt x="251" y="49549"/>
                    <a:pt x="391" y="52730"/>
                  </a:cubicBezTo>
                  <a:cubicBezTo>
                    <a:pt x="642" y="58951"/>
                    <a:pt x="22180" y="58393"/>
                    <a:pt x="24607" y="66986"/>
                  </a:cubicBezTo>
                  <a:cubicBezTo>
                    <a:pt x="26476" y="73682"/>
                    <a:pt x="14898" y="79373"/>
                    <a:pt x="17074" y="88803"/>
                  </a:cubicBezTo>
                  <a:cubicBezTo>
                    <a:pt x="17214" y="89417"/>
                    <a:pt x="18414" y="94439"/>
                    <a:pt x="22598" y="96699"/>
                  </a:cubicBezTo>
                  <a:cubicBezTo>
                    <a:pt x="23854" y="97396"/>
                    <a:pt x="25165" y="97675"/>
                    <a:pt x="26448" y="97675"/>
                  </a:cubicBezTo>
                  <a:cubicBezTo>
                    <a:pt x="32921" y="97675"/>
                    <a:pt x="40119" y="90589"/>
                    <a:pt x="51586" y="90589"/>
                  </a:cubicBezTo>
                  <a:cubicBezTo>
                    <a:pt x="52395" y="90589"/>
                    <a:pt x="53232" y="90645"/>
                    <a:pt x="54069" y="90700"/>
                  </a:cubicBezTo>
                  <a:cubicBezTo>
                    <a:pt x="56579" y="90924"/>
                    <a:pt x="61741" y="92263"/>
                    <a:pt x="67237" y="95248"/>
                  </a:cubicBezTo>
                  <a:cubicBezTo>
                    <a:pt x="77420" y="100744"/>
                    <a:pt x="71394" y="117456"/>
                    <a:pt x="79512" y="122617"/>
                  </a:cubicBezTo>
                  <a:cubicBezTo>
                    <a:pt x="80433" y="123203"/>
                    <a:pt x="82777" y="124626"/>
                    <a:pt x="88217" y="124765"/>
                  </a:cubicBezTo>
                  <a:cubicBezTo>
                    <a:pt x="108081" y="125323"/>
                    <a:pt x="121194" y="107719"/>
                    <a:pt x="142509" y="102418"/>
                  </a:cubicBezTo>
                  <a:cubicBezTo>
                    <a:pt x="165972" y="96559"/>
                    <a:pt x="199813" y="105459"/>
                    <a:pt x="218003" y="104092"/>
                  </a:cubicBezTo>
                  <a:cubicBezTo>
                    <a:pt x="219705" y="103953"/>
                    <a:pt x="223555" y="103171"/>
                    <a:pt x="226624" y="100465"/>
                  </a:cubicBezTo>
                  <a:cubicBezTo>
                    <a:pt x="228912" y="98401"/>
                    <a:pt x="230139" y="94690"/>
                    <a:pt x="228466" y="920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751925" y="1176225"/>
              <a:ext cx="712150" cy="591475"/>
            </a:xfrm>
            <a:custGeom>
              <a:avLst/>
              <a:gdLst/>
              <a:ahLst/>
              <a:cxnLst/>
              <a:rect l="l" t="t" r="r" b="b"/>
              <a:pathLst>
                <a:path w="28486" h="23659" extrusionOk="0">
                  <a:moveTo>
                    <a:pt x="2288" y="6082"/>
                  </a:moveTo>
                  <a:lnTo>
                    <a:pt x="2288" y="6082"/>
                  </a:lnTo>
                  <a:cubicBezTo>
                    <a:pt x="4604" y="1284"/>
                    <a:pt x="11801" y="0"/>
                    <a:pt x="18414" y="3181"/>
                  </a:cubicBezTo>
                  <a:lnTo>
                    <a:pt x="18414" y="3181"/>
                  </a:lnTo>
                  <a:cubicBezTo>
                    <a:pt x="24998" y="6361"/>
                    <a:pt x="28485" y="12806"/>
                    <a:pt x="26169" y="17577"/>
                  </a:cubicBezTo>
                  <a:lnTo>
                    <a:pt x="26169" y="17577"/>
                  </a:lnTo>
                  <a:cubicBezTo>
                    <a:pt x="23882" y="22347"/>
                    <a:pt x="16656" y="23659"/>
                    <a:pt x="10072" y="20478"/>
                  </a:cubicBezTo>
                  <a:lnTo>
                    <a:pt x="10072" y="20478"/>
                  </a:lnTo>
                  <a:cubicBezTo>
                    <a:pt x="3432" y="17270"/>
                    <a:pt x="0" y="10853"/>
                    <a:pt x="2288" y="60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3"/>
          <p:cNvSpPr txBox="1">
            <a:spLocks noGrp="1"/>
          </p:cNvSpPr>
          <p:nvPr>
            <p:ph type="title"/>
          </p:nvPr>
        </p:nvSpPr>
        <p:spPr>
          <a:xfrm>
            <a:off x="1890000" y="2445890"/>
            <a:ext cx="5364000" cy="478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3600"/>
              <a:buNone/>
              <a:defRPr sz="3600">
                <a:solidFill>
                  <a:schemeClr val="accent1"/>
                </a:solidFill>
              </a:defRPr>
            </a:lvl1pPr>
            <a:lvl2pPr lvl="1">
              <a:spcBef>
                <a:spcPts val="0"/>
              </a:spcBef>
              <a:spcAft>
                <a:spcPts val="0"/>
              </a:spcAft>
              <a:buClr>
                <a:schemeClr val="accent1"/>
              </a:buClr>
              <a:buSzPts val="3600"/>
              <a:buNone/>
              <a:defRPr sz="3600">
                <a:solidFill>
                  <a:schemeClr val="accent1"/>
                </a:solidFill>
              </a:defRPr>
            </a:lvl2pPr>
            <a:lvl3pPr lvl="2">
              <a:spcBef>
                <a:spcPts val="0"/>
              </a:spcBef>
              <a:spcAft>
                <a:spcPts val="0"/>
              </a:spcAft>
              <a:buClr>
                <a:schemeClr val="accent1"/>
              </a:buClr>
              <a:buSzPts val="3600"/>
              <a:buNone/>
              <a:defRPr sz="3600">
                <a:solidFill>
                  <a:schemeClr val="accent1"/>
                </a:solidFill>
              </a:defRPr>
            </a:lvl3pPr>
            <a:lvl4pPr lvl="3">
              <a:spcBef>
                <a:spcPts val="0"/>
              </a:spcBef>
              <a:spcAft>
                <a:spcPts val="0"/>
              </a:spcAft>
              <a:buClr>
                <a:schemeClr val="accent1"/>
              </a:buClr>
              <a:buSzPts val="3600"/>
              <a:buNone/>
              <a:defRPr sz="3600">
                <a:solidFill>
                  <a:schemeClr val="accent1"/>
                </a:solidFill>
              </a:defRPr>
            </a:lvl4pPr>
            <a:lvl5pPr lvl="4">
              <a:spcBef>
                <a:spcPts val="0"/>
              </a:spcBef>
              <a:spcAft>
                <a:spcPts val="0"/>
              </a:spcAft>
              <a:buClr>
                <a:schemeClr val="accent1"/>
              </a:buClr>
              <a:buSzPts val="3600"/>
              <a:buNone/>
              <a:defRPr sz="3600">
                <a:solidFill>
                  <a:schemeClr val="accent1"/>
                </a:solidFill>
              </a:defRPr>
            </a:lvl5pPr>
            <a:lvl6pPr lvl="5">
              <a:spcBef>
                <a:spcPts val="0"/>
              </a:spcBef>
              <a:spcAft>
                <a:spcPts val="0"/>
              </a:spcAft>
              <a:buClr>
                <a:schemeClr val="accent1"/>
              </a:buClr>
              <a:buSzPts val="3600"/>
              <a:buNone/>
              <a:defRPr sz="3600">
                <a:solidFill>
                  <a:schemeClr val="accent1"/>
                </a:solidFill>
              </a:defRPr>
            </a:lvl6pPr>
            <a:lvl7pPr lvl="6">
              <a:spcBef>
                <a:spcPts val="0"/>
              </a:spcBef>
              <a:spcAft>
                <a:spcPts val="0"/>
              </a:spcAft>
              <a:buClr>
                <a:schemeClr val="accent1"/>
              </a:buClr>
              <a:buSzPts val="3600"/>
              <a:buNone/>
              <a:defRPr sz="3600">
                <a:solidFill>
                  <a:schemeClr val="accent1"/>
                </a:solidFill>
              </a:defRPr>
            </a:lvl7pPr>
            <a:lvl8pPr lvl="7">
              <a:spcBef>
                <a:spcPts val="0"/>
              </a:spcBef>
              <a:spcAft>
                <a:spcPts val="0"/>
              </a:spcAft>
              <a:buClr>
                <a:schemeClr val="accent1"/>
              </a:buClr>
              <a:buSzPts val="3600"/>
              <a:buNone/>
              <a:defRPr sz="3600">
                <a:solidFill>
                  <a:schemeClr val="accent1"/>
                </a:solidFill>
              </a:defRPr>
            </a:lvl8pPr>
            <a:lvl9pPr lvl="8">
              <a:spcBef>
                <a:spcPts val="0"/>
              </a:spcBef>
              <a:spcAft>
                <a:spcPts val="0"/>
              </a:spcAft>
              <a:buClr>
                <a:schemeClr val="accent1"/>
              </a:buClr>
              <a:buSzPts val="3600"/>
              <a:buNone/>
              <a:defRPr sz="3600">
                <a:solidFill>
                  <a:schemeClr val="accent1"/>
                </a:solidFill>
              </a:defRPr>
            </a:lvl9pPr>
          </a:lstStyle>
          <a:p>
            <a:endParaRPr/>
          </a:p>
        </p:txBody>
      </p:sp>
      <p:sp>
        <p:nvSpPr>
          <p:cNvPr id="18" name="Google Shape;18;p3"/>
          <p:cNvSpPr txBox="1">
            <a:spLocks noGrp="1"/>
          </p:cNvSpPr>
          <p:nvPr>
            <p:ph type="title" idx="2" hasCustomPrompt="1"/>
          </p:nvPr>
        </p:nvSpPr>
        <p:spPr>
          <a:xfrm>
            <a:off x="3931500" y="1884600"/>
            <a:ext cx="12810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1">
  <p:cSld name="CUSTOM">
    <p:spTree>
      <p:nvGrpSpPr>
        <p:cNvPr id="1" name="Shape 75"/>
        <p:cNvGrpSpPr/>
        <p:nvPr/>
      </p:nvGrpSpPr>
      <p:grpSpPr>
        <a:xfrm>
          <a:off x="0" y="0"/>
          <a:ext cx="0" cy="0"/>
          <a:chOff x="0" y="0"/>
          <a:chExt cx="0" cy="0"/>
        </a:xfrm>
      </p:grpSpPr>
      <p:sp>
        <p:nvSpPr>
          <p:cNvPr id="76" name="Google Shape;76;p13"/>
          <p:cNvSpPr/>
          <p:nvPr/>
        </p:nvSpPr>
        <p:spPr>
          <a:xfrm rot="-4865444">
            <a:off x="-3485036" y="703416"/>
            <a:ext cx="5233868" cy="4453602"/>
          </a:xfrm>
          <a:custGeom>
            <a:avLst/>
            <a:gdLst/>
            <a:ahLst/>
            <a:cxnLst/>
            <a:rect l="l" t="t" r="r" b="b"/>
            <a:pathLst>
              <a:path w="201509" h="171468" extrusionOk="0">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txBox="1">
            <a:spLocks noGrp="1"/>
          </p:cNvSpPr>
          <p:nvPr>
            <p:ph type="title"/>
          </p:nvPr>
        </p:nvSpPr>
        <p:spPr>
          <a:xfrm>
            <a:off x="718500" y="348450"/>
            <a:ext cx="7707000" cy="102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8" name="Google Shape;78;p13"/>
          <p:cNvSpPr txBox="1">
            <a:spLocks noGrp="1"/>
          </p:cNvSpPr>
          <p:nvPr>
            <p:ph type="title" idx="2" hasCustomPrompt="1"/>
          </p:nvPr>
        </p:nvSpPr>
        <p:spPr>
          <a:xfrm>
            <a:off x="2379700" y="1498817"/>
            <a:ext cx="963000" cy="3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Permanent Marker"/>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9" name="Google Shape;79;p13"/>
          <p:cNvSpPr txBox="1">
            <a:spLocks noGrp="1"/>
          </p:cNvSpPr>
          <p:nvPr>
            <p:ph type="subTitle" idx="1"/>
          </p:nvPr>
        </p:nvSpPr>
        <p:spPr>
          <a:xfrm>
            <a:off x="1850950" y="1942801"/>
            <a:ext cx="20205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a:endParaRPr/>
          </a:p>
        </p:txBody>
      </p:sp>
      <p:sp>
        <p:nvSpPr>
          <p:cNvPr id="80" name="Google Shape;80;p13"/>
          <p:cNvSpPr txBox="1">
            <a:spLocks noGrp="1"/>
          </p:cNvSpPr>
          <p:nvPr>
            <p:ph type="subTitle" idx="3"/>
          </p:nvPr>
        </p:nvSpPr>
        <p:spPr>
          <a:xfrm>
            <a:off x="1517950" y="2289513"/>
            <a:ext cx="26865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
        <p:nvSpPr>
          <p:cNvPr id="81" name="Google Shape;81;p13"/>
          <p:cNvSpPr txBox="1">
            <a:spLocks noGrp="1"/>
          </p:cNvSpPr>
          <p:nvPr>
            <p:ph type="title" idx="4" hasCustomPrompt="1"/>
          </p:nvPr>
        </p:nvSpPr>
        <p:spPr>
          <a:xfrm>
            <a:off x="2379700" y="3251417"/>
            <a:ext cx="963000" cy="3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 name="Google Shape;82;p13"/>
          <p:cNvSpPr txBox="1">
            <a:spLocks noGrp="1"/>
          </p:cNvSpPr>
          <p:nvPr>
            <p:ph type="subTitle" idx="5"/>
          </p:nvPr>
        </p:nvSpPr>
        <p:spPr>
          <a:xfrm>
            <a:off x="1850950" y="3695401"/>
            <a:ext cx="20205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a:endParaRPr/>
          </a:p>
        </p:txBody>
      </p:sp>
      <p:sp>
        <p:nvSpPr>
          <p:cNvPr id="83" name="Google Shape;83;p13"/>
          <p:cNvSpPr txBox="1">
            <a:spLocks noGrp="1"/>
          </p:cNvSpPr>
          <p:nvPr>
            <p:ph type="subTitle" idx="6"/>
          </p:nvPr>
        </p:nvSpPr>
        <p:spPr>
          <a:xfrm>
            <a:off x="1517950" y="4049063"/>
            <a:ext cx="26865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4" name="Google Shape;84;p13"/>
          <p:cNvSpPr txBox="1">
            <a:spLocks noGrp="1"/>
          </p:cNvSpPr>
          <p:nvPr>
            <p:ph type="title" idx="7" hasCustomPrompt="1"/>
          </p:nvPr>
        </p:nvSpPr>
        <p:spPr>
          <a:xfrm>
            <a:off x="5801300" y="3251417"/>
            <a:ext cx="963000" cy="3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Permanent Marker"/>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5" name="Google Shape;85;p13"/>
          <p:cNvSpPr txBox="1">
            <a:spLocks noGrp="1"/>
          </p:cNvSpPr>
          <p:nvPr>
            <p:ph type="subTitle" idx="8"/>
          </p:nvPr>
        </p:nvSpPr>
        <p:spPr>
          <a:xfrm>
            <a:off x="5150150" y="3695401"/>
            <a:ext cx="22653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a:endParaRPr/>
          </a:p>
        </p:txBody>
      </p:sp>
      <p:sp>
        <p:nvSpPr>
          <p:cNvPr id="86" name="Google Shape;86;p13"/>
          <p:cNvSpPr txBox="1">
            <a:spLocks noGrp="1"/>
          </p:cNvSpPr>
          <p:nvPr>
            <p:ph type="subTitle" idx="9"/>
          </p:nvPr>
        </p:nvSpPr>
        <p:spPr>
          <a:xfrm>
            <a:off x="4939550" y="4049063"/>
            <a:ext cx="26865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7" name="Google Shape;87;p13"/>
          <p:cNvSpPr txBox="1">
            <a:spLocks noGrp="1"/>
          </p:cNvSpPr>
          <p:nvPr>
            <p:ph type="title" idx="13" hasCustomPrompt="1"/>
          </p:nvPr>
        </p:nvSpPr>
        <p:spPr>
          <a:xfrm>
            <a:off x="5801300" y="1498817"/>
            <a:ext cx="963000" cy="3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Permanent Marker"/>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8" name="Google Shape;88;p13"/>
          <p:cNvSpPr txBox="1">
            <a:spLocks noGrp="1"/>
          </p:cNvSpPr>
          <p:nvPr>
            <p:ph type="subTitle" idx="14"/>
          </p:nvPr>
        </p:nvSpPr>
        <p:spPr>
          <a:xfrm>
            <a:off x="5272550" y="1942801"/>
            <a:ext cx="20205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a:endParaRPr/>
          </a:p>
        </p:txBody>
      </p:sp>
      <p:sp>
        <p:nvSpPr>
          <p:cNvPr id="89" name="Google Shape;89;p13"/>
          <p:cNvSpPr txBox="1">
            <a:spLocks noGrp="1"/>
          </p:cNvSpPr>
          <p:nvPr>
            <p:ph type="subTitle" idx="15"/>
          </p:nvPr>
        </p:nvSpPr>
        <p:spPr>
          <a:xfrm>
            <a:off x="4939550" y="2289513"/>
            <a:ext cx="26865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2">
  <p:cSld name="BLANK_2_1">
    <p:spTree>
      <p:nvGrpSpPr>
        <p:cNvPr id="1" name="Shape 90"/>
        <p:cNvGrpSpPr/>
        <p:nvPr/>
      </p:nvGrpSpPr>
      <p:grpSpPr>
        <a:xfrm>
          <a:off x="0" y="0"/>
          <a:ext cx="0" cy="0"/>
          <a:chOff x="0" y="0"/>
          <a:chExt cx="0" cy="0"/>
        </a:xfrm>
      </p:grpSpPr>
      <p:sp>
        <p:nvSpPr>
          <p:cNvPr id="91" name="Google Shape;91;p14"/>
          <p:cNvSpPr txBox="1">
            <a:spLocks noGrp="1"/>
          </p:cNvSpPr>
          <p:nvPr>
            <p:ph type="title" hasCustomPrompt="1"/>
          </p:nvPr>
        </p:nvSpPr>
        <p:spPr>
          <a:xfrm>
            <a:off x="789517" y="1553875"/>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2" name="Google Shape;92;p14"/>
          <p:cNvSpPr txBox="1">
            <a:spLocks noGrp="1"/>
          </p:cNvSpPr>
          <p:nvPr>
            <p:ph type="subTitle" idx="1"/>
          </p:nvPr>
        </p:nvSpPr>
        <p:spPr>
          <a:xfrm>
            <a:off x="789517" y="2404675"/>
            <a:ext cx="1955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a:buNone/>
              <a:defRPr sz="1600"/>
            </a:lvl1pPr>
            <a:lvl2pPr lvl="1" rtl="0">
              <a:spcBef>
                <a:spcPts val="0"/>
              </a:spcBef>
              <a:spcAft>
                <a:spcPts val="0"/>
              </a:spcAft>
              <a:buClr>
                <a:schemeClr val="dk1"/>
              </a:buClr>
              <a:buSzPts val="1600"/>
              <a:buFont typeface="Montserrat"/>
              <a:buNone/>
              <a:defRPr sz="1600">
                <a:solidFill>
                  <a:schemeClr val="dk1"/>
                </a:solidFill>
              </a:defRPr>
            </a:lvl2pPr>
            <a:lvl3pPr lvl="2" rtl="0">
              <a:spcBef>
                <a:spcPts val="0"/>
              </a:spcBef>
              <a:spcAft>
                <a:spcPts val="0"/>
              </a:spcAft>
              <a:buClr>
                <a:schemeClr val="dk1"/>
              </a:buClr>
              <a:buSzPts val="1600"/>
              <a:buFont typeface="Montserrat"/>
              <a:buNone/>
              <a:defRPr sz="1600">
                <a:solidFill>
                  <a:schemeClr val="dk1"/>
                </a:solidFill>
              </a:defRPr>
            </a:lvl3pPr>
            <a:lvl4pPr lvl="3" rtl="0">
              <a:spcBef>
                <a:spcPts val="0"/>
              </a:spcBef>
              <a:spcAft>
                <a:spcPts val="0"/>
              </a:spcAft>
              <a:buClr>
                <a:schemeClr val="dk1"/>
              </a:buClr>
              <a:buSzPts val="1600"/>
              <a:buFont typeface="Montserrat"/>
              <a:buNone/>
              <a:defRPr sz="1600">
                <a:solidFill>
                  <a:schemeClr val="dk1"/>
                </a:solidFill>
              </a:defRPr>
            </a:lvl4pPr>
            <a:lvl5pPr lvl="4" rtl="0">
              <a:spcBef>
                <a:spcPts val="0"/>
              </a:spcBef>
              <a:spcAft>
                <a:spcPts val="0"/>
              </a:spcAft>
              <a:buClr>
                <a:schemeClr val="dk1"/>
              </a:buClr>
              <a:buSzPts val="1600"/>
              <a:buFont typeface="Montserrat"/>
              <a:buNone/>
              <a:defRPr sz="1600">
                <a:solidFill>
                  <a:schemeClr val="dk1"/>
                </a:solidFill>
              </a:defRPr>
            </a:lvl5pPr>
            <a:lvl6pPr lvl="5" rtl="0">
              <a:spcBef>
                <a:spcPts val="0"/>
              </a:spcBef>
              <a:spcAft>
                <a:spcPts val="0"/>
              </a:spcAft>
              <a:buClr>
                <a:schemeClr val="dk1"/>
              </a:buClr>
              <a:buSzPts val="1600"/>
              <a:buFont typeface="Montserrat"/>
              <a:buNone/>
              <a:defRPr sz="1600">
                <a:solidFill>
                  <a:schemeClr val="dk1"/>
                </a:solidFill>
              </a:defRPr>
            </a:lvl6pPr>
            <a:lvl7pPr lvl="6" rtl="0">
              <a:spcBef>
                <a:spcPts val="0"/>
              </a:spcBef>
              <a:spcAft>
                <a:spcPts val="0"/>
              </a:spcAft>
              <a:buClr>
                <a:schemeClr val="dk1"/>
              </a:buClr>
              <a:buSzPts val="1600"/>
              <a:buFont typeface="Montserrat"/>
              <a:buNone/>
              <a:defRPr sz="1600">
                <a:solidFill>
                  <a:schemeClr val="dk1"/>
                </a:solidFill>
              </a:defRPr>
            </a:lvl7pPr>
            <a:lvl8pPr lvl="7" rtl="0">
              <a:spcBef>
                <a:spcPts val="0"/>
              </a:spcBef>
              <a:spcAft>
                <a:spcPts val="0"/>
              </a:spcAft>
              <a:buClr>
                <a:schemeClr val="dk1"/>
              </a:buClr>
              <a:buSzPts val="1600"/>
              <a:buFont typeface="Montserrat"/>
              <a:buNone/>
              <a:defRPr sz="1600">
                <a:solidFill>
                  <a:schemeClr val="dk1"/>
                </a:solidFill>
              </a:defRPr>
            </a:lvl8pPr>
            <a:lvl9pPr lvl="8" rtl="0">
              <a:spcBef>
                <a:spcPts val="0"/>
              </a:spcBef>
              <a:spcAft>
                <a:spcPts val="0"/>
              </a:spcAft>
              <a:buClr>
                <a:schemeClr val="dk1"/>
              </a:buClr>
              <a:buSzPts val="1600"/>
              <a:buFont typeface="Montserrat"/>
              <a:buNone/>
              <a:defRPr sz="1600">
                <a:solidFill>
                  <a:schemeClr val="dk1"/>
                </a:solidFill>
              </a:defRPr>
            </a:lvl9pPr>
          </a:lstStyle>
          <a:p>
            <a:endParaRPr/>
          </a:p>
        </p:txBody>
      </p:sp>
      <p:sp>
        <p:nvSpPr>
          <p:cNvPr id="93" name="Google Shape;93;p14"/>
          <p:cNvSpPr txBox="1">
            <a:spLocks noGrp="1"/>
          </p:cNvSpPr>
          <p:nvPr>
            <p:ph type="subTitle" idx="2"/>
          </p:nvPr>
        </p:nvSpPr>
        <p:spPr>
          <a:xfrm>
            <a:off x="789517" y="2028175"/>
            <a:ext cx="19551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Font typeface="Montserrat"/>
              <a:buNone/>
              <a:defRPr sz="1800" b="1"/>
            </a:lvl1pPr>
            <a:lvl2pPr lvl="1" rtl="0">
              <a:spcBef>
                <a:spcPts val="0"/>
              </a:spcBef>
              <a:spcAft>
                <a:spcPts val="0"/>
              </a:spcAft>
              <a:buClr>
                <a:schemeClr val="dk1"/>
              </a:buClr>
              <a:buSzPts val="1800"/>
              <a:buFont typeface="Montserrat"/>
              <a:buNone/>
              <a:defRPr sz="1800">
                <a:solidFill>
                  <a:schemeClr val="dk1"/>
                </a:solidFill>
              </a:defRPr>
            </a:lvl2pPr>
            <a:lvl3pPr lvl="2" rtl="0">
              <a:spcBef>
                <a:spcPts val="0"/>
              </a:spcBef>
              <a:spcAft>
                <a:spcPts val="0"/>
              </a:spcAft>
              <a:buClr>
                <a:schemeClr val="dk1"/>
              </a:buClr>
              <a:buSzPts val="1800"/>
              <a:buFont typeface="Montserrat"/>
              <a:buNone/>
              <a:defRPr sz="1800">
                <a:solidFill>
                  <a:schemeClr val="dk1"/>
                </a:solidFill>
              </a:defRPr>
            </a:lvl3pPr>
            <a:lvl4pPr lvl="3" rtl="0">
              <a:spcBef>
                <a:spcPts val="0"/>
              </a:spcBef>
              <a:spcAft>
                <a:spcPts val="0"/>
              </a:spcAft>
              <a:buClr>
                <a:schemeClr val="dk1"/>
              </a:buClr>
              <a:buSzPts val="1800"/>
              <a:buFont typeface="Montserrat"/>
              <a:buNone/>
              <a:defRPr sz="1800">
                <a:solidFill>
                  <a:schemeClr val="dk1"/>
                </a:solidFill>
              </a:defRPr>
            </a:lvl4pPr>
            <a:lvl5pPr lvl="4" rtl="0">
              <a:spcBef>
                <a:spcPts val="0"/>
              </a:spcBef>
              <a:spcAft>
                <a:spcPts val="0"/>
              </a:spcAft>
              <a:buClr>
                <a:schemeClr val="dk1"/>
              </a:buClr>
              <a:buSzPts val="1800"/>
              <a:buFont typeface="Montserrat"/>
              <a:buNone/>
              <a:defRPr sz="1800">
                <a:solidFill>
                  <a:schemeClr val="dk1"/>
                </a:solidFill>
              </a:defRPr>
            </a:lvl5pPr>
            <a:lvl6pPr lvl="5" rtl="0">
              <a:spcBef>
                <a:spcPts val="0"/>
              </a:spcBef>
              <a:spcAft>
                <a:spcPts val="0"/>
              </a:spcAft>
              <a:buClr>
                <a:schemeClr val="dk1"/>
              </a:buClr>
              <a:buSzPts val="1800"/>
              <a:buFont typeface="Montserrat"/>
              <a:buNone/>
              <a:defRPr sz="1800">
                <a:solidFill>
                  <a:schemeClr val="dk1"/>
                </a:solidFill>
              </a:defRPr>
            </a:lvl6pPr>
            <a:lvl7pPr lvl="6" rtl="0">
              <a:spcBef>
                <a:spcPts val="0"/>
              </a:spcBef>
              <a:spcAft>
                <a:spcPts val="0"/>
              </a:spcAft>
              <a:buClr>
                <a:schemeClr val="dk1"/>
              </a:buClr>
              <a:buSzPts val="1800"/>
              <a:buFont typeface="Montserrat"/>
              <a:buNone/>
              <a:defRPr sz="1800">
                <a:solidFill>
                  <a:schemeClr val="dk1"/>
                </a:solidFill>
              </a:defRPr>
            </a:lvl7pPr>
            <a:lvl8pPr lvl="7" rtl="0">
              <a:spcBef>
                <a:spcPts val="0"/>
              </a:spcBef>
              <a:spcAft>
                <a:spcPts val="0"/>
              </a:spcAft>
              <a:buClr>
                <a:schemeClr val="dk1"/>
              </a:buClr>
              <a:buSzPts val="1800"/>
              <a:buFont typeface="Montserrat"/>
              <a:buNone/>
              <a:defRPr sz="1800">
                <a:solidFill>
                  <a:schemeClr val="dk1"/>
                </a:solidFill>
              </a:defRPr>
            </a:lvl8pPr>
            <a:lvl9pPr lvl="8" rtl="0">
              <a:spcBef>
                <a:spcPts val="0"/>
              </a:spcBef>
              <a:spcAft>
                <a:spcPts val="0"/>
              </a:spcAft>
              <a:buClr>
                <a:schemeClr val="dk1"/>
              </a:buClr>
              <a:buSzPts val="1800"/>
              <a:buFont typeface="Montserrat"/>
              <a:buNone/>
              <a:defRPr sz="1800">
                <a:solidFill>
                  <a:schemeClr val="dk1"/>
                </a:solidFill>
              </a:defRPr>
            </a:lvl9pPr>
          </a:lstStyle>
          <a:p>
            <a:endParaRPr/>
          </a:p>
        </p:txBody>
      </p:sp>
      <p:sp>
        <p:nvSpPr>
          <p:cNvPr id="94" name="Google Shape;94;p14"/>
          <p:cNvSpPr txBox="1">
            <a:spLocks noGrp="1"/>
          </p:cNvSpPr>
          <p:nvPr>
            <p:ph type="title" idx="3" hasCustomPrompt="1"/>
          </p:nvPr>
        </p:nvSpPr>
        <p:spPr>
          <a:xfrm>
            <a:off x="3594500" y="1553875"/>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5" name="Google Shape;95;p14"/>
          <p:cNvSpPr txBox="1">
            <a:spLocks noGrp="1"/>
          </p:cNvSpPr>
          <p:nvPr>
            <p:ph type="subTitle" idx="4"/>
          </p:nvPr>
        </p:nvSpPr>
        <p:spPr>
          <a:xfrm>
            <a:off x="3594400" y="2404675"/>
            <a:ext cx="1955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a:buNone/>
              <a:defRPr sz="1600"/>
            </a:lvl1pPr>
            <a:lvl2pPr lvl="1" rtl="0">
              <a:spcBef>
                <a:spcPts val="0"/>
              </a:spcBef>
              <a:spcAft>
                <a:spcPts val="0"/>
              </a:spcAft>
              <a:buClr>
                <a:schemeClr val="dk1"/>
              </a:buClr>
              <a:buSzPts val="1600"/>
              <a:buFont typeface="Montserrat"/>
              <a:buNone/>
              <a:defRPr sz="1600">
                <a:solidFill>
                  <a:schemeClr val="dk1"/>
                </a:solidFill>
              </a:defRPr>
            </a:lvl2pPr>
            <a:lvl3pPr lvl="2" rtl="0">
              <a:spcBef>
                <a:spcPts val="0"/>
              </a:spcBef>
              <a:spcAft>
                <a:spcPts val="0"/>
              </a:spcAft>
              <a:buClr>
                <a:schemeClr val="dk1"/>
              </a:buClr>
              <a:buSzPts val="1600"/>
              <a:buFont typeface="Montserrat"/>
              <a:buNone/>
              <a:defRPr sz="1600">
                <a:solidFill>
                  <a:schemeClr val="dk1"/>
                </a:solidFill>
              </a:defRPr>
            </a:lvl3pPr>
            <a:lvl4pPr lvl="3" rtl="0">
              <a:spcBef>
                <a:spcPts val="0"/>
              </a:spcBef>
              <a:spcAft>
                <a:spcPts val="0"/>
              </a:spcAft>
              <a:buClr>
                <a:schemeClr val="dk1"/>
              </a:buClr>
              <a:buSzPts val="1600"/>
              <a:buFont typeface="Montserrat"/>
              <a:buNone/>
              <a:defRPr sz="1600">
                <a:solidFill>
                  <a:schemeClr val="dk1"/>
                </a:solidFill>
              </a:defRPr>
            </a:lvl4pPr>
            <a:lvl5pPr lvl="4" rtl="0">
              <a:spcBef>
                <a:spcPts val="0"/>
              </a:spcBef>
              <a:spcAft>
                <a:spcPts val="0"/>
              </a:spcAft>
              <a:buClr>
                <a:schemeClr val="dk1"/>
              </a:buClr>
              <a:buSzPts val="1600"/>
              <a:buFont typeface="Montserrat"/>
              <a:buNone/>
              <a:defRPr sz="1600">
                <a:solidFill>
                  <a:schemeClr val="dk1"/>
                </a:solidFill>
              </a:defRPr>
            </a:lvl5pPr>
            <a:lvl6pPr lvl="5" rtl="0">
              <a:spcBef>
                <a:spcPts val="0"/>
              </a:spcBef>
              <a:spcAft>
                <a:spcPts val="0"/>
              </a:spcAft>
              <a:buClr>
                <a:schemeClr val="dk1"/>
              </a:buClr>
              <a:buSzPts val="1600"/>
              <a:buFont typeface="Montserrat"/>
              <a:buNone/>
              <a:defRPr sz="1600">
                <a:solidFill>
                  <a:schemeClr val="dk1"/>
                </a:solidFill>
              </a:defRPr>
            </a:lvl6pPr>
            <a:lvl7pPr lvl="6" rtl="0">
              <a:spcBef>
                <a:spcPts val="0"/>
              </a:spcBef>
              <a:spcAft>
                <a:spcPts val="0"/>
              </a:spcAft>
              <a:buClr>
                <a:schemeClr val="dk1"/>
              </a:buClr>
              <a:buSzPts val="1600"/>
              <a:buFont typeface="Montserrat"/>
              <a:buNone/>
              <a:defRPr sz="1600">
                <a:solidFill>
                  <a:schemeClr val="dk1"/>
                </a:solidFill>
              </a:defRPr>
            </a:lvl7pPr>
            <a:lvl8pPr lvl="7" rtl="0">
              <a:spcBef>
                <a:spcPts val="0"/>
              </a:spcBef>
              <a:spcAft>
                <a:spcPts val="0"/>
              </a:spcAft>
              <a:buClr>
                <a:schemeClr val="dk1"/>
              </a:buClr>
              <a:buSzPts val="1600"/>
              <a:buFont typeface="Montserrat"/>
              <a:buNone/>
              <a:defRPr sz="1600">
                <a:solidFill>
                  <a:schemeClr val="dk1"/>
                </a:solidFill>
              </a:defRPr>
            </a:lvl8pPr>
            <a:lvl9pPr lvl="8" rtl="0">
              <a:spcBef>
                <a:spcPts val="0"/>
              </a:spcBef>
              <a:spcAft>
                <a:spcPts val="0"/>
              </a:spcAft>
              <a:buClr>
                <a:schemeClr val="dk1"/>
              </a:buClr>
              <a:buSzPts val="1600"/>
              <a:buFont typeface="Montserrat"/>
              <a:buNone/>
              <a:defRPr sz="1600">
                <a:solidFill>
                  <a:schemeClr val="dk1"/>
                </a:solidFill>
              </a:defRPr>
            </a:lvl9pPr>
          </a:lstStyle>
          <a:p>
            <a:endParaRPr/>
          </a:p>
        </p:txBody>
      </p:sp>
      <p:sp>
        <p:nvSpPr>
          <p:cNvPr id="96" name="Google Shape;96;p14"/>
          <p:cNvSpPr txBox="1">
            <a:spLocks noGrp="1"/>
          </p:cNvSpPr>
          <p:nvPr>
            <p:ph type="subTitle" idx="5"/>
          </p:nvPr>
        </p:nvSpPr>
        <p:spPr>
          <a:xfrm>
            <a:off x="3594400" y="2028175"/>
            <a:ext cx="19551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Font typeface="Montserrat"/>
              <a:buNone/>
              <a:defRPr sz="1800" b="1"/>
            </a:lvl1pPr>
            <a:lvl2pPr lvl="1" rtl="0">
              <a:spcBef>
                <a:spcPts val="0"/>
              </a:spcBef>
              <a:spcAft>
                <a:spcPts val="0"/>
              </a:spcAft>
              <a:buClr>
                <a:schemeClr val="dk1"/>
              </a:buClr>
              <a:buSzPts val="1800"/>
              <a:buFont typeface="Montserrat"/>
              <a:buNone/>
              <a:defRPr sz="1800">
                <a:solidFill>
                  <a:schemeClr val="dk1"/>
                </a:solidFill>
              </a:defRPr>
            </a:lvl2pPr>
            <a:lvl3pPr lvl="2" rtl="0">
              <a:spcBef>
                <a:spcPts val="0"/>
              </a:spcBef>
              <a:spcAft>
                <a:spcPts val="0"/>
              </a:spcAft>
              <a:buClr>
                <a:schemeClr val="dk1"/>
              </a:buClr>
              <a:buSzPts val="1800"/>
              <a:buFont typeface="Montserrat"/>
              <a:buNone/>
              <a:defRPr sz="1800">
                <a:solidFill>
                  <a:schemeClr val="dk1"/>
                </a:solidFill>
              </a:defRPr>
            </a:lvl3pPr>
            <a:lvl4pPr lvl="3" rtl="0">
              <a:spcBef>
                <a:spcPts val="0"/>
              </a:spcBef>
              <a:spcAft>
                <a:spcPts val="0"/>
              </a:spcAft>
              <a:buClr>
                <a:schemeClr val="dk1"/>
              </a:buClr>
              <a:buSzPts val="1800"/>
              <a:buFont typeface="Montserrat"/>
              <a:buNone/>
              <a:defRPr sz="1800">
                <a:solidFill>
                  <a:schemeClr val="dk1"/>
                </a:solidFill>
              </a:defRPr>
            </a:lvl4pPr>
            <a:lvl5pPr lvl="4" rtl="0">
              <a:spcBef>
                <a:spcPts val="0"/>
              </a:spcBef>
              <a:spcAft>
                <a:spcPts val="0"/>
              </a:spcAft>
              <a:buClr>
                <a:schemeClr val="dk1"/>
              </a:buClr>
              <a:buSzPts val="1800"/>
              <a:buFont typeface="Montserrat"/>
              <a:buNone/>
              <a:defRPr sz="1800">
                <a:solidFill>
                  <a:schemeClr val="dk1"/>
                </a:solidFill>
              </a:defRPr>
            </a:lvl5pPr>
            <a:lvl6pPr lvl="5" rtl="0">
              <a:spcBef>
                <a:spcPts val="0"/>
              </a:spcBef>
              <a:spcAft>
                <a:spcPts val="0"/>
              </a:spcAft>
              <a:buClr>
                <a:schemeClr val="dk1"/>
              </a:buClr>
              <a:buSzPts val="1800"/>
              <a:buFont typeface="Montserrat"/>
              <a:buNone/>
              <a:defRPr sz="1800">
                <a:solidFill>
                  <a:schemeClr val="dk1"/>
                </a:solidFill>
              </a:defRPr>
            </a:lvl6pPr>
            <a:lvl7pPr lvl="6" rtl="0">
              <a:spcBef>
                <a:spcPts val="0"/>
              </a:spcBef>
              <a:spcAft>
                <a:spcPts val="0"/>
              </a:spcAft>
              <a:buClr>
                <a:schemeClr val="dk1"/>
              </a:buClr>
              <a:buSzPts val="1800"/>
              <a:buFont typeface="Montserrat"/>
              <a:buNone/>
              <a:defRPr sz="1800">
                <a:solidFill>
                  <a:schemeClr val="dk1"/>
                </a:solidFill>
              </a:defRPr>
            </a:lvl7pPr>
            <a:lvl8pPr lvl="7" rtl="0">
              <a:spcBef>
                <a:spcPts val="0"/>
              </a:spcBef>
              <a:spcAft>
                <a:spcPts val="0"/>
              </a:spcAft>
              <a:buClr>
                <a:schemeClr val="dk1"/>
              </a:buClr>
              <a:buSzPts val="1800"/>
              <a:buFont typeface="Montserrat"/>
              <a:buNone/>
              <a:defRPr sz="1800">
                <a:solidFill>
                  <a:schemeClr val="dk1"/>
                </a:solidFill>
              </a:defRPr>
            </a:lvl8pPr>
            <a:lvl9pPr lvl="8" rtl="0">
              <a:spcBef>
                <a:spcPts val="0"/>
              </a:spcBef>
              <a:spcAft>
                <a:spcPts val="0"/>
              </a:spcAft>
              <a:buClr>
                <a:schemeClr val="dk1"/>
              </a:buClr>
              <a:buSzPts val="1800"/>
              <a:buFont typeface="Montserrat"/>
              <a:buNone/>
              <a:defRPr sz="1800">
                <a:solidFill>
                  <a:schemeClr val="dk1"/>
                </a:solidFill>
              </a:defRPr>
            </a:lvl9pPr>
          </a:lstStyle>
          <a:p>
            <a:endParaRPr/>
          </a:p>
        </p:txBody>
      </p:sp>
      <p:sp>
        <p:nvSpPr>
          <p:cNvPr id="97" name="Google Shape;97;p14"/>
          <p:cNvSpPr txBox="1">
            <a:spLocks noGrp="1"/>
          </p:cNvSpPr>
          <p:nvPr>
            <p:ph type="title" idx="6" hasCustomPrompt="1"/>
          </p:nvPr>
        </p:nvSpPr>
        <p:spPr>
          <a:xfrm>
            <a:off x="6399383" y="1553875"/>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 name="Google Shape;98;p14"/>
          <p:cNvSpPr txBox="1">
            <a:spLocks noGrp="1"/>
          </p:cNvSpPr>
          <p:nvPr>
            <p:ph type="subTitle" idx="7"/>
          </p:nvPr>
        </p:nvSpPr>
        <p:spPr>
          <a:xfrm>
            <a:off x="6399285" y="2404675"/>
            <a:ext cx="1955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a:buNone/>
              <a:defRPr sz="1600"/>
            </a:lvl1pPr>
            <a:lvl2pPr lvl="1" rtl="0">
              <a:spcBef>
                <a:spcPts val="0"/>
              </a:spcBef>
              <a:spcAft>
                <a:spcPts val="0"/>
              </a:spcAft>
              <a:buClr>
                <a:schemeClr val="dk1"/>
              </a:buClr>
              <a:buSzPts val="1600"/>
              <a:buFont typeface="Montserrat"/>
              <a:buNone/>
              <a:defRPr sz="1600">
                <a:solidFill>
                  <a:schemeClr val="dk1"/>
                </a:solidFill>
              </a:defRPr>
            </a:lvl2pPr>
            <a:lvl3pPr lvl="2" rtl="0">
              <a:spcBef>
                <a:spcPts val="0"/>
              </a:spcBef>
              <a:spcAft>
                <a:spcPts val="0"/>
              </a:spcAft>
              <a:buClr>
                <a:schemeClr val="dk1"/>
              </a:buClr>
              <a:buSzPts val="1600"/>
              <a:buFont typeface="Montserrat"/>
              <a:buNone/>
              <a:defRPr sz="1600">
                <a:solidFill>
                  <a:schemeClr val="dk1"/>
                </a:solidFill>
              </a:defRPr>
            </a:lvl3pPr>
            <a:lvl4pPr lvl="3" rtl="0">
              <a:spcBef>
                <a:spcPts val="0"/>
              </a:spcBef>
              <a:spcAft>
                <a:spcPts val="0"/>
              </a:spcAft>
              <a:buClr>
                <a:schemeClr val="dk1"/>
              </a:buClr>
              <a:buSzPts val="1600"/>
              <a:buFont typeface="Montserrat"/>
              <a:buNone/>
              <a:defRPr sz="1600">
                <a:solidFill>
                  <a:schemeClr val="dk1"/>
                </a:solidFill>
              </a:defRPr>
            </a:lvl4pPr>
            <a:lvl5pPr lvl="4" rtl="0">
              <a:spcBef>
                <a:spcPts val="0"/>
              </a:spcBef>
              <a:spcAft>
                <a:spcPts val="0"/>
              </a:spcAft>
              <a:buClr>
                <a:schemeClr val="dk1"/>
              </a:buClr>
              <a:buSzPts val="1600"/>
              <a:buFont typeface="Montserrat"/>
              <a:buNone/>
              <a:defRPr sz="1600">
                <a:solidFill>
                  <a:schemeClr val="dk1"/>
                </a:solidFill>
              </a:defRPr>
            </a:lvl5pPr>
            <a:lvl6pPr lvl="5" rtl="0">
              <a:spcBef>
                <a:spcPts val="0"/>
              </a:spcBef>
              <a:spcAft>
                <a:spcPts val="0"/>
              </a:spcAft>
              <a:buClr>
                <a:schemeClr val="dk1"/>
              </a:buClr>
              <a:buSzPts val="1600"/>
              <a:buFont typeface="Montserrat"/>
              <a:buNone/>
              <a:defRPr sz="1600">
                <a:solidFill>
                  <a:schemeClr val="dk1"/>
                </a:solidFill>
              </a:defRPr>
            </a:lvl6pPr>
            <a:lvl7pPr lvl="6" rtl="0">
              <a:spcBef>
                <a:spcPts val="0"/>
              </a:spcBef>
              <a:spcAft>
                <a:spcPts val="0"/>
              </a:spcAft>
              <a:buClr>
                <a:schemeClr val="dk1"/>
              </a:buClr>
              <a:buSzPts val="1600"/>
              <a:buFont typeface="Montserrat"/>
              <a:buNone/>
              <a:defRPr sz="1600">
                <a:solidFill>
                  <a:schemeClr val="dk1"/>
                </a:solidFill>
              </a:defRPr>
            </a:lvl7pPr>
            <a:lvl8pPr lvl="7" rtl="0">
              <a:spcBef>
                <a:spcPts val="0"/>
              </a:spcBef>
              <a:spcAft>
                <a:spcPts val="0"/>
              </a:spcAft>
              <a:buClr>
                <a:schemeClr val="dk1"/>
              </a:buClr>
              <a:buSzPts val="1600"/>
              <a:buFont typeface="Montserrat"/>
              <a:buNone/>
              <a:defRPr sz="1600">
                <a:solidFill>
                  <a:schemeClr val="dk1"/>
                </a:solidFill>
              </a:defRPr>
            </a:lvl8pPr>
            <a:lvl9pPr lvl="8" rtl="0">
              <a:spcBef>
                <a:spcPts val="0"/>
              </a:spcBef>
              <a:spcAft>
                <a:spcPts val="0"/>
              </a:spcAft>
              <a:buClr>
                <a:schemeClr val="dk1"/>
              </a:buClr>
              <a:buSzPts val="1600"/>
              <a:buFont typeface="Montserrat"/>
              <a:buNone/>
              <a:defRPr sz="1600">
                <a:solidFill>
                  <a:schemeClr val="dk1"/>
                </a:solidFill>
              </a:defRPr>
            </a:lvl9pPr>
          </a:lstStyle>
          <a:p>
            <a:endParaRPr/>
          </a:p>
        </p:txBody>
      </p:sp>
      <p:sp>
        <p:nvSpPr>
          <p:cNvPr id="99" name="Google Shape;99;p14"/>
          <p:cNvSpPr txBox="1">
            <a:spLocks noGrp="1"/>
          </p:cNvSpPr>
          <p:nvPr>
            <p:ph type="subTitle" idx="8"/>
          </p:nvPr>
        </p:nvSpPr>
        <p:spPr>
          <a:xfrm>
            <a:off x="6399285" y="2028175"/>
            <a:ext cx="19551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Font typeface="Montserrat"/>
              <a:buNone/>
              <a:defRPr sz="1800" b="1"/>
            </a:lvl1pPr>
            <a:lvl2pPr lvl="1" rtl="0">
              <a:spcBef>
                <a:spcPts val="0"/>
              </a:spcBef>
              <a:spcAft>
                <a:spcPts val="0"/>
              </a:spcAft>
              <a:buClr>
                <a:schemeClr val="dk1"/>
              </a:buClr>
              <a:buSzPts val="1800"/>
              <a:buFont typeface="Montserrat"/>
              <a:buNone/>
              <a:defRPr sz="1800">
                <a:solidFill>
                  <a:schemeClr val="dk1"/>
                </a:solidFill>
              </a:defRPr>
            </a:lvl2pPr>
            <a:lvl3pPr lvl="2" rtl="0">
              <a:spcBef>
                <a:spcPts val="0"/>
              </a:spcBef>
              <a:spcAft>
                <a:spcPts val="0"/>
              </a:spcAft>
              <a:buClr>
                <a:schemeClr val="dk1"/>
              </a:buClr>
              <a:buSzPts val="1800"/>
              <a:buFont typeface="Montserrat"/>
              <a:buNone/>
              <a:defRPr sz="1800">
                <a:solidFill>
                  <a:schemeClr val="dk1"/>
                </a:solidFill>
              </a:defRPr>
            </a:lvl3pPr>
            <a:lvl4pPr lvl="3" rtl="0">
              <a:spcBef>
                <a:spcPts val="0"/>
              </a:spcBef>
              <a:spcAft>
                <a:spcPts val="0"/>
              </a:spcAft>
              <a:buClr>
                <a:schemeClr val="dk1"/>
              </a:buClr>
              <a:buSzPts val="1800"/>
              <a:buFont typeface="Montserrat"/>
              <a:buNone/>
              <a:defRPr sz="1800">
                <a:solidFill>
                  <a:schemeClr val="dk1"/>
                </a:solidFill>
              </a:defRPr>
            </a:lvl4pPr>
            <a:lvl5pPr lvl="4" rtl="0">
              <a:spcBef>
                <a:spcPts val="0"/>
              </a:spcBef>
              <a:spcAft>
                <a:spcPts val="0"/>
              </a:spcAft>
              <a:buClr>
                <a:schemeClr val="dk1"/>
              </a:buClr>
              <a:buSzPts val="1800"/>
              <a:buFont typeface="Montserrat"/>
              <a:buNone/>
              <a:defRPr sz="1800">
                <a:solidFill>
                  <a:schemeClr val="dk1"/>
                </a:solidFill>
              </a:defRPr>
            </a:lvl5pPr>
            <a:lvl6pPr lvl="5" rtl="0">
              <a:spcBef>
                <a:spcPts val="0"/>
              </a:spcBef>
              <a:spcAft>
                <a:spcPts val="0"/>
              </a:spcAft>
              <a:buClr>
                <a:schemeClr val="dk1"/>
              </a:buClr>
              <a:buSzPts val="1800"/>
              <a:buFont typeface="Montserrat"/>
              <a:buNone/>
              <a:defRPr sz="1800">
                <a:solidFill>
                  <a:schemeClr val="dk1"/>
                </a:solidFill>
              </a:defRPr>
            </a:lvl6pPr>
            <a:lvl7pPr lvl="6" rtl="0">
              <a:spcBef>
                <a:spcPts val="0"/>
              </a:spcBef>
              <a:spcAft>
                <a:spcPts val="0"/>
              </a:spcAft>
              <a:buClr>
                <a:schemeClr val="dk1"/>
              </a:buClr>
              <a:buSzPts val="1800"/>
              <a:buFont typeface="Montserrat"/>
              <a:buNone/>
              <a:defRPr sz="1800">
                <a:solidFill>
                  <a:schemeClr val="dk1"/>
                </a:solidFill>
              </a:defRPr>
            </a:lvl7pPr>
            <a:lvl8pPr lvl="7" rtl="0">
              <a:spcBef>
                <a:spcPts val="0"/>
              </a:spcBef>
              <a:spcAft>
                <a:spcPts val="0"/>
              </a:spcAft>
              <a:buClr>
                <a:schemeClr val="dk1"/>
              </a:buClr>
              <a:buSzPts val="1800"/>
              <a:buFont typeface="Montserrat"/>
              <a:buNone/>
              <a:defRPr sz="1800">
                <a:solidFill>
                  <a:schemeClr val="dk1"/>
                </a:solidFill>
              </a:defRPr>
            </a:lvl8pPr>
            <a:lvl9pPr lvl="8" rtl="0">
              <a:spcBef>
                <a:spcPts val="0"/>
              </a:spcBef>
              <a:spcAft>
                <a:spcPts val="0"/>
              </a:spcAft>
              <a:buClr>
                <a:schemeClr val="dk1"/>
              </a:buClr>
              <a:buSzPts val="1800"/>
              <a:buFont typeface="Montserrat"/>
              <a:buNone/>
              <a:defRPr sz="1800">
                <a:solidFill>
                  <a:schemeClr val="dk1"/>
                </a:solidFill>
              </a:defRPr>
            </a:lvl9pPr>
          </a:lstStyle>
          <a:p>
            <a:endParaRPr/>
          </a:p>
        </p:txBody>
      </p:sp>
      <p:sp>
        <p:nvSpPr>
          <p:cNvPr id="100" name="Google Shape;100;p14"/>
          <p:cNvSpPr txBox="1">
            <a:spLocks noGrp="1"/>
          </p:cNvSpPr>
          <p:nvPr>
            <p:ph type="title" idx="9" hasCustomPrompt="1"/>
          </p:nvPr>
        </p:nvSpPr>
        <p:spPr>
          <a:xfrm>
            <a:off x="2192005" y="3045175"/>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1" name="Google Shape;101;p14"/>
          <p:cNvSpPr txBox="1">
            <a:spLocks noGrp="1"/>
          </p:cNvSpPr>
          <p:nvPr>
            <p:ph type="subTitle" idx="13"/>
          </p:nvPr>
        </p:nvSpPr>
        <p:spPr>
          <a:xfrm>
            <a:off x="2192007" y="3895975"/>
            <a:ext cx="1955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a:buNone/>
              <a:defRPr sz="1600"/>
            </a:lvl1pPr>
            <a:lvl2pPr lvl="1" rtl="0">
              <a:spcBef>
                <a:spcPts val="0"/>
              </a:spcBef>
              <a:spcAft>
                <a:spcPts val="0"/>
              </a:spcAft>
              <a:buClr>
                <a:schemeClr val="dk1"/>
              </a:buClr>
              <a:buSzPts val="1600"/>
              <a:buFont typeface="Montserrat"/>
              <a:buNone/>
              <a:defRPr sz="1600">
                <a:solidFill>
                  <a:schemeClr val="dk1"/>
                </a:solidFill>
              </a:defRPr>
            </a:lvl2pPr>
            <a:lvl3pPr lvl="2" rtl="0">
              <a:spcBef>
                <a:spcPts val="0"/>
              </a:spcBef>
              <a:spcAft>
                <a:spcPts val="0"/>
              </a:spcAft>
              <a:buClr>
                <a:schemeClr val="dk1"/>
              </a:buClr>
              <a:buSzPts val="1600"/>
              <a:buFont typeface="Montserrat"/>
              <a:buNone/>
              <a:defRPr sz="1600">
                <a:solidFill>
                  <a:schemeClr val="dk1"/>
                </a:solidFill>
              </a:defRPr>
            </a:lvl3pPr>
            <a:lvl4pPr lvl="3" rtl="0">
              <a:spcBef>
                <a:spcPts val="0"/>
              </a:spcBef>
              <a:spcAft>
                <a:spcPts val="0"/>
              </a:spcAft>
              <a:buClr>
                <a:schemeClr val="dk1"/>
              </a:buClr>
              <a:buSzPts val="1600"/>
              <a:buFont typeface="Montserrat"/>
              <a:buNone/>
              <a:defRPr sz="1600">
                <a:solidFill>
                  <a:schemeClr val="dk1"/>
                </a:solidFill>
              </a:defRPr>
            </a:lvl4pPr>
            <a:lvl5pPr lvl="4" rtl="0">
              <a:spcBef>
                <a:spcPts val="0"/>
              </a:spcBef>
              <a:spcAft>
                <a:spcPts val="0"/>
              </a:spcAft>
              <a:buClr>
                <a:schemeClr val="dk1"/>
              </a:buClr>
              <a:buSzPts val="1600"/>
              <a:buFont typeface="Montserrat"/>
              <a:buNone/>
              <a:defRPr sz="1600">
                <a:solidFill>
                  <a:schemeClr val="dk1"/>
                </a:solidFill>
              </a:defRPr>
            </a:lvl5pPr>
            <a:lvl6pPr lvl="5" rtl="0">
              <a:spcBef>
                <a:spcPts val="0"/>
              </a:spcBef>
              <a:spcAft>
                <a:spcPts val="0"/>
              </a:spcAft>
              <a:buClr>
                <a:schemeClr val="dk1"/>
              </a:buClr>
              <a:buSzPts val="1600"/>
              <a:buFont typeface="Montserrat"/>
              <a:buNone/>
              <a:defRPr sz="1600">
                <a:solidFill>
                  <a:schemeClr val="dk1"/>
                </a:solidFill>
              </a:defRPr>
            </a:lvl6pPr>
            <a:lvl7pPr lvl="6" rtl="0">
              <a:spcBef>
                <a:spcPts val="0"/>
              </a:spcBef>
              <a:spcAft>
                <a:spcPts val="0"/>
              </a:spcAft>
              <a:buClr>
                <a:schemeClr val="dk1"/>
              </a:buClr>
              <a:buSzPts val="1600"/>
              <a:buFont typeface="Montserrat"/>
              <a:buNone/>
              <a:defRPr sz="1600">
                <a:solidFill>
                  <a:schemeClr val="dk1"/>
                </a:solidFill>
              </a:defRPr>
            </a:lvl7pPr>
            <a:lvl8pPr lvl="7" rtl="0">
              <a:spcBef>
                <a:spcPts val="0"/>
              </a:spcBef>
              <a:spcAft>
                <a:spcPts val="0"/>
              </a:spcAft>
              <a:buClr>
                <a:schemeClr val="dk1"/>
              </a:buClr>
              <a:buSzPts val="1600"/>
              <a:buFont typeface="Montserrat"/>
              <a:buNone/>
              <a:defRPr sz="1600">
                <a:solidFill>
                  <a:schemeClr val="dk1"/>
                </a:solidFill>
              </a:defRPr>
            </a:lvl8pPr>
            <a:lvl9pPr lvl="8" rtl="0">
              <a:spcBef>
                <a:spcPts val="0"/>
              </a:spcBef>
              <a:spcAft>
                <a:spcPts val="0"/>
              </a:spcAft>
              <a:buClr>
                <a:schemeClr val="dk1"/>
              </a:buClr>
              <a:buSzPts val="1600"/>
              <a:buFont typeface="Montserrat"/>
              <a:buNone/>
              <a:defRPr sz="1600">
                <a:solidFill>
                  <a:schemeClr val="dk1"/>
                </a:solidFill>
              </a:defRPr>
            </a:lvl9pPr>
          </a:lstStyle>
          <a:p>
            <a:endParaRPr/>
          </a:p>
        </p:txBody>
      </p:sp>
      <p:sp>
        <p:nvSpPr>
          <p:cNvPr id="102" name="Google Shape;102;p14"/>
          <p:cNvSpPr txBox="1">
            <a:spLocks noGrp="1"/>
          </p:cNvSpPr>
          <p:nvPr>
            <p:ph type="subTitle" idx="14"/>
          </p:nvPr>
        </p:nvSpPr>
        <p:spPr>
          <a:xfrm>
            <a:off x="2192007" y="3519475"/>
            <a:ext cx="19551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Font typeface="Montserrat"/>
              <a:buNone/>
              <a:defRPr sz="1800" b="1"/>
            </a:lvl1pPr>
            <a:lvl2pPr lvl="1" rtl="0">
              <a:spcBef>
                <a:spcPts val="0"/>
              </a:spcBef>
              <a:spcAft>
                <a:spcPts val="0"/>
              </a:spcAft>
              <a:buClr>
                <a:schemeClr val="dk1"/>
              </a:buClr>
              <a:buSzPts val="1800"/>
              <a:buFont typeface="Montserrat"/>
              <a:buNone/>
              <a:defRPr sz="1800">
                <a:solidFill>
                  <a:schemeClr val="dk1"/>
                </a:solidFill>
              </a:defRPr>
            </a:lvl2pPr>
            <a:lvl3pPr lvl="2" rtl="0">
              <a:spcBef>
                <a:spcPts val="0"/>
              </a:spcBef>
              <a:spcAft>
                <a:spcPts val="0"/>
              </a:spcAft>
              <a:buClr>
                <a:schemeClr val="dk1"/>
              </a:buClr>
              <a:buSzPts val="1800"/>
              <a:buFont typeface="Montserrat"/>
              <a:buNone/>
              <a:defRPr sz="1800">
                <a:solidFill>
                  <a:schemeClr val="dk1"/>
                </a:solidFill>
              </a:defRPr>
            </a:lvl3pPr>
            <a:lvl4pPr lvl="3" rtl="0">
              <a:spcBef>
                <a:spcPts val="0"/>
              </a:spcBef>
              <a:spcAft>
                <a:spcPts val="0"/>
              </a:spcAft>
              <a:buClr>
                <a:schemeClr val="dk1"/>
              </a:buClr>
              <a:buSzPts val="1800"/>
              <a:buFont typeface="Montserrat"/>
              <a:buNone/>
              <a:defRPr sz="1800">
                <a:solidFill>
                  <a:schemeClr val="dk1"/>
                </a:solidFill>
              </a:defRPr>
            </a:lvl4pPr>
            <a:lvl5pPr lvl="4" rtl="0">
              <a:spcBef>
                <a:spcPts val="0"/>
              </a:spcBef>
              <a:spcAft>
                <a:spcPts val="0"/>
              </a:spcAft>
              <a:buClr>
                <a:schemeClr val="dk1"/>
              </a:buClr>
              <a:buSzPts val="1800"/>
              <a:buFont typeface="Montserrat"/>
              <a:buNone/>
              <a:defRPr sz="1800">
                <a:solidFill>
                  <a:schemeClr val="dk1"/>
                </a:solidFill>
              </a:defRPr>
            </a:lvl5pPr>
            <a:lvl6pPr lvl="5" rtl="0">
              <a:spcBef>
                <a:spcPts val="0"/>
              </a:spcBef>
              <a:spcAft>
                <a:spcPts val="0"/>
              </a:spcAft>
              <a:buClr>
                <a:schemeClr val="dk1"/>
              </a:buClr>
              <a:buSzPts val="1800"/>
              <a:buFont typeface="Montserrat"/>
              <a:buNone/>
              <a:defRPr sz="1800">
                <a:solidFill>
                  <a:schemeClr val="dk1"/>
                </a:solidFill>
              </a:defRPr>
            </a:lvl6pPr>
            <a:lvl7pPr lvl="6" rtl="0">
              <a:spcBef>
                <a:spcPts val="0"/>
              </a:spcBef>
              <a:spcAft>
                <a:spcPts val="0"/>
              </a:spcAft>
              <a:buClr>
                <a:schemeClr val="dk1"/>
              </a:buClr>
              <a:buSzPts val="1800"/>
              <a:buFont typeface="Montserrat"/>
              <a:buNone/>
              <a:defRPr sz="1800">
                <a:solidFill>
                  <a:schemeClr val="dk1"/>
                </a:solidFill>
              </a:defRPr>
            </a:lvl7pPr>
            <a:lvl8pPr lvl="7" rtl="0">
              <a:spcBef>
                <a:spcPts val="0"/>
              </a:spcBef>
              <a:spcAft>
                <a:spcPts val="0"/>
              </a:spcAft>
              <a:buClr>
                <a:schemeClr val="dk1"/>
              </a:buClr>
              <a:buSzPts val="1800"/>
              <a:buFont typeface="Montserrat"/>
              <a:buNone/>
              <a:defRPr sz="1800">
                <a:solidFill>
                  <a:schemeClr val="dk1"/>
                </a:solidFill>
              </a:defRPr>
            </a:lvl8pPr>
            <a:lvl9pPr lvl="8" rtl="0">
              <a:spcBef>
                <a:spcPts val="0"/>
              </a:spcBef>
              <a:spcAft>
                <a:spcPts val="0"/>
              </a:spcAft>
              <a:buClr>
                <a:schemeClr val="dk1"/>
              </a:buClr>
              <a:buSzPts val="1800"/>
              <a:buFont typeface="Montserrat"/>
              <a:buNone/>
              <a:defRPr sz="1800">
                <a:solidFill>
                  <a:schemeClr val="dk1"/>
                </a:solidFill>
              </a:defRPr>
            </a:lvl9pPr>
          </a:lstStyle>
          <a:p>
            <a:endParaRPr/>
          </a:p>
        </p:txBody>
      </p:sp>
      <p:sp>
        <p:nvSpPr>
          <p:cNvPr id="103" name="Google Shape;103;p14"/>
          <p:cNvSpPr txBox="1">
            <a:spLocks noGrp="1"/>
          </p:cNvSpPr>
          <p:nvPr>
            <p:ph type="title" idx="15"/>
          </p:nvPr>
        </p:nvSpPr>
        <p:spPr>
          <a:xfrm>
            <a:off x="718500" y="348450"/>
            <a:ext cx="7707000" cy="102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4" name="Google Shape;104;p14"/>
          <p:cNvSpPr/>
          <p:nvPr/>
        </p:nvSpPr>
        <p:spPr>
          <a:xfrm>
            <a:off x="2921550" y="884775"/>
            <a:ext cx="33009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rot="5400000">
            <a:off x="7545456" y="324134"/>
            <a:ext cx="1922676" cy="1274400"/>
          </a:xfrm>
          <a:custGeom>
            <a:avLst/>
            <a:gdLst/>
            <a:ahLst/>
            <a:cxnLst/>
            <a:rect l="l" t="t" r="r" b="b"/>
            <a:pathLst>
              <a:path w="6285" h="4166" extrusionOk="0">
                <a:moveTo>
                  <a:pt x="0" y="1"/>
                </a:moveTo>
                <a:lnTo>
                  <a:pt x="0" y="4165"/>
                </a:lnTo>
                <a:cubicBezTo>
                  <a:pt x="1196" y="3798"/>
                  <a:pt x="996" y="2045"/>
                  <a:pt x="2096" y="2045"/>
                </a:cubicBezTo>
                <a:cubicBezTo>
                  <a:pt x="2129" y="2045"/>
                  <a:pt x="2163" y="2047"/>
                  <a:pt x="2199" y="2050"/>
                </a:cubicBezTo>
                <a:cubicBezTo>
                  <a:pt x="2774" y="2103"/>
                  <a:pt x="3572" y="2499"/>
                  <a:pt x="4323" y="2499"/>
                </a:cubicBezTo>
                <a:cubicBezTo>
                  <a:pt x="5159" y="2499"/>
                  <a:pt x="5937" y="2008"/>
                  <a:pt x="62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rot="-5400000" flipH="1">
            <a:off x="-324144" y="324134"/>
            <a:ext cx="1922676" cy="1274400"/>
          </a:xfrm>
          <a:custGeom>
            <a:avLst/>
            <a:gdLst/>
            <a:ahLst/>
            <a:cxnLst/>
            <a:rect l="l" t="t" r="r" b="b"/>
            <a:pathLst>
              <a:path w="6285" h="4166" extrusionOk="0">
                <a:moveTo>
                  <a:pt x="0" y="1"/>
                </a:moveTo>
                <a:lnTo>
                  <a:pt x="0" y="4165"/>
                </a:lnTo>
                <a:cubicBezTo>
                  <a:pt x="1196" y="3798"/>
                  <a:pt x="996" y="2045"/>
                  <a:pt x="2096" y="2045"/>
                </a:cubicBezTo>
                <a:cubicBezTo>
                  <a:pt x="2129" y="2045"/>
                  <a:pt x="2163" y="2047"/>
                  <a:pt x="2199" y="2050"/>
                </a:cubicBezTo>
                <a:cubicBezTo>
                  <a:pt x="2774" y="2103"/>
                  <a:pt x="3572" y="2499"/>
                  <a:pt x="4323" y="2499"/>
                </a:cubicBezTo>
                <a:cubicBezTo>
                  <a:pt x="5159" y="2499"/>
                  <a:pt x="5937" y="2008"/>
                  <a:pt x="62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txBox="1">
            <a:spLocks noGrp="1"/>
          </p:cNvSpPr>
          <p:nvPr>
            <p:ph type="title" idx="16" hasCustomPrompt="1"/>
          </p:nvPr>
        </p:nvSpPr>
        <p:spPr>
          <a:xfrm>
            <a:off x="4996893" y="3045175"/>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8" name="Google Shape;108;p14"/>
          <p:cNvSpPr txBox="1">
            <a:spLocks noGrp="1"/>
          </p:cNvSpPr>
          <p:nvPr>
            <p:ph type="subTitle" idx="17"/>
          </p:nvPr>
        </p:nvSpPr>
        <p:spPr>
          <a:xfrm>
            <a:off x="4996895" y="3895975"/>
            <a:ext cx="1955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a:buNone/>
              <a:defRPr sz="1600"/>
            </a:lvl1pPr>
            <a:lvl2pPr lvl="1" rtl="0">
              <a:spcBef>
                <a:spcPts val="0"/>
              </a:spcBef>
              <a:spcAft>
                <a:spcPts val="0"/>
              </a:spcAft>
              <a:buClr>
                <a:schemeClr val="dk1"/>
              </a:buClr>
              <a:buSzPts val="1600"/>
              <a:buFont typeface="Montserrat"/>
              <a:buNone/>
              <a:defRPr sz="1600">
                <a:solidFill>
                  <a:schemeClr val="dk1"/>
                </a:solidFill>
              </a:defRPr>
            </a:lvl2pPr>
            <a:lvl3pPr lvl="2" rtl="0">
              <a:spcBef>
                <a:spcPts val="0"/>
              </a:spcBef>
              <a:spcAft>
                <a:spcPts val="0"/>
              </a:spcAft>
              <a:buClr>
                <a:schemeClr val="dk1"/>
              </a:buClr>
              <a:buSzPts val="1600"/>
              <a:buFont typeface="Montserrat"/>
              <a:buNone/>
              <a:defRPr sz="1600">
                <a:solidFill>
                  <a:schemeClr val="dk1"/>
                </a:solidFill>
              </a:defRPr>
            </a:lvl3pPr>
            <a:lvl4pPr lvl="3" rtl="0">
              <a:spcBef>
                <a:spcPts val="0"/>
              </a:spcBef>
              <a:spcAft>
                <a:spcPts val="0"/>
              </a:spcAft>
              <a:buClr>
                <a:schemeClr val="dk1"/>
              </a:buClr>
              <a:buSzPts val="1600"/>
              <a:buFont typeface="Montserrat"/>
              <a:buNone/>
              <a:defRPr sz="1600">
                <a:solidFill>
                  <a:schemeClr val="dk1"/>
                </a:solidFill>
              </a:defRPr>
            </a:lvl4pPr>
            <a:lvl5pPr lvl="4" rtl="0">
              <a:spcBef>
                <a:spcPts val="0"/>
              </a:spcBef>
              <a:spcAft>
                <a:spcPts val="0"/>
              </a:spcAft>
              <a:buClr>
                <a:schemeClr val="dk1"/>
              </a:buClr>
              <a:buSzPts val="1600"/>
              <a:buFont typeface="Montserrat"/>
              <a:buNone/>
              <a:defRPr sz="1600">
                <a:solidFill>
                  <a:schemeClr val="dk1"/>
                </a:solidFill>
              </a:defRPr>
            </a:lvl5pPr>
            <a:lvl6pPr lvl="5" rtl="0">
              <a:spcBef>
                <a:spcPts val="0"/>
              </a:spcBef>
              <a:spcAft>
                <a:spcPts val="0"/>
              </a:spcAft>
              <a:buClr>
                <a:schemeClr val="dk1"/>
              </a:buClr>
              <a:buSzPts val="1600"/>
              <a:buFont typeface="Montserrat"/>
              <a:buNone/>
              <a:defRPr sz="1600">
                <a:solidFill>
                  <a:schemeClr val="dk1"/>
                </a:solidFill>
              </a:defRPr>
            </a:lvl6pPr>
            <a:lvl7pPr lvl="6" rtl="0">
              <a:spcBef>
                <a:spcPts val="0"/>
              </a:spcBef>
              <a:spcAft>
                <a:spcPts val="0"/>
              </a:spcAft>
              <a:buClr>
                <a:schemeClr val="dk1"/>
              </a:buClr>
              <a:buSzPts val="1600"/>
              <a:buFont typeface="Montserrat"/>
              <a:buNone/>
              <a:defRPr sz="1600">
                <a:solidFill>
                  <a:schemeClr val="dk1"/>
                </a:solidFill>
              </a:defRPr>
            </a:lvl7pPr>
            <a:lvl8pPr lvl="7" rtl="0">
              <a:spcBef>
                <a:spcPts val="0"/>
              </a:spcBef>
              <a:spcAft>
                <a:spcPts val="0"/>
              </a:spcAft>
              <a:buClr>
                <a:schemeClr val="dk1"/>
              </a:buClr>
              <a:buSzPts val="1600"/>
              <a:buFont typeface="Montserrat"/>
              <a:buNone/>
              <a:defRPr sz="1600">
                <a:solidFill>
                  <a:schemeClr val="dk1"/>
                </a:solidFill>
              </a:defRPr>
            </a:lvl8pPr>
            <a:lvl9pPr lvl="8" rtl="0">
              <a:spcBef>
                <a:spcPts val="0"/>
              </a:spcBef>
              <a:spcAft>
                <a:spcPts val="0"/>
              </a:spcAft>
              <a:buClr>
                <a:schemeClr val="dk1"/>
              </a:buClr>
              <a:buSzPts val="1600"/>
              <a:buFont typeface="Montserrat"/>
              <a:buNone/>
              <a:defRPr sz="1600">
                <a:solidFill>
                  <a:schemeClr val="dk1"/>
                </a:solidFill>
              </a:defRPr>
            </a:lvl9pPr>
          </a:lstStyle>
          <a:p>
            <a:endParaRPr/>
          </a:p>
        </p:txBody>
      </p:sp>
      <p:sp>
        <p:nvSpPr>
          <p:cNvPr id="109" name="Google Shape;109;p14"/>
          <p:cNvSpPr txBox="1">
            <a:spLocks noGrp="1"/>
          </p:cNvSpPr>
          <p:nvPr>
            <p:ph type="subTitle" idx="18"/>
          </p:nvPr>
        </p:nvSpPr>
        <p:spPr>
          <a:xfrm>
            <a:off x="4996895" y="3519475"/>
            <a:ext cx="19551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Font typeface="Montserrat"/>
              <a:buNone/>
              <a:defRPr sz="1800" b="1"/>
            </a:lvl1pPr>
            <a:lvl2pPr lvl="1" rtl="0">
              <a:spcBef>
                <a:spcPts val="0"/>
              </a:spcBef>
              <a:spcAft>
                <a:spcPts val="0"/>
              </a:spcAft>
              <a:buClr>
                <a:schemeClr val="dk1"/>
              </a:buClr>
              <a:buSzPts val="1800"/>
              <a:buFont typeface="Montserrat"/>
              <a:buNone/>
              <a:defRPr sz="1800">
                <a:solidFill>
                  <a:schemeClr val="dk1"/>
                </a:solidFill>
              </a:defRPr>
            </a:lvl2pPr>
            <a:lvl3pPr lvl="2" rtl="0">
              <a:spcBef>
                <a:spcPts val="0"/>
              </a:spcBef>
              <a:spcAft>
                <a:spcPts val="0"/>
              </a:spcAft>
              <a:buClr>
                <a:schemeClr val="dk1"/>
              </a:buClr>
              <a:buSzPts val="1800"/>
              <a:buFont typeface="Montserrat"/>
              <a:buNone/>
              <a:defRPr sz="1800">
                <a:solidFill>
                  <a:schemeClr val="dk1"/>
                </a:solidFill>
              </a:defRPr>
            </a:lvl3pPr>
            <a:lvl4pPr lvl="3" rtl="0">
              <a:spcBef>
                <a:spcPts val="0"/>
              </a:spcBef>
              <a:spcAft>
                <a:spcPts val="0"/>
              </a:spcAft>
              <a:buClr>
                <a:schemeClr val="dk1"/>
              </a:buClr>
              <a:buSzPts val="1800"/>
              <a:buFont typeface="Montserrat"/>
              <a:buNone/>
              <a:defRPr sz="1800">
                <a:solidFill>
                  <a:schemeClr val="dk1"/>
                </a:solidFill>
              </a:defRPr>
            </a:lvl4pPr>
            <a:lvl5pPr lvl="4" rtl="0">
              <a:spcBef>
                <a:spcPts val="0"/>
              </a:spcBef>
              <a:spcAft>
                <a:spcPts val="0"/>
              </a:spcAft>
              <a:buClr>
                <a:schemeClr val="dk1"/>
              </a:buClr>
              <a:buSzPts val="1800"/>
              <a:buFont typeface="Montserrat"/>
              <a:buNone/>
              <a:defRPr sz="1800">
                <a:solidFill>
                  <a:schemeClr val="dk1"/>
                </a:solidFill>
              </a:defRPr>
            </a:lvl5pPr>
            <a:lvl6pPr lvl="5" rtl="0">
              <a:spcBef>
                <a:spcPts val="0"/>
              </a:spcBef>
              <a:spcAft>
                <a:spcPts val="0"/>
              </a:spcAft>
              <a:buClr>
                <a:schemeClr val="dk1"/>
              </a:buClr>
              <a:buSzPts val="1800"/>
              <a:buFont typeface="Montserrat"/>
              <a:buNone/>
              <a:defRPr sz="1800">
                <a:solidFill>
                  <a:schemeClr val="dk1"/>
                </a:solidFill>
              </a:defRPr>
            </a:lvl6pPr>
            <a:lvl7pPr lvl="6" rtl="0">
              <a:spcBef>
                <a:spcPts val="0"/>
              </a:spcBef>
              <a:spcAft>
                <a:spcPts val="0"/>
              </a:spcAft>
              <a:buClr>
                <a:schemeClr val="dk1"/>
              </a:buClr>
              <a:buSzPts val="1800"/>
              <a:buFont typeface="Montserrat"/>
              <a:buNone/>
              <a:defRPr sz="1800">
                <a:solidFill>
                  <a:schemeClr val="dk1"/>
                </a:solidFill>
              </a:defRPr>
            </a:lvl7pPr>
            <a:lvl8pPr lvl="7" rtl="0">
              <a:spcBef>
                <a:spcPts val="0"/>
              </a:spcBef>
              <a:spcAft>
                <a:spcPts val="0"/>
              </a:spcAft>
              <a:buClr>
                <a:schemeClr val="dk1"/>
              </a:buClr>
              <a:buSzPts val="1800"/>
              <a:buFont typeface="Montserrat"/>
              <a:buNone/>
              <a:defRPr sz="1800">
                <a:solidFill>
                  <a:schemeClr val="dk1"/>
                </a:solidFill>
              </a:defRPr>
            </a:lvl8pPr>
            <a:lvl9pPr lvl="8" rtl="0">
              <a:spcBef>
                <a:spcPts val="0"/>
              </a:spcBef>
              <a:spcAft>
                <a:spcPts val="0"/>
              </a:spcAft>
              <a:buClr>
                <a:schemeClr val="dk1"/>
              </a:buClr>
              <a:buSzPts val="1800"/>
              <a:buFont typeface="Montserrat"/>
              <a:buNone/>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3">
  <p:cSld name="CUSTOM_1_2">
    <p:spTree>
      <p:nvGrpSpPr>
        <p:cNvPr id="1" name="Shape 281"/>
        <p:cNvGrpSpPr/>
        <p:nvPr/>
      </p:nvGrpSpPr>
      <p:grpSpPr>
        <a:xfrm>
          <a:off x="0" y="0"/>
          <a:ext cx="0" cy="0"/>
          <a:chOff x="0" y="0"/>
          <a:chExt cx="0" cy="0"/>
        </a:xfrm>
      </p:grpSpPr>
      <p:sp>
        <p:nvSpPr>
          <p:cNvPr id="282" name="Google Shape;282;p25"/>
          <p:cNvSpPr txBox="1">
            <a:spLocks noGrp="1"/>
          </p:cNvSpPr>
          <p:nvPr>
            <p:ph type="title"/>
          </p:nvPr>
        </p:nvSpPr>
        <p:spPr>
          <a:xfrm>
            <a:off x="724050" y="347825"/>
            <a:ext cx="7695900" cy="481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83" name="Google Shape;283;p25"/>
          <p:cNvSpPr txBox="1">
            <a:spLocks noGrp="1"/>
          </p:cNvSpPr>
          <p:nvPr>
            <p:ph type="subTitle" idx="1"/>
          </p:nvPr>
        </p:nvSpPr>
        <p:spPr>
          <a:xfrm>
            <a:off x="2345186" y="1745100"/>
            <a:ext cx="1875300" cy="3285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800" b="1">
                <a:solidFill>
                  <a:schemeClr val="accent1"/>
                </a:solidFill>
              </a:defRPr>
            </a:lvl1pPr>
            <a:lvl2pPr lvl="1" algn="l" rtl="0">
              <a:spcBef>
                <a:spcPts val="0"/>
              </a:spcBef>
              <a:spcAft>
                <a:spcPts val="0"/>
              </a:spcAft>
              <a:buNone/>
              <a:defRPr sz="1800">
                <a:solidFill>
                  <a:schemeClr val="accent1"/>
                </a:solidFill>
              </a:defRPr>
            </a:lvl2pPr>
            <a:lvl3pPr lvl="2" algn="l" rtl="0">
              <a:spcBef>
                <a:spcPts val="0"/>
              </a:spcBef>
              <a:spcAft>
                <a:spcPts val="0"/>
              </a:spcAft>
              <a:buNone/>
              <a:defRPr sz="1800">
                <a:solidFill>
                  <a:schemeClr val="accent1"/>
                </a:solidFill>
              </a:defRPr>
            </a:lvl3pPr>
            <a:lvl4pPr lvl="3" algn="l" rtl="0">
              <a:spcBef>
                <a:spcPts val="0"/>
              </a:spcBef>
              <a:spcAft>
                <a:spcPts val="0"/>
              </a:spcAft>
              <a:buNone/>
              <a:defRPr sz="1800">
                <a:solidFill>
                  <a:schemeClr val="accent1"/>
                </a:solidFill>
              </a:defRPr>
            </a:lvl4pPr>
            <a:lvl5pPr lvl="4" algn="l" rtl="0">
              <a:spcBef>
                <a:spcPts val="0"/>
              </a:spcBef>
              <a:spcAft>
                <a:spcPts val="0"/>
              </a:spcAft>
              <a:buNone/>
              <a:defRPr sz="1800">
                <a:solidFill>
                  <a:schemeClr val="accent1"/>
                </a:solidFill>
              </a:defRPr>
            </a:lvl5pPr>
            <a:lvl6pPr lvl="5" algn="l" rtl="0">
              <a:spcBef>
                <a:spcPts val="0"/>
              </a:spcBef>
              <a:spcAft>
                <a:spcPts val="0"/>
              </a:spcAft>
              <a:buNone/>
              <a:defRPr sz="1800">
                <a:solidFill>
                  <a:schemeClr val="accent1"/>
                </a:solidFill>
              </a:defRPr>
            </a:lvl6pPr>
            <a:lvl7pPr lvl="6" algn="l" rtl="0">
              <a:spcBef>
                <a:spcPts val="0"/>
              </a:spcBef>
              <a:spcAft>
                <a:spcPts val="0"/>
              </a:spcAft>
              <a:buNone/>
              <a:defRPr sz="1800">
                <a:solidFill>
                  <a:schemeClr val="accent1"/>
                </a:solidFill>
              </a:defRPr>
            </a:lvl7pPr>
            <a:lvl8pPr lvl="7" algn="l" rtl="0">
              <a:spcBef>
                <a:spcPts val="0"/>
              </a:spcBef>
              <a:spcAft>
                <a:spcPts val="0"/>
              </a:spcAft>
              <a:buNone/>
              <a:defRPr sz="1800">
                <a:solidFill>
                  <a:schemeClr val="accent1"/>
                </a:solidFill>
              </a:defRPr>
            </a:lvl8pPr>
            <a:lvl9pPr lvl="8" algn="l" rtl="0">
              <a:spcBef>
                <a:spcPts val="0"/>
              </a:spcBef>
              <a:spcAft>
                <a:spcPts val="0"/>
              </a:spcAft>
              <a:buNone/>
              <a:defRPr sz="1800">
                <a:solidFill>
                  <a:schemeClr val="accent1"/>
                </a:solidFill>
              </a:defRPr>
            </a:lvl9pPr>
          </a:lstStyle>
          <a:p>
            <a:endParaRPr/>
          </a:p>
        </p:txBody>
      </p:sp>
      <p:sp>
        <p:nvSpPr>
          <p:cNvPr id="284" name="Google Shape;284;p25"/>
          <p:cNvSpPr txBox="1">
            <a:spLocks noGrp="1"/>
          </p:cNvSpPr>
          <p:nvPr>
            <p:ph type="subTitle" idx="2"/>
          </p:nvPr>
        </p:nvSpPr>
        <p:spPr>
          <a:xfrm>
            <a:off x="2345175" y="2149800"/>
            <a:ext cx="1875300" cy="5292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600"/>
            </a:lvl1pPr>
            <a:lvl2pPr lvl="1" algn="l" rtl="0">
              <a:spcBef>
                <a:spcPts val="0"/>
              </a:spcBef>
              <a:spcAft>
                <a:spcPts val="0"/>
              </a:spcAft>
              <a:buNone/>
              <a:defRPr sz="1600"/>
            </a:lvl2pPr>
            <a:lvl3pPr lvl="2" algn="l" rtl="0">
              <a:spcBef>
                <a:spcPts val="0"/>
              </a:spcBef>
              <a:spcAft>
                <a:spcPts val="0"/>
              </a:spcAft>
              <a:buNone/>
              <a:defRPr sz="1600"/>
            </a:lvl3pPr>
            <a:lvl4pPr lvl="3" algn="l" rtl="0">
              <a:spcBef>
                <a:spcPts val="0"/>
              </a:spcBef>
              <a:spcAft>
                <a:spcPts val="0"/>
              </a:spcAft>
              <a:buNone/>
              <a:defRPr sz="1600"/>
            </a:lvl4pPr>
            <a:lvl5pPr lvl="4" algn="l" rtl="0">
              <a:spcBef>
                <a:spcPts val="0"/>
              </a:spcBef>
              <a:spcAft>
                <a:spcPts val="0"/>
              </a:spcAft>
              <a:buNone/>
              <a:defRPr sz="1600"/>
            </a:lvl5pPr>
            <a:lvl6pPr lvl="5" algn="l" rtl="0">
              <a:spcBef>
                <a:spcPts val="0"/>
              </a:spcBef>
              <a:spcAft>
                <a:spcPts val="0"/>
              </a:spcAft>
              <a:buNone/>
              <a:defRPr sz="1600"/>
            </a:lvl6pPr>
            <a:lvl7pPr lvl="6" algn="l" rtl="0">
              <a:spcBef>
                <a:spcPts val="0"/>
              </a:spcBef>
              <a:spcAft>
                <a:spcPts val="0"/>
              </a:spcAft>
              <a:buNone/>
              <a:defRPr sz="1600"/>
            </a:lvl7pPr>
            <a:lvl8pPr lvl="7" algn="l" rtl="0">
              <a:spcBef>
                <a:spcPts val="0"/>
              </a:spcBef>
              <a:spcAft>
                <a:spcPts val="0"/>
              </a:spcAft>
              <a:buNone/>
              <a:defRPr sz="1600"/>
            </a:lvl8pPr>
            <a:lvl9pPr lvl="8" algn="l" rtl="0">
              <a:spcBef>
                <a:spcPts val="0"/>
              </a:spcBef>
              <a:spcAft>
                <a:spcPts val="0"/>
              </a:spcAft>
              <a:buNone/>
              <a:defRPr sz="1600"/>
            </a:lvl9pPr>
          </a:lstStyle>
          <a:p>
            <a:endParaRPr/>
          </a:p>
        </p:txBody>
      </p:sp>
      <p:sp>
        <p:nvSpPr>
          <p:cNvPr id="285" name="Google Shape;285;p25"/>
          <p:cNvSpPr txBox="1">
            <a:spLocks noGrp="1"/>
          </p:cNvSpPr>
          <p:nvPr>
            <p:ph type="subTitle" idx="3"/>
          </p:nvPr>
        </p:nvSpPr>
        <p:spPr>
          <a:xfrm>
            <a:off x="2345174" y="3316725"/>
            <a:ext cx="1875300" cy="3285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800" b="1">
                <a:solidFill>
                  <a:schemeClr val="accent1"/>
                </a:solidFill>
              </a:defRPr>
            </a:lvl1pPr>
            <a:lvl2pPr lvl="1" algn="l" rtl="0">
              <a:spcBef>
                <a:spcPts val="0"/>
              </a:spcBef>
              <a:spcAft>
                <a:spcPts val="0"/>
              </a:spcAft>
              <a:buNone/>
              <a:defRPr sz="1800">
                <a:solidFill>
                  <a:schemeClr val="accent1"/>
                </a:solidFill>
              </a:defRPr>
            </a:lvl2pPr>
            <a:lvl3pPr lvl="2" algn="l" rtl="0">
              <a:spcBef>
                <a:spcPts val="0"/>
              </a:spcBef>
              <a:spcAft>
                <a:spcPts val="0"/>
              </a:spcAft>
              <a:buNone/>
              <a:defRPr sz="1800">
                <a:solidFill>
                  <a:schemeClr val="accent1"/>
                </a:solidFill>
              </a:defRPr>
            </a:lvl3pPr>
            <a:lvl4pPr lvl="3" algn="l" rtl="0">
              <a:spcBef>
                <a:spcPts val="0"/>
              </a:spcBef>
              <a:spcAft>
                <a:spcPts val="0"/>
              </a:spcAft>
              <a:buNone/>
              <a:defRPr sz="1800">
                <a:solidFill>
                  <a:schemeClr val="accent1"/>
                </a:solidFill>
              </a:defRPr>
            </a:lvl4pPr>
            <a:lvl5pPr lvl="4" algn="l" rtl="0">
              <a:spcBef>
                <a:spcPts val="0"/>
              </a:spcBef>
              <a:spcAft>
                <a:spcPts val="0"/>
              </a:spcAft>
              <a:buNone/>
              <a:defRPr sz="1800">
                <a:solidFill>
                  <a:schemeClr val="accent1"/>
                </a:solidFill>
              </a:defRPr>
            </a:lvl5pPr>
            <a:lvl6pPr lvl="5" algn="l" rtl="0">
              <a:spcBef>
                <a:spcPts val="0"/>
              </a:spcBef>
              <a:spcAft>
                <a:spcPts val="0"/>
              </a:spcAft>
              <a:buNone/>
              <a:defRPr sz="1800">
                <a:solidFill>
                  <a:schemeClr val="accent1"/>
                </a:solidFill>
              </a:defRPr>
            </a:lvl6pPr>
            <a:lvl7pPr lvl="6" algn="l" rtl="0">
              <a:spcBef>
                <a:spcPts val="0"/>
              </a:spcBef>
              <a:spcAft>
                <a:spcPts val="0"/>
              </a:spcAft>
              <a:buNone/>
              <a:defRPr sz="1800">
                <a:solidFill>
                  <a:schemeClr val="accent1"/>
                </a:solidFill>
              </a:defRPr>
            </a:lvl7pPr>
            <a:lvl8pPr lvl="7" algn="l" rtl="0">
              <a:spcBef>
                <a:spcPts val="0"/>
              </a:spcBef>
              <a:spcAft>
                <a:spcPts val="0"/>
              </a:spcAft>
              <a:buNone/>
              <a:defRPr sz="1800">
                <a:solidFill>
                  <a:schemeClr val="accent1"/>
                </a:solidFill>
              </a:defRPr>
            </a:lvl8pPr>
            <a:lvl9pPr lvl="8" algn="l" rtl="0">
              <a:spcBef>
                <a:spcPts val="0"/>
              </a:spcBef>
              <a:spcAft>
                <a:spcPts val="0"/>
              </a:spcAft>
              <a:buNone/>
              <a:defRPr sz="1800">
                <a:solidFill>
                  <a:schemeClr val="accent1"/>
                </a:solidFill>
              </a:defRPr>
            </a:lvl9pPr>
          </a:lstStyle>
          <a:p>
            <a:endParaRPr/>
          </a:p>
        </p:txBody>
      </p:sp>
      <p:sp>
        <p:nvSpPr>
          <p:cNvPr id="286" name="Google Shape;286;p25"/>
          <p:cNvSpPr txBox="1">
            <a:spLocks noGrp="1"/>
          </p:cNvSpPr>
          <p:nvPr>
            <p:ph type="subTitle" idx="4"/>
          </p:nvPr>
        </p:nvSpPr>
        <p:spPr>
          <a:xfrm>
            <a:off x="2345188" y="3721425"/>
            <a:ext cx="1875300" cy="5292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600"/>
            </a:lvl1pPr>
            <a:lvl2pPr lvl="1" algn="l" rtl="0">
              <a:spcBef>
                <a:spcPts val="0"/>
              </a:spcBef>
              <a:spcAft>
                <a:spcPts val="0"/>
              </a:spcAft>
              <a:buNone/>
              <a:defRPr sz="1600"/>
            </a:lvl2pPr>
            <a:lvl3pPr lvl="2" algn="l" rtl="0">
              <a:spcBef>
                <a:spcPts val="0"/>
              </a:spcBef>
              <a:spcAft>
                <a:spcPts val="0"/>
              </a:spcAft>
              <a:buNone/>
              <a:defRPr sz="1600"/>
            </a:lvl3pPr>
            <a:lvl4pPr lvl="3" algn="l" rtl="0">
              <a:spcBef>
                <a:spcPts val="0"/>
              </a:spcBef>
              <a:spcAft>
                <a:spcPts val="0"/>
              </a:spcAft>
              <a:buNone/>
              <a:defRPr sz="1600"/>
            </a:lvl4pPr>
            <a:lvl5pPr lvl="4" algn="l" rtl="0">
              <a:spcBef>
                <a:spcPts val="0"/>
              </a:spcBef>
              <a:spcAft>
                <a:spcPts val="0"/>
              </a:spcAft>
              <a:buNone/>
              <a:defRPr sz="1600"/>
            </a:lvl5pPr>
            <a:lvl6pPr lvl="5" algn="l" rtl="0">
              <a:spcBef>
                <a:spcPts val="0"/>
              </a:spcBef>
              <a:spcAft>
                <a:spcPts val="0"/>
              </a:spcAft>
              <a:buNone/>
              <a:defRPr sz="1600"/>
            </a:lvl6pPr>
            <a:lvl7pPr lvl="6" algn="l" rtl="0">
              <a:spcBef>
                <a:spcPts val="0"/>
              </a:spcBef>
              <a:spcAft>
                <a:spcPts val="0"/>
              </a:spcAft>
              <a:buNone/>
              <a:defRPr sz="1600"/>
            </a:lvl7pPr>
            <a:lvl8pPr lvl="7" algn="l" rtl="0">
              <a:spcBef>
                <a:spcPts val="0"/>
              </a:spcBef>
              <a:spcAft>
                <a:spcPts val="0"/>
              </a:spcAft>
              <a:buNone/>
              <a:defRPr sz="1600"/>
            </a:lvl8pPr>
            <a:lvl9pPr lvl="8" algn="l" rtl="0">
              <a:spcBef>
                <a:spcPts val="0"/>
              </a:spcBef>
              <a:spcAft>
                <a:spcPts val="0"/>
              </a:spcAft>
              <a:buNone/>
              <a:defRPr sz="1600"/>
            </a:lvl9pPr>
          </a:lstStyle>
          <a:p>
            <a:endParaRPr/>
          </a:p>
        </p:txBody>
      </p:sp>
      <p:sp>
        <p:nvSpPr>
          <p:cNvPr id="287" name="Google Shape;287;p25"/>
          <p:cNvSpPr txBox="1">
            <a:spLocks noGrp="1"/>
          </p:cNvSpPr>
          <p:nvPr>
            <p:ph type="subTitle" idx="5"/>
          </p:nvPr>
        </p:nvSpPr>
        <p:spPr>
          <a:xfrm>
            <a:off x="6342738" y="1745100"/>
            <a:ext cx="1875300" cy="3285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800" b="1">
                <a:solidFill>
                  <a:schemeClr val="accent1"/>
                </a:solidFill>
              </a:defRPr>
            </a:lvl1pPr>
            <a:lvl2pPr lvl="1" algn="l" rtl="0">
              <a:spcBef>
                <a:spcPts val="0"/>
              </a:spcBef>
              <a:spcAft>
                <a:spcPts val="0"/>
              </a:spcAft>
              <a:buNone/>
              <a:defRPr sz="1800">
                <a:solidFill>
                  <a:schemeClr val="accent1"/>
                </a:solidFill>
              </a:defRPr>
            </a:lvl2pPr>
            <a:lvl3pPr lvl="2" algn="l" rtl="0">
              <a:spcBef>
                <a:spcPts val="0"/>
              </a:spcBef>
              <a:spcAft>
                <a:spcPts val="0"/>
              </a:spcAft>
              <a:buNone/>
              <a:defRPr sz="1800">
                <a:solidFill>
                  <a:schemeClr val="accent1"/>
                </a:solidFill>
              </a:defRPr>
            </a:lvl3pPr>
            <a:lvl4pPr lvl="3" algn="l" rtl="0">
              <a:spcBef>
                <a:spcPts val="0"/>
              </a:spcBef>
              <a:spcAft>
                <a:spcPts val="0"/>
              </a:spcAft>
              <a:buNone/>
              <a:defRPr sz="1800">
                <a:solidFill>
                  <a:schemeClr val="accent1"/>
                </a:solidFill>
              </a:defRPr>
            </a:lvl4pPr>
            <a:lvl5pPr lvl="4" algn="l" rtl="0">
              <a:spcBef>
                <a:spcPts val="0"/>
              </a:spcBef>
              <a:spcAft>
                <a:spcPts val="0"/>
              </a:spcAft>
              <a:buNone/>
              <a:defRPr sz="1800">
                <a:solidFill>
                  <a:schemeClr val="accent1"/>
                </a:solidFill>
              </a:defRPr>
            </a:lvl5pPr>
            <a:lvl6pPr lvl="5" algn="l" rtl="0">
              <a:spcBef>
                <a:spcPts val="0"/>
              </a:spcBef>
              <a:spcAft>
                <a:spcPts val="0"/>
              </a:spcAft>
              <a:buNone/>
              <a:defRPr sz="1800">
                <a:solidFill>
                  <a:schemeClr val="accent1"/>
                </a:solidFill>
              </a:defRPr>
            </a:lvl6pPr>
            <a:lvl7pPr lvl="6" algn="l" rtl="0">
              <a:spcBef>
                <a:spcPts val="0"/>
              </a:spcBef>
              <a:spcAft>
                <a:spcPts val="0"/>
              </a:spcAft>
              <a:buNone/>
              <a:defRPr sz="1800">
                <a:solidFill>
                  <a:schemeClr val="accent1"/>
                </a:solidFill>
              </a:defRPr>
            </a:lvl7pPr>
            <a:lvl8pPr lvl="7" algn="l" rtl="0">
              <a:spcBef>
                <a:spcPts val="0"/>
              </a:spcBef>
              <a:spcAft>
                <a:spcPts val="0"/>
              </a:spcAft>
              <a:buNone/>
              <a:defRPr sz="1800">
                <a:solidFill>
                  <a:schemeClr val="accent1"/>
                </a:solidFill>
              </a:defRPr>
            </a:lvl8pPr>
            <a:lvl9pPr lvl="8" algn="l" rtl="0">
              <a:spcBef>
                <a:spcPts val="0"/>
              </a:spcBef>
              <a:spcAft>
                <a:spcPts val="0"/>
              </a:spcAft>
              <a:buNone/>
              <a:defRPr sz="1800">
                <a:solidFill>
                  <a:schemeClr val="accent1"/>
                </a:solidFill>
              </a:defRPr>
            </a:lvl9pPr>
          </a:lstStyle>
          <a:p>
            <a:endParaRPr/>
          </a:p>
        </p:txBody>
      </p:sp>
      <p:sp>
        <p:nvSpPr>
          <p:cNvPr id="288" name="Google Shape;288;p25"/>
          <p:cNvSpPr txBox="1">
            <a:spLocks noGrp="1"/>
          </p:cNvSpPr>
          <p:nvPr>
            <p:ph type="subTitle" idx="6"/>
          </p:nvPr>
        </p:nvSpPr>
        <p:spPr>
          <a:xfrm>
            <a:off x="6342747" y="2149800"/>
            <a:ext cx="1875300" cy="5292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600"/>
            </a:lvl1pPr>
            <a:lvl2pPr lvl="1" algn="l" rtl="0">
              <a:spcBef>
                <a:spcPts val="0"/>
              </a:spcBef>
              <a:spcAft>
                <a:spcPts val="0"/>
              </a:spcAft>
              <a:buNone/>
              <a:defRPr sz="1600"/>
            </a:lvl2pPr>
            <a:lvl3pPr lvl="2" algn="l" rtl="0">
              <a:spcBef>
                <a:spcPts val="0"/>
              </a:spcBef>
              <a:spcAft>
                <a:spcPts val="0"/>
              </a:spcAft>
              <a:buNone/>
              <a:defRPr sz="1600"/>
            </a:lvl3pPr>
            <a:lvl4pPr lvl="3" algn="l" rtl="0">
              <a:spcBef>
                <a:spcPts val="0"/>
              </a:spcBef>
              <a:spcAft>
                <a:spcPts val="0"/>
              </a:spcAft>
              <a:buNone/>
              <a:defRPr sz="1600"/>
            </a:lvl4pPr>
            <a:lvl5pPr lvl="4" algn="l" rtl="0">
              <a:spcBef>
                <a:spcPts val="0"/>
              </a:spcBef>
              <a:spcAft>
                <a:spcPts val="0"/>
              </a:spcAft>
              <a:buNone/>
              <a:defRPr sz="1600"/>
            </a:lvl5pPr>
            <a:lvl6pPr lvl="5" algn="l" rtl="0">
              <a:spcBef>
                <a:spcPts val="0"/>
              </a:spcBef>
              <a:spcAft>
                <a:spcPts val="0"/>
              </a:spcAft>
              <a:buNone/>
              <a:defRPr sz="1600"/>
            </a:lvl6pPr>
            <a:lvl7pPr lvl="6" algn="l" rtl="0">
              <a:spcBef>
                <a:spcPts val="0"/>
              </a:spcBef>
              <a:spcAft>
                <a:spcPts val="0"/>
              </a:spcAft>
              <a:buNone/>
              <a:defRPr sz="1600"/>
            </a:lvl7pPr>
            <a:lvl8pPr lvl="7" algn="l" rtl="0">
              <a:spcBef>
                <a:spcPts val="0"/>
              </a:spcBef>
              <a:spcAft>
                <a:spcPts val="0"/>
              </a:spcAft>
              <a:buNone/>
              <a:defRPr sz="1600"/>
            </a:lvl8pPr>
            <a:lvl9pPr lvl="8" algn="l" rtl="0">
              <a:spcBef>
                <a:spcPts val="0"/>
              </a:spcBef>
              <a:spcAft>
                <a:spcPts val="0"/>
              </a:spcAft>
              <a:buNone/>
              <a:defRPr sz="1600"/>
            </a:lvl9pPr>
          </a:lstStyle>
          <a:p>
            <a:endParaRPr/>
          </a:p>
        </p:txBody>
      </p:sp>
      <p:sp>
        <p:nvSpPr>
          <p:cNvPr id="289" name="Google Shape;289;p25"/>
          <p:cNvSpPr/>
          <p:nvPr/>
        </p:nvSpPr>
        <p:spPr>
          <a:xfrm rot="-5400000" flipH="1">
            <a:off x="259574" y="-220291"/>
            <a:ext cx="589804" cy="1157561"/>
          </a:xfrm>
          <a:custGeom>
            <a:avLst/>
            <a:gdLst/>
            <a:ahLst/>
            <a:cxnLst/>
            <a:rect l="l" t="t" r="r" b="b"/>
            <a:pathLst>
              <a:path w="36543" h="71720" extrusionOk="0">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p:nvPr/>
        </p:nvSpPr>
        <p:spPr>
          <a:xfrm rot="-5400000" flipH="1">
            <a:off x="415584" y="-98036"/>
            <a:ext cx="314778" cy="968610"/>
          </a:xfrm>
          <a:custGeom>
            <a:avLst/>
            <a:gdLst/>
            <a:ahLst/>
            <a:cxnLst/>
            <a:rect l="l" t="t" r="r" b="b"/>
            <a:pathLst>
              <a:path w="19503" h="60013" extrusionOk="0">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5"/>
          <p:cNvSpPr/>
          <p:nvPr/>
        </p:nvSpPr>
        <p:spPr>
          <a:xfrm rot="-5400000" flipH="1">
            <a:off x="75120" y="246945"/>
            <a:ext cx="743876" cy="989366"/>
          </a:xfrm>
          <a:custGeom>
            <a:avLst/>
            <a:gdLst/>
            <a:ahLst/>
            <a:cxnLst/>
            <a:rect l="l" t="t" r="r" b="b"/>
            <a:pathLst>
              <a:path w="46089" h="61299" extrusionOk="0">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rot="-5400000" flipH="1">
            <a:off x="276652" y="251295"/>
            <a:ext cx="249411" cy="892800"/>
          </a:xfrm>
          <a:custGeom>
            <a:avLst/>
            <a:gdLst/>
            <a:ahLst/>
            <a:cxnLst/>
            <a:rect l="l" t="t" r="r" b="b"/>
            <a:pathLst>
              <a:path w="15453" h="55316" extrusionOk="0">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rot="8320551" flipH="1">
            <a:off x="7954373" y="71359"/>
            <a:ext cx="1077493" cy="1034446"/>
          </a:xfrm>
          <a:custGeom>
            <a:avLst/>
            <a:gdLst/>
            <a:ahLst/>
            <a:cxnLst/>
            <a:rect l="l" t="t" r="r" b="b"/>
            <a:pathLst>
              <a:path w="60398" h="57985" extrusionOk="0">
                <a:moveTo>
                  <a:pt x="54331" y="0"/>
                </a:moveTo>
                <a:cubicBezTo>
                  <a:pt x="54331" y="0"/>
                  <a:pt x="45535" y="11687"/>
                  <a:pt x="35507" y="23820"/>
                </a:cubicBezTo>
                <a:cubicBezTo>
                  <a:pt x="25479" y="35935"/>
                  <a:pt x="0" y="44696"/>
                  <a:pt x="10599" y="54742"/>
                </a:cubicBezTo>
                <a:cubicBezTo>
                  <a:pt x="12977" y="56996"/>
                  <a:pt x="15775" y="57984"/>
                  <a:pt x="18781" y="57984"/>
                </a:cubicBezTo>
                <a:cubicBezTo>
                  <a:pt x="29194" y="57984"/>
                  <a:pt x="42112" y="46129"/>
                  <a:pt x="48800" y="33973"/>
                </a:cubicBezTo>
                <a:cubicBezTo>
                  <a:pt x="54920" y="22821"/>
                  <a:pt x="60398" y="7905"/>
                  <a:pt x="60398" y="7905"/>
                </a:cubicBezTo>
                <a:lnTo>
                  <a:pt x="543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5"/>
          <p:cNvSpPr/>
          <p:nvPr/>
        </p:nvSpPr>
        <p:spPr>
          <a:xfrm rot="8320551" flipH="1">
            <a:off x="8224403" y="95287"/>
            <a:ext cx="745493" cy="868856"/>
          </a:xfrm>
          <a:custGeom>
            <a:avLst/>
            <a:gdLst/>
            <a:ahLst/>
            <a:cxnLst/>
            <a:rect l="l" t="t" r="r" b="b"/>
            <a:pathLst>
              <a:path w="41788" h="48703" extrusionOk="0">
                <a:moveTo>
                  <a:pt x="41262" y="1"/>
                </a:moveTo>
                <a:cubicBezTo>
                  <a:pt x="41081" y="1"/>
                  <a:pt x="40906" y="105"/>
                  <a:pt x="40824" y="282"/>
                </a:cubicBezTo>
                <a:cubicBezTo>
                  <a:pt x="26514" y="37163"/>
                  <a:pt x="607" y="47708"/>
                  <a:pt x="357" y="47815"/>
                </a:cubicBezTo>
                <a:cubicBezTo>
                  <a:pt x="125" y="47904"/>
                  <a:pt x="0" y="48154"/>
                  <a:pt x="89" y="48386"/>
                </a:cubicBezTo>
                <a:cubicBezTo>
                  <a:pt x="89" y="48404"/>
                  <a:pt x="89" y="48404"/>
                  <a:pt x="89" y="48404"/>
                </a:cubicBezTo>
                <a:cubicBezTo>
                  <a:pt x="158" y="48595"/>
                  <a:pt x="330" y="48702"/>
                  <a:pt x="512" y="48702"/>
                </a:cubicBezTo>
                <a:cubicBezTo>
                  <a:pt x="567" y="48702"/>
                  <a:pt x="624" y="48692"/>
                  <a:pt x="678" y="48671"/>
                </a:cubicBezTo>
                <a:lnTo>
                  <a:pt x="696" y="48671"/>
                </a:lnTo>
                <a:cubicBezTo>
                  <a:pt x="946" y="48564"/>
                  <a:pt x="27246" y="37877"/>
                  <a:pt x="41699" y="621"/>
                </a:cubicBezTo>
                <a:cubicBezTo>
                  <a:pt x="41788" y="389"/>
                  <a:pt x="41681" y="122"/>
                  <a:pt x="41431" y="32"/>
                </a:cubicBezTo>
                <a:cubicBezTo>
                  <a:pt x="41376" y="11"/>
                  <a:pt x="41319" y="1"/>
                  <a:pt x="41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5"/>
          <p:cNvSpPr/>
          <p:nvPr/>
        </p:nvSpPr>
        <p:spPr>
          <a:xfrm rot="8320551" flipH="1">
            <a:off x="8261387" y="448958"/>
            <a:ext cx="842274" cy="657507"/>
          </a:xfrm>
          <a:custGeom>
            <a:avLst/>
            <a:gdLst/>
            <a:ahLst/>
            <a:cxnLst/>
            <a:rect l="l" t="t" r="r" b="b"/>
            <a:pathLst>
              <a:path w="47213" h="36856" extrusionOk="0">
                <a:moveTo>
                  <a:pt x="43429" y="0"/>
                </a:moveTo>
                <a:cubicBezTo>
                  <a:pt x="31118" y="18467"/>
                  <a:pt x="10635" y="21287"/>
                  <a:pt x="6210" y="24213"/>
                </a:cubicBezTo>
                <a:cubicBezTo>
                  <a:pt x="1785" y="27121"/>
                  <a:pt x="0" y="30975"/>
                  <a:pt x="4675" y="35222"/>
                </a:cubicBezTo>
                <a:cubicBezTo>
                  <a:pt x="5905" y="36335"/>
                  <a:pt x="7829" y="36856"/>
                  <a:pt x="10161" y="36856"/>
                </a:cubicBezTo>
                <a:cubicBezTo>
                  <a:pt x="16723" y="36856"/>
                  <a:pt x="26523" y="32730"/>
                  <a:pt x="33223" y="26068"/>
                </a:cubicBezTo>
                <a:cubicBezTo>
                  <a:pt x="43626" y="15702"/>
                  <a:pt x="47212" y="5032"/>
                  <a:pt x="47212" y="5032"/>
                </a:cubicBezTo>
                <a:lnTo>
                  <a:pt x="434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rot="8320551" flipH="1">
            <a:off x="8374403" y="488015"/>
            <a:ext cx="706031" cy="545561"/>
          </a:xfrm>
          <a:custGeom>
            <a:avLst/>
            <a:gdLst/>
            <a:ahLst/>
            <a:cxnLst/>
            <a:rect l="l" t="t" r="r" b="b"/>
            <a:pathLst>
              <a:path w="39576" h="30581" extrusionOk="0">
                <a:moveTo>
                  <a:pt x="39084" y="1"/>
                </a:moveTo>
                <a:cubicBezTo>
                  <a:pt x="38910" y="1"/>
                  <a:pt x="38744" y="104"/>
                  <a:pt x="38666" y="275"/>
                </a:cubicBezTo>
                <a:cubicBezTo>
                  <a:pt x="28923" y="23309"/>
                  <a:pt x="661" y="29626"/>
                  <a:pt x="429" y="29661"/>
                </a:cubicBezTo>
                <a:cubicBezTo>
                  <a:pt x="179" y="29715"/>
                  <a:pt x="1" y="29947"/>
                  <a:pt x="36" y="30197"/>
                </a:cubicBezTo>
                <a:cubicBezTo>
                  <a:pt x="83" y="30416"/>
                  <a:pt x="268" y="30581"/>
                  <a:pt x="482" y="30581"/>
                </a:cubicBezTo>
                <a:cubicBezTo>
                  <a:pt x="512" y="30581"/>
                  <a:pt x="541" y="30578"/>
                  <a:pt x="572" y="30571"/>
                </a:cubicBezTo>
                <a:cubicBezTo>
                  <a:pt x="857" y="30518"/>
                  <a:pt x="29548" y="24112"/>
                  <a:pt x="39451" y="649"/>
                </a:cubicBezTo>
                <a:cubicBezTo>
                  <a:pt x="39576" y="435"/>
                  <a:pt x="39486" y="168"/>
                  <a:pt x="39272" y="43"/>
                </a:cubicBezTo>
                <a:cubicBezTo>
                  <a:pt x="39211" y="14"/>
                  <a:pt x="39147" y="1"/>
                  <a:pt x="390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5"/>
          <p:cNvSpPr txBox="1">
            <a:spLocks noGrp="1"/>
          </p:cNvSpPr>
          <p:nvPr>
            <p:ph type="subTitle" idx="7"/>
          </p:nvPr>
        </p:nvSpPr>
        <p:spPr>
          <a:xfrm>
            <a:off x="6342749" y="3316725"/>
            <a:ext cx="1875300" cy="3285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800" b="1">
                <a:solidFill>
                  <a:schemeClr val="accent1"/>
                </a:solidFill>
              </a:defRPr>
            </a:lvl1pPr>
            <a:lvl2pPr lvl="1" algn="l" rtl="0">
              <a:spcBef>
                <a:spcPts val="0"/>
              </a:spcBef>
              <a:spcAft>
                <a:spcPts val="0"/>
              </a:spcAft>
              <a:buNone/>
              <a:defRPr sz="1800">
                <a:solidFill>
                  <a:schemeClr val="accent1"/>
                </a:solidFill>
              </a:defRPr>
            </a:lvl2pPr>
            <a:lvl3pPr lvl="2" algn="l" rtl="0">
              <a:spcBef>
                <a:spcPts val="0"/>
              </a:spcBef>
              <a:spcAft>
                <a:spcPts val="0"/>
              </a:spcAft>
              <a:buNone/>
              <a:defRPr sz="1800">
                <a:solidFill>
                  <a:schemeClr val="accent1"/>
                </a:solidFill>
              </a:defRPr>
            </a:lvl3pPr>
            <a:lvl4pPr lvl="3" algn="l" rtl="0">
              <a:spcBef>
                <a:spcPts val="0"/>
              </a:spcBef>
              <a:spcAft>
                <a:spcPts val="0"/>
              </a:spcAft>
              <a:buNone/>
              <a:defRPr sz="1800">
                <a:solidFill>
                  <a:schemeClr val="accent1"/>
                </a:solidFill>
              </a:defRPr>
            </a:lvl4pPr>
            <a:lvl5pPr lvl="4" algn="l" rtl="0">
              <a:spcBef>
                <a:spcPts val="0"/>
              </a:spcBef>
              <a:spcAft>
                <a:spcPts val="0"/>
              </a:spcAft>
              <a:buNone/>
              <a:defRPr sz="1800">
                <a:solidFill>
                  <a:schemeClr val="accent1"/>
                </a:solidFill>
              </a:defRPr>
            </a:lvl5pPr>
            <a:lvl6pPr lvl="5" algn="l" rtl="0">
              <a:spcBef>
                <a:spcPts val="0"/>
              </a:spcBef>
              <a:spcAft>
                <a:spcPts val="0"/>
              </a:spcAft>
              <a:buNone/>
              <a:defRPr sz="1800">
                <a:solidFill>
                  <a:schemeClr val="accent1"/>
                </a:solidFill>
              </a:defRPr>
            </a:lvl6pPr>
            <a:lvl7pPr lvl="6" algn="l" rtl="0">
              <a:spcBef>
                <a:spcPts val="0"/>
              </a:spcBef>
              <a:spcAft>
                <a:spcPts val="0"/>
              </a:spcAft>
              <a:buNone/>
              <a:defRPr sz="1800">
                <a:solidFill>
                  <a:schemeClr val="accent1"/>
                </a:solidFill>
              </a:defRPr>
            </a:lvl7pPr>
            <a:lvl8pPr lvl="7" algn="l" rtl="0">
              <a:spcBef>
                <a:spcPts val="0"/>
              </a:spcBef>
              <a:spcAft>
                <a:spcPts val="0"/>
              </a:spcAft>
              <a:buNone/>
              <a:defRPr sz="1800">
                <a:solidFill>
                  <a:schemeClr val="accent1"/>
                </a:solidFill>
              </a:defRPr>
            </a:lvl8pPr>
            <a:lvl9pPr lvl="8" algn="l" rtl="0">
              <a:spcBef>
                <a:spcPts val="0"/>
              </a:spcBef>
              <a:spcAft>
                <a:spcPts val="0"/>
              </a:spcAft>
              <a:buNone/>
              <a:defRPr sz="1800">
                <a:solidFill>
                  <a:schemeClr val="accent1"/>
                </a:solidFill>
              </a:defRPr>
            </a:lvl9pPr>
          </a:lstStyle>
          <a:p>
            <a:endParaRPr/>
          </a:p>
        </p:txBody>
      </p:sp>
      <p:sp>
        <p:nvSpPr>
          <p:cNvPr id="298" name="Google Shape;298;p25"/>
          <p:cNvSpPr txBox="1">
            <a:spLocks noGrp="1"/>
          </p:cNvSpPr>
          <p:nvPr>
            <p:ph type="subTitle" idx="8"/>
          </p:nvPr>
        </p:nvSpPr>
        <p:spPr>
          <a:xfrm>
            <a:off x="6342763" y="3721425"/>
            <a:ext cx="1875300" cy="5292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600"/>
            </a:lvl1pPr>
            <a:lvl2pPr lvl="1" algn="l" rtl="0">
              <a:spcBef>
                <a:spcPts val="0"/>
              </a:spcBef>
              <a:spcAft>
                <a:spcPts val="0"/>
              </a:spcAft>
              <a:buNone/>
              <a:defRPr sz="1600"/>
            </a:lvl2pPr>
            <a:lvl3pPr lvl="2" algn="l" rtl="0">
              <a:spcBef>
                <a:spcPts val="0"/>
              </a:spcBef>
              <a:spcAft>
                <a:spcPts val="0"/>
              </a:spcAft>
              <a:buNone/>
              <a:defRPr sz="1600"/>
            </a:lvl3pPr>
            <a:lvl4pPr lvl="3" algn="l" rtl="0">
              <a:spcBef>
                <a:spcPts val="0"/>
              </a:spcBef>
              <a:spcAft>
                <a:spcPts val="0"/>
              </a:spcAft>
              <a:buNone/>
              <a:defRPr sz="1600"/>
            </a:lvl4pPr>
            <a:lvl5pPr lvl="4" algn="l" rtl="0">
              <a:spcBef>
                <a:spcPts val="0"/>
              </a:spcBef>
              <a:spcAft>
                <a:spcPts val="0"/>
              </a:spcAft>
              <a:buNone/>
              <a:defRPr sz="1600"/>
            </a:lvl5pPr>
            <a:lvl6pPr lvl="5" algn="l" rtl="0">
              <a:spcBef>
                <a:spcPts val="0"/>
              </a:spcBef>
              <a:spcAft>
                <a:spcPts val="0"/>
              </a:spcAft>
              <a:buNone/>
              <a:defRPr sz="1600"/>
            </a:lvl6pPr>
            <a:lvl7pPr lvl="6" algn="l" rtl="0">
              <a:spcBef>
                <a:spcPts val="0"/>
              </a:spcBef>
              <a:spcAft>
                <a:spcPts val="0"/>
              </a:spcAft>
              <a:buNone/>
              <a:defRPr sz="1600"/>
            </a:lvl7pPr>
            <a:lvl8pPr lvl="7" algn="l" rtl="0">
              <a:spcBef>
                <a:spcPts val="0"/>
              </a:spcBef>
              <a:spcAft>
                <a:spcPts val="0"/>
              </a:spcAft>
              <a:buNone/>
              <a:defRPr sz="1600"/>
            </a:lvl8pPr>
            <a:lvl9pPr lvl="8" algn="l" rtl="0">
              <a:spcBef>
                <a:spcPts val="0"/>
              </a:spcBef>
              <a:spcAft>
                <a:spcPts val="0"/>
              </a:spcAft>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0">
  <p:cSld name="CUSTOM_21">
    <p:spTree>
      <p:nvGrpSpPr>
        <p:cNvPr id="1" name="Shape 342"/>
        <p:cNvGrpSpPr/>
        <p:nvPr/>
      </p:nvGrpSpPr>
      <p:grpSpPr>
        <a:xfrm>
          <a:off x="0" y="0"/>
          <a:ext cx="0" cy="0"/>
          <a:chOff x="0" y="0"/>
          <a:chExt cx="0" cy="0"/>
        </a:xfrm>
      </p:grpSpPr>
      <p:sp>
        <p:nvSpPr>
          <p:cNvPr id="343" name="Google Shape;343;p29"/>
          <p:cNvSpPr txBox="1">
            <a:spLocks noGrp="1"/>
          </p:cNvSpPr>
          <p:nvPr>
            <p:ph type="subTitle" idx="1"/>
          </p:nvPr>
        </p:nvSpPr>
        <p:spPr>
          <a:xfrm>
            <a:off x="713225" y="1718200"/>
            <a:ext cx="4157100" cy="2523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1"/>
              </a:buClr>
              <a:buSzPts val="1600"/>
              <a:buChar char="●"/>
              <a:defRPr sz="1600">
                <a:solidFill>
                  <a:schemeClr val="accent1"/>
                </a:solidFill>
              </a:defRPr>
            </a:lvl1pPr>
            <a:lvl2pPr lvl="1" rtl="0">
              <a:spcBef>
                <a:spcPts val="0"/>
              </a:spcBef>
              <a:spcAft>
                <a:spcPts val="0"/>
              </a:spcAft>
              <a:buClr>
                <a:schemeClr val="accent1"/>
              </a:buClr>
              <a:buSzPts val="1600"/>
              <a:buChar char="○"/>
              <a:defRPr sz="1600">
                <a:solidFill>
                  <a:schemeClr val="accent1"/>
                </a:solidFill>
              </a:defRPr>
            </a:lvl2pPr>
            <a:lvl3pPr lvl="2" rtl="0">
              <a:spcBef>
                <a:spcPts val="0"/>
              </a:spcBef>
              <a:spcAft>
                <a:spcPts val="0"/>
              </a:spcAft>
              <a:buClr>
                <a:schemeClr val="accent1"/>
              </a:buClr>
              <a:buSzPts val="1600"/>
              <a:buChar char="■"/>
              <a:defRPr sz="1600">
                <a:solidFill>
                  <a:schemeClr val="accent1"/>
                </a:solidFill>
              </a:defRPr>
            </a:lvl3pPr>
            <a:lvl4pPr lvl="3" rtl="0">
              <a:spcBef>
                <a:spcPts val="0"/>
              </a:spcBef>
              <a:spcAft>
                <a:spcPts val="0"/>
              </a:spcAft>
              <a:buClr>
                <a:schemeClr val="accent1"/>
              </a:buClr>
              <a:buSzPts val="1600"/>
              <a:buChar char="●"/>
              <a:defRPr sz="1600">
                <a:solidFill>
                  <a:schemeClr val="accent1"/>
                </a:solidFill>
              </a:defRPr>
            </a:lvl4pPr>
            <a:lvl5pPr lvl="4" rtl="0">
              <a:spcBef>
                <a:spcPts val="0"/>
              </a:spcBef>
              <a:spcAft>
                <a:spcPts val="0"/>
              </a:spcAft>
              <a:buClr>
                <a:schemeClr val="accent1"/>
              </a:buClr>
              <a:buSzPts val="1600"/>
              <a:buChar char="○"/>
              <a:defRPr sz="1600">
                <a:solidFill>
                  <a:schemeClr val="accent1"/>
                </a:solidFill>
              </a:defRPr>
            </a:lvl5pPr>
            <a:lvl6pPr lvl="5" rtl="0">
              <a:spcBef>
                <a:spcPts val="0"/>
              </a:spcBef>
              <a:spcAft>
                <a:spcPts val="0"/>
              </a:spcAft>
              <a:buClr>
                <a:schemeClr val="accent1"/>
              </a:buClr>
              <a:buSzPts val="1600"/>
              <a:buChar char="■"/>
              <a:defRPr sz="1600">
                <a:solidFill>
                  <a:schemeClr val="accent1"/>
                </a:solidFill>
              </a:defRPr>
            </a:lvl6pPr>
            <a:lvl7pPr lvl="6" rtl="0">
              <a:spcBef>
                <a:spcPts val="0"/>
              </a:spcBef>
              <a:spcAft>
                <a:spcPts val="0"/>
              </a:spcAft>
              <a:buClr>
                <a:schemeClr val="accent1"/>
              </a:buClr>
              <a:buSzPts val="1600"/>
              <a:buChar char="●"/>
              <a:defRPr sz="1600">
                <a:solidFill>
                  <a:schemeClr val="accent1"/>
                </a:solidFill>
              </a:defRPr>
            </a:lvl7pPr>
            <a:lvl8pPr lvl="7" rtl="0">
              <a:spcBef>
                <a:spcPts val="0"/>
              </a:spcBef>
              <a:spcAft>
                <a:spcPts val="0"/>
              </a:spcAft>
              <a:buClr>
                <a:schemeClr val="accent1"/>
              </a:buClr>
              <a:buSzPts val="1600"/>
              <a:buChar char="○"/>
              <a:defRPr sz="1600">
                <a:solidFill>
                  <a:schemeClr val="accent1"/>
                </a:solidFill>
              </a:defRPr>
            </a:lvl8pPr>
            <a:lvl9pPr lvl="8" rtl="0">
              <a:spcBef>
                <a:spcPts val="0"/>
              </a:spcBef>
              <a:spcAft>
                <a:spcPts val="0"/>
              </a:spcAft>
              <a:buClr>
                <a:schemeClr val="accent1"/>
              </a:buClr>
              <a:buSzPts val="1600"/>
              <a:buChar char="■"/>
              <a:defRPr sz="1600">
                <a:solidFill>
                  <a:schemeClr val="accent1"/>
                </a:solidFill>
              </a:defRPr>
            </a:lvl9pPr>
          </a:lstStyle>
          <a:p>
            <a:endParaRPr/>
          </a:p>
        </p:txBody>
      </p:sp>
      <p:sp>
        <p:nvSpPr>
          <p:cNvPr id="344" name="Google Shape;344;p29"/>
          <p:cNvSpPr/>
          <p:nvPr/>
        </p:nvSpPr>
        <p:spPr>
          <a:xfrm>
            <a:off x="3411300" y="884775"/>
            <a:ext cx="23214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rot="10800000" flipH="1">
            <a:off x="5616457" y="1661756"/>
            <a:ext cx="3527572" cy="3481771"/>
          </a:xfrm>
          <a:custGeom>
            <a:avLst/>
            <a:gdLst/>
            <a:ahLst/>
            <a:cxnLst/>
            <a:rect l="l" t="t" r="r" b="b"/>
            <a:pathLst>
              <a:path w="9991" h="9861" extrusionOk="0">
                <a:moveTo>
                  <a:pt x="1" y="0"/>
                </a:moveTo>
                <a:cubicBezTo>
                  <a:pt x="189" y="4096"/>
                  <a:pt x="2590" y="4453"/>
                  <a:pt x="4551" y="4453"/>
                </a:cubicBezTo>
                <a:cubicBezTo>
                  <a:pt x="4966" y="4453"/>
                  <a:pt x="5360" y="4437"/>
                  <a:pt x="5710" y="4437"/>
                </a:cubicBezTo>
                <a:cubicBezTo>
                  <a:pt x="6198" y="4437"/>
                  <a:pt x="6600" y="4468"/>
                  <a:pt x="6847" y="4616"/>
                </a:cubicBezTo>
                <a:cubicBezTo>
                  <a:pt x="8084" y="5359"/>
                  <a:pt x="7504" y="9861"/>
                  <a:pt x="9844" y="9861"/>
                </a:cubicBezTo>
                <a:cubicBezTo>
                  <a:pt x="9892" y="9861"/>
                  <a:pt x="9940" y="9859"/>
                  <a:pt x="9990" y="9855"/>
                </a:cubicBezTo>
                <a:lnTo>
                  <a:pt x="99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txBox="1">
            <a:spLocks noGrp="1"/>
          </p:cNvSpPr>
          <p:nvPr>
            <p:ph type="title"/>
          </p:nvPr>
        </p:nvSpPr>
        <p:spPr>
          <a:xfrm>
            <a:off x="718500" y="348264"/>
            <a:ext cx="7707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atin typeface="Helvetica Neue Light"/>
                <a:ea typeface="Helvetica Neue Light"/>
                <a:cs typeface="Helvetica Neue Light"/>
                <a:sym typeface="Helvetica Neue Light"/>
              </a:defRPr>
            </a:lvl2pPr>
            <a:lvl3pPr lvl="2" rtl="0">
              <a:spcBef>
                <a:spcPts val="0"/>
              </a:spcBef>
              <a:spcAft>
                <a:spcPts val="0"/>
              </a:spcAft>
              <a:buNone/>
              <a:defRPr>
                <a:latin typeface="Helvetica Neue Light"/>
                <a:ea typeface="Helvetica Neue Light"/>
                <a:cs typeface="Helvetica Neue Light"/>
                <a:sym typeface="Helvetica Neue Light"/>
              </a:defRPr>
            </a:lvl3pPr>
            <a:lvl4pPr lvl="3" rtl="0">
              <a:spcBef>
                <a:spcPts val="0"/>
              </a:spcBef>
              <a:spcAft>
                <a:spcPts val="0"/>
              </a:spcAft>
              <a:buNone/>
              <a:defRPr>
                <a:latin typeface="Helvetica Neue Light"/>
                <a:ea typeface="Helvetica Neue Light"/>
                <a:cs typeface="Helvetica Neue Light"/>
                <a:sym typeface="Helvetica Neue Light"/>
              </a:defRPr>
            </a:lvl4pPr>
            <a:lvl5pPr lvl="4" rtl="0">
              <a:spcBef>
                <a:spcPts val="0"/>
              </a:spcBef>
              <a:spcAft>
                <a:spcPts val="0"/>
              </a:spcAft>
              <a:buNone/>
              <a:defRPr>
                <a:latin typeface="Helvetica Neue Light"/>
                <a:ea typeface="Helvetica Neue Light"/>
                <a:cs typeface="Helvetica Neue Light"/>
                <a:sym typeface="Helvetica Neue Light"/>
              </a:defRPr>
            </a:lvl5pPr>
            <a:lvl6pPr lvl="5" rtl="0">
              <a:spcBef>
                <a:spcPts val="0"/>
              </a:spcBef>
              <a:spcAft>
                <a:spcPts val="0"/>
              </a:spcAft>
              <a:buNone/>
              <a:defRPr>
                <a:latin typeface="Helvetica Neue Light"/>
                <a:ea typeface="Helvetica Neue Light"/>
                <a:cs typeface="Helvetica Neue Light"/>
                <a:sym typeface="Helvetica Neue Light"/>
              </a:defRPr>
            </a:lvl6pPr>
            <a:lvl7pPr lvl="6" rtl="0">
              <a:spcBef>
                <a:spcPts val="0"/>
              </a:spcBef>
              <a:spcAft>
                <a:spcPts val="0"/>
              </a:spcAft>
              <a:buNone/>
              <a:defRPr>
                <a:latin typeface="Helvetica Neue Light"/>
                <a:ea typeface="Helvetica Neue Light"/>
                <a:cs typeface="Helvetica Neue Light"/>
                <a:sym typeface="Helvetica Neue Light"/>
              </a:defRPr>
            </a:lvl7pPr>
            <a:lvl8pPr lvl="7" rtl="0">
              <a:spcBef>
                <a:spcPts val="0"/>
              </a:spcBef>
              <a:spcAft>
                <a:spcPts val="0"/>
              </a:spcAft>
              <a:buNone/>
              <a:defRPr>
                <a:latin typeface="Helvetica Neue Light"/>
                <a:ea typeface="Helvetica Neue Light"/>
                <a:cs typeface="Helvetica Neue Light"/>
                <a:sym typeface="Helvetica Neue Light"/>
              </a:defRPr>
            </a:lvl8pPr>
            <a:lvl9pPr lvl="8" rtl="0">
              <a:spcBef>
                <a:spcPts val="0"/>
              </a:spcBef>
              <a:spcAft>
                <a:spcPts val="0"/>
              </a:spcAft>
              <a:buNone/>
              <a:defRPr>
                <a:latin typeface="Helvetica Neue Light"/>
                <a:ea typeface="Helvetica Neue Light"/>
                <a:cs typeface="Helvetica Neue Light"/>
                <a:sym typeface="Helvetica Neue Ligh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392"/>
        <p:cNvGrpSpPr/>
        <p:nvPr/>
      </p:nvGrpSpPr>
      <p:grpSpPr>
        <a:xfrm>
          <a:off x="0" y="0"/>
          <a:ext cx="0" cy="0"/>
          <a:chOff x="0" y="0"/>
          <a:chExt cx="0" cy="0"/>
        </a:xfrm>
      </p:grpSpPr>
      <p:sp>
        <p:nvSpPr>
          <p:cNvPr id="393" name="Google Shape;393;p36"/>
          <p:cNvSpPr/>
          <p:nvPr/>
        </p:nvSpPr>
        <p:spPr>
          <a:xfrm>
            <a:off x="4754226" y="2"/>
            <a:ext cx="4438131" cy="4186748"/>
          </a:xfrm>
          <a:custGeom>
            <a:avLst/>
            <a:gdLst/>
            <a:ahLst/>
            <a:cxnLst/>
            <a:rect l="l" t="t" r="r" b="b"/>
            <a:pathLst>
              <a:path w="67477" h="63655" extrusionOk="0">
                <a:moveTo>
                  <a:pt x="11686" y="1"/>
                </a:moveTo>
                <a:cubicBezTo>
                  <a:pt x="10853" y="4714"/>
                  <a:pt x="11767" y="9746"/>
                  <a:pt x="14301" y="13814"/>
                </a:cubicBezTo>
                <a:cubicBezTo>
                  <a:pt x="15520" y="15774"/>
                  <a:pt x="17099" y="17552"/>
                  <a:pt x="17810" y="19751"/>
                </a:cubicBezTo>
                <a:cubicBezTo>
                  <a:pt x="19410" y="24682"/>
                  <a:pt x="16129" y="29862"/>
                  <a:pt x="12382" y="33452"/>
                </a:cubicBezTo>
                <a:cubicBezTo>
                  <a:pt x="8639" y="37048"/>
                  <a:pt x="4104" y="40191"/>
                  <a:pt x="2128" y="44980"/>
                </a:cubicBezTo>
                <a:cubicBezTo>
                  <a:pt x="0" y="50134"/>
                  <a:pt x="1605" y="56594"/>
                  <a:pt x="5902" y="60149"/>
                </a:cubicBezTo>
                <a:cubicBezTo>
                  <a:pt x="8877" y="62614"/>
                  <a:pt x="12846" y="63655"/>
                  <a:pt x="16729" y="63655"/>
                </a:cubicBezTo>
                <a:cubicBezTo>
                  <a:pt x="16822" y="63655"/>
                  <a:pt x="16915" y="63654"/>
                  <a:pt x="17008" y="63653"/>
                </a:cubicBezTo>
                <a:cubicBezTo>
                  <a:pt x="20974" y="63592"/>
                  <a:pt x="24854" y="62546"/>
                  <a:pt x="28612" y="61292"/>
                </a:cubicBezTo>
                <a:cubicBezTo>
                  <a:pt x="42755" y="56579"/>
                  <a:pt x="55756" y="49002"/>
                  <a:pt x="67477" y="39739"/>
                </a:cubicBezTo>
                <a:lnTo>
                  <a:pt x="67477" y="6"/>
                </a:lnTo>
                <a:lnTo>
                  <a:pt x="674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5262256" y="397"/>
            <a:ext cx="4338946" cy="3874000"/>
          </a:xfrm>
          <a:custGeom>
            <a:avLst/>
            <a:gdLst/>
            <a:ahLst/>
            <a:cxnLst/>
            <a:rect l="l" t="t" r="r" b="b"/>
            <a:pathLst>
              <a:path w="65969" h="58900" extrusionOk="0">
                <a:moveTo>
                  <a:pt x="65430" y="0"/>
                </a:moveTo>
                <a:lnTo>
                  <a:pt x="65430" y="5"/>
                </a:lnTo>
                <a:lnTo>
                  <a:pt x="9639" y="5"/>
                </a:lnTo>
                <a:cubicBezTo>
                  <a:pt x="8802" y="4362"/>
                  <a:pt x="11767" y="9009"/>
                  <a:pt x="14301" y="12767"/>
                </a:cubicBezTo>
                <a:cubicBezTo>
                  <a:pt x="15520" y="14570"/>
                  <a:pt x="17105" y="16220"/>
                  <a:pt x="17816" y="18247"/>
                </a:cubicBezTo>
                <a:cubicBezTo>
                  <a:pt x="19415" y="22807"/>
                  <a:pt x="16130" y="27596"/>
                  <a:pt x="12387" y="30907"/>
                </a:cubicBezTo>
                <a:cubicBezTo>
                  <a:pt x="8639" y="34223"/>
                  <a:pt x="4109" y="37123"/>
                  <a:pt x="2129" y="41556"/>
                </a:cubicBezTo>
                <a:cubicBezTo>
                  <a:pt x="1" y="46315"/>
                  <a:pt x="1605" y="52282"/>
                  <a:pt x="5907" y="55562"/>
                </a:cubicBezTo>
                <a:cubicBezTo>
                  <a:pt x="7831" y="57035"/>
                  <a:pt x="9775" y="58899"/>
                  <a:pt x="14093" y="58899"/>
                </a:cubicBezTo>
                <a:cubicBezTo>
                  <a:pt x="16625" y="58899"/>
                  <a:pt x="19972" y="58258"/>
                  <a:pt x="24610" y="56522"/>
                </a:cubicBezTo>
                <a:cubicBezTo>
                  <a:pt x="36926" y="51916"/>
                  <a:pt x="54243" y="40378"/>
                  <a:pt x="65969" y="31821"/>
                </a:cubicBezTo>
                <a:lnTo>
                  <a:pt x="65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txBox="1">
            <a:spLocks noGrp="1"/>
          </p:cNvSpPr>
          <p:nvPr>
            <p:ph type="title"/>
          </p:nvPr>
        </p:nvSpPr>
        <p:spPr>
          <a:xfrm>
            <a:off x="718400" y="366010"/>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atin typeface="Helvetica Neue Light"/>
                <a:ea typeface="Helvetica Neue Light"/>
                <a:cs typeface="Helvetica Neue Light"/>
                <a:sym typeface="Helvetica Neue Light"/>
              </a:defRPr>
            </a:lvl2pPr>
            <a:lvl3pPr lvl="2">
              <a:spcBef>
                <a:spcPts val="0"/>
              </a:spcBef>
              <a:spcAft>
                <a:spcPts val="0"/>
              </a:spcAft>
              <a:buNone/>
              <a:defRPr>
                <a:latin typeface="Helvetica Neue Light"/>
                <a:ea typeface="Helvetica Neue Light"/>
                <a:cs typeface="Helvetica Neue Light"/>
                <a:sym typeface="Helvetica Neue Light"/>
              </a:defRPr>
            </a:lvl3pPr>
            <a:lvl4pPr lvl="3">
              <a:spcBef>
                <a:spcPts val="0"/>
              </a:spcBef>
              <a:spcAft>
                <a:spcPts val="0"/>
              </a:spcAft>
              <a:buNone/>
              <a:defRPr>
                <a:latin typeface="Helvetica Neue Light"/>
                <a:ea typeface="Helvetica Neue Light"/>
                <a:cs typeface="Helvetica Neue Light"/>
                <a:sym typeface="Helvetica Neue Light"/>
              </a:defRPr>
            </a:lvl4pPr>
            <a:lvl5pPr lvl="4">
              <a:spcBef>
                <a:spcPts val="0"/>
              </a:spcBef>
              <a:spcAft>
                <a:spcPts val="0"/>
              </a:spcAft>
              <a:buNone/>
              <a:defRPr>
                <a:latin typeface="Helvetica Neue Light"/>
                <a:ea typeface="Helvetica Neue Light"/>
                <a:cs typeface="Helvetica Neue Light"/>
                <a:sym typeface="Helvetica Neue Light"/>
              </a:defRPr>
            </a:lvl5pPr>
            <a:lvl6pPr lvl="5">
              <a:spcBef>
                <a:spcPts val="0"/>
              </a:spcBef>
              <a:spcAft>
                <a:spcPts val="0"/>
              </a:spcAft>
              <a:buNone/>
              <a:defRPr>
                <a:latin typeface="Helvetica Neue Light"/>
                <a:ea typeface="Helvetica Neue Light"/>
                <a:cs typeface="Helvetica Neue Light"/>
                <a:sym typeface="Helvetica Neue Light"/>
              </a:defRPr>
            </a:lvl6pPr>
            <a:lvl7pPr lvl="6">
              <a:spcBef>
                <a:spcPts val="0"/>
              </a:spcBef>
              <a:spcAft>
                <a:spcPts val="0"/>
              </a:spcAft>
              <a:buNone/>
              <a:defRPr>
                <a:latin typeface="Helvetica Neue Light"/>
                <a:ea typeface="Helvetica Neue Light"/>
                <a:cs typeface="Helvetica Neue Light"/>
                <a:sym typeface="Helvetica Neue Light"/>
              </a:defRPr>
            </a:lvl7pPr>
            <a:lvl8pPr lvl="7">
              <a:spcBef>
                <a:spcPts val="0"/>
              </a:spcBef>
              <a:spcAft>
                <a:spcPts val="0"/>
              </a:spcAft>
              <a:buNone/>
              <a:defRPr>
                <a:latin typeface="Helvetica Neue Light"/>
                <a:ea typeface="Helvetica Neue Light"/>
                <a:cs typeface="Helvetica Neue Light"/>
                <a:sym typeface="Helvetica Neue Light"/>
              </a:defRPr>
            </a:lvl8pPr>
            <a:lvl9pPr lvl="8">
              <a:spcBef>
                <a:spcPts val="0"/>
              </a:spcBef>
              <a:spcAft>
                <a:spcPts val="0"/>
              </a:spcAft>
              <a:buNone/>
              <a:defRPr>
                <a:latin typeface="Helvetica Neue Light"/>
                <a:ea typeface="Helvetica Neue Light"/>
                <a:cs typeface="Helvetica Neue Light"/>
                <a:sym typeface="Helvetica Neue Light"/>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22">
    <p:spTree>
      <p:nvGrpSpPr>
        <p:cNvPr id="1" name="Shape 428"/>
        <p:cNvGrpSpPr/>
        <p:nvPr/>
      </p:nvGrpSpPr>
      <p:grpSpPr>
        <a:xfrm>
          <a:off x="0" y="0"/>
          <a:ext cx="0" cy="0"/>
          <a:chOff x="0" y="0"/>
          <a:chExt cx="0" cy="0"/>
        </a:xfrm>
      </p:grpSpPr>
      <p:sp>
        <p:nvSpPr>
          <p:cNvPr id="429" name="Google Shape;429;p43"/>
          <p:cNvSpPr txBox="1">
            <a:spLocks noGrp="1"/>
          </p:cNvSpPr>
          <p:nvPr>
            <p:ph type="subTitle" idx="1"/>
          </p:nvPr>
        </p:nvSpPr>
        <p:spPr>
          <a:xfrm>
            <a:off x="2933850" y="1106025"/>
            <a:ext cx="3276300" cy="84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
        <p:nvSpPr>
          <p:cNvPr id="430" name="Google Shape;430;p43"/>
          <p:cNvSpPr/>
          <p:nvPr/>
        </p:nvSpPr>
        <p:spPr>
          <a:xfrm>
            <a:off x="2921550" y="884775"/>
            <a:ext cx="33009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3"/>
          <p:cNvSpPr txBox="1">
            <a:spLocks noGrp="1"/>
          </p:cNvSpPr>
          <p:nvPr>
            <p:ph type="title"/>
          </p:nvPr>
        </p:nvSpPr>
        <p:spPr>
          <a:xfrm>
            <a:off x="718500" y="347223"/>
            <a:ext cx="7707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atin typeface="Helvetica Neue Light"/>
                <a:ea typeface="Helvetica Neue Light"/>
                <a:cs typeface="Helvetica Neue Light"/>
                <a:sym typeface="Helvetica Neue Light"/>
              </a:defRPr>
            </a:lvl2pPr>
            <a:lvl3pPr lvl="2" rtl="0">
              <a:spcBef>
                <a:spcPts val="0"/>
              </a:spcBef>
              <a:spcAft>
                <a:spcPts val="0"/>
              </a:spcAft>
              <a:buNone/>
              <a:defRPr>
                <a:latin typeface="Helvetica Neue Light"/>
                <a:ea typeface="Helvetica Neue Light"/>
                <a:cs typeface="Helvetica Neue Light"/>
                <a:sym typeface="Helvetica Neue Light"/>
              </a:defRPr>
            </a:lvl3pPr>
            <a:lvl4pPr lvl="3" rtl="0">
              <a:spcBef>
                <a:spcPts val="0"/>
              </a:spcBef>
              <a:spcAft>
                <a:spcPts val="0"/>
              </a:spcAft>
              <a:buNone/>
              <a:defRPr>
                <a:latin typeface="Helvetica Neue Light"/>
                <a:ea typeface="Helvetica Neue Light"/>
                <a:cs typeface="Helvetica Neue Light"/>
                <a:sym typeface="Helvetica Neue Light"/>
              </a:defRPr>
            </a:lvl4pPr>
            <a:lvl5pPr lvl="4" rtl="0">
              <a:spcBef>
                <a:spcPts val="0"/>
              </a:spcBef>
              <a:spcAft>
                <a:spcPts val="0"/>
              </a:spcAft>
              <a:buNone/>
              <a:defRPr>
                <a:latin typeface="Helvetica Neue Light"/>
                <a:ea typeface="Helvetica Neue Light"/>
                <a:cs typeface="Helvetica Neue Light"/>
                <a:sym typeface="Helvetica Neue Light"/>
              </a:defRPr>
            </a:lvl5pPr>
            <a:lvl6pPr lvl="5" rtl="0">
              <a:spcBef>
                <a:spcPts val="0"/>
              </a:spcBef>
              <a:spcAft>
                <a:spcPts val="0"/>
              </a:spcAft>
              <a:buNone/>
              <a:defRPr>
                <a:latin typeface="Helvetica Neue Light"/>
                <a:ea typeface="Helvetica Neue Light"/>
                <a:cs typeface="Helvetica Neue Light"/>
                <a:sym typeface="Helvetica Neue Light"/>
              </a:defRPr>
            </a:lvl6pPr>
            <a:lvl7pPr lvl="6" rtl="0">
              <a:spcBef>
                <a:spcPts val="0"/>
              </a:spcBef>
              <a:spcAft>
                <a:spcPts val="0"/>
              </a:spcAft>
              <a:buNone/>
              <a:defRPr>
                <a:latin typeface="Helvetica Neue Light"/>
                <a:ea typeface="Helvetica Neue Light"/>
                <a:cs typeface="Helvetica Neue Light"/>
                <a:sym typeface="Helvetica Neue Light"/>
              </a:defRPr>
            </a:lvl7pPr>
            <a:lvl8pPr lvl="7" rtl="0">
              <a:spcBef>
                <a:spcPts val="0"/>
              </a:spcBef>
              <a:spcAft>
                <a:spcPts val="0"/>
              </a:spcAft>
              <a:buNone/>
              <a:defRPr>
                <a:latin typeface="Helvetica Neue Light"/>
                <a:ea typeface="Helvetica Neue Light"/>
                <a:cs typeface="Helvetica Neue Light"/>
                <a:sym typeface="Helvetica Neue Light"/>
              </a:defRPr>
            </a:lvl8pPr>
            <a:lvl9pPr lvl="8" rtl="0">
              <a:spcBef>
                <a:spcPts val="0"/>
              </a:spcBef>
              <a:spcAft>
                <a:spcPts val="0"/>
              </a:spcAft>
              <a:buNone/>
              <a:defRPr>
                <a:latin typeface="Helvetica Neue Light"/>
                <a:ea typeface="Helvetica Neue Light"/>
                <a:cs typeface="Helvetica Neue Light"/>
                <a:sym typeface="Helvetica Neue Light"/>
              </a:defRPr>
            </a:lvl9pPr>
          </a:lstStyle>
          <a:p>
            <a:endParaRPr/>
          </a:p>
        </p:txBody>
      </p:sp>
      <p:sp>
        <p:nvSpPr>
          <p:cNvPr id="432" name="Google Shape;432;p43"/>
          <p:cNvSpPr/>
          <p:nvPr/>
        </p:nvSpPr>
        <p:spPr>
          <a:xfrm>
            <a:off x="2921550" y="884775"/>
            <a:ext cx="33009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3"/>
          <p:cNvSpPr/>
          <p:nvPr/>
        </p:nvSpPr>
        <p:spPr>
          <a:xfrm>
            <a:off x="6156202" y="2793827"/>
            <a:ext cx="2987839" cy="2349733"/>
          </a:xfrm>
          <a:custGeom>
            <a:avLst/>
            <a:gdLst/>
            <a:ahLst/>
            <a:cxnLst/>
            <a:rect l="l" t="t" r="r" b="b"/>
            <a:pathLst>
              <a:path w="14575" h="14449" extrusionOk="0">
                <a:moveTo>
                  <a:pt x="14575" y="1"/>
                </a:moveTo>
                <a:cubicBezTo>
                  <a:pt x="14143" y="433"/>
                  <a:pt x="13876" y="1005"/>
                  <a:pt x="13812" y="1615"/>
                </a:cubicBezTo>
                <a:cubicBezTo>
                  <a:pt x="13698" y="2530"/>
                  <a:pt x="14054" y="3356"/>
                  <a:pt x="13444" y="4169"/>
                </a:cubicBezTo>
                <a:cubicBezTo>
                  <a:pt x="13012" y="4741"/>
                  <a:pt x="12338" y="4931"/>
                  <a:pt x="11703" y="5198"/>
                </a:cubicBezTo>
                <a:cubicBezTo>
                  <a:pt x="10737" y="5617"/>
                  <a:pt x="9822" y="6329"/>
                  <a:pt x="9518" y="7371"/>
                </a:cubicBezTo>
                <a:cubicBezTo>
                  <a:pt x="9302" y="8121"/>
                  <a:pt x="9429" y="8921"/>
                  <a:pt x="9149" y="9645"/>
                </a:cubicBezTo>
                <a:cubicBezTo>
                  <a:pt x="8672" y="10849"/>
                  <a:pt x="7688" y="11210"/>
                  <a:pt x="6524" y="11210"/>
                </a:cubicBezTo>
                <a:cubicBezTo>
                  <a:pt x="6385" y="11210"/>
                  <a:pt x="6243" y="11205"/>
                  <a:pt x="6099" y="11196"/>
                </a:cubicBezTo>
                <a:cubicBezTo>
                  <a:pt x="5885" y="11182"/>
                  <a:pt x="5672" y="11174"/>
                  <a:pt x="5463" y="11174"/>
                </a:cubicBezTo>
                <a:cubicBezTo>
                  <a:pt x="4311" y="11174"/>
                  <a:pt x="3244" y="11407"/>
                  <a:pt x="2287" y="12149"/>
                </a:cubicBezTo>
                <a:cubicBezTo>
                  <a:pt x="1563" y="12695"/>
                  <a:pt x="1068" y="13496"/>
                  <a:pt x="394" y="14105"/>
                </a:cubicBezTo>
                <a:cubicBezTo>
                  <a:pt x="267" y="14233"/>
                  <a:pt x="127" y="14347"/>
                  <a:pt x="0" y="14449"/>
                </a:cubicBezTo>
                <a:lnTo>
                  <a:pt x="14575" y="14449"/>
                </a:lnTo>
                <a:lnTo>
                  <a:pt x="145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3"/>
          <p:cNvSpPr/>
          <p:nvPr/>
        </p:nvSpPr>
        <p:spPr>
          <a:xfrm flipH="1">
            <a:off x="2" y="2793827"/>
            <a:ext cx="2987839" cy="2349733"/>
          </a:xfrm>
          <a:custGeom>
            <a:avLst/>
            <a:gdLst/>
            <a:ahLst/>
            <a:cxnLst/>
            <a:rect l="l" t="t" r="r" b="b"/>
            <a:pathLst>
              <a:path w="14575" h="14449" extrusionOk="0">
                <a:moveTo>
                  <a:pt x="14575" y="1"/>
                </a:moveTo>
                <a:cubicBezTo>
                  <a:pt x="14143" y="433"/>
                  <a:pt x="13876" y="1005"/>
                  <a:pt x="13812" y="1615"/>
                </a:cubicBezTo>
                <a:cubicBezTo>
                  <a:pt x="13698" y="2530"/>
                  <a:pt x="14054" y="3356"/>
                  <a:pt x="13444" y="4169"/>
                </a:cubicBezTo>
                <a:cubicBezTo>
                  <a:pt x="13012" y="4741"/>
                  <a:pt x="12338" y="4931"/>
                  <a:pt x="11703" y="5198"/>
                </a:cubicBezTo>
                <a:cubicBezTo>
                  <a:pt x="10737" y="5617"/>
                  <a:pt x="9822" y="6329"/>
                  <a:pt x="9518" y="7371"/>
                </a:cubicBezTo>
                <a:cubicBezTo>
                  <a:pt x="9302" y="8121"/>
                  <a:pt x="9429" y="8921"/>
                  <a:pt x="9149" y="9645"/>
                </a:cubicBezTo>
                <a:cubicBezTo>
                  <a:pt x="8672" y="10849"/>
                  <a:pt x="7688" y="11210"/>
                  <a:pt x="6524" y="11210"/>
                </a:cubicBezTo>
                <a:cubicBezTo>
                  <a:pt x="6385" y="11210"/>
                  <a:pt x="6243" y="11205"/>
                  <a:pt x="6099" y="11196"/>
                </a:cubicBezTo>
                <a:cubicBezTo>
                  <a:pt x="5885" y="11182"/>
                  <a:pt x="5672" y="11174"/>
                  <a:pt x="5463" y="11174"/>
                </a:cubicBezTo>
                <a:cubicBezTo>
                  <a:pt x="4311" y="11174"/>
                  <a:pt x="3244" y="11407"/>
                  <a:pt x="2287" y="12149"/>
                </a:cubicBezTo>
                <a:cubicBezTo>
                  <a:pt x="1563" y="12695"/>
                  <a:pt x="1068" y="13496"/>
                  <a:pt x="394" y="14105"/>
                </a:cubicBezTo>
                <a:cubicBezTo>
                  <a:pt x="267" y="14233"/>
                  <a:pt x="127" y="14347"/>
                  <a:pt x="0" y="14449"/>
                </a:cubicBezTo>
                <a:lnTo>
                  <a:pt x="14575" y="14449"/>
                </a:lnTo>
                <a:lnTo>
                  <a:pt x="145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3"/>
          <p:cNvSpPr/>
          <p:nvPr/>
        </p:nvSpPr>
        <p:spPr>
          <a:xfrm>
            <a:off x="3169852" y="2139024"/>
            <a:ext cx="2886303" cy="2665900"/>
          </a:xfrm>
          <a:custGeom>
            <a:avLst/>
            <a:gdLst/>
            <a:ahLst/>
            <a:cxnLst/>
            <a:rect l="l" t="t" r="r" b="b"/>
            <a:pathLst>
              <a:path w="192196" h="177490" extrusionOk="0">
                <a:moveTo>
                  <a:pt x="76038" y="1"/>
                </a:moveTo>
                <a:cubicBezTo>
                  <a:pt x="68455" y="1"/>
                  <a:pt x="60870" y="2888"/>
                  <a:pt x="54888" y="7575"/>
                </a:cubicBezTo>
                <a:cubicBezTo>
                  <a:pt x="47494" y="13403"/>
                  <a:pt x="42319" y="21841"/>
                  <a:pt x="39361" y="30844"/>
                </a:cubicBezTo>
                <a:cubicBezTo>
                  <a:pt x="36273" y="40369"/>
                  <a:pt x="35273" y="51068"/>
                  <a:pt x="28836" y="58767"/>
                </a:cubicBezTo>
                <a:cubicBezTo>
                  <a:pt x="23356" y="65291"/>
                  <a:pt x="14831" y="68509"/>
                  <a:pt x="8742" y="74555"/>
                </a:cubicBezTo>
                <a:cubicBezTo>
                  <a:pt x="3392" y="79904"/>
                  <a:pt x="0" y="87951"/>
                  <a:pt x="217" y="95562"/>
                </a:cubicBezTo>
                <a:cubicBezTo>
                  <a:pt x="348" y="102695"/>
                  <a:pt x="6089" y="107349"/>
                  <a:pt x="8916" y="113568"/>
                </a:cubicBezTo>
                <a:cubicBezTo>
                  <a:pt x="12743" y="122006"/>
                  <a:pt x="10395" y="132227"/>
                  <a:pt x="14092" y="140751"/>
                </a:cubicBezTo>
                <a:cubicBezTo>
                  <a:pt x="17919" y="149624"/>
                  <a:pt x="27618" y="154756"/>
                  <a:pt x="37143" y="156583"/>
                </a:cubicBezTo>
                <a:cubicBezTo>
                  <a:pt x="46625" y="158410"/>
                  <a:pt x="56454" y="157627"/>
                  <a:pt x="66109" y="158540"/>
                </a:cubicBezTo>
                <a:cubicBezTo>
                  <a:pt x="84420" y="160193"/>
                  <a:pt x="101600" y="167717"/>
                  <a:pt x="119040" y="173589"/>
                </a:cubicBezTo>
                <a:cubicBezTo>
                  <a:pt x="124738" y="175502"/>
                  <a:pt x="130566" y="177242"/>
                  <a:pt x="136525" y="177460"/>
                </a:cubicBezTo>
                <a:cubicBezTo>
                  <a:pt x="136979" y="177479"/>
                  <a:pt x="137435" y="177489"/>
                  <a:pt x="137892" y="177489"/>
                </a:cubicBezTo>
                <a:cubicBezTo>
                  <a:pt x="143466" y="177489"/>
                  <a:pt x="149139" y="175995"/>
                  <a:pt x="153400" y="172458"/>
                </a:cubicBezTo>
                <a:cubicBezTo>
                  <a:pt x="162360" y="164977"/>
                  <a:pt x="162664" y="151059"/>
                  <a:pt x="170188" y="142143"/>
                </a:cubicBezTo>
                <a:cubicBezTo>
                  <a:pt x="175190" y="136228"/>
                  <a:pt x="182975" y="132966"/>
                  <a:pt x="187238" y="126529"/>
                </a:cubicBezTo>
                <a:cubicBezTo>
                  <a:pt x="192196" y="118918"/>
                  <a:pt x="191021" y="108827"/>
                  <a:pt x="187977" y="100259"/>
                </a:cubicBezTo>
                <a:cubicBezTo>
                  <a:pt x="184932" y="91691"/>
                  <a:pt x="180235" y="83688"/>
                  <a:pt x="178495" y="74772"/>
                </a:cubicBezTo>
                <a:cubicBezTo>
                  <a:pt x="176277" y="63290"/>
                  <a:pt x="178756" y="48850"/>
                  <a:pt x="169449" y="39891"/>
                </a:cubicBezTo>
                <a:cubicBezTo>
                  <a:pt x="158315" y="29191"/>
                  <a:pt x="138743" y="33019"/>
                  <a:pt x="125260" y="27582"/>
                </a:cubicBezTo>
                <a:cubicBezTo>
                  <a:pt x="109211" y="21102"/>
                  <a:pt x="98512" y="3791"/>
                  <a:pt x="81549" y="529"/>
                </a:cubicBezTo>
                <a:cubicBezTo>
                  <a:pt x="79728" y="172"/>
                  <a:pt x="77883" y="1"/>
                  <a:pt x="7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400" y="534975"/>
            <a:ext cx="77070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1pPr>
            <a:lvl2pPr lvl="1"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2pPr>
            <a:lvl3pPr lvl="2"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3pPr>
            <a:lvl4pPr lvl="3"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4pPr>
            <a:lvl5pPr lvl="4"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5pPr>
            <a:lvl6pPr lvl="5"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6pPr>
            <a:lvl7pPr lvl="6"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7pPr>
            <a:lvl8pPr lvl="7"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8pPr>
            <a:lvl9pPr lvl="8"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1104025" y="2713700"/>
            <a:ext cx="6093300" cy="1710900"/>
          </a:xfrm>
          <a:prstGeom prst="rect">
            <a:avLst/>
          </a:prstGeom>
          <a:noFill/>
          <a:ln>
            <a:noFill/>
          </a:ln>
        </p:spPr>
        <p:txBody>
          <a:bodyPr spcFirstLastPara="1" wrap="square" lIns="91425" tIns="91425" rIns="91425" bIns="91425" anchor="t" anchorCtr="0">
            <a:noAutofit/>
          </a:bodyPr>
          <a:lstStyle>
            <a:lvl1pPr marL="457200" lvl="0"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1pPr>
            <a:lvl2pPr marL="914400" lvl="1"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2pPr>
            <a:lvl3pPr marL="1371600" lvl="2"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3pPr>
            <a:lvl4pPr marL="1828800" lvl="3"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4pPr>
            <a:lvl5pPr marL="2286000" lvl="4"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5pPr>
            <a:lvl6pPr marL="2743200" lvl="5"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6pPr>
            <a:lvl7pPr marL="3200400" lvl="6"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7pPr>
            <a:lvl8pPr marL="3657600" lvl="7"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8pPr>
            <a:lvl9pPr marL="4114800" lvl="8"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0" r:id="rId5"/>
    <p:sldLayoutId id="2147483671" r:id="rId6"/>
    <p:sldLayoutId id="2147483675" r:id="rId7"/>
    <p:sldLayoutId id="2147483682" r:id="rId8"/>
    <p:sldLayoutId id="2147483689" r:id="rId9"/>
    <p:sldLayoutId id="214748369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59"/>
          <p:cNvSpPr txBox="1">
            <a:spLocks noGrp="1"/>
          </p:cNvSpPr>
          <p:nvPr>
            <p:ph type="title"/>
          </p:nvPr>
        </p:nvSpPr>
        <p:spPr>
          <a:xfrm>
            <a:off x="2863006" y="1048569"/>
            <a:ext cx="5655300" cy="14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ro-RO" dirty="0"/>
              <a:t>Medical Clinic App</a:t>
            </a:r>
            <a:endParaRPr dirty="0"/>
          </a:p>
        </p:txBody>
      </p:sp>
      <p:sp>
        <p:nvSpPr>
          <p:cNvPr id="589" name="Google Shape;589;p59"/>
          <p:cNvSpPr txBox="1">
            <a:spLocks noGrp="1"/>
          </p:cNvSpPr>
          <p:nvPr>
            <p:ph type="subTitle" idx="1"/>
          </p:nvPr>
        </p:nvSpPr>
        <p:spPr>
          <a:xfrm>
            <a:off x="4543950" y="2682550"/>
            <a:ext cx="3981000" cy="5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Made by</a:t>
            </a:r>
            <a:r>
              <a:rPr lang="en-US" dirty="0"/>
              <a:t>: P</a:t>
            </a:r>
            <a:r>
              <a:rPr lang="ro-RO" dirty="0"/>
              <a:t>avăl Darius</a:t>
            </a:r>
          </a:p>
          <a:p>
            <a:pPr marL="0" lvl="0" indent="0" algn="l" rtl="0">
              <a:spcBef>
                <a:spcPts val="0"/>
              </a:spcBef>
              <a:spcAft>
                <a:spcPts val="0"/>
              </a:spcAft>
              <a:buNone/>
            </a:pPr>
            <a:r>
              <a:rPr lang="ro-RO" dirty="0"/>
              <a:t>	 Roşu Georgiana</a:t>
            </a:r>
          </a:p>
          <a:p>
            <a:pPr marL="0" lvl="0" indent="0" algn="l" rtl="0">
              <a:spcBef>
                <a:spcPts val="0"/>
              </a:spcBef>
              <a:spcAft>
                <a:spcPts val="0"/>
              </a:spcAft>
              <a:buNone/>
            </a:pPr>
            <a:r>
              <a:rPr lang="ro-RO" dirty="0"/>
              <a:t>	 Popovici Denis</a:t>
            </a:r>
            <a:endParaRPr dirty="0"/>
          </a:p>
        </p:txBody>
      </p:sp>
      <p:grpSp>
        <p:nvGrpSpPr>
          <p:cNvPr id="590" name="Google Shape;590;p59"/>
          <p:cNvGrpSpPr/>
          <p:nvPr/>
        </p:nvGrpSpPr>
        <p:grpSpPr>
          <a:xfrm>
            <a:off x="718405" y="875340"/>
            <a:ext cx="3644433" cy="3392799"/>
            <a:chOff x="-3142275" y="-3574825"/>
            <a:chExt cx="13789000" cy="12836925"/>
          </a:xfrm>
        </p:grpSpPr>
        <p:sp>
          <p:nvSpPr>
            <p:cNvPr id="591" name="Google Shape;591;p59"/>
            <p:cNvSpPr/>
            <p:nvPr/>
          </p:nvSpPr>
          <p:spPr>
            <a:xfrm>
              <a:off x="-3142275" y="2204675"/>
              <a:ext cx="13789000" cy="7057425"/>
            </a:xfrm>
            <a:custGeom>
              <a:avLst/>
              <a:gdLst/>
              <a:ahLst/>
              <a:cxnLst/>
              <a:rect l="l" t="t" r="r" b="b"/>
              <a:pathLst>
                <a:path w="551560" h="282297" extrusionOk="0">
                  <a:moveTo>
                    <a:pt x="268616" y="0"/>
                  </a:moveTo>
                  <a:lnTo>
                    <a:pt x="254566" y="370"/>
                  </a:lnTo>
                  <a:lnTo>
                    <a:pt x="240609" y="1109"/>
                  </a:lnTo>
                  <a:lnTo>
                    <a:pt x="227021" y="2126"/>
                  </a:lnTo>
                  <a:lnTo>
                    <a:pt x="213433" y="3605"/>
                  </a:lnTo>
                  <a:lnTo>
                    <a:pt x="200307" y="5269"/>
                  </a:lnTo>
                  <a:lnTo>
                    <a:pt x="187366" y="7395"/>
                  </a:lnTo>
                  <a:lnTo>
                    <a:pt x="174610" y="9706"/>
                  </a:lnTo>
                  <a:lnTo>
                    <a:pt x="162316" y="12479"/>
                  </a:lnTo>
                  <a:lnTo>
                    <a:pt x="150207" y="15437"/>
                  </a:lnTo>
                  <a:lnTo>
                    <a:pt x="138468" y="18672"/>
                  </a:lnTo>
                  <a:lnTo>
                    <a:pt x="127099" y="22185"/>
                  </a:lnTo>
                  <a:lnTo>
                    <a:pt x="116099" y="26067"/>
                  </a:lnTo>
                  <a:lnTo>
                    <a:pt x="105469" y="30041"/>
                  </a:lnTo>
                  <a:lnTo>
                    <a:pt x="95208" y="34386"/>
                  </a:lnTo>
                  <a:lnTo>
                    <a:pt x="85503" y="38915"/>
                  </a:lnTo>
                  <a:lnTo>
                    <a:pt x="76074" y="43722"/>
                  </a:lnTo>
                  <a:lnTo>
                    <a:pt x="67201" y="48806"/>
                  </a:lnTo>
                  <a:lnTo>
                    <a:pt x="58789" y="53982"/>
                  </a:lnTo>
                  <a:lnTo>
                    <a:pt x="50840" y="59343"/>
                  </a:lnTo>
                  <a:lnTo>
                    <a:pt x="43352" y="65074"/>
                  </a:lnTo>
                  <a:lnTo>
                    <a:pt x="36512" y="70898"/>
                  </a:lnTo>
                  <a:lnTo>
                    <a:pt x="30134" y="76814"/>
                  </a:lnTo>
                  <a:lnTo>
                    <a:pt x="24311" y="83007"/>
                  </a:lnTo>
                  <a:lnTo>
                    <a:pt x="19042" y="89385"/>
                  </a:lnTo>
                  <a:lnTo>
                    <a:pt x="14420" y="95855"/>
                  </a:lnTo>
                  <a:lnTo>
                    <a:pt x="10353" y="102510"/>
                  </a:lnTo>
                  <a:lnTo>
                    <a:pt x="7026" y="109258"/>
                  </a:lnTo>
                  <a:lnTo>
                    <a:pt x="4253" y="116191"/>
                  </a:lnTo>
                  <a:lnTo>
                    <a:pt x="2127" y="123123"/>
                  </a:lnTo>
                  <a:lnTo>
                    <a:pt x="740" y="130333"/>
                  </a:lnTo>
                  <a:lnTo>
                    <a:pt x="93" y="137543"/>
                  </a:lnTo>
                  <a:lnTo>
                    <a:pt x="0" y="141148"/>
                  </a:lnTo>
                  <a:lnTo>
                    <a:pt x="93" y="144753"/>
                  </a:lnTo>
                  <a:lnTo>
                    <a:pt x="740" y="151963"/>
                  </a:lnTo>
                  <a:lnTo>
                    <a:pt x="2127" y="159173"/>
                  </a:lnTo>
                  <a:lnTo>
                    <a:pt x="4253" y="166106"/>
                  </a:lnTo>
                  <a:lnTo>
                    <a:pt x="7026" y="173038"/>
                  </a:lnTo>
                  <a:lnTo>
                    <a:pt x="10353" y="179786"/>
                  </a:lnTo>
                  <a:lnTo>
                    <a:pt x="14420" y="186441"/>
                  </a:lnTo>
                  <a:lnTo>
                    <a:pt x="19042" y="192912"/>
                  </a:lnTo>
                  <a:lnTo>
                    <a:pt x="24311" y="199290"/>
                  </a:lnTo>
                  <a:lnTo>
                    <a:pt x="30134" y="205483"/>
                  </a:lnTo>
                  <a:lnTo>
                    <a:pt x="36512" y="211399"/>
                  </a:lnTo>
                  <a:lnTo>
                    <a:pt x="43352" y="217222"/>
                  </a:lnTo>
                  <a:lnTo>
                    <a:pt x="50840" y="222953"/>
                  </a:lnTo>
                  <a:lnTo>
                    <a:pt x="58789" y="228314"/>
                  </a:lnTo>
                  <a:lnTo>
                    <a:pt x="67201" y="233491"/>
                  </a:lnTo>
                  <a:lnTo>
                    <a:pt x="76074" y="238575"/>
                  </a:lnTo>
                  <a:lnTo>
                    <a:pt x="85503" y="243381"/>
                  </a:lnTo>
                  <a:lnTo>
                    <a:pt x="95208" y="247911"/>
                  </a:lnTo>
                  <a:lnTo>
                    <a:pt x="105469" y="252255"/>
                  </a:lnTo>
                  <a:lnTo>
                    <a:pt x="116099" y="256230"/>
                  </a:lnTo>
                  <a:lnTo>
                    <a:pt x="127099" y="260112"/>
                  </a:lnTo>
                  <a:lnTo>
                    <a:pt x="138468" y="263625"/>
                  </a:lnTo>
                  <a:lnTo>
                    <a:pt x="150207" y="266860"/>
                  </a:lnTo>
                  <a:lnTo>
                    <a:pt x="162316" y="269818"/>
                  </a:lnTo>
                  <a:lnTo>
                    <a:pt x="174610" y="272498"/>
                  </a:lnTo>
                  <a:lnTo>
                    <a:pt x="187366" y="274902"/>
                  </a:lnTo>
                  <a:lnTo>
                    <a:pt x="200307" y="277028"/>
                  </a:lnTo>
                  <a:lnTo>
                    <a:pt x="213433" y="278691"/>
                  </a:lnTo>
                  <a:lnTo>
                    <a:pt x="227021" y="280078"/>
                  </a:lnTo>
                  <a:lnTo>
                    <a:pt x="240609" y="281187"/>
                  </a:lnTo>
                  <a:lnTo>
                    <a:pt x="254566" y="281927"/>
                  </a:lnTo>
                  <a:lnTo>
                    <a:pt x="268616" y="282296"/>
                  </a:lnTo>
                  <a:lnTo>
                    <a:pt x="282944" y="282296"/>
                  </a:lnTo>
                  <a:lnTo>
                    <a:pt x="296994" y="281927"/>
                  </a:lnTo>
                  <a:lnTo>
                    <a:pt x="310952" y="281187"/>
                  </a:lnTo>
                  <a:lnTo>
                    <a:pt x="324540" y="280078"/>
                  </a:lnTo>
                  <a:lnTo>
                    <a:pt x="338035" y="278691"/>
                  </a:lnTo>
                  <a:lnTo>
                    <a:pt x="351253" y="277028"/>
                  </a:lnTo>
                  <a:lnTo>
                    <a:pt x="364287" y="274902"/>
                  </a:lnTo>
                  <a:lnTo>
                    <a:pt x="376950" y="272498"/>
                  </a:lnTo>
                  <a:lnTo>
                    <a:pt x="389244" y="269818"/>
                  </a:lnTo>
                  <a:lnTo>
                    <a:pt x="401353" y="266860"/>
                  </a:lnTo>
                  <a:lnTo>
                    <a:pt x="413092" y="263625"/>
                  </a:lnTo>
                  <a:lnTo>
                    <a:pt x="424462" y="260112"/>
                  </a:lnTo>
                  <a:lnTo>
                    <a:pt x="435461" y="256230"/>
                  </a:lnTo>
                  <a:lnTo>
                    <a:pt x="446092" y="252255"/>
                  </a:lnTo>
                  <a:lnTo>
                    <a:pt x="456259" y="247911"/>
                  </a:lnTo>
                  <a:lnTo>
                    <a:pt x="466057" y="243381"/>
                  </a:lnTo>
                  <a:lnTo>
                    <a:pt x="475486" y="238575"/>
                  </a:lnTo>
                  <a:lnTo>
                    <a:pt x="484360" y="233491"/>
                  </a:lnTo>
                  <a:lnTo>
                    <a:pt x="492771" y="228314"/>
                  </a:lnTo>
                  <a:lnTo>
                    <a:pt x="500721" y="222953"/>
                  </a:lnTo>
                  <a:lnTo>
                    <a:pt x="508115" y="217222"/>
                  </a:lnTo>
                  <a:lnTo>
                    <a:pt x="515048" y="211399"/>
                  </a:lnTo>
                  <a:lnTo>
                    <a:pt x="521426" y="205483"/>
                  </a:lnTo>
                  <a:lnTo>
                    <a:pt x="527249" y="199290"/>
                  </a:lnTo>
                  <a:lnTo>
                    <a:pt x="532426" y="192912"/>
                  </a:lnTo>
                  <a:lnTo>
                    <a:pt x="537048" y="186441"/>
                  </a:lnTo>
                  <a:lnTo>
                    <a:pt x="541115" y="179786"/>
                  </a:lnTo>
                  <a:lnTo>
                    <a:pt x="544535" y="173038"/>
                  </a:lnTo>
                  <a:lnTo>
                    <a:pt x="547308" y="166106"/>
                  </a:lnTo>
                  <a:lnTo>
                    <a:pt x="549341" y="159173"/>
                  </a:lnTo>
                  <a:lnTo>
                    <a:pt x="550820" y="151963"/>
                  </a:lnTo>
                  <a:lnTo>
                    <a:pt x="551467" y="144753"/>
                  </a:lnTo>
                  <a:lnTo>
                    <a:pt x="551560" y="141148"/>
                  </a:lnTo>
                  <a:lnTo>
                    <a:pt x="551467" y="137543"/>
                  </a:lnTo>
                  <a:lnTo>
                    <a:pt x="550820" y="130333"/>
                  </a:lnTo>
                  <a:lnTo>
                    <a:pt x="549341" y="123123"/>
                  </a:lnTo>
                  <a:lnTo>
                    <a:pt x="547308" y="116191"/>
                  </a:lnTo>
                  <a:lnTo>
                    <a:pt x="544535" y="109258"/>
                  </a:lnTo>
                  <a:lnTo>
                    <a:pt x="541115" y="102510"/>
                  </a:lnTo>
                  <a:lnTo>
                    <a:pt x="537048" y="95855"/>
                  </a:lnTo>
                  <a:lnTo>
                    <a:pt x="532426" y="89385"/>
                  </a:lnTo>
                  <a:lnTo>
                    <a:pt x="527249" y="83007"/>
                  </a:lnTo>
                  <a:lnTo>
                    <a:pt x="521426" y="76814"/>
                  </a:lnTo>
                  <a:lnTo>
                    <a:pt x="515048" y="70898"/>
                  </a:lnTo>
                  <a:lnTo>
                    <a:pt x="508115" y="65074"/>
                  </a:lnTo>
                  <a:lnTo>
                    <a:pt x="500721" y="59343"/>
                  </a:lnTo>
                  <a:lnTo>
                    <a:pt x="492771" y="53982"/>
                  </a:lnTo>
                  <a:lnTo>
                    <a:pt x="484360" y="48806"/>
                  </a:lnTo>
                  <a:lnTo>
                    <a:pt x="475486" y="43722"/>
                  </a:lnTo>
                  <a:lnTo>
                    <a:pt x="466057" y="38915"/>
                  </a:lnTo>
                  <a:lnTo>
                    <a:pt x="456259" y="34386"/>
                  </a:lnTo>
                  <a:lnTo>
                    <a:pt x="446092" y="30041"/>
                  </a:lnTo>
                  <a:lnTo>
                    <a:pt x="435461" y="26067"/>
                  </a:lnTo>
                  <a:lnTo>
                    <a:pt x="424462" y="22185"/>
                  </a:lnTo>
                  <a:lnTo>
                    <a:pt x="413092" y="18672"/>
                  </a:lnTo>
                  <a:lnTo>
                    <a:pt x="401353" y="15437"/>
                  </a:lnTo>
                  <a:lnTo>
                    <a:pt x="389244" y="12479"/>
                  </a:lnTo>
                  <a:lnTo>
                    <a:pt x="376950" y="9706"/>
                  </a:lnTo>
                  <a:lnTo>
                    <a:pt x="364287" y="7395"/>
                  </a:lnTo>
                  <a:lnTo>
                    <a:pt x="351253" y="5269"/>
                  </a:lnTo>
                  <a:lnTo>
                    <a:pt x="338035" y="3605"/>
                  </a:lnTo>
                  <a:lnTo>
                    <a:pt x="324540" y="2126"/>
                  </a:lnTo>
                  <a:lnTo>
                    <a:pt x="310952" y="1109"/>
                  </a:lnTo>
                  <a:lnTo>
                    <a:pt x="296994" y="370"/>
                  </a:lnTo>
                  <a:lnTo>
                    <a:pt x="2829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9"/>
            <p:cNvSpPr/>
            <p:nvPr/>
          </p:nvSpPr>
          <p:spPr>
            <a:xfrm>
              <a:off x="5805425" y="5691775"/>
              <a:ext cx="3757500" cy="2320150"/>
            </a:xfrm>
            <a:custGeom>
              <a:avLst/>
              <a:gdLst/>
              <a:ahLst/>
              <a:cxnLst/>
              <a:rect l="l" t="t" r="r" b="b"/>
              <a:pathLst>
                <a:path w="150300" h="92806" extrusionOk="0">
                  <a:moveTo>
                    <a:pt x="71268" y="0"/>
                  </a:moveTo>
                  <a:lnTo>
                    <a:pt x="63596" y="555"/>
                  </a:lnTo>
                  <a:lnTo>
                    <a:pt x="56293" y="1387"/>
                  </a:lnTo>
                  <a:lnTo>
                    <a:pt x="49268" y="2774"/>
                  </a:lnTo>
                  <a:lnTo>
                    <a:pt x="42521" y="4530"/>
                  </a:lnTo>
                  <a:lnTo>
                    <a:pt x="36050" y="6656"/>
                  </a:lnTo>
                  <a:lnTo>
                    <a:pt x="30134" y="9152"/>
                  </a:lnTo>
                  <a:lnTo>
                    <a:pt x="24588" y="12017"/>
                  </a:lnTo>
                  <a:lnTo>
                    <a:pt x="19412" y="15160"/>
                  </a:lnTo>
                  <a:lnTo>
                    <a:pt x="14883" y="18580"/>
                  </a:lnTo>
                  <a:lnTo>
                    <a:pt x="10815" y="22277"/>
                  </a:lnTo>
                  <a:lnTo>
                    <a:pt x="7303" y="26252"/>
                  </a:lnTo>
                  <a:lnTo>
                    <a:pt x="4437" y="30412"/>
                  </a:lnTo>
                  <a:lnTo>
                    <a:pt x="2311" y="34756"/>
                  </a:lnTo>
                  <a:lnTo>
                    <a:pt x="832" y="39378"/>
                  </a:lnTo>
                  <a:lnTo>
                    <a:pt x="1" y="43999"/>
                  </a:lnTo>
                  <a:lnTo>
                    <a:pt x="1" y="46403"/>
                  </a:lnTo>
                  <a:lnTo>
                    <a:pt x="1" y="48806"/>
                  </a:lnTo>
                  <a:lnTo>
                    <a:pt x="832" y="53520"/>
                  </a:lnTo>
                  <a:lnTo>
                    <a:pt x="2311" y="57957"/>
                  </a:lnTo>
                  <a:lnTo>
                    <a:pt x="4437" y="62394"/>
                  </a:lnTo>
                  <a:lnTo>
                    <a:pt x="7303" y="66554"/>
                  </a:lnTo>
                  <a:lnTo>
                    <a:pt x="10815" y="70436"/>
                  </a:lnTo>
                  <a:lnTo>
                    <a:pt x="14883" y="74133"/>
                  </a:lnTo>
                  <a:lnTo>
                    <a:pt x="19412" y="77646"/>
                  </a:lnTo>
                  <a:lnTo>
                    <a:pt x="24588" y="80696"/>
                  </a:lnTo>
                  <a:lnTo>
                    <a:pt x="30134" y="83562"/>
                  </a:lnTo>
                  <a:lnTo>
                    <a:pt x="36050" y="86057"/>
                  </a:lnTo>
                  <a:lnTo>
                    <a:pt x="42521" y="88183"/>
                  </a:lnTo>
                  <a:lnTo>
                    <a:pt x="49268" y="90032"/>
                  </a:lnTo>
                  <a:lnTo>
                    <a:pt x="56293" y="91326"/>
                  </a:lnTo>
                  <a:lnTo>
                    <a:pt x="63596" y="92343"/>
                  </a:lnTo>
                  <a:lnTo>
                    <a:pt x="71268" y="92805"/>
                  </a:lnTo>
                  <a:lnTo>
                    <a:pt x="79032" y="92805"/>
                  </a:lnTo>
                  <a:lnTo>
                    <a:pt x="86520" y="92343"/>
                  </a:lnTo>
                  <a:lnTo>
                    <a:pt x="93914" y="91326"/>
                  </a:lnTo>
                  <a:lnTo>
                    <a:pt x="100940" y="90032"/>
                  </a:lnTo>
                  <a:lnTo>
                    <a:pt x="107687" y="88183"/>
                  </a:lnTo>
                  <a:lnTo>
                    <a:pt x="114065" y="86057"/>
                  </a:lnTo>
                  <a:lnTo>
                    <a:pt x="120074" y="83562"/>
                  </a:lnTo>
                  <a:lnTo>
                    <a:pt x="125620" y="80696"/>
                  </a:lnTo>
                  <a:lnTo>
                    <a:pt x="130704" y="77646"/>
                  </a:lnTo>
                  <a:lnTo>
                    <a:pt x="135325" y="74133"/>
                  </a:lnTo>
                  <a:lnTo>
                    <a:pt x="139392" y="70436"/>
                  </a:lnTo>
                  <a:lnTo>
                    <a:pt x="142813" y="66554"/>
                  </a:lnTo>
                  <a:lnTo>
                    <a:pt x="145678" y="62394"/>
                  </a:lnTo>
                  <a:lnTo>
                    <a:pt x="147896" y="57957"/>
                  </a:lnTo>
                  <a:lnTo>
                    <a:pt x="149375" y="53520"/>
                  </a:lnTo>
                  <a:lnTo>
                    <a:pt x="150207" y="48806"/>
                  </a:lnTo>
                  <a:lnTo>
                    <a:pt x="150300" y="46403"/>
                  </a:lnTo>
                  <a:lnTo>
                    <a:pt x="150207" y="43999"/>
                  </a:lnTo>
                  <a:lnTo>
                    <a:pt x="149375" y="39378"/>
                  </a:lnTo>
                  <a:lnTo>
                    <a:pt x="147896" y="34756"/>
                  </a:lnTo>
                  <a:lnTo>
                    <a:pt x="145678" y="30412"/>
                  </a:lnTo>
                  <a:lnTo>
                    <a:pt x="142813" y="26252"/>
                  </a:lnTo>
                  <a:lnTo>
                    <a:pt x="139392" y="22277"/>
                  </a:lnTo>
                  <a:lnTo>
                    <a:pt x="135325" y="18580"/>
                  </a:lnTo>
                  <a:lnTo>
                    <a:pt x="130704" y="15160"/>
                  </a:lnTo>
                  <a:lnTo>
                    <a:pt x="125620" y="12017"/>
                  </a:lnTo>
                  <a:lnTo>
                    <a:pt x="120074" y="9152"/>
                  </a:lnTo>
                  <a:lnTo>
                    <a:pt x="114065" y="6656"/>
                  </a:lnTo>
                  <a:lnTo>
                    <a:pt x="107687" y="4530"/>
                  </a:lnTo>
                  <a:lnTo>
                    <a:pt x="100940" y="2774"/>
                  </a:lnTo>
                  <a:lnTo>
                    <a:pt x="93914" y="1387"/>
                  </a:lnTo>
                  <a:lnTo>
                    <a:pt x="86520" y="555"/>
                  </a:lnTo>
                  <a:lnTo>
                    <a:pt x="79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9"/>
            <p:cNvSpPr/>
            <p:nvPr/>
          </p:nvSpPr>
          <p:spPr>
            <a:xfrm>
              <a:off x="-2127800" y="4062600"/>
              <a:ext cx="5379725" cy="3098925"/>
            </a:xfrm>
            <a:custGeom>
              <a:avLst/>
              <a:gdLst/>
              <a:ahLst/>
              <a:cxnLst/>
              <a:rect l="l" t="t" r="r" b="b"/>
              <a:pathLst>
                <a:path w="215189" h="123957" extrusionOk="0">
                  <a:moveTo>
                    <a:pt x="162039" y="1"/>
                  </a:moveTo>
                  <a:lnTo>
                    <a:pt x="160745" y="555"/>
                  </a:lnTo>
                  <a:lnTo>
                    <a:pt x="1110" y="92621"/>
                  </a:lnTo>
                  <a:lnTo>
                    <a:pt x="555" y="92898"/>
                  </a:lnTo>
                  <a:lnTo>
                    <a:pt x="0" y="94007"/>
                  </a:lnTo>
                  <a:lnTo>
                    <a:pt x="185" y="94562"/>
                  </a:lnTo>
                  <a:lnTo>
                    <a:pt x="278" y="94932"/>
                  </a:lnTo>
                  <a:lnTo>
                    <a:pt x="832" y="95486"/>
                  </a:lnTo>
                  <a:lnTo>
                    <a:pt x="1110" y="95671"/>
                  </a:lnTo>
                  <a:lnTo>
                    <a:pt x="49268" y="123401"/>
                  </a:lnTo>
                  <a:lnTo>
                    <a:pt x="50470" y="123956"/>
                  </a:lnTo>
                  <a:lnTo>
                    <a:pt x="53243" y="123956"/>
                  </a:lnTo>
                  <a:lnTo>
                    <a:pt x="54445" y="123401"/>
                  </a:lnTo>
                  <a:lnTo>
                    <a:pt x="68680" y="115175"/>
                  </a:lnTo>
                  <a:lnTo>
                    <a:pt x="199752" y="39655"/>
                  </a:lnTo>
                  <a:lnTo>
                    <a:pt x="214080" y="31244"/>
                  </a:lnTo>
                  <a:lnTo>
                    <a:pt x="214634" y="31059"/>
                  </a:lnTo>
                  <a:lnTo>
                    <a:pt x="215189" y="29950"/>
                  </a:lnTo>
                  <a:lnTo>
                    <a:pt x="215097" y="29303"/>
                  </a:lnTo>
                  <a:lnTo>
                    <a:pt x="215004" y="28933"/>
                  </a:lnTo>
                  <a:lnTo>
                    <a:pt x="214449" y="28378"/>
                  </a:lnTo>
                  <a:lnTo>
                    <a:pt x="214080" y="28286"/>
                  </a:lnTo>
                  <a:lnTo>
                    <a:pt x="165921" y="555"/>
                  </a:lnTo>
                  <a:lnTo>
                    <a:pt x="1646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9"/>
            <p:cNvSpPr/>
            <p:nvPr/>
          </p:nvSpPr>
          <p:spPr>
            <a:xfrm>
              <a:off x="8449075" y="3427125"/>
              <a:ext cx="1649975" cy="2992600"/>
            </a:xfrm>
            <a:custGeom>
              <a:avLst/>
              <a:gdLst/>
              <a:ahLst/>
              <a:cxnLst/>
              <a:rect l="l" t="t" r="r" b="b"/>
              <a:pathLst>
                <a:path w="65999" h="119704" extrusionOk="0">
                  <a:moveTo>
                    <a:pt x="49638" y="0"/>
                  </a:moveTo>
                  <a:lnTo>
                    <a:pt x="45663" y="555"/>
                  </a:lnTo>
                  <a:lnTo>
                    <a:pt x="41781" y="1849"/>
                  </a:lnTo>
                  <a:lnTo>
                    <a:pt x="37898" y="3882"/>
                  </a:lnTo>
                  <a:lnTo>
                    <a:pt x="34294" y="6563"/>
                  </a:lnTo>
                  <a:lnTo>
                    <a:pt x="30689" y="9891"/>
                  </a:lnTo>
                  <a:lnTo>
                    <a:pt x="27176" y="13588"/>
                  </a:lnTo>
                  <a:lnTo>
                    <a:pt x="23848" y="17840"/>
                  </a:lnTo>
                  <a:lnTo>
                    <a:pt x="20706" y="22369"/>
                  </a:lnTo>
                  <a:lnTo>
                    <a:pt x="17933" y="27361"/>
                  </a:lnTo>
                  <a:lnTo>
                    <a:pt x="13958" y="35125"/>
                  </a:lnTo>
                  <a:lnTo>
                    <a:pt x="9798" y="45940"/>
                  </a:lnTo>
                  <a:lnTo>
                    <a:pt x="8227" y="51302"/>
                  </a:lnTo>
                  <a:lnTo>
                    <a:pt x="6840" y="56663"/>
                  </a:lnTo>
                  <a:lnTo>
                    <a:pt x="4622" y="67663"/>
                  </a:lnTo>
                  <a:lnTo>
                    <a:pt x="2958" y="78755"/>
                  </a:lnTo>
                  <a:lnTo>
                    <a:pt x="1756" y="89200"/>
                  </a:lnTo>
                  <a:lnTo>
                    <a:pt x="93" y="111199"/>
                  </a:lnTo>
                  <a:lnTo>
                    <a:pt x="0" y="115821"/>
                  </a:lnTo>
                  <a:lnTo>
                    <a:pt x="7395" y="119703"/>
                  </a:lnTo>
                  <a:lnTo>
                    <a:pt x="9059" y="115544"/>
                  </a:lnTo>
                  <a:lnTo>
                    <a:pt x="19042" y="91234"/>
                  </a:lnTo>
                  <a:lnTo>
                    <a:pt x="27453" y="71822"/>
                  </a:lnTo>
                  <a:lnTo>
                    <a:pt x="31798" y="62671"/>
                  </a:lnTo>
                  <a:lnTo>
                    <a:pt x="32907" y="60453"/>
                  </a:lnTo>
                  <a:lnTo>
                    <a:pt x="35588" y="56016"/>
                  </a:lnTo>
                  <a:lnTo>
                    <a:pt x="40394" y="49360"/>
                  </a:lnTo>
                  <a:lnTo>
                    <a:pt x="51302" y="36327"/>
                  </a:lnTo>
                  <a:lnTo>
                    <a:pt x="59436" y="26252"/>
                  </a:lnTo>
                  <a:lnTo>
                    <a:pt x="62024" y="22462"/>
                  </a:lnTo>
                  <a:lnTo>
                    <a:pt x="64150" y="18765"/>
                  </a:lnTo>
                  <a:lnTo>
                    <a:pt x="65537" y="15344"/>
                  </a:lnTo>
                  <a:lnTo>
                    <a:pt x="65999" y="12109"/>
                  </a:lnTo>
                  <a:lnTo>
                    <a:pt x="65629" y="9059"/>
                  </a:lnTo>
                  <a:lnTo>
                    <a:pt x="64150" y="6286"/>
                  </a:lnTo>
                  <a:lnTo>
                    <a:pt x="61469" y="3790"/>
                  </a:lnTo>
                  <a:lnTo>
                    <a:pt x="59621" y="2588"/>
                  </a:lnTo>
                  <a:lnTo>
                    <a:pt x="57587" y="1572"/>
                  </a:lnTo>
                  <a:lnTo>
                    <a:pt x="53705" y="278"/>
                  </a:lnTo>
                  <a:lnTo>
                    <a:pt x="496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9"/>
            <p:cNvSpPr/>
            <p:nvPr/>
          </p:nvSpPr>
          <p:spPr>
            <a:xfrm>
              <a:off x="8449075" y="3427125"/>
              <a:ext cx="1649975" cy="2992600"/>
            </a:xfrm>
            <a:custGeom>
              <a:avLst/>
              <a:gdLst/>
              <a:ahLst/>
              <a:cxnLst/>
              <a:rect l="l" t="t" r="r" b="b"/>
              <a:pathLst>
                <a:path w="65999" h="119704" extrusionOk="0">
                  <a:moveTo>
                    <a:pt x="49638" y="0"/>
                  </a:moveTo>
                  <a:lnTo>
                    <a:pt x="45663" y="555"/>
                  </a:lnTo>
                  <a:lnTo>
                    <a:pt x="41781" y="1849"/>
                  </a:lnTo>
                  <a:lnTo>
                    <a:pt x="37898" y="3882"/>
                  </a:lnTo>
                  <a:lnTo>
                    <a:pt x="34294" y="6563"/>
                  </a:lnTo>
                  <a:lnTo>
                    <a:pt x="30689" y="9891"/>
                  </a:lnTo>
                  <a:lnTo>
                    <a:pt x="27176" y="13588"/>
                  </a:lnTo>
                  <a:lnTo>
                    <a:pt x="23848" y="17840"/>
                  </a:lnTo>
                  <a:lnTo>
                    <a:pt x="20706" y="22369"/>
                  </a:lnTo>
                  <a:lnTo>
                    <a:pt x="17933" y="27361"/>
                  </a:lnTo>
                  <a:lnTo>
                    <a:pt x="13958" y="35125"/>
                  </a:lnTo>
                  <a:lnTo>
                    <a:pt x="9798" y="45940"/>
                  </a:lnTo>
                  <a:lnTo>
                    <a:pt x="8227" y="51302"/>
                  </a:lnTo>
                  <a:lnTo>
                    <a:pt x="6840" y="56663"/>
                  </a:lnTo>
                  <a:lnTo>
                    <a:pt x="4622" y="67663"/>
                  </a:lnTo>
                  <a:lnTo>
                    <a:pt x="2958" y="78755"/>
                  </a:lnTo>
                  <a:lnTo>
                    <a:pt x="1756" y="89200"/>
                  </a:lnTo>
                  <a:lnTo>
                    <a:pt x="93" y="111199"/>
                  </a:lnTo>
                  <a:lnTo>
                    <a:pt x="0" y="115821"/>
                  </a:lnTo>
                  <a:lnTo>
                    <a:pt x="7395" y="119703"/>
                  </a:lnTo>
                  <a:lnTo>
                    <a:pt x="9059" y="115544"/>
                  </a:lnTo>
                  <a:lnTo>
                    <a:pt x="19042" y="91234"/>
                  </a:lnTo>
                  <a:lnTo>
                    <a:pt x="27453" y="71822"/>
                  </a:lnTo>
                  <a:lnTo>
                    <a:pt x="31798" y="62671"/>
                  </a:lnTo>
                  <a:lnTo>
                    <a:pt x="32907" y="60453"/>
                  </a:lnTo>
                  <a:lnTo>
                    <a:pt x="35588" y="56016"/>
                  </a:lnTo>
                  <a:lnTo>
                    <a:pt x="40394" y="49360"/>
                  </a:lnTo>
                  <a:lnTo>
                    <a:pt x="51302" y="36327"/>
                  </a:lnTo>
                  <a:lnTo>
                    <a:pt x="59436" y="26252"/>
                  </a:lnTo>
                  <a:lnTo>
                    <a:pt x="62024" y="22462"/>
                  </a:lnTo>
                  <a:lnTo>
                    <a:pt x="64150" y="18765"/>
                  </a:lnTo>
                  <a:lnTo>
                    <a:pt x="65537" y="15344"/>
                  </a:lnTo>
                  <a:lnTo>
                    <a:pt x="65999" y="12109"/>
                  </a:lnTo>
                  <a:lnTo>
                    <a:pt x="65629" y="9059"/>
                  </a:lnTo>
                  <a:lnTo>
                    <a:pt x="64150" y="6286"/>
                  </a:lnTo>
                  <a:lnTo>
                    <a:pt x="61469" y="3790"/>
                  </a:lnTo>
                  <a:lnTo>
                    <a:pt x="59621" y="2588"/>
                  </a:lnTo>
                  <a:lnTo>
                    <a:pt x="57587" y="1572"/>
                  </a:lnTo>
                  <a:lnTo>
                    <a:pt x="53705" y="278"/>
                  </a:lnTo>
                  <a:lnTo>
                    <a:pt x="496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9"/>
            <p:cNvSpPr/>
            <p:nvPr/>
          </p:nvSpPr>
          <p:spPr>
            <a:xfrm>
              <a:off x="8592350" y="3605050"/>
              <a:ext cx="1199350" cy="2599750"/>
            </a:xfrm>
            <a:custGeom>
              <a:avLst/>
              <a:gdLst/>
              <a:ahLst/>
              <a:cxnLst/>
              <a:rect l="l" t="t" r="r" b="b"/>
              <a:pathLst>
                <a:path w="47974" h="103990" extrusionOk="0">
                  <a:moveTo>
                    <a:pt x="46865" y="1"/>
                  </a:moveTo>
                  <a:lnTo>
                    <a:pt x="44923" y="1295"/>
                  </a:lnTo>
                  <a:lnTo>
                    <a:pt x="40949" y="4160"/>
                  </a:lnTo>
                  <a:lnTo>
                    <a:pt x="36974" y="7488"/>
                  </a:lnTo>
                  <a:lnTo>
                    <a:pt x="32999" y="11370"/>
                  </a:lnTo>
                  <a:lnTo>
                    <a:pt x="29025" y="15715"/>
                  </a:lnTo>
                  <a:lnTo>
                    <a:pt x="25235" y="20614"/>
                  </a:lnTo>
                  <a:lnTo>
                    <a:pt x="21537" y="26067"/>
                  </a:lnTo>
                  <a:lnTo>
                    <a:pt x="18025" y="31891"/>
                  </a:lnTo>
                  <a:lnTo>
                    <a:pt x="14605" y="38361"/>
                  </a:lnTo>
                  <a:lnTo>
                    <a:pt x="11462" y="45386"/>
                  </a:lnTo>
                  <a:lnTo>
                    <a:pt x="8689" y="52873"/>
                  </a:lnTo>
                  <a:lnTo>
                    <a:pt x="6193" y="60823"/>
                  </a:lnTo>
                  <a:lnTo>
                    <a:pt x="4067" y="69327"/>
                  </a:lnTo>
                  <a:lnTo>
                    <a:pt x="2311" y="78386"/>
                  </a:lnTo>
                  <a:lnTo>
                    <a:pt x="1017" y="87906"/>
                  </a:lnTo>
                  <a:lnTo>
                    <a:pt x="185" y="97982"/>
                  </a:lnTo>
                  <a:lnTo>
                    <a:pt x="0" y="103158"/>
                  </a:lnTo>
                  <a:lnTo>
                    <a:pt x="0" y="103528"/>
                  </a:lnTo>
                  <a:lnTo>
                    <a:pt x="370" y="103990"/>
                  </a:lnTo>
                  <a:lnTo>
                    <a:pt x="1017" y="103990"/>
                  </a:lnTo>
                  <a:lnTo>
                    <a:pt x="1387" y="103528"/>
                  </a:lnTo>
                  <a:lnTo>
                    <a:pt x="1479" y="103251"/>
                  </a:lnTo>
                  <a:lnTo>
                    <a:pt x="1664" y="98074"/>
                  </a:lnTo>
                  <a:lnTo>
                    <a:pt x="2496" y="88091"/>
                  </a:lnTo>
                  <a:lnTo>
                    <a:pt x="3790" y="78663"/>
                  </a:lnTo>
                  <a:lnTo>
                    <a:pt x="5454" y="69789"/>
                  </a:lnTo>
                  <a:lnTo>
                    <a:pt x="7580" y="61285"/>
                  </a:lnTo>
                  <a:lnTo>
                    <a:pt x="10076" y="53428"/>
                  </a:lnTo>
                  <a:lnTo>
                    <a:pt x="12849" y="46033"/>
                  </a:lnTo>
                  <a:lnTo>
                    <a:pt x="15899" y="39193"/>
                  </a:lnTo>
                  <a:lnTo>
                    <a:pt x="19134" y="32815"/>
                  </a:lnTo>
                  <a:lnTo>
                    <a:pt x="22739" y="26899"/>
                  </a:lnTo>
                  <a:lnTo>
                    <a:pt x="26344" y="21630"/>
                  </a:lnTo>
                  <a:lnTo>
                    <a:pt x="30134" y="16731"/>
                  </a:lnTo>
                  <a:lnTo>
                    <a:pt x="34016" y="12479"/>
                  </a:lnTo>
                  <a:lnTo>
                    <a:pt x="37898" y="8597"/>
                  </a:lnTo>
                  <a:lnTo>
                    <a:pt x="41873" y="5270"/>
                  </a:lnTo>
                  <a:lnTo>
                    <a:pt x="45755" y="2496"/>
                  </a:lnTo>
                  <a:lnTo>
                    <a:pt x="47604" y="1387"/>
                  </a:lnTo>
                  <a:lnTo>
                    <a:pt x="47881" y="1110"/>
                  </a:lnTo>
                  <a:lnTo>
                    <a:pt x="47974" y="555"/>
                  </a:lnTo>
                  <a:lnTo>
                    <a:pt x="47881" y="278"/>
                  </a:lnTo>
                  <a:lnTo>
                    <a:pt x="47697" y="93"/>
                  </a:lnTo>
                  <a:lnTo>
                    <a:pt x="471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9"/>
            <p:cNvSpPr/>
            <p:nvPr/>
          </p:nvSpPr>
          <p:spPr>
            <a:xfrm>
              <a:off x="8553050" y="4545575"/>
              <a:ext cx="1714700" cy="1918050"/>
            </a:xfrm>
            <a:custGeom>
              <a:avLst/>
              <a:gdLst/>
              <a:ahLst/>
              <a:cxnLst/>
              <a:rect l="l" t="t" r="r" b="b"/>
              <a:pathLst>
                <a:path w="68588" h="76722" extrusionOk="0">
                  <a:moveTo>
                    <a:pt x="55739" y="1"/>
                  </a:moveTo>
                  <a:lnTo>
                    <a:pt x="52966" y="370"/>
                  </a:lnTo>
                  <a:lnTo>
                    <a:pt x="48437" y="1572"/>
                  </a:lnTo>
                  <a:lnTo>
                    <a:pt x="42059" y="4715"/>
                  </a:lnTo>
                  <a:lnTo>
                    <a:pt x="35311" y="9059"/>
                  </a:lnTo>
                  <a:lnTo>
                    <a:pt x="28656" y="14698"/>
                  </a:lnTo>
                  <a:lnTo>
                    <a:pt x="22370" y="21168"/>
                  </a:lnTo>
                  <a:lnTo>
                    <a:pt x="16824" y="28378"/>
                  </a:lnTo>
                  <a:lnTo>
                    <a:pt x="14421" y="32261"/>
                  </a:lnTo>
                  <a:lnTo>
                    <a:pt x="12017" y="36513"/>
                  </a:lnTo>
                  <a:lnTo>
                    <a:pt x="7950" y="44647"/>
                  </a:lnTo>
                  <a:lnTo>
                    <a:pt x="4992" y="52042"/>
                  </a:lnTo>
                  <a:lnTo>
                    <a:pt x="2866" y="58604"/>
                  </a:lnTo>
                  <a:lnTo>
                    <a:pt x="833" y="66646"/>
                  </a:lnTo>
                  <a:lnTo>
                    <a:pt x="1" y="72747"/>
                  </a:lnTo>
                  <a:lnTo>
                    <a:pt x="1" y="73302"/>
                  </a:lnTo>
                  <a:lnTo>
                    <a:pt x="6564" y="76722"/>
                  </a:lnTo>
                  <a:lnTo>
                    <a:pt x="7950" y="73487"/>
                  </a:lnTo>
                  <a:lnTo>
                    <a:pt x="11000" y="67478"/>
                  </a:lnTo>
                  <a:lnTo>
                    <a:pt x="14513" y="61932"/>
                  </a:lnTo>
                  <a:lnTo>
                    <a:pt x="18303" y="56848"/>
                  </a:lnTo>
                  <a:lnTo>
                    <a:pt x="22370" y="52134"/>
                  </a:lnTo>
                  <a:lnTo>
                    <a:pt x="26622" y="47790"/>
                  </a:lnTo>
                  <a:lnTo>
                    <a:pt x="33185" y="42059"/>
                  </a:lnTo>
                  <a:lnTo>
                    <a:pt x="41781" y="35588"/>
                  </a:lnTo>
                  <a:lnTo>
                    <a:pt x="49916" y="30504"/>
                  </a:lnTo>
                  <a:lnTo>
                    <a:pt x="56848" y="26345"/>
                  </a:lnTo>
                  <a:lnTo>
                    <a:pt x="62025" y="23109"/>
                  </a:lnTo>
                  <a:lnTo>
                    <a:pt x="63688" y="21908"/>
                  </a:lnTo>
                  <a:lnTo>
                    <a:pt x="65075" y="20614"/>
                  </a:lnTo>
                  <a:lnTo>
                    <a:pt x="67016" y="17933"/>
                  </a:lnTo>
                  <a:lnTo>
                    <a:pt x="68218" y="15068"/>
                  </a:lnTo>
                  <a:lnTo>
                    <a:pt x="68587" y="12202"/>
                  </a:lnTo>
                  <a:lnTo>
                    <a:pt x="68218" y="9337"/>
                  </a:lnTo>
                  <a:lnTo>
                    <a:pt x="67108" y="6656"/>
                  </a:lnTo>
                  <a:lnTo>
                    <a:pt x="65352" y="4160"/>
                  </a:lnTo>
                  <a:lnTo>
                    <a:pt x="62949" y="2034"/>
                  </a:lnTo>
                  <a:lnTo>
                    <a:pt x="61470" y="1202"/>
                  </a:lnTo>
                  <a:lnTo>
                    <a:pt x="60546" y="648"/>
                  </a:lnTo>
                  <a:lnTo>
                    <a:pt x="58235" y="93"/>
                  </a:lnTo>
                  <a:lnTo>
                    <a:pt x="55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9"/>
            <p:cNvSpPr/>
            <p:nvPr/>
          </p:nvSpPr>
          <p:spPr>
            <a:xfrm>
              <a:off x="8636250" y="4707350"/>
              <a:ext cx="1411975" cy="1615325"/>
            </a:xfrm>
            <a:custGeom>
              <a:avLst/>
              <a:gdLst/>
              <a:ahLst/>
              <a:cxnLst/>
              <a:rect l="l" t="t" r="r" b="b"/>
              <a:pathLst>
                <a:path w="56479" h="64613" extrusionOk="0">
                  <a:moveTo>
                    <a:pt x="55461" y="0"/>
                  </a:moveTo>
                  <a:lnTo>
                    <a:pt x="55184" y="185"/>
                  </a:lnTo>
                  <a:lnTo>
                    <a:pt x="53982" y="832"/>
                  </a:lnTo>
                  <a:lnTo>
                    <a:pt x="52873" y="1387"/>
                  </a:lnTo>
                  <a:lnTo>
                    <a:pt x="49823" y="3143"/>
                  </a:lnTo>
                  <a:lnTo>
                    <a:pt x="46865" y="4992"/>
                  </a:lnTo>
                  <a:lnTo>
                    <a:pt x="42613" y="7950"/>
                  </a:lnTo>
                  <a:lnTo>
                    <a:pt x="38453" y="11000"/>
                  </a:lnTo>
                  <a:lnTo>
                    <a:pt x="33369" y="14975"/>
                  </a:lnTo>
                  <a:lnTo>
                    <a:pt x="28563" y="19227"/>
                  </a:lnTo>
                  <a:lnTo>
                    <a:pt x="25882" y="21722"/>
                  </a:lnTo>
                  <a:lnTo>
                    <a:pt x="20798" y="26991"/>
                  </a:lnTo>
                  <a:lnTo>
                    <a:pt x="18487" y="29764"/>
                  </a:lnTo>
                  <a:lnTo>
                    <a:pt x="15899" y="32722"/>
                  </a:lnTo>
                  <a:lnTo>
                    <a:pt x="11277" y="39100"/>
                  </a:lnTo>
                  <a:lnTo>
                    <a:pt x="9151" y="42520"/>
                  </a:lnTo>
                  <a:lnTo>
                    <a:pt x="7118" y="46125"/>
                  </a:lnTo>
                  <a:lnTo>
                    <a:pt x="3420" y="53612"/>
                  </a:lnTo>
                  <a:lnTo>
                    <a:pt x="1849" y="57495"/>
                  </a:lnTo>
                  <a:lnTo>
                    <a:pt x="1387" y="59066"/>
                  </a:lnTo>
                  <a:lnTo>
                    <a:pt x="832" y="60545"/>
                  </a:lnTo>
                  <a:lnTo>
                    <a:pt x="185" y="62116"/>
                  </a:lnTo>
                  <a:lnTo>
                    <a:pt x="0" y="63780"/>
                  </a:lnTo>
                  <a:lnTo>
                    <a:pt x="185" y="64242"/>
                  </a:lnTo>
                  <a:lnTo>
                    <a:pt x="555" y="64612"/>
                  </a:lnTo>
                  <a:lnTo>
                    <a:pt x="647" y="64612"/>
                  </a:lnTo>
                  <a:lnTo>
                    <a:pt x="1017" y="64520"/>
                  </a:lnTo>
                  <a:lnTo>
                    <a:pt x="1664" y="63780"/>
                  </a:lnTo>
                  <a:lnTo>
                    <a:pt x="2219" y="62024"/>
                  </a:lnTo>
                  <a:lnTo>
                    <a:pt x="2404" y="61192"/>
                  </a:lnTo>
                  <a:lnTo>
                    <a:pt x="3051" y="59159"/>
                  </a:lnTo>
                  <a:lnTo>
                    <a:pt x="3790" y="57125"/>
                  </a:lnTo>
                  <a:lnTo>
                    <a:pt x="5454" y="53243"/>
                  </a:lnTo>
                  <a:lnTo>
                    <a:pt x="7210" y="49453"/>
                  </a:lnTo>
                  <a:lnTo>
                    <a:pt x="9059" y="45940"/>
                  </a:lnTo>
                  <a:lnTo>
                    <a:pt x="13311" y="39100"/>
                  </a:lnTo>
                  <a:lnTo>
                    <a:pt x="15714" y="35865"/>
                  </a:lnTo>
                  <a:lnTo>
                    <a:pt x="17933" y="32907"/>
                  </a:lnTo>
                  <a:lnTo>
                    <a:pt x="22924" y="27176"/>
                  </a:lnTo>
                  <a:lnTo>
                    <a:pt x="25512" y="24403"/>
                  </a:lnTo>
                  <a:lnTo>
                    <a:pt x="27916" y="22092"/>
                  </a:lnTo>
                  <a:lnTo>
                    <a:pt x="32907" y="17470"/>
                  </a:lnTo>
                  <a:lnTo>
                    <a:pt x="35588" y="15344"/>
                  </a:lnTo>
                  <a:lnTo>
                    <a:pt x="40025" y="11832"/>
                  </a:lnTo>
                  <a:lnTo>
                    <a:pt x="44739" y="8597"/>
                  </a:lnTo>
                  <a:lnTo>
                    <a:pt x="48159" y="6193"/>
                  </a:lnTo>
                  <a:lnTo>
                    <a:pt x="51764" y="4067"/>
                  </a:lnTo>
                  <a:lnTo>
                    <a:pt x="53613" y="2958"/>
                  </a:lnTo>
                  <a:lnTo>
                    <a:pt x="55554" y="1941"/>
                  </a:lnTo>
                  <a:lnTo>
                    <a:pt x="55924" y="1756"/>
                  </a:lnTo>
                  <a:lnTo>
                    <a:pt x="56201" y="1572"/>
                  </a:lnTo>
                  <a:lnTo>
                    <a:pt x="56478" y="925"/>
                  </a:lnTo>
                  <a:lnTo>
                    <a:pt x="56293" y="555"/>
                  </a:lnTo>
                  <a:lnTo>
                    <a:pt x="56201" y="277"/>
                  </a:lnTo>
                  <a:lnTo>
                    <a:pt x="554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9"/>
            <p:cNvSpPr/>
            <p:nvPr/>
          </p:nvSpPr>
          <p:spPr>
            <a:xfrm>
              <a:off x="-2395875" y="3722900"/>
              <a:ext cx="1619950" cy="1968900"/>
            </a:xfrm>
            <a:custGeom>
              <a:avLst/>
              <a:gdLst/>
              <a:ahLst/>
              <a:cxnLst/>
              <a:rect l="l" t="t" r="r" b="b"/>
              <a:pathLst>
                <a:path w="64798" h="78756" extrusionOk="0">
                  <a:moveTo>
                    <a:pt x="16547" y="1"/>
                  </a:moveTo>
                  <a:lnTo>
                    <a:pt x="11463" y="278"/>
                  </a:lnTo>
                  <a:lnTo>
                    <a:pt x="6934" y="1480"/>
                  </a:lnTo>
                  <a:lnTo>
                    <a:pt x="4161" y="3051"/>
                  </a:lnTo>
                  <a:lnTo>
                    <a:pt x="2682" y="4438"/>
                  </a:lnTo>
                  <a:lnTo>
                    <a:pt x="1388" y="5824"/>
                  </a:lnTo>
                  <a:lnTo>
                    <a:pt x="556" y="7488"/>
                  </a:lnTo>
                  <a:lnTo>
                    <a:pt x="93" y="9152"/>
                  </a:lnTo>
                  <a:lnTo>
                    <a:pt x="1" y="11001"/>
                  </a:lnTo>
                  <a:lnTo>
                    <a:pt x="463" y="13034"/>
                  </a:lnTo>
                  <a:lnTo>
                    <a:pt x="1295" y="14975"/>
                  </a:lnTo>
                  <a:lnTo>
                    <a:pt x="2774" y="17009"/>
                  </a:lnTo>
                  <a:lnTo>
                    <a:pt x="4808" y="19135"/>
                  </a:lnTo>
                  <a:lnTo>
                    <a:pt x="6009" y="20059"/>
                  </a:lnTo>
                  <a:lnTo>
                    <a:pt x="11740" y="24219"/>
                  </a:lnTo>
                  <a:lnTo>
                    <a:pt x="21816" y="31336"/>
                  </a:lnTo>
                  <a:lnTo>
                    <a:pt x="28841" y="37067"/>
                  </a:lnTo>
                  <a:lnTo>
                    <a:pt x="35866" y="43723"/>
                  </a:lnTo>
                  <a:lnTo>
                    <a:pt x="40765" y="49638"/>
                  </a:lnTo>
                  <a:lnTo>
                    <a:pt x="43815" y="53983"/>
                  </a:lnTo>
                  <a:lnTo>
                    <a:pt x="46681" y="58697"/>
                  </a:lnTo>
                  <a:lnTo>
                    <a:pt x="49269" y="63781"/>
                  </a:lnTo>
                  <a:lnTo>
                    <a:pt x="51580" y="69420"/>
                  </a:lnTo>
                  <a:lnTo>
                    <a:pt x="53521" y="75520"/>
                  </a:lnTo>
                  <a:lnTo>
                    <a:pt x="54260" y="78755"/>
                  </a:lnTo>
                  <a:lnTo>
                    <a:pt x="64798" y="76260"/>
                  </a:lnTo>
                  <a:lnTo>
                    <a:pt x="64798" y="75428"/>
                  </a:lnTo>
                  <a:lnTo>
                    <a:pt x="64521" y="68218"/>
                  </a:lnTo>
                  <a:lnTo>
                    <a:pt x="63411" y="59437"/>
                  </a:lnTo>
                  <a:lnTo>
                    <a:pt x="62117" y="52689"/>
                  </a:lnTo>
                  <a:lnTo>
                    <a:pt x="60269" y="45571"/>
                  </a:lnTo>
                  <a:lnTo>
                    <a:pt x="57680" y="38269"/>
                  </a:lnTo>
                  <a:lnTo>
                    <a:pt x="56109" y="34756"/>
                  </a:lnTo>
                  <a:lnTo>
                    <a:pt x="54445" y="31336"/>
                  </a:lnTo>
                  <a:lnTo>
                    <a:pt x="50655" y="24866"/>
                  </a:lnTo>
                  <a:lnTo>
                    <a:pt x="46496" y="19135"/>
                  </a:lnTo>
                  <a:lnTo>
                    <a:pt x="41966" y="13959"/>
                  </a:lnTo>
                  <a:lnTo>
                    <a:pt x="37160" y="9522"/>
                  </a:lnTo>
                  <a:lnTo>
                    <a:pt x="32168" y="5824"/>
                  </a:lnTo>
                  <a:lnTo>
                    <a:pt x="27084" y="3051"/>
                  </a:lnTo>
                  <a:lnTo>
                    <a:pt x="21816" y="1110"/>
                  </a:lnTo>
                  <a:lnTo>
                    <a:pt x="19135" y="463"/>
                  </a:lnTo>
                  <a:lnTo>
                    <a:pt x="165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9"/>
            <p:cNvSpPr/>
            <p:nvPr/>
          </p:nvSpPr>
          <p:spPr>
            <a:xfrm>
              <a:off x="-2395875" y="3722900"/>
              <a:ext cx="1619950" cy="1968900"/>
            </a:xfrm>
            <a:custGeom>
              <a:avLst/>
              <a:gdLst/>
              <a:ahLst/>
              <a:cxnLst/>
              <a:rect l="l" t="t" r="r" b="b"/>
              <a:pathLst>
                <a:path w="64798" h="78756" extrusionOk="0">
                  <a:moveTo>
                    <a:pt x="16547" y="1"/>
                  </a:moveTo>
                  <a:lnTo>
                    <a:pt x="11463" y="278"/>
                  </a:lnTo>
                  <a:lnTo>
                    <a:pt x="6934" y="1480"/>
                  </a:lnTo>
                  <a:lnTo>
                    <a:pt x="4161" y="3051"/>
                  </a:lnTo>
                  <a:lnTo>
                    <a:pt x="2682" y="4438"/>
                  </a:lnTo>
                  <a:lnTo>
                    <a:pt x="1388" y="5824"/>
                  </a:lnTo>
                  <a:lnTo>
                    <a:pt x="556" y="7488"/>
                  </a:lnTo>
                  <a:lnTo>
                    <a:pt x="93" y="9152"/>
                  </a:lnTo>
                  <a:lnTo>
                    <a:pt x="1" y="11001"/>
                  </a:lnTo>
                  <a:lnTo>
                    <a:pt x="463" y="13034"/>
                  </a:lnTo>
                  <a:lnTo>
                    <a:pt x="1295" y="14975"/>
                  </a:lnTo>
                  <a:lnTo>
                    <a:pt x="2774" y="17009"/>
                  </a:lnTo>
                  <a:lnTo>
                    <a:pt x="4808" y="19135"/>
                  </a:lnTo>
                  <a:lnTo>
                    <a:pt x="6009" y="20059"/>
                  </a:lnTo>
                  <a:lnTo>
                    <a:pt x="11740" y="24219"/>
                  </a:lnTo>
                  <a:lnTo>
                    <a:pt x="21816" y="31336"/>
                  </a:lnTo>
                  <a:lnTo>
                    <a:pt x="28841" y="37067"/>
                  </a:lnTo>
                  <a:lnTo>
                    <a:pt x="35866" y="43723"/>
                  </a:lnTo>
                  <a:lnTo>
                    <a:pt x="40765" y="49638"/>
                  </a:lnTo>
                  <a:lnTo>
                    <a:pt x="43815" y="53983"/>
                  </a:lnTo>
                  <a:lnTo>
                    <a:pt x="46681" y="58697"/>
                  </a:lnTo>
                  <a:lnTo>
                    <a:pt x="49269" y="63781"/>
                  </a:lnTo>
                  <a:lnTo>
                    <a:pt x="51580" y="69420"/>
                  </a:lnTo>
                  <a:lnTo>
                    <a:pt x="53521" y="75520"/>
                  </a:lnTo>
                  <a:lnTo>
                    <a:pt x="54260" y="78755"/>
                  </a:lnTo>
                  <a:lnTo>
                    <a:pt x="64798" y="76260"/>
                  </a:lnTo>
                  <a:lnTo>
                    <a:pt x="64798" y="75428"/>
                  </a:lnTo>
                  <a:lnTo>
                    <a:pt x="64521" y="68218"/>
                  </a:lnTo>
                  <a:lnTo>
                    <a:pt x="63411" y="59437"/>
                  </a:lnTo>
                  <a:lnTo>
                    <a:pt x="62117" y="52689"/>
                  </a:lnTo>
                  <a:lnTo>
                    <a:pt x="60269" y="45571"/>
                  </a:lnTo>
                  <a:lnTo>
                    <a:pt x="57680" y="38269"/>
                  </a:lnTo>
                  <a:lnTo>
                    <a:pt x="56109" y="34756"/>
                  </a:lnTo>
                  <a:lnTo>
                    <a:pt x="54445" y="31336"/>
                  </a:lnTo>
                  <a:lnTo>
                    <a:pt x="50655" y="24866"/>
                  </a:lnTo>
                  <a:lnTo>
                    <a:pt x="46496" y="19135"/>
                  </a:lnTo>
                  <a:lnTo>
                    <a:pt x="41966" y="13959"/>
                  </a:lnTo>
                  <a:lnTo>
                    <a:pt x="37160" y="9522"/>
                  </a:lnTo>
                  <a:lnTo>
                    <a:pt x="32168" y="5824"/>
                  </a:lnTo>
                  <a:lnTo>
                    <a:pt x="27084" y="3051"/>
                  </a:lnTo>
                  <a:lnTo>
                    <a:pt x="21816" y="1110"/>
                  </a:lnTo>
                  <a:lnTo>
                    <a:pt x="19135" y="463"/>
                  </a:lnTo>
                  <a:lnTo>
                    <a:pt x="165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9"/>
            <p:cNvSpPr/>
            <p:nvPr/>
          </p:nvSpPr>
          <p:spPr>
            <a:xfrm>
              <a:off x="-2118550" y="3889300"/>
              <a:ext cx="1210925" cy="1640725"/>
            </a:xfrm>
            <a:custGeom>
              <a:avLst/>
              <a:gdLst/>
              <a:ahLst/>
              <a:cxnLst/>
              <a:rect l="l" t="t" r="r" b="b"/>
              <a:pathLst>
                <a:path w="48437" h="65629" extrusionOk="0">
                  <a:moveTo>
                    <a:pt x="462" y="0"/>
                  </a:moveTo>
                  <a:lnTo>
                    <a:pt x="185" y="278"/>
                  </a:lnTo>
                  <a:lnTo>
                    <a:pt x="93" y="555"/>
                  </a:lnTo>
                  <a:lnTo>
                    <a:pt x="0" y="740"/>
                  </a:lnTo>
                  <a:lnTo>
                    <a:pt x="185" y="1109"/>
                  </a:lnTo>
                  <a:lnTo>
                    <a:pt x="462" y="1202"/>
                  </a:lnTo>
                  <a:lnTo>
                    <a:pt x="3328" y="2126"/>
                  </a:lnTo>
                  <a:lnTo>
                    <a:pt x="10076" y="5454"/>
                  </a:lnTo>
                  <a:lnTo>
                    <a:pt x="17378" y="10445"/>
                  </a:lnTo>
                  <a:lnTo>
                    <a:pt x="23016" y="15344"/>
                  </a:lnTo>
                  <a:lnTo>
                    <a:pt x="26806" y="19042"/>
                  </a:lnTo>
                  <a:lnTo>
                    <a:pt x="30411" y="23109"/>
                  </a:lnTo>
                  <a:lnTo>
                    <a:pt x="33739" y="27638"/>
                  </a:lnTo>
                  <a:lnTo>
                    <a:pt x="36974" y="32445"/>
                  </a:lnTo>
                  <a:lnTo>
                    <a:pt x="39840" y="37621"/>
                  </a:lnTo>
                  <a:lnTo>
                    <a:pt x="42335" y="43167"/>
                  </a:lnTo>
                  <a:lnTo>
                    <a:pt x="44369" y="49083"/>
                  </a:lnTo>
                  <a:lnTo>
                    <a:pt x="45940" y="55184"/>
                  </a:lnTo>
                  <a:lnTo>
                    <a:pt x="47050" y="61747"/>
                  </a:lnTo>
                  <a:lnTo>
                    <a:pt x="47327" y="65074"/>
                  </a:lnTo>
                  <a:lnTo>
                    <a:pt x="47419" y="65444"/>
                  </a:lnTo>
                  <a:lnTo>
                    <a:pt x="47881" y="65629"/>
                  </a:lnTo>
                  <a:lnTo>
                    <a:pt x="48344" y="65444"/>
                  </a:lnTo>
                  <a:lnTo>
                    <a:pt x="48436" y="64982"/>
                  </a:lnTo>
                  <a:lnTo>
                    <a:pt x="48159" y="61562"/>
                  </a:lnTo>
                  <a:lnTo>
                    <a:pt x="47142" y="54999"/>
                  </a:lnTo>
                  <a:lnTo>
                    <a:pt x="45478" y="48713"/>
                  </a:lnTo>
                  <a:lnTo>
                    <a:pt x="43445" y="42705"/>
                  </a:lnTo>
                  <a:lnTo>
                    <a:pt x="40856" y="37159"/>
                  </a:lnTo>
                  <a:lnTo>
                    <a:pt x="37898" y="31890"/>
                  </a:lnTo>
                  <a:lnTo>
                    <a:pt x="34663" y="26899"/>
                  </a:lnTo>
                  <a:lnTo>
                    <a:pt x="31243" y="22369"/>
                  </a:lnTo>
                  <a:lnTo>
                    <a:pt x="27546" y="18210"/>
                  </a:lnTo>
                  <a:lnTo>
                    <a:pt x="23756" y="14420"/>
                  </a:lnTo>
                  <a:lnTo>
                    <a:pt x="18025" y="9429"/>
                  </a:lnTo>
                  <a:lnTo>
                    <a:pt x="10538" y="4345"/>
                  </a:lnTo>
                  <a:lnTo>
                    <a:pt x="3698" y="1017"/>
                  </a:lnTo>
                  <a:lnTo>
                    <a:pt x="740" y="93"/>
                  </a:lnTo>
                  <a:lnTo>
                    <a:pt x="4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9"/>
            <p:cNvSpPr/>
            <p:nvPr/>
          </p:nvSpPr>
          <p:spPr>
            <a:xfrm>
              <a:off x="-2386625" y="4654200"/>
              <a:ext cx="1807125" cy="2017400"/>
            </a:xfrm>
            <a:custGeom>
              <a:avLst/>
              <a:gdLst/>
              <a:ahLst/>
              <a:cxnLst/>
              <a:rect l="l" t="t" r="r" b="b"/>
              <a:pathLst>
                <a:path w="72285" h="80696" extrusionOk="0">
                  <a:moveTo>
                    <a:pt x="10076" y="0"/>
                  </a:moveTo>
                  <a:lnTo>
                    <a:pt x="8320" y="462"/>
                  </a:lnTo>
                  <a:lnTo>
                    <a:pt x="7211" y="832"/>
                  </a:lnTo>
                  <a:lnTo>
                    <a:pt x="5085" y="1849"/>
                  </a:lnTo>
                  <a:lnTo>
                    <a:pt x="3421" y="3328"/>
                  </a:lnTo>
                  <a:lnTo>
                    <a:pt x="2034" y="5084"/>
                  </a:lnTo>
                  <a:lnTo>
                    <a:pt x="925" y="7025"/>
                  </a:lnTo>
                  <a:lnTo>
                    <a:pt x="278" y="9059"/>
                  </a:lnTo>
                  <a:lnTo>
                    <a:pt x="1" y="11370"/>
                  </a:lnTo>
                  <a:lnTo>
                    <a:pt x="186" y="13681"/>
                  </a:lnTo>
                  <a:lnTo>
                    <a:pt x="463" y="14790"/>
                  </a:lnTo>
                  <a:lnTo>
                    <a:pt x="648" y="15437"/>
                  </a:lnTo>
                  <a:lnTo>
                    <a:pt x="925" y="15991"/>
                  </a:lnTo>
                  <a:lnTo>
                    <a:pt x="1757" y="17840"/>
                  </a:lnTo>
                  <a:lnTo>
                    <a:pt x="4253" y="21260"/>
                  </a:lnTo>
                  <a:lnTo>
                    <a:pt x="5362" y="23016"/>
                  </a:lnTo>
                  <a:lnTo>
                    <a:pt x="5917" y="23941"/>
                  </a:lnTo>
                  <a:lnTo>
                    <a:pt x="6656" y="25882"/>
                  </a:lnTo>
                  <a:lnTo>
                    <a:pt x="7026" y="27823"/>
                  </a:lnTo>
                  <a:lnTo>
                    <a:pt x="6841" y="29857"/>
                  </a:lnTo>
                  <a:lnTo>
                    <a:pt x="6471" y="30781"/>
                  </a:lnTo>
                  <a:lnTo>
                    <a:pt x="5824" y="32168"/>
                  </a:lnTo>
                  <a:lnTo>
                    <a:pt x="4160" y="34848"/>
                  </a:lnTo>
                  <a:lnTo>
                    <a:pt x="3606" y="36235"/>
                  </a:lnTo>
                  <a:lnTo>
                    <a:pt x="3051" y="38176"/>
                  </a:lnTo>
                  <a:lnTo>
                    <a:pt x="2866" y="41781"/>
                  </a:lnTo>
                  <a:lnTo>
                    <a:pt x="3513" y="44277"/>
                  </a:lnTo>
                  <a:lnTo>
                    <a:pt x="4345" y="45663"/>
                  </a:lnTo>
                  <a:lnTo>
                    <a:pt x="5547" y="47050"/>
                  </a:lnTo>
                  <a:lnTo>
                    <a:pt x="7118" y="48251"/>
                  </a:lnTo>
                  <a:lnTo>
                    <a:pt x="8043" y="48713"/>
                  </a:lnTo>
                  <a:lnTo>
                    <a:pt x="9059" y="49268"/>
                  </a:lnTo>
                  <a:lnTo>
                    <a:pt x="11370" y="49823"/>
                  </a:lnTo>
                  <a:lnTo>
                    <a:pt x="14975" y="50562"/>
                  </a:lnTo>
                  <a:lnTo>
                    <a:pt x="18488" y="51209"/>
                  </a:lnTo>
                  <a:lnTo>
                    <a:pt x="20614" y="52041"/>
                  </a:lnTo>
                  <a:lnTo>
                    <a:pt x="22555" y="53150"/>
                  </a:lnTo>
                  <a:lnTo>
                    <a:pt x="24034" y="54999"/>
                  </a:lnTo>
                  <a:lnTo>
                    <a:pt x="24588" y="56201"/>
                  </a:lnTo>
                  <a:lnTo>
                    <a:pt x="25235" y="58142"/>
                  </a:lnTo>
                  <a:lnTo>
                    <a:pt x="25883" y="62301"/>
                  </a:lnTo>
                  <a:lnTo>
                    <a:pt x="26160" y="64335"/>
                  </a:lnTo>
                  <a:lnTo>
                    <a:pt x="26714" y="66368"/>
                  </a:lnTo>
                  <a:lnTo>
                    <a:pt x="28286" y="70158"/>
                  </a:lnTo>
                  <a:lnTo>
                    <a:pt x="30597" y="73671"/>
                  </a:lnTo>
                  <a:lnTo>
                    <a:pt x="33370" y="76629"/>
                  </a:lnTo>
                  <a:lnTo>
                    <a:pt x="35034" y="77830"/>
                  </a:lnTo>
                  <a:lnTo>
                    <a:pt x="36235" y="78662"/>
                  </a:lnTo>
                  <a:lnTo>
                    <a:pt x="38823" y="79772"/>
                  </a:lnTo>
                  <a:lnTo>
                    <a:pt x="41412" y="80419"/>
                  </a:lnTo>
                  <a:lnTo>
                    <a:pt x="44185" y="80696"/>
                  </a:lnTo>
                  <a:lnTo>
                    <a:pt x="48344" y="80603"/>
                  </a:lnTo>
                  <a:lnTo>
                    <a:pt x="53613" y="79217"/>
                  </a:lnTo>
                  <a:lnTo>
                    <a:pt x="56201" y="78108"/>
                  </a:lnTo>
                  <a:lnTo>
                    <a:pt x="57588" y="77368"/>
                  </a:lnTo>
                  <a:lnTo>
                    <a:pt x="60361" y="75612"/>
                  </a:lnTo>
                  <a:lnTo>
                    <a:pt x="62949" y="73671"/>
                  </a:lnTo>
                  <a:lnTo>
                    <a:pt x="65260" y="71360"/>
                  </a:lnTo>
                  <a:lnTo>
                    <a:pt x="66277" y="70066"/>
                  </a:lnTo>
                  <a:lnTo>
                    <a:pt x="67386" y="68679"/>
                  </a:lnTo>
                  <a:lnTo>
                    <a:pt x="69142" y="65721"/>
                  </a:lnTo>
                  <a:lnTo>
                    <a:pt x="70529" y="62579"/>
                  </a:lnTo>
                  <a:lnTo>
                    <a:pt x="71545" y="59251"/>
                  </a:lnTo>
                  <a:lnTo>
                    <a:pt x="72192" y="55923"/>
                  </a:lnTo>
                  <a:lnTo>
                    <a:pt x="72285" y="52596"/>
                  </a:lnTo>
                  <a:lnTo>
                    <a:pt x="72100" y="49083"/>
                  </a:lnTo>
                  <a:lnTo>
                    <a:pt x="71360" y="45663"/>
                  </a:lnTo>
                  <a:lnTo>
                    <a:pt x="70898" y="43999"/>
                  </a:lnTo>
                  <a:lnTo>
                    <a:pt x="70251" y="42058"/>
                  </a:lnTo>
                  <a:lnTo>
                    <a:pt x="68218" y="38453"/>
                  </a:lnTo>
                  <a:lnTo>
                    <a:pt x="66924" y="36789"/>
                  </a:lnTo>
                  <a:lnTo>
                    <a:pt x="65814" y="35680"/>
                  </a:lnTo>
                  <a:lnTo>
                    <a:pt x="63134" y="33831"/>
                  </a:lnTo>
                  <a:lnTo>
                    <a:pt x="61840" y="32907"/>
                  </a:lnTo>
                  <a:lnTo>
                    <a:pt x="59067" y="30689"/>
                  </a:lnTo>
                  <a:lnTo>
                    <a:pt x="55277" y="26806"/>
                  </a:lnTo>
                  <a:lnTo>
                    <a:pt x="53336" y="23756"/>
                  </a:lnTo>
                  <a:lnTo>
                    <a:pt x="52781" y="22092"/>
                  </a:lnTo>
                  <a:lnTo>
                    <a:pt x="52226" y="19319"/>
                  </a:lnTo>
                  <a:lnTo>
                    <a:pt x="51487" y="15160"/>
                  </a:lnTo>
                  <a:lnTo>
                    <a:pt x="50563" y="12571"/>
                  </a:lnTo>
                  <a:lnTo>
                    <a:pt x="49916" y="11185"/>
                  </a:lnTo>
                  <a:lnTo>
                    <a:pt x="48899" y="9613"/>
                  </a:lnTo>
                  <a:lnTo>
                    <a:pt x="46126" y="7118"/>
                  </a:lnTo>
                  <a:lnTo>
                    <a:pt x="44369" y="6286"/>
                  </a:lnTo>
                  <a:lnTo>
                    <a:pt x="43168" y="6008"/>
                  </a:lnTo>
                  <a:lnTo>
                    <a:pt x="40857" y="5731"/>
                  </a:lnTo>
                  <a:lnTo>
                    <a:pt x="37160" y="6008"/>
                  </a:lnTo>
                  <a:lnTo>
                    <a:pt x="34756" y="6286"/>
                  </a:lnTo>
                  <a:lnTo>
                    <a:pt x="33000" y="6471"/>
                  </a:lnTo>
                  <a:lnTo>
                    <a:pt x="29857" y="6193"/>
                  </a:lnTo>
                  <a:lnTo>
                    <a:pt x="25605" y="4622"/>
                  </a:lnTo>
                  <a:lnTo>
                    <a:pt x="22555" y="3143"/>
                  </a:lnTo>
                  <a:lnTo>
                    <a:pt x="20891" y="2311"/>
                  </a:lnTo>
                  <a:lnTo>
                    <a:pt x="17378" y="925"/>
                  </a:lnTo>
                  <a:lnTo>
                    <a:pt x="13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9"/>
            <p:cNvSpPr/>
            <p:nvPr/>
          </p:nvSpPr>
          <p:spPr>
            <a:xfrm>
              <a:off x="-1956800" y="5497650"/>
              <a:ext cx="746450" cy="138700"/>
            </a:xfrm>
            <a:custGeom>
              <a:avLst/>
              <a:gdLst/>
              <a:ahLst/>
              <a:cxnLst/>
              <a:rect l="l" t="t" r="r" b="b"/>
              <a:pathLst>
                <a:path w="29858" h="5548" extrusionOk="0">
                  <a:moveTo>
                    <a:pt x="13311" y="1"/>
                  </a:moveTo>
                  <a:lnTo>
                    <a:pt x="9521" y="93"/>
                  </a:lnTo>
                  <a:lnTo>
                    <a:pt x="5824" y="648"/>
                  </a:lnTo>
                  <a:lnTo>
                    <a:pt x="2127" y="1665"/>
                  </a:lnTo>
                  <a:lnTo>
                    <a:pt x="370" y="2312"/>
                  </a:lnTo>
                  <a:lnTo>
                    <a:pt x="93" y="2497"/>
                  </a:lnTo>
                  <a:lnTo>
                    <a:pt x="1" y="2959"/>
                  </a:lnTo>
                  <a:lnTo>
                    <a:pt x="93" y="3144"/>
                  </a:lnTo>
                  <a:lnTo>
                    <a:pt x="278" y="3329"/>
                  </a:lnTo>
                  <a:lnTo>
                    <a:pt x="463" y="3513"/>
                  </a:lnTo>
                  <a:lnTo>
                    <a:pt x="648" y="3513"/>
                  </a:lnTo>
                  <a:lnTo>
                    <a:pt x="833" y="3421"/>
                  </a:lnTo>
                  <a:lnTo>
                    <a:pt x="2589" y="2774"/>
                  </a:lnTo>
                  <a:lnTo>
                    <a:pt x="6101" y="1942"/>
                  </a:lnTo>
                  <a:lnTo>
                    <a:pt x="9706" y="1387"/>
                  </a:lnTo>
                  <a:lnTo>
                    <a:pt x="13311" y="1203"/>
                  </a:lnTo>
                  <a:lnTo>
                    <a:pt x="16916" y="1480"/>
                  </a:lnTo>
                  <a:lnTo>
                    <a:pt x="20521" y="2127"/>
                  </a:lnTo>
                  <a:lnTo>
                    <a:pt x="23941" y="3144"/>
                  </a:lnTo>
                  <a:lnTo>
                    <a:pt x="27361" y="4623"/>
                  </a:lnTo>
                  <a:lnTo>
                    <a:pt x="28933" y="5547"/>
                  </a:lnTo>
                  <a:lnTo>
                    <a:pt x="29210" y="5547"/>
                  </a:lnTo>
                  <a:lnTo>
                    <a:pt x="29672" y="5455"/>
                  </a:lnTo>
                  <a:lnTo>
                    <a:pt x="29765" y="5270"/>
                  </a:lnTo>
                  <a:lnTo>
                    <a:pt x="29857" y="4992"/>
                  </a:lnTo>
                  <a:lnTo>
                    <a:pt x="29765" y="4530"/>
                  </a:lnTo>
                  <a:lnTo>
                    <a:pt x="29580" y="4438"/>
                  </a:lnTo>
                  <a:lnTo>
                    <a:pt x="27824" y="3513"/>
                  </a:lnTo>
                  <a:lnTo>
                    <a:pt x="24403" y="1942"/>
                  </a:lnTo>
                  <a:lnTo>
                    <a:pt x="20798" y="925"/>
                  </a:lnTo>
                  <a:lnTo>
                    <a:pt x="17009" y="278"/>
                  </a:lnTo>
                  <a:lnTo>
                    <a:pt x="13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9"/>
            <p:cNvSpPr/>
            <p:nvPr/>
          </p:nvSpPr>
          <p:spPr>
            <a:xfrm>
              <a:off x="-2081575" y="4839050"/>
              <a:ext cx="1160075" cy="1573750"/>
            </a:xfrm>
            <a:custGeom>
              <a:avLst/>
              <a:gdLst/>
              <a:ahLst/>
              <a:cxnLst/>
              <a:rect l="l" t="t" r="r" b="b"/>
              <a:pathLst>
                <a:path w="46403" h="62950" extrusionOk="0">
                  <a:moveTo>
                    <a:pt x="555" y="1"/>
                  </a:moveTo>
                  <a:lnTo>
                    <a:pt x="93" y="93"/>
                  </a:lnTo>
                  <a:lnTo>
                    <a:pt x="93" y="278"/>
                  </a:lnTo>
                  <a:lnTo>
                    <a:pt x="0" y="278"/>
                  </a:lnTo>
                  <a:lnTo>
                    <a:pt x="0" y="556"/>
                  </a:lnTo>
                  <a:lnTo>
                    <a:pt x="93" y="925"/>
                  </a:lnTo>
                  <a:lnTo>
                    <a:pt x="370" y="1018"/>
                  </a:lnTo>
                  <a:lnTo>
                    <a:pt x="3698" y="2589"/>
                  </a:lnTo>
                  <a:lnTo>
                    <a:pt x="10907" y="7211"/>
                  </a:lnTo>
                  <a:lnTo>
                    <a:pt x="18302" y="13312"/>
                  </a:lnTo>
                  <a:lnTo>
                    <a:pt x="25605" y="20614"/>
                  </a:lnTo>
                  <a:lnTo>
                    <a:pt x="32260" y="28933"/>
                  </a:lnTo>
                  <a:lnTo>
                    <a:pt x="36604" y="35773"/>
                  </a:lnTo>
                  <a:lnTo>
                    <a:pt x="39100" y="40395"/>
                  </a:lnTo>
                  <a:lnTo>
                    <a:pt x="41226" y="45202"/>
                  </a:lnTo>
                  <a:lnTo>
                    <a:pt x="42982" y="50008"/>
                  </a:lnTo>
                  <a:lnTo>
                    <a:pt x="44276" y="54907"/>
                  </a:lnTo>
                  <a:lnTo>
                    <a:pt x="45016" y="59899"/>
                  </a:lnTo>
                  <a:lnTo>
                    <a:pt x="45201" y="62302"/>
                  </a:lnTo>
                  <a:lnTo>
                    <a:pt x="45293" y="62487"/>
                  </a:lnTo>
                  <a:lnTo>
                    <a:pt x="45571" y="62857"/>
                  </a:lnTo>
                  <a:lnTo>
                    <a:pt x="45848" y="62857"/>
                  </a:lnTo>
                  <a:lnTo>
                    <a:pt x="45848" y="62949"/>
                  </a:lnTo>
                  <a:lnTo>
                    <a:pt x="46033" y="62857"/>
                  </a:lnTo>
                  <a:lnTo>
                    <a:pt x="46402" y="62487"/>
                  </a:lnTo>
                  <a:lnTo>
                    <a:pt x="46402" y="62302"/>
                  </a:lnTo>
                  <a:lnTo>
                    <a:pt x="46218" y="59806"/>
                  </a:lnTo>
                  <a:lnTo>
                    <a:pt x="45478" y="54815"/>
                  </a:lnTo>
                  <a:lnTo>
                    <a:pt x="44184" y="49823"/>
                  </a:lnTo>
                  <a:lnTo>
                    <a:pt x="42335" y="44924"/>
                  </a:lnTo>
                  <a:lnTo>
                    <a:pt x="40209" y="39933"/>
                  </a:lnTo>
                  <a:lnTo>
                    <a:pt x="37529" y="35219"/>
                  </a:lnTo>
                  <a:lnTo>
                    <a:pt x="33184" y="28378"/>
                  </a:lnTo>
                  <a:lnTo>
                    <a:pt x="26437" y="19874"/>
                  </a:lnTo>
                  <a:lnTo>
                    <a:pt x="19042" y="12480"/>
                  </a:lnTo>
                  <a:lnTo>
                    <a:pt x="11462" y="6287"/>
                  </a:lnTo>
                  <a:lnTo>
                    <a:pt x="4252" y="1665"/>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9"/>
            <p:cNvSpPr/>
            <p:nvPr/>
          </p:nvSpPr>
          <p:spPr>
            <a:xfrm>
              <a:off x="-699675" y="-2934725"/>
              <a:ext cx="3491750" cy="9872075"/>
            </a:xfrm>
            <a:custGeom>
              <a:avLst/>
              <a:gdLst/>
              <a:ahLst/>
              <a:cxnLst/>
              <a:rect l="l" t="t" r="r" b="b"/>
              <a:pathLst>
                <a:path w="139670" h="394883" extrusionOk="0">
                  <a:moveTo>
                    <a:pt x="130981" y="28286"/>
                  </a:moveTo>
                  <a:lnTo>
                    <a:pt x="131905" y="28563"/>
                  </a:lnTo>
                  <a:lnTo>
                    <a:pt x="132644" y="29118"/>
                  </a:lnTo>
                  <a:lnTo>
                    <a:pt x="132922" y="29580"/>
                  </a:lnTo>
                  <a:lnTo>
                    <a:pt x="133199" y="30227"/>
                  </a:lnTo>
                  <a:lnTo>
                    <a:pt x="133291" y="30874"/>
                  </a:lnTo>
                  <a:lnTo>
                    <a:pt x="133291" y="288398"/>
                  </a:lnTo>
                  <a:lnTo>
                    <a:pt x="133199" y="289322"/>
                  </a:lnTo>
                  <a:lnTo>
                    <a:pt x="132644" y="290709"/>
                  </a:lnTo>
                  <a:lnTo>
                    <a:pt x="130981" y="292650"/>
                  </a:lnTo>
                  <a:lnTo>
                    <a:pt x="129502" y="293482"/>
                  </a:lnTo>
                  <a:lnTo>
                    <a:pt x="9706" y="362716"/>
                  </a:lnTo>
                  <a:lnTo>
                    <a:pt x="8966" y="363085"/>
                  </a:lnTo>
                  <a:lnTo>
                    <a:pt x="7580" y="363178"/>
                  </a:lnTo>
                  <a:lnTo>
                    <a:pt x="6563" y="362623"/>
                  </a:lnTo>
                  <a:lnTo>
                    <a:pt x="6008" y="361421"/>
                  </a:lnTo>
                  <a:lnTo>
                    <a:pt x="5916" y="360497"/>
                  </a:lnTo>
                  <a:lnTo>
                    <a:pt x="5916" y="104360"/>
                  </a:lnTo>
                  <a:lnTo>
                    <a:pt x="6008" y="103436"/>
                  </a:lnTo>
                  <a:lnTo>
                    <a:pt x="6471" y="101494"/>
                  </a:lnTo>
                  <a:lnTo>
                    <a:pt x="7580" y="99831"/>
                  </a:lnTo>
                  <a:lnTo>
                    <a:pt x="8966" y="98444"/>
                  </a:lnTo>
                  <a:lnTo>
                    <a:pt x="9798" y="97889"/>
                  </a:lnTo>
                  <a:lnTo>
                    <a:pt x="129502" y="28656"/>
                  </a:lnTo>
                  <a:lnTo>
                    <a:pt x="129964" y="28471"/>
                  </a:lnTo>
                  <a:lnTo>
                    <a:pt x="130981" y="28286"/>
                  </a:lnTo>
                  <a:close/>
                  <a:moveTo>
                    <a:pt x="137728" y="1"/>
                  </a:moveTo>
                  <a:lnTo>
                    <a:pt x="136157" y="186"/>
                  </a:lnTo>
                  <a:lnTo>
                    <a:pt x="135233" y="648"/>
                  </a:lnTo>
                  <a:lnTo>
                    <a:pt x="4437" y="76167"/>
                  </a:lnTo>
                  <a:lnTo>
                    <a:pt x="3513" y="76814"/>
                  </a:lnTo>
                  <a:lnTo>
                    <a:pt x="1941" y="78478"/>
                  </a:lnTo>
                  <a:lnTo>
                    <a:pt x="832" y="80419"/>
                  </a:lnTo>
                  <a:lnTo>
                    <a:pt x="93" y="82638"/>
                  </a:lnTo>
                  <a:lnTo>
                    <a:pt x="0" y="83839"/>
                  </a:lnTo>
                  <a:lnTo>
                    <a:pt x="0" y="391833"/>
                  </a:lnTo>
                  <a:lnTo>
                    <a:pt x="93" y="392849"/>
                  </a:lnTo>
                  <a:lnTo>
                    <a:pt x="740" y="394236"/>
                  </a:lnTo>
                  <a:lnTo>
                    <a:pt x="1941" y="394883"/>
                  </a:lnTo>
                  <a:lnTo>
                    <a:pt x="3605" y="394790"/>
                  </a:lnTo>
                  <a:lnTo>
                    <a:pt x="4530" y="394328"/>
                  </a:lnTo>
                  <a:lnTo>
                    <a:pt x="135233" y="318901"/>
                  </a:lnTo>
                  <a:lnTo>
                    <a:pt x="136249" y="318162"/>
                  </a:lnTo>
                  <a:lnTo>
                    <a:pt x="137728" y="316498"/>
                  </a:lnTo>
                  <a:lnTo>
                    <a:pt x="138930" y="314557"/>
                  </a:lnTo>
                  <a:lnTo>
                    <a:pt x="139577" y="312339"/>
                  </a:lnTo>
                  <a:lnTo>
                    <a:pt x="139669" y="311137"/>
                  </a:lnTo>
                  <a:lnTo>
                    <a:pt x="139669" y="3144"/>
                  </a:lnTo>
                  <a:lnTo>
                    <a:pt x="139577" y="2219"/>
                  </a:lnTo>
                  <a:lnTo>
                    <a:pt x="138930" y="740"/>
                  </a:lnTo>
                  <a:lnTo>
                    <a:pt x="1377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9"/>
            <p:cNvSpPr/>
            <p:nvPr/>
          </p:nvSpPr>
          <p:spPr>
            <a:xfrm>
              <a:off x="-551775" y="-2227600"/>
              <a:ext cx="3184400" cy="8372325"/>
            </a:xfrm>
            <a:custGeom>
              <a:avLst/>
              <a:gdLst/>
              <a:ahLst/>
              <a:cxnLst/>
              <a:rect l="l" t="t" r="r" b="b"/>
              <a:pathLst>
                <a:path w="127376" h="334893" extrusionOk="0">
                  <a:moveTo>
                    <a:pt x="125065" y="1"/>
                  </a:moveTo>
                  <a:lnTo>
                    <a:pt x="124048" y="186"/>
                  </a:lnTo>
                  <a:lnTo>
                    <a:pt x="123586" y="371"/>
                  </a:lnTo>
                  <a:lnTo>
                    <a:pt x="3790" y="69604"/>
                  </a:lnTo>
                  <a:lnTo>
                    <a:pt x="2958" y="70159"/>
                  </a:lnTo>
                  <a:lnTo>
                    <a:pt x="1571" y="71546"/>
                  </a:lnTo>
                  <a:lnTo>
                    <a:pt x="555" y="73209"/>
                  </a:lnTo>
                  <a:lnTo>
                    <a:pt x="92" y="75151"/>
                  </a:lnTo>
                  <a:lnTo>
                    <a:pt x="0" y="76075"/>
                  </a:lnTo>
                  <a:lnTo>
                    <a:pt x="0" y="332212"/>
                  </a:lnTo>
                  <a:lnTo>
                    <a:pt x="92" y="333136"/>
                  </a:lnTo>
                  <a:lnTo>
                    <a:pt x="647" y="334338"/>
                  </a:lnTo>
                  <a:lnTo>
                    <a:pt x="1664" y="334893"/>
                  </a:lnTo>
                  <a:lnTo>
                    <a:pt x="3050" y="334800"/>
                  </a:lnTo>
                  <a:lnTo>
                    <a:pt x="3790" y="334431"/>
                  </a:lnTo>
                  <a:lnTo>
                    <a:pt x="123586" y="265197"/>
                  </a:lnTo>
                  <a:lnTo>
                    <a:pt x="125065" y="264365"/>
                  </a:lnTo>
                  <a:lnTo>
                    <a:pt x="126728" y="262424"/>
                  </a:lnTo>
                  <a:lnTo>
                    <a:pt x="127283" y="261037"/>
                  </a:lnTo>
                  <a:lnTo>
                    <a:pt x="127375" y="260113"/>
                  </a:lnTo>
                  <a:lnTo>
                    <a:pt x="127375" y="2589"/>
                  </a:lnTo>
                  <a:lnTo>
                    <a:pt x="127283" y="1942"/>
                  </a:lnTo>
                  <a:lnTo>
                    <a:pt x="127006" y="1295"/>
                  </a:lnTo>
                  <a:lnTo>
                    <a:pt x="126728" y="833"/>
                  </a:lnTo>
                  <a:lnTo>
                    <a:pt x="125989" y="278"/>
                  </a:lnTo>
                  <a:lnTo>
                    <a:pt x="1250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9"/>
            <p:cNvSpPr/>
            <p:nvPr/>
          </p:nvSpPr>
          <p:spPr>
            <a:xfrm>
              <a:off x="-551775" y="2590575"/>
              <a:ext cx="3147425" cy="3554150"/>
            </a:xfrm>
            <a:custGeom>
              <a:avLst/>
              <a:gdLst/>
              <a:ahLst/>
              <a:cxnLst/>
              <a:rect l="l" t="t" r="r" b="b"/>
              <a:pathLst>
                <a:path w="125897" h="142166" extrusionOk="0">
                  <a:moveTo>
                    <a:pt x="0" y="1"/>
                  </a:moveTo>
                  <a:lnTo>
                    <a:pt x="0" y="139485"/>
                  </a:lnTo>
                  <a:lnTo>
                    <a:pt x="92" y="140409"/>
                  </a:lnTo>
                  <a:lnTo>
                    <a:pt x="647" y="141611"/>
                  </a:lnTo>
                  <a:lnTo>
                    <a:pt x="1664" y="142166"/>
                  </a:lnTo>
                  <a:lnTo>
                    <a:pt x="3050" y="142073"/>
                  </a:lnTo>
                  <a:lnTo>
                    <a:pt x="3790" y="141704"/>
                  </a:lnTo>
                  <a:lnTo>
                    <a:pt x="123586" y="72562"/>
                  </a:lnTo>
                  <a:lnTo>
                    <a:pt x="124787" y="71823"/>
                  </a:lnTo>
                  <a:lnTo>
                    <a:pt x="125896" y="7089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9"/>
            <p:cNvSpPr/>
            <p:nvPr/>
          </p:nvSpPr>
          <p:spPr>
            <a:xfrm>
              <a:off x="-551775" y="-2132850"/>
              <a:ext cx="2941750" cy="8067300"/>
            </a:xfrm>
            <a:custGeom>
              <a:avLst/>
              <a:gdLst/>
              <a:ahLst/>
              <a:cxnLst/>
              <a:rect l="l" t="t" r="r" b="b"/>
              <a:pathLst>
                <a:path w="117670" h="322692" extrusionOk="0">
                  <a:moveTo>
                    <a:pt x="117670" y="1"/>
                  </a:moveTo>
                  <a:lnTo>
                    <a:pt x="3790" y="65814"/>
                  </a:lnTo>
                  <a:lnTo>
                    <a:pt x="2958" y="66369"/>
                  </a:lnTo>
                  <a:lnTo>
                    <a:pt x="1571" y="67756"/>
                  </a:lnTo>
                  <a:lnTo>
                    <a:pt x="555" y="69419"/>
                  </a:lnTo>
                  <a:lnTo>
                    <a:pt x="92" y="71361"/>
                  </a:lnTo>
                  <a:lnTo>
                    <a:pt x="0" y="72285"/>
                  </a:lnTo>
                  <a:lnTo>
                    <a:pt x="0" y="322691"/>
                  </a:lnTo>
                  <a:lnTo>
                    <a:pt x="113972" y="256970"/>
                  </a:lnTo>
                  <a:lnTo>
                    <a:pt x="115359" y="256046"/>
                  </a:lnTo>
                  <a:lnTo>
                    <a:pt x="117023" y="254197"/>
                  </a:lnTo>
                  <a:lnTo>
                    <a:pt x="117577" y="252718"/>
                  </a:lnTo>
                  <a:lnTo>
                    <a:pt x="117670" y="251794"/>
                  </a:lnTo>
                  <a:lnTo>
                    <a:pt x="1176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9"/>
            <p:cNvSpPr/>
            <p:nvPr/>
          </p:nvSpPr>
          <p:spPr>
            <a:xfrm>
              <a:off x="-1046325" y="-1150725"/>
              <a:ext cx="443725" cy="8101950"/>
            </a:xfrm>
            <a:custGeom>
              <a:avLst/>
              <a:gdLst/>
              <a:ahLst/>
              <a:cxnLst/>
              <a:rect l="l" t="t" r="r" b="b"/>
              <a:pathLst>
                <a:path w="17749" h="324078" extrusionOk="0">
                  <a:moveTo>
                    <a:pt x="1295" y="1"/>
                  </a:moveTo>
                  <a:lnTo>
                    <a:pt x="1018" y="555"/>
                  </a:lnTo>
                  <a:lnTo>
                    <a:pt x="740" y="1110"/>
                  </a:lnTo>
                  <a:lnTo>
                    <a:pt x="371" y="1849"/>
                  </a:lnTo>
                  <a:lnTo>
                    <a:pt x="1" y="3513"/>
                  </a:lnTo>
                  <a:lnTo>
                    <a:pt x="1" y="4345"/>
                  </a:lnTo>
                  <a:lnTo>
                    <a:pt x="1" y="312523"/>
                  </a:lnTo>
                  <a:lnTo>
                    <a:pt x="93" y="313632"/>
                  </a:lnTo>
                  <a:lnTo>
                    <a:pt x="740" y="315851"/>
                  </a:lnTo>
                  <a:lnTo>
                    <a:pt x="1942" y="317792"/>
                  </a:lnTo>
                  <a:lnTo>
                    <a:pt x="3421" y="319456"/>
                  </a:lnTo>
                  <a:lnTo>
                    <a:pt x="4438" y="320103"/>
                  </a:lnTo>
                  <a:lnTo>
                    <a:pt x="9522" y="323061"/>
                  </a:lnTo>
                  <a:lnTo>
                    <a:pt x="10446" y="323523"/>
                  </a:lnTo>
                  <a:lnTo>
                    <a:pt x="12572" y="323985"/>
                  </a:lnTo>
                  <a:lnTo>
                    <a:pt x="14698" y="324078"/>
                  </a:lnTo>
                  <a:lnTo>
                    <a:pt x="16732" y="323708"/>
                  </a:lnTo>
                  <a:lnTo>
                    <a:pt x="17748" y="323338"/>
                  </a:lnTo>
                  <a:lnTo>
                    <a:pt x="17748" y="323338"/>
                  </a:lnTo>
                  <a:lnTo>
                    <a:pt x="16917" y="323615"/>
                  </a:lnTo>
                  <a:lnTo>
                    <a:pt x="15530" y="323523"/>
                  </a:lnTo>
                  <a:lnTo>
                    <a:pt x="14513" y="322783"/>
                  </a:lnTo>
                  <a:lnTo>
                    <a:pt x="13866" y="321397"/>
                  </a:lnTo>
                  <a:lnTo>
                    <a:pt x="13866" y="320473"/>
                  </a:lnTo>
                  <a:lnTo>
                    <a:pt x="13866" y="12479"/>
                  </a:lnTo>
                  <a:lnTo>
                    <a:pt x="13866" y="11093"/>
                  </a:lnTo>
                  <a:lnTo>
                    <a:pt x="14421" y="9706"/>
                  </a:lnTo>
                  <a:lnTo>
                    <a:pt x="14698" y="8874"/>
                  </a:lnTo>
                  <a:lnTo>
                    <a:pt x="15160" y="8135"/>
                  </a:lnTo>
                  <a:lnTo>
                    <a:pt x="1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9"/>
            <p:cNvSpPr/>
            <p:nvPr/>
          </p:nvSpPr>
          <p:spPr>
            <a:xfrm>
              <a:off x="869400" y="5379800"/>
              <a:ext cx="353600" cy="480700"/>
            </a:xfrm>
            <a:custGeom>
              <a:avLst/>
              <a:gdLst/>
              <a:ahLst/>
              <a:cxnLst/>
              <a:rect l="l" t="t" r="r" b="b"/>
              <a:pathLst>
                <a:path w="14144" h="19228" extrusionOk="0">
                  <a:moveTo>
                    <a:pt x="11000" y="1"/>
                  </a:moveTo>
                  <a:lnTo>
                    <a:pt x="10168" y="93"/>
                  </a:lnTo>
                  <a:lnTo>
                    <a:pt x="8597" y="555"/>
                  </a:lnTo>
                  <a:lnTo>
                    <a:pt x="7950" y="1018"/>
                  </a:lnTo>
                  <a:lnTo>
                    <a:pt x="6286" y="2219"/>
                  </a:lnTo>
                  <a:lnTo>
                    <a:pt x="3513" y="5270"/>
                  </a:lnTo>
                  <a:lnTo>
                    <a:pt x="1387" y="8690"/>
                  </a:lnTo>
                  <a:lnTo>
                    <a:pt x="185" y="12664"/>
                  </a:lnTo>
                  <a:lnTo>
                    <a:pt x="1" y="14698"/>
                  </a:lnTo>
                  <a:lnTo>
                    <a:pt x="93" y="15900"/>
                  </a:lnTo>
                  <a:lnTo>
                    <a:pt x="925" y="18210"/>
                  </a:lnTo>
                  <a:lnTo>
                    <a:pt x="2127" y="19135"/>
                  </a:lnTo>
                  <a:lnTo>
                    <a:pt x="3143" y="19227"/>
                  </a:lnTo>
                  <a:lnTo>
                    <a:pt x="3975" y="19135"/>
                  </a:lnTo>
                  <a:lnTo>
                    <a:pt x="5454" y="18673"/>
                  </a:lnTo>
                  <a:lnTo>
                    <a:pt x="6194" y="18303"/>
                  </a:lnTo>
                  <a:lnTo>
                    <a:pt x="7950" y="17009"/>
                  </a:lnTo>
                  <a:lnTo>
                    <a:pt x="10723" y="14051"/>
                  </a:lnTo>
                  <a:lnTo>
                    <a:pt x="12664" y="10538"/>
                  </a:lnTo>
                  <a:lnTo>
                    <a:pt x="13866" y="6656"/>
                  </a:lnTo>
                  <a:lnTo>
                    <a:pt x="14143" y="4622"/>
                  </a:lnTo>
                  <a:lnTo>
                    <a:pt x="14143" y="3328"/>
                  </a:lnTo>
                  <a:lnTo>
                    <a:pt x="13311" y="1110"/>
                  </a:lnTo>
                  <a:lnTo>
                    <a:pt x="11925" y="186"/>
                  </a:lnTo>
                  <a:lnTo>
                    <a:pt x="110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9"/>
            <p:cNvSpPr/>
            <p:nvPr/>
          </p:nvSpPr>
          <p:spPr>
            <a:xfrm>
              <a:off x="989575" y="-1857850"/>
              <a:ext cx="108625" cy="136375"/>
            </a:xfrm>
            <a:custGeom>
              <a:avLst/>
              <a:gdLst/>
              <a:ahLst/>
              <a:cxnLst/>
              <a:rect l="l" t="t" r="r" b="b"/>
              <a:pathLst>
                <a:path w="4345" h="5455" extrusionOk="0">
                  <a:moveTo>
                    <a:pt x="2588" y="1"/>
                  </a:moveTo>
                  <a:lnTo>
                    <a:pt x="2219" y="185"/>
                  </a:lnTo>
                  <a:lnTo>
                    <a:pt x="1202" y="925"/>
                  </a:lnTo>
                  <a:lnTo>
                    <a:pt x="93" y="2866"/>
                  </a:lnTo>
                  <a:lnTo>
                    <a:pt x="0" y="3975"/>
                  </a:lnTo>
                  <a:lnTo>
                    <a:pt x="93" y="4437"/>
                  </a:lnTo>
                  <a:lnTo>
                    <a:pt x="370" y="5177"/>
                  </a:lnTo>
                  <a:lnTo>
                    <a:pt x="925" y="5454"/>
                  </a:lnTo>
                  <a:lnTo>
                    <a:pt x="1756" y="5454"/>
                  </a:lnTo>
                  <a:lnTo>
                    <a:pt x="2219" y="5177"/>
                  </a:lnTo>
                  <a:lnTo>
                    <a:pt x="3051" y="4530"/>
                  </a:lnTo>
                  <a:lnTo>
                    <a:pt x="4160" y="2589"/>
                  </a:lnTo>
                  <a:lnTo>
                    <a:pt x="4345" y="1479"/>
                  </a:lnTo>
                  <a:lnTo>
                    <a:pt x="4252" y="1017"/>
                  </a:lnTo>
                  <a:lnTo>
                    <a:pt x="3975" y="278"/>
                  </a:lnTo>
                  <a:lnTo>
                    <a:pt x="34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9"/>
            <p:cNvSpPr/>
            <p:nvPr/>
          </p:nvSpPr>
          <p:spPr>
            <a:xfrm>
              <a:off x="645250" y="-1402600"/>
              <a:ext cx="97075" cy="124800"/>
            </a:xfrm>
            <a:custGeom>
              <a:avLst/>
              <a:gdLst/>
              <a:ahLst/>
              <a:cxnLst/>
              <a:rect l="l" t="t" r="r" b="b"/>
              <a:pathLst>
                <a:path w="3883" h="4992" extrusionOk="0">
                  <a:moveTo>
                    <a:pt x="3051" y="0"/>
                  </a:moveTo>
                  <a:lnTo>
                    <a:pt x="2404" y="93"/>
                  </a:lnTo>
                  <a:lnTo>
                    <a:pt x="1941" y="278"/>
                  </a:lnTo>
                  <a:lnTo>
                    <a:pt x="1202" y="832"/>
                  </a:lnTo>
                  <a:lnTo>
                    <a:pt x="185" y="2588"/>
                  </a:lnTo>
                  <a:lnTo>
                    <a:pt x="0" y="3605"/>
                  </a:lnTo>
                  <a:lnTo>
                    <a:pt x="93" y="4067"/>
                  </a:lnTo>
                  <a:lnTo>
                    <a:pt x="370" y="4714"/>
                  </a:lnTo>
                  <a:lnTo>
                    <a:pt x="925" y="4992"/>
                  </a:lnTo>
                  <a:lnTo>
                    <a:pt x="1664" y="4992"/>
                  </a:lnTo>
                  <a:lnTo>
                    <a:pt x="1941" y="4714"/>
                  </a:lnTo>
                  <a:lnTo>
                    <a:pt x="2773" y="4160"/>
                  </a:lnTo>
                  <a:lnTo>
                    <a:pt x="3790" y="2404"/>
                  </a:lnTo>
                  <a:lnTo>
                    <a:pt x="3883" y="1387"/>
                  </a:lnTo>
                  <a:lnTo>
                    <a:pt x="3883" y="925"/>
                  </a:lnTo>
                  <a:lnTo>
                    <a:pt x="3605" y="278"/>
                  </a:lnTo>
                  <a:lnTo>
                    <a:pt x="30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9"/>
            <p:cNvSpPr/>
            <p:nvPr/>
          </p:nvSpPr>
          <p:spPr>
            <a:xfrm>
              <a:off x="802375" y="-1809325"/>
              <a:ext cx="642450" cy="441400"/>
            </a:xfrm>
            <a:custGeom>
              <a:avLst/>
              <a:gdLst/>
              <a:ahLst/>
              <a:cxnLst/>
              <a:rect l="l" t="t" r="r" b="b"/>
              <a:pathLst>
                <a:path w="25698" h="17656" extrusionOk="0">
                  <a:moveTo>
                    <a:pt x="24773" y="1"/>
                  </a:moveTo>
                  <a:lnTo>
                    <a:pt x="24034" y="186"/>
                  </a:lnTo>
                  <a:lnTo>
                    <a:pt x="23572" y="370"/>
                  </a:lnTo>
                  <a:lnTo>
                    <a:pt x="2127" y="12757"/>
                  </a:lnTo>
                  <a:lnTo>
                    <a:pt x="1203" y="13404"/>
                  </a:lnTo>
                  <a:lnTo>
                    <a:pt x="93" y="15160"/>
                  </a:lnTo>
                  <a:lnTo>
                    <a:pt x="1" y="16269"/>
                  </a:lnTo>
                  <a:lnTo>
                    <a:pt x="1" y="16731"/>
                  </a:lnTo>
                  <a:lnTo>
                    <a:pt x="371" y="17378"/>
                  </a:lnTo>
                  <a:lnTo>
                    <a:pt x="925" y="17656"/>
                  </a:lnTo>
                  <a:lnTo>
                    <a:pt x="1665" y="17563"/>
                  </a:lnTo>
                  <a:lnTo>
                    <a:pt x="2127" y="17378"/>
                  </a:lnTo>
                  <a:lnTo>
                    <a:pt x="23572" y="4992"/>
                  </a:lnTo>
                  <a:lnTo>
                    <a:pt x="24496" y="4345"/>
                  </a:lnTo>
                  <a:lnTo>
                    <a:pt x="25605" y="2496"/>
                  </a:lnTo>
                  <a:lnTo>
                    <a:pt x="25698" y="1387"/>
                  </a:lnTo>
                  <a:lnTo>
                    <a:pt x="25698" y="1017"/>
                  </a:lnTo>
                  <a:lnTo>
                    <a:pt x="25421" y="370"/>
                  </a:lnTo>
                  <a:lnTo>
                    <a:pt x="247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9"/>
            <p:cNvSpPr/>
            <p:nvPr/>
          </p:nvSpPr>
          <p:spPr>
            <a:xfrm>
              <a:off x="-1013950" y="-3145000"/>
              <a:ext cx="3803700" cy="2195350"/>
            </a:xfrm>
            <a:custGeom>
              <a:avLst/>
              <a:gdLst/>
              <a:ahLst/>
              <a:cxnLst/>
              <a:rect l="l" t="t" r="r" b="b"/>
              <a:pathLst>
                <a:path w="152148" h="87814" extrusionOk="0">
                  <a:moveTo>
                    <a:pt x="137174" y="0"/>
                  </a:moveTo>
                  <a:lnTo>
                    <a:pt x="134955" y="462"/>
                  </a:lnTo>
                  <a:lnTo>
                    <a:pt x="133846" y="925"/>
                  </a:lnTo>
                  <a:lnTo>
                    <a:pt x="3143" y="76444"/>
                  </a:lnTo>
                  <a:lnTo>
                    <a:pt x="2219" y="77183"/>
                  </a:lnTo>
                  <a:lnTo>
                    <a:pt x="647" y="78847"/>
                  </a:lnTo>
                  <a:lnTo>
                    <a:pt x="0" y="79772"/>
                  </a:lnTo>
                  <a:lnTo>
                    <a:pt x="13865" y="87813"/>
                  </a:lnTo>
                  <a:lnTo>
                    <a:pt x="14512" y="86889"/>
                  </a:lnTo>
                  <a:lnTo>
                    <a:pt x="16084" y="85225"/>
                  </a:lnTo>
                  <a:lnTo>
                    <a:pt x="17008" y="84578"/>
                  </a:lnTo>
                  <a:lnTo>
                    <a:pt x="147804" y="8966"/>
                  </a:lnTo>
                  <a:lnTo>
                    <a:pt x="148635" y="8689"/>
                  </a:lnTo>
                  <a:lnTo>
                    <a:pt x="150114" y="8412"/>
                  </a:lnTo>
                  <a:lnTo>
                    <a:pt x="151316" y="8966"/>
                  </a:lnTo>
                  <a:lnTo>
                    <a:pt x="152056" y="10076"/>
                  </a:lnTo>
                  <a:lnTo>
                    <a:pt x="152148" y="10908"/>
                  </a:lnTo>
                  <a:lnTo>
                    <a:pt x="152056" y="9798"/>
                  </a:lnTo>
                  <a:lnTo>
                    <a:pt x="151316" y="7857"/>
                  </a:lnTo>
                  <a:lnTo>
                    <a:pt x="150207" y="6009"/>
                  </a:lnTo>
                  <a:lnTo>
                    <a:pt x="148728" y="4530"/>
                  </a:lnTo>
                  <a:lnTo>
                    <a:pt x="147804" y="3883"/>
                  </a:lnTo>
                  <a:lnTo>
                    <a:pt x="142720" y="925"/>
                  </a:lnTo>
                  <a:lnTo>
                    <a:pt x="141703" y="462"/>
                  </a:lnTo>
                  <a:lnTo>
                    <a:pt x="1393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9"/>
            <p:cNvSpPr/>
            <p:nvPr/>
          </p:nvSpPr>
          <p:spPr>
            <a:xfrm>
              <a:off x="1800675" y="-2960125"/>
              <a:ext cx="508425" cy="332775"/>
            </a:xfrm>
            <a:custGeom>
              <a:avLst/>
              <a:gdLst/>
              <a:ahLst/>
              <a:cxnLst/>
              <a:rect l="l" t="t" r="r" b="b"/>
              <a:pathLst>
                <a:path w="20337" h="13311" extrusionOk="0">
                  <a:moveTo>
                    <a:pt x="16085" y="0"/>
                  </a:moveTo>
                  <a:lnTo>
                    <a:pt x="15068" y="462"/>
                  </a:lnTo>
                  <a:lnTo>
                    <a:pt x="1018" y="8597"/>
                  </a:lnTo>
                  <a:lnTo>
                    <a:pt x="648" y="8781"/>
                  </a:lnTo>
                  <a:lnTo>
                    <a:pt x="186" y="9428"/>
                  </a:lnTo>
                  <a:lnTo>
                    <a:pt x="1" y="9891"/>
                  </a:lnTo>
                  <a:lnTo>
                    <a:pt x="1" y="11832"/>
                  </a:lnTo>
                  <a:lnTo>
                    <a:pt x="93" y="12109"/>
                  </a:lnTo>
                  <a:lnTo>
                    <a:pt x="555" y="12756"/>
                  </a:lnTo>
                  <a:lnTo>
                    <a:pt x="925" y="12941"/>
                  </a:lnTo>
                  <a:lnTo>
                    <a:pt x="1942" y="13311"/>
                  </a:lnTo>
                  <a:lnTo>
                    <a:pt x="4253" y="13311"/>
                  </a:lnTo>
                  <a:lnTo>
                    <a:pt x="5270" y="12849"/>
                  </a:lnTo>
                  <a:lnTo>
                    <a:pt x="19320" y="4807"/>
                  </a:lnTo>
                  <a:lnTo>
                    <a:pt x="19689" y="4622"/>
                  </a:lnTo>
                  <a:lnTo>
                    <a:pt x="20152" y="3882"/>
                  </a:lnTo>
                  <a:lnTo>
                    <a:pt x="20337" y="3513"/>
                  </a:lnTo>
                  <a:lnTo>
                    <a:pt x="20337" y="1571"/>
                  </a:lnTo>
                  <a:lnTo>
                    <a:pt x="20244" y="1202"/>
                  </a:lnTo>
                  <a:lnTo>
                    <a:pt x="19874" y="555"/>
                  </a:lnTo>
                  <a:lnTo>
                    <a:pt x="19505" y="462"/>
                  </a:lnTo>
                  <a:lnTo>
                    <a:pt x="18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9"/>
            <p:cNvSpPr/>
            <p:nvPr/>
          </p:nvSpPr>
          <p:spPr>
            <a:xfrm>
              <a:off x="1800675" y="-2960125"/>
              <a:ext cx="508425" cy="332775"/>
            </a:xfrm>
            <a:custGeom>
              <a:avLst/>
              <a:gdLst/>
              <a:ahLst/>
              <a:cxnLst/>
              <a:rect l="l" t="t" r="r" b="b"/>
              <a:pathLst>
                <a:path w="20337" h="13311" extrusionOk="0">
                  <a:moveTo>
                    <a:pt x="16085" y="0"/>
                  </a:moveTo>
                  <a:lnTo>
                    <a:pt x="15068" y="462"/>
                  </a:lnTo>
                  <a:lnTo>
                    <a:pt x="1018" y="8597"/>
                  </a:lnTo>
                  <a:lnTo>
                    <a:pt x="648" y="8781"/>
                  </a:lnTo>
                  <a:lnTo>
                    <a:pt x="186" y="9428"/>
                  </a:lnTo>
                  <a:lnTo>
                    <a:pt x="1" y="9891"/>
                  </a:lnTo>
                  <a:lnTo>
                    <a:pt x="1" y="11832"/>
                  </a:lnTo>
                  <a:lnTo>
                    <a:pt x="93" y="12109"/>
                  </a:lnTo>
                  <a:lnTo>
                    <a:pt x="555" y="12756"/>
                  </a:lnTo>
                  <a:lnTo>
                    <a:pt x="925" y="12941"/>
                  </a:lnTo>
                  <a:lnTo>
                    <a:pt x="1942" y="13311"/>
                  </a:lnTo>
                  <a:lnTo>
                    <a:pt x="4253" y="13311"/>
                  </a:lnTo>
                  <a:lnTo>
                    <a:pt x="5270" y="12849"/>
                  </a:lnTo>
                  <a:lnTo>
                    <a:pt x="19320" y="4807"/>
                  </a:lnTo>
                  <a:lnTo>
                    <a:pt x="19689" y="4622"/>
                  </a:lnTo>
                  <a:lnTo>
                    <a:pt x="20152" y="3882"/>
                  </a:lnTo>
                  <a:lnTo>
                    <a:pt x="20337" y="3513"/>
                  </a:lnTo>
                  <a:lnTo>
                    <a:pt x="20337" y="1571"/>
                  </a:lnTo>
                  <a:lnTo>
                    <a:pt x="20244" y="1202"/>
                  </a:lnTo>
                  <a:lnTo>
                    <a:pt x="19874" y="555"/>
                  </a:lnTo>
                  <a:lnTo>
                    <a:pt x="19505" y="462"/>
                  </a:lnTo>
                  <a:lnTo>
                    <a:pt x="18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9"/>
            <p:cNvSpPr/>
            <p:nvPr/>
          </p:nvSpPr>
          <p:spPr>
            <a:xfrm>
              <a:off x="1803000" y="-2962450"/>
              <a:ext cx="506100" cy="291200"/>
            </a:xfrm>
            <a:custGeom>
              <a:avLst/>
              <a:gdLst/>
              <a:ahLst/>
              <a:cxnLst/>
              <a:rect l="l" t="t" r="r" b="b"/>
              <a:pathLst>
                <a:path w="20244" h="11648" extrusionOk="0">
                  <a:moveTo>
                    <a:pt x="15992" y="1"/>
                  </a:moveTo>
                  <a:lnTo>
                    <a:pt x="14975" y="555"/>
                  </a:lnTo>
                  <a:lnTo>
                    <a:pt x="925" y="8597"/>
                  </a:lnTo>
                  <a:lnTo>
                    <a:pt x="462" y="8874"/>
                  </a:lnTo>
                  <a:lnTo>
                    <a:pt x="0" y="9521"/>
                  </a:lnTo>
                  <a:lnTo>
                    <a:pt x="0" y="10261"/>
                  </a:lnTo>
                  <a:lnTo>
                    <a:pt x="370" y="10908"/>
                  </a:lnTo>
                  <a:lnTo>
                    <a:pt x="832" y="11093"/>
                  </a:lnTo>
                  <a:lnTo>
                    <a:pt x="1849" y="11647"/>
                  </a:lnTo>
                  <a:lnTo>
                    <a:pt x="4160" y="11555"/>
                  </a:lnTo>
                  <a:lnTo>
                    <a:pt x="5177" y="11093"/>
                  </a:lnTo>
                  <a:lnTo>
                    <a:pt x="19227" y="3051"/>
                  </a:lnTo>
                  <a:lnTo>
                    <a:pt x="19689" y="2774"/>
                  </a:lnTo>
                  <a:lnTo>
                    <a:pt x="20151" y="2034"/>
                  </a:lnTo>
                  <a:lnTo>
                    <a:pt x="20244" y="1387"/>
                  </a:lnTo>
                  <a:lnTo>
                    <a:pt x="19781" y="740"/>
                  </a:lnTo>
                  <a:lnTo>
                    <a:pt x="19412" y="463"/>
                  </a:lnTo>
                  <a:lnTo>
                    <a:pt x="18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9"/>
            <p:cNvSpPr/>
            <p:nvPr/>
          </p:nvSpPr>
          <p:spPr>
            <a:xfrm>
              <a:off x="1803000" y="-2962450"/>
              <a:ext cx="506100" cy="291200"/>
            </a:xfrm>
            <a:custGeom>
              <a:avLst/>
              <a:gdLst/>
              <a:ahLst/>
              <a:cxnLst/>
              <a:rect l="l" t="t" r="r" b="b"/>
              <a:pathLst>
                <a:path w="20244" h="11648" extrusionOk="0">
                  <a:moveTo>
                    <a:pt x="15992" y="1"/>
                  </a:moveTo>
                  <a:lnTo>
                    <a:pt x="14975" y="555"/>
                  </a:lnTo>
                  <a:lnTo>
                    <a:pt x="925" y="8597"/>
                  </a:lnTo>
                  <a:lnTo>
                    <a:pt x="462" y="8874"/>
                  </a:lnTo>
                  <a:lnTo>
                    <a:pt x="0" y="9521"/>
                  </a:lnTo>
                  <a:lnTo>
                    <a:pt x="0" y="10261"/>
                  </a:lnTo>
                  <a:lnTo>
                    <a:pt x="370" y="10908"/>
                  </a:lnTo>
                  <a:lnTo>
                    <a:pt x="832" y="11093"/>
                  </a:lnTo>
                  <a:lnTo>
                    <a:pt x="1849" y="11647"/>
                  </a:lnTo>
                  <a:lnTo>
                    <a:pt x="4160" y="11555"/>
                  </a:lnTo>
                  <a:lnTo>
                    <a:pt x="5177" y="11093"/>
                  </a:lnTo>
                  <a:lnTo>
                    <a:pt x="19227" y="3051"/>
                  </a:lnTo>
                  <a:lnTo>
                    <a:pt x="19689" y="2774"/>
                  </a:lnTo>
                  <a:lnTo>
                    <a:pt x="20151" y="2034"/>
                  </a:lnTo>
                  <a:lnTo>
                    <a:pt x="20244" y="1387"/>
                  </a:lnTo>
                  <a:lnTo>
                    <a:pt x="19781" y="740"/>
                  </a:lnTo>
                  <a:lnTo>
                    <a:pt x="19412" y="463"/>
                  </a:lnTo>
                  <a:lnTo>
                    <a:pt x="183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9"/>
            <p:cNvSpPr/>
            <p:nvPr/>
          </p:nvSpPr>
          <p:spPr>
            <a:xfrm>
              <a:off x="-976975" y="16275"/>
              <a:ext cx="150225" cy="1026050"/>
            </a:xfrm>
            <a:custGeom>
              <a:avLst/>
              <a:gdLst/>
              <a:ahLst/>
              <a:cxnLst/>
              <a:rect l="l" t="t" r="r" b="b"/>
              <a:pathLst>
                <a:path w="6009" h="41042" extrusionOk="0">
                  <a:moveTo>
                    <a:pt x="2681" y="0"/>
                  </a:moveTo>
                  <a:lnTo>
                    <a:pt x="2311" y="93"/>
                  </a:lnTo>
                  <a:lnTo>
                    <a:pt x="1571" y="647"/>
                  </a:lnTo>
                  <a:lnTo>
                    <a:pt x="740" y="1017"/>
                  </a:lnTo>
                  <a:lnTo>
                    <a:pt x="370" y="1387"/>
                  </a:lnTo>
                  <a:lnTo>
                    <a:pt x="0" y="2126"/>
                  </a:lnTo>
                  <a:lnTo>
                    <a:pt x="0" y="2588"/>
                  </a:lnTo>
                  <a:lnTo>
                    <a:pt x="0" y="36974"/>
                  </a:lnTo>
                  <a:lnTo>
                    <a:pt x="185" y="38083"/>
                  </a:lnTo>
                  <a:lnTo>
                    <a:pt x="1294" y="40117"/>
                  </a:lnTo>
                  <a:lnTo>
                    <a:pt x="2218" y="40856"/>
                  </a:lnTo>
                  <a:lnTo>
                    <a:pt x="2496" y="40949"/>
                  </a:lnTo>
                  <a:lnTo>
                    <a:pt x="3328" y="41041"/>
                  </a:lnTo>
                  <a:lnTo>
                    <a:pt x="3605" y="40949"/>
                  </a:lnTo>
                  <a:lnTo>
                    <a:pt x="4437" y="40487"/>
                  </a:lnTo>
                  <a:lnTo>
                    <a:pt x="5269" y="40025"/>
                  </a:lnTo>
                  <a:lnTo>
                    <a:pt x="5639" y="39655"/>
                  </a:lnTo>
                  <a:lnTo>
                    <a:pt x="6008" y="38915"/>
                  </a:lnTo>
                  <a:lnTo>
                    <a:pt x="5916" y="38453"/>
                  </a:lnTo>
                  <a:lnTo>
                    <a:pt x="5916" y="4160"/>
                  </a:lnTo>
                  <a:lnTo>
                    <a:pt x="5823" y="2958"/>
                  </a:lnTo>
                  <a:lnTo>
                    <a:pt x="4714" y="925"/>
                  </a:lnTo>
                  <a:lnTo>
                    <a:pt x="3790" y="278"/>
                  </a:lnTo>
                  <a:lnTo>
                    <a:pt x="3420" y="93"/>
                  </a:lnTo>
                  <a:lnTo>
                    <a:pt x="2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9"/>
            <p:cNvSpPr/>
            <p:nvPr/>
          </p:nvSpPr>
          <p:spPr>
            <a:xfrm>
              <a:off x="-976975" y="16275"/>
              <a:ext cx="150225" cy="1026050"/>
            </a:xfrm>
            <a:custGeom>
              <a:avLst/>
              <a:gdLst/>
              <a:ahLst/>
              <a:cxnLst/>
              <a:rect l="l" t="t" r="r" b="b"/>
              <a:pathLst>
                <a:path w="6009" h="41042" extrusionOk="0">
                  <a:moveTo>
                    <a:pt x="2681" y="0"/>
                  </a:moveTo>
                  <a:lnTo>
                    <a:pt x="2311" y="93"/>
                  </a:lnTo>
                  <a:lnTo>
                    <a:pt x="1571" y="647"/>
                  </a:lnTo>
                  <a:lnTo>
                    <a:pt x="740" y="1017"/>
                  </a:lnTo>
                  <a:lnTo>
                    <a:pt x="370" y="1387"/>
                  </a:lnTo>
                  <a:lnTo>
                    <a:pt x="0" y="2126"/>
                  </a:lnTo>
                  <a:lnTo>
                    <a:pt x="0" y="2588"/>
                  </a:lnTo>
                  <a:lnTo>
                    <a:pt x="0" y="36974"/>
                  </a:lnTo>
                  <a:lnTo>
                    <a:pt x="185" y="38083"/>
                  </a:lnTo>
                  <a:lnTo>
                    <a:pt x="1294" y="40117"/>
                  </a:lnTo>
                  <a:lnTo>
                    <a:pt x="2218" y="40856"/>
                  </a:lnTo>
                  <a:lnTo>
                    <a:pt x="2496" y="40949"/>
                  </a:lnTo>
                  <a:lnTo>
                    <a:pt x="3328" y="41041"/>
                  </a:lnTo>
                  <a:lnTo>
                    <a:pt x="3605" y="40949"/>
                  </a:lnTo>
                  <a:lnTo>
                    <a:pt x="4437" y="40487"/>
                  </a:lnTo>
                  <a:lnTo>
                    <a:pt x="5269" y="40025"/>
                  </a:lnTo>
                  <a:lnTo>
                    <a:pt x="5639" y="39655"/>
                  </a:lnTo>
                  <a:lnTo>
                    <a:pt x="6008" y="38915"/>
                  </a:lnTo>
                  <a:lnTo>
                    <a:pt x="5916" y="38453"/>
                  </a:lnTo>
                  <a:lnTo>
                    <a:pt x="5916" y="4160"/>
                  </a:lnTo>
                  <a:lnTo>
                    <a:pt x="5823" y="2958"/>
                  </a:lnTo>
                  <a:lnTo>
                    <a:pt x="4714" y="925"/>
                  </a:lnTo>
                  <a:lnTo>
                    <a:pt x="3790" y="278"/>
                  </a:lnTo>
                  <a:lnTo>
                    <a:pt x="3420" y="93"/>
                  </a:lnTo>
                  <a:lnTo>
                    <a:pt x="2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9"/>
            <p:cNvSpPr/>
            <p:nvPr/>
          </p:nvSpPr>
          <p:spPr>
            <a:xfrm>
              <a:off x="-974675" y="39375"/>
              <a:ext cx="106325" cy="1005250"/>
            </a:xfrm>
            <a:custGeom>
              <a:avLst/>
              <a:gdLst/>
              <a:ahLst/>
              <a:cxnLst/>
              <a:rect l="l" t="t" r="r" b="b"/>
              <a:pathLst>
                <a:path w="4253" h="40210" extrusionOk="0">
                  <a:moveTo>
                    <a:pt x="925" y="1"/>
                  </a:moveTo>
                  <a:lnTo>
                    <a:pt x="370" y="370"/>
                  </a:lnTo>
                  <a:lnTo>
                    <a:pt x="0" y="1110"/>
                  </a:lnTo>
                  <a:lnTo>
                    <a:pt x="0" y="1664"/>
                  </a:lnTo>
                  <a:lnTo>
                    <a:pt x="0" y="36050"/>
                  </a:lnTo>
                  <a:lnTo>
                    <a:pt x="93" y="37252"/>
                  </a:lnTo>
                  <a:lnTo>
                    <a:pt x="1202" y="39193"/>
                  </a:lnTo>
                  <a:lnTo>
                    <a:pt x="2126" y="39932"/>
                  </a:lnTo>
                  <a:lnTo>
                    <a:pt x="2589" y="40117"/>
                  </a:lnTo>
                  <a:lnTo>
                    <a:pt x="3328" y="40210"/>
                  </a:lnTo>
                  <a:lnTo>
                    <a:pt x="3883" y="39748"/>
                  </a:lnTo>
                  <a:lnTo>
                    <a:pt x="4252" y="39101"/>
                  </a:lnTo>
                  <a:lnTo>
                    <a:pt x="4252" y="38546"/>
                  </a:lnTo>
                  <a:lnTo>
                    <a:pt x="4252" y="4160"/>
                  </a:lnTo>
                  <a:lnTo>
                    <a:pt x="4068" y="3051"/>
                  </a:lnTo>
                  <a:lnTo>
                    <a:pt x="3051" y="1017"/>
                  </a:lnTo>
                  <a:lnTo>
                    <a:pt x="2126" y="278"/>
                  </a:lnTo>
                  <a:lnTo>
                    <a:pt x="16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9"/>
            <p:cNvSpPr/>
            <p:nvPr/>
          </p:nvSpPr>
          <p:spPr>
            <a:xfrm>
              <a:off x="-974675" y="39375"/>
              <a:ext cx="106325" cy="1005250"/>
            </a:xfrm>
            <a:custGeom>
              <a:avLst/>
              <a:gdLst/>
              <a:ahLst/>
              <a:cxnLst/>
              <a:rect l="l" t="t" r="r" b="b"/>
              <a:pathLst>
                <a:path w="4253" h="40210" extrusionOk="0">
                  <a:moveTo>
                    <a:pt x="925" y="1"/>
                  </a:moveTo>
                  <a:lnTo>
                    <a:pt x="370" y="370"/>
                  </a:lnTo>
                  <a:lnTo>
                    <a:pt x="0" y="1110"/>
                  </a:lnTo>
                  <a:lnTo>
                    <a:pt x="0" y="1664"/>
                  </a:lnTo>
                  <a:lnTo>
                    <a:pt x="0" y="36050"/>
                  </a:lnTo>
                  <a:lnTo>
                    <a:pt x="93" y="37252"/>
                  </a:lnTo>
                  <a:lnTo>
                    <a:pt x="1202" y="39193"/>
                  </a:lnTo>
                  <a:lnTo>
                    <a:pt x="2126" y="39932"/>
                  </a:lnTo>
                  <a:lnTo>
                    <a:pt x="2589" y="40117"/>
                  </a:lnTo>
                  <a:lnTo>
                    <a:pt x="3328" y="40210"/>
                  </a:lnTo>
                  <a:lnTo>
                    <a:pt x="3883" y="39748"/>
                  </a:lnTo>
                  <a:lnTo>
                    <a:pt x="4252" y="39101"/>
                  </a:lnTo>
                  <a:lnTo>
                    <a:pt x="4252" y="38546"/>
                  </a:lnTo>
                  <a:lnTo>
                    <a:pt x="4252" y="4160"/>
                  </a:lnTo>
                  <a:lnTo>
                    <a:pt x="4068" y="3051"/>
                  </a:lnTo>
                  <a:lnTo>
                    <a:pt x="3051" y="1017"/>
                  </a:lnTo>
                  <a:lnTo>
                    <a:pt x="2126" y="278"/>
                  </a:lnTo>
                  <a:lnTo>
                    <a:pt x="16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9"/>
            <p:cNvSpPr/>
            <p:nvPr/>
          </p:nvSpPr>
          <p:spPr>
            <a:xfrm>
              <a:off x="-976975" y="1167075"/>
              <a:ext cx="147900" cy="573125"/>
            </a:xfrm>
            <a:custGeom>
              <a:avLst/>
              <a:gdLst/>
              <a:ahLst/>
              <a:cxnLst/>
              <a:rect l="l" t="t" r="r" b="b"/>
              <a:pathLst>
                <a:path w="5916" h="22925" extrusionOk="0">
                  <a:moveTo>
                    <a:pt x="2681" y="1"/>
                  </a:moveTo>
                  <a:lnTo>
                    <a:pt x="2311" y="186"/>
                  </a:lnTo>
                  <a:lnTo>
                    <a:pt x="1571" y="648"/>
                  </a:lnTo>
                  <a:lnTo>
                    <a:pt x="740" y="1018"/>
                  </a:lnTo>
                  <a:lnTo>
                    <a:pt x="370" y="1387"/>
                  </a:lnTo>
                  <a:lnTo>
                    <a:pt x="0" y="2127"/>
                  </a:lnTo>
                  <a:lnTo>
                    <a:pt x="0" y="2589"/>
                  </a:lnTo>
                  <a:lnTo>
                    <a:pt x="0" y="18765"/>
                  </a:lnTo>
                  <a:lnTo>
                    <a:pt x="185" y="19874"/>
                  </a:lnTo>
                  <a:lnTo>
                    <a:pt x="1294" y="21908"/>
                  </a:lnTo>
                  <a:lnTo>
                    <a:pt x="2218" y="22647"/>
                  </a:lnTo>
                  <a:lnTo>
                    <a:pt x="2496" y="22832"/>
                  </a:lnTo>
                  <a:lnTo>
                    <a:pt x="3328" y="22925"/>
                  </a:lnTo>
                  <a:lnTo>
                    <a:pt x="3605" y="22832"/>
                  </a:lnTo>
                  <a:lnTo>
                    <a:pt x="4437" y="22370"/>
                  </a:lnTo>
                  <a:lnTo>
                    <a:pt x="5269" y="21815"/>
                  </a:lnTo>
                  <a:lnTo>
                    <a:pt x="5639" y="21538"/>
                  </a:lnTo>
                  <a:lnTo>
                    <a:pt x="5916" y="20706"/>
                  </a:lnTo>
                  <a:lnTo>
                    <a:pt x="5916" y="20337"/>
                  </a:lnTo>
                  <a:lnTo>
                    <a:pt x="5916" y="4160"/>
                  </a:lnTo>
                  <a:lnTo>
                    <a:pt x="5823" y="2959"/>
                  </a:lnTo>
                  <a:lnTo>
                    <a:pt x="4714" y="1018"/>
                  </a:lnTo>
                  <a:lnTo>
                    <a:pt x="3790" y="278"/>
                  </a:lnTo>
                  <a:lnTo>
                    <a:pt x="3420" y="93"/>
                  </a:lnTo>
                  <a:lnTo>
                    <a:pt x="26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9"/>
            <p:cNvSpPr/>
            <p:nvPr/>
          </p:nvSpPr>
          <p:spPr>
            <a:xfrm>
              <a:off x="-976975" y="1167075"/>
              <a:ext cx="147900" cy="573125"/>
            </a:xfrm>
            <a:custGeom>
              <a:avLst/>
              <a:gdLst/>
              <a:ahLst/>
              <a:cxnLst/>
              <a:rect l="l" t="t" r="r" b="b"/>
              <a:pathLst>
                <a:path w="5916" h="22925" extrusionOk="0">
                  <a:moveTo>
                    <a:pt x="2681" y="1"/>
                  </a:moveTo>
                  <a:lnTo>
                    <a:pt x="2311" y="186"/>
                  </a:lnTo>
                  <a:lnTo>
                    <a:pt x="1571" y="648"/>
                  </a:lnTo>
                  <a:lnTo>
                    <a:pt x="740" y="1018"/>
                  </a:lnTo>
                  <a:lnTo>
                    <a:pt x="370" y="1387"/>
                  </a:lnTo>
                  <a:lnTo>
                    <a:pt x="0" y="2127"/>
                  </a:lnTo>
                  <a:lnTo>
                    <a:pt x="0" y="2589"/>
                  </a:lnTo>
                  <a:lnTo>
                    <a:pt x="0" y="18765"/>
                  </a:lnTo>
                  <a:lnTo>
                    <a:pt x="185" y="19874"/>
                  </a:lnTo>
                  <a:lnTo>
                    <a:pt x="1294" y="21908"/>
                  </a:lnTo>
                  <a:lnTo>
                    <a:pt x="2218" y="22647"/>
                  </a:lnTo>
                  <a:lnTo>
                    <a:pt x="2496" y="22832"/>
                  </a:lnTo>
                  <a:lnTo>
                    <a:pt x="3328" y="22925"/>
                  </a:lnTo>
                  <a:lnTo>
                    <a:pt x="3605" y="22832"/>
                  </a:lnTo>
                  <a:lnTo>
                    <a:pt x="4437" y="22370"/>
                  </a:lnTo>
                  <a:lnTo>
                    <a:pt x="5269" y="21815"/>
                  </a:lnTo>
                  <a:lnTo>
                    <a:pt x="5639" y="21538"/>
                  </a:lnTo>
                  <a:lnTo>
                    <a:pt x="5916" y="20706"/>
                  </a:lnTo>
                  <a:lnTo>
                    <a:pt x="5916" y="20337"/>
                  </a:lnTo>
                  <a:lnTo>
                    <a:pt x="5916" y="4160"/>
                  </a:lnTo>
                  <a:lnTo>
                    <a:pt x="5823" y="2959"/>
                  </a:lnTo>
                  <a:lnTo>
                    <a:pt x="4714" y="1018"/>
                  </a:lnTo>
                  <a:lnTo>
                    <a:pt x="3790" y="278"/>
                  </a:lnTo>
                  <a:lnTo>
                    <a:pt x="3420" y="93"/>
                  </a:lnTo>
                  <a:lnTo>
                    <a:pt x="26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9"/>
            <p:cNvSpPr/>
            <p:nvPr/>
          </p:nvSpPr>
          <p:spPr>
            <a:xfrm>
              <a:off x="-974675" y="1187875"/>
              <a:ext cx="106325" cy="550025"/>
            </a:xfrm>
            <a:custGeom>
              <a:avLst/>
              <a:gdLst/>
              <a:ahLst/>
              <a:cxnLst/>
              <a:rect l="l" t="t" r="r" b="b"/>
              <a:pathLst>
                <a:path w="4253" h="22001" extrusionOk="0">
                  <a:moveTo>
                    <a:pt x="925" y="1"/>
                  </a:moveTo>
                  <a:lnTo>
                    <a:pt x="370" y="463"/>
                  </a:lnTo>
                  <a:lnTo>
                    <a:pt x="0" y="1202"/>
                  </a:lnTo>
                  <a:lnTo>
                    <a:pt x="0" y="1757"/>
                  </a:lnTo>
                  <a:lnTo>
                    <a:pt x="0" y="17933"/>
                  </a:lnTo>
                  <a:lnTo>
                    <a:pt x="93" y="19042"/>
                  </a:lnTo>
                  <a:lnTo>
                    <a:pt x="1202" y="20983"/>
                  </a:lnTo>
                  <a:lnTo>
                    <a:pt x="2126" y="21815"/>
                  </a:lnTo>
                  <a:lnTo>
                    <a:pt x="2589" y="22000"/>
                  </a:lnTo>
                  <a:lnTo>
                    <a:pt x="3328" y="22000"/>
                  </a:lnTo>
                  <a:lnTo>
                    <a:pt x="3883" y="21631"/>
                  </a:lnTo>
                  <a:lnTo>
                    <a:pt x="4252" y="20891"/>
                  </a:lnTo>
                  <a:lnTo>
                    <a:pt x="4252" y="20429"/>
                  </a:lnTo>
                  <a:lnTo>
                    <a:pt x="4252" y="4160"/>
                  </a:lnTo>
                  <a:lnTo>
                    <a:pt x="4068" y="2959"/>
                  </a:lnTo>
                  <a:lnTo>
                    <a:pt x="2958" y="1018"/>
                  </a:lnTo>
                  <a:lnTo>
                    <a:pt x="2126" y="278"/>
                  </a:lnTo>
                  <a:lnTo>
                    <a:pt x="1664" y="93"/>
                  </a:lnTo>
                  <a:lnTo>
                    <a:pt x="9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9"/>
            <p:cNvSpPr/>
            <p:nvPr/>
          </p:nvSpPr>
          <p:spPr>
            <a:xfrm>
              <a:off x="-974675" y="1187875"/>
              <a:ext cx="106325" cy="550025"/>
            </a:xfrm>
            <a:custGeom>
              <a:avLst/>
              <a:gdLst/>
              <a:ahLst/>
              <a:cxnLst/>
              <a:rect l="l" t="t" r="r" b="b"/>
              <a:pathLst>
                <a:path w="4253" h="22001" extrusionOk="0">
                  <a:moveTo>
                    <a:pt x="925" y="1"/>
                  </a:moveTo>
                  <a:lnTo>
                    <a:pt x="370" y="463"/>
                  </a:lnTo>
                  <a:lnTo>
                    <a:pt x="0" y="1202"/>
                  </a:lnTo>
                  <a:lnTo>
                    <a:pt x="0" y="1757"/>
                  </a:lnTo>
                  <a:lnTo>
                    <a:pt x="0" y="17933"/>
                  </a:lnTo>
                  <a:lnTo>
                    <a:pt x="93" y="19042"/>
                  </a:lnTo>
                  <a:lnTo>
                    <a:pt x="1202" y="20983"/>
                  </a:lnTo>
                  <a:lnTo>
                    <a:pt x="2126" y="21815"/>
                  </a:lnTo>
                  <a:lnTo>
                    <a:pt x="2589" y="22000"/>
                  </a:lnTo>
                  <a:lnTo>
                    <a:pt x="3328" y="22000"/>
                  </a:lnTo>
                  <a:lnTo>
                    <a:pt x="3883" y="21631"/>
                  </a:lnTo>
                  <a:lnTo>
                    <a:pt x="4252" y="20891"/>
                  </a:lnTo>
                  <a:lnTo>
                    <a:pt x="4252" y="20429"/>
                  </a:lnTo>
                  <a:lnTo>
                    <a:pt x="4252" y="4160"/>
                  </a:lnTo>
                  <a:lnTo>
                    <a:pt x="4068" y="2959"/>
                  </a:lnTo>
                  <a:lnTo>
                    <a:pt x="2958" y="1018"/>
                  </a:lnTo>
                  <a:lnTo>
                    <a:pt x="2126" y="278"/>
                  </a:lnTo>
                  <a:lnTo>
                    <a:pt x="1664" y="93"/>
                  </a:lnTo>
                  <a:lnTo>
                    <a:pt x="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9"/>
            <p:cNvSpPr/>
            <p:nvPr/>
          </p:nvSpPr>
          <p:spPr>
            <a:xfrm>
              <a:off x="525" y="-122375"/>
              <a:ext cx="2061300" cy="2195350"/>
            </a:xfrm>
            <a:custGeom>
              <a:avLst/>
              <a:gdLst/>
              <a:ahLst/>
              <a:cxnLst/>
              <a:rect l="l" t="t" r="r" b="b"/>
              <a:pathLst>
                <a:path w="82452" h="87814" extrusionOk="0">
                  <a:moveTo>
                    <a:pt x="58419" y="0"/>
                  </a:moveTo>
                  <a:lnTo>
                    <a:pt x="53612" y="93"/>
                  </a:lnTo>
                  <a:lnTo>
                    <a:pt x="46310" y="647"/>
                  </a:lnTo>
                  <a:lnTo>
                    <a:pt x="41503" y="740"/>
                  </a:lnTo>
                  <a:lnTo>
                    <a:pt x="36512" y="832"/>
                  </a:lnTo>
                  <a:lnTo>
                    <a:pt x="26621" y="1479"/>
                  </a:lnTo>
                  <a:lnTo>
                    <a:pt x="21630" y="2034"/>
                  </a:lnTo>
                  <a:lnTo>
                    <a:pt x="19781" y="2311"/>
                  </a:lnTo>
                  <a:lnTo>
                    <a:pt x="16916" y="3420"/>
                  </a:lnTo>
                  <a:lnTo>
                    <a:pt x="15344" y="4622"/>
                  </a:lnTo>
                  <a:lnTo>
                    <a:pt x="14882" y="5361"/>
                  </a:lnTo>
                  <a:lnTo>
                    <a:pt x="14605" y="6101"/>
                  </a:lnTo>
                  <a:lnTo>
                    <a:pt x="14420" y="7487"/>
                  </a:lnTo>
                  <a:lnTo>
                    <a:pt x="14605" y="8134"/>
                  </a:lnTo>
                  <a:lnTo>
                    <a:pt x="14512" y="9244"/>
                  </a:lnTo>
                  <a:lnTo>
                    <a:pt x="13773" y="11370"/>
                  </a:lnTo>
                  <a:lnTo>
                    <a:pt x="13033" y="12294"/>
                  </a:lnTo>
                  <a:lnTo>
                    <a:pt x="11924" y="13496"/>
                  </a:lnTo>
                  <a:lnTo>
                    <a:pt x="9244" y="15714"/>
                  </a:lnTo>
                  <a:lnTo>
                    <a:pt x="8042" y="16823"/>
                  </a:lnTo>
                  <a:lnTo>
                    <a:pt x="7210" y="17933"/>
                  </a:lnTo>
                  <a:lnTo>
                    <a:pt x="5823" y="20243"/>
                  </a:lnTo>
                  <a:lnTo>
                    <a:pt x="4991" y="22924"/>
                  </a:lnTo>
                  <a:lnTo>
                    <a:pt x="4991" y="25697"/>
                  </a:lnTo>
                  <a:lnTo>
                    <a:pt x="5176" y="27084"/>
                  </a:lnTo>
                  <a:lnTo>
                    <a:pt x="5269" y="27916"/>
                  </a:lnTo>
                  <a:lnTo>
                    <a:pt x="5546" y="28747"/>
                  </a:lnTo>
                  <a:lnTo>
                    <a:pt x="6286" y="30226"/>
                  </a:lnTo>
                  <a:lnTo>
                    <a:pt x="7210" y="32445"/>
                  </a:lnTo>
                  <a:lnTo>
                    <a:pt x="7580" y="34016"/>
                  </a:lnTo>
                  <a:lnTo>
                    <a:pt x="7580" y="34848"/>
                  </a:lnTo>
                  <a:lnTo>
                    <a:pt x="7487" y="35680"/>
                  </a:lnTo>
                  <a:lnTo>
                    <a:pt x="6840" y="37344"/>
                  </a:lnTo>
                  <a:lnTo>
                    <a:pt x="5269" y="39655"/>
                  </a:lnTo>
                  <a:lnTo>
                    <a:pt x="4067" y="41134"/>
                  </a:lnTo>
                  <a:lnTo>
                    <a:pt x="2681" y="43167"/>
                  </a:lnTo>
                  <a:lnTo>
                    <a:pt x="832" y="47604"/>
                  </a:lnTo>
                  <a:lnTo>
                    <a:pt x="0" y="52318"/>
                  </a:lnTo>
                  <a:lnTo>
                    <a:pt x="277" y="57033"/>
                  </a:lnTo>
                  <a:lnTo>
                    <a:pt x="1017" y="59343"/>
                  </a:lnTo>
                  <a:lnTo>
                    <a:pt x="2126" y="62209"/>
                  </a:lnTo>
                  <a:lnTo>
                    <a:pt x="4991" y="67385"/>
                  </a:lnTo>
                  <a:lnTo>
                    <a:pt x="6840" y="69789"/>
                  </a:lnTo>
                  <a:lnTo>
                    <a:pt x="12479" y="77738"/>
                  </a:lnTo>
                  <a:lnTo>
                    <a:pt x="13773" y="79309"/>
                  </a:lnTo>
                  <a:lnTo>
                    <a:pt x="16916" y="81990"/>
                  </a:lnTo>
                  <a:lnTo>
                    <a:pt x="18764" y="83007"/>
                  </a:lnTo>
                  <a:lnTo>
                    <a:pt x="20521" y="84024"/>
                  </a:lnTo>
                  <a:lnTo>
                    <a:pt x="24310" y="85595"/>
                  </a:lnTo>
                  <a:lnTo>
                    <a:pt x="28285" y="86797"/>
                  </a:lnTo>
                  <a:lnTo>
                    <a:pt x="32260" y="87536"/>
                  </a:lnTo>
                  <a:lnTo>
                    <a:pt x="34386" y="87628"/>
                  </a:lnTo>
                  <a:lnTo>
                    <a:pt x="37713" y="87813"/>
                  </a:lnTo>
                  <a:lnTo>
                    <a:pt x="44461" y="87166"/>
                  </a:lnTo>
                  <a:lnTo>
                    <a:pt x="50932" y="85410"/>
                  </a:lnTo>
                  <a:lnTo>
                    <a:pt x="57125" y="82729"/>
                  </a:lnTo>
                  <a:lnTo>
                    <a:pt x="59990" y="80881"/>
                  </a:lnTo>
                  <a:lnTo>
                    <a:pt x="61377" y="79864"/>
                  </a:lnTo>
                  <a:lnTo>
                    <a:pt x="63503" y="77183"/>
                  </a:lnTo>
                  <a:lnTo>
                    <a:pt x="65444" y="72377"/>
                  </a:lnTo>
                  <a:lnTo>
                    <a:pt x="66646" y="67108"/>
                  </a:lnTo>
                  <a:lnTo>
                    <a:pt x="67662" y="63688"/>
                  </a:lnTo>
                  <a:lnTo>
                    <a:pt x="69141" y="60637"/>
                  </a:lnTo>
                  <a:lnTo>
                    <a:pt x="71267" y="58049"/>
                  </a:lnTo>
                  <a:lnTo>
                    <a:pt x="72746" y="57033"/>
                  </a:lnTo>
                  <a:lnTo>
                    <a:pt x="73578" y="56478"/>
                  </a:lnTo>
                  <a:lnTo>
                    <a:pt x="75334" y="54999"/>
                  </a:lnTo>
                  <a:lnTo>
                    <a:pt x="77738" y="52318"/>
                  </a:lnTo>
                  <a:lnTo>
                    <a:pt x="80234" y="47881"/>
                  </a:lnTo>
                  <a:lnTo>
                    <a:pt x="81805" y="42890"/>
                  </a:lnTo>
                  <a:lnTo>
                    <a:pt x="82452" y="37621"/>
                  </a:lnTo>
                  <a:lnTo>
                    <a:pt x="82082" y="32352"/>
                  </a:lnTo>
                  <a:lnTo>
                    <a:pt x="80881" y="28563"/>
                  </a:lnTo>
                  <a:lnTo>
                    <a:pt x="79679" y="26252"/>
                  </a:lnTo>
                  <a:lnTo>
                    <a:pt x="78200" y="24126"/>
                  </a:lnTo>
                  <a:lnTo>
                    <a:pt x="76351" y="22277"/>
                  </a:lnTo>
                  <a:lnTo>
                    <a:pt x="75242" y="21445"/>
                  </a:lnTo>
                  <a:lnTo>
                    <a:pt x="75427" y="19874"/>
                  </a:lnTo>
                  <a:lnTo>
                    <a:pt x="75704" y="11832"/>
                  </a:lnTo>
                  <a:lnTo>
                    <a:pt x="75057" y="8042"/>
                  </a:lnTo>
                  <a:lnTo>
                    <a:pt x="74133" y="6008"/>
                  </a:lnTo>
                  <a:lnTo>
                    <a:pt x="73578" y="5361"/>
                  </a:lnTo>
                  <a:lnTo>
                    <a:pt x="72192" y="4252"/>
                  </a:lnTo>
                  <a:lnTo>
                    <a:pt x="69141" y="2496"/>
                  </a:lnTo>
                  <a:lnTo>
                    <a:pt x="65999" y="1202"/>
                  </a:lnTo>
                  <a:lnTo>
                    <a:pt x="62578" y="370"/>
                  </a:lnTo>
                  <a:lnTo>
                    <a:pt x="60822" y="185"/>
                  </a:lnTo>
                  <a:lnTo>
                    <a:pt x="5841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9"/>
            <p:cNvSpPr/>
            <p:nvPr/>
          </p:nvSpPr>
          <p:spPr>
            <a:xfrm>
              <a:off x="1733675" y="1014575"/>
              <a:ext cx="2130650" cy="1751650"/>
            </a:xfrm>
            <a:custGeom>
              <a:avLst/>
              <a:gdLst/>
              <a:ahLst/>
              <a:cxnLst/>
              <a:rect l="l" t="t" r="r" b="b"/>
              <a:pathLst>
                <a:path w="85226" h="70066" extrusionOk="0">
                  <a:moveTo>
                    <a:pt x="0" y="0"/>
                  </a:moveTo>
                  <a:lnTo>
                    <a:pt x="8042" y="43075"/>
                  </a:lnTo>
                  <a:lnTo>
                    <a:pt x="20336" y="51117"/>
                  </a:lnTo>
                  <a:lnTo>
                    <a:pt x="37067" y="62024"/>
                  </a:lnTo>
                  <a:lnTo>
                    <a:pt x="40117" y="64150"/>
                  </a:lnTo>
                  <a:lnTo>
                    <a:pt x="44924" y="67015"/>
                  </a:lnTo>
                  <a:lnTo>
                    <a:pt x="49268" y="68864"/>
                  </a:lnTo>
                  <a:lnTo>
                    <a:pt x="54075" y="69696"/>
                  </a:lnTo>
                  <a:lnTo>
                    <a:pt x="57125" y="69696"/>
                  </a:lnTo>
                  <a:lnTo>
                    <a:pt x="74410" y="69881"/>
                  </a:lnTo>
                  <a:lnTo>
                    <a:pt x="77923" y="70066"/>
                  </a:lnTo>
                  <a:lnTo>
                    <a:pt x="85225" y="51209"/>
                  </a:lnTo>
                  <a:lnTo>
                    <a:pt x="54444" y="43075"/>
                  </a:lnTo>
                  <a:lnTo>
                    <a:pt x="41596" y="31243"/>
                  </a:lnTo>
                  <a:lnTo>
                    <a:pt x="21075" y="11739"/>
                  </a:lnTo>
                  <a:lnTo>
                    <a:pt x="17840" y="8504"/>
                  </a:lnTo>
                  <a:lnTo>
                    <a:pt x="13034" y="3975"/>
                  </a:lnTo>
                  <a:lnTo>
                    <a:pt x="9798" y="1941"/>
                  </a:lnTo>
                  <a:lnTo>
                    <a:pt x="7580" y="1017"/>
                  </a:lnTo>
                  <a:lnTo>
                    <a:pt x="3605" y="18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9"/>
            <p:cNvSpPr/>
            <p:nvPr/>
          </p:nvSpPr>
          <p:spPr>
            <a:xfrm>
              <a:off x="2914525" y="1347325"/>
              <a:ext cx="1830225" cy="2206925"/>
            </a:xfrm>
            <a:custGeom>
              <a:avLst/>
              <a:gdLst/>
              <a:ahLst/>
              <a:cxnLst/>
              <a:rect l="l" t="t" r="r" b="b"/>
              <a:pathLst>
                <a:path w="73209" h="88277" extrusionOk="0">
                  <a:moveTo>
                    <a:pt x="71915" y="1"/>
                  </a:moveTo>
                  <a:lnTo>
                    <a:pt x="15530" y="19874"/>
                  </a:lnTo>
                  <a:lnTo>
                    <a:pt x="0" y="86890"/>
                  </a:lnTo>
                  <a:lnTo>
                    <a:pt x="1387" y="88276"/>
                  </a:lnTo>
                  <a:lnTo>
                    <a:pt x="54907" y="68310"/>
                  </a:lnTo>
                  <a:lnTo>
                    <a:pt x="73209" y="1387"/>
                  </a:lnTo>
                  <a:lnTo>
                    <a:pt x="719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9"/>
            <p:cNvSpPr/>
            <p:nvPr/>
          </p:nvSpPr>
          <p:spPr>
            <a:xfrm>
              <a:off x="2914525" y="1844175"/>
              <a:ext cx="420600" cy="1710075"/>
            </a:xfrm>
            <a:custGeom>
              <a:avLst/>
              <a:gdLst/>
              <a:ahLst/>
              <a:cxnLst/>
              <a:rect l="l" t="t" r="r" b="b"/>
              <a:pathLst>
                <a:path w="16824" h="68403" extrusionOk="0">
                  <a:moveTo>
                    <a:pt x="15530" y="0"/>
                  </a:moveTo>
                  <a:lnTo>
                    <a:pt x="0" y="67016"/>
                  </a:lnTo>
                  <a:lnTo>
                    <a:pt x="1387" y="68402"/>
                  </a:lnTo>
                  <a:lnTo>
                    <a:pt x="16824" y="1387"/>
                  </a:lnTo>
                  <a:lnTo>
                    <a:pt x="155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9"/>
            <p:cNvSpPr/>
            <p:nvPr/>
          </p:nvSpPr>
          <p:spPr>
            <a:xfrm>
              <a:off x="2949175" y="1382000"/>
              <a:ext cx="1795575" cy="2172250"/>
            </a:xfrm>
            <a:custGeom>
              <a:avLst/>
              <a:gdLst/>
              <a:ahLst/>
              <a:cxnLst/>
              <a:rect l="l" t="t" r="r" b="b"/>
              <a:pathLst>
                <a:path w="71823" h="86890" extrusionOk="0">
                  <a:moveTo>
                    <a:pt x="71823" y="0"/>
                  </a:moveTo>
                  <a:lnTo>
                    <a:pt x="15438" y="19874"/>
                  </a:lnTo>
                  <a:lnTo>
                    <a:pt x="1" y="86889"/>
                  </a:lnTo>
                  <a:lnTo>
                    <a:pt x="53521" y="66923"/>
                  </a:lnTo>
                  <a:lnTo>
                    <a:pt x="71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9"/>
            <p:cNvSpPr/>
            <p:nvPr/>
          </p:nvSpPr>
          <p:spPr>
            <a:xfrm>
              <a:off x="4076900" y="2708425"/>
              <a:ext cx="302750" cy="99400"/>
            </a:xfrm>
            <a:custGeom>
              <a:avLst/>
              <a:gdLst/>
              <a:ahLst/>
              <a:cxnLst/>
              <a:rect l="l" t="t" r="r" b="b"/>
              <a:pathLst>
                <a:path w="12110" h="3976" extrusionOk="0">
                  <a:moveTo>
                    <a:pt x="12109" y="1"/>
                  </a:moveTo>
                  <a:lnTo>
                    <a:pt x="0" y="186"/>
                  </a:lnTo>
                  <a:lnTo>
                    <a:pt x="370" y="740"/>
                  </a:lnTo>
                  <a:lnTo>
                    <a:pt x="2034" y="2035"/>
                  </a:lnTo>
                  <a:lnTo>
                    <a:pt x="4899" y="3329"/>
                  </a:lnTo>
                  <a:lnTo>
                    <a:pt x="8782" y="3976"/>
                  </a:lnTo>
                  <a:lnTo>
                    <a:pt x="11092" y="3883"/>
                  </a:lnTo>
                  <a:lnTo>
                    <a:pt x="1210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9"/>
            <p:cNvSpPr/>
            <p:nvPr/>
          </p:nvSpPr>
          <p:spPr>
            <a:xfrm>
              <a:off x="3663250" y="1652375"/>
              <a:ext cx="667875" cy="305050"/>
            </a:xfrm>
            <a:custGeom>
              <a:avLst/>
              <a:gdLst/>
              <a:ahLst/>
              <a:cxnLst/>
              <a:rect l="l" t="t" r="r" b="b"/>
              <a:pathLst>
                <a:path w="26715" h="12202" extrusionOk="0">
                  <a:moveTo>
                    <a:pt x="25697" y="0"/>
                  </a:moveTo>
                  <a:lnTo>
                    <a:pt x="22462" y="740"/>
                  </a:lnTo>
                  <a:lnTo>
                    <a:pt x="19412" y="2126"/>
                  </a:lnTo>
                  <a:lnTo>
                    <a:pt x="9151" y="5177"/>
                  </a:lnTo>
                  <a:lnTo>
                    <a:pt x="5916" y="6656"/>
                  </a:lnTo>
                  <a:lnTo>
                    <a:pt x="2219" y="8504"/>
                  </a:lnTo>
                  <a:lnTo>
                    <a:pt x="740" y="9521"/>
                  </a:lnTo>
                  <a:lnTo>
                    <a:pt x="463" y="9983"/>
                  </a:lnTo>
                  <a:lnTo>
                    <a:pt x="0" y="12202"/>
                  </a:lnTo>
                  <a:lnTo>
                    <a:pt x="26252" y="2958"/>
                  </a:lnTo>
                  <a:lnTo>
                    <a:pt x="26714" y="647"/>
                  </a:lnTo>
                  <a:lnTo>
                    <a:pt x="26714" y="462"/>
                  </a:lnTo>
                  <a:lnTo>
                    <a:pt x="26529" y="185"/>
                  </a:lnTo>
                  <a:lnTo>
                    <a:pt x="2569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9"/>
            <p:cNvSpPr/>
            <p:nvPr/>
          </p:nvSpPr>
          <p:spPr>
            <a:xfrm>
              <a:off x="3679425" y="1449000"/>
              <a:ext cx="725625" cy="307375"/>
            </a:xfrm>
            <a:custGeom>
              <a:avLst/>
              <a:gdLst/>
              <a:ahLst/>
              <a:cxnLst/>
              <a:rect l="l" t="t" r="r" b="b"/>
              <a:pathLst>
                <a:path w="29025" h="12295" extrusionOk="0">
                  <a:moveTo>
                    <a:pt x="19042" y="1"/>
                  </a:moveTo>
                  <a:lnTo>
                    <a:pt x="16454" y="648"/>
                  </a:lnTo>
                  <a:lnTo>
                    <a:pt x="14882" y="1110"/>
                  </a:lnTo>
                  <a:lnTo>
                    <a:pt x="12479" y="2127"/>
                  </a:lnTo>
                  <a:lnTo>
                    <a:pt x="9891" y="3791"/>
                  </a:lnTo>
                  <a:lnTo>
                    <a:pt x="7857" y="6656"/>
                  </a:lnTo>
                  <a:lnTo>
                    <a:pt x="7765" y="7211"/>
                  </a:lnTo>
                  <a:lnTo>
                    <a:pt x="5824" y="8043"/>
                  </a:lnTo>
                  <a:lnTo>
                    <a:pt x="3790" y="8597"/>
                  </a:lnTo>
                  <a:lnTo>
                    <a:pt x="1942" y="9337"/>
                  </a:lnTo>
                  <a:lnTo>
                    <a:pt x="555" y="10354"/>
                  </a:lnTo>
                  <a:lnTo>
                    <a:pt x="463" y="10908"/>
                  </a:lnTo>
                  <a:lnTo>
                    <a:pt x="0" y="12295"/>
                  </a:lnTo>
                  <a:lnTo>
                    <a:pt x="28748" y="2219"/>
                  </a:lnTo>
                  <a:lnTo>
                    <a:pt x="28748" y="1942"/>
                  </a:lnTo>
                  <a:lnTo>
                    <a:pt x="29025" y="833"/>
                  </a:lnTo>
                  <a:lnTo>
                    <a:pt x="29025" y="556"/>
                  </a:lnTo>
                  <a:lnTo>
                    <a:pt x="28563" y="278"/>
                  </a:lnTo>
                  <a:lnTo>
                    <a:pt x="27361" y="371"/>
                  </a:lnTo>
                  <a:lnTo>
                    <a:pt x="26067" y="740"/>
                  </a:lnTo>
                  <a:lnTo>
                    <a:pt x="22832" y="1850"/>
                  </a:lnTo>
                  <a:lnTo>
                    <a:pt x="22832" y="1665"/>
                  </a:lnTo>
                  <a:lnTo>
                    <a:pt x="22832" y="925"/>
                  </a:lnTo>
                  <a:lnTo>
                    <a:pt x="21908" y="93"/>
                  </a:lnTo>
                  <a:lnTo>
                    <a:pt x="19042" y="1"/>
                  </a:ln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9"/>
            <p:cNvSpPr/>
            <p:nvPr/>
          </p:nvSpPr>
          <p:spPr>
            <a:xfrm>
              <a:off x="3753375" y="1509100"/>
              <a:ext cx="596225" cy="385925"/>
            </a:xfrm>
            <a:custGeom>
              <a:avLst/>
              <a:gdLst/>
              <a:ahLst/>
              <a:cxnLst/>
              <a:rect l="l" t="t" r="r" b="b"/>
              <a:pathLst>
                <a:path w="23849" h="15437" extrusionOk="0">
                  <a:moveTo>
                    <a:pt x="23849" y="0"/>
                  </a:moveTo>
                  <a:lnTo>
                    <a:pt x="555" y="8597"/>
                  </a:lnTo>
                  <a:lnTo>
                    <a:pt x="0" y="11277"/>
                  </a:lnTo>
                  <a:lnTo>
                    <a:pt x="1849" y="10538"/>
                  </a:lnTo>
                  <a:lnTo>
                    <a:pt x="3790" y="10353"/>
                  </a:lnTo>
                  <a:lnTo>
                    <a:pt x="4345" y="10815"/>
                  </a:lnTo>
                  <a:lnTo>
                    <a:pt x="4345" y="11185"/>
                  </a:lnTo>
                  <a:lnTo>
                    <a:pt x="3698" y="13865"/>
                  </a:lnTo>
                  <a:lnTo>
                    <a:pt x="3328" y="15437"/>
                  </a:lnTo>
                  <a:lnTo>
                    <a:pt x="18302" y="9521"/>
                  </a:lnTo>
                  <a:lnTo>
                    <a:pt x="18302" y="9151"/>
                  </a:lnTo>
                  <a:lnTo>
                    <a:pt x="18857" y="6471"/>
                  </a:lnTo>
                  <a:lnTo>
                    <a:pt x="18950" y="5824"/>
                  </a:lnTo>
                  <a:lnTo>
                    <a:pt x="19597" y="4807"/>
                  </a:lnTo>
                  <a:lnTo>
                    <a:pt x="21168" y="3605"/>
                  </a:lnTo>
                  <a:lnTo>
                    <a:pt x="23017" y="2773"/>
                  </a:lnTo>
                  <a:lnTo>
                    <a:pt x="23849" y="0"/>
                  </a:ln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9"/>
            <p:cNvSpPr/>
            <p:nvPr/>
          </p:nvSpPr>
          <p:spPr>
            <a:xfrm>
              <a:off x="3684050" y="1652375"/>
              <a:ext cx="665550" cy="309675"/>
            </a:xfrm>
            <a:custGeom>
              <a:avLst/>
              <a:gdLst/>
              <a:ahLst/>
              <a:cxnLst/>
              <a:rect l="l" t="t" r="r" b="b"/>
              <a:pathLst>
                <a:path w="26622" h="12387" extrusionOk="0">
                  <a:moveTo>
                    <a:pt x="25605" y="0"/>
                  </a:moveTo>
                  <a:lnTo>
                    <a:pt x="22462" y="740"/>
                  </a:lnTo>
                  <a:lnTo>
                    <a:pt x="19319" y="2126"/>
                  </a:lnTo>
                  <a:lnTo>
                    <a:pt x="9151" y="5177"/>
                  </a:lnTo>
                  <a:lnTo>
                    <a:pt x="5916" y="6656"/>
                  </a:lnTo>
                  <a:lnTo>
                    <a:pt x="2126" y="8504"/>
                  </a:lnTo>
                  <a:lnTo>
                    <a:pt x="647" y="9613"/>
                  </a:lnTo>
                  <a:lnTo>
                    <a:pt x="462" y="9983"/>
                  </a:lnTo>
                  <a:lnTo>
                    <a:pt x="0" y="12386"/>
                  </a:lnTo>
                  <a:lnTo>
                    <a:pt x="26159" y="2958"/>
                  </a:lnTo>
                  <a:lnTo>
                    <a:pt x="26344" y="2403"/>
                  </a:lnTo>
                  <a:lnTo>
                    <a:pt x="26622" y="740"/>
                  </a:lnTo>
                  <a:lnTo>
                    <a:pt x="26622" y="462"/>
                  </a:lnTo>
                  <a:lnTo>
                    <a:pt x="26437" y="185"/>
                  </a:lnTo>
                  <a:lnTo>
                    <a:pt x="25605" y="0"/>
                  </a:ln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9"/>
            <p:cNvSpPr/>
            <p:nvPr/>
          </p:nvSpPr>
          <p:spPr>
            <a:xfrm>
              <a:off x="3947475" y="1920425"/>
              <a:ext cx="753375" cy="845800"/>
            </a:xfrm>
            <a:custGeom>
              <a:avLst/>
              <a:gdLst/>
              <a:ahLst/>
              <a:cxnLst/>
              <a:rect l="l" t="t" r="r" b="b"/>
              <a:pathLst>
                <a:path w="30135" h="33832" extrusionOk="0">
                  <a:moveTo>
                    <a:pt x="27731" y="1"/>
                  </a:moveTo>
                  <a:lnTo>
                    <a:pt x="26437" y="555"/>
                  </a:lnTo>
                  <a:lnTo>
                    <a:pt x="25605" y="1387"/>
                  </a:lnTo>
                  <a:lnTo>
                    <a:pt x="24589" y="4992"/>
                  </a:lnTo>
                  <a:lnTo>
                    <a:pt x="23017" y="10631"/>
                  </a:lnTo>
                  <a:lnTo>
                    <a:pt x="22925" y="11000"/>
                  </a:lnTo>
                  <a:lnTo>
                    <a:pt x="21908" y="11925"/>
                  </a:lnTo>
                  <a:lnTo>
                    <a:pt x="19597" y="13404"/>
                  </a:lnTo>
                  <a:lnTo>
                    <a:pt x="15160" y="15437"/>
                  </a:lnTo>
                  <a:lnTo>
                    <a:pt x="10538" y="16916"/>
                  </a:lnTo>
                  <a:lnTo>
                    <a:pt x="8690" y="17286"/>
                  </a:lnTo>
                  <a:lnTo>
                    <a:pt x="5639" y="17748"/>
                  </a:lnTo>
                  <a:lnTo>
                    <a:pt x="2497" y="18672"/>
                  </a:lnTo>
                  <a:lnTo>
                    <a:pt x="1203" y="19504"/>
                  </a:lnTo>
                  <a:lnTo>
                    <a:pt x="371" y="20521"/>
                  </a:lnTo>
                  <a:lnTo>
                    <a:pt x="1" y="21908"/>
                  </a:lnTo>
                  <a:lnTo>
                    <a:pt x="278" y="24311"/>
                  </a:lnTo>
                  <a:lnTo>
                    <a:pt x="1018" y="26529"/>
                  </a:lnTo>
                  <a:lnTo>
                    <a:pt x="1387" y="27639"/>
                  </a:lnTo>
                  <a:lnTo>
                    <a:pt x="2497" y="29395"/>
                  </a:lnTo>
                  <a:lnTo>
                    <a:pt x="3883" y="30966"/>
                  </a:lnTo>
                  <a:lnTo>
                    <a:pt x="5547" y="32168"/>
                  </a:lnTo>
                  <a:lnTo>
                    <a:pt x="7581" y="33000"/>
                  </a:lnTo>
                  <a:lnTo>
                    <a:pt x="9891" y="33555"/>
                  </a:lnTo>
                  <a:lnTo>
                    <a:pt x="13774" y="33832"/>
                  </a:lnTo>
                  <a:lnTo>
                    <a:pt x="16639" y="33555"/>
                  </a:lnTo>
                  <a:lnTo>
                    <a:pt x="18118" y="33277"/>
                  </a:lnTo>
                  <a:lnTo>
                    <a:pt x="21261" y="31891"/>
                  </a:lnTo>
                  <a:lnTo>
                    <a:pt x="24219" y="29580"/>
                  </a:lnTo>
                  <a:lnTo>
                    <a:pt x="26715" y="26160"/>
                  </a:lnTo>
                  <a:lnTo>
                    <a:pt x="27639" y="24034"/>
                  </a:lnTo>
                  <a:lnTo>
                    <a:pt x="28471" y="21261"/>
                  </a:lnTo>
                  <a:lnTo>
                    <a:pt x="29210" y="15715"/>
                  </a:lnTo>
                  <a:lnTo>
                    <a:pt x="29395" y="10538"/>
                  </a:lnTo>
                  <a:lnTo>
                    <a:pt x="29488" y="6101"/>
                  </a:lnTo>
                  <a:lnTo>
                    <a:pt x="29857" y="4438"/>
                  </a:lnTo>
                  <a:lnTo>
                    <a:pt x="30135" y="2866"/>
                  </a:lnTo>
                  <a:lnTo>
                    <a:pt x="29765" y="1202"/>
                  </a:lnTo>
                  <a:lnTo>
                    <a:pt x="29303" y="555"/>
                  </a:lnTo>
                  <a:lnTo>
                    <a:pt x="28563" y="93"/>
                  </a:lnTo>
                  <a:lnTo>
                    <a:pt x="277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9"/>
            <p:cNvSpPr/>
            <p:nvPr/>
          </p:nvSpPr>
          <p:spPr>
            <a:xfrm>
              <a:off x="1068125" y="989150"/>
              <a:ext cx="1338025" cy="4261275"/>
            </a:xfrm>
            <a:custGeom>
              <a:avLst/>
              <a:gdLst/>
              <a:ahLst/>
              <a:cxnLst/>
              <a:rect l="l" t="t" r="r" b="b"/>
              <a:pathLst>
                <a:path w="53521" h="170451" extrusionOk="0">
                  <a:moveTo>
                    <a:pt x="18673" y="0"/>
                  </a:moveTo>
                  <a:lnTo>
                    <a:pt x="16639" y="463"/>
                  </a:lnTo>
                  <a:lnTo>
                    <a:pt x="16454" y="463"/>
                  </a:lnTo>
                  <a:lnTo>
                    <a:pt x="16177" y="3513"/>
                  </a:lnTo>
                  <a:lnTo>
                    <a:pt x="15345" y="12849"/>
                  </a:lnTo>
                  <a:lnTo>
                    <a:pt x="12849" y="39008"/>
                  </a:lnTo>
                  <a:lnTo>
                    <a:pt x="7026" y="98721"/>
                  </a:lnTo>
                  <a:lnTo>
                    <a:pt x="6749" y="100754"/>
                  </a:lnTo>
                  <a:lnTo>
                    <a:pt x="6749" y="101217"/>
                  </a:lnTo>
                  <a:lnTo>
                    <a:pt x="2404" y="146879"/>
                  </a:lnTo>
                  <a:lnTo>
                    <a:pt x="1" y="170450"/>
                  </a:lnTo>
                  <a:lnTo>
                    <a:pt x="1" y="170450"/>
                  </a:lnTo>
                  <a:lnTo>
                    <a:pt x="7673" y="166106"/>
                  </a:lnTo>
                  <a:lnTo>
                    <a:pt x="12110" y="163518"/>
                  </a:lnTo>
                  <a:lnTo>
                    <a:pt x="45017" y="144569"/>
                  </a:lnTo>
                  <a:lnTo>
                    <a:pt x="47513" y="143182"/>
                  </a:lnTo>
                  <a:lnTo>
                    <a:pt x="53521" y="139670"/>
                  </a:lnTo>
                  <a:lnTo>
                    <a:pt x="51302" y="126359"/>
                  </a:lnTo>
                  <a:lnTo>
                    <a:pt x="47513" y="107410"/>
                  </a:lnTo>
                  <a:lnTo>
                    <a:pt x="44739" y="94376"/>
                  </a:lnTo>
                  <a:lnTo>
                    <a:pt x="42798" y="83469"/>
                  </a:lnTo>
                  <a:lnTo>
                    <a:pt x="42336" y="77553"/>
                  </a:lnTo>
                  <a:lnTo>
                    <a:pt x="42244" y="72100"/>
                  </a:lnTo>
                  <a:lnTo>
                    <a:pt x="42244" y="61100"/>
                  </a:lnTo>
                  <a:lnTo>
                    <a:pt x="42613" y="55739"/>
                  </a:lnTo>
                  <a:lnTo>
                    <a:pt x="42891" y="53613"/>
                  </a:lnTo>
                  <a:lnTo>
                    <a:pt x="43076" y="49453"/>
                  </a:lnTo>
                  <a:lnTo>
                    <a:pt x="43076" y="47327"/>
                  </a:lnTo>
                  <a:lnTo>
                    <a:pt x="42798" y="43445"/>
                  </a:lnTo>
                  <a:lnTo>
                    <a:pt x="41782" y="36697"/>
                  </a:lnTo>
                  <a:lnTo>
                    <a:pt x="40025" y="28101"/>
                  </a:lnTo>
                  <a:lnTo>
                    <a:pt x="38824" y="23017"/>
                  </a:lnTo>
                  <a:lnTo>
                    <a:pt x="38269" y="20336"/>
                  </a:lnTo>
                  <a:lnTo>
                    <a:pt x="36605" y="14975"/>
                  </a:lnTo>
                  <a:lnTo>
                    <a:pt x="35588" y="12387"/>
                  </a:lnTo>
                  <a:lnTo>
                    <a:pt x="35034" y="11093"/>
                  </a:lnTo>
                  <a:lnTo>
                    <a:pt x="34294" y="9798"/>
                  </a:lnTo>
                  <a:lnTo>
                    <a:pt x="32815" y="7118"/>
                  </a:lnTo>
                  <a:lnTo>
                    <a:pt x="30042" y="3698"/>
                  </a:lnTo>
                  <a:lnTo>
                    <a:pt x="27824" y="1849"/>
                  </a:lnTo>
                  <a:lnTo>
                    <a:pt x="26622" y="1202"/>
                  </a:lnTo>
                  <a:lnTo>
                    <a:pt x="25790" y="740"/>
                  </a:lnTo>
                  <a:lnTo>
                    <a:pt x="24866" y="463"/>
                  </a:lnTo>
                  <a:lnTo>
                    <a:pt x="228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9"/>
            <p:cNvSpPr/>
            <p:nvPr/>
          </p:nvSpPr>
          <p:spPr>
            <a:xfrm>
              <a:off x="148400" y="3172925"/>
              <a:ext cx="2045150" cy="2609000"/>
            </a:xfrm>
            <a:custGeom>
              <a:avLst/>
              <a:gdLst/>
              <a:ahLst/>
              <a:cxnLst/>
              <a:rect l="l" t="t" r="r" b="b"/>
              <a:pathLst>
                <a:path w="81806" h="104360" extrusionOk="0">
                  <a:moveTo>
                    <a:pt x="15160" y="0"/>
                  </a:moveTo>
                  <a:lnTo>
                    <a:pt x="14606" y="925"/>
                  </a:lnTo>
                  <a:lnTo>
                    <a:pt x="12664" y="4252"/>
                  </a:lnTo>
                  <a:lnTo>
                    <a:pt x="9337" y="10908"/>
                  </a:lnTo>
                  <a:lnTo>
                    <a:pt x="6564" y="17378"/>
                  </a:lnTo>
                  <a:lnTo>
                    <a:pt x="4438" y="23756"/>
                  </a:lnTo>
                  <a:lnTo>
                    <a:pt x="2866" y="30134"/>
                  </a:lnTo>
                  <a:lnTo>
                    <a:pt x="1665" y="36420"/>
                  </a:lnTo>
                  <a:lnTo>
                    <a:pt x="555" y="45571"/>
                  </a:lnTo>
                  <a:lnTo>
                    <a:pt x="278" y="51487"/>
                  </a:lnTo>
                  <a:lnTo>
                    <a:pt x="93" y="58327"/>
                  </a:lnTo>
                  <a:lnTo>
                    <a:pt x="186" y="64890"/>
                  </a:lnTo>
                  <a:lnTo>
                    <a:pt x="371" y="74688"/>
                  </a:lnTo>
                  <a:lnTo>
                    <a:pt x="186" y="94654"/>
                  </a:lnTo>
                  <a:lnTo>
                    <a:pt x="1" y="104359"/>
                  </a:lnTo>
                  <a:lnTo>
                    <a:pt x="31614" y="86057"/>
                  </a:lnTo>
                  <a:lnTo>
                    <a:pt x="36882" y="83099"/>
                  </a:lnTo>
                  <a:lnTo>
                    <a:pt x="44462" y="78755"/>
                  </a:lnTo>
                  <a:lnTo>
                    <a:pt x="48899" y="76167"/>
                  </a:lnTo>
                  <a:lnTo>
                    <a:pt x="81806" y="57218"/>
                  </a:lnTo>
                  <a:lnTo>
                    <a:pt x="81251" y="52688"/>
                  </a:lnTo>
                  <a:lnTo>
                    <a:pt x="80881" y="48251"/>
                  </a:lnTo>
                  <a:lnTo>
                    <a:pt x="80050" y="40579"/>
                  </a:lnTo>
                  <a:lnTo>
                    <a:pt x="79218" y="33462"/>
                  </a:lnTo>
                  <a:lnTo>
                    <a:pt x="77369" y="18765"/>
                  </a:lnTo>
                  <a:lnTo>
                    <a:pt x="75705" y="7672"/>
                  </a:lnTo>
                  <a:lnTo>
                    <a:pt x="71268" y="9151"/>
                  </a:lnTo>
                  <a:lnTo>
                    <a:pt x="62857" y="11462"/>
                  </a:lnTo>
                  <a:lnTo>
                    <a:pt x="55000" y="13034"/>
                  </a:lnTo>
                  <a:lnTo>
                    <a:pt x="47790" y="13773"/>
                  </a:lnTo>
                  <a:lnTo>
                    <a:pt x="44462" y="13958"/>
                  </a:lnTo>
                  <a:lnTo>
                    <a:pt x="43538" y="13958"/>
                  </a:lnTo>
                  <a:lnTo>
                    <a:pt x="41504" y="13866"/>
                  </a:lnTo>
                  <a:lnTo>
                    <a:pt x="39563" y="13681"/>
                  </a:lnTo>
                  <a:lnTo>
                    <a:pt x="38361" y="13588"/>
                  </a:lnTo>
                  <a:lnTo>
                    <a:pt x="36420" y="13403"/>
                  </a:lnTo>
                  <a:lnTo>
                    <a:pt x="32446" y="12572"/>
                  </a:lnTo>
                  <a:lnTo>
                    <a:pt x="28563" y="11462"/>
                  </a:lnTo>
                  <a:lnTo>
                    <a:pt x="24958" y="10076"/>
                  </a:lnTo>
                  <a:lnTo>
                    <a:pt x="21723" y="8320"/>
                  </a:lnTo>
                  <a:lnTo>
                    <a:pt x="18950" y="6286"/>
                  </a:lnTo>
                  <a:lnTo>
                    <a:pt x="16824" y="3975"/>
                  </a:lnTo>
                  <a:lnTo>
                    <a:pt x="15437" y="1387"/>
                  </a:lnTo>
                  <a:lnTo>
                    <a:pt x="151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9"/>
            <p:cNvSpPr/>
            <p:nvPr/>
          </p:nvSpPr>
          <p:spPr>
            <a:xfrm>
              <a:off x="62900" y="3168300"/>
              <a:ext cx="2193050" cy="2664450"/>
            </a:xfrm>
            <a:custGeom>
              <a:avLst/>
              <a:gdLst/>
              <a:ahLst/>
              <a:cxnLst/>
              <a:rect l="l" t="t" r="r" b="b"/>
              <a:pathLst>
                <a:path w="87722" h="106578" extrusionOk="0">
                  <a:moveTo>
                    <a:pt x="18580" y="1"/>
                  </a:moveTo>
                  <a:lnTo>
                    <a:pt x="15160" y="5269"/>
                  </a:lnTo>
                  <a:lnTo>
                    <a:pt x="9059" y="16177"/>
                  </a:lnTo>
                  <a:lnTo>
                    <a:pt x="6379" y="21908"/>
                  </a:lnTo>
                  <a:lnTo>
                    <a:pt x="5270" y="24496"/>
                  </a:lnTo>
                  <a:lnTo>
                    <a:pt x="3606" y="30596"/>
                  </a:lnTo>
                  <a:lnTo>
                    <a:pt x="2219" y="37622"/>
                  </a:lnTo>
                  <a:lnTo>
                    <a:pt x="1202" y="45663"/>
                  </a:lnTo>
                  <a:lnTo>
                    <a:pt x="833" y="50100"/>
                  </a:lnTo>
                  <a:lnTo>
                    <a:pt x="555" y="54814"/>
                  </a:lnTo>
                  <a:lnTo>
                    <a:pt x="278" y="65260"/>
                  </a:lnTo>
                  <a:lnTo>
                    <a:pt x="278" y="71083"/>
                  </a:lnTo>
                  <a:lnTo>
                    <a:pt x="186" y="86242"/>
                  </a:lnTo>
                  <a:lnTo>
                    <a:pt x="1" y="106578"/>
                  </a:lnTo>
                  <a:lnTo>
                    <a:pt x="3421" y="104544"/>
                  </a:lnTo>
                  <a:lnTo>
                    <a:pt x="35034" y="86242"/>
                  </a:lnTo>
                  <a:lnTo>
                    <a:pt x="40210" y="83284"/>
                  </a:lnTo>
                  <a:lnTo>
                    <a:pt x="47882" y="78940"/>
                  </a:lnTo>
                  <a:lnTo>
                    <a:pt x="52319" y="76352"/>
                  </a:lnTo>
                  <a:lnTo>
                    <a:pt x="85226" y="57403"/>
                  </a:lnTo>
                  <a:lnTo>
                    <a:pt x="87722" y="56016"/>
                  </a:lnTo>
                  <a:lnTo>
                    <a:pt x="87167" y="51117"/>
                  </a:lnTo>
                  <a:lnTo>
                    <a:pt x="86612" y="46588"/>
                  </a:lnTo>
                  <a:lnTo>
                    <a:pt x="85780" y="40487"/>
                  </a:lnTo>
                  <a:lnTo>
                    <a:pt x="84948" y="35033"/>
                  </a:lnTo>
                  <a:lnTo>
                    <a:pt x="83747" y="27361"/>
                  </a:lnTo>
                  <a:lnTo>
                    <a:pt x="80604" y="12202"/>
                  </a:lnTo>
                  <a:lnTo>
                    <a:pt x="78755" y="4715"/>
                  </a:lnTo>
                  <a:lnTo>
                    <a:pt x="78663" y="4992"/>
                  </a:lnTo>
                  <a:lnTo>
                    <a:pt x="77276" y="6286"/>
                  </a:lnTo>
                  <a:lnTo>
                    <a:pt x="75335" y="7488"/>
                  </a:lnTo>
                  <a:lnTo>
                    <a:pt x="72192" y="8782"/>
                  </a:lnTo>
                  <a:lnTo>
                    <a:pt x="67756" y="9983"/>
                  </a:lnTo>
                  <a:lnTo>
                    <a:pt x="61655" y="10908"/>
                  </a:lnTo>
                  <a:lnTo>
                    <a:pt x="53705" y="11462"/>
                  </a:lnTo>
                  <a:lnTo>
                    <a:pt x="48899" y="11555"/>
                  </a:lnTo>
                  <a:lnTo>
                    <a:pt x="47235" y="11555"/>
                  </a:lnTo>
                  <a:lnTo>
                    <a:pt x="45109" y="11462"/>
                  </a:lnTo>
                  <a:lnTo>
                    <a:pt x="43168" y="11370"/>
                  </a:lnTo>
                  <a:lnTo>
                    <a:pt x="42983" y="11370"/>
                  </a:lnTo>
                  <a:lnTo>
                    <a:pt x="39101" y="11000"/>
                  </a:lnTo>
                  <a:lnTo>
                    <a:pt x="32723" y="9706"/>
                  </a:lnTo>
                  <a:lnTo>
                    <a:pt x="27731" y="8042"/>
                  </a:lnTo>
                  <a:lnTo>
                    <a:pt x="24126" y="6101"/>
                  </a:lnTo>
                  <a:lnTo>
                    <a:pt x="21538" y="4160"/>
                  </a:lnTo>
                  <a:lnTo>
                    <a:pt x="19874" y="2311"/>
                  </a:lnTo>
                  <a:lnTo>
                    <a:pt x="18580" y="370"/>
                  </a:lnTo>
                  <a:lnTo>
                    <a:pt x="185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9"/>
            <p:cNvSpPr/>
            <p:nvPr/>
          </p:nvSpPr>
          <p:spPr>
            <a:xfrm>
              <a:off x="62900" y="3168300"/>
              <a:ext cx="2193050" cy="2664450"/>
            </a:xfrm>
            <a:custGeom>
              <a:avLst/>
              <a:gdLst/>
              <a:ahLst/>
              <a:cxnLst/>
              <a:rect l="l" t="t" r="r" b="b"/>
              <a:pathLst>
                <a:path w="87722" h="106578" extrusionOk="0">
                  <a:moveTo>
                    <a:pt x="18580" y="1"/>
                  </a:moveTo>
                  <a:lnTo>
                    <a:pt x="15160" y="5269"/>
                  </a:lnTo>
                  <a:lnTo>
                    <a:pt x="9059" y="16177"/>
                  </a:lnTo>
                  <a:lnTo>
                    <a:pt x="6379" y="21908"/>
                  </a:lnTo>
                  <a:lnTo>
                    <a:pt x="5270" y="24496"/>
                  </a:lnTo>
                  <a:lnTo>
                    <a:pt x="3606" y="30596"/>
                  </a:lnTo>
                  <a:lnTo>
                    <a:pt x="2219" y="37622"/>
                  </a:lnTo>
                  <a:lnTo>
                    <a:pt x="1202" y="45663"/>
                  </a:lnTo>
                  <a:lnTo>
                    <a:pt x="833" y="50100"/>
                  </a:lnTo>
                  <a:lnTo>
                    <a:pt x="555" y="54814"/>
                  </a:lnTo>
                  <a:lnTo>
                    <a:pt x="278" y="65260"/>
                  </a:lnTo>
                  <a:lnTo>
                    <a:pt x="278" y="71083"/>
                  </a:lnTo>
                  <a:lnTo>
                    <a:pt x="186" y="86242"/>
                  </a:lnTo>
                  <a:lnTo>
                    <a:pt x="1" y="106578"/>
                  </a:lnTo>
                  <a:lnTo>
                    <a:pt x="3421" y="104544"/>
                  </a:lnTo>
                  <a:lnTo>
                    <a:pt x="35034" y="86242"/>
                  </a:lnTo>
                  <a:lnTo>
                    <a:pt x="40210" y="83284"/>
                  </a:lnTo>
                  <a:lnTo>
                    <a:pt x="47882" y="78940"/>
                  </a:lnTo>
                  <a:lnTo>
                    <a:pt x="52319" y="76352"/>
                  </a:lnTo>
                  <a:lnTo>
                    <a:pt x="85226" y="57403"/>
                  </a:lnTo>
                  <a:lnTo>
                    <a:pt x="87722" y="56016"/>
                  </a:lnTo>
                  <a:lnTo>
                    <a:pt x="87167" y="51117"/>
                  </a:lnTo>
                  <a:lnTo>
                    <a:pt x="86612" y="46588"/>
                  </a:lnTo>
                  <a:lnTo>
                    <a:pt x="85780" y="40487"/>
                  </a:lnTo>
                  <a:lnTo>
                    <a:pt x="84948" y="35033"/>
                  </a:lnTo>
                  <a:lnTo>
                    <a:pt x="83747" y="27361"/>
                  </a:lnTo>
                  <a:lnTo>
                    <a:pt x="80604" y="12202"/>
                  </a:lnTo>
                  <a:lnTo>
                    <a:pt x="78755" y="4715"/>
                  </a:lnTo>
                  <a:lnTo>
                    <a:pt x="78663" y="4992"/>
                  </a:lnTo>
                  <a:lnTo>
                    <a:pt x="77276" y="6286"/>
                  </a:lnTo>
                  <a:lnTo>
                    <a:pt x="75335" y="7488"/>
                  </a:lnTo>
                  <a:lnTo>
                    <a:pt x="72192" y="8782"/>
                  </a:lnTo>
                  <a:lnTo>
                    <a:pt x="67756" y="9983"/>
                  </a:lnTo>
                  <a:lnTo>
                    <a:pt x="61655" y="10908"/>
                  </a:lnTo>
                  <a:lnTo>
                    <a:pt x="53705" y="11462"/>
                  </a:lnTo>
                  <a:lnTo>
                    <a:pt x="48899" y="11555"/>
                  </a:lnTo>
                  <a:lnTo>
                    <a:pt x="47235" y="11555"/>
                  </a:lnTo>
                  <a:lnTo>
                    <a:pt x="45109" y="11462"/>
                  </a:lnTo>
                  <a:lnTo>
                    <a:pt x="43168" y="11370"/>
                  </a:lnTo>
                  <a:lnTo>
                    <a:pt x="42983" y="11370"/>
                  </a:lnTo>
                  <a:lnTo>
                    <a:pt x="39101" y="11000"/>
                  </a:lnTo>
                  <a:lnTo>
                    <a:pt x="32723" y="9706"/>
                  </a:lnTo>
                  <a:lnTo>
                    <a:pt x="27731" y="8042"/>
                  </a:lnTo>
                  <a:lnTo>
                    <a:pt x="24126" y="6101"/>
                  </a:lnTo>
                  <a:lnTo>
                    <a:pt x="21538" y="4160"/>
                  </a:lnTo>
                  <a:lnTo>
                    <a:pt x="19874" y="2311"/>
                  </a:lnTo>
                  <a:lnTo>
                    <a:pt x="18580" y="370"/>
                  </a:lnTo>
                  <a:lnTo>
                    <a:pt x="185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9"/>
            <p:cNvSpPr/>
            <p:nvPr/>
          </p:nvSpPr>
          <p:spPr>
            <a:xfrm>
              <a:off x="1259950" y="4182775"/>
              <a:ext cx="610075" cy="959025"/>
            </a:xfrm>
            <a:custGeom>
              <a:avLst/>
              <a:gdLst/>
              <a:ahLst/>
              <a:cxnLst/>
              <a:rect l="l" t="t" r="r" b="b"/>
              <a:pathLst>
                <a:path w="24403" h="38361" extrusionOk="0">
                  <a:moveTo>
                    <a:pt x="24403" y="0"/>
                  </a:moveTo>
                  <a:lnTo>
                    <a:pt x="22277" y="2126"/>
                  </a:lnTo>
                  <a:lnTo>
                    <a:pt x="17563" y="5454"/>
                  </a:lnTo>
                  <a:lnTo>
                    <a:pt x="12386" y="7950"/>
                  </a:lnTo>
                  <a:lnTo>
                    <a:pt x="6748" y="9614"/>
                  </a:lnTo>
                  <a:lnTo>
                    <a:pt x="3790" y="9983"/>
                  </a:lnTo>
                  <a:lnTo>
                    <a:pt x="2681" y="18580"/>
                  </a:lnTo>
                  <a:lnTo>
                    <a:pt x="0" y="38361"/>
                  </a:lnTo>
                  <a:lnTo>
                    <a:pt x="0" y="38361"/>
                  </a:lnTo>
                  <a:lnTo>
                    <a:pt x="4437" y="35773"/>
                  </a:lnTo>
                  <a:lnTo>
                    <a:pt x="8227" y="17840"/>
                  </a:lnTo>
                  <a:lnTo>
                    <a:pt x="8781" y="14882"/>
                  </a:lnTo>
                  <a:lnTo>
                    <a:pt x="11000" y="13866"/>
                  </a:lnTo>
                  <a:lnTo>
                    <a:pt x="14882" y="11555"/>
                  </a:lnTo>
                  <a:lnTo>
                    <a:pt x="18025" y="9059"/>
                  </a:lnTo>
                  <a:lnTo>
                    <a:pt x="20428" y="6656"/>
                  </a:lnTo>
                  <a:lnTo>
                    <a:pt x="22924" y="3236"/>
                  </a:lnTo>
                  <a:lnTo>
                    <a:pt x="24310" y="370"/>
                  </a:lnTo>
                  <a:lnTo>
                    <a:pt x="24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9"/>
            <p:cNvSpPr/>
            <p:nvPr/>
          </p:nvSpPr>
          <p:spPr>
            <a:xfrm>
              <a:off x="35175" y="1070025"/>
              <a:ext cx="2206900" cy="3591125"/>
            </a:xfrm>
            <a:custGeom>
              <a:avLst/>
              <a:gdLst/>
              <a:ahLst/>
              <a:cxnLst/>
              <a:rect l="l" t="t" r="r" b="b"/>
              <a:pathLst>
                <a:path w="88276" h="143645" extrusionOk="0">
                  <a:moveTo>
                    <a:pt x="34941" y="1"/>
                  </a:moveTo>
                  <a:lnTo>
                    <a:pt x="22185" y="1295"/>
                  </a:lnTo>
                  <a:lnTo>
                    <a:pt x="19227" y="2127"/>
                  </a:lnTo>
                  <a:lnTo>
                    <a:pt x="15622" y="3790"/>
                  </a:lnTo>
                  <a:lnTo>
                    <a:pt x="13681" y="5177"/>
                  </a:lnTo>
                  <a:lnTo>
                    <a:pt x="12110" y="6748"/>
                  </a:lnTo>
                  <a:lnTo>
                    <a:pt x="10815" y="8597"/>
                  </a:lnTo>
                  <a:lnTo>
                    <a:pt x="9984" y="10723"/>
                  </a:lnTo>
                  <a:lnTo>
                    <a:pt x="9336" y="13219"/>
                  </a:lnTo>
                  <a:lnTo>
                    <a:pt x="9152" y="14605"/>
                  </a:lnTo>
                  <a:lnTo>
                    <a:pt x="8597" y="17933"/>
                  </a:lnTo>
                  <a:lnTo>
                    <a:pt x="8042" y="26899"/>
                  </a:lnTo>
                  <a:lnTo>
                    <a:pt x="8412" y="32630"/>
                  </a:lnTo>
                  <a:lnTo>
                    <a:pt x="9059" y="36697"/>
                  </a:lnTo>
                  <a:lnTo>
                    <a:pt x="9614" y="38823"/>
                  </a:lnTo>
                  <a:lnTo>
                    <a:pt x="15807" y="62117"/>
                  </a:lnTo>
                  <a:lnTo>
                    <a:pt x="19319" y="74965"/>
                  </a:lnTo>
                  <a:lnTo>
                    <a:pt x="18857" y="75612"/>
                  </a:lnTo>
                  <a:lnTo>
                    <a:pt x="15530" y="80974"/>
                  </a:lnTo>
                  <a:lnTo>
                    <a:pt x="12479" y="86612"/>
                  </a:lnTo>
                  <a:lnTo>
                    <a:pt x="9152" y="94007"/>
                  </a:lnTo>
                  <a:lnTo>
                    <a:pt x="5824" y="103158"/>
                  </a:lnTo>
                  <a:lnTo>
                    <a:pt x="2866" y="113880"/>
                  </a:lnTo>
                  <a:lnTo>
                    <a:pt x="740" y="126082"/>
                  </a:lnTo>
                  <a:lnTo>
                    <a:pt x="1" y="132830"/>
                  </a:lnTo>
                  <a:lnTo>
                    <a:pt x="2866" y="134586"/>
                  </a:lnTo>
                  <a:lnTo>
                    <a:pt x="8874" y="137544"/>
                  </a:lnTo>
                  <a:lnTo>
                    <a:pt x="14975" y="139947"/>
                  </a:lnTo>
                  <a:lnTo>
                    <a:pt x="21445" y="141611"/>
                  </a:lnTo>
                  <a:lnTo>
                    <a:pt x="28008" y="142813"/>
                  </a:lnTo>
                  <a:lnTo>
                    <a:pt x="34479" y="143552"/>
                  </a:lnTo>
                  <a:lnTo>
                    <a:pt x="41042" y="143644"/>
                  </a:lnTo>
                  <a:lnTo>
                    <a:pt x="47512" y="143460"/>
                  </a:lnTo>
                  <a:lnTo>
                    <a:pt x="53798" y="142813"/>
                  </a:lnTo>
                  <a:lnTo>
                    <a:pt x="59898" y="141888"/>
                  </a:lnTo>
                  <a:lnTo>
                    <a:pt x="65537" y="140594"/>
                  </a:lnTo>
                  <a:lnTo>
                    <a:pt x="70898" y="139115"/>
                  </a:lnTo>
                  <a:lnTo>
                    <a:pt x="75797" y="137266"/>
                  </a:lnTo>
                  <a:lnTo>
                    <a:pt x="80142" y="135418"/>
                  </a:lnTo>
                  <a:lnTo>
                    <a:pt x="83839" y="133292"/>
                  </a:lnTo>
                  <a:lnTo>
                    <a:pt x="86982" y="131166"/>
                  </a:lnTo>
                  <a:lnTo>
                    <a:pt x="88183" y="130057"/>
                  </a:lnTo>
                  <a:lnTo>
                    <a:pt x="87629" y="125250"/>
                  </a:lnTo>
                  <a:lnTo>
                    <a:pt x="85133" y="111477"/>
                  </a:lnTo>
                  <a:lnTo>
                    <a:pt x="82083" y="96040"/>
                  </a:lnTo>
                  <a:lnTo>
                    <a:pt x="79679" y="82730"/>
                  </a:lnTo>
                  <a:lnTo>
                    <a:pt x="79125" y="78293"/>
                  </a:lnTo>
                  <a:lnTo>
                    <a:pt x="79217" y="76352"/>
                  </a:lnTo>
                  <a:lnTo>
                    <a:pt x="79864" y="66092"/>
                  </a:lnTo>
                  <a:lnTo>
                    <a:pt x="80604" y="58882"/>
                  </a:lnTo>
                  <a:lnTo>
                    <a:pt x="81066" y="56016"/>
                  </a:lnTo>
                  <a:lnTo>
                    <a:pt x="82730" y="54075"/>
                  </a:lnTo>
                  <a:lnTo>
                    <a:pt x="85318" y="50285"/>
                  </a:lnTo>
                  <a:lnTo>
                    <a:pt x="87074" y="46495"/>
                  </a:lnTo>
                  <a:lnTo>
                    <a:pt x="87906" y="42890"/>
                  </a:lnTo>
                  <a:lnTo>
                    <a:pt x="88276" y="39285"/>
                  </a:lnTo>
                  <a:lnTo>
                    <a:pt x="87906" y="35865"/>
                  </a:lnTo>
                  <a:lnTo>
                    <a:pt x="87074" y="32538"/>
                  </a:lnTo>
                  <a:lnTo>
                    <a:pt x="85780" y="29395"/>
                  </a:lnTo>
                  <a:lnTo>
                    <a:pt x="85041" y="27916"/>
                  </a:lnTo>
                  <a:lnTo>
                    <a:pt x="83562" y="25143"/>
                  </a:lnTo>
                  <a:lnTo>
                    <a:pt x="80234" y="19874"/>
                  </a:lnTo>
                  <a:lnTo>
                    <a:pt x="75243" y="12664"/>
                  </a:lnTo>
                  <a:lnTo>
                    <a:pt x="70159" y="6748"/>
                  </a:lnTo>
                  <a:lnTo>
                    <a:pt x="67108" y="3698"/>
                  </a:lnTo>
                  <a:lnTo>
                    <a:pt x="64428" y="1572"/>
                  </a:lnTo>
                  <a:lnTo>
                    <a:pt x="62394" y="370"/>
                  </a:lnTo>
                  <a:lnTo>
                    <a:pt x="61562" y="278"/>
                  </a:lnTo>
                  <a:lnTo>
                    <a:pt x="34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9"/>
            <p:cNvSpPr/>
            <p:nvPr/>
          </p:nvSpPr>
          <p:spPr>
            <a:xfrm>
              <a:off x="35175" y="1070025"/>
              <a:ext cx="2206900" cy="3591125"/>
            </a:xfrm>
            <a:custGeom>
              <a:avLst/>
              <a:gdLst/>
              <a:ahLst/>
              <a:cxnLst/>
              <a:rect l="l" t="t" r="r" b="b"/>
              <a:pathLst>
                <a:path w="88276" h="143645" extrusionOk="0">
                  <a:moveTo>
                    <a:pt x="34941" y="1"/>
                  </a:moveTo>
                  <a:lnTo>
                    <a:pt x="22185" y="1295"/>
                  </a:lnTo>
                  <a:lnTo>
                    <a:pt x="19227" y="2127"/>
                  </a:lnTo>
                  <a:lnTo>
                    <a:pt x="15622" y="3790"/>
                  </a:lnTo>
                  <a:lnTo>
                    <a:pt x="13681" y="5177"/>
                  </a:lnTo>
                  <a:lnTo>
                    <a:pt x="12110" y="6748"/>
                  </a:lnTo>
                  <a:lnTo>
                    <a:pt x="10815" y="8597"/>
                  </a:lnTo>
                  <a:lnTo>
                    <a:pt x="9984" y="10723"/>
                  </a:lnTo>
                  <a:lnTo>
                    <a:pt x="9336" y="13219"/>
                  </a:lnTo>
                  <a:lnTo>
                    <a:pt x="9152" y="14605"/>
                  </a:lnTo>
                  <a:lnTo>
                    <a:pt x="8597" y="17933"/>
                  </a:lnTo>
                  <a:lnTo>
                    <a:pt x="8042" y="26899"/>
                  </a:lnTo>
                  <a:lnTo>
                    <a:pt x="8412" y="32630"/>
                  </a:lnTo>
                  <a:lnTo>
                    <a:pt x="9059" y="36697"/>
                  </a:lnTo>
                  <a:lnTo>
                    <a:pt x="9614" y="38823"/>
                  </a:lnTo>
                  <a:lnTo>
                    <a:pt x="15807" y="62117"/>
                  </a:lnTo>
                  <a:lnTo>
                    <a:pt x="19319" y="74965"/>
                  </a:lnTo>
                  <a:lnTo>
                    <a:pt x="18857" y="75612"/>
                  </a:lnTo>
                  <a:lnTo>
                    <a:pt x="15530" y="80974"/>
                  </a:lnTo>
                  <a:lnTo>
                    <a:pt x="12479" y="86612"/>
                  </a:lnTo>
                  <a:lnTo>
                    <a:pt x="9152" y="94007"/>
                  </a:lnTo>
                  <a:lnTo>
                    <a:pt x="5824" y="103158"/>
                  </a:lnTo>
                  <a:lnTo>
                    <a:pt x="2866" y="113880"/>
                  </a:lnTo>
                  <a:lnTo>
                    <a:pt x="740" y="126082"/>
                  </a:lnTo>
                  <a:lnTo>
                    <a:pt x="1" y="132830"/>
                  </a:lnTo>
                  <a:lnTo>
                    <a:pt x="2866" y="134586"/>
                  </a:lnTo>
                  <a:lnTo>
                    <a:pt x="8874" y="137544"/>
                  </a:lnTo>
                  <a:lnTo>
                    <a:pt x="14975" y="139947"/>
                  </a:lnTo>
                  <a:lnTo>
                    <a:pt x="21445" y="141611"/>
                  </a:lnTo>
                  <a:lnTo>
                    <a:pt x="28008" y="142813"/>
                  </a:lnTo>
                  <a:lnTo>
                    <a:pt x="34479" y="143552"/>
                  </a:lnTo>
                  <a:lnTo>
                    <a:pt x="41042" y="143644"/>
                  </a:lnTo>
                  <a:lnTo>
                    <a:pt x="47512" y="143460"/>
                  </a:lnTo>
                  <a:lnTo>
                    <a:pt x="53798" y="142813"/>
                  </a:lnTo>
                  <a:lnTo>
                    <a:pt x="59898" y="141888"/>
                  </a:lnTo>
                  <a:lnTo>
                    <a:pt x="65537" y="140594"/>
                  </a:lnTo>
                  <a:lnTo>
                    <a:pt x="70898" y="139115"/>
                  </a:lnTo>
                  <a:lnTo>
                    <a:pt x="75797" y="137266"/>
                  </a:lnTo>
                  <a:lnTo>
                    <a:pt x="80142" y="135418"/>
                  </a:lnTo>
                  <a:lnTo>
                    <a:pt x="83839" y="133292"/>
                  </a:lnTo>
                  <a:lnTo>
                    <a:pt x="86982" y="131166"/>
                  </a:lnTo>
                  <a:lnTo>
                    <a:pt x="88183" y="130057"/>
                  </a:lnTo>
                  <a:lnTo>
                    <a:pt x="87629" y="125250"/>
                  </a:lnTo>
                  <a:lnTo>
                    <a:pt x="85133" y="111477"/>
                  </a:lnTo>
                  <a:lnTo>
                    <a:pt x="82083" y="96040"/>
                  </a:lnTo>
                  <a:lnTo>
                    <a:pt x="79679" y="82730"/>
                  </a:lnTo>
                  <a:lnTo>
                    <a:pt x="79125" y="78293"/>
                  </a:lnTo>
                  <a:lnTo>
                    <a:pt x="79217" y="76352"/>
                  </a:lnTo>
                  <a:lnTo>
                    <a:pt x="79864" y="66092"/>
                  </a:lnTo>
                  <a:lnTo>
                    <a:pt x="80604" y="58882"/>
                  </a:lnTo>
                  <a:lnTo>
                    <a:pt x="81066" y="56016"/>
                  </a:lnTo>
                  <a:lnTo>
                    <a:pt x="82730" y="54075"/>
                  </a:lnTo>
                  <a:lnTo>
                    <a:pt x="85318" y="50285"/>
                  </a:lnTo>
                  <a:lnTo>
                    <a:pt x="87074" y="46495"/>
                  </a:lnTo>
                  <a:lnTo>
                    <a:pt x="87906" y="42890"/>
                  </a:lnTo>
                  <a:lnTo>
                    <a:pt x="88276" y="39285"/>
                  </a:lnTo>
                  <a:lnTo>
                    <a:pt x="87906" y="35865"/>
                  </a:lnTo>
                  <a:lnTo>
                    <a:pt x="87074" y="32538"/>
                  </a:lnTo>
                  <a:lnTo>
                    <a:pt x="85780" y="29395"/>
                  </a:lnTo>
                  <a:lnTo>
                    <a:pt x="85041" y="27916"/>
                  </a:lnTo>
                  <a:lnTo>
                    <a:pt x="83562" y="25143"/>
                  </a:lnTo>
                  <a:lnTo>
                    <a:pt x="80234" y="19874"/>
                  </a:lnTo>
                  <a:lnTo>
                    <a:pt x="75243" y="12664"/>
                  </a:lnTo>
                  <a:lnTo>
                    <a:pt x="70159" y="6748"/>
                  </a:lnTo>
                  <a:lnTo>
                    <a:pt x="67108" y="3698"/>
                  </a:lnTo>
                  <a:lnTo>
                    <a:pt x="64428" y="1572"/>
                  </a:lnTo>
                  <a:lnTo>
                    <a:pt x="62394" y="370"/>
                  </a:lnTo>
                  <a:lnTo>
                    <a:pt x="61562" y="278"/>
                  </a:lnTo>
                  <a:lnTo>
                    <a:pt x="349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9"/>
            <p:cNvSpPr/>
            <p:nvPr/>
          </p:nvSpPr>
          <p:spPr>
            <a:xfrm>
              <a:off x="-154325" y="1067725"/>
              <a:ext cx="1377325" cy="4892125"/>
            </a:xfrm>
            <a:custGeom>
              <a:avLst/>
              <a:gdLst/>
              <a:ahLst/>
              <a:cxnLst/>
              <a:rect l="l" t="t" r="r" b="b"/>
              <a:pathLst>
                <a:path w="55093" h="195685" extrusionOk="0">
                  <a:moveTo>
                    <a:pt x="38361" y="0"/>
                  </a:moveTo>
                  <a:lnTo>
                    <a:pt x="36143" y="93"/>
                  </a:lnTo>
                  <a:lnTo>
                    <a:pt x="33370" y="277"/>
                  </a:lnTo>
                  <a:lnTo>
                    <a:pt x="29672" y="462"/>
                  </a:lnTo>
                  <a:lnTo>
                    <a:pt x="22370" y="1572"/>
                  </a:lnTo>
                  <a:lnTo>
                    <a:pt x="18765" y="2403"/>
                  </a:lnTo>
                  <a:lnTo>
                    <a:pt x="17286" y="2866"/>
                  </a:lnTo>
                  <a:lnTo>
                    <a:pt x="14698" y="4345"/>
                  </a:lnTo>
                  <a:lnTo>
                    <a:pt x="12664" y="6101"/>
                  </a:lnTo>
                  <a:lnTo>
                    <a:pt x="11185" y="8042"/>
                  </a:lnTo>
                  <a:lnTo>
                    <a:pt x="9614" y="10907"/>
                  </a:lnTo>
                  <a:lnTo>
                    <a:pt x="8690" y="14143"/>
                  </a:lnTo>
                  <a:lnTo>
                    <a:pt x="8690" y="14975"/>
                  </a:lnTo>
                  <a:lnTo>
                    <a:pt x="8690" y="15252"/>
                  </a:lnTo>
                  <a:lnTo>
                    <a:pt x="13404" y="35125"/>
                  </a:lnTo>
                  <a:lnTo>
                    <a:pt x="23017" y="74965"/>
                  </a:lnTo>
                  <a:lnTo>
                    <a:pt x="22740" y="75427"/>
                  </a:lnTo>
                  <a:lnTo>
                    <a:pt x="22647" y="75612"/>
                  </a:lnTo>
                  <a:lnTo>
                    <a:pt x="22555" y="75704"/>
                  </a:lnTo>
                  <a:lnTo>
                    <a:pt x="21816" y="77183"/>
                  </a:lnTo>
                  <a:lnTo>
                    <a:pt x="21723" y="77461"/>
                  </a:lnTo>
                  <a:lnTo>
                    <a:pt x="21631" y="77738"/>
                  </a:lnTo>
                  <a:lnTo>
                    <a:pt x="21538" y="77830"/>
                  </a:lnTo>
                  <a:lnTo>
                    <a:pt x="21538" y="77923"/>
                  </a:lnTo>
                  <a:lnTo>
                    <a:pt x="21446" y="78015"/>
                  </a:lnTo>
                  <a:lnTo>
                    <a:pt x="21446" y="78108"/>
                  </a:lnTo>
                  <a:lnTo>
                    <a:pt x="21353" y="78200"/>
                  </a:lnTo>
                  <a:lnTo>
                    <a:pt x="21353" y="78293"/>
                  </a:lnTo>
                  <a:lnTo>
                    <a:pt x="21076" y="78755"/>
                  </a:lnTo>
                  <a:lnTo>
                    <a:pt x="20891" y="79217"/>
                  </a:lnTo>
                  <a:lnTo>
                    <a:pt x="20614" y="79679"/>
                  </a:lnTo>
                  <a:lnTo>
                    <a:pt x="20337" y="80141"/>
                  </a:lnTo>
                  <a:lnTo>
                    <a:pt x="20152" y="80696"/>
                  </a:lnTo>
                  <a:lnTo>
                    <a:pt x="19967" y="81158"/>
                  </a:lnTo>
                  <a:lnTo>
                    <a:pt x="19505" y="82267"/>
                  </a:lnTo>
                  <a:lnTo>
                    <a:pt x="18950" y="83469"/>
                  </a:lnTo>
                  <a:lnTo>
                    <a:pt x="18673" y="84024"/>
                  </a:lnTo>
                  <a:lnTo>
                    <a:pt x="18488" y="84393"/>
                  </a:lnTo>
                  <a:lnTo>
                    <a:pt x="18303" y="84855"/>
                  </a:lnTo>
                  <a:lnTo>
                    <a:pt x="18118" y="85225"/>
                  </a:lnTo>
                  <a:lnTo>
                    <a:pt x="17286" y="87166"/>
                  </a:lnTo>
                  <a:lnTo>
                    <a:pt x="16454" y="89292"/>
                  </a:lnTo>
                  <a:lnTo>
                    <a:pt x="16177" y="89847"/>
                  </a:lnTo>
                  <a:lnTo>
                    <a:pt x="15992" y="90494"/>
                  </a:lnTo>
                  <a:lnTo>
                    <a:pt x="15622" y="91418"/>
                  </a:lnTo>
                  <a:lnTo>
                    <a:pt x="15160" y="92620"/>
                  </a:lnTo>
                  <a:lnTo>
                    <a:pt x="14790" y="93729"/>
                  </a:lnTo>
                  <a:lnTo>
                    <a:pt x="14513" y="94561"/>
                  </a:lnTo>
                  <a:lnTo>
                    <a:pt x="14143" y="95393"/>
                  </a:lnTo>
                  <a:lnTo>
                    <a:pt x="14143" y="95485"/>
                  </a:lnTo>
                  <a:lnTo>
                    <a:pt x="13496" y="97334"/>
                  </a:lnTo>
                  <a:lnTo>
                    <a:pt x="12849" y="99183"/>
                  </a:lnTo>
                  <a:lnTo>
                    <a:pt x="12572" y="100107"/>
                  </a:lnTo>
                  <a:lnTo>
                    <a:pt x="12295" y="101032"/>
                  </a:lnTo>
                  <a:lnTo>
                    <a:pt x="12110" y="102048"/>
                  </a:lnTo>
                  <a:lnTo>
                    <a:pt x="11740" y="102973"/>
                  </a:lnTo>
                  <a:lnTo>
                    <a:pt x="11185" y="105006"/>
                  </a:lnTo>
                  <a:lnTo>
                    <a:pt x="10631" y="107040"/>
                  </a:lnTo>
                  <a:lnTo>
                    <a:pt x="10354" y="107964"/>
                  </a:lnTo>
                  <a:lnTo>
                    <a:pt x="10169" y="108981"/>
                  </a:lnTo>
                  <a:lnTo>
                    <a:pt x="9891" y="109998"/>
                  </a:lnTo>
                  <a:lnTo>
                    <a:pt x="9614" y="111015"/>
                  </a:lnTo>
                  <a:lnTo>
                    <a:pt x="9522" y="111662"/>
                  </a:lnTo>
                  <a:lnTo>
                    <a:pt x="9244" y="113141"/>
                  </a:lnTo>
                  <a:lnTo>
                    <a:pt x="8690" y="116191"/>
                  </a:lnTo>
                  <a:lnTo>
                    <a:pt x="8228" y="119334"/>
                  </a:lnTo>
                  <a:lnTo>
                    <a:pt x="6194" y="135880"/>
                  </a:lnTo>
                  <a:lnTo>
                    <a:pt x="1572" y="179694"/>
                  </a:lnTo>
                  <a:lnTo>
                    <a:pt x="1" y="195685"/>
                  </a:lnTo>
                  <a:lnTo>
                    <a:pt x="1" y="195685"/>
                  </a:lnTo>
                  <a:lnTo>
                    <a:pt x="8782" y="190601"/>
                  </a:lnTo>
                  <a:lnTo>
                    <a:pt x="12295" y="188567"/>
                  </a:lnTo>
                  <a:lnTo>
                    <a:pt x="43907" y="170265"/>
                  </a:lnTo>
                  <a:lnTo>
                    <a:pt x="44739" y="161946"/>
                  </a:lnTo>
                  <a:lnTo>
                    <a:pt x="45479" y="154182"/>
                  </a:lnTo>
                  <a:lnTo>
                    <a:pt x="45941" y="149005"/>
                  </a:lnTo>
                  <a:lnTo>
                    <a:pt x="46496" y="143736"/>
                  </a:lnTo>
                  <a:lnTo>
                    <a:pt x="49084" y="120997"/>
                  </a:lnTo>
                  <a:lnTo>
                    <a:pt x="51764" y="97889"/>
                  </a:lnTo>
                  <a:lnTo>
                    <a:pt x="51949" y="96687"/>
                  </a:lnTo>
                  <a:lnTo>
                    <a:pt x="52042" y="95393"/>
                  </a:lnTo>
                  <a:lnTo>
                    <a:pt x="52781" y="87906"/>
                  </a:lnTo>
                  <a:lnTo>
                    <a:pt x="53521" y="80881"/>
                  </a:lnTo>
                  <a:lnTo>
                    <a:pt x="53521" y="80696"/>
                  </a:lnTo>
                  <a:lnTo>
                    <a:pt x="53521" y="80603"/>
                  </a:lnTo>
                  <a:lnTo>
                    <a:pt x="53521" y="80234"/>
                  </a:lnTo>
                  <a:lnTo>
                    <a:pt x="53521" y="79587"/>
                  </a:lnTo>
                  <a:lnTo>
                    <a:pt x="54537" y="69234"/>
                  </a:lnTo>
                  <a:lnTo>
                    <a:pt x="55092" y="56016"/>
                  </a:lnTo>
                  <a:lnTo>
                    <a:pt x="54907" y="48898"/>
                  </a:lnTo>
                  <a:lnTo>
                    <a:pt x="54630" y="46033"/>
                  </a:lnTo>
                  <a:lnTo>
                    <a:pt x="54168" y="42520"/>
                  </a:lnTo>
                  <a:lnTo>
                    <a:pt x="53428" y="38823"/>
                  </a:lnTo>
                  <a:lnTo>
                    <a:pt x="52227" y="33277"/>
                  </a:lnTo>
                  <a:lnTo>
                    <a:pt x="49269" y="22277"/>
                  </a:lnTo>
                  <a:lnTo>
                    <a:pt x="44647" y="7765"/>
                  </a:lnTo>
                  <a:lnTo>
                    <a:pt x="42613" y="2034"/>
                  </a:lnTo>
                  <a:lnTo>
                    <a:pt x="42613" y="1941"/>
                  </a:lnTo>
                  <a:lnTo>
                    <a:pt x="42521" y="1849"/>
                  </a:lnTo>
                  <a:lnTo>
                    <a:pt x="42521" y="1664"/>
                  </a:lnTo>
                  <a:lnTo>
                    <a:pt x="42059" y="555"/>
                  </a:lnTo>
                  <a:lnTo>
                    <a:pt x="41966" y="93"/>
                  </a:lnTo>
                  <a:lnTo>
                    <a:pt x="419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9"/>
            <p:cNvSpPr/>
            <p:nvPr/>
          </p:nvSpPr>
          <p:spPr>
            <a:xfrm>
              <a:off x="69850" y="1372750"/>
              <a:ext cx="496850" cy="2523500"/>
            </a:xfrm>
            <a:custGeom>
              <a:avLst/>
              <a:gdLst/>
              <a:ahLst/>
              <a:cxnLst/>
              <a:rect l="l" t="t" r="r" b="b"/>
              <a:pathLst>
                <a:path w="19874" h="100940" extrusionOk="0">
                  <a:moveTo>
                    <a:pt x="16361" y="1"/>
                  </a:moveTo>
                  <a:lnTo>
                    <a:pt x="4252" y="23017"/>
                  </a:lnTo>
                  <a:lnTo>
                    <a:pt x="13865" y="62856"/>
                  </a:lnTo>
                  <a:lnTo>
                    <a:pt x="12664" y="65075"/>
                  </a:lnTo>
                  <a:lnTo>
                    <a:pt x="6193" y="79957"/>
                  </a:lnTo>
                  <a:lnTo>
                    <a:pt x="2773" y="89940"/>
                  </a:lnTo>
                  <a:lnTo>
                    <a:pt x="832" y="97242"/>
                  </a:lnTo>
                  <a:lnTo>
                    <a:pt x="0" y="100940"/>
                  </a:lnTo>
                  <a:lnTo>
                    <a:pt x="1849" y="96040"/>
                  </a:lnTo>
                  <a:lnTo>
                    <a:pt x="5361" y="87721"/>
                  </a:lnTo>
                  <a:lnTo>
                    <a:pt x="8874" y="80974"/>
                  </a:lnTo>
                  <a:lnTo>
                    <a:pt x="12017" y="75705"/>
                  </a:lnTo>
                  <a:lnTo>
                    <a:pt x="16176" y="69974"/>
                  </a:lnTo>
                  <a:lnTo>
                    <a:pt x="19504" y="66554"/>
                  </a:lnTo>
                  <a:lnTo>
                    <a:pt x="19874" y="66276"/>
                  </a:lnTo>
                  <a:lnTo>
                    <a:pt x="14420" y="43630"/>
                  </a:lnTo>
                  <a:lnTo>
                    <a:pt x="14975" y="40764"/>
                  </a:lnTo>
                  <a:lnTo>
                    <a:pt x="17193" y="25697"/>
                  </a:lnTo>
                  <a:lnTo>
                    <a:pt x="17840" y="20521"/>
                  </a:lnTo>
                  <a:lnTo>
                    <a:pt x="18395" y="12387"/>
                  </a:lnTo>
                  <a:lnTo>
                    <a:pt x="18117" y="6286"/>
                  </a:lnTo>
                  <a:lnTo>
                    <a:pt x="17101" y="1664"/>
                  </a:lnTo>
                  <a:lnTo>
                    <a:pt x="163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9"/>
            <p:cNvSpPr/>
            <p:nvPr/>
          </p:nvSpPr>
          <p:spPr>
            <a:xfrm>
              <a:off x="1484100" y="848175"/>
              <a:ext cx="536150" cy="688675"/>
            </a:xfrm>
            <a:custGeom>
              <a:avLst/>
              <a:gdLst/>
              <a:ahLst/>
              <a:cxnLst/>
              <a:rect l="l" t="t" r="r" b="b"/>
              <a:pathLst>
                <a:path w="21446" h="27547" extrusionOk="0">
                  <a:moveTo>
                    <a:pt x="0" y="1"/>
                  </a:moveTo>
                  <a:lnTo>
                    <a:pt x="0" y="9152"/>
                  </a:lnTo>
                  <a:lnTo>
                    <a:pt x="1202" y="9522"/>
                  </a:lnTo>
                  <a:lnTo>
                    <a:pt x="3420" y="10446"/>
                  </a:lnTo>
                  <a:lnTo>
                    <a:pt x="4530" y="11001"/>
                  </a:lnTo>
                  <a:lnTo>
                    <a:pt x="5916" y="11832"/>
                  </a:lnTo>
                  <a:lnTo>
                    <a:pt x="8782" y="13959"/>
                  </a:lnTo>
                  <a:lnTo>
                    <a:pt x="13126" y="17933"/>
                  </a:lnTo>
                  <a:lnTo>
                    <a:pt x="20336" y="25975"/>
                  </a:lnTo>
                  <a:lnTo>
                    <a:pt x="21445" y="27546"/>
                  </a:lnTo>
                  <a:lnTo>
                    <a:pt x="15437" y="17563"/>
                  </a:lnTo>
                  <a:lnTo>
                    <a:pt x="7487" y="4900"/>
                  </a:lnTo>
                  <a:lnTo>
                    <a:pt x="6286" y="3421"/>
                  </a:lnTo>
                  <a:lnTo>
                    <a:pt x="4622" y="1387"/>
                  </a:lnTo>
                  <a:lnTo>
                    <a:pt x="3143" y="371"/>
                  </a:lnTo>
                  <a:lnTo>
                    <a:pt x="1294" y="1"/>
                  </a:lnTo>
                  <a:close/>
                  <a:moveTo>
                    <a:pt x="21445" y="27546"/>
                  </a:moveTo>
                  <a:lnTo>
                    <a:pt x="21445" y="27546"/>
                  </a:lnTo>
                  <a:lnTo>
                    <a:pt x="21445" y="2754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9"/>
            <p:cNvSpPr/>
            <p:nvPr/>
          </p:nvSpPr>
          <p:spPr>
            <a:xfrm>
              <a:off x="770025" y="982225"/>
              <a:ext cx="120200" cy="931300"/>
            </a:xfrm>
            <a:custGeom>
              <a:avLst/>
              <a:gdLst/>
              <a:ahLst/>
              <a:cxnLst/>
              <a:rect l="l" t="t" r="r" b="b"/>
              <a:pathLst>
                <a:path w="4808" h="37252" extrusionOk="0">
                  <a:moveTo>
                    <a:pt x="4345" y="0"/>
                  </a:moveTo>
                  <a:lnTo>
                    <a:pt x="3421" y="370"/>
                  </a:lnTo>
                  <a:lnTo>
                    <a:pt x="1942" y="1849"/>
                  </a:lnTo>
                  <a:lnTo>
                    <a:pt x="925" y="4437"/>
                  </a:lnTo>
                  <a:lnTo>
                    <a:pt x="278" y="7857"/>
                  </a:lnTo>
                  <a:lnTo>
                    <a:pt x="1" y="14235"/>
                  </a:lnTo>
                  <a:lnTo>
                    <a:pt x="278" y="24680"/>
                  </a:lnTo>
                  <a:lnTo>
                    <a:pt x="555" y="30411"/>
                  </a:lnTo>
                  <a:lnTo>
                    <a:pt x="833" y="34756"/>
                  </a:lnTo>
                  <a:lnTo>
                    <a:pt x="833" y="37251"/>
                  </a:lnTo>
                  <a:lnTo>
                    <a:pt x="3051" y="37251"/>
                  </a:lnTo>
                  <a:lnTo>
                    <a:pt x="3051" y="34756"/>
                  </a:lnTo>
                  <a:lnTo>
                    <a:pt x="2774" y="30226"/>
                  </a:lnTo>
                  <a:lnTo>
                    <a:pt x="2219" y="23109"/>
                  </a:lnTo>
                  <a:lnTo>
                    <a:pt x="2312" y="9244"/>
                  </a:lnTo>
                  <a:lnTo>
                    <a:pt x="3144" y="4344"/>
                  </a:lnTo>
                  <a:lnTo>
                    <a:pt x="3883" y="2866"/>
                  </a:lnTo>
                  <a:lnTo>
                    <a:pt x="4438" y="2218"/>
                  </a:lnTo>
                  <a:lnTo>
                    <a:pt x="4807" y="2126"/>
                  </a:lnTo>
                  <a:lnTo>
                    <a:pt x="43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9"/>
            <p:cNvSpPr/>
            <p:nvPr/>
          </p:nvSpPr>
          <p:spPr>
            <a:xfrm>
              <a:off x="358700" y="-653875"/>
              <a:ext cx="231100" cy="208000"/>
            </a:xfrm>
            <a:custGeom>
              <a:avLst/>
              <a:gdLst/>
              <a:ahLst/>
              <a:cxnLst/>
              <a:rect l="l" t="t" r="r" b="b"/>
              <a:pathLst>
                <a:path w="9244" h="8320" extrusionOk="0">
                  <a:moveTo>
                    <a:pt x="4622" y="0"/>
                  </a:moveTo>
                  <a:lnTo>
                    <a:pt x="2589" y="93"/>
                  </a:lnTo>
                  <a:lnTo>
                    <a:pt x="740" y="1017"/>
                  </a:lnTo>
                  <a:lnTo>
                    <a:pt x="0" y="1664"/>
                  </a:lnTo>
                  <a:lnTo>
                    <a:pt x="8135" y="8319"/>
                  </a:lnTo>
                  <a:lnTo>
                    <a:pt x="8689" y="7487"/>
                  </a:lnTo>
                  <a:lnTo>
                    <a:pt x="9244" y="5731"/>
                  </a:lnTo>
                  <a:lnTo>
                    <a:pt x="9244" y="3882"/>
                  </a:lnTo>
                  <a:lnTo>
                    <a:pt x="8320" y="2126"/>
                  </a:lnTo>
                  <a:lnTo>
                    <a:pt x="7580" y="1387"/>
                  </a:lnTo>
                  <a:lnTo>
                    <a:pt x="7395" y="1202"/>
                  </a:lnTo>
                  <a:lnTo>
                    <a:pt x="6563" y="555"/>
                  </a:lnTo>
                  <a:lnTo>
                    <a:pt x="462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9"/>
            <p:cNvSpPr/>
            <p:nvPr/>
          </p:nvSpPr>
          <p:spPr>
            <a:xfrm>
              <a:off x="361000" y="-993575"/>
              <a:ext cx="1853350" cy="1867200"/>
            </a:xfrm>
            <a:custGeom>
              <a:avLst/>
              <a:gdLst/>
              <a:ahLst/>
              <a:cxnLst/>
              <a:rect l="l" t="t" r="r" b="b"/>
              <a:pathLst>
                <a:path w="74134" h="74688" extrusionOk="0">
                  <a:moveTo>
                    <a:pt x="41966" y="0"/>
                  </a:moveTo>
                  <a:lnTo>
                    <a:pt x="33277" y="185"/>
                  </a:lnTo>
                  <a:lnTo>
                    <a:pt x="28378" y="832"/>
                  </a:lnTo>
                  <a:lnTo>
                    <a:pt x="25883" y="1294"/>
                  </a:lnTo>
                  <a:lnTo>
                    <a:pt x="20799" y="3235"/>
                  </a:lnTo>
                  <a:lnTo>
                    <a:pt x="16269" y="6193"/>
                  </a:lnTo>
                  <a:lnTo>
                    <a:pt x="13311" y="8966"/>
                  </a:lnTo>
                  <a:lnTo>
                    <a:pt x="11740" y="11092"/>
                  </a:lnTo>
                  <a:lnTo>
                    <a:pt x="11093" y="12202"/>
                  </a:lnTo>
                  <a:lnTo>
                    <a:pt x="10261" y="13496"/>
                  </a:lnTo>
                  <a:lnTo>
                    <a:pt x="9152" y="16361"/>
                  </a:lnTo>
                  <a:lnTo>
                    <a:pt x="8782" y="17933"/>
                  </a:lnTo>
                  <a:lnTo>
                    <a:pt x="8597" y="19227"/>
                  </a:lnTo>
                  <a:lnTo>
                    <a:pt x="8412" y="20336"/>
                  </a:lnTo>
                  <a:lnTo>
                    <a:pt x="7673" y="20613"/>
                  </a:lnTo>
                  <a:lnTo>
                    <a:pt x="6194" y="21445"/>
                  </a:lnTo>
                  <a:lnTo>
                    <a:pt x="4253" y="23294"/>
                  </a:lnTo>
                  <a:lnTo>
                    <a:pt x="2219" y="26529"/>
                  </a:lnTo>
                  <a:lnTo>
                    <a:pt x="833" y="30504"/>
                  </a:lnTo>
                  <a:lnTo>
                    <a:pt x="1" y="35125"/>
                  </a:lnTo>
                  <a:lnTo>
                    <a:pt x="1" y="39932"/>
                  </a:lnTo>
                  <a:lnTo>
                    <a:pt x="555" y="44646"/>
                  </a:lnTo>
                  <a:lnTo>
                    <a:pt x="2034" y="49176"/>
                  </a:lnTo>
                  <a:lnTo>
                    <a:pt x="3051" y="51302"/>
                  </a:lnTo>
                  <a:lnTo>
                    <a:pt x="4345" y="53243"/>
                  </a:lnTo>
                  <a:lnTo>
                    <a:pt x="7026" y="56940"/>
                  </a:lnTo>
                  <a:lnTo>
                    <a:pt x="11463" y="62024"/>
                  </a:lnTo>
                  <a:lnTo>
                    <a:pt x="17101" y="67847"/>
                  </a:lnTo>
                  <a:lnTo>
                    <a:pt x="19967" y="71545"/>
                  </a:lnTo>
                  <a:lnTo>
                    <a:pt x="20984" y="73671"/>
                  </a:lnTo>
                  <a:lnTo>
                    <a:pt x="21076" y="74688"/>
                  </a:lnTo>
                  <a:lnTo>
                    <a:pt x="63319" y="43537"/>
                  </a:lnTo>
                  <a:lnTo>
                    <a:pt x="64428" y="43167"/>
                  </a:lnTo>
                  <a:lnTo>
                    <a:pt x="66554" y="42335"/>
                  </a:lnTo>
                  <a:lnTo>
                    <a:pt x="68403" y="41134"/>
                  </a:lnTo>
                  <a:lnTo>
                    <a:pt x="70067" y="39747"/>
                  </a:lnTo>
                  <a:lnTo>
                    <a:pt x="71546" y="37991"/>
                  </a:lnTo>
                  <a:lnTo>
                    <a:pt x="72655" y="36050"/>
                  </a:lnTo>
                  <a:lnTo>
                    <a:pt x="73487" y="34016"/>
                  </a:lnTo>
                  <a:lnTo>
                    <a:pt x="73949" y="31798"/>
                  </a:lnTo>
                  <a:lnTo>
                    <a:pt x="74041" y="30596"/>
                  </a:lnTo>
                  <a:lnTo>
                    <a:pt x="74134" y="29117"/>
                  </a:lnTo>
                  <a:lnTo>
                    <a:pt x="73856" y="25974"/>
                  </a:lnTo>
                  <a:lnTo>
                    <a:pt x="73394" y="23016"/>
                  </a:lnTo>
                  <a:lnTo>
                    <a:pt x="72470" y="19966"/>
                  </a:lnTo>
                  <a:lnTo>
                    <a:pt x="71915" y="18580"/>
                  </a:lnTo>
                  <a:lnTo>
                    <a:pt x="70991" y="16454"/>
                  </a:lnTo>
                  <a:lnTo>
                    <a:pt x="68495" y="12386"/>
                  </a:lnTo>
                  <a:lnTo>
                    <a:pt x="65075" y="8689"/>
                  </a:lnTo>
                  <a:lnTo>
                    <a:pt x="60823" y="5361"/>
                  </a:lnTo>
                  <a:lnTo>
                    <a:pt x="55554" y="2773"/>
                  </a:lnTo>
                  <a:lnTo>
                    <a:pt x="49361" y="832"/>
                  </a:lnTo>
                  <a:lnTo>
                    <a:pt x="4196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9"/>
            <p:cNvSpPr/>
            <p:nvPr/>
          </p:nvSpPr>
          <p:spPr>
            <a:xfrm>
              <a:off x="541250" y="-623850"/>
              <a:ext cx="1515975" cy="1950400"/>
            </a:xfrm>
            <a:custGeom>
              <a:avLst/>
              <a:gdLst/>
              <a:ahLst/>
              <a:cxnLst/>
              <a:rect l="l" t="t" r="r" b="b"/>
              <a:pathLst>
                <a:path w="60639" h="78016" extrusionOk="0">
                  <a:moveTo>
                    <a:pt x="50563" y="1"/>
                  </a:moveTo>
                  <a:lnTo>
                    <a:pt x="50563" y="2497"/>
                  </a:lnTo>
                  <a:lnTo>
                    <a:pt x="49916" y="6564"/>
                  </a:lnTo>
                  <a:lnTo>
                    <a:pt x="48899" y="9337"/>
                  </a:lnTo>
                  <a:lnTo>
                    <a:pt x="47327" y="12110"/>
                  </a:lnTo>
                  <a:lnTo>
                    <a:pt x="45017" y="14883"/>
                  </a:lnTo>
                  <a:lnTo>
                    <a:pt x="41689" y="17656"/>
                  </a:lnTo>
                  <a:lnTo>
                    <a:pt x="37529" y="20429"/>
                  </a:lnTo>
                  <a:lnTo>
                    <a:pt x="34941" y="21815"/>
                  </a:lnTo>
                  <a:lnTo>
                    <a:pt x="32815" y="22740"/>
                  </a:lnTo>
                  <a:lnTo>
                    <a:pt x="28101" y="24219"/>
                  </a:lnTo>
                  <a:lnTo>
                    <a:pt x="20799" y="25605"/>
                  </a:lnTo>
                  <a:lnTo>
                    <a:pt x="16732" y="26067"/>
                  </a:lnTo>
                  <a:lnTo>
                    <a:pt x="13774" y="27639"/>
                  </a:lnTo>
                  <a:lnTo>
                    <a:pt x="13034" y="26807"/>
                  </a:lnTo>
                  <a:lnTo>
                    <a:pt x="11463" y="25698"/>
                  </a:lnTo>
                  <a:lnTo>
                    <a:pt x="9891" y="24958"/>
                  </a:lnTo>
                  <a:lnTo>
                    <a:pt x="8320" y="24496"/>
                  </a:lnTo>
                  <a:lnTo>
                    <a:pt x="6841" y="24588"/>
                  </a:lnTo>
                  <a:lnTo>
                    <a:pt x="5270" y="24958"/>
                  </a:lnTo>
                  <a:lnTo>
                    <a:pt x="3144" y="26160"/>
                  </a:lnTo>
                  <a:lnTo>
                    <a:pt x="1757" y="27454"/>
                  </a:lnTo>
                  <a:lnTo>
                    <a:pt x="1202" y="28193"/>
                  </a:lnTo>
                  <a:lnTo>
                    <a:pt x="371" y="29857"/>
                  </a:lnTo>
                  <a:lnTo>
                    <a:pt x="1" y="31798"/>
                  </a:lnTo>
                  <a:lnTo>
                    <a:pt x="1" y="33740"/>
                  </a:lnTo>
                  <a:lnTo>
                    <a:pt x="371" y="35773"/>
                  </a:lnTo>
                  <a:lnTo>
                    <a:pt x="1202" y="37807"/>
                  </a:lnTo>
                  <a:lnTo>
                    <a:pt x="2312" y="39748"/>
                  </a:lnTo>
                  <a:lnTo>
                    <a:pt x="3791" y="41504"/>
                  </a:lnTo>
                  <a:lnTo>
                    <a:pt x="4623" y="42244"/>
                  </a:lnTo>
                  <a:lnTo>
                    <a:pt x="5639" y="43168"/>
                  </a:lnTo>
                  <a:lnTo>
                    <a:pt x="7488" y="44277"/>
                  </a:lnTo>
                  <a:lnTo>
                    <a:pt x="9152" y="44832"/>
                  </a:lnTo>
                  <a:lnTo>
                    <a:pt x="10538" y="44924"/>
                  </a:lnTo>
                  <a:lnTo>
                    <a:pt x="13034" y="44277"/>
                  </a:lnTo>
                  <a:lnTo>
                    <a:pt x="13404" y="43815"/>
                  </a:lnTo>
                  <a:lnTo>
                    <a:pt x="13589" y="67571"/>
                  </a:lnTo>
                  <a:lnTo>
                    <a:pt x="13866" y="68310"/>
                  </a:lnTo>
                  <a:lnTo>
                    <a:pt x="17286" y="72562"/>
                  </a:lnTo>
                  <a:lnTo>
                    <a:pt x="20614" y="74873"/>
                  </a:lnTo>
                  <a:lnTo>
                    <a:pt x="23572" y="76167"/>
                  </a:lnTo>
                  <a:lnTo>
                    <a:pt x="25236" y="76814"/>
                  </a:lnTo>
                  <a:lnTo>
                    <a:pt x="26807" y="77276"/>
                  </a:lnTo>
                  <a:lnTo>
                    <a:pt x="29672" y="77831"/>
                  </a:lnTo>
                  <a:lnTo>
                    <a:pt x="33370" y="78016"/>
                  </a:lnTo>
                  <a:lnTo>
                    <a:pt x="37252" y="77184"/>
                  </a:lnTo>
                  <a:lnTo>
                    <a:pt x="39748" y="75705"/>
                  </a:lnTo>
                  <a:lnTo>
                    <a:pt x="40395" y="74688"/>
                  </a:lnTo>
                  <a:lnTo>
                    <a:pt x="40672" y="74226"/>
                  </a:lnTo>
                  <a:lnTo>
                    <a:pt x="40765" y="73117"/>
                  </a:lnTo>
                  <a:lnTo>
                    <a:pt x="40302" y="71453"/>
                  </a:lnTo>
                  <a:lnTo>
                    <a:pt x="38269" y="68587"/>
                  </a:lnTo>
                  <a:lnTo>
                    <a:pt x="37714" y="68033"/>
                  </a:lnTo>
                  <a:lnTo>
                    <a:pt x="37714" y="57218"/>
                  </a:lnTo>
                  <a:lnTo>
                    <a:pt x="41966" y="57865"/>
                  </a:lnTo>
                  <a:lnTo>
                    <a:pt x="47605" y="58235"/>
                  </a:lnTo>
                  <a:lnTo>
                    <a:pt x="50748" y="57865"/>
                  </a:lnTo>
                  <a:lnTo>
                    <a:pt x="51949" y="57403"/>
                  </a:lnTo>
                  <a:lnTo>
                    <a:pt x="53058" y="56756"/>
                  </a:lnTo>
                  <a:lnTo>
                    <a:pt x="55184" y="54815"/>
                  </a:lnTo>
                  <a:lnTo>
                    <a:pt x="56663" y="52781"/>
                  </a:lnTo>
                  <a:lnTo>
                    <a:pt x="58050" y="49916"/>
                  </a:lnTo>
                  <a:lnTo>
                    <a:pt x="59159" y="46311"/>
                  </a:lnTo>
                  <a:lnTo>
                    <a:pt x="60083" y="41596"/>
                  </a:lnTo>
                  <a:lnTo>
                    <a:pt x="60546" y="35773"/>
                  </a:lnTo>
                  <a:lnTo>
                    <a:pt x="60638" y="32353"/>
                  </a:lnTo>
                  <a:lnTo>
                    <a:pt x="60638" y="28378"/>
                  </a:lnTo>
                  <a:lnTo>
                    <a:pt x="60268" y="21261"/>
                  </a:lnTo>
                  <a:lnTo>
                    <a:pt x="59436" y="15437"/>
                  </a:lnTo>
                  <a:lnTo>
                    <a:pt x="58327" y="10723"/>
                  </a:lnTo>
                  <a:lnTo>
                    <a:pt x="56941" y="6841"/>
                  </a:lnTo>
                  <a:lnTo>
                    <a:pt x="55277" y="4068"/>
                  </a:lnTo>
                  <a:lnTo>
                    <a:pt x="53428" y="1849"/>
                  </a:lnTo>
                  <a:lnTo>
                    <a:pt x="51579" y="463"/>
                  </a:lnTo>
                  <a:lnTo>
                    <a:pt x="505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9"/>
            <p:cNvSpPr/>
            <p:nvPr/>
          </p:nvSpPr>
          <p:spPr>
            <a:xfrm>
              <a:off x="887900" y="-11450"/>
              <a:ext cx="127100" cy="261150"/>
            </a:xfrm>
            <a:custGeom>
              <a:avLst/>
              <a:gdLst/>
              <a:ahLst/>
              <a:cxnLst/>
              <a:rect l="l" t="t" r="r" b="b"/>
              <a:pathLst>
                <a:path w="5084" h="10446" extrusionOk="0">
                  <a:moveTo>
                    <a:pt x="0" y="0"/>
                  </a:moveTo>
                  <a:lnTo>
                    <a:pt x="0" y="10445"/>
                  </a:lnTo>
                  <a:lnTo>
                    <a:pt x="1109" y="10445"/>
                  </a:lnTo>
                  <a:lnTo>
                    <a:pt x="2866" y="9706"/>
                  </a:lnTo>
                  <a:lnTo>
                    <a:pt x="4160" y="8412"/>
                  </a:lnTo>
                  <a:lnTo>
                    <a:pt x="4992" y="6655"/>
                  </a:lnTo>
                  <a:lnTo>
                    <a:pt x="5084" y="5639"/>
                  </a:lnTo>
                  <a:lnTo>
                    <a:pt x="5084" y="5546"/>
                  </a:lnTo>
                  <a:lnTo>
                    <a:pt x="5084" y="5361"/>
                  </a:lnTo>
                  <a:lnTo>
                    <a:pt x="4992" y="4252"/>
                  </a:lnTo>
                  <a:lnTo>
                    <a:pt x="4160" y="2403"/>
                  </a:lnTo>
                  <a:lnTo>
                    <a:pt x="2866" y="1017"/>
                  </a:lnTo>
                  <a:lnTo>
                    <a:pt x="1017" y="92"/>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9"/>
            <p:cNvSpPr/>
            <p:nvPr/>
          </p:nvSpPr>
          <p:spPr>
            <a:xfrm>
              <a:off x="1819175" y="-36875"/>
              <a:ext cx="124800" cy="124800"/>
            </a:xfrm>
            <a:custGeom>
              <a:avLst/>
              <a:gdLst/>
              <a:ahLst/>
              <a:cxnLst/>
              <a:rect l="l" t="t" r="r" b="b"/>
              <a:pathLst>
                <a:path w="4992" h="4992" extrusionOk="0">
                  <a:moveTo>
                    <a:pt x="2034" y="0"/>
                  </a:moveTo>
                  <a:lnTo>
                    <a:pt x="1110" y="370"/>
                  </a:lnTo>
                  <a:lnTo>
                    <a:pt x="462" y="1109"/>
                  </a:lnTo>
                  <a:lnTo>
                    <a:pt x="0" y="1941"/>
                  </a:lnTo>
                  <a:lnTo>
                    <a:pt x="0" y="2496"/>
                  </a:lnTo>
                  <a:lnTo>
                    <a:pt x="0" y="3051"/>
                  </a:lnTo>
                  <a:lnTo>
                    <a:pt x="370" y="3883"/>
                  </a:lnTo>
                  <a:lnTo>
                    <a:pt x="1110" y="4622"/>
                  </a:lnTo>
                  <a:lnTo>
                    <a:pt x="1941" y="4992"/>
                  </a:lnTo>
                  <a:lnTo>
                    <a:pt x="3051" y="4992"/>
                  </a:lnTo>
                  <a:lnTo>
                    <a:pt x="3883" y="4530"/>
                  </a:lnTo>
                  <a:lnTo>
                    <a:pt x="4530" y="3883"/>
                  </a:lnTo>
                  <a:lnTo>
                    <a:pt x="4992" y="2958"/>
                  </a:lnTo>
                  <a:lnTo>
                    <a:pt x="4992" y="2496"/>
                  </a:lnTo>
                  <a:lnTo>
                    <a:pt x="4992" y="1941"/>
                  </a:lnTo>
                  <a:lnTo>
                    <a:pt x="4530" y="1109"/>
                  </a:lnTo>
                  <a:lnTo>
                    <a:pt x="3883" y="462"/>
                  </a:lnTo>
                  <a:lnTo>
                    <a:pt x="305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9"/>
            <p:cNvSpPr/>
            <p:nvPr/>
          </p:nvSpPr>
          <p:spPr>
            <a:xfrm>
              <a:off x="1320025" y="-11450"/>
              <a:ext cx="134050" cy="136350"/>
            </a:xfrm>
            <a:custGeom>
              <a:avLst/>
              <a:gdLst/>
              <a:ahLst/>
              <a:cxnLst/>
              <a:rect l="l" t="t" r="r" b="b"/>
              <a:pathLst>
                <a:path w="5362" h="5454" extrusionOk="0">
                  <a:moveTo>
                    <a:pt x="2219" y="0"/>
                  </a:moveTo>
                  <a:lnTo>
                    <a:pt x="1294" y="370"/>
                  </a:lnTo>
                  <a:lnTo>
                    <a:pt x="555" y="1109"/>
                  </a:lnTo>
                  <a:lnTo>
                    <a:pt x="0" y="2034"/>
                  </a:lnTo>
                  <a:lnTo>
                    <a:pt x="0" y="2588"/>
                  </a:lnTo>
                  <a:lnTo>
                    <a:pt x="0" y="3143"/>
                  </a:lnTo>
                  <a:lnTo>
                    <a:pt x="370" y="4160"/>
                  </a:lnTo>
                  <a:lnTo>
                    <a:pt x="1110" y="4992"/>
                  </a:lnTo>
                  <a:lnTo>
                    <a:pt x="2034" y="5361"/>
                  </a:lnTo>
                  <a:lnTo>
                    <a:pt x="2589" y="5454"/>
                  </a:lnTo>
                  <a:lnTo>
                    <a:pt x="3143" y="5454"/>
                  </a:lnTo>
                  <a:lnTo>
                    <a:pt x="4067" y="5084"/>
                  </a:lnTo>
                  <a:lnTo>
                    <a:pt x="4899" y="4252"/>
                  </a:lnTo>
                  <a:lnTo>
                    <a:pt x="5269" y="3328"/>
                  </a:lnTo>
                  <a:lnTo>
                    <a:pt x="5362" y="2773"/>
                  </a:lnTo>
                  <a:lnTo>
                    <a:pt x="5362" y="2218"/>
                  </a:lnTo>
                  <a:lnTo>
                    <a:pt x="4992" y="1202"/>
                  </a:lnTo>
                  <a:lnTo>
                    <a:pt x="4252" y="462"/>
                  </a:lnTo>
                  <a:lnTo>
                    <a:pt x="3328" y="92"/>
                  </a:lnTo>
                  <a:lnTo>
                    <a:pt x="277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9"/>
            <p:cNvSpPr/>
            <p:nvPr/>
          </p:nvSpPr>
          <p:spPr>
            <a:xfrm>
              <a:off x="1823800" y="-210200"/>
              <a:ext cx="164100" cy="120200"/>
            </a:xfrm>
            <a:custGeom>
              <a:avLst/>
              <a:gdLst/>
              <a:ahLst/>
              <a:cxnLst/>
              <a:rect l="l" t="t" r="r" b="b"/>
              <a:pathLst>
                <a:path w="6564" h="4808" extrusionOk="0">
                  <a:moveTo>
                    <a:pt x="3513" y="1"/>
                  </a:moveTo>
                  <a:lnTo>
                    <a:pt x="2311" y="93"/>
                  </a:lnTo>
                  <a:lnTo>
                    <a:pt x="1109" y="648"/>
                  </a:lnTo>
                  <a:lnTo>
                    <a:pt x="185" y="1664"/>
                  </a:lnTo>
                  <a:lnTo>
                    <a:pt x="0" y="2219"/>
                  </a:lnTo>
                  <a:lnTo>
                    <a:pt x="6471" y="4807"/>
                  </a:lnTo>
                  <a:lnTo>
                    <a:pt x="6563" y="4160"/>
                  </a:lnTo>
                  <a:lnTo>
                    <a:pt x="6563" y="2774"/>
                  </a:lnTo>
                  <a:lnTo>
                    <a:pt x="6008" y="1572"/>
                  </a:lnTo>
                  <a:lnTo>
                    <a:pt x="5084" y="555"/>
                  </a:lnTo>
                  <a:lnTo>
                    <a:pt x="4437" y="278"/>
                  </a:lnTo>
                  <a:lnTo>
                    <a:pt x="4252" y="278"/>
                  </a:lnTo>
                  <a:lnTo>
                    <a:pt x="4252" y="185"/>
                  </a:lnTo>
                  <a:lnTo>
                    <a:pt x="351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9"/>
            <p:cNvSpPr/>
            <p:nvPr/>
          </p:nvSpPr>
          <p:spPr>
            <a:xfrm>
              <a:off x="1659725" y="-25325"/>
              <a:ext cx="205675" cy="385950"/>
            </a:xfrm>
            <a:custGeom>
              <a:avLst/>
              <a:gdLst/>
              <a:ahLst/>
              <a:cxnLst/>
              <a:rect l="l" t="t" r="r" b="b"/>
              <a:pathLst>
                <a:path w="8227" h="15438" extrusionOk="0">
                  <a:moveTo>
                    <a:pt x="278" y="0"/>
                  </a:moveTo>
                  <a:lnTo>
                    <a:pt x="0" y="15437"/>
                  </a:lnTo>
                  <a:lnTo>
                    <a:pt x="8227" y="13588"/>
                  </a:lnTo>
                  <a:lnTo>
                    <a:pt x="2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9"/>
            <p:cNvSpPr/>
            <p:nvPr/>
          </p:nvSpPr>
          <p:spPr>
            <a:xfrm>
              <a:off x="1417075" y="439150"/>
              <a:ext cx="208000" cy="145625"/>
            </a:xfrm>
            <a:custGeom>
              <a:avLst/>
              <a:gdLst/>
              <a:ahLst/>
              <a:cxnLst/>
              <a:rect l="l" t="t" r="r" b="b"/>
              <a:pathLst>
                <a:path w="8320" h="5825" extrusionOk="0">
                  <a:moveTo>
                    <a:pt x="185" y="1"/>
                  </a:moveTo>
                  <a:lnTo>
                    <a:pt x="1" y="925"/>
                  </a:lnTo>
                  <a:lnTo>
                    <a:pt x="185" y="2681"/>
                  </a:lnTo>
                  <a:lnTo>
                    <a:pt x="1017" y="4160"/>
                  </a:lnTo>
                  <a:lnTo>
                    <a:pt x="2311" y="5270"/>
                  </a:lnTo>
                  <a:lnTo>
                    <a:pt x="3143" y="5639"/>
                  </a:lnTo>
                  <a:lnTo>
                    <a:pt x="3328" y="5732"/>
                  </a:lnTo>
                  <a:lnTo>
                    <a:pt x="3421" y="5732"/>
                  </a:lnTo>
                  <a:lnTo>
                    <a:pt x="4253" y="5824"/>
                  </a:lnTo>
                  <a:lnTo>
                    <a:pt x="5824" y="5455"/>
                  </a:lnTo>
                  <a:lnTo>
                    <a:pt x="7118" y="4623"/>
                  </a:lnTo>
                  <a:lnTo>
                    <a:pt x="8042" y="3328"/>
                  </a:lnTo>
                  <a:lnTo>
                    <a:pt x="8320" y="2497"/>
                  </a:lnTo>
                  <a:lnTo>
                    <a:pt x="1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9"/>
            <p:cNvSpPr/>
            <p:nvPr/>
          </p:nvSpPr>
          <p:spPr>
            <a:xfrm>
              <a:off x="1417075" y="476125"/>
              <a:ext cx="117875" cy="106325"/>
            </a:xfrm>
            <a:custGeom>
              <a:avLst/>
              <a:gdLst/>
              <a:ahLst/>
              <a:cxnLst/>
              <a:rect l="l" t="t" r="r" b="b"/>
              <a:pathLst>
                <a:path w="4715" h="4253" extrusionOk="0">
                  <a:moveTo>
                    <a:pt x="1" y="1"/>
                  </a:moveTo>
                  <a:lnTo>
                    <a:pt x="93" y="740"/>
                  </a:lnTo>
                  <a:lnTo>
                    <a:pt x="555" y="2034"/>
                  </a:lnTo>
                  <a:lnTo>
                    <a:pt x="1387" y="3051"/>
                  </a:lnTo>
                  <a:lnTo>
                    <a:pt x="2496" y="3883"/>
                  </a:lnTo>
                  <a:lnTo>
                    <a:pt x="3051" y="4160"/>
                  </a:lnTo>
                  <a:lnTo>
                    <a:pt x="3883" y="4253"/>
                  </a:lnTo>
                  <a:lnTo>
                    <a:pt x="4715" y="4253"/>
                  </a:lnTo>
                  <a:lnTo>
                    <a:pt x="4622" y="3421"/>
                  </a:lnTo>
                  <a:lnTo>
                    <a:pt x="3883" y="1942"/>
                  </a:lnTo>
                  <a:lnTo>
                    <a:pt x="2774" y="740"/>
                  </a:lnTo>
                  <a:lnTo>
                    <a:pt x="1295" y="93"/>
                  </a:lnTo>
                  <a:lnTo>
                    <a:pt x="3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9"/>
            <p:cNvSpPr/>
            <p:nvPr/>
          </p:nvSpPr>
          <p:spPr>
            <a:xfrm>
              <a:off x="989575" y="584750"/>
              <a:ext cx="494550" cy="316600"/>
            </a:xfrm>
            <a:custGeom>
              <a:avLst/>
              <a:gdLst/>
              <a:ahLst/>
              <a:cxnLst/>
              <a:rect l="l" t="t" r="r" b="b"/>
              <a:pathLst>
                <a:path w="19782" h="12664" extrusionOk="0">
                  <a:moveTo>
                    <a:pt x="0" y="0"/>
                  </a:moveTo>
                  <a:lnTo>
                    <a:pt x="647" y="1849"/>
                  </a:lnTo>
                  <a:lnTo>
                    <a:pt x="2866" y="4899"/>
                  </a:lnTo>
                  <a:lnTo>
                    <a:pt x="4252" y="6193"/>
                  </a:lnTo>
                  <a:lnTo>
                    <a:pt x="5916" y="7395"/>
                  </a:lnTo>
                  <a:lnTo>
                    <a:pt x="10815" y="9613"/>
                  </a:lnTo>
                  <a:lnTo>
                    <a:pt x="18302" y="12202"/>
                  </a:lnTo>
                  <a:lnTo>
                    <a:pt x="19781" y="12664"/>
                  </a:lnTo>
                  <a:lnTo>
                    <a:pt x="19781" y="8966"/>
                  </a:lnTo>
                  <a:lnTo>
                    <a:pt x="17378" y="8597"/>
                  </a:lnTo>
                  <a:lnTo>
                    <a:pt x="11555" y="7118"/>
                  </a:lnTo>
                  <a:lnTo>
                    <a:pt x="6933" y="5454"/>
                  </a:lnTo>
                  <a:lnTo>
                    <a:pt x="4252" y="4067"/>
                  </a:lnTo>
                  <a:lnTo>
                    <a:pt x="2034" y="2588"/>
                  </a:lnTo>
                  <a:lnTo>
                    <a:pt x="370" y="925"/>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9"/>
            <p:cNvSpPr/>
            <p:nvPr/>
          </p:nvSpPr>
          <p:spPr>
            <a:xfrm>
              <a:off x="661425" y="845875"/>
              <a:ext cx="570800" cy="2246200"/>
            </a:xfrm>
            <a:custGeom>
              <a:avLst/>
              <a:gdLst/>
              <a:ahLst/>
              <a:cxnLst/>
              <a:rect l="l" t="t" r="r" b="b"/>
              <a:pathLst>
                <a:path w="22832" h="89848" extrusionOk="0">
                  <a:moveTo>
                    <a:pt x="8227" y="0"/>
                  </a:moveTo>
                  <a:lnTo>
                    <a:pt x="7118" y="185"/>
                  </a:lnTo>
                  <a:lnTo>
                    <a:pt x="6009" y="832"/>
                  </a:lnTo>
                  <a:lnTo>
                    <a:pt x="5084" y="1849"/>
                  </a:lnTo>
                  <a:lnTo>
                    <a:pt x="4622" y="2589"/>
                  </a:lnTo>
                  <a:lnTo>
                    <a:pt x="2034" y="6933"/>
                  </a:lnTo>
                  <a:lnTo>
                    <a:pt x="647" y="9151"/>
                  </a:lnTo>
                  <a:lnTo>
                    <a:pt x="463" y="11000"/>
                  </a:lnTo>
                  <a:lnTo>
                    <a:pt x="0" y="20244"/>
                  </a:lnTo>
                  <a:lnTo>
                    <a:pt x="185" y="25882"/>
                  </a:lnTo>
                  <a:lnTo>
                    <a:pt x="647" y="27638"/>
                  </a:lnTo>
                  <a:lnTo>
                    <a:pt x="1017" y="28285"/>
                  </a:lnTo>
                  <a:lnTo>
                    <a:pt x="2404" y="30227"/>
                  </a:lnTo>
                  <a:lnTo>
                    <a:pt x="5731" y="33832"/>
                  </a:lnTo>
                  <a:lnTo>
                    <a:pt x="13681" y="41319"/>
                  </a:lnTo>
                  <a:lnTo>
                    <a:pt x="15437" y="42798"/>
                  </a:lnTo>
                  <a:lnTo>
                    <a:pt x="14882" y="44462"/>
                  </a:lnTo>
                  <a:lnTo>
                    <a:pt x="12941" y="52966"/>
                  </a:lnTo>
                  <a:lnTo>
                    <a:pt x="11925" y="58512"/>
                  </a:lnTo>
                  <a:lnTo>
                    <a:pt x="11740" y="60360"/>
                  </a:lnTo>
                  <a:lnTo>
                    <a:pt x="11740" y="61285"/>
                  </a:lnTo>
                  <a:lnTo>
                    <a:pt x="12387" y="64058"/>
                  </a:lnTo>
                  <a:lnTo>
                    <a:pt x="14235" y="69327"/>
                  </a:lnTo>
                  <a:lnTo>
                    <a:pt x="17471" y="77923"/>
                  </a:lnTo>
                  <a:lnTo>
                    <a:pt x="19597" y="84301"/>
                  </a:lnTo>
                  <a:lnTo>
                    <a:pt x="20521" y="88183"/>
                  </a:lnTo>
                  <a:lnTo>
                    <a:pt x="20798" y="89847"/>
                  </a:lnTo>
                  <a:lnTo>
                    <a:pt x="21168" y="86519"/>
                  </a:lnTo>
                  <a:lnTo>
                    <a:pt x="22555" y="69327"/>
                  </a:lnTo>
                  <a:lnTo>
                    <a:pt x="22832" y="60453"/>
                  </a:lnTo>
                  <a:lnTo>
                    <a:pt x="22739" y="55554"/>
                  </a:lnTo>
                  <a:lnTo>
                    <a:pt x="22462" y="53613"/>
                  </a:lnTo>
                  <a:lnTo>
                    <a:pt x="22000" y="50470"/>
                  </a:lnTo>
                  <a:lnTo>
                    <a:pt x="20706" y="43907"/>
                  </a:lnTo>
                  <a:lnTo>
                    <a:pt x="18210" y="33924"/>
                  </a:lnTo>
                  <a:lnTo>
                    <a:pt x="14143" y="21445"/>
                  </a:lnTo>
                  <a:lnTo>
                    <a:pt x="10353" y="11740"/>
                  </a:lnTo>
                  <a:lnTo>
                    <a:pt x="8782" y="8782"/>
                  </a:lnTo>
                  <a:lnTo>
                    <a:pt x="8782" y="93"/>
                  </a:lnTo>
                  <a:lnTo>
                    <a:pt x="82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9"/>
            <p:cNvSpPr/>
            <p:nvPr/>
          </p:nvSpPr>
          <p:spPr>
            <a:xfrm>
              <a:off x="978000" y="3108225"/>
              <a:ext cx="110950" cy="110950"/>
            </a:xfrm>
            <a:custGeom>
              <a:avLst/>
              <a:gdLst/>
              <a:ahLst/>
              <a:cxnLst/>
              <a:rect l="l" t="t" r="r" b="b"/>
              <a:pathLst>
                <a:path w="4438" h="4438" extrusionOk="0">
                  <a:moveTo>
                    <a:pt x="2219" y="0"/>
                  </a:moveTo>
                  <a:lnTo>
                    <a:pt x="1665" y="93"/>
                  </a:lnTo>
                  <a:lnTo>
                    <a:pt x="925" y="462"/>
                  </a:lnTo>
                  <a:lnTo>
                    <a:pt x="278" y="1017"/>
                  </a:lnTo>
                  <a:lnTo>
                    <a:pt x="1" y="1849"/>
                  </a:lnTo>
                  <a:lnTo>
                    <a:pt x="1" y="2404"/>
                  </a:lnTo>
                  <a:lnTo>
                    <a:pt x="1" y="2773"/>
                  </a:lnTo>
                  <a:lnTo>
                    <a:pt x="463" y="3513"/>
                  </a:lnTo>
                  <a:lnTo>
                    <a:pt x="1110" y="4160"/>
                  </a:lnTo>
                  <a:lnTo>
                    <a:pt x="1942" y="4437"/>
                  </a:lnTo>
                  <a:lnTo>
                    <a:pt x="2774" y="4437"/>
                  </a:lnTo>
                  <a:lnTo>
                    <a:pt x="3606" y="4067"/>
                  </a:lnTo>
                  <a:lnTo>
                    <a:pt x="4161" y="3420"/>
                  </a:lnTo>
                  <a:lnTo>
                    <a:pt x="4438" y="2681"/>
                  </a:lnTo>
                  <a:lnTo>
                    <a:pt x="4438" y="2126"/>
                  </a:lnTo>
                  <a:lnTo>
                    <a:pt x="4438" y="1664"/>
                  </a:lnTo>
                  <a:lnTo>
                    <a:pt x="4068" y="925"/>
                  </a:lnTo>
                  <a:lnTo>
                    <a:pt x="3421" y="370"/>
                  </a:lnTo>
                  <a:lnTo>
                    <a:pt x="25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9"/>
            <p:cNvSpPr/>
            <p:nvPr/>
          </p:nvSpPr>
          <p:spPr>
            <a:xfrm>
              <a:off x="654500" y="3124400"/>
              <a:ext cx="110925" cy="110950"/>
            </a:xfrm>
            <a:custGeom>
              <a:avLst/>
              <a:gdLst/>
              <a:ahLst/>
              <a:cxnLst/>
              <a:rect l="l" t="t" r="r" b="b"/>
              <a:pathLst>
                <a:path w="4437" h="4438" extrusionOk="0">
                  <a:moveTo>
                    <a:pt x="2126" y="0"/>
                  </a:moveTo>
                  <a:lnTo>
                    <a:pt x="1664" y="93"/>
                  </a:lnTo>
                  <a:lnTo>
                    <a:pt x="924" y="370"/>
                  </a:lnTo>
                  <a:lnTo>
                    <a:pt x="277" y="1017"/>
                  </a:lnTo>
                  <a:lnTo>
                    <a:pt x="0" y="1849"/>
                  </a:lnTo>
                  <a:lnTo>
                    <a:pt x="0" y="2311"/>
                  </a:lnTo>
                  <a:lnTo>
                    <a:pt x="93" y="2773"/>
                  </a:lnTo>
                  <a:lnTo>
                    <a:pt x="462" y="3513"/>
                  </a:lnTo>
                  <a:lnTo>
                    <a:pt x="1017" y="4160"/>
                  </a:lnTo>
                  <a:lnTo>
                    <a:pt x="1849" y="4437"/>
                  </a:lnTo>
                  <a:lnTo>
                    <a:pt x="2773" y="4437"/>
                  </a:lnTo>
                  <a:lnTo>
                    <a:pt x="3513" y="3975"/>
                  </a:lnTo>
                  <a:lnTo>
                    <a:pt x="4160" y="3420"/>
                  </a:lnTo>
                  <a:lnTo>
                    <a:pt x="4437" y="2588"/>
                  </a:lnTo>
                  <a:lnTo>
                    <a:pt x="4437" y="2126"/>
                  </a:lnTo>
                  <a:lnTo>
                    <a:pt x="4345" y="1664"/>
                  </a:lnTo>
                  <a:lnTo>
                    <a:pt x="4067" y="925"/>
                  </a:lnTo>
                  <a:lnTo>
                    <a:pt x="3420" y="370"/>
                  </a:lnTo>
                  <a:lnTo>
                    <a:pt x="25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9"/>
            <p:cNvSpPr/>
            <p:nvPr/>
          </p:nvSpPr>
          <p:spPr>
            <a:xfrm>
              <a:off x="-2705525" y="1123175"/>
              <a:ext cx="3170550" cy="2098300"/>
            </a:xfrm>
            <a:custGeom>
              <a:avLst/>
              <a:gdLst/>
              <a:ahLst/>
              <a:cxnLst/>
              <a:rect l="l" t="t" r="r" b="b"/>
              <a:pathLst>
                <a:path w="126822" h="83932" extrusionOk="0">
                  <a:moveTo>
                    <a:pt x="122847" y="1"/>
                  </a:moveTo>
                  <a:lnTo>
                    <a:pt x="120074" y="278"/>
                  </a:lnTo>
                  <a:lnTo>
                    <a:pt x="117578" y="832"/>
                  </a:lnTo>
                  <a:lnTo>
                    <a:pt x="115360" y="1664"/>
                  </a:lnTo>
                  <a:lnTo>
                    <a:pt x="113326" y="2866"/>
                  </a:lnTo>
                  <a:lnTo>
                    <a:pt x="111385" y="4437"/>
                  </a:lnTo>
                  <a:lnTo>
                    <a:pt x="108612" y="7395"/>
                  </a:lnTo>
                  <a:lnTo>
                    <a:pt x="106578" y="9984"/>
                  </a:lnTo>
                  <a:lnTo>
                    <a:pt x="104637" y="12849"/>
                  </a:lnTo>
                  <a:lnTo>
                    <a:pt x="97982" y="24311"/>
                  </a:lnTo>
                  <a:lnTo>
                    <a:pt x="85780" y="45941"/>
                  </a:lnTo>
                  <a:lnTo>
                    <a:pt x="80327" y="55369"/>
                  </a:lnTo>
                  <a:lnTo>
                    <a:pt x="50470" y="39378"/>
                  </a:lnTo>
                  <a:lnTo>
                    <a:pt x="49361" y="38546"/>
                  </a:lnTo>
                  <a:lnTo>
                    <a:pt x="47512" y="36882"/>
                  </a:lnTo>
                  <a:lnTo>
                    <a:pt x="45017" y="34017"/>
                  </a:lnTo>
                  <a:lnTo>
                    <a:pt x="42521" y="29950"/>
                  </a:lnTo>
                  <a:lnTo>
                    <a:pt x="40025" y="26345"/>
                  </a:lnTo>
                  <a:lnTo>
                    <a:pt x="38639" y="24773"/>
                  </a:lnTo>
                  <a:lnTo>
                    <a:pt x="37252" y="23479"/>
                  </a:lnTo>
                  <a:lnTo>
                    <a:pt x="34294" y="21445"/>
                  </a:lnTo>
                  <a:lnTo>
                    <a:pt x="29765" y="19135"/>
                  </a:lnTo>
                  <a:lnTo>
                    <a:pt x="26714" y="17009"/>
                  </a:lnTo>
                  <a:lnTo>
                    <a:pt x="23849" y="14698"/>
                  </a:lnTo>
                  <a:lnTo>
                    <a:pt x="21168" y="13034"/>
                  </a:lnTo>
                  <a:lnTo>
                    <a:pt x="20336" y="13219"/>
                  </a:lnTo>
                  <a:lnTo>
                    <a:pt x="19782" y="13866"/>
                  </a:lnTo>
                  <a:lnTo>
                    <a:pt x="19504" y="14328"/>
                  </a:lnTo>
                  <a:lnTo>
                    <a:pt x="19320" y="14883"/>
                  </a:lnTo>
                  <a:lnTo>
                    <a:pt x="19412" y="16084"/>
                  </a:lnTo>
                  <a:lnTo>
                    <a:pt x="20059" y="18118"/>
                  </a:lnTo>
                  <a:lnTo>
                    <a:pt x="22740" y="21908"/>
                  </a:lnTo>
                  <a:lnTo>
                    <a:pt x="23941" y="23294"/>
                  </a:lnTo>
                  <a:lnTo>
                    <a:pt x="25051" y="24403"/>
                  </a:lnTo>
                  <a:lnTo>
                    <a:pt x="26437" y="25975"/>
                  </a:lnTo>
                  <a:lnTo>
                    <a:pt x="26437" y="26529"/>
                  </a:lnTo>
                  <a:lnTo>
                    <a:pt x="25790" y="26899"/>
                  </a:lnTo>
                  <a:lnTo>
                    <a:pt x="24496" y="27176"/>
                  </a:lnTo>
                  <a:lnTo>
                    <a:pt x="22185" y="27176"/>
                  </a:lnTo>
                  <a:lnTo>
                    <a:pt x="19412" y="26714"/>
                  </a:lnTo>
                  <a:lnTo>
                    <a:pt x="14790" y="25235"/>
                  </a:lnTo>
                  <a:lnTo>
                    <a:pt x="5639" y="21353"/>
                  </a:lnTo>
                  <a:lnTo>
                    <a:pt x="2312" y="19874"/>
                  </a:lnTo>
                  <a:lnTo>
                    <a:pt x="1757" y="19689"/>
                  </a:lnTo>
                  <a:lnTo>
                    <a:pt x="925" y="19689"/>
                  </a:lnTo>
                  <a:lnTo>
                    <a:pt x="186" y="20244"/>
                  </a:lnTo>
                  <a:lnTo>
                    <a:pt x="1" y="21723"/>
                  </a:lnTo>
                  <a:lnTo>
                    <a:pt x="463" y="23571"/>
                  </a:lnTo>
                  <a:lnTo>
                    <a:pt x="925" y="24496"/>
                  </a:lnTo>
                  <a:lnTo>
                    <a:pt x="1480" y="25513"/>
                  </a:lnTo>
                  <a:lnTo>
                    <a:pt x="2219" y="28378"/>
                  </a:lnTo>
                  <a:lnTo>
                    <a:pt x="2866" y="31891"/>
                  </a:lnTo>
                  <a:lnTo>
                    <a:pt x="3975" y="35218"/>
                  </a:lnTo>
                  <a:lnTo>
                    <a:pt x="4807" y="36790"/>
                  </a:lnTo>
                  <a:lnTo>
                    <a:pt x="5732" y="38176"/>
                  </a:lnTo>
                  <a:lnTo>
                    <a:pt x="7488" y="40395"/>
                  </a:lnTo>
                  <a:lnTo>
                    <a:pt x="9522" y="42151"/>
                  </a:lnTo>
                  <a:lnTo>
                    <a:pt x="12572" y="43907"/>
                  </a:lnTo>
                  <a:lnTo>
                    <a:pt x="14513" y="44832"/>
                  </a:lnTo>
                  <a:lnTo>
                    <a:pt x="16731" y="45663"/>
                  </a:lnTo>
                  <a:lnTo>
                    <a:pt x="22370" y="47050"/>
                  </a:lnTo>
                  <a:lnTo>
                    <a:pt x="28656" y="48436"/>
                  </a:lnTo>
                  <a:lnTo>
                    <a:pt x="33092" y="49915"/>
                  </a:lnTo>
                  <a:lnTo>
                    <a:pt x="35588" y="51025"/>
                  </a:lnTo>
                  <a:lnTo>
                    <a:pt x="36697" y="51579"/>
                  </a:lnTo>
                  <a:lnTo>
                    <a:pt x="39193" y="53243"/>
                  </a:lnTo>
                  <a:lnTo>
                    <a:pt x="45848" y="58604"/>
                  </a:lnTo>
                  <a:lnTo>
                    <a:pt x="57957" y="68957"/>
                  </a:lnTo>
                  <a:lnTo>
                    <a:pt x="65075" y="75150"/>
                  </a:lnTo>
                  <a:lnTo>
                    <a:pt x="67016" y="76906"/>
                  </a:lnTo>
                  <a:lnTo>
                    <a:pt x="70806" y="79772"/>
                  </a:lnTo>
                  <a:lnTo>
                    <a:pt x="74318" y="81806"/>
                  </a:lnTo>
                  <a:lnTo>
                    <a:pt x="77554" y="83192"/>
                  </a:lnTo>
                  <a:lnTo>
                    <a:pt x="80512" y="83932"/>
                  </a:lnTo>
                  <a:lnTo>
                    <a:pt x="83285" y="83932"/>
                  </a:lnTo>
                  <a:lnTo>
                    <a:pt x="85873" y="83192"/>
                  </a:lnTo>
                  <a:lnTo>
                    <a:pt x="88276" y="81713"/>
                  </a:lnTo>
                  <a:lnTo>
                    <a:pt x="89478" y="80696"/>
                  </a:lnTo>
                  <a:lnTo>
                    <a:pt x="93822" y="75982"/>
                  </a:lnTo>
                  <a:lnTo>
                    <a:pt x="101587" y="66831"/>
                  </a:lnTo>
                  <a:lnTo>
                    <a:pt x="104175" y="63688"/>
                  </a:lnTo>
                  <a:lnTo>
                    <a:pt x="107318" y="59621"/>
                  </a:lnTo>
                  <a:lnTo>
                    <a:pt x="114158" y="49084"/>
                  </a:lnTo>
                  <a:lnTo>
                    <a:pt x="122939" y="34109"/>
                  </a:lnTo>
                  <a:lnTo>
                    <a:pt x="124511" y="31336"/>
                  </a:lnTo>
                  <a:lnTo>
                    <a:pt x="124603" y="30966"/>
                  </a:lnTo>
                  <a:lnTo>
                    <a:pt x="125897" y="26807"/>
                  </a:lnTo>
                  <a:lnTo>
                    <a:pt x="126729" y="20983"/>
                  </a:lnTo>
                  <a:lnTo>
                    <a:pt x="126821" y="16084"/>
                  </a:lnTo>
                  <a:lnTo>
                    <a:pt x="126452" y="10261"/>
                  </a:lnTo>
                  <a:lnTo>
                    <a:pt x="125342" y="3606"/>
                  </a:lnTo>
                  <a:lnTo>
                    <a:pt x="1243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9"/>
            <p:cNvSpPr/>
            <p:nvPr/>
          </p:nvSpPr>
          <p:spPr>
            <a:xfrm>
              <a:off x="-1508500" y="1102375"/>
              <a:ext cx="2038225" cy="2130650"/>
            </a:xfrm>
            <a:custGeom>
              <a:avLst/>
              <a:gdLst/>
              <a:ahLst/>
              <a:cxnLst/>
              <a:rect l="l" t="t" r="r" b="b"/>
              <a:pathLst>
                <a:path w="81529" h="85226" extrusionOk="0">
                  <a:moveTo>
                    <a:pt x="75335" y="1"/>
                  </a:moveTo>
                  <a:lnTo>
                    <a:pt x="71453" y="463"/>
                  </a:lnTo>
                  <a:lnTo>
                    <a:pt x="68126" y="1387"/>
                  </a:lnTo>
                  <a:lnTo>
                    <a:pt x="65352" y="2681"/>
                  </a:lnTo>
                  <a:lnTo>
                    <a:pt x="62857" y="4530"/>
                  </a:lnTo>
                  <a:lnTo>
                    <a:pt x="60638" y="6841"/>
                  </a:lnTo>
                  <a:lnTo>
                    <a:pt x="57403" y="11185"/>
                  </a:lnTo>
                  <a:lnTo>
                    <a:pt x="55092" y="14975"/>
                  </a:lnTo>
                  <a:lnTo>
                    <a:pt x="40487" y="40210"/>
                  </a:lnTo>
                  <a:lnTo>
                    <a:pt x="32353" y="55184"/>
                  </a:lnTo>
                  <a:lnTo>
                    <a:pt x="8782" y="42798"/>
                  </a:lnTo>
                  <a:lnTo>
                    <a:pt x="6656" y="47420"/>
                  </a:lnTo>
                  <a:lnTo>
                    <a:pt x="1" y="61747"/>
                  </a:lnTo>
                  <a:lnTo>
                    <a:pt x="6749" y="67571"/>
                  </a:lnTo>
                  <a:lnTo>
                    <a:pt x="19690" y="78755"/>
                  </a:lnTo>
                  <a:lnTo>
                    <a:pt x="22093" y="80789"/>
                  </a:lnTo>
                  <a:lnTo>
                    <a:pt x="26160" y="83285"/>
                  </a:lnTo>
                  <a:lnTo>
                    <a:pt x="28933" y="84486"/>
                  </a:lnTo>
                  <a:lnTo>
                    <a:pt x="31799" y="85133"/>
                  </a:lnTo>
                  <a:lnTo>
                    <a:pt x="34757" y="85226"/>
                  </a:lnTo>
                  <a:lnTo>
                    <a:pt x="37714" y="84579"/>
                  </a:lnTo>
                  <a:lnTo>
                    <a:pt x="40672" y="83007"/>
                  </a:lnTo>
                  <a:lnTo>
                    <a:pt x="42059" y="81806"/>
                  </a:lnTo>
                  <a:lnTo>
                    <a:pt x="43815" y="80234"/>
                  </a:lnTo>
                  <a:lnTo>
                    <a:pt x="48437" y="75150"/>
                  </a:lnTo>
                  <a:lnTo>
                    <a:pt x="56848" y="64798"/>
                  </a:lnTo>
                  <a:lnTo>
                    <a:pt x="73949" y="42243"/>
                  </a:lnTo>
                  <a:lnTo>
                    <a:pt x="77277" y="37622"/>
                  </a:lnTo>
                  <a:lnTo>
                    <a:pt x="78386" y="35403"/>
                  </a:lnTo>
                  <a:lnTo>
                    <a:pt x="80050" y="30504"/>
                  </a:lnTo>
                  <a:lnTo>
                    <a:pt x="81159" y="25513"/>
                  </a:lnTo>
                  <a:lnTo>
                    <a:pt x="81529" y="20244"/>
                  </a:lnTo>
                  <a:lnTo>
                    <a:pt x="81436" y="15068"/>
                  </a:lnTo>
                  <a:lnTo>
                    <a:pt x="80882" y="10169"/>
                  </a:lnTo>
                  <a:lnTo>
                    <a:pt x="79865" y="5547"/>
                  </a:lnTo>
                  <a:lnTo>
                    <a:pt x="78478" y="1664"/>
                  </a:lnTo>
                  <a:lnTo>
                    <a:pt x="776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9"/>
            <p:cNvSpPr/>
            <p:nvPr/>
          </p:nvSpPr>
          <p:spPr>
            <a:xfrm>
              <a:off x="-699675" y="2405700"/>
              <a:ext cx="217250" cy="413675"/>
            </a:xfrm>
            <a:custGeom>
              <a:avLst/>
              <a:gdLst/>
              <a:ahLst/>
              <a:cxnLst/>
              <a:rect l="l" t="t" r="r" b="b"/>
              <a:pathLst>
                <a:path w="8690" h="16547" extrusionOk="0">
                  <a:moveTo>
                    <a:pt x="1664" y="1"/>
                  </a:moveTo>
                  <a:lnTo>
                    <a:pt x="0" y="3051"/>
                  </a:lnTo>
                  <a:lnTo>
                    <a:pt x="3051" y="6471"/>
                  </a:lnTo>
                  <a:lnTo>
                    <a:pt x="6840" y="11740"/>
                  </a:lnTo>
                  <a:lnTo>
                    <a:pt x="7950" y="14328"/>
                  </a:lnTo>
                  <a:lnTo>
                    <a:pt x="8319" y="15900"/>
                  </a:lnTo>
                  <a:lnTo>
                    <a:pt x="8319" y="16547"/>
                  </a:lnTo>
                  <a:lnTo>
                    <a:pt x="8689" y="14975"/>
                  </a:lnTo>
                  <a:lnTo>
                    <a:pt x="8227" y="12202"/>
                  </a:lnTo>
                  <a:lnTo>
                    <a:pt x="7303" y="9707"/>
                  </a:lnTo>
                  <a:lnTo>
                    <a:pt x="5824" y="6379"/>
                  </a:lnTo>
                  <a:lnTo>
                    <a:pt x="3328" y="2312"/>
                  </a:lnTo>
                  <a:lnTo>
                    <a:pt x="166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9"/>
            <p:cNvSpPr/>
            <p:nvPr/>
          </p:nvSpPr>
          <p:spPr>
            <a:xfrm>
              <a:off x="6378525" y="7272400"/>
              <a:ext cx="1437375" cy="293525"/>
            </a:xfrm>
            <a:custGeom>
              <a:avLst/>
              <a:gdLst/>
              <a:ahLst/>
              <a:cxnLst/>
              <a:rect l="l" t="t" r="r" b="b"/>
              <a:pathLst>
                <a:path w="57495" h="11741" extrusionOk="0">
                  <a:moveTo>
                    <a:pt x="370" y="1"/>
                  </a:moveTo>
                  <a:lnTo>
                    <a:pt x="0" y="1203"/>
                  </a:lnTo>
                  <a:lnTo>
                    <a:pt x="0" y="3606"/>
                  </a:lnTo>
                  <a:lnTo>
                    <a:pt x="185" y="4808"/>
                  </a:lnTo>
                  <a:lnTo>
                    <a:pt x="463" y="5270"/>
                  </a:lnTo>
                  <a:lnTo>
                    <a:pt x="1757" y="6656"/>
                  </a:lnTo>
                  <a:lnTo>
                    <a:pt x="3975" y="8228"/>
                  </a:lnTo>
                  <a:lnTo>
                    <a:pt x="7303" y="9707"/>
                  </a:lnTo>
                  <a:lnTo>
                    <a:pt x="9429" y="10169"/>
                  </a:lnTo>
                  <a:lnTo>
                    <a:pt x="11740" y="10539"/>
                  </a:lnTo>
                  <a:lnTo>
                    <a:pt x="16639" y="10631"/>
                  </a:lnTo>
                  <a:lnTo>
                    <a:pt x="23756" y="10261"/>
                  </a:lnTo>
                  <a:lnTo>
                    <a:pt x="26991" y="9984"/>
                  </a:lnTo>
                  <a:lnTo>
                    <a:pt x="30504" y="9984"/>
                  </a:lnTo>
                  <a:lnTo>
                    <a:pt x="41319" y="11093"/>
                  </a:lnTo>
                  <a:lnTo>
                    <a:pt x="44831" y="11555"/>
                  </a:lnTo>
                  <a:lnTo>
                    <a:pt x="46865" y="11740"/>
                  </a:lnTo>
                  <a:lnTo>
                    <a:pt x="50470" y="11648"/>
                  </a:lnTo>
                  <a:lnTo>
                    <a:pt x="53428" y="11001"/>
                  </a:lnTo>
                  <a:lnTo>
                    <a:pt x="55739" y="9799"/>
                  </a:lnTo>
                  <a:lnTo>
                    <a:pt x="56571" y="9152"/>
                  </a:lnTo>
                  <a:lnTo>
                    <a:pt x="57033" y="8505"/>
                  </a:lnTo>
                  <a:lnTo>
                    <a:pt x="57495" y="6934"/>
                  </a:lnTo>
                  <a:lnTo>
                    <a:pt x="57403" y="6194"/>
                  </a:lnTo>
                  <a:lnTo>
                    <a:pt x="57310" y="4253"/>
                  </a:lnTo>
                  <a:lnTo>
                    <a:pt x="56848" y="2312"/>
                  </a:lnTo>
                  <a:lnTo>
                    <a:pt x="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9"/>
            <p:cNvSpPr/>
            <p:nvPr/>
          </p:nvSpPr>
          <p:spPr>
            <a:xfrm>
              <a:off x="6383150" y="6916525"/>
              <a:ext cx="1416575" cy="584675"/>
            </a:xfrm>
            <a:custGeom>
              <a:avLst/>
              <a:gdLst/>
              <a:ahLst/>
              <a:cxnLst/>
              <a:rect l="l" t="t" r="r" b="b"/>
              <a:pathLst>
                <a:path w="56663" h="23387" extrusionOk="0">
                  <a:moveTo>
                    <a:pt x="43537" y="1"/>
                  </a:moveTo>
                  <a:lnTo>
                    <a:pt x="35958" y="93"/>
                  </a:lnTo>
                  <a:lnTo>
                    <a:pt x="35126" y="463"/>
                  </a:lnTo>
                  <a:lnTo>
                    <a:pt x="32907" y="2312"/>
                  </a:lnTo>
                  <a:lnTo>
                    <a:pt x="31243" y="3421"/>
                  </a:lnTo>
                  <a:lnTo>
                    <a:pt x="30411" y="3791"/>
                  </a:lnTo>
                  <a:lnTo>
                    <a:pt x="28470" y="4161"/>
                  </a:lnTo>
                  <a:lnTo>
                    <a:pt x="24588" y="4715"/>
                  </a:lnTo>
                  <a:lnTo>
                    <a:pt x="22647" y="4808"/>
                  </a:lnTo>
                  <a:lnTo>
                    <a:pt x="18487" y="5085"/>
                  </a:lnTo>
                  <a:lnTo>
                    <a:pt x="13773" y="5362"/>
                  </a:lnTo>
                  <a:lnTo>
                    <a:pt x="11000" y="5455"/>
                  </a:lnTo>
                  <a:lnTo>
                    <a:pt x="7210" y="5824"/>
                  </a:lnTo>
                  <a:lnTo>
                    <a:pt x="5084" y="6379"/>
                  </a:lnTo>
                  <a:lnTo>
                    <a:pt x="4067" y="6934"/>
                  </a:lnTo>
                  <a:lnTo>
                    <a:pt x="3236" y="7488"/>
                  </a:lnTo>
                  <a:lnTo>
                    <a:pt x="1572" y="8967"/>
                  </a:lnTo>
                  <a:lnTo>
                    <a:pt x="462" y="11093"/>
                  </a:lnTo>
                  <a:lnTo>
                    <a:pt x="0" y="13959"/>
                  </a:lnTo>
                  <a:lnTo>
                    <a:pt x="185" y="15900"/>
                  </a:lnTo>
                  <a:lnTo>
                    <a:pt x="462" y="16732"/>
                  </a:lnTo>
                  <a:lnTo>
                    <a:pt x="1479" y="18211"/>
                  </a:lnTo>
                  <a:lnTo>
                    <a:pt x="3790" y="19782"/>
                  </a:lnTo>
                  <a:lnTo>
                    <a:pt x="5639" y="20614"/>
                  </a:lnTo>
                  <a:lnTo>
                    <a:pt x="7765" y="21446"/>
                  </a:lnTo>
                  <a:lnTo>
                    <a:pt x="12202" y="22278"/>
                  </a:lnTo>
                  <a:lnTo>
                    <a:pt x="14513" y="22463"/>
                  </a:lnTo>
                  <a:lnTo>
                    <a:pt x="17378" y="22555"/>
                  </a:lnTo>
                  <a:lnTo>
                    <a:pt x="23756" y="22093"/>
                  </a:lnTo>
                  <a:lnTo>
                    <a:pt x="26622" y="21908"/>
                  </a:lnTo>
                  <a:lnTo>
                    <a:pt x="30134" y="21816"/>
                  </a:lnTo>
                  <a:lnTo>
                    <a:pt x="37067" y="22278"/>
                  </a:lnTo>
                  <a:lnTo>
                    <a:pt x="40487" y="22740"/>
                  </a:lnTo>
                  <a:lnTo>
                    <a:pt x="43722" y="23295"/>
                  </a:lnTo>
                  <a:lnTo>
                    <a:pt x="47974" y="23387"/>
                  </a:lnTo>
                  <a:lnTo>
                    <a:pt x="50840" y="22925"/>
                  </a:lnTo>
                  <a:lnTo>
                    <a:pt x="52318" y="22463"/>
                  </a:lnTo>
                  <a:lnTo>
                    <a:pt x="53520" y="22000"/>
                  </a:lnTo>
                  <a:lnTo>
                    <a:pt x="55369" y="20891"/>
                  </a:lnTo>
                  <a:lnTo>
                    <a:pt x="56201" y="19967"/>
                  </a:lnTo>
                  <a:lnTo>
                    <a:pt x="56478" y="19320"/>
                  </a:lnTo>
                  <a:lnTo>
                    <a:pt x="56663" y="17564"/>
                  </a:lnTo>
                  <a:lnTo>
                    <a:pt x="56386" y="13959"/>
                  </a:lnTo>
                  <a:lnTo>
                    <a:pt x="56016" y="12202"/>
                  </a:lnTo>
                  <a:lnTo>
                    <a:pt x="55923" y="11463"/>
                  </a:lnTo>
                  <a:lnTo>
                    <a:pt x="55739" y="10816"/>
                  </a:lnTo>
                  <a:lnTo>
                    <a:pt x="55554" y="9984"/>
                  </a:lnTo>
                  <a:lnTo>
                    <a:pt x="55369" y="9152"/>
                  </a:lnTo>
                  <a:lnTo>
                    <a:pt x="55092" y="7858"/>
                  </a:lnTo>
                  <a:lnTo>
                    <a:pt x="54907" y="6471"/>
                  </a:lnTo>
                  <a:lnTo>
                    <a:pt x="54722" y="5085"/>
                  </a:lnTo>
                  <a:lnTo>
                    <a:pt x="53982" y="1757"/>
                  </a:lnTo>
                  <a:lnTo>
                    <a:pt x="53335" y="648"/>
                  </a:lnTo>
                  <a:lnTo>
                    <a:pt x="52873" y="93"/>
                  </a:lnTo>
                  <a:lnTo>
                    <a:pt x="52503" y="93"/>
                  </a:lnTo>
                  <a:lnTo>
                    <a:pt x="435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9"/>
            <p:cNvSpPr/>
            <p:nvPr/>
          </p:nvSpPr>
          <p:spPr>
            <a:xfrm>
              <a:off x="6366975" y="7029775"/>
              <a:ext cx="415975" cy="429850"/>
            </a:xfrm>
            <a:custGeom>
              <a:avLst/>
              <a:gdLst/>
              <a:ahLst/>
              <a:cxnLst/>
              <a:rect l="l" t="t" r="r" b="b"/>
              <a:pathLst>
                <a:path w="16639" h="17194" extrusionOk="0">
                  <a:moveTo>
                    <a:pt x="10538" y="0"/>
                  </a:moveTo>
                  <a:lnTo>
                    <a:pt x="8227" y="370"/>
                  </a:lnTo>
                  <a:lnTo>
                    <a:pt x="7025" y="740"/>
                  </a:lnTo>
                  <a:lnTo>
                    <a:pt x="6009" y="1017"/>
                  </a:lnTo>
                  <a:lnTo>
                    <a:pt x="4252" y="1849"/>
                  </a:lnTo>
                  <a:lnTo>
                    <a:pt x="2773" y="2866"/>
                  </a:lnTo>
                  <a:lnTo>
                    <a:pt x="1664" y="4160"/>
                  </a:lnTo>
                  <a:lnTo>
                    <a:pt x="832" y="5546"/>
                  </a:lnTo>
                  <a:lnTo>
                    <a:pt x="278" y="7025"/>
                  </a:lnTo>
                  <a:lnTo>
                    <a:pt x="0" y="8689"/>
                  </a:lnTo>
                  <a:lnTo>
                    <a:pt x="278" y="10445"/>
                  </a:lnTo>
                  <a:lnTo>
                    <a:pt x="462" y="11370"/>
                  </a:lnTo>
                  <a:lnTo>
                    <a:pt x="555" y="11924"/>
                  </a:lnTo>
                  <a:lnTo>
                    <a:pt x="3235" y="14697"/>
                  </a:lnTo>
                  <a:lnTo>
                    <a:pt x="6009" y="16176"/>
                  </a:lnTo>
                  <a:lnTo>
                    <a:pt x="8412" y="16916"/>
                  </a:lnTo>
                  <a:lnTo>
                    <a:pt x="9983" y="17193"/>
                  </a:lnTo>
                  <a:lnTo>
                    <a:pt x="9706" y="15714"/>
                  </a:lnTo>
                  <a:lnTo>
                    <a:pt x="9706" y="11647"/>
                  </a:lnTo>
                  <a:lnTo>
                    <a:pt x="10261" y="8135"/>
                  </a:lnTo>
                  <a:lnTo>
                    <a:pt x="11185" y="5824"/>
                  </a:lnTo>
                  <a:lnTo>
                    <a:pt x="12479" y="3605"/>
                  </a:lnTo>
                  <a:lnTo>
                    <a:pt x="14420" y="1664"/>
                  </a:lnTo>
                  <a:lnTo>
                    <a:pt x="15714" y="740"/>
                  </a:lnTo>
                  <a:lnTo>
                    <a:pt x="16639" y="740"/>
                  </a:lnTo>
                  <a:lnTo>
                    <a:pt x="15437" y="370"/>
                  </a:lnTo>
                  <a:lnTo>
                    <a:pt x="130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9"/>
            <p:cNvSpPr/>
            <p:nvPr/>
          </p:nvSpPr>
          <p:spPr>
            <a:xfrm>
              <a:off x="6965475" y="7015900"/>
              <a:ext cx="152550" cy="198775"/>
            </a:xfrm>
            <a:custGeom>
              <a:avLst/>
              <a:gdLst/>
              <a:ahLst/>
              <a:cxnLst/>
              <a:rect l="l" t="t" r="r" b="b"/>
              <a:pathLst>
                <a:path w="6102" h="7951" extrusionOk="0">
                  <a:moveTo>
                    <a:pt x="5177" y="1"/>
                  </a:moveTo>
                  <a:lnTo>
                    <a:pt x="3513" y="278"/>
                  </a:lnTo>
                  <a:lnTo>
                    <a:pt x="2682" y="555"/>
                  </a:lnTo>
                  <a:lnTo>
                    <a:pt x="1757" y="2034"/>
                  </a:lnTo>
                  <a:lnTo>
                    <a:pt x="463" y="5177"/>
                  </a:lnTo>
                  <a:lnTo>
                    <a:pt x="93" y="6841"/>
                  </a:lnTo>
                  <a:lnTo>
                    <a:pt x="1" y="7395"/>
                  </a:lnTo>
                  <a:lnTo>
                    <a:pt x="740" y="7950"/>
                  </a:lnTo>
                  <a:lnTo>
                    <a:pt x="1942" y="7765"/>
                  </a:lnTo>
                  <a:lnTo>
                    <a:pt x="2959" y="7118"/>
                  </a:lnTo>
                  <a:lnTo>
                    <a:pt x="3051" y="6564"/>
                  </a:lnTo>
                  <a:lnTo>
                    <a:pt x="3236" y="6009"/>
                  </a:lnTo>
                  <a:lnTo>
                    <a:pt x="4160" y="2959"/>
                  </a:lnTo>
                  <a:lnTo>
                    <a:pt x="5270" y="833"/>
                  </a:lnTo>
                  <a:lnTo>
                    <a:pt x="61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9"/>
            <p:cNvSpPr/>
            <p:nvPr/>
          </p:nvSpPr>
          <p:spPr>
            <a:xfrm>
              <a:off x="6817600" y="7029775"/>
              <a:ext cx="145600" cy="189500"/>
            </a:xfrm>
            <a:custGeom>
              <a:avLst/>
              <a:gdLst/>
              <a:ahLst/>
              <a:cxnLst/>
              <a:rect l="l" t="t" r="r" b="b"/>
              <a:pathLst>
                <a:path w="5824" h="7580" extrusionOk="0">
                  <a:moveTo>
                    <a:pt x="4992" y="0"/>
                  </a:moveTo>
                  <a:lnTo>
                    <a:pt x="3328" y="185"/>
                  </a:lnTo>
                  <a:lnTo>
                    <a:pt x="2681" y="555"/>
                  </a:lnTo>
                  <a:lnTo>
                    <a:pt x="1849" y="1387"/>
                  </a:lnTo>
                  <a:lnTo>
                    <a:pt x="740" y="3236"/>
                  </a:lnTo>
                  <a:lnTo>
                    <a:pt x="0" y="5916"/>
                  </a:lnTo>
                  <a:lnTo>
                    <a:pt x="0" y="6378"/>
                  </a:lnTo>
                  <a:lnTo>
                    <a:pt x="0" y="6933"/>
                  </a:lnTo>
                  <a:lnTo>
                    <a:pt x="647" y="7488"/>
                  </a:lnTo>
                  <a:lnTo>
                    <a:pt x="1664" y="7580"/>
                  </a:lnTo>
                  <a:lnTo>
                    <a:pt x="2496" y="6933"/>
                  </a:lnTo>
                  <a:lnTo>
                    <a:pt x="2681" y="6378"/>
                  </a:lnTo>
                  <a:lnTo>
                    <a:pt x="3050" y="4714"/>
                  </a:lnTo>
                  <a:lnTo>
                    <a:pt x="4622" y="1572"/>
                  </a:lnTo>
                  <a:lnTo>
                    <a:pt x="5823" y="278"/>
                  </a:lnTo>
                  <a:lnTo>
                    <a:pt x="49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9"/>
            <p:cNvSpPr/>
            <p:nvPr/>
          </p:nvSpPr>
          <p:spPr>
            <a:xfrm>
              <a:off x="7268200" y="6643850"/>
              <a:ext cx="439100" cy="413675"/>
            </a:xfrm>
            <a:custGeom>
              <a:avLst/>
              <a:gdLst/>
              <a:ahLst/>
              <a:cxnLst/>
              <a:rect l="l" t="t" r="r" b="b"/>
              <a:pathLst>
                <a:path w="17564" h="16547" extrusionOk="0">
                  <a:moveTo>
                    <a:pt x="17564" y="1"/>
                  </a:moveTo>
                  <a:lnTo>
                    <a:pt x="463" y="3513"/>
                  </a:lnTo>
                  <a:lnTo>
                    <a:pt x="1" y="13311"/>
                  </a:lnTo>
                  <a:lnTo>
                    <a:pt x="1" y="13958"/>
                  </a:lnTo>
                  <a:lnTo>
                    <a:pt x="278" y="14883"/>
                  </a:lnTo>
                  <a:lnTo>
                    <a:pt x="1203" y="15807"/>
                  </a:lnTo>
                  <a:lnTo>
                    <a:pt x="4438" y="16547"/>
                  </a:lnTo>
                  <a:lnTo>
                    <a:pt x="9799" y="16547"/>
                  </a:lnTo>
                  <a:lnTo>
                    <a:pt x="13127" y="15992"/>
                  </a:lnTo>
                  <a:lnTo>
                    <a:pt x="15253" y="14883"/>
                  </a:lnTo>
                  <a:lnTo>
                    <a:pt x="16454" y="13589"/>
                  </a:lnTo>
                  <a:lnTo>
                    <a:pt x="16639" y="12849"/>
                  </a:lnTo>
                  <a:lnTo>
                    <a:pt x="17379" y="4900"/>
                  </a:lnTo>
                  <a:lnTo>
                    <a:pt x="175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9"/>
            <p:cNvSpPr/>
            <p:nvPr/>
          </p:nvSpPr>
          <p:spPr>
            <a:xfrm>
              <a:off x="7945300" y="6070750"/>
              <a:ext cx="790350" cy="764925"/>
            </a:xfrm>
            <a:custGeom>
              <a:avLst/>
              <a:gdLst/>
              <a:ahLst/>
              <a:cxnLst/>
              <a:rect l="l" t="t" r="r" b="b"/>
              <a:pathLst>
                <a:path w="31614" h="30597" extrusionOk="0">
                  <a:moveTo>
                    <a:pt x="185" y="1"/>
                  </a:moveTo>
                  <a:lnTo>
                    <a:pt x="0" y="1942"/>
                  </a:lnTo>
                  <a:lnTo>
                    <a:pt x="0" y="4807"/>
                  </a:lnTo>
                  <a:lnTo>
                    <a:pt x="370" y="6841"/>
                  </a:lnTo>
                  <a:lnTo>
                    <a:pt x="647" y="7950"/>
                  </a:lnTo>
                  <a:lnTo>
                    <a:pt x="1294" y="9522"/>
                  </a:lnTo>
                  <a:lnTo>
                    <a:pt x="2958" y="11832"/>
                  </a:lnTo>
                  <a:lnTo>
                    <a:pt x="5824" y="14421"/>
                  </a:lnTo>
                  <a:lnTo>
                    <a:pt x="7488" y="15715"/>
                  </a:lnTo>
                  <a:lnTo>
                    <a:pt x="8967" y="17286"/>
                  </a:lnTo>
                  <a:lnTo>
                    <a:pt x="11740" y="20429"/>
                  </a:lnTo>
                  <a:lnTo>
                    <a:pt x="13034" y="22185"/>
                  </a:lnTo>
                  <a:lnTo>
                    <a:pt x="14235" y="23757"/>
                  </a:lnTo>
                  <a:lnTo>
                    <a:pt x="16454" y="26622"/>
                  </a:lnTo>
                  <a:lnTo>
                    <a:pt x="18302" y="28378"/>
                  </a:lnTo>
                  <a:lnTo>
                    <a:pt x="19412" y="29210"/>
                  </a:lnTo>
                  <a:lnTo>
                    <a:pt x="21815" y="30227"/>
                  </a:lnTo>
                  <a:lnTo>
                    <a:pt x="24496" y="30597"/>
                  </a:lnTo>
                  <a:lnTo>
                    <a:pt x="27084" y="30227"/>
                  </a:lnTo>
                  <a:lnTo>
                    <a:pt x="28378" y="29765"/>
                  </a:lnTo>
                  <a:lnTo>
                    <a:pt x="29210" y="29395"/>
                  </a:lnTo>
                  <a:lnTo>
                    <a:pt x="30504" y="28563"/>
                  </a:lnTo>
                  <a:lnTo>
                    <a:pt x="31243" y="27362"/>
                  </a:lnTo>
                  <a:lnTo>
                    <a:pt x="31613" y="25420"/>
                  </a:lnTo>
                  <a:lnTo>
                    <a:pt x="31521" y="24126"/>
                  </a:lnTo>
                  <a:lnTo>
                    <a:pt x="31428" y="23387"/>
                  </a:lnTo>
                  <a:lnTo>
                    <a:pt x="30411" y="22278"/>
                  </a:lnTo>
                  <a:lnTo>
                    <a:pt x="27638" y="20891"/>
                  </a:lnTo>
                  <a:lnTo>
                    <a:pt x="20891" y="19227"/>
                  </a:lnTo>
                  <a:lnTo>
                    <a:pt x="19319" y="19042"/>
                  </a:lnTo>
                  <a:lnTo>
                    <a:pt x="1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9"/>
            <p:cNvSpPr/>
            <p:nvPr/>
          </p:nvSpPr>
          <p:spPr>
            <a:xfrm>
              <a:off x="7961475" y="5959825"/>
              <a:ext cx="776475" cy="813450"/>
            </a:xfrm>
            <a:custGeom>
              <a:avLst/>
              <a:gdLst/>
              <a:ahLst/>
              <a:cxnLst/>
              <a:rect l="l" t="t" r="r" b="b"/>
              <a:pathLst>
                <a:path w="31059" h="32538" extrusionOk="0">
                  <a:moveTo>
                    <a:pt x="6009" y="1"/>
                  </a:moveTo>
                  <a:lnTo>
                    <a:pt x="4160" y="93"/>
                  </a:lnTo>
                  <a:lnTo>
                    <a:pt x="3328" y="371"/>
                  </a:lnTo>
                  <a:lnTo>
                    <a:pt x="2219" y="833"/>
                  </a:lnTo>
                  <a:lnTo>
                    <a:pt x="740" y="2034"/>
                  </a:lnTo>
                  <a:lnTo>
                    <a:pt x="0" y="3883"/>
                  </a:lnTo>
                  <a:lnTo>
                    <a:pt x="0" y="6286"/>
                  </a:lnTo>
                  <a:lnTo>
                    <a:pt x="370" y="7950"/>
                  </a:lnTo>
                  <a:lnTo>
                    <a:pt x="1017" y="10354"/>
                  </a:lnTo>
                  <a:lnTo>
                    <a:pt x="2773" y="13774"/>
                  </a:lnTo>
                  <a:lnTo>
                    <a:pt x="6194" y="17286"/>
                  </a:lnTo>
                  <a:lnTo>
                    <a:pt x="8874" y="19505"/>
                  </a:lnTo>
                  <a:lnTo>
                    <a:pt x="11555" y="22370"/>
                  </a:lnTo>
                  <a:lnTo>
                    <a:pt x="15437" y="27269"/>
                  </a:lnTo>
                  <a:lnTo>
                    <a:pt x="17378" y="29765"/>
                  </a:lnTo>
                  <a:lnTo>
                    <a:pt x="18302" y="30689"/>
                  </a:lnTo>
                  <a:lnTo>
                    <a:pt x="20798" y="31983"/>
                  </a:lnTo>
                  <a:lnTo>
                    <a:pt x="23849" y="32538"/>
                  </a:lnTo>
                  <a:lnTo>
                    <a:pt x="26807" y="32353"/>
                  </a:lnTo>
                  <a:lnTo>
                    <a:pt x="28101" y="31891"/>
                  </a:lnTo>
                  <a:lnTo>
                    <a:pt x="28840" y="31521"/>
                  </a:lnTo>
                  <a:lnTo>
                    <a:pt x="29857" y="30689"/>
                  </a:lnTo>
                  <a:lnTo>
                    <a:pt x="30781" y="29210"/>
                  </a:lnTo>
                  <a:lnTo>
                    <a:pt x="31059" y="25513"/>
                  </a:lnTo>
                  <a:lnTo>
                    <a:pt x="30781" y="23295"/>
                  </a:lnTo>
                  <a:lnTo>
                    <a:pt x="30689" y="20706"/>
                  </a:lnTo>
                  <a:lnTo>
                    <a:pt x="30227" y="18395"/>
                  </a:lnTo>
                  <a:lnTo>
                    <a:pt x="29672" y="17564"/>
                  </a:lnTo>
                  <a:lnTo>
                    <a:pt x="29395" y="17286"/>
                  </a:lnTo>
                  <a:lnTo>
                    <a:pt x="27731" y="15715"/>
                  </a:lnTo>
                  <a:lnTo>
                    <a:pt x="22555" y="9244"/>
                  </a:lnTo>
                  <a:lnTo>
                    <a:pt x="19966" y="6564"/>
                  </a:lnTo>
                  <a:lnTo>
                    <a:pt x="18487" y="5455"/>
                  </a:lnTo>
                  <a:lnTo>
                    <a:pt x="17933" y="5177"/>
                  </a:lnTo>
                  <a:lnTo>
                    <a:pt x="14975" y="3976"/>
                  </a:lnTo>
                  <a:lnTo>
                    <a:pt x="8967" y="833"/>
                  </a:lnTo>
                  <a:lnTo>
                    <a:pt x="60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9"/>
            <p:cNvSpPr/>
            <p:nvPr/>
          </p:nvSpPr>
          <p:spPr>
            <a:xfrm>
              <a:off x="8155575" y="6086925"/>
              <a:ext cx="298125" cy="184900"/>
            </a:xfrm>
            <a:custGeom>
              <a:avLst/>
              <a:gdLst/>
              <a:ahLst/>
              <a:cxnLst/>
              <a:rect l="l" t="t" r="r" b="b"/>
              <a:pathLst>
                <a:path w="11925" h="7396" extrusionOk="0">
                  <a:moveTo>
                    <a:pt x="8043" y="1"/>
                  </a:moveTo>
                  <a:lnTo>
                    <a:pt x="5270" y="925"/>
                  </a:lnTo>
                  <a:lnTo>
                    <a:pt x="2866" y="2497"/>
                  </a:lnTo>
                  <a:lnTo>
                    <a:pt x="925" y="4530"/>
                  </a:lnTo>
                  <a:lnTo>
                    <a:pt x="186" y="5824"/>
                  </a:lnTo>
                  <a:lnTo>
                    <a:pt x="1" y="6286"/>
                  </a:lnTo>
                  <a:lnTo>
                    <a:pt x="278" y="7026"/>
                  </a:lnTo>
                  <a:lnTo>
                    <a:pt x="1110" y="7396"/>
                  </a:lnTo>
                  <a:lnTo>
                    <a:pt x="1942" y="7303"/>
                  </a:lnTo>
                  <a:lnTo>
                    <a:pt x="2497" y="7026"/>
                  </a:lnTo>
                  <a:lnTo>
                    <a:pt x="2959" y="6194"/>
                  </a:lnTo>
                  <a:lnTo>
                    <a:pt x="4068" y="4807"/>
                  </a:lnTo>
                  <a:lnTo>
                    <a:pt x="6009" y="3144"/>
                  </a:lnTo>
                  <a:lnTo>
                    <a:pt x="8690" y="1942"/>
                  </a:lnTo>
                  <a:lnTo>
                    <a:pt x="11093" y="1295"/>
                  </a:lnTo>
                  <a:lnTo>
                    <a:pt x="11925" y="1202"/>
                  </a:lnTo>
                  <a:lnTo>
                    <a:pt x="11093" y="555"/>
                  </a:lnTo>
                  <a:lnTo>
                    <a:pt x="10169" y="93"/>
                  </a:lnTo>
                  <a:lnTo>
                    <a:pt x="9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9"/>
            <p:cNvSpPr/>
            <p:nvPr/>
          </p:nvSpPr>
          <p:spPr>
            <a:xfrm>
              <a:off x="8257275" y="6142400"/>
              <a:ext cx="258825" cy="184900"/>
            </a:xfrm>
            <a:custGeom>
              <a:avLst/>
              <a:gdLst/>
              <a:ahLst/>
              <a:cxnLst/>
              <a:rect l="l" t="t" r="r" b="b"/>
              <a:pathLst>
                <a:path w="10353" h="7396" extrusionOk="0">
                  <a:moveTo>
                    <a:pt x="8874" y="0"/>
                  </a:moveTo>
                  <a:lnTo>
                    <a:pt x="7580" y="278"/>
                  </a:lnTo>
                  <a:lnTo>
                    <a:pt x="4899" y="1109"/>
                  </a:lnTo>
                  <a:lnTo>
                    <a:pt x="2681" y="2681"/>
                  </a:lnTo>
                  <a:lnTo>
                    <a:pt x="832" y="4714"/>
                  </a:lnTo>
                  <a:lnTo>
                    <a:pt x="92" y="5824"/>
                  </a:lnTo>
                  <a:lnTo>
                    <a:pt x="0" y="6286"/>
                  </a:lnTo>
                  <a:lnTo>
                    <a:pt x="370" y="7025"/>
                  </a:lnTo>
                  <a:lnTo>
                    <a:pt x="1109" y="7395"/>
                  </a:lnTo>
                  <a:lnTo>
                    <a:pt x="2034" y="7303"/>
                  </a:lnTo>
                  <a:lnTo>
                    <a:pt x="2403" y="7025"/>
                  </a:lnTo>
                  <a:lnTo>
                    <a:pt x="3143" y="5916"/>
                  </a:lnTo>
                  <a:lnTo>
                    <a:pt x="4807" y="4160"/>
                  </a:lnTo>
                  <a:lnTo>
                    <a:pt x="6748" y="2681"/>
                  </a:lnTo>
                  <a:lnTo>
                    <a:pt x="9059" y="1664"/>
                  </a:lnTo>
                  <a:lnTo>
                    <a:pt x="10353" y="1387"/>
                  </a:lnTo>
                  <a:lnTo>
                    <a:pt x="9521" y="740"/>
                  </a:lnTo>
                  <a:lnTo>
                    <a:pt x="88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9"/>
            <p:cNvSpPr/>
            <p:nvPr/>
          </p:nvSpPr>
          <p:spPr>
            <a:xfrm>
              <a:off x="8372800" y="6225575"/>
              <a:ext cx="335100" cy="238050"/>
            </a:xfrm>
            <a:custGeom>
              <a:avLst/>
              <a:gdLst/>
              <a:ahLst/>
              <a:cxnLst/>
              <a:rect l="l" t="t" r="r" b="b"/>
              <a:pathLst>
                <a:path w="13404" h="9522" extrusionOk="0">
                  <a:moveTo>
                    <a:pt x="13404" y="1"/>
                  </a:moveTo>
                  <a:lnTo>
                    <a:pt x="1" y="740"/>
                  </a:lnTo>
                  <a:lnTo>
                    <a:pt x="278" y="4160"/>
                  </a:lnTo>
                  <a:lnTo>
                    <a:pt x="833" y="8135"/>
                  </a:lnTo>
                  <a:lnTo>
                    <a:pt x="2127" y="8690"/>
                  </a:lnTo>
                  <a:lnTo>
                    <a:pt x="4623" y="9337"/>
                  </a:lnTo>
                  <a:lnTo>
                    <a:pt x="7765" y="9522"/>
                  </a:lnTo>
                  <a:lnTo>
                    <a:pt x="12295" y="8320"/>
                  </a:lnTo>
                  <a:lnTo>
                    <a:pt x="12942" y="7765"/>
                  </a:lnTo>
                  <a:lnTo>
                    <a:pt x="13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9"/>
            <p:cNvSpPr/>
            <p:nvPr/>
          </p:nvSpPr>
          <p:spPr>
            <a:xfrm>
              <a:off x="7947600" y="5945975"/>
              <a:ext cx="392875" cy="342025"/>
            </a:xfrm>
            <a:custGeom>
              <a:avLst/>
              <a:gdLst/>
              <a:ahLst/>
              <a:cxnLst/>
              <a:rect l="l" t="t" r="r" b="b"/>
              <a:pathLst>
                <a:path w="15715" h="13681" extrusionOk="0">
                  <a:moveTo>
                    <a:pt x="5824" y="0"/>
                  </a:moveTo>
                  <a:lnTo>
                    <a:pt x="3606" y="647"/>
                  </a:lnTo>
                  <a:lnTo>
                    <a:pt x="1665" y="1849"/>
                  </a:lnTo>
                  <a:lnTo>
                    <a:pt x="833" y="2773"/>
                  </a:lnTo>
                  <a:lnTo>
                    <a:pt x="555" y="3236"/>
                  </a:lnTo>
                  <a:lnTo>
                    <a:pt x="93" y="4530"/>
                  </a:lnTo>
                  <a:lnTo>
                    <a:pt x="1" y="6840"/>
                  </a:lnTo>
                  <a:lnTo>
                    <a:pt x="833" y="10168"/>
                  </a:lnTo>
                  <a:lnTo>
                    <a:pt x="2127" y="12849"/>
                  </a:lnTo>
                  <a:lnTo>
                    <a:pt x="2866" y="13681"/>
                  </a:lnTo>
                  <a:lnTo>
                    <a:pt x="2959" y="13403"/>
                  </a:lnTo>
                  <a:lnTo>
                    <a:pt x="3606" y="11000"/>
                  </a:lnTo>
                  <a:lnTo>
                    <a:pt x="5177" y="8504"/>
                  </a:lnTo>
                  <a:lnTo>
                    <a:pt x="6933" y="6840"/>
                  </a:lnTo>
                  <a:lnTo>
                    <a:pt x="9429" y="5454"/>
                  </a:lnTo>
                  <a:lnTo>
                    <a:pt x="12942" y="4530"/>
                  </a:lnTo>
                  <a:lnTo>
                    <a:pt x="14975" y="4252"/>
                  </a:lnTo>
                  <a:lnTo>
                    <a:pt x="15715" y="4530"/>
                  </a:lnTo>
                  <a:lnTo>
                    <a:pt x="15715" y="4530"/>
                  </a:lnTo>
                  <a:lnTo>
                    <a:pt x="15160" y="3790"/>
                  </a:lnTo>
                  <a:lnTo>
                    <a:pt x="13866" y="2496"/>
                  </a:lnTo>
                  <a:lnTo>
                    <a:pt x="12479" y="1387"/>
                  </a:lnTo>
                  <a:lnTo>
                    <a:pt x="10816" y="555"/>
                  </a:lnTo>
                  <a:lnTo>
                    <a:pt x="9984" y="370"/>
                  </a:lnTo>
                  <a:lnTo>
                    <a:pt x="8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9"/>
            <p:cNvSpPr/>
            <p:nvPr/>
          </p:nvSpPr>
          <p:spPr>
            <a:xfrm>
              <a:off x="7150350" y="2137650"/>
              <a:ext cx="1656925" cy="4961475"/>
            </a:xfrm>
            <a:custGeom>
              <a:avLst/>
              <a:gdLst/>
              <a:ahLst/>
              <a:cxnLst/>
              <a:rect l="l" t="t" r="r" b="b"/>
              <a:pathLst>
                <a:path w="66277" h="198459" extrusionOk="0">
                  <a:moveTo>
                    <a:pt x="30042" y="1"/>
                  </a:moveTo>
                  <a:lnTo>
                    <a:pt x="24404" y="185"/>
                  </a:lnTo>
                  <a:lnTo>
                    <a:pt x="19042" y="740"/>
                  </a:lnTo>
                  <a:lnTo>
                    <a:pt x="14143" y="1757"/>
                  </a:lnTo>
                  <a:lnTo>
                    <a:pt x="9799" y="3236"/>
                  </a:lnTo>
                  <a:lnTo>
                    <a:pt x="6286" y="5362"/>
                  </a:lnTo>
                  <a:lnTo>
                    <a:pt x="4253" y="7303"/>
                  </a:lnTo>
                  <a:lnTo>
                    <a:pt x="3236" y="8782"/>
                  </a:lnTo>
                  <a:lnTo>
                    <a:pt x="2496" y="10538"/>
                  </a:lnTo>
                  <a:lnTo>
                    <a:pt x="2127" y="12387"/>
                  </a:lnTo>
                  <a:lnTo>
                    <a:pt x="2034" y="13496"/>
                  </a:lnTo>
                  <a:lnTo>
                    <a:pt x="1480" y="35680"/>
                  </a:lnTo>
                  <a:lnTo>
                    <a:pt x="1017" y="74041"/>
                  </a:lnTo>
                  <a:lnTo>
                    <a:pt x="555" y="95393"/>
                  </a:lnTo>
                  <a:lnTo>
                    <a:pt x="186" y="102788"/>
                  </a:lnTo>
                  <a:lnTo>
                    <a:pt x="1" y="106393"/>
                  </a:lnTo>
                  <a:lnTo>
                    <a:pt x="93" y="113603"/>
                  </a:lnTo>
                  <a:lnTo>
                    <a:pt x="740" y="126636"/>
                  </a:lnTo>
                  <a:lnTo>
                    <a:pt x="1202" y="139485"/>
                  </a:lnTo>
                  <a:lnTo>
                    <a:pt x="1665" y="174518"/>
                  </a:lnTo>
                  <a:lnTo>
                    <a:pt x="1572" y="193837"/>
                  </a:lnTo>
                  <a:lnTo>
                    <a:pt x="2219" y="194576"/>
                  </a:lnTo>
                  <a:lnTo>
                    <a:pt x="3606" y="195963"/>
                  </a:lnTo>
                  <a:lnTo>
                    <a:pt x="6101" y="197442"/>
                  </a:lnTo>
                  <a:lnTo>
                    <a:pt x="9706" y="198458"/>
                  </a:lnTo>
                  <a:lnTo>
                    <a:pt x="13496" y="198458"/>
                  </a:lnTo>
                  <a:lnTo>
                    <a:pt x="18765" y="197719"/>
                  </a:lnTo>
                  <a:lnTo>
                    <a:pt x="23479" y="196240"/>
                  </a:lnTo>
                  <a:lnTo>
                    <a:pt x="23941" y="195963"/>
                  </a:lnTo>
                  <a:lnTo>
                    <a:pt x="26345" y="168879"/>
                  </a:lnTo>
                  <a:lnTo>
                    <a:pt x="29487" y="130519"/>
                  </a:lnTo>
                  <a:lnTo>
                    <a:pt x="29765" y="126174"/>
                  </a:lnTo>
                  <a:lnTo>
                    <a:pt x="29672" y="119426"/>
                  </a:lnTo>
                  <a:lnTo>
                    <a:pt x="29118" y="113141"/>
                  </a:lnTo>
                  <a:lnTo>
                    <a:pt x="29025" y="112401"/>
                  </a:lnTo>
                  <a:lnTo>
                    <a:pt x="35218" y="56201"/>
                  </a:lnTo>
                  <a:lnTo>
                    <a:pt x="35496" y="65260"/>
                  </a:lnTo>
                  <a:lnTo>
                    <a:pt x="36235" y="83931"/>
                  </a:lnTo>
                  <a:lnTo>
                    <a:pt x="36513" y="87444"/>
                  </a:lnTo>
                  <a:lnTo>
                    <a:pt x="37160" y="94192"/>
                  </a:lnTo>
                  <a:lnTo>
                    <a:pt x="39008" y="105746"/>
                  </a:lnTo>
                  <a:lnTo>
                    <a:pt x="40765" y="117763"/>
                  </a:lnTo>
                  <a:lnTo>
                    <a:pt x="45201" y="153627"/>
                  </a:lnTo>
                  <a:lnTo>
                    <a:pt x="47605" y="173778"/>
                  </a:lnTo>
                  <a:lnTo>
                    <a:pt x="49084" y="174518"/>
                  </a:lnTo>
                  <a:lnTo>
                    <a:pt x="52134" y="175534"/>
                  </a:lnTo>
                  <a:lnTo>
                    <a:pt x="54907" y="175812"/>
                  </a:lnTo>
                  <a:lnTo>
                    <a:pt x="57403" y="175719"/>
                  </a:lnTo>
                  <a:lnTo>
                    <a:pt x="60638" y="174980"/>
                  </a:lnTo>
                  <a:lnTo>
                    <a:pt x="63226" y="173871"/>
                  </a:lnTo>
                  <a:lnTo>
                    <a:pt x="63504" y="173778"/>
                  </a:lnTo>
                  <a:lnTo>
                    <a:pt x="64058" y="167677"/>
                  </a:lnTo>
                  <a:lnTo>
                    <a:pt x="65814" y="137174"/>
                  </a:lnTo>
                  <a:lnTo>
                    <a:pt x="66277" y="122292"/>
                  </a:lnTo>
                  <a:lnTo>
                    <a:pt x="66092" y="114435"/>
                  </a:lnTo>
                  <a:lnTo>
                    <a:pt x="65814" y="111569"/>
                  </a:lnTo>
                  <a:lnTo>
                    <a:pt x="63781" y="94192"/>
                  </a:lnTo>
                  <a:lnTo>
                    <a:pt x="63504" y="90309"/>
                  </a:lnTo>
                  <a:lnTo>
                    <a:pt x="63504" y="87906"/>
                  </a:lnTo>
                  <a:lnTo>
                    <a:pt x="63504" y="72932"/>
                  </a:lnTo>
                  <a:lnTo>
                    <a:pt x="63966" y="60083"/>
                  </a:lnTo>
                  <a:lnTo>
                    <a:pt x="64243" y="53428"/>
                  </a:lnTo>
                  <a:lnTo>
                    <a:pt x="64982" y="41227"/>
                  </a:lnTo>
                  <a:lnTo>
                    <a:pt x="65260" y="29118"/>
                  </a:lnTo>
                  <a:lnTo>
                    <a:pt x="65352" y="25882"/>
                  </a:lnTo>
                  <a:lnTo>
                    <a:pt x="65167" y="19319"/>
                  </a:lnTo>
                  <a:lnTo>
                    <a:pt x="64613" y="12941"/>
                  </a:lnTo>
                  <a:lnTo>
                    <a:pt x="63781" y="6471"/>
                  </a:lnTo>
                  <a:lnTo>
                    <a:pt x="63226" y="3236"/>
                  </a:lnTo>
                  <a:lnTo>
                    <a:pt x="61285" y="2958"/>
                  </a:lnTo>
                  <a:lnTo>
                    <a:pt x="49269" y="1202"/>
                  </a:lnTo>
                  <a:lnTo>
                    <a:pt x="38546" y="185"/>
                  </a:lnTo>
                  <a:lnTo>
                    <a:pt x="300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9"/>
            <p:cNvSpPr/>
            <p:nvPr/>
          </p:nvSpPr>
          <p:spPr>
            <a:xfrm>
              <a:off x="8023875" y="2988050"/>
              <a:ext cx="566175" cy="1178575"/>
            </a:xfrm>
            <a:custGeom>
              <a:avLst/>
              <a:gdLst/>
              <a:ahLst/>
              <a:cxnLst/>
              <a:rect l="l" t="t" r="r" b="b"/>
              <a:pathLst>
                <a:path w="22647" h="47143" extrusionOk="0">
                  <a:moveTo>
                    <a:pt x="22647" y="1"/>
                  </a:moveTo>
                  <a:lnTo>
                    <a:pt x="19411" y="2496"/>
                  </a:lnTo>
                  <a:lnTo>
                    <a:pt x="11924" y="7026"/>
                  </a:lnTo>
                  <a:lnTo>
                    <a:pt x="1849" y="12202"/>
                  </a:lnTo>
                  <a:lnTo>
                    <a:pt x="0" y="12941"/>
                  </a:lnTo>
                  <a:lnTo>
                    <a:pt x="1109" y="47142"/>
                  </a:lnTo>
                  <a:lnTo>
                    <a:pt x="3143" y="30781"/>
                  </a:lnTo>
                  <a:lnTo>
                    <a:pt x="5269" y="13866"/>
                  </a:lnTo>
                  <a:lnTo>
                    <a:pt x="7118" y="13034"/>
                  </a:lnTo>
                  <a:lnTo>
                    <a:pt x="10538" y="11093"/>
                  </a:lnTo>
                  <a:lnTo>
                    <a:pt x="15159" y="7673"/>
                  </a:lnTo>
                  <a:lnTo>
                    <a:pt x="21630" y="1202"/>
                  </a:lnTo>
                  <a:lnTo>
                    <a:pt x="2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9"/>
            <p:cNvSpPr/>
            <p:nvPr/>
          </p:nvSpPr>
          <p:spPr>
            <a:xfrm>
              <a:off x="8583100" y="254300"/>
              <a:ext cx="919750" cy="2116775"/>
            </a:xfrm>
            <a:custGeom>
              <a:avLst/>
              <a:gdLst/>
              <a:ahLst/>
              <a:cxnLst/>
              <a:rect l="l" t="t" r="r" b="b"/>
              <a:pathLst>
                <a:path w="36790" h="84671" extrusionOk="0">
                  <a:moveTo>
                    <a:pt x="1202" y="0"/>
                  </a:moveTo>
                  <a:lnTo>
                    <a:pt x="93" y="185"/>
                  </a:lnTo>
                  <a:lnTo>
                    <a:pt x="7210" y="37344"/>
                  </a:lnTo>
                  <a:lnTo>
                    <a:pt x="15714" y="54999"/>
                  </a:lnTo>
                  <a:lnTo>
                    <a:pt x="0" y="67940"/>
                  </a:lnTo>
                  <a:lnTo>
                    <a:pt x="2866" y="76259"/>
                  </a:lnTo>
                  <a:lnTo>
                    <a:pt x="5639" y="84670"/>
                  </a:lnTo>
                  <a:lnTo>
                    <a:pt x="9151" y="82175"/>
                  </a:lnTo>
                  <a:lnTo>
                    <a:pt x="23941" y="70620"/>
                  </a:lnTo>
                  <a:lnTo>
                    <a:pt x="29580" y="65721"/>
                  </a:lnTo>
                  <a:lnTo>
                    <a:pt x="34016" y="61100"/>
                  </a:lnTo>
                  <a:lnTo>
                    <a:pt x="36142" y="58142"/>
                  </a:lnTo>
                  <a:lnTo>
                    <a:pt x="36697" y="56385"/>
                  </a:lnTo>
                  <a:lnTo>
                    <a:pt x="36789" y="55738"/>
                  </a:lnTo>
                  <a:lnTo>
                    <a:pt x="36697" y="54259"/>
                  </a:lnTo>
                  <a:lnTo>
                    <a:pt x="35495" y="50192"/>
                  </a:lnTo>
                  <a:lnTo>
                    <a:pt x="32260" y="42058"/>
                  </a:lnTo>
                  <a:lnTo>
                    <a:pt x="23386" y="23109"/>
                  </a:lnTo>
                  <a:lnTo>
                    <a:pt x="18765" y="13773"/>
                  </a:lnTo>
                  <a:lnTo>
                    <a:pt x="17840" y="11832"/>
                  </a:lnTo>
                  <a:lnTo>
                    <a:pt x="15807" y="8504"/>
                  </a:lnTo>
                  <a:lnTo>
                    <a:pt x="13588" y="5731"/>
                  </a:lnTo>
                  <a:lnTo>
                    <a:pt x="11185" y="3420"/>
                  </a:lnTo>
                  <a:lnTo>
                    <a:pt x="8782" y="1756"/>
                  </a:lnTo>
                  <a:lnTo>
                    <a:pt x="6286" y="647"/>
                  </a:lnTo>
                  <a:lnTo>
                    <a:pt x="36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9"/>
            <p:cNvSpPr/>
            <p:nvPr/>
          </p:nvSpPr>
          <p:spPr>
            <a:xfrm>
              <a:off x="8497600" y="215000"/>
              <a:ext cx="903575" cy="1356500"/>
            </a:xfrm>
            <a:custGeom>
              <a:avLst/>
              <a:gdLst/>
              <a:ahLst/>
              <a:cxnLst/>
              <a:rect l="l" t="t" r="r" b="b"/>
              <a:pathLst>
                <a:path w="36143" h="54260" extrusionOk="0">
                  <a:moveTo>
                    <a:pt x="2219" y="1"/>
                  </a:moveTo>
                  <a:lnTo>
                    <a:pt x="0" y="186"/>
                  </a:lnTo>
                  <a:lnTo>
                    <a:pt x="9614" y="39933"/>
                  </a:lnTo>
                  <a:lnTo>
                    <a:pt x="17748" y="54260"/>
                  </a:lnTo>
                  <a:lnTo>
                    <a:pt x="20244" y="53983"/>
                  </a:lnTo>
                  <a:lnTo>
                    <a:pt x="24588" y="52873"/>
                  </a:lnTo>
                  <a:lnTo>
                    <a:pt x="28101" y="51210"/>
                  </a:lnTo>
                  <a:lnTo>
                    <a:pt x="30966" y="49268"/>
                  </a:lnTo>
                  <a:lnTo>
                    <a:pt x="34016" y="46311"/>
                  </a:lnTo>
                  <a:lnTo>
                    <a:pt x="35957" y="43353"/>
                  </a:lnTo>
                  <a:lnTo>
                    <a:pt x="36142" y="42983"/>
                  </a:lnTo>
                  <a:lnTo>
                    <a:pt x="31521" y="32723"/>
                  </a:lnTo>
                  <a:lnTo>
                    <a:pt x="25327" y="19689"/>
                  </a:lnTo>
                  <a:lnTo>
                    <a:pt x="21260" y="11832"/>
                  </a:lnTo>
                  <a:lnTo>
                    <a:pt x="19227" y="8227"/>
                  </a:lnTo>
                  <a:lnTo>
                    <a:pt x="18487" y="7026"/>
                  </a:lnTo>
                  <a:lnTo>
                    <a:pt x="16546" y="4992"/>
                  </a:lnTo>
                  <a:lnTo>
                    <a:pt x="14235" y="3328"/>
                  </a:lnTo>
                  <a:lnTo>
                    <a:pt x="11555" y="1942"/>
                  </a:lnTo>
                  <a:lnTo>
                    <a:pt x="7488" y="648"/>
                  </a:lnTo>
                  <a:lnTo>
                    <a:pt x="22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9"/>
            <p:cNvSpPr/>
            <p:nvPr/>
          </p:nvSpPr>
          <p:spPr>
            <a:xfrm>
              <a:off x="7808950" y="-103900"/>
              <a:ext cx="524600" cy="617025"/>
            </a:xfrm>
            <a:custGeom>
              <a:avLst/>
              <a:gdLst/>
              <a:ahLst/>
              <a:cxnLst/>
              <a:rect l="l" t="t" r="r" b="b"/>
              <a:pathLst>
                <a:path w="20984" h="24681" extrusionOk="0">
                  <a:moveTo>
                    <a:pt x="20336" y="1"/>
                  </a:moveTo>
                  <a:lnTo>
                    <a:pt x="1" y="4438"/>
                  </a:lnTo>
                  <a:lnTo>
                    <a:pt x="925" y="24681"/>
                  </a:lnTo>
                  <a:lnTo>
                    <a:pt x="20983" y="23572"/>
                  </a:lnTo>
                  <a:lnTo>
                    <a:pt x="203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9"/>
            <p:cNvSpPr/>
            <p:nvPr/>
          </p:nvSpPr>
          <p:spPr>
            <a:xfrm>
              <a:off x="7185025" y="219625"/>
              <a:ext cx="1682325" cy="2551225"/>
            </a:xfrm>
            <a:custGeom>
              <a:avLst/>
              <a:gdLst/>
              <a:ahLst/>
              <a:cxnLst/>
              <a:rect l="l" t="t" r="r" b="b"/>
              <a:pathLst>
                <a:path w="67293" h="102049" extrusionOk="0">
                  <a:moveTo>
                    <a:pt x="45663" y="1"/>
                  </a:moveTo>
                  <a:lnTo>
                    <a:pt x="45478" y="555"/>
                  </a:lnTo>
                  <a:lnTo>
                    <a:pt x="44277" y="1664"/>
                  </a:lnTo>
                  <a:lnTo>
                    <a:pt x="42428" y="2496"/>
                  </a:lnTo>
                  <a:lnTo>
                    <a:pt x="40025" y="3143"/>
                  </a:lnTo>
                  <a:lnTo>
                    <a:pt x="35588" y="3513"/>
                  </a:lnTo>
                  <a:lnTo>
                    <a:pt x="28840" y="3143"/>
                  </a:lnTo>
                  <a:lnTo>
                    <a:pt x="25512" y="2589"/>
                  </a:lnTo>
                  <a:lnTo>
                    <a:pt x="17193" y="4622"/>
                  </a:lnTo>
                  <a:lnTo>
                    <a:pt x="9336" y="6748"/>
                  </a:lnTo>
                  <a:lnTo>
                    <a:pt x="8135" y="7118"/>
                  </a:lnTo>
                  <a:lnTo>
                    <a:pt x="6101" y="8412"/>
                  </a:lnTo>
                  <a:lnTo>
                    <a:pt x="4437" y="10261"/>
                  </a:lnTo>
                  <a:lnTo>
                    <a:pt x="3143" y="12849"/>
                  </a:lnTo>
                  <a:lnTo>
                    <a:pt x="2034" y="16177"/>
                  </a:lnTo>
                  <a:lnTo>
                    <a:pt x="1202" y="20521"/>
                  </a:lnTo>
                  <a:lnTo>
                    <a:pt x="278" y="28933"/>
                  </a:lnTo>
                  <a:lnTo>
                    <a:pt x="0" y="36235"/>
                  </a:lnTo>
                  <a:lnTo>
                    <a:pt x="0" y="56940"/>
                  </a:lnTo>
                  <a:lnTo>
                    <a:pt x="0" y="97150"/>
                  </a:lnTo>
                  <a:lnTo>
                    <a:pt x="2126" y="98259"/>
                  </a:lnTo>
                  <a:lnTo>
                    <a:pt x="6840" y="99923"/>
                  </a:lnTo>
                  <a:lnTo>
                    <a:pt x="11924" y="101032"/>
                  </a:lnTo>
                  <a:lnTo>
                    <a:pt x="17286" y="101679"/>
                  </a:lnTo>
                  <a:lnTo>
                    <a:pt x="25512" y="102049"/>
                  </a:lnTo>
                  <a:lnTo>
                    <a:pt x="36235" y="101587"/>
                  </a:lnTo>
                  <a:lnTo>
                    <a:pt x="41041" y="101124"/>
                  </a:lnTo>
                  <a:lnTo>
                    <a:pt x="44554" y="100755"/>
                  </a:lnTo>
                  <a:lnTo>
                    <a:pt x="50377" y="99553"/>
                  </a:lnTo>
                  <a:lnTo>
                    <a:pt x="54907" y="98166"/>
                  </a:lnTo>
                  <a:lnTo>
                    <a:pt x="58234" y="96595"/>
                  </a:lnTo>
                  <a:lnTo>
                    <a:pt x="61562" y="94377"/>
                  </a:lnTo>
                  <a:lnTo>
                    <a:pt x="63318" y="92343"/>
                  </a:lnTo>
                  <a:lnTo>
                    <a:pt x="63411" y="92158"/>
                  </a:lnTo>
                  <a:lnTo>
                    <a:pt x="62948" y="84394"/>
                  </a:lnTo>
                  <a:lnTo>
                    <a:pt x="63133" y="72562"/>
                  </a:lnTo>
                  <a:lnTo>
                    <a:pt x="63411" y="64982"/>
                  </a:lnTo>
                  <a:lnTo>
                    <a:pt x="63503" y="61747"/>
                  </a:lnTo>
                  <a:lnTo>
                    <a:pt x="64335" y="55184"/>
                  </a:lnTo>
                  <a:lnTo>
                    <a:pt x="66091" y="45016"/>
                  </a:lnTo>
                  <a:lnTo>
                    <a:pt x="66831" y="37806"/>
                  </a:lnTo>
                  <a:lnTo>
                    <a:pt x="67200" y="32538"/>
                  </a:lnTo>
                  <a:lnTo>
                    <a:pt x="67293" y="23664"/>
                  </a:lnTo>
                  <a:lnTo>
                    <a:pt x="66831" y="16731"/>
                  </a:lnTo>
                  <a:lnTo>
                    <a:pt x="65999" y="11832"/>
                  </a:lnTo>
                  <a:lnTo>
                    <a:pt x="65629" y="10261"/>
                  </a:lnTo>
                  <a:lnTo>
                    <a:pt x="65259" y="9244"/>
                  </a:lnTo>
                  <a:lnTo>
                    <a:pt x="64335" y="7303"/>
                  </a:lnTo>
                  <a:lnTo>
                    <a:pt x="62856" y="5454"/>
                  </a:lnTo>
                  <a:lnTo>
                    <a:pt x="61285" y="3790"/>
                  </a:lnTo>
                  <a:lnTo>
                    <a:pt x="59251" y="2404"/>
                  </a:lnTo>
                  <a:lnTo>
                    <a:pt x="57125" y="1295"/>
                  </a:lnTo>
                  <a:lnTo>
                    <a:pt x="54722" y="463"/>
                  </a:lnTo>
                  <a:lnTo>
                    <a:pt x="521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9"/>
            <p:cNvSpPr/>
            <p:nvPr/>
          </p:nvSpPr>
          <p:spPr>
            <a:xfrm>
              <a:off x="7434600" y="101775"/>
              <a:ext cx="295800" cy="281950"/>
            </a:xfrm>
            <a:custGeom>
              <a:avLst/>
              <a:gdLst/>
              <a:ahLst/>
              <a:cxnLst/>
              <a:rect l="l" t="t" r="r" b="b"/>
              <a:pathLst>
                <a:path w="11832" h="11278" extrusionOk="0">
                  <a:moveTo>
                    <a:pt x="11000" y="0"/>
                  </a:moveTo>
                  <a:lnTo>
                    <a:pt x="9151" y="278"/>
                  </a:lnTo>
                  <a:lnTo>
                    <a:pt x="7303" y="832"/>
                  </a:lnTo>
                  <a:lnTo>
                    <a:pt x="5546" y="1849"/>
                  </a:lnTo>
                  <a:lnTo>
                    <a:pt x="3882" y="3328"/>
                  </a:lnTo>
                  <a:lnTo>
                    <a:pt x="2496" y="4992"/>
                  </a:lnTo>
                  <a:lnTo>
                    <a:pt x="1202" y="7303"/>
                  </a:lnTo>
                  <a:lnTo>
                    <a:pt x="278" y="9798"/>
                  </a:lnTo>
                  <a:lnTo>
                    <a:pt x="0" y="11277"/>
                  </a:lnTo>
                  <a:lnTo>
                    <a:pt x="3698" y="10261"/>
                  </a:lnTo>
                  <a:lnTo>
                    <a:pt x="118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9"/>
            <p:cNvSpPr/>
            <p:nvPr/>
          </p:nvSpPr>
          <p:spPr>
            <a:xfrm>
              <a:off x="7434600" y="101775"/>
              <a:ext cx="295800" cy="281950"/>
            </a:xfrm>
            <a:custGeom>
              <a:avLst/>
              <a:gdLst/>
              <a:ahLst/>
              <a:cxnLst/>
              <a:rect l="l" t="t" r="r" b="b"/>
              <a:pathLst>
                <a:path w="11832" h="11278" extrusionOk="0">
                  <a:moveTo>
                    <a:pt x="11000" y="0"/>
                  </a:moveTo>
                  <a:lnTo>
                    <a:pt x="9151" y="278"/>
                  </a:lnTo>
                  <a:lnTo>
                    <a:pt x="7303" y="832"/>
                  </a:lnTo>
                  <a:lnTo>
                    <a:pt x="5546" y="1849"/>
                  </a:lnTo>
                  <a:lnTo>
                    <a:pt x="3882" y="3328"/>
                  </a:lnTo>
                  <a:lnTo>
                    <a:pt x="2496" y="4992"/>
                  </a:lnTo>
                  <a:lnTo>
                    <a:pt x="1202" y="7303"/>
                  </a:lnTo>
                  <a:lnTo>
                    <a:pt x="278" y="9798"/>
                  </a:lnTo>
                  <a:lnTo>
                    <a:pt x="0" y="11277"/>
                  </a:lnTo>
                  <a:lnTo>
                    <a:pt x="3698" y="10261"/>
                  </a:lnTo>
                  <a:lnTo>
                    <a:pt x="118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9"/>
            <p:cNvSpPr/>
            <p:nvPr/>
          </p:nvSpPr>
          <p:spPr>
            <a:xfrm>
              <a:off x="7529350" y="39375"/>
              <a:ext cx="1076875" cy="591600"/>
            </a:xfrm>
            <a:custGeom>
              <a:avLst/>
              <a:gdLst/>
              <a:ahLst/>
              <a:cxnLst/>
              <a:rect l="l" t="t" r="r" b="b"/>
              <a:pathLst>
                <a:path w="43075" h="23664" extrusionOk="0">
                  <a:moveTo>
                    <a:pt x="31705" y="1"/>
                  </a:moveTo>
                  <a:lnTo>
                    <a:pt x="31705" y="1664"/>
                  </a:lnTo>
                  <a:lnTo>
                    <a:pt x="31705" y="1849"/>
                  </a:lnTo>
                  <a:lnTo>
                    <a:pt x="30966" y="2959"/>
                  </a:lnTo>
                  <a:lnTo>
                    <a:pt x="29579" y="3790"/>
                  </a:lnTo>
                  <a:lnTo>
                    <a:pt x="28378" y="4160"/>
                  </a:lnTo>
                  <a:lnTo>
                    <a:pt x="26991" y="4530"/>
                  </a:lnTo>
                  <a:lnTo>
                    <a:pt x="22554" y="4992"/>
                  </a:lnTo>
                  <a:lnTo>
                    <a:pt x="17378" y="4992"/>
                  </a:lnTo>
                  <a:lnTo>
                    <a:pt x="12941" y="4530"/>
                  </a:lnTo>
                  <a:lnTo>
                    <a:pt x="11462" y="4160"/>
                  </a:lnTo>
                  <a:lnTo>
                    <a:pt x="11370" y="1387"/>
                  </a:lnTo>
                  <a:lnTo>
                    <a:pt x="9798" y="1664"/>
                  </a:lnTo>
                  <a:lnTo>
                    <a:pt x="7025" y="3051"/>
                  </a:lnTo>
                  <a:lnTo>
                    <a:pt x="5916" y="4068"/>
                  </a:lnTo>
                  <a:lnTo>
                    <a:pt x="4807" y="5085"/>
                  </a:lnTo>
                  <a:lnTo>
                    <a:pt x="2681" y="7950"/>
                  </a:lnTo>
                  <a:lnTo>
                    <a:pt x="370" y="12017"/>
                  </a:lnTo>
                  <a:lnTo>
                    <a:pt x="0" y="12757"/>
                  </a:lnTo>
                  <a:lnTo>
                    <a:pt x="2126" y="15807"/>
                  </a:lnTo>
                  <a:lnTo>
                    <a:pt x="3143" y="17009"/>
                  </a:lnTo>
                  <a:lnTo>
                    <a:pt x="6563" y="19597"/>
                  </a:lnTo>
                  <a:lnTo>
                    <a:pt x="10538" y="21446"/>
                  </a:lnTo>
                  <a:lnTo>
                    <a:pt x="13680" y="22370"/>
                  </a:lnTo>
                  <a:lnTo>
                    <a:pt x="17378" y="23109"/>
                  </a:lnTo>
                  <a:lnTo>
                    <a:pt x="21537" y="23664"/>
                  </a:lnTo>
                  <a:lnTo>
                    <a:pt x="26159" y="23664"/>
                  </a:lnTo>
                  <a:lnTo>
                    <a:pt x="30319" y="23109"/>
                  </a:lnTo>
                  <a:lnTo>
                    <a:pt x="33924" y="21908"/>
                  </a:lnTo>
                  <a:lnTo>
                    <a:pt x="36882" y="20336"/>
                  </a:lnTo>
                  <a:lnTo>
                    <a:pt x="39192" y="18580"/>
                  </a:lnTo>
                  <a:lnTo>
                    <a:pt x="41134" y="16731"/>
                  </a:lnTo>
                  <a:lnTo>
                    <a:pt x="42243" y="14975"/>
                  </a:lnTo>
                  <a:lnTo>
                    <a:pt x="42982" y="13404"/>
                  </a:lnTo>
                  <a:lnTo>
                    <a:pt x="43075" y="12849"/>
                  </a:lnTo>
                  <a:lnTo>
                    <a:pt x="42890" y="11555"/>
                  </a:lnTo>
                  <a:lnTo>
                    <a:pt x="41781" y="8412"/>
                  </a:lnTo>
                  <a:lnTo>
                    <a:pt x="40024" y="5177"/>
                  </a:lnTo>
                  <a:lnTo>
                    <a:pt x="38083" y="2496"/>
                  </a:lnTo>
                  <a:lnTo>
                    <a:pt x="37251" y="1664"/>
                  </a:lnTo>
                  <a:lnTo>
                    <a:pt x="35957" y="925"/>
                  </a:lnTo>
                  <a:lnTo>
                    <a:pt x="331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9"/>
            <p:cNvSpPr/>
            <p:nvPr/>
          </p:nvSpPr>
          <p:spPr>
            <a:xfrm>
              <a:off x="7529350" y="39375"/>
              <a:ext cx="1076875" cy="591600"/>
            </a:xfrm>
            <a:custGeom>
              <a:avLst/>
              <a:gdLst/>
              <a:ahLst/>
              <a:cxnLst/>
              <a:rect l="l" t="t" r="r" b="b"/>
              <a:pathLst>
                <a:path w="43075" h="23664" extrusionOk="0">
                  <a:moveTo>
                    <a:pt x="31705" y="1"/>
                  </a:moveTo>
                  <a:lnTo>
                    <a:pt x="31705" y="1664"/>
                  </a:lnTo>
                  <a:lnTo>
                    <a:pt x="31705" y="1849"/>
                  </a:lnTo>
                  <a:lnTo>
                    <a:pt x="30966" y="2959"/>
                  </a:lnTo>
                  <a:lnTo>
                    <a:pt x="29579" y="3790"/>
                  </a:lnTo>
                  <a:lnTo>
                    <a:pt x="28378" y="4160"/>
                  </a:lnTo>
                  <a:lnTo>
                    <a:pt x="26991" y="4530"/>
                  </a:lnTo>
                  <a:lnTo>
                    <a:pt x="22554" y="4992"/>
                  </a:lnTo>
                  <a:lnTo>
                    <a:pt x="17378" y="4992"/>
                  </a:lnTo>
                  <a:lnTo>
                    <a:pt x="12941" y="4530"/>
                  </a:lnTo>
                  <a:lnTo>
                    <a:pt x="11462" y="4160"/>
                  </a:lnTo>
                  <a:lnTo>
                    <a:pt x="11370" y="1387"/>
                  </a:lnTo>
                  <a:lnTo>
                    <a:pt x="9798" y="1664"/>
                  </a:lnTo>
                  <a:lnTo>
                    <a:pt x="7025" y="3051"/>
                  </a:lnTo>
                  <a:lnTo>
                    <a:pt x="5916" y="4068"/>
                  </a:lnTo>
                  <a:lnTo>
                    <a:pt x="4807" y="5085"/>
                  </a:lnTo>
                  <a:lnTo>
                    <a:pt x="2681" y="7950"/>
                  </a:lnTo>
                  <a:lnTo>
                    <a:pt x="370" y="12017"/>
                  </a:lnTo>
                  <a:lnTo>
                    <a:pt x="0" y="12757"/>
                  </a:lnTo>
                  <a:lnTo>
                    <a:pt x="2126" y="15807"/>
                  </a:lnTo>
                  <a:lnTo>
                    <a:pt x="3143" y="17009"/>
                  </a:lnTo>
                  <a:lnTo>
                    <a:pt x="6563" y="19597"/>
                  </a:lnTo>
                  <a:lnTo>
                    <a:pt x="10538" y="21446"/>
                  </a:lnTo>
                  <a:lnTo>
                    <a:pt x="13680" y="22370"/>
                  </a:lnTo>
                  <a:lnTo>
                    <a:pt x="17378" y="23109"/>
                  </a:lnTo>
                  <a:lnTo>
                    <a:pt x="21537" y="23664"/>
                  </a:lnTo>
                  <a:lnTo>
                    <a:pt x="26159" y="23664"/>
                  </a:lnTo>
                  <a:lnTo>
                    <a:pt x="30319" y="23109"/>
                  </a:lnTo>
                  <a:lnTo>
                    <a:pt x="33924" y="21908"/>
                  </a:lnTo>
                  <a:lnTo>
                    <a:pt x="36882" y="20336"/>
                  </a:lnTo>
                  <a:lnTo>
                    <a:pt x="39192" y="18580"/>
                  </a:lnTo>
                  <a:lnTo>
                    <a:pt x="41134" y="16731"/>
                  </a:lnTo>
                  <a:lnTo>
                    <a:pt x="42243" y="14975"/>
                  </a:lnTo>
                  <a:lnTo>
                    <a:pt x="42982" y="13404"/>
                  </a:lnTo>
                  <a:lnTo>
                    <a:pt x="43075" y="12849"/>
                  </a:lnTo>
                  <a:lnTo>
                    <a:pt x="42890" y="11555"/>
                  </a:lnTo>
                  <a:lnTo>
                    <a:pt x="41781" y="8412"/>
                  </a:lnTo>
                  <a:lnTo>
                    <a:pt x="40024" y="5177"/>
                  </a:lnTo>
                  <a:lnTo>
                    <a:pt x="38083" y="2496"/>
                  </a:lnTo>
                  <a:lnTo>
                    <a:pt x="37251" y="1664"/>
                  </a:lnTo>
                  <a:lnTo>
                    <a:pt x="35957" y="925"/>
                  </a:lnTo>
                  <a:lnTo>
                    <a:pt x="33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9"/>
            <p:cNvSpPr/>
            <p:nvPr/>
          </p:nvSpPr>
          <p:spPr>
            <a:xfrm>
              <a:off x="7365275" y="-614600"/>
              <a:ext cx="106325" cy="233425"/>
            </a:xfrm>
            <a:custGeom>
              <a:avLst/>
              <a:gdLst/>
              <a:ahLst/>
              <a:cxnLst/>
              <a:rect l="l" t="t" r="r" b="b"/>
              <a:pathLst>
                <a:path w="4253" h="9337" extrusionOk="0">
                  <a:moveTo>
                    <a:pt x="4252" y="1"/>
                  </a:moveTo>
                  <a:lnTo>
                    <a:pt x="3698" y="925"/>
                  </a:lnTo>
                  <a:lnTo>
                    <a:pt x="1109" y="5177"/>
                  </a:lnTo>
                  <a:lnTo>
                    <a:pt x="0" y="7488"/>
                  </a:lnTo>
                  <a:lnTo>
                    <a:pt x="0" y="7950"/>
                  </a:lnTo>
                  <a:lnTo>
                    <a:pt x="832" y="8505"/>
                  </a:lnTo>
                  <a:lnTo>
                    <a:pt x="3605" y="9244"/>
                  </a:lnTo>
                  <a:lnTo>
                    <a:pt x="4160" y="9336"/>
                  </a:lnTo>
                  <a:lnTo>
                    <a:pt x="42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9"/>
            <p:cNvSpPr/>
            <p:nvPr/>
          </p:nvSpPr>
          <p:spPr>
            <a:xfrm>
              <a:off x="7448450" y="-1139175"/>
              <a:ext cx="1100000" cy="1178575"/>
            </a:xfrm>
            <a:custGeom>
              <a:avLst/>
              <a:gdLst/>
              <a:ahLst/>
              <a:cxnLst/>
              <a:rect l="l" t="t" r="r" b="b"/>
              <a:pathLst>
                <a:path w="44000" h="47143" extrusionOk="0">
                  <a:moveTo>
                    <a:pt x="21446" y="1"/>
                  </a:moveTo>
                  <a:lnTo>
                    <a:pt x="15992" y="555"/>
                  </a:lnTo>
                  <a:lnTo>
                    <a:pt x="14143" y="925"/>
                  </a:lnTo>
                  <a:lnTo>
                    <a:pt x="12480" y="1387"/>
                  </a:lnTo>
                  <a:lnTo>
                    <a:pt x="9337" y="2219"/>
                  </a:lnTo>
                  <a:lnTo>
                    <a:pt x="6749" y="3421"/>
                  </a:lnTo>
                  <a:lnTo>
                    <a:pt x="4623" y="5085"/>
                  </a:lnTo>
                  <a:lnTo>
                    <a:pt x="2959" y="7396"/>
                  </a:lnTo>
                  <a:lnTo>
                    <a:pt x="1665" y="10446"/>
                  </a:lnTo>
                  <a:lnTo>
                    <a:pt x="833" y="14328"/>
                  </a:lnTo>
                  <a:lnTo>
                    <a:pt x="278" y="19320"/>
                  </a:lnTo>
                  <a:lnTo>
                    <a:pt x="93" y="22278"/>
                  </a:lnTo>
                  <a:lnTo>
                    <a:pt x="1" y="28009"/>
                  </a:lnTo>
                  <a:lnTo>
                    <a:pt x="371" y="36328"/>
                  </a:lnTo>
                  <a:lnTo>
                    <a:pt x="1387" y="41781"/>
                  </a:lnTo>
                  <a:lnTo>
                    <a:pt x="2866" y="44924"/>
                  </a:lnTo>
                  <a:lnTo>
                    <a:pt x="3606" y="45849"/>
                  </a:lnTo>
                  <a:lnTo>
                    <a:pt x="4438" y="46311"/>
                  </a:lnTo>
                  <a:lnTo>
                    <a:pt x="7396" y="46958"/>
                  </a:lnTo>
                  <a:lnTo>
                    <a:pt x="11370" y="47143"/>
                  </a:lnTo>
                  <a:lnTo>
                    <a:pt x="15345" y="46865"/>
                  </a:lnTo>
                  <a:lnTo>
                    <a:pt x="16916" y="46403"/>
                  </a:lnTo>
                  <a:lnTo>
                    <a:pt x="19042" y="45849"/>
                  </a:lnTo>
                  <a:lnTo>
                    <a:pt x="24589" y="43815"/>
                  </a:lnTo>
                  <a:lnTo>
                    <a:pt x="29118" y="41412"/>
                  </a:lnTo>
                  <a:lnTo>
                    <a:pt x="32168" y="39378"/>
                  </a:lnTo>
                  <a:lnTo>
                    <a:pt x="35034" y="37160"/>
                  </a:lnTo>
                  <a:lnTo>
                    <a:pt x="37437" y="34479"/>
                  </a:lnTo>
                  <a:lnTo>
                    <a:pt x="38546" y="33092"/>
                  </a:lnTo>
                  <a:lnTo>
                    <a:pt x="39655" y="31244"/>
                  </a:lnTo>
                  <a:lnTo>
                    <a:pt x="41597" y="27454"/>
                  </a:lnTo>
                  <a:lnTo>
                    <a:pt x="42983" y="23479"/>
                  </a:lnTo>
                  <a:lnTo>
                    <a:pt x="43815" y="19505"/>
                  </a:lnTo>
                  <a:lnTo>
                    <a:pt x="44000" y="15715"/>
                  </a:lnTo>
                  <a:lnTo>
                    <a:pt x="43630" y="12202"/>
                  </a:lnTo>
                  <a:lnTo>
                    <a:pt x="42613" y="9059"/>
                  </a:lnTo>
                  <a:lnTo>
                    <a:pt x="40857" y="6379"/>
                  </a:lnTo>
                  <a:lnTo>
                    <a:pt x="39655" y="5362"/>
                  </a:lnTo>
                  <a:lnTo>
                    <a:pt x="37899" y="4068"/>
                  </a:lnTo>
                  <a:lnTo>
                    <a:pt x="34202" y="2127"/>
                  </a:lnTo>
                  <a:lnTo>
                    <a:pt x="30412" y="833"/>
                  </a:lnTo>
                  <a:lnTo>
                    <a:pt x="26715" y="186"/>
                  </a:lnTo>
                  <a:lnTo>
                    <a:pt x="214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9"/>
            <p:cNvSpPr/>
            <p:nvPr/>
          </p:nvSpPr>
          <p:spPr>
            <a:xfrm>
              <a:off x="7538575" y="-25325"/>
              <a:ext cx="272725" cy="64725"/>
            </a:xfrm>
            <a:custGeom>
              <a:avLst/>
              <a:gdLst/>
              <a:ahLst/>
              <a:cxnLst/>
              <a:rect l="l" t="t" r="r" b="b"/>
              <a:pathLst>
                <a:path w="10909" h="2589" extrusionOk="0">
                  <a:moveTo>
                    <a:pt x="10816" y="0"/>
                  </a:moveTo>
                  <a:lnTo>
                    <a:pt x="8227" y="832"/>
                  </a:lnTo>
                  <a:lnTo>
                    <a:pt x="2774" y="1479"/>
                  </a:lnTo>
                  <a:lnTo>
                    <a:pt x="1" y="1295"/>
                  </a:lnTo>
                  <a:lnTo>
                    <a:pt x="555" y="1664"/>
                  </a:lnTo>
                  <a:lnTo>
                    <a:pt x="2866" y="2311"/>
                  </a:lnTo>
                  <a:lnTo>
                    <a:pt x="5917" y="2589"/>
                  </a:lnTo>
                  <a:lnTo>
                    <a:pt x="9244" y="2496"/>
                  </a:lnTo>
                  <a:lnTo>
                    <a:pt x="10908" y="2311"/>
                  </a:lnTo>
                  <a:lnTo>
                    <a:pt x="108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9"/>
            <p:cNvSpPr/>
            <p:nvPr/>
          </p:nvSpPr>
          <p:spPr>
            <a:xfrm>
              <a:off x="7351400" y="-1354075"/>
              <a:ext cx="1354200" cy="1363425"/>
            </a:xfrm>
            <a:custGeom>
              <a:avLst/>
              <a:gdLst/>
              <a:ahLst/>
              <a:cxnLst/>
              <a:rect l="l" t="t" r="r" b="b"/>
              <a:pathLst>
                <a:path w="54168" h="54537" extrusionOk="0">
                  <a:moveTo>
                    <a:pt x="33092" y="0"/>
                  </a:moveTo>
                  <a:lnTo>
                    <a:pt x="28563" y="463"/>
                  </a:lnTo>
                  <a:lnTo>
                    <a:pt x="22462" y="1664"/>
                  </a:lnTo>
                  <a:lnTo>
                    <a:pt x="17933" y="2126"/>
                  </a:lnTo>
                  <a:lnTo>
                    <a:pt x="14883" y="1941"/>
                  </a:lnTo>
                  <a:lnTo>
                    <a:pt x="13311" y="1664"/>
                  </a:lnTo>
                  <a:lnTo>
                    <a:pt x="11278" y="1110"/>
                  </a:lnTo>
                  <a:lnTo>
                    <a:pt x="9244" y="555"/>
                  </a:lnTo>
                  <a:lnTo>
                    <a:pt x="8505" y="278"/>
                  </a:lnTo>
                  <a:lnTo>
                    <a:pt x="7673" y="463"/>
                  </a:lnTo>
                  <a:lnTo>
                    <a:pt x="7210" y="832"/>
                  </a:lnTo>
                  <a:lnTo>
                    <a:pt x="6841" y="1757"/>
                  </a:lnTo>
                  <a:lnTo>
                    <a:pt x="6841" y="2311"/>
                  </a:lnTo>
                  <a:lnTo>
                    <a:pt x="6933" y="2958"/>
                  </a:lnTo>
                  <a:lnTo>
                    <a:pt x="7488" y="4160"/>
                  </a:lnTo>
                  <a:lnTo>
                    <a:pt x="8689" y="5824"/>
                  </a:lnTo>
                  <a:lnTo>
                    <a:pt x="9429" y="6563"/>
                  </a:lnTo>
                  <a:lnTo>
                    <a:pt x="8042" y="6656"/>
                  </a:lnTo>
                  <a:lnTo>
                    <a:pt x="5269" y="6471"/>
                  </a:lnTo>
                  <a:lnTo>
                    <a:pt x="3975" y="6193"/>
                  </a:lnTo>
                  <a:lnTo>
                    <a:pt x="3051" y="6101"/>
                  </a:lnTo>
                  <a:lnTo>
                    <a:pt x="2127" y="6193"/>
                  </a:lnTo>
                  <a:lnTo>
                    <a:pt x="1664" y="6471"/>
                  </a:lnTo>
                  <a:lnTo>
                    <a:pt x="832" y="7210"/>
                  </a:lnTo>
                  <a:lnTo>
                    <a:pt x="278" y="8042"/>
                  </a:lnTo>
                  <a:lnTo>
                    <a:pt x="1" y="9151"/>
                  </a:lnTo>
                  <a:lnTo>
                    <a:pt x="1" y="9706"/>
                  </a:lnTo>
                  <a:lnTo>
                    <a:pt x="1" y="10538"/>
                  </a:lnTo>
                  <a:lnTo>
                    <a:pt x="370" y="12202"/>
                  </a:lnTo>
                  <a:lnTo>
                    <a:pt x="1110" y="13773"/>
                  </a:lnTo>
                  <a:lnTo>
                    <a:pt x="2034" y="15160"/>
                  </a:lnTo>
                  <a:lnTo>
                    <a:pt x="2681" y="15807"/>
                  </a:lnTo>
                  <a:lnTo>
                    <a:pt x="3606" y="16361"/>
                  </a:lnTo>
                  <a:lnTo>
                    <a:pt x="5547" y="17193"/>
                  </a:lnTo>
                  <a:lnTo>
                    <a:pt x="7765" y="17748"/>
                  </a:lnTo>
                  <a:lnTo>
                    <a:pt x="9891" y="17840"/>
                  </a:lnTo>
                  <a:lnTo>
                    <a:pt x="11000" y="17748"/>
                  </a:lnTo>
                  <a:lnTo>
                    <a:pt x="11000" y="18672"/>
                  </a:lnTo>
                  <a:lnTo>
                    <a:pt x="11555" y="20521"/>
                  </a:lnTo>
                  <a:lnTo>
                    <a:pt x="12017" y="21353"/>
                  </a:lnTo>
                  <a:lnTo>
                    <a:pt x="12757" y="22462"/>
                  </a:lnTo>
                  <a:lnTo>
                    <a:pt x="14975" y="24033"/>
                  </a:lnTo>
                  <a:lnTo>
                    <a:pt x="16177" y="24403"/>
                  </a:lnTo>
                  <a:lnTo>
                    <a:pt x="15437" y="26067"/>
                  </a:lnTo>
                  <a:lnTo>
                    <a:pt x="14698" y="29395"/>
                  </a:lnTo>
                  <a:lnTo>
                    <a:pt x="14513" y="31058"/>
                  </a:lnTo>
                  <a:lnTo>
                    <a:pt x="14513" y="31613"/>
                  </a:lnTo>
                  <a:lnTo>
                    <a:pt x="14698" y="32722"/>
                  </a:lnTo>
                  <a:lnTo>
                    <a:pt x="14975" y="33277"/>
                  </a:lnTo>
                  <a:lnTo>
                    <a:pt x="15252" y="33647"/>
                  </a:lnTo>
                  <a:lnTo>
                    <a:pt x="16269" y="34016"/>
                  </a:lnTo>
                  <a:lnTo>
                    <a:pt x="16824" y="33832"/>
                  </a:lnTo>
                  <a:lnTo>
                    <a:pt x="17193" y="33554"/>
                  </a:lnTo>
                  <a:lnTo>
                    <a:pt x="17471" y="33277"/>
                  </a:lnTo>
                  <a:lnTo>
                    <a:pt x="18303" y="31428"/>
                  </a:lnTo>
                  <a:lnTo>
                    <a:pt x="19504" y="29764"/>
                  </a:lnTo>
                  <a:lnTo>
                    <a:pt x="20336" y="28840"/>
                  </a:lnTo>
                  <a:lnTo>
                    <a:pt x="22462" y="27731"/>
                  </a:lnTo>
                  <a:lnTo>
                    <a:pt x="23571" y="27454"/>
                  </a:lnTo>
                  <a:lnTo>
                    <a:pt x="24681" y="27454"/>
                  </a:lnTo>
                  <a:lnTo>
                    <a:pt x="26529" y="27823"/>
                  </a:lnTo>
                  <a:lnTo>
                    <a:pt x="27823" y="28932"/>
                  </a:lnTo>
                  <a:lnTo>
                    <a:pt x="28748" y="30411"/>
                  </a:lnTo>
                  <a:lnTo>
                    <a:pt x="29210" y="32168"/>
                  </a:lnTo>
                  <a:lnTo>
                    <a:pt x="29302" y="34016"/>
                  </a:lnTo>
                  <a:lnTo>
                    <a:pt x="29118" y="35773"/>
                  </a:lnTo>
                  <a:lnTo>
                    <a:pt x="28471" y="37344"/>
                  </a:lnTo>
                  <a:lnTo>
                    <a:pt x="28008" y="37991"/>
                  </a:lnTo>
                  <a:lnTo>
                    <a:pt x="27269" y="38915"/>
                  </a:lnTo>
                  <a:lnTo>
                    <a:pt x="25882" y="40210"/>
                  </a:lnTo>
                  <a:lnTo>
                    <a:pt x="24588" y="40764"/>
                  </a:lnTo>
                  <a:lnTo>
                    <a:pt x="23387" y="40949"/>
                  </a:lnTo>
                  <a:lnTo>
                    <a:pt x="21076" y="40210"/>
                  </a:lnTo>
                  <a:lnTo>
                    <a:pt x="20706" y="39747"/>
                  </a:lnTo>
                  <a:lnTo>
                    <a:pt x="20614" y="41688"/>
                  </a:lnTo>
                  <a:lnTo>
                    <a:pt x="21168" y="45386"/>
                  </a:lnTo>
                  <a:lnTo>
                    <a:pt x="22555" y="48898"/>
                  </a:lnTo>
                  <a:lnTo>
                    <a:pt x="24588" y="52041"/>
                  </a:lnTo>
                  <a:lnTo>
                    <a:pt x="25882" y="53520"/>
                  </a:lnTo>
                  <a:lnTo>
                    <a:pt x="27454" y="53890"/>
                  </a:lnTo>
                  <a:lnTo>
                    <a:pt x="30781" y="54445"/>
                  </a:lnTo>
                  <a:lnTo>
                    <a:pt x="34109" y="54537"/>
                  </a:lnTo>
                  <a:lnTo>
                    <a:pt x="37437" y="54167"/>
                  </a:lnTo>
                  <a:lnTo>
                    <a:pt x="39101" y="53797"/>
                  </a:lnTo>
                  <a:lnTo>
                    <a:pt x="42983" y="48714"/>
                  </a:lnTo>
                  <a:lnTo>
                    <a:pt x="47235" y="42705"/>
                  </a:lnTo>
                  <a:lnTo>
                    <a:pt x="49638" y="38731"/>
                  </a:lnTo>
                  <a:lnTo>
                    <a:pt x="50747" y="36420"/>
                  </a:lnTo>
                  <a:lnTo>
                    <a:pt x="51857" y="33832"/>
                  </a:lnTo>
                  <a:lnTo>
                    <a:pt x="53336" y="29302"/>
                  </a:lnTo>
                  <a:lnTo>
                    <a:pt x="54075" y="25143"/>
                  </a:lnTo>
                  <a:lnTo>
                    <a:pt x="54167" y="21538"/>
                  </a:lnTo>
                  <a:lnTo>
                    <a:pt x="53798" y="18302"/>
                  </a:lnTo>
                  <a:lnTo>
                    <a:pt x="52966" y="15529"/>
                  </a:lnTo>
                  <a:lnTo>
                    <a:pt x="51579" y="13311"/>
                  </a:lnTo>
                  <a:lnTo>
                    <a:pt x="50100" y="11462"/>
                  </a:lnTo>
                  <a:lnTo>
                    <a:pt x="49268" y="10815"/>
                  </a:lnTo>
                  <a:lnTo>
                    <a:pt x="49084" y="9706"/>
                  </a:lnTo>
                  <a:lnTo>
                    <a:pt x="48252" y="7672"/>
                  </a:lnTo>
                  <a:lnTo>
                    <a:pt x="47327" y="5824"/>
                  </a:lnTo>
                  <a:lnTo>
                    <a:pt x="46033" y="4437"/>
                  </a:lnTo>
                  <a:lnTo>
                    <a:pt x="43630" y="2589"/>
                  </a:lnTo>
                  <a:lnTo>
                    <a:pt x="39840" y="1017"/>
                  </a:lnTo>
                  <a:lnTo>
                    <a:pt x="37714" y="555"/>
                  </a:lnTo>
                  <a:lnTo>
                    <a:pt x="36235" y="185"/>
                  </a:lnTo>
                  <a:lnTo>
                    <a:pt x="330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9"/>
            <p:cNvSpPr/>
            <p:nvPr/>
          </p:nvSpPr>
          <p:spPr>
            <a:xfrm>
              <a:off x="8573850" y="-1162275"/>
              <a:ext cx="157175" cy="127125"/>
            </a:xfrm>
            <a:custGeom>
              <a:avLst/>
              <a:gdLst/>
              <a:ahLst/>
              <a:cxnLst/>
              <a:rect l="l" t="t" r="r" b="b"/>
              <a:pathLst>
                <a:path w="6287" h="5085" extrusionOk="0">
                  <a:moveTo>
                    <a:pt x="3513" y="0"/>
                  </a:moveTo>
                  <a:lnTo>
                    <a:pt x="2219" y="185"/>
                  </a:lnTo>
                  <a:lnTo>
                    <a:pt x="1572" y="555"/>
                  </a:lnTo>
                  <a:lnTo>
                    <a:pt x="1017" y="925"/>
                  </a:lnTo>
                  <a:lnTo>
                    <a:pt x="278" y="1942"/>
                  </a:lnTo>
                  <a:lnTo>
                    <a:pt x="1" y="3236"/>
                  </a:lnTo>
                  <a:lnTo>
                    <a:pt x="186" y="4530"/>
                  </a:lnTo>
                  <a:lnTo>
                    <a:pt x="463" y="5084"/>
                  </a:lnTo>
                  <a:lnTo>
                    <a:pt x="6286" y="1664"/>
                  </a:lnTo>
                  <a:lnTo>
                    <a:pt x="5824" y="1110"/>
                  </a:lnTo>
                  <a:lnTo>
                    <a:pt x="4807" y="370"/>
                  </a:lnTo>
                  <a:lnTo>
                    <a:pt x="351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9"/>
            <p:cNvSpPr/>
            <p:nvPr/>
          </p:nvSpPr>
          <p:spPr>
            <a:xfrm>
              <a:off x="6138200" y="-346550"/>
              <a:ext cx="843475" cy="2211550"/>
            </a:xfrm>
            <a:custGeom>
              <a:avLst/>
              <a:gdLst/>
              <a:ahLst/>
              <a:cxnLst/>
              <a:rect l="l" t="t" r="r" b="b"/>
              <a:pathLst>
                <a:path w="33739" h="88462" extrusionOk="0">
                  <a:moveTo>
                    <a:pt x="16269" y="1"/>
                  </a:moveTo>
                  <a:lnTo>
                    <a:pt x="15622" y="186"/>
                  </a:lnTo>
                  <a:lnTo>
                    <a:pt x="14420" y="833"/>
                  </a:lnTo>
                  <a:lnTo>
                    <a:pt x="13126" y="1387"/>
                  </a:lnTo>
                  <a:lnTo>
                    <a:pt x="11924" y="1572"/>
                  </a:lnTo>
                  <a:lnTo>
                    <a:pt x="10908" y="1850"/>
                  </a:lnTo>
                  <a:lnTo>
                    <a:pt x="9613" y="2127"/>
                  </a:lnTo>
                  <a:lnTo>
                    <a:pt x="7025" y="3051"/>
                  </a:lnTo>
                  <a:lnTo>
                    <a:pt x="5824" y="3791"/>
                  </a:lnTo>
                  <a:lnTo>
                    <a:pt x="4807" y="4345"/>
                  </a:lnTo>
                  <a:lnTo>
                    <a:pt x="3328" y="5824"/>
                  </a:lnTo>
                  <a:lnTo>
                    <a:pt x="2219" y="7673"/>
                  </a:lnTo>
                  <a:lnTo>
                    <a:pt x="1387" y="9614"/>
                  </a:lnTo>
                  <a:lnTo>
                    <a:pt x="1109" y="10723"/>
                  </a:lnTo>
                  <a:lnTo>
                    <a:pt x="555" y="13496"/>
                  </a:lnTo>
                  <a:lnTo>
                    <a:pt x="0" y="19320"/>
                  </a:lnTo>
                  <a:lnTo>
                    <a:pt x="185" y="22093"/>
                  </a:lnTo>
                  <a:lnTo>
                    <a:pt x="647" y="25883"/>
                  </a:lnTo>
                  <a:lnTo>
                    <a:pt x="1109" y="29673"/>
                  </a:lnTo>
                  <a:lnTo>
                    <a:pt x="2219" y="37992"/>
                  </a:lnTo>
                  <a:lnTo>
                    <a:pt x="2681" y="44924"/>
                  </a:lnTo>
                  <a:lnTo>
                    <a:pt x="3235" y="63781"/>
                  </a:lnTo>
                  <a:lnTo>
                    <a:pt x="3698" y="74134"/>
                  </a:lnTo>
                  <a:lnTo>
                    <a:pt x="4067" y="76907"/>
                  </a:lnTo>
                  <a:lnTo>
                    <a:pt x="4437" y="78940"/>
                  </a:lnTo>
                  <a:lnTo>
                    <a:pt x="5546" y="82360"/>
                  </a:lnTo>
                  <a:lnTo>
                    <a:pt x="7303" y="85134"/>
                  </a:lnTo>
                  <a:lnTo>
                    <a:pt x="9706" y="87260"/>
                  </a:lnTo>
                  <a:lnTo>
                    <a:pt x="11277" y="87999"/>
                  </a:lnTo>
                  <a:lnTo>
                    <a:pt x="12479" y="88461"/>
                  </a:lnTo>
                  <a:lnTo>
                    <a:pt x="15252" y="88184"/>
                  </a:lnTo>
                  <a:lnTo>
                    <a:pt x="18117" y="86890"/>
                  </a:lnTo>
                  <a:lnTo>
                    <a:pt x="21168" y="84856"/>
                  </a:lnTo>
                  <a:lnTo>
                    <a:pt x="25790" y="80974"/>
                  </a:lnTo>
                  <a:lnTo>
                    <a:pt x="31336" y="75335"/>
                  </a:lnTo>
                  <a:lnTo>
                    <a:pt x="33739" y="72932"/>
                  </a:lnTo>
                  <a:lnTo>
                    <a:pt x="22647" y="63504"/>
                  </a:lnTo>
                  <a:lnTo>
                    <a:pt x="20706" y="55832"/>
                  </a:lnTo>
                  <a:lnTo>
                    <a:pt x="18857" y="48067"/>
                  </a:lnTo>
                  <a:lnTo>
                    <a:pt x="17840" y="44370"/>
                  </a:lnTo>
                  <a:lnTo>
                    <a:pt x="16916" y="38639"/>
                  </a:lnTo>
                  <a:lnTo>
                    <a:pt x="17008" y="34849"/>
                  </a:lnTo>
                  <a:lnTo>
                    <a:pt x="17470" y="32908"/>
                  </a:lnTo>
                  <a:lnTo>
                    <a:pt x="18302" y="31336"/>
                  </a:lnTo>
                  <a:lnTo>
                    <a:pt x="19966" y="28378"/>
                  </a:lnTo>
                  <a:lnTo>
                    <a:pt x="20983" y="26992"/>
                  </a:lnTo>
                  <a:lnTo>
                    <a:pt x="22739" y="24034"/>
                  </a:lnTo>
                  <a:lnTo>
                    <a:pt x="23941" y="20799"/>
                  </a:lnTo>
                  <a:lnTo>
                    <a:pt x="24588" y="19227"/>
                  </a:lnTo>
                  <a:lnTo>
                    <a:pt x="25143" y="17656"/>
                  </a:lnTo>
                  <a:lnTo>
                    <a:pt x="25512" y="16917"/>
                  </a:lnTo>
                  <a:lnTo>
                    <a:pt x="25882" y="15715"/>
                  </a:lnTo>
                  <a:lnTo>
                    <a:pt x="25790" y="14975"/>
                  </a:lnTo>
                  <a:lnTo>
                    <a:pt x="25605" y="14421"/>
                  </a:lnTo>
                  <a:lnTo>
                    <a:pt x="25050" y="13866"/>
                  </a:lnTo>
                  <a:lnTo>
                    <a:pt x="23848" y="13866"/>
                  </a:lnTo>
                  <a:lnTo>
                    <a:pt x="21907" y="15160"/>
                  </a:lnTo>
                  <a:lnTo>
                    <a:pt x="20243" y="16824"/>
                  </a:lnTo>
                  <a:lnTo>
                    <a:pt x="19874" y="17379"/>
                  </a:lnTo>
                  <a:lnTo>
                    <a:pt x="19227" y="18396"/>
                  </a:lnTo>
                  <a:lnTo>
                    <a:pt x="18487" y="19320"/>
                  </a:lnTo>
                  <a:lnTo>
                    <a:pt x="18025" y="19874"/>
                  </a:lnTo>
                  <a:lnTo>
                    <a:pt x="16916" y="20244"/>
                  </a:lnTo>
                  <a:lnTo>
                    <a:pt x="16176" y="20152"/>
                  </a:lnTo>
                  <a:lnTo>
                    <a:pt x="15991" y="19874"/>
                  </a:lnTo>
                  <a:lnTo>
                    <a:pt x="15714" y="19320"/>
                  </a:lnTo>
                  <a:lnTo>
                    <a:pt x="15622" y="18673"/>
                  </a:lnTo>
                  <a:lnTo>
                    <a:pt x="15529" y="16824"/>
                  </a:lnTo>
                  <a:lnTo>
                    <a:pt x="15899" y="13219"/>
                  </a:lnTo>
                  <a:lnTo>
                    <a:pt x="17378" y="7858"/>
                  </a:lnTo>
                  <a:lnTo>
                    <a:pt x="18487" y="4345"/>
                  </a:lnTo>
                  <a:lnTo>
                    <a:pt x="18857" y="3421"/>
                  </a:lnTo>
                  <a:lnTo>
                    <a:pt x="18949" y="2404"/>
                  </a:lnTo>
                  <a:lnTo>
                    <a:pt x="18949" y="1850"/>
                  </a:lnTo>
                  <a:lnTo>
                    <a:pt x="18580" y="1018"/>
                  </a:lnTo>
                  <a:lnTo>
                    <a:pt x="18302" y="556"/>
                  </a:lnTo>
                  <a:lnTo>
                    <a:pt x="17655" y="186"/>
                  </a:lnTo>
                  <a:lnTo>
                    <a:pt x="162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9"/>
            <p:cNvSpPr/>
            <p:nvPr/>
          </p:nvSpPr>
          <p:spPr>
            <a:xfrm>
              <a:off x="6387775" y="1060775"/>
              <a:ext cx="256525" cy="434475"/>
            </a:xfrm>
            <a:custGeom>
              <a:avLst/>
              <a:gdLst/>
              <a:ahLst/>
              <a:cxnLst/>
              <a:rect l="l" t="t" r="r" b="b"/>
              <a:pathLst>
                <a:path w="10261" h="17379" extrusionOk="0">
                  <a:moveTo>
                    <a:pt x="10260" y="1"/>
                  </a:moveTo>
                  <a:lnTo>
                    <a:pt x="8319" y="1572"/>
                  </a:lnTo>
                  <a:lnTo>
                    <a:pt x="5177" y="4715"/>
                  </a:lnTo>
                  <a:lnTo>
                    <a:pt x="2958" y="7673"/>
                  </a:lnTo>
                  <a:lnTo>
                    <a:pt x="1479" y="10538"/>
                  </a:lnTo>
                  <a:lnTo>
                    <a:pt x="277" y="14143"/>
                  </a:lnTo>
                  <a:lnTo>
                    <a:pt x="0" y="17101"/>
                  </a:lnTo>
                  <a:lnTo>
                    <a:pt x="93" y="17379"/>
                  </a:lnTo>
                  <a:lnTo>
                    <a:pt x="555" y="15437"/>
                  </a:lnTo>
                  <a:lnTo>
                    <a:pt x="2681" y="11648"/>
                  </a:lnTo>
                  <a:lnTo>
                    <a:pt x="5546" y="8320"/>
                  </a:lnTo>
                  <a:lnTo>
                    <a:pt x="8782" y="5270"/>
                  </a:lnTo>
                  <a:lnTo>
                    <a:pt x="10260" y="4160"/>
                  </a:lnTo>
                  <a:lnTo>
                    <a:pt x="102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9"/>
            <p:cNvSpPr/>
            <p:nvPr/>
          </p:nvSpPr>
          <p:spPr>
            <a:xfrm>
              <a:off x="6498700" y="388325"/>
              <a:ext cx="986750" cy="1247900"/>
            </a:xfrm>
            <a:custGeom>
              <a:avLst/>
              <a:gdLst/>
              <a:ahLst/>
              <a:cxnLst/>
              <a:rect l="l" t="t" r="r" b="b"/>
              <a:pathLst>
                <a:path w="39470" h="49916" extrusionOk="0">
                  <a:moveTo>
                    <a:pt x="36419" y="0"/>
                  </a:moveTo>
                  <a:lnTo>
                    <a:pt x="34940" y="185"/>
                  </a:lnTo>
                  <a:lnTo>
                    <a:pt x="31058" y="740"/>
                  </a:lnTo>
                  <a:lnTo>
                    <a:pt x="26714" y="2219"/>
                  </a:lnTo>
                  <a:lnTo>
                    <a:pt x="23109" y="4345"/>
                  </a:lnTo>
                  <a:lnTo>
                    <a:pt x="20705" y="6378"/>
                  </a:lnTo>
                  <a:lnTo>
                    <a:pt x="19411" y="7672"/>
                  </a:lnTo>
                  <a:lnTo>
                    <a:pt x="16453" y="11000"/>
                  </a:lnTo>
                  <a:lnTo>
                    <a:pt x="9983" y="19134"/>
                  </a:lnTo>
                  <a:lnTo>
                    <a:pt x="1479" y="30226"/>
                  </a:lnTo>
                  <a:lnTo>
                    <a:pt x="0" y="32260"/>
                  </a:lnTo>
                  <a:lnTo>
                    <a:pt x="92" y="32630"/>
                  </a:lnTo>
                  <a:lnTo>
                    <a:pt x="1109" y="36512"/>
                  </a:lnTo>
                  <a:lnTo>
                    <a:pt x="3143" y="40764"/>
                  </a:lnTo>
                  <a:lnTo>
                    <a:pt x="5269" y="43722"/>
                  </a:lnTo>
                  <a:lnTo>
                    <a:pt x="8042" y="46587"/>
                  </a:lnTo>
                  <a:lnTo>
                    <a:pt x="11832" y="48991"/>
                  </a:lnTo>
                  <a:lnTo>
                    <a:pt x="14143" y="49915"/>
                  </a:lnTo>
                  <a:lnTo>
                    <a:pt x="16361" y="47697"/>
                  </a:lnTo>
                  <a:lnTo>
                    <a:pt x="27453" y="36235"/>
                  </a:lnTo>
                  <a:lnTo>
                    <a:pt x="32722" y="30134"/>
                  </a:lnTo>
                  <a:lnTo>
                    <a:pt x="35310" y="26622"/>
                  </a:lnTo>
                  <a:lnTo>
                    <a:pt x="36142" y="25050"/>
                  </a:lnTo>
                  <a:lnTo>
                    <a:pt x="36882" y="23664"/>
                  </a:lnTo>
                  <a:lnTo>
                    <a:pt x="37991" y="20521"/>
                  </a:lnTo>
                  <a:lnTo>
                    <a:pt x="38823" y="17008"/>
                  </a:lnTo>
                  <a:lnTo>
                    <a:pt x="39377" y="13496"/>
                  </a:lnTo>
                  <a:lnTo>
                    <a:pt x="39470" y="9983"/>
                  </a:lnTo>
                  <a:lnTo>
                    <a:pt x="39192" y="6656"/>
                  </a:lnTo>
                  <a:lnTo>
                    <a:pt x="38453" y="3605"/>
                  </a:lnTo>
                  <a:lnTo>
                    <a:pt x="37251" y="1109"/>
                  </a:lnTo>
                  <a:lnTo>
                    <a:pt x="36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9"/>
            <p:cNvSpPr/>
            <p:nvPr/>
          </p:nvSpPr>
          <p:spPr>
            <a:xfrm>
              <a:off x="6803725" y="-757875"/>
              <a:ext cx="476075" cy="462200"/>
            </a:xfrm>
            <a:custGeom>
              <a:avLst/>
              <a:gdLst/>
              <a:ahLst/>
              <a:cxnLst/>
              <a:rect l="l" t="t" r="r" b="b"/>
              <a:pathLst>
                <a:path w="19043" h="18488" extrusionOk="0">
                  <a:moveTo>
                    <a:pt x="0" y="1"/>
                  </a:moveTo>
                  <a:lnTo>
                    <a:pt x="6563" y="5824"/>
                  </a:lnTo>
                  <a:lnTo>
                    <a:pt x="1202" y="8505"/>
                  </a:lnTo>
                  <a:lnTo>
                    <a:pt x="13311" y="13773"/>
                  </a:lnTo>
                  <a:lnTo>
                    <a:pt x="10261" y="16731"/>
                  </a:lnTo>
                  <a:lnTo>
                    <a:pt x="19042" y="18488"/>
                  </a:lnTo>
                  <a:lnTo>
                    <a:pt x="14051" y="15807"/>
                  </a:lnTo>
                  <a:lnTo>
                    <a:pt x="16916" y="13311"/>
                  </a:lnTo>
                  <a:lnTo>
                    <a:pt x="6563" y="8505"/>
                  </a:lnTo>
                  <a:lnTo>
                    <a:pt x="11093" y="5916"/>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9"/>
            <p:cNvSpPr/>
            <p:nvPr/>
          </p:nvSpPr>
          <p:spPr>
            <a:xfrm>
              <a:off x="7233550" y="-785600"/>
              <a:ext cx="122500" cy="325850"/>
            </a:xfrm>
            <a:custGeom>
              <a:avLst/>
              <a:gdLst/>
              <a:ahLst/>
              <a:cxnLst/>
              <a:rect l="l" t="t" r="r" b="b"/>
              <a:pathLst>
                <a:path w="4900" h="13034" extrusionOk="0">
                  <a:moveTo>
                    <a:pt x="1849" y="0"/>
                  </a:moveTo>
                  <a:lnTo>
                    <a:pt x="2773" y="4345"/>
                  </a:lnTo>
                  <a:lnTo>
                    <a:pt x="0" y="5269"/>
                  </a:lnTo>
                  <a:lnTo>
                    <a:pt x="2866" y="8597"/>
                  </a:lnTo>
                  <a:lnTo>
                    <a:pt x="1110" y="9891"/>
                  </a:lnTo>
                  <a:lnTo>
                    <a:pt x="4345" y="13034"/>
                  </a:lnTo>
                  <a:lnTo>
                    <a:pt x="2773" y="10261"/>
                  </a:lnTo>
                  <a:lnTo>
                    <a:pt x="4899" y="8874"/>
                  </a:lnTo>
                  <a:lnTo>
                    <a:pt x="1849" y="5454"/>
                  </a:lnTo>
                  <a:lnTo>
                    <a:pt x="3698" y="4622"/>
                  </a:lnTo>
                  <a:lnTo>
                    <a:pt x="18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9"/>
            <p:cNvSpPr/>
            <p:nvPr/>
          </p:nvSpPr>
          <p:spPr>
            <a:xfrm>
              <a:off x="6692800" y="-231000"/>
              <a:ext cx="603175" cy="175650"/>
            </a:xfrm>
            <a:custGeom>
              <a:avLst/>
              <a:gdLst/>
              <a:ahLst/>
              <a:cxnLst/>
              <a:rect l="l" t="t" r="r" b="b"/>
              <a:pathLst>
                <a:path w="24127" h="7026" extrusionOk="0">
                  <a:moveTo>
                    <a:pt x="9521" y="1"/>
                  </a:moveTo>
                  <a:lnTo>
                    <a:pt x="1" y="4622"/>
                  </a:lnTo>
                  <a:lnTo>
                    <a:pt x="8227" y="2496"/>
                  </a:lnTo>
                  <a:lnTo>
                    <a:pt x="10353" y="6656"/>
                  </a:lnTo>
                  <a:lnTo>
                    <a:pt x="15807" y="3698"/>
                  </a:lnTo>
                  <a:lnTo>
                    <a:pt x="18025" y="7026"/>
                  </a:lnTo>
                  <a:lnTo>
                    <a:pt x="24126" y="2219"/>
                  </a:lnTo>
                  <a:lnTo>
                    <a:pt x="18580" y="4622"/>
                  </a:lnTo>
                  <a:lnTo>
                    <a:pt x="16639" y="1387"/>
                  </a:lnTo>
                  <a:lnTo>
                    <a:pt x="12202" y="3883"/>
                  </a:lnTo>
                  <a:lnTo>
                    <a:pt x="9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9"/>
            <p:cNvSpPr/>
            <p:nvPr/>
          </p:nvSpPr>
          <p:spPr>
            <a:xfrm>
              <a:off x="6228325" y="1950475"/>
              <a:ext cx="311975" cy="129425"/>
            </a:xfrm>
            <a:custGeom>
              <a:avLst/>
              <a:gdLst/>
              <a:ahLst/>
              <a:cxnLst/>
              <a:rect l="l" t="t" r="r" b="b"/>
              <a:pathLst>
                <a:path w="12479" h="5177" extrusionOk="0">
                  <a:moveTo>
                    <a:pt x="555" y="0"/>
                  </a:moveTo>
                  <a:lnTo>
                    <a:pt x="277" y="185"/>
                  </a:lnTo>
                  <a:lnTo>
                    <a:pt x="0" y="462"/>
                  </a:lnTo>
                  <a:lnTo>
                    <a:pt x="0" y="1202"/>
                  </a:lnTo>
                  <a:lnTo>
                    <a:pt x="185" y="1479"/>
                  </a:lnTo>
                  <a:lnTo>
                    <a:pt x="1294" y="2681"/>
                  </a:lnTo>
                  <a:lnTo>
                    <a:pt x="3975" y="4345"/>
                  </a:lnTo>
                  <a:lnTo>
                    <a:pt x="6933" y="5177"/>
                  </a:lnTo>
                  <a:lnTo>
                    <a:pt x="10168" y="5177"/>
                  </a:lnTo>
                  <a:lnTo>
                    <a:pt x="11739" y="4807"/>
                  </a:lnTo>
                  <a:lnTo>
                    <a:pt x="11832" y="4807"/>
                  </a:lnTo>
                  <a:lnTo>
                    <a:pt x="12109" y="4622"/>
                  </a:lnTo>
                  <a:lnTo>
                    <a:pt x="12479" y="3975"/>
                  </a:lnTo>
                  <a:lnTo>
                    <a:pt x="12386" y="3605"/>
                  </a:lnTo>
                  <a:lnTo>
                    <a:pt x="12202" y="3236"/>
                  </a:lnTo>
                  <a:lnTo>
                    <a:pt x="11555" y="2958"/>
                  </a:lnTo>
                  <a:lnTo>
                    <a:pt x="11185" y="3051"/>
                  </a:lnTo>
                  <a:lnTo>
                    <a:pt x="9891" y="3420"/>
                  </a:lnTo>
                  <a:lnTo>
                    <a:pt x="7210" y="3420"/>
                  </a:lnTo>
                  <a:lnTo>
                    <a:pt x="4714" y="2681"/>
                  </a:lnTo>
                  <a:lnTo>
                    <a:pt x="2496" y="1294"/>
                  </a:lnTo>
                  <a:lnTo>
                    <a:pt x="1572" y="370"/>
                  </a:lnTo>
                  <a:lnTo>
                    <a:pt x="1294" y="93"/>
                  </a:lnTo>
                  <a:lnTo>
                    <a:pt x="5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9"/>
            <p:cNvSpPr/>
            <p:nvPr/>
          </p:nvSpPr>
          <p:spPr>
            <a:xfrm>
              <a:off x="6251425" y="2102975"/>
              <a:ext cx="226500" cy="87850"/>
            </a:xfrm>
            <a:custGeom>
              <a:avLst/>
              <a:gdLst/>
              <a:ahLst/>
              <a:cxnLst/>
              <a:rect l="l" t="t" r="r" b="b"/>
              <a:pathLst>
                <a:path w="9060" h="3514" extrusionOk="0">
                  <a:moveTo>
                    <a:pt x="463" y="1"/>
                  </a:moveTo>
                  <a:lnTo>
                    <a:pt x="185" y="186"/>
                  </a:lnTo>
                  <a:lnTo>
                    <a:pt x="185" y="278"/>
                  </a:lnTo>
                  <a:lnTo>
                    <a:pt x="1" y="556"/>
                  </a:lnTo>
                  <a:lnTo>
                    <a:pt x="1" y="1295"/>
                  </a:lnTo>
                  <a:lnTo>
                    <a:pt x="278" y="1572"/>
                  </a:lnTo>
                  <a:lnTo>
                    <a:pt x="1202" y="2127"/>
                  </a:lnTo>
                  <a:lnTo>
                    <a:pt x="3143" y="3051"/>
                  </a:lnTo>
                  <a:lnTo>
                    <a:pt x="5177" y="3514"/>
                  </a:lnTo>
                  <a:lnTo>
                    <a:pt x="7303" y="3514"/>
                  </a:lnTo>
                  <a:lnTo>
                    <a:pt x="8320" y="3236"/>
                  </a:lnTo>
                  <a:lnTo>
                    <a:pt x="8412" y="3236"/>
                  </a:lnTo>
                  <a:lnTo>
                    <a:pt x="8782" y="3144"/>
                  </a:lnTo>
                  <a:lnTo>
                    <a:pt x="9059" y="2589"/>
                  </a:lnTo>
                  <a:lnTo>
                    <a:pt x="9059" y="2219"/>
                  </a:lnTo>
                  <a:lnTo>
                    <a:pt x="8967" y="1850"/>
                  </a:lnTo>
                  <a:lnTo>
                    <a:pt x="8412" y="1480"/>
                  </a:lnTo>
                  <a:lnTo>
                    <a:pt x="7950" y="1480"/>
                  </a:lnTo>
                  <a:lnTo>
                    <a:pt x="7118" y="1665"/>
                  </a:lnTo>
                  <a:lnTo>
                    <a:pt x="5454" y="1757"/>
                  </a:lnTo>
                  <a:lnTo>
                    <a:pt x="3790" y="1388"/>
                  </a:lnTo>
                  <a:lnTo>
                    <a:pt x="2127" y="740"/>
                  </a:lnTo>
                  <a:lnTo>
                    <a:pt x="1387" y="186"/>
                  </a:lnTo>
                  <a:lnTo>
                    <a:pt x="11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9"/>
            <p:cNvSpPr/>
            <p:nvPr/>
          </p:nvSpPr>
          <p:spPr>
            <a:xfrm>
              <a:off x="8821125" y="178025"/>
              <a:ext cx="284250" cy="182600"/>
            </a:xfrm>
            <a:custGeom>
              <a:avLst/>
              <a:gdLst/>
              <a:ahLst/>
              <a:cxnLst/>
              <a:rect l="l" t="t" r="r" b="b"/>
              <a:pathLst>
                <a:path w="11370" h="7304" extrusionOk="0">
                  <a:moveTo>
                    <a:pt x="832" y="1"/>
                  </a:moveTo>
                  <a:lnTo>
                    <a:pt x="462" y="93"/>
                  </a:lnTo>
                  <a:lnTo>
                    <a:pt x="0" y="555"/>
                  </a:lnTo>
                  <a:lnTo>
                    <a:pt x="0" y="1017"/>
                  </a:lnTo>
                  <a:lnTo>
                    <a:pt x="0" y="1387"/>
                  </a:lnTo>
                  <a:lnTo>
                    <a:pt x="555" y="1849"/>
                  </a:lnTo>
                  <a:lnTo>
                    <a:pt x="2311" y="1849"/>
                  </a:lnTo>
                  <a:lnTo>
                    <a:pt x="4899" y="2496"/>
                  </a:lnTo>
                  <a:lnTo>
                    <a:pt x="7210" y="3698"/>
                  </a:lnTo>
                  <a:lnTo>
                    <a:pt x="8966" y="5639"/>
                  </a:lnTo>
                  <a:lnTo>
                    <a:pt x="9706" y="6748"/>
                  </a:lnTo>
                  <a:lnTo>
                    <a:pt x="9983" y="7118"/>
                  </a:lnTo>
                  <a:lnTo>
                    <a:pt x="10538" y="7303"/>
                  </a:lnTo>
                  <a:lnTo>
                    <a:pt x="10907" y="7211"/>
                  </a:lnTo>
                  <a:lnTo>
                    <a:pt x="11185" y="7026"/>
                  </a:lnTo>
                  <a:lnTo>
                    <a:pt x="11370" y="6286"/>
                  </a:lnTo>
                  <a:lnTo>
                    <a:pt x="11277" y="5917"/>
                  </a:lnTo>
                  <a:lnTo>
                    <a:pt x="10538" y="4530"/>
                  </a:lnTo>
                  <a:lnTo>
                    <a:pt x="8319" y="2219"/>
                  </a:lnTo>
                  <a:lnTo>
                    <a:pt x="5546" y="740"/>
                  </a:lnTo>
                  <a:lnTo>
                    <a:pt x="24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9"/>
            <p:cNvSpPr/>
            <p:nvPr/>
          </p:nvSpPr>
          <p:spPr>
            <a:xfrm>
              <a:off x="8904300" y="80975"/>
              <a:ext cx="214950" cy="124800"/>
            </a:xfrm>
            <a:custGeom>
              <a:avLst/>
              <a:gdLst/>
              <a:ahLst/>
              <a:cxnLst/>
              <a:rect l="l" t="t" r="r" b="b"/>
              <a:pathLst>
                <a:path w="8598" h="4992" extrusionOk="0">
                  <a:moveTo>
                    <a:pt x="555" y="0"/>
                  </a:moveTo>
                  <a:lnTo>
                    <a:pt x="93" y="555"/>
                  </a:lnTo>
                  <a:lnTo>
                    <a:pt x="1" y="832"/>
                  </a:lnTo>
                  <a:lnTo>
                    <a:pt x="93" y="1295"/>
                  </a:lnTo>
                  <a:lnTo>
                    <a:pt x="555" y="1757"/>
                  </a:lnTo>
                  <a:lnTo>
                    <a:pt x="925" y="1849"/>
                  </a:lnTo>
                  <a:lnTo>
                    <a:pt x="1757" y="1942"/>
                  </a:lnTo>
                  <a:lnTo>
                    <a:pt x="3421" y="2219"/>
                  </a:lnTo>
                  <a:lnTo>
                    <a:pt x="4992" y="2958"/>
                  </a:lnTo>
                  <a:lnTo>
                    <a:pt x="6379" y="3975"/>
                  </a:lnTo>
                  <a:lnTo>
                    <a:pt x="6933" y="4622"/>
                  </a:lnTo>
                  <a:lnTo>
                    <a:pt x="7211" y="4899"/>
                  </a:lnTo>
                  <a:lnTo>
                    <a:pt x="7765" y="4992"/>
                  </a:lnTo>
                  <a:lnTo>
                    <a:pt x="8043" y="4899"/>
                  </a:lnTo>
                  <a:lnTo>
                    <a:pt x="8228" y="4807"/>
                  </a:lnTo>
                  <a:lnTo>
                    <a:pt x="8412" y="4530"/>
                  </a:lnTo>
                  <a:lnTo>
                    <a:pt x="8597" y="3883"/>
                  </a:lnTo>
                  <a:lnTo>
                    <a:pt x="8412" y="3605"/>
                  </a:lnTo>
                  <a:lnTo>
                    <a:pt x="7765" y="2773"/>
                  </a:lnTo>
                  <a:lnTo>
                    <a:pt x="6009" y="1479"/>
                  </a:lnTo>
                  <a:lnTo>
                    <a:pt x="4160" y="555"/>
                  </a:lnTo>
                  <a:lnTo>
                    <a:pt x="2034" y="93"/>
                  </a:lnTo>
                  <a:lnTo>
                    <a:pt x="10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9"/>
            <p:cNvSpPr/>
            <p:nvPr/>
          </p:nvSpPr>
          <p:spPr>
            <a:xfrm>
              <a:off x="9507450" y="1589975"/>
              <a:ext cx="173325" cy="291200"/>
            </a:xfrm>
            <a:custGeom>
              <a:avLst/>
              <a:gdLst/>
              <a:ahLst/>
              <a:cxnLst/>
              <a:rect l="l" t="t" r="r" b="b"/>
              <a:pathLst>
                <a:path w="6933" h="11648" extrusionOk="0">
                  <a:moveTo>
                    <a:pt x="5824" y="0"/>
                  </a:moveTo>
                  <a:lnTo>
                    <a:pt x="5454" y="93"/>
                  </a:lnTo>
                  <a:lnTo>
                    <a:pt x="4992" y="647"/>
                  </a:lnTo>
                  <a:lnTo>
                    <a:pt x="4992" y="1017"/>
                  </a:lnTo>
                  <a:lnTo>
                    <a:pt x="4992" y="2311"/>
                  </a:lnTo>
                  <a:lnTo>
                    <a:pt x="4530" y="4899"/>
                  </a:lnTo>
                  <a:lnTo>
                    <a:pt x="3328" y="7303"/>
                  </a:lnTo>
                  <a:lnTo>
                    <a:pt x="1664" y="9152"/>
                  </a:lnTo>
                  <a:lnTo>
                    <a:pt x="555" y="9891"/>
                  </a:lnTo>
                  <a:lnTo>
                    <a:pt x="185" y="10168"/>
                  </a:lnTo>
                  <a:lnTo>
                    <a:pt x="0" y="10815"/>
                  </a:lnTo>
                  <a:lnTo>
                    <a:pt x="93" y="11185"/>
                  </a:lnTo>
                  <a:lnTo>
                    <a:pt x="185" y="11185"/>
                  </a:lnTo>
                  <a:lnTo>
                    <a:pt x="370" y="11555"/>
                  </a:lnTo>
                  <a:lnTo>
                    <a:pt x="1017" y="11647"/>
                  </a:lnTo>
                  <a:lnTo>
                    <a:pt x="1387" y="11555"/>
                  </a:lnTo>
                  <a:lnTo>
                    <a:pt x="2681" y="10630"/>
                  </a:lnTo>
                  <a:lnTo>
                    <a:pt x="4899" y="8227"/>
                  </a:lnTo>
                  <a:lnTo>
                    <a:pt x="6286" y="5454"/>
                  </a:lnTo>
                  <a:lnTo>
                    <a:pt x="6933" y="2404"/>
                  </a:lnTo>
                  <a:lnTo>
                    <a:pt x="6841" y="740"/>
                  </a:lnTo>
                  <a:lnTo>
                    <a:pt x="6656" y="463"/>
                  </a:lnTo>
                  <a:lnTo>
                    <a:pt x="6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9"/>
            <p:cNvSpPr/>
            <p:nvPr/>
          </p:nvSpPr>
          <p:spPr>
            <a:xfrm>
              <a:off x="9659975" y="1670850"/>
              <a:ext cx="117875" cy="214950"/>
            </a:xfrm>
            <a:custGeom>
              <a:avLst/>
              <a:gdLst/>
              <a:ahLst/>
              <a:cxnLst/>
              <a:rect l="l" t="t" r="r" b="b"/>
              <a:pathLst>
                <a:path w="4715" h="8598" extrusionOk="0">
                  <a:moveTo>
                    <a:pt x="3420" y="1"/>
                  </a:moveTo>
                  <a:lnTo>
                    <a:pt x="2958" y="555"/>
                  </a:lnTo>
                  <a:lnTo>
                    <a:pt x="2866" y="833"/>
                  </a:lnTo>
                  <a:lnTo>
                    <a:pt x="2866" y="1664"/>
                  </a:lnTo>
                  <a:lnTo>
                    <a:pt x="2588" y="3421"/>
                  </a:lnTo>
                  <a:lnTo>
                    <a:pt x="1941" y="4992"/>
                  </a:lnTo>
                  <a:lnTo>
                    <a:pt x="1017" y="6379"/>
                  </a:lnTo>
                  <a:lnTo>
                    <a:pt x="370" y="7026"/>
                  </a:lnTo>
                  <a:lnTo>
                    <a:pt x="185" y="7211"/>
                  </a:lnTo>
                  <a:lnTo>
                    <a:pt x="0" y="7858"/>
                  </a:lnTo>
                  <a:lnTo>
                    <a:pt x="185" y="8135"/>
                  </a:lnTo>
                  <a:lnTo>
                    <a:pt x="185" y="8320"/>
                  </a:lnTo>
                  <a:lnTo>
                    <a:pt x="555" y="8597"/>
                  </a:lnTo>
                  <a:lnTo>
                    <a:pt x="1202" y="8597"/>
                  </a:lnTo>
                  <a:lnTo>
                    <a:pt x="1479" y="8412"/>
                  </a:lnTo>
                  <a:lnTo>
                    <a:pt x="2311" y="7765"/>
                  </a:lnTo>
                  <a:lnTo>
                    <a:pt x="3513" y="6009"/>
                  </a:lnTo>
                  <a:lnTo>
                    <a:pt x="4344" y="3975"/>
                  </a:lnTo>
                  <a:lnTo>
                    <a:pt x="4714" y="1942"/>
                  </a:lnTo>
                  <a:lnTo>
                    <a:pt x="4714" y="833"/>
                  </a:lnTo>
                  <a:lnTo>
                    <a:pt x="4714" y="555"/>
                  </a:lnTo>
                  <a:lnTo>
                    <a:pt x="41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9"/>
            <p:cNvSpPr/>
            <p:nvPr/>
          </p:nvSpPr>
          <p:spPr>
            <a:xfrm>
              <a:off x="6949300" y="4617225"/>
              <a:ext cx="108650" cy="318925"/>
            </a:xfrm>
            <a:custGeom>
              <a:avLst/>
              <a:gdLst/>
              <a:ahLst/>
              <a:cxnLst/>
              <a:rect l="l" t="t" r="r" b="b"/>
              <a:pathLst>
                <a:path w="4346" h="12757" extrusionOk="0">
                  <a:moveTo>
                    <a:pt x="1942" y="0"/>
                  </a:moveTo>
                  <a:lnTo>
                    <a:pt x="1295" y="278"/>
                  </a:lnTo>
                  <a:lnTo>
                    <a:pt x="1110" y="555"/>
                  </a:lnTo>
                  <a:lnTo>
                    <a:pt x="463" y="2126"/>
                  </a:lnTo>
                  <a:lnTo>
                    <a:pt x="1" y="5269"/>
                  </a:lnTo>
                  <a:lnTo>
                    <a:pt x="463" y="8319"/>
                  </a:lnTo>
                  <a:lnTo>
                    <a:pt x="1757" y="11277"/>
                  </a:lnTo>
                  <a:lnTo>
                    <a:pt x="2774" y="12479"/>
                  </a:lnTo>
                  <a:lnTo>
                    <a:pt x="3051" y="12756"/>
                  </a:lnTo>
                  <a:lnTo>
                    <a:pt x="3698" y="12756"/>
                  </a:lnTo>
                  <a:lnTo>
                    <a:pt x="3976" y="12664"/>
                  </a:lnTo>
                  <a:lnTo>
                    <a:pt x="4253" y="12294"/>
                  </a:lnTo>
                  <a:lnTo>
                    <a:pt x="4345" y="11555"/>
                  </a:lnTo>
                  <a:lnTo>
                    <a:pt x="4160" y="11370"/>
                  </a:lnTo>
                  <a:lnTo>
                    <a:pt x="3329" y="10260"/>
                  </a:lnTo>
                  <a:lnTo>
                    <a:pt x="2219" y="7857"/>
                  </a:lnTo>
                  <a:lnTo>
                    <a:pt x="1850" y="5269"/>
                  </a:lnTo>
                  <a:lnTo>
                    <a:pt x="2219" y="2681"/>
                  </a:lnTo>
                  <a:lnTo>
                    <a:pt x="2774" y="1387"/>
                  </a:lnTo>
                  <a:lnTo>
                    <a:pt x="2774" y="1109"/>
                  </a:lnTo>
                  <a:lnTo>
                    <a:pt x="2589" y="370"/>
                  </a:lnTo>
                  <a:lnTo>
                    <a:pt x="2312" y="185"/>
                  </a:lnTo>
                  <a:lnTo>
                    <a:pt x="19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9"/>
            <p:cNvSpPr/>
            <p:nvPr/>
          </p:nvSpPr>
          <p:spPr>
            <a:xfrm>
              <a:off x="6838375" y="4700400"/>
              <a:ext cx="90150" cy="228800"/>
            </a:xfrm>
            <a:custGeom>
              <a:avLst/>
              <a:gdLst/>
              <a:ahLst/>
              <a:cxnLst/>
              <a:rect l="l" t="t" r="r" b="b"/>
              <a:pathLst>
                <a:path w="3606" h="9152" extrusionOk="0">
                  <a:moveTo>
                    <a:pt x="1110" y="1"/>
                  </a:moveTo>
                  <a:lnTo>
                    <a:pt x="463" y="278"/>
                  </a:lnTo>
                  <a:lnTo>
                    <a:pt x="278" y="648"/>
                  </a:lnTo>
                  <a:lnTo>
                    <a:pt x="93" y="1757"/>
                  </a:lnTo>
                  <a:lnTo>
                    <a:pt x="1" y="3883"/>
                  </a:lnTo>
                  <a:lnTo>
                    <a:pt x="556" y="5917"/>
                  </a:lnTo>
                  <a:lnTo>
                    <a:pt x="1388" y="7858"/>
                  </a:lnTo>
                  <a:lnTo>
                    <a:pt x="1942" y="8782"/>
                  </a:lnTo>
                  <a:lnTo>
                    <a:pt x="2219" y="9059"/>
                  </a:lnTo>
                  <a:lnTo>
                    <a:pt x="2959" y="9152"/>
                  </a:lnTo>
                  <a:lnTo>
                    <a:pt x="3329" y="8967"/>
                  </a:lnTo>
                  <a:lnTo>
                    <a:pt x="3514" y="8690"/>
                  </a:lnTo>
                  <a:lnTo>
                    <a:pt x="3606" y="8043"/>
                  </a:lnTo>
                  <a:lnTo>
                    <a:pt x="3514" y="7765"/>
                  </a:lnTo>
                  <a:lnTo>
                    <a:pt x="3051" y="7026"/>
                  </a:lnTo>
                  <a:lnTo>
                    <a:pt x="2219" y="5455"/>
                  </a:lnTo>
                  <a:lnTo>
                    <a:pt x="1942" y="3791"/>
                  </a:lnTo>
                  <a:lnTo>
                    <a:pt x="1942" y="2034"/>
                  </a:lnTo>
                  <a:lnTo>
                    <a:pt x="2035" y="1203"/>
                  </a:lnTo>
                  <a:lnTo>
                    <a:pt x="2127" y="833"/>
                  </a:lnTo>
                  <a:lnTo>
                    <a:pt x="1850" y="278"/>
                  </a:lnTo>
                  <a:lnTo>
                    <a:pt x="1572" y="93"/>
                  </a:lnTo>
                  <a:lnTo>
                    <a:pt x="1388" y="93"/>
                  </a:lnTo>
                  <a:lnTo>
                    <a:pt x="11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9"/>
            <p:cNvSpPr/>
            <p:nvPr/>
          </p:nvSpPr>
          <p:spPr>
            <a:xfrm>
              <a:off x="3473750" y="-3498575"/>
              <a:ext cx="1834875" cy="1943475"/>
            </a:xfrm>
            <a:custGeom>
              <a:avLst/>
              <a:gdLst/>
              <a:ahLst/>
              <a:cxnLst/>
              <a:rect l="l" t="t" r="r" b="b"/>
              <a:pathLst>
                <a:path w="73395" h="77739" extrusionOk="0">
                  <a:moveTo>
                    <a:pt x="63873" y="1"/>
                  </a:moveTo>
                  <a:lnTo>
                    <a:pt x="62302" y="370"/>
                  </a:lnTo>
                  <a:lnTo>
                    <a:pt x="61655" y="740"/>
                  </a:lnTo>
                  <a:lnTo>
                    <a:pt x="3051" y="34479"/>
                  </a:lnTo>
                  <a:lnTo>
                    <a:pt x="2404" y="35034"/>
                  </a:lnTo>
                  <a:lnTo>
                    <a:pt x="1295" y="36143"/>
                  </a:lnTo>
                  <a:lnTo>
                    <a:pt x="463" y="37529"/>
                  </a:lnTo>
                  <a:lnTo>
                    <a:pt x="93" y="39101"/>
                  </a:lnTo>
                  <a:lnTo>
                    <a:pt x="1" y="39933"/>
                  </a:lnTo>
                  <a:lnTo>
                    <a:pt x="1" y="70159"/>
                  </a:lnTo>
                  <a:lnTo>
                    <a:pt x="93" y="70991"/>
                  </a:lnTo>
                  <a:lnTo>
                    <a:pt x="463" y="72562"/>
                  </a:lnTo>
                  <a:lnTo>
                    <a:pt x="1295" y="73856"/>
                  </a:lnTo>
                  <a:lnTo>
                    <a:pt x="2404" y="75058"/>
                  </a:lnTo>
                  <a:lnTo>
                    <a:pt x="3051" y="75520"/>
                  </a:lnTo>
                  <a:lnTo>
                    <a:pt x="5639" y="76999"/>
                  </a:lnTo>
                  <a:lnTo>
                    <a:pt x="6379" y="77369"/>
                  </a:lnTo>
                  <a:lnTo>
                    <a:pt x="7858" y="77738"/>
                  </a:lnTo>
                  <a:lnTo>
                    <a:pt x="9522" y="77738"/>
                  </a:lnTo>
                  <a:lnTo>
                    <a:pt x="11093" y="77369"/>
                  </a:lnTo>
                  <a:lnTo>
                    <a:pt x="11740" y="76999"/>
                  </a:lnTo>
                  <a:lnTo>
                    <a:pt x="70251" y="43168"/>
                  </a:lnTo>
                  <a:lnTo>
                    <a:pt x="70991" y="42706"/>
                  </a:lnTo>
                  <a:lnTo>
                    <a:pt x="72100" y="41596"/>
                  </a:lnTo>
                  <a:lnTo>
                    <a:pt x="72839" y="40210"/>
                  </a:lnTo>
                  <a:lnTo>
                    <a:pt x="73302" y="38639"/>
                  </a:lnTo>
                  <a:lnTo>
                    <a:pt x="73394" y="37807"/>
                  </a:lnTo>
                  <a:lnTo>
                    <a:pt x="73394" y="7580"/>
                  </a:lnTo>
                  <a:lnTo>
                    <a:pt x="73302" y="6748"/>
                  </a:lnTo>
                  <a:lnTo>
                    <a:pt x="72839" y="5177"/>
                  </a:lnTo>
                  <a:lnTo>
                    <a:pt x="72100" y="3791"/>
                  </a:lnTo>
                  <a:lnTo>
                    <a:pt x="70991" y="2589"/>
                  </a:lnTo>
                  <a:lnTo>
                    <a:pt x="70251" y="2219"/>
                  </a:lnTo>
                  <a:lnTo>
                    <a:pt x="67756" y="740"/>
                  </a:lnTo>
                  <a:lnTo>
                    <a:pt x="67016" y="370"/>
                  </a:lnTo>
                  <a:lnTo>
                    <a:pt x="65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9"/>
            <p:cNvSpPr/>
            <p:nvPr/>
          </p:nvSpPr>
          <p:spPr>
            <a:xfrm>
              <a:off x="3473750" y="-3498575"/>
              <a:ext cx="1834875" cy="1943475"/>
            </a:xfrm>
            <a:custGeom>
              <a:avLst/>
              <a:gdLst/>
              <a:ahLst/>
              <a:cxnLst/>
              <a:rect l="l" t="t" r="r" b="b"/>
              <a:pathLst>
                <a:path w="73395" h="77739" extrusionOk="0">
                  <a:moveTo>
                    <a:pt x="63873" y="1"/>
                  </a:moveTo>
                  <a:lnTo>
                    <a:pt x="62302" y="370"/>
                  </a:lnTo>
                  <a:lnTo>
                    <a:pt x="61655" y="740"/>
                  </a:lnTo>
                  <a:lnTo>
                    <a:pt x="3051" y="34479"/>
                  </a:lnTo>
                  <a:lnTo>
                    <a:pt x="2404" y="35034"/>
                  </a:lnTo>
                  <a:lnTo>
                    <a:pt x="1295" y="36143"/>
                  </a:lnTo>
                  <a:lnTo>
                    <a:pt x="463" y="37529"/>
                  </a:lnTo>
                  <a:lnTo>
                    <a:pt x="93" y="39101"/>
                  </a:lnTo>
                  <a:lnTo>
                    <a:pt x="1" y="39933"/>
                  </a:lnTo>
                  <a:lnTo>
                    <a:pt x="1" y="70159"/>
                  </a:lnTo>
                  <a:lnTo>
                    <a:pt x="93" y="70991"/>
                  </a:lnTo>
                  <a:lnTo>
                    <a:pt x="463" y="72562"/>
                  </a:lnTo>
                  <a:lnTo>
                    <a:pt x="1295" y="73856"/>
                  </a:lnTo>
                  <a:lnTo>
                    <a:pt x="2404" y="75058"/>
                  </a:lnTo>
                  <a:lnTo>
                    <a:pt x="3051" y="75520"/>
                  </a:lnTo>
                  <a:lnTo>
                    <a:pt x="5639" y="76999"/>
                  </a:lnTo>
                  <a:lnTo>
                    <a:pt x="6379" y="77369"/>
                  </a:lnTo>
                  <a:lnTo>
                    <a:pt x="7858" y="77738"/>
                  </a:lnTo>
                  <a:lnTo>
                    <a:pt x="9522" y="77738"/>
                  </a:lnTo>
                  <a:lnTo>
                    <a:pt x="11093" y="77369"/>
                  </a:lnTo>
                  <a:lnTo>
                    <a:pt x="11740" y="76999"/>
                  </a:lnTo>
                  <a:lnTo>
                    <a:pt x="70251" y="43168"/>
                  </a:lnTo>
                  <a:lnTo>
                    <a:pt x="70991" y="42706"/>
                  </a:lnTo>
                  <a:lnTo>
                    <a:pt x="72100" y="41596"/>
                  </a:lnTo>
                  <a:lnTo>
                    <a:pt x="72839" y="40210"/>
                  </a:lnTo>
                  <a:lnTo>
                    <a:pt x="73302" y="38639"/>
                  </a:lnTo>
                  <a:lnTo>
                    <a:pt x="73394" y="37807"/>
                  </a:lnTo>
                  <a:lnTo>
                    <a:pt x="73394" y="7580"/>
                  </a:lnTo>
                  <a:lnTo>
                    <a:pt x="73302" y="6748"/>
                  </a:lnTo>
                  <a:lnTo>
                    <a:pt x="72839" y="5177"/>
                  </a:lnTo>
                  <a:lnTo>
                    <a:pt x="72100" y="3791"/>
                  </a:lnTo>
                  <a:lnTo>
                    <a:pt x="70991" y="2589"/>
                  </a:lnTo>
                  <a:lnTo>
                    <a:pt x="70251" y="2219"/>
                  </a:lnTo>
                  <a:lnTo>
                    <a:pt x="67756" y="740"/>
                  </a:lnTo>
                  <a:lnTo>
                    <a:pt x="67016" y="370"/>
                  </a:lnTo>
                  <a:lnTo>
                    <a:pt x="655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9"/>
            <p:cNvSpPr/>
            <p:nvPr/>
          </p:nvSpPr>
          <p:spPr>
            <a:xfrm>
              <a:off x="3473750" y="-2576525"/>
              <a:ext cx="281950" cy="1021425"/>
            </a:xfrm>
            <a:custGeom>
              <a:avLst/>
              <a:gdLst/>
              <a:ahLst/>
              <a:cxnLst/>
              <a:rect l="l" t="t" r="r" b="b"/>
              <a:pathLst>
                <a:path w="11278" h="40857" extrusionOk="0">
                  <a:moveTo>
                    <a:pt x="11278" y="40394"/>
                  </a:moveTo>
                  <a:lnTo>
                    <a:pt x="10695" y="40576"/>
                  </a:lnTo>
                  <a:lnTo>
                    <a:pt x="10695" y="40576"/>
                  </a:lnTo>
                  <a:lnTo>
                    <a:pt x="10723" y="40579"/>
                  </a:lnTo>
                  <a:lnTo>
                    <a:pt x="11278" y="40394"/>
                  </a:lnTo>
                  <a:close/>
                  <a:moveTo>
                    <a:pt x="925" y="0"/>
                  </a:moveTo>
                  <a:lnTo>
                    <a:pt x="463" y="647"/>
                  </a:lnTo>
                  <a:lnTo>
                    <a:pt x="1" y="2219"/>
                  </a:lnTo>
                  <a:lnTo>
                    <a:pt x="1" y="3051"/>
                  </a:lnTo>
                  <a:lnTo>
                    <a:pt x="1" y="33277"/>
                  </a:lnTo>
                  <a:lnTo>
                    <a:pt x="93" y="34109"/>
                  </a:lnTo>
                  <a:lnTo>
                    <a:pt x="463" y="35680"/>
                  </a:lnTo>
                  <a:lnTo>
                    <a:pt x="1295" y="36974"/>
                  </a:lnTo>
                  <a:lnTo>
                    <a:pt x="2404" y="38176"/>
                  </a:lnTo>
                  <a:lnTo>
                    <a:pt x="3051" y="38638"/>
                  </a:lnTo>
                  <a:lnTo>
                    <a:pt x="5639" y="40117"/>
                  </a:lnTo>
                  <a:lnTo>
                    <a:pt x="6933" y="40672"/>
                  </a:lnTo>
                  <a:lnTo>
                    <a:pt x="9799" y="40856"/>
                  </a:lnTo>
                  <a:lnTo>
                    <a:pt x="10695" y="40576"/>
                  </a:lnTo>
                  <a:lnTo>
                    <a:pt x="10695" y="40576"/>
                  </a:lnTo>
                  <a:lnTo>
                    <a:pt x="9799" y="40487"/>
                  </a:lnTo>
                  <a:lnTo>
                    <a:pt x="9059" y="39932"/>
                  </a:lnTo>
                  <a:lnTo>
                    <a:pt x="8690" y="38915"/>
                  </a:lnTo>
                  <a:lnTo>
                    <a:pt x="8690" y="38361"/>
                  </a:lnTo>
                  <a:lnTo>
                    <a:pt x="8690" y="8135"/>
                  </a:lnTo>
                  <a:lnTo>
                    <a:pt x="8690" y="7303"/>
                  </a:lnTo>
                  <a:lnTo>
                    <a:pt x="9244" y="5731"/>
                  </a:lnTo>
                  <a:lnTo>
                    <a:pt x="9614" y="4992"/>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9"/>
            <p:cNvSpPr/>
            <p:nvPr/>
          </p:nvSpPr>
          <p:spPr>
            <a:xfrm>
              <a:off x="3496875" y="-3498575"/>
              <a:ext cx="1809425" cy="1046850"/>
            </a:xfrm>
            <a:custGeom>
              <a:avLst/>
              <a:gdLst/>
              <a:ahLst/>
              <a:cxnLst/>
              <a:rect l="l" t="t" r="r" b="b"/>
              <a:pathLst>
                <a:path w="72377" h="41874" extrusionOk="0">
                  <a:moveTo>
                    <a:pt x="62948" y="1"/>
                  </a:moveTo>
                  <a:lnTo>
                    <a:pt x="61377" y="370"/>
                  </a:lnTo>
                  <a:lnTo>
                    <a:pt x="60637" y="740"/>
                  </a:lnTo>
                  <a:lnTo>
                    <a:pt x="2126" y="34479"/>
                  </a:lnTo>
                  <a:lnTo>
                    <a:pt x="1479" y="35034"/>
                  </a:lnTo>
                  <a:lnTo>
                    <a:pt x="370" y="36143"/>
                  </a:lnTo>
                  <a:lnTo>
                    <a:pt x="0" y="36882"/>
                  </a:lnTo>
                  <a:lnTo>
                    <a:pt x="8689" y="41874"/>
                  </a:lnTo>
                  <a:lnTo>
                    <a:pt x="9151" y="41134"/>
                  </a:lnTo>
                  <a:lnTo>
                    <a:pt x="10260" y="40025"/>
                  </a:lnTo>
                  <a:lnTo>
                    <a:pt x="10815" y="39563"/>
                  </a:lnTo>
                  <a:lnTo>
                    <a:pt x="69326" y="5732"/>
                  </a:lnTo>
                  <a:lnTo>
                    <a:pt x="69881" y="5454"/>
                  </a:lnTo>
                  <a:lnTo>
                    <a:pt x="70898" y="5362"/>
                  </a:lnTo>
                  <a:lnTo>
                    <a:pt x="71637" y="5639"/>
                  </a:lnTo>
                  <a:lnTo>
                    <a:pt x="72192" y="6194"/>
                  </a:lnTo>
                  <a:lnTo>
                    <a:pt x="72377" y="6656"/>
                  </a:lnTo>
                  <a:lnTo>
                    <a:pt x="72007" y="5362"/>
                  </a:lnTo>
                  <a:lnTo>
                    <a:pt x="70528" y="3051"/>
                  </a:lnTo>
                  <a:lnTo>
                    <a:pt x="69326" y="2219"/>
                  </a:lnTo>
                  <a:lnTo>
                    <a:pt x="66831" y="740"/>
                  </a:lnTo>
                  <a:lnTo>
                    <a:pt x="66091" y="370"/>
                  </a:lnTo>
                  <a:lnTo>
                    <a:pt x="64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9"/>
            <p:cNvSpPr/>
            <p:nvPr/>
          </p:nvSpPr>
          <p:spPr>
            <a:xfrm>
              <a:off x="3201075" y="-2255325"/>
              <a:ext cx="489925" cy="441400"/>
            </a:xfrm>
            <a:custGeom>
              <a:avLst/>
              <a:gdLst/>
              <a:ahLst/>
              <a:cxnLst/>
              <a:rect l="l" t="t" r="r" b="b"/>
              <a:pathLst>
                <a:path w="19597" h="17656" extrusionOk="0">
                  <a:moveTo>
                    <a:pt x="10908" y="1"/>
                  </a:moveTo>
                  <a:lnTo>
                    <a:pt x="370" y="10076"/>
                  </a:lnTo>
                  <a:lnTo>
                    <a:pt x="0" y="10538"/>
                  </a:lnTo>
                  <a:lnTo>
                    <a:pt x="0" y="11648"/>
                  </a:lnTo>
                  <a:lnTo>
                    <a:pt x="370" y="12202"/>
                  </a:lnTo>
                  <a:lnTo>
                    <a:pt x="463" y="12295"/>
                  </a:lnTo>
                  <a:lnTo>
                    <a:pt x="647" y="12387"/>
                  </a:lnTo>
                  <a:lnTo>
                    <a:pt x="9244" y="17378"/>
                  </a:lnTo>
                  <a:lnTo>
                    <a:pt x="9799" y="17656"/>
                  </a:lnTo>
                  <a:lnTo>
                    <a:pt x="10353" y="17656"/>
                  </a:lnTo>
                  <a:lnTo>
                    <a:pt x="19597" y="15900"/>
                  </a:lnTo>
                  <a:lnTo>
                    <a:pt x="19597" y="4992"/>
                  </a:lnTo>
                  <a:lnTo>
                    <a:pt x="109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9"/>
            <p:cNvSpPr/>
            <p:nvPr/>
          </p:nvSpPr>
          <p:spPr>
            <a:xfrm>
              <a:off x="3201075" y="-2255325"/>
              <a:ext cx="489925" cy="441400"/>
            </a:xfrm>
            <a:custGeom>
              <a:avLst/>
              <a:gdLst/>
              <a:ahLst/>
              <a:cxnLst/>
              <a:rect l="l" t="t" r="r" b="b"/>
              <a:pathLst>
                <a:path w="19597" h="17656" extrusionOk="0">
                  <a:moveTo>
                    <a:pt x="10908" y="1"/>
                  </a:moveTo>
                  <a:lnTo>
                    <a:pt x="370" y="10076"/>
                  </a:lnTo>
                  <a:lnTo>
                    <a:pt x="0" y="10538"/>
                  </a:lnTo>
                  <a:lnTo>
                    <a:pt x="0" y="11648"/>
                  </a:lnTo>
                  <a:lnTo>
                    <a:pt x="370" y="12202"/>
                  </a:lnTo>
                  <a:lnTo>
                    <a:pt x="463" y="12295"/>
                  </a:lnTo>
                  <a:lnTo>
                    <a:pt x="647" y="12387"/>
                  </a:lnTo>
                  <a:lnTo>
                    <a:pt x="9244" y="17378"/>
                  </a:lnTo>
                  <a:lnTo>
                    <a:pt x="9799" y="17656"/>
                  </a:lnTo>
                  <a:lnTo>
                    <a:pt x="10353" y="17656"/>
                  </a:lnTo>
                  <a:lnTo>
                    <a:pt x="19597" y="15900"/>
                  </a:lnTo>
                  <a:lnTo>
                    <a:pt x="19597" y="4992"/>
                  </a:lnTo>
                  <a:lnTo>
                    <a:pt x="109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9"/>
            <p:cNvSpPr/>
            <p:nvPr/>
          </p:nvSpPr>
          <p:spPr>
            <a:xfrm>
              <a:off x="3198750" y="-2255325"/>
              <a:ext cx="492250" cy="434475"/>
            </a:xfrm>
            <a:custGeom>
              <a:avLst/>
              <a:gdLst/>
              <a:ahLst/>
              <a:cxnLst/>
              <a:rect l="l" t="t" r="r" b="b"/>
              <a:pathLst>
                <a:path w="19690" h="17379" extrusionOk="0">
                  <a:moveTo>
                    <a:pt x="11001" y="1"/>
                  </a:moveTo>
                  <a:lnTo>
                    <a:pt x="463" y="10076"/>
                  </a:lnTo>
                  <a:lnTo>
                    <a:pt x="278" y="10261"/>
                  </a:lnTo>
                  <a:lnTo>
                    <a:pt x="278" y="10353"/>
                  </a:lnTo>
                  <a:lnTo>
                    <a:pt x="1" y="10908"/>
                  </a:lnTo>
                  <a:lnTo>
                    <a:pt x="278" y="12017"/>
                  </a:lnTo>
                  <a:lnTo>
                    <a:pt x="740" y="12387"/>
                  </a:lnTo>
                  <a:lnTo>
                    <a:pt x="1387" y="12849"/>
                  </a:lnTo>
                  <a:lnTo>
                    <a:pt x="1665" y="12942"/>
                  </a:lnTo>
                  <a:lnTo>
                    <a:pt x="4161" y="14421"/>
                  </a:lnTo>
                  <a:lnTo>
                    <a:pt x="4715" y="14698"/>
                  </a:lnTo>
                  <a:lnTo>
                    <a:pt x="9117" y="17251"/>
                  </a:lnTo>
                  <a:lnTo>
                    <a:pt x="9060" y="17194"/>
                  </a:lnTo>
                  <a:lnTo>
                    <a:pt x="8690" y="16639"/>
                  </a:lnTo>
                  <a:lnTo>
                    <a:pt x="8782" y="15530"/>
                  </a:lnTo>
                  <a:lnTo>
                    <a:pt x="9152" y="15068"/>
                  </a:lnTo>
                  <a:lnTo>
                    <a:pt x="19690" y="4992"/>
                  </a:lnTo>
                  <a:lnTo>
                    <a:pt x="11001" y="1"/>
                  </a:lnTo>
                  <a:close/>
                  <a:moveTo>
                    <a:pt x="9117" y="17251"/>
                  </a:moveTo>
                  <a:lnTo>
                    <a:pt x="9152" y="17286"/>
                  </a:lnTo>
                  <a:lnTo>
                    <a:pt x="9337" y="17378"/>
                  </a:lnTo>
                  <a:lnTo>
                    <a:pt x="9117" y="1725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9"/>
            <p:cNvSpPr/>
            <p:nvPr/>
          </p:nvSpPr>
          <p:spPr>
            <a:xfrm>
              <a:off x="4014500" y="-2377800"/>
              <a:ext cx="208000" cy="268100"/>
            </a:xfrm>
            <a:custGeom>
              <a:avLst/>
              <a:gdLst/>
              <a:ahLst/>
              <a:cxnLst/>
              <a:rect l="l" t="t" r="r" b="b"/>
              <a:pathLst>
                <a:path w="8320" h="10724" extrusionOk="0">
                  <a:moveTo>
                    <a:pt x="6471" y="1"/>
                  </a:moveTo>
                  <a:lnTo>
                    <a:pt x="4992" y="186"/>
                  </a:lnTo>
                  <a:lnTo>
                    <a:pt x="4160" y="648"/>
                  </a:lnTo>
                  <a:lnTo>
                    <a:pt x="3236" y="1295"/>
                  </a:lnTo>
                  <a:lnTo>
                    <a:pt x="1757" y="2774"/>
                  </a:lnTo>
                  <a:lnTo>
                    <a:pt x="740" y="4622"/>
                  </a:lnTo>
                  <a:lnTo>
                    <a:pt x="93" y="6656"/>
                  </a:lnTo>
                  <a:lnTo>
                    <a:pt x="0" y="7765"/>
                  </a:lnTo>
                  <a:lnTo>
                    <a:pt x="93" y="8782"/>
                  </a:lnTo>
                  <a:lnTo>
                    <a:pt x="648" y="10076"/>
                  </a:lnTo>
                  <a:lnTo>
                    <a:pt x="1849" y="10723"/>
                  </a:lnTo>
                  <a:lnTo>
                    <a:pt x="3328" y="10631"/>
                  </a:lnTo>
                  <a:lnTo>
                    <a:pt x="4160" y="10168"/>
                  </a:lnTo>
                  <a:lnTo>
                    <a:pt x="5084" y="9521"/>
                  </a:lnTo>
                  <a:lnTo>
                    <a:pt x="6471" y="7950"/>
                  </a:lnTo>
                  <a:lnTo>
                    <a:pt x="7580" y="6101"/>
                  </a:lnTo>
                  <a:lnTo>
                    <a:pt x="8135" y="4068"/>
                  </a:lnTo>
                  <a:lnTo>
                    <a:pt x="8320" y="2959"/>
                  </a:lnTo>
                  <a:lnTo>
                    <a:pt x="8227" y="2034"/>
                  </a:lnTo>
                  <a:lnTo>
                    <a:pt x="7580" y="740"/>
                  </a:lnTo>
                  <a:lnTo>
                    <a:pt x="64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9"/>
            <p:cNvSpPr/>
            <p:nvPr/>
          </p:nvSpPr>
          <p:spPr>
            <a:xfrm>
              <a:off x="4398100" y="-2597325"/>
              <a:ext cx="205700" cy="265775"/>
            </a:xfrm>
            <a:custGeom>
              <a:avLst/>
              <a:gdLst/>
              <a:ahLst/>
              <a:cxnLst/>
              <a:rect l="l" t="t" r="r" b="b"/>
              <a:pathLst>
                <a:path w="8228" h="10631" extrusionOk="0">
                  <a:moveTo>
                    <a:pt x="6379" y="0"/>
                  </a:moveTo>
                  <a:lnTo>
                    <a:pt x="4992" y="93"/>
                  </a:lnTo>
                  <a:lnTo>
                    <a:pt x="4068" y="555"/>
                  </a:lnTo>
                  <a:lnTo>
                    <a:pt x="3236" y="1202"/>
                  </a:lnTo>
                  <a:lnTo>
                    <a:pt x="1665" y="2773"/>
                  </a:lnTo>
                  <a:lnTo>
                    <a:pt x="648" y="4530"/>
                  </a:lnTo>
                  <a:lnTo>
                    <a:pt x="1" y="6656"/>
                  </a:lnTo>
                  <a:lnTo>
                    <a:pt x="1" y="7765"/>
                  </a:lnTo>
                  <a:lnTo>
                    <a:pt x="1" y="8689"/>
                  </a:lnTo>
                  <a:lnTo>
                    <a:pt x="648" y="10076"/>
                  </a:lnTo>
                  <a:lnTo>
                    <a:pt x="1757" y="10630"/>
                  </a:lnTo>
                  <a:lnTo>
                    <a:pt x="3236" y="10538"/>
                  </a:lnTo>
                  <a:lnTo>
                    <a:pt x="4068" y="10076"/>
                  </a:lnTo>
                  <a:lnTo>
                    <a:pt x="4992" y="9521"/>
                  </a:lnTo>
                  <a:lnTo>
                    <a:pt x="6379" y="7857"/>
                  </a:lnTo>
                  <a:lnTo>
                    <a:pt x="7488" y="6101"/>
                  </a:lnTo>
                  <a:lnTo>
                    <a:pt x="8135" y="3975"/>
                  </a:lnTo>
                  <a:lnTo>
                    <a:pt x="8227" y="2958"/>
                  </a:lnTo>
                  <a:lnTo>
                    <a:pt x="8135" y="2034"/>
                  </a:lnTo>
                  <a:lnTo>
                    <a:pt x="7488" y="647"/>
                  </a:lnTo>
                  <a:lnTo>
                    <a:pt x="6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9"/>
            <p:cNvSpPr/>
            <p:nvPr/>
          </p:nvSpPr>
          <p:spPr>
            <a:xfrm>
              <a:off x="4779400" y="-2816850"/>
              <a:ext cx="205700" cy="265775"/>
            </a:xfrm>
            <a:custGeom>
              <a:avLst/>
              <a:gdLst/>
              <a:ahLst/>
              <a:cxnLst/>
              <a:rect l="l" t="t" r="r" b="b"/>
              <a:pathLst>
                <a:path w="8228" h="10631" extrusionOk="0">
                  <a:moveTo>
                    <a:pt x="6378" y="0"/>
                  </a:moveTo>
                  <a:lnTo>
                    <a:pt x="4992" y="92"/>
                  </a:lnTo>
                  <a:lnTo>
                    <a:pt x="4160" y="555"/>
                  </a:lnTo>
                  <a:lnTo>
                    <a:pt x="3236" y="1109"/>
                  </a:lnTo>
                  <a:lnTo>
                    <a:pt x="1757" y="2681"/>
                  </a:lnTo>
                  <a:lnTo>
                    <a:pt x="648" y="4529"/>
                  </a:lnTo>
                  <a:lnTo>
                    <a:pt x="0" y="6655"/>
                  </a:lnTo>
                  <a:lnTo>
                    <a:pt x="0" y="7672"/>
                  </a:lnTo>
                  <a:lnTo>
                    <a:pt x="0" y="8596"/>
                  </a:lnTo>
                  <a:lnTo>
                    <a:pt x="648" y="9983"/>
                  </a:lnTo>
                  <a:lnTo>
                    <a:pt x="1757" y="10630"/>
                  </a:lnTo>
                  <a:lnTo>
                    <a:pt x="3236" y="10538"/>
                  </a:lnTo>
                  <a:lnTo>
                    <a:pt x="4160" y="10075"/>
                  </a:lnTo>
                  <a:lnTo>
                    <a:pt x="4992" y="9428"/>
                  </a:lnTo>
                  <a:lnTo>
                    <a:pt x="6471" y="7857"/>
                  </a:lnTo>
                  <a:lnTo>
                    <a:pt x="7488" y="6008"/>
                  </a:lnTo>
                  <a:lnTo>
                    <a:pt x="8135" y="3975"/>
                  </a:lnTo>
                  <a:lnTo>
                    <a:pt x="8227" y="2866"/>
                  </a:lnTo>
                  <a:lnTo>
                    <a:pt x="8227" y="1941"/>
                  </a:lnTo>
                  <a:lnTo>
                    <a:pt x="7488" y="555"/>
                  </a:lnTo>
                  <a:lnTo>
                    <a:pt x="6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9"/>
            <p:cNvSpPr/>
            <p:nvPr/>
          </p:nvSpPr>
          <p:spPr>
            <a:xfrm>
              <a:off x="7845925" y="-2414775"/>
              <a:ext cx="279650" cy="589300"/>
            </a:xfrm>
            <a:custGeom>
              <a:avLst/>
              <a:gdLst/>
              <a:ahLst/>
              <a:cxnLst/>
              <a:rect l="l" t="t" r="r" b="b"/>
              <a:pathLst>
                <a:path w="11186" h="23572" extrusionOk="0">
                  <a:moveTo>
                    <a:pt x="10353" y="1"/>
                  </a:moveTo>
                  <a:lnTo>
                    <a:pt x="1" y="5917"/>
                  </a:lnTo>
                  <a:lnTo>
                    <a:pt x="1" y="11925"/>
                  </a:lnTo>
                  <a:lnTo>
                    <a:pt x="4438" y="19597"/>
                  </a:lnTo>
                  <a:lnTo>
                    <a:pt x="4622" y="19689"/>
                  </a:lnTo>
                  <a:lnTo>
                    <a:pt x="4715" y="19874"/>
                  </a:lnTo>
                  <a:lnTo>
                    <a:pt x="11185" y="23572"/>
                  </a:lnTo>
                  <a:lnTo>
                    <a:pt x="6933" y="15715"/>
                  </a:lnTo>
                  <a:lnTo>
                    <a:pt x="10353" y="5917"/>
                  </a:lnTo>
                  <a:lnTo>
                    <a:pt x="103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9"/>
            <p:cNvSpPr/>
            <p:nvPr/>
          </p:nvSpPr>
          <p:spPr>
            <a:xfrm>
              <a:off x="7845925" y="-2414775"/>
              <a:ext cx="279650" cy="589300"/>
            </a:xfrm>
            <a:custGeom>
              <a:avLst/>
              <a:gdLst/>
              <a:ahLst/>
              <a:cxnLst/>
              <a:rect l="l" t="t" r="r" b="b"/>
              <a:pathLst>
                <a:path w="11186" h="23572" extrusionOk="0">
                  <a:moveTo>
                    <a:pt x="10353" y="1"/>
                  </a:moveTo>
                  <a:lnTo>
                    <a:pt x="1" y="5917"/>
                  </a:lnTo>
                  <a:lnTo>
                    <a:pt x="1" y="11925"/>
                  </a:lnTo>
                  <a:lnTo>
                    <a:pt x="4438" y="19597"/>
                  </a:lnTo>
                  <a:lnTo>
                    <a:pt x="4622" y="19689"/>
                  </a:lnTo>
                  <a:lnTo>
                    <a:pt x="4715" y="19874"/>
                  </a:lnTo>
                  <a:lnTo>
                    <a:pt x="11185" y="23572"/>
                  </a:lnTo>
                  <a:lnTo>
                    <a:pt x="6933" y="15715"/>
                  </a:lnTo>
                  <a:lnTo>
                    <a:pt x="10353" y="5917"/>
                  </a:lnTo>
                  <a:lnTo>
                    <a:pt x="103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9"/>
            <p:cNvSpPr/>
            <p:nvPr/>
          </p:nvSpPr>
          <p:spPr>
            <a:xfrm>
              <a:off x="7076400" y="-3574825"/>
              <a:ext cx="1832550" cy="1936525"/>
            </a:xfrm>
            <a:custGeom>
              <a:avLst/>
              <a:gdLst/>
              <a:ahLst/>
              <a:cxnLst/>
              <a:rect l="l" t="t" r="r" b="b"/>
              <a:pathLst>
                <a:path w="73302" h="77461" extrusionOk="0">
                  <a:moveTo>
                    <a:pt x="63781" y="0"/>
                  </a:moveTo>
                  <a:lnTo>
                    <a:pt x="62302" y="370"/>
                  </a:lnTo>
                  <a:lnTo>
                    <a:pt x="61470" y="647"/>
                  </a:lnTo>
                  <a:lnTo>
                    <a:pt x="3144" y="34479"/>
                  </a:lnTo>
                  <a:lnTo>
                    <a:pt x="2404" y="34941"/>
                  </a:lnTo>
                  <a:lnTo>
                    <a:pt x="1387" y="36142"/>
                  </a:lnTo>
                  <a:lnTo>
                    <a:pt x="555" y="37437"/>
                  </a:lnTo>
                  <a:lnTo>
                    <a:pt x="93" y="39008"/>
                  </a:lnTo>
                  <a:lnTo>
                    <a:pt x="1" y="39747"/>
                  </a:lnTo>
                  <a:lnTo>
                    <a:pt x="1" y="69974"/>
                  </a:lnTo>
                  <a:lnTo>
                    <a:pt x="93" y="70806"/>
                  </a:lnTo>
                  <a:lnTo>
                    <a:pt x="555" y="72377"/>
                  </a:lnTo>
                  <a:lnTo>
                    <a:pt x="1387" y="73763"/>
                  </a:lnTo>
                  <a:lnTo>
                    <a:pt x="2404" y="74873"/>
                  </a:lnTo>
                  <a:lnTo>
                    <a:pt x="3144" y="75335"/>
                  </a:lnTo>
                  <a:lnTo>
                    <a:pt x="5639" y="76814"/>
                  </a:lnTo>
                  <a:lnTo>
                    <a:pt x="6379" y="77184"/>
                  </a:lnTo>
                  <a:lnTo>
                    <a:pt x="7950" y="77461"/>
                  </a:lnTo>
                  <a:lnTo>
                    <a:pt x="9522" y="77461"/>
                  </a:lnTo>
                  <a:lnTo>
                    <a:pt x="11093" y="77184"/>
                  </a:lnTo>
                  <a:lnTo>
                    <a:pt x="11832" y="76814"/>
                  </a:lnTo>
                  <a:lnTo>
                    <a:pt x="37252" y="62024"/>
                  </a:lnTo>
                  <a:lnTo>
                    <a:pt x="41689" y="69696"/>
                  </a:lnTo>
                  <a:lnTo>
                    <a:pt x="41874" y="69881"/>
                  </a:lnTo>
                  <a:lnTo>
                    <a:pt x="42336" y="69974"/>
                  </a:lnTo>
                  <a:lnTo>
                    <a:pt x="42613" y="69881"/>
                  </a:lnTo>
                  <a:lnTo>
                    <a:pt x="42798" y="69789"/>
                  </a:lnTo>
                  <a:lnTo>
                    <a:pt x="42891" y="69604"/>
                  </a:lnTo>
                  <a:lnTo>
                    <a:pt x="47605" y="56108"/>
                  </a:lnTo>
                  <a:lnTo>
                    <a:pt x="70159" y="43075"/>
                  </a:lnTo>
                  <a:lnTo>
                    <a:pt x="70898" y="42613"/>
                  </a:lnTo>
                  <a:lnTo>
                    <a:pt x="71915" y="41411"/>
                  </a:lnTo>
                  <a:lnTo>
                    <a:pt x="72747" y="40025"/>
                  </a:lnTo>
                  <a:lnTo>
                    <a:pt x="73209" y="38546"/>
                  </a:lnTo>
                  <a:lnTo>
                    <a:pt x="73302" y="37714"/>
                  </a:lnTo>
                  <a:lnTo>
                    <a:pt x="73302" y="7580"/>
                  </a:lnTo>
                  <a:lnTo>
                    <a:pt x="73209" y="6748"/>
                  </a:lnTo>
                  <a:lnTo>
                    <a:pt x="72840" y="5177"/>
                  </a:lnTo>
                  <a:lnTo>
                    <a:pt x="72008" y="3790"/>
                  </a:lnTo>
                  <a:lnTo>
                    <a:pt x="70898" y="2589"/>
                  </a:lnTo>
                  <a:lnTo>
                    <a:pt x="70251" y="2126"/>
                  </a:lnTo>
                  <a:lnTo>
                    <a:pt x="67756" y="647"/>
                  </a:lnTo>
                  <a:lnTo>
                    <a:pt x="67016" y="370"/>
                  </a:lnTo>
                  <a:lnTo>
                    <a:pt x="65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9"/>
            <p:cNvSpPr/>
            <p:nvPr/>
          </p:nvSpPr>
          <p:spPr>
            <a:xfrm>
              <a:off x="7453075" y="-3114975"/>
              <a:ext cx="1291800" cy="825025"/>
            </a:xfrm>
            <a:custGeom>
              <a:avLst/>
              <a:gdLst/>
              <a:ahLst/>
              <a:cxnLst/>
              <a:rect l="l" t="t" r="r" b="b"/>
              <a:pathLst>
                <a:path w="51672" h="33001" extrusionOk="0">
                  <a:moveTo>
                    <a:pt x="49638" y="1"/>
                  </a:moveTo>
                  <a:lnTo>
                    <a:pt x="49176" y="278"/>
                  </a:lnTo>
                  <a:lnTo>
                    <a:pt x="2496" y="27269"/>
                  </a:lnTo>
                  <a:lnTo>
                    <a:pt x="1480" y="28009"/>
                  </a:lnTo>
                  <a:lnTo>
                    <a:pt x="93" y="30135"/>
                  </a:lnTo>
                  <a:lnTo>
                    <a:pt x="1" y="31336"/>
                  </a:lnTo>
                  <a:lnTo>
                    <a:pt x="1" y="31891"/>
                  </a:lnTo>
                  <a:lnTo>
                    <a:pt x="370" y="32723"/>
                  </a:lnTo>
                  <a:lnTo>
                    <a:pt x="1017" y="33000"/>
                  </a:lnTo>
                  <a:lnTo>
                    <a:pt x="1942" y="33000"/>
                  </a:lnTo>
                  <a:lnTo>
                    <a:pt x="2496" y="32723"/>
                  </a:lnTo>
                  <a:lnTo>
                    <a:pt x="49176" y="5732"/>
                  </a:lnTo>
                  <a:lnTo>
                    <a:pt x="50193" y="4992"/>
                  </a:lnTo>
                  <a:lnTo>
                    <a:pt x="51395" y="2774"/>
                  </a:lnTo>
                  <a:lnTo>
                    <a:pt x="51672" y="1572"/>
                  </a:lnTo>
                  <a:lnTo>
                    <a:pt x="51672" y="1018"/>
                  </a:lnTo>
                  <a:lnTo>
                    <a:pt x="51210" y="278"/>
                  </a:lnTo>
                  <a:lnTo>
                    <a:pt x="50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9"/>
            <p:cNvSpPr/>
            <p:nvPr/>
          </p:nvSpPr>
          <p:spPr>
            <a:xfrm>
              <a:off x="7453075" y="-2816850"/>
              <a:ext cx="1291800" cy="827300"/>
            </a:xfrm>
            <a:custGeom>
              <a:avLst/>
              <a:gdLst/>
              <a:ahLst/>
              <a:cxnLst/>
              <a:rect l="l" t="t" r="r" b="b"/>
              <a:pathLst>
                <a:path w="51672" h="33092" extrusionOk="0">
                  <a:moveTo>
                    <a:pt x="50563" y="0"/>
                  </a:moveTo>
                  <a:lnTo>
                    <a:pt x="49638" y="92"/>
                  </a:lnTo>
                  <a:lnTo>
                    <a:pt x="49176" y="370"/>
                  </a:lnTo>
                  <a:lnTo>
                    <a:pt x="2496" y="27361"/>
                  </a:lnTo>
                  <a:lnTo>
                    <a:pt x="1480" y="28100"/>
                  </a:lnTo>
                  <a:lnTo>
                    <a:pt x="93" y="30226"/>
                  </a:lnTo>
                  <a:lnTo>
                    <a:pt x="1" y="31520"/>
                  </a:lnTo>
                  <a:lnTo>
                    <a:pt x="1" y="31983"/>
                  </a:lnTo>
                  <a:lnTo>
                    <a:pt x="370" y="32722"/>
                  </a:lnTo>
                  <a:lnTo>
                    <a:pt x="1017" y="33092"/>
                  </a:lnTo>
                  <a:lnTo>
                    <a:pt x="1942" y="32999"/>
                  </a:lnTo>
                  <a:lnTo>
                    <a:pt x="2496" y="32722"/>
                  </a:lnTo>
                  <a:lnTo>
                    <a:pt x="49176" y="5823"/>
                  </a:lnTo>
                  <a:lnTo>
                    <a:pt x="50193" y="4992"/>
                  </a:lnTo>
                  <a:lnTo>
                    <a:pt x="51395" y="2958"/>
                  </a:lnTo>
                  <a:lnTo>
                    <a:pt x="51672" y="1664"/>
                  </a:lnTo>
                  <a:lnTo>
                    <a:pt x="51672" y="1109"/>
                  </a:lnTo>
                  <a:lnTo>
                    <a:pt x="51210" y="370"/>
                  </a:lnTo>
                  <a:lnTo>
                    <a:pt x="505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9"/>
            <p:cNvSpPr/>
            <p:nvPr/>
          </p:nvSpPr>
          <p:spPr>
            <a:xfrm>
              <a:off x="7076400" y="-2657400"/>
              <a:ext cx="281950" cy="1019100"/>
            </a:xfrm>
            <a:custGeom>
              <a:avLst/>
              <a:gdLst/>
              <a:ahLst/>
              <a:cxnLst/>
              <a:rect l="l" t="t" r="r" b="b"/>
              <a:pathLst>
                <a:path w="11278" h="40764" extrusionOk="0">
                  <a:moveTo>
                    <a:pt x="925" y="0"/>
                  </a:moveTo>
                  <a:lnTo>
                    <a:pt x="555" y="740"/>
                  </a:lnTo>
                  <a:lnTo>
                    <a:pt x="93" y="2311"/>
                  </a:lnTo>
                  <a:lnTo>
                    <a:pt x="1" y="3050"/>
                  </a:lnTo>
                  <a:lnTo>
                    <a:pt x="1" y="33277"/>
                  </a:lnTo>
                  <a:lnTo>
                    <a:pt x="93" y="34109"/>
                  </a:lnTo>
                  <a:lnTo>
                    <a:pt x="555" y="35680"/>
                  </a:lnTo>
                  <a:lnTo>
                    <a:pt x="1387" y="37066"/>
                  </a:lnTo>
                  <a:lnTo>
                    <a:pt x="2404" y="38176"/>
                  </a:lnTo>
                  <a:lnTo>
                    <a:pt x="3144" y="38638"/>
                  </a:lnTo>
                  <a:lnTo>
                    <a:pt x="5639" y="40117"/>
                  </a:lnTo>
                  <a:lnTo>
                    <a:pt x="7026" y="40671"/>
                  </a:lnTo>
                  <a:lnTo>
                    <a:pt x="9891" y="40764"/>
                  </a:lnTo>
                  <a:lnTo>
                    <a:pt x="11278" y="40394"/>
                  </a:lnTo>
                  <a:lnTo>
                    <a:pt x="10723" y="40487"/>
                  </a:lnTo>
                  <a:lnTo>
                    <a:pt x="9891" y="40487"/>
                  </a:lnTo>
                  <a:lnTo>
                    <a:pt x="9152" y="39932"/>
                  </a:lnTo>
                  <a:lnTo>
                    <a:pt x="8782" y="38915"/>
                  </a:lnTo>
                  <a:lnTo>
                    <a:pt x="8782" y="38268"/>
                  </a:lnTo>
                  <a:lnTo>
                    <a:pt x="8782" y="8134"/>
                  </a:lnTo>
                  <a:lnTo>
                    <a:pt x="8782" y="7302"/>
                  </a:lnTo>
                  <a:lnTo>
                    <a:pt x="9244" y="5823"/>
                  </a:lnTo>
                  <a:lnTo>
                    <a:pt x="9614" y="5084"/>
                  </a:lnTo>
                  <a:lnTo>
                    <a:pt x="9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9"/>
            <p:cNvSpPr/>
            <p:nvPr/>
          </p:nvSpPr>
          <p:spPr>
            <a:xfrm>
              <a:off x="7099525" y="-3574825"/>
              <a:ext cx="1807125" cy="1044525"/>
            </a:xfrm>
            <a:custGeom>
              <a:avLst/>
              <a:gdLst/>
              <a:ahLst/>
              <a:cxnLst/>
              <a:rect l="l" t="t" r="r" b="b"/>
              <a:pathLst>
                <a:path w="72285" h="41781" extrusionOk="0">
                  <a:moveTo>
                    <a:pt x="72147" y="6141"/>
                  </a:moveTo>
                  <a:lnTo>
                    <a:pt x="72284" y="6656"/>
                  </a:lnTo>
                  <a:lnTo>
                    <a:pt x="72192" y="6194"/>
                  </a:lnTo>
                  <a:lnTo>
                    <a:pt x="72147" y="6141"/>
                  </a:lnTo>
                  <a:close/>
                  <a:moveTo>
                    <a:pt x="62856" y="0"/>
                  </a:moveTo>
                  <a:lnTo>
                    <a:pt x="61377" y="370"/>
                  </a:lnTo>
                  <a:lnTo>
                    <a:pt x="60545" y="647"/>
                  </a:lnTo>
                  <a:lnTo>
                    <a:pt x="2219" y="34479"/>
                  </a:lnTo>
                  <a:lnTo>
                    <a:pt x="1479" y="34848"/>
                  </a:lnTo>
                  <a:lnTo>
                    <a:pt x="462" y="36050"/>
                  </a:lnTo>
                  <a:lnTo>
                    <a:pt x="0" y="36697"/>
                  </a:lnTo>
                  <a:lnTo>
                    <a:pt x="8689" y="41781"/>
                  </a:lnTo>
                  <a:lnTo>
                    <a:pt x="9151" y="41134"/>
                  </a:lnTo>
                  <a:lnTo>
                    <a:pt x="10260" y="39932"/>
                  </a:lnTo>
                  <a:lnTo>
                    <a:pt x="10907" y="39470"/>
                  </a:lnTo>
                  <a:lnTo>
                    <a:pt x="69326" y="5731"/>
                  </a:lnTo>
                  <a:lnTo>
                    <a:pt x="69789" y="5454"/>
                  </a:lnTo>
                  <a:lnTo>
                    <a:pt x="70805" y="5269"/>
                  </a:lnTo>
                  <a:lnTo>
                    <a:pt x="71637" y="5546"/>
                  </a:lnTo>
                  <a:lnTo>
                    <a:pt x="72147" y="6141"/>
                  </a:lnTo>
                  <a:lnTo>
                    <a:pt x="71915" y="5269"/>
                  </a:lnTo>
                  <a:lnTo>
                    <a:pt x="70436" y="2958"/>
                  </a:lnTo>
                  <a:lnTo>
                    <a:pt x="69326" y="2126"/>
                  </a:lnTo>
                  <a:lnTo>
                    <a:pt x="66738" y="647"/>
                  </a:lnTo>
                  <a:lnTo>
                    <a:pt x="66091" y="370"/>
                  </a:lnTo>
                  <a:lnTo>
                    <a:pt x="644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9"/>
            <p:cNvSpPr/>
            <p:nvPr/>
          </p:nvSpPr>
          <p:spPr>
            <a:xfrm>
              <a:off x="566675" y="1890375"/>
              <a:ext cx="540775" cy="1310300"/>
            </a:xfrm>
            <a:custGeom>
              <a:avLst/>
              <a:gdLst/>
              <a:ahLst/>
              <a:cxnLst/>
              <a:rect l="l" t="t" r="r" b="b"/>
              <a:pathLst>
                <a:path w="21631" h="52412" extrusionOk="0">
                  <a:moveTo>
                    <a:pt x="10168" y="1480"/>
                  </a:moveTo>
                  <a:cubicBezTo>
                    <a:pt x="11555" y="1480"/>
                    <a:pt x="13773" y="4068"/>
                    <a:pt x="15899" y="7303"/>
                  </a:cubicBezTo>
                  <a:cubicBezTo>
                    <a:pt x="16362" y="7950"/>
                    <a:pt x="16731" y="8597"/>
                    <a:pt x="17101" y="9337"/>
                  </a:cubicBezTo>
                  <a:cubicBezTo>
                    <a:pt x="18025" y="10816"/>
                    <a:pt x="18765" y="12387"/>
                    <a:pt x="19412" y="13959"/>
                  </a:cubicBezTo>
                  <a:cubicBezTo>
                    <a:pt x="20059" y="15530"/>
                    <a:pt x="20151" y="19043"/>
                    <a:pt x="19874" y="23202"/>
                  </a:cubicBezTo>
                  <a:cubicBezTo>
                    <a:pt x="19689" y="25513"/>
                    <a:pt x="19412" y="27916"/>
                    <a:pt x="19135" y="30320"/>
                  </a:cubicBezTo>
                  <a:cubicBezTo>
                    <a:pt x="18210" y="36605"/>
                    <a:pt x="17009" y="42429"/>
                    <a:pt x="16084" y="43908"/>
                  </a:cubicBezTo>
                  <a:lnTo>
                    <a:pt x="15992" y="44000"/>
                  </a:lnTo>
                  <a:cubicBezTo>
                    <a:pt x="14975" y="45571"/>
                    <a:pt x="13589" y="46958"/>
                    <a:pt x="12110" y="48067"/>
                  </a:cubicBezTo>
                  <a:cubicBezTo>
                    <a:pt x="10446" y="47050"/>
                    <a:pt x="9059" y="45756"/>
                    <a:pt x="7858" y="44370"/>
                  </a:cubicBezTo>
                  <a:cubicBezTo>
                    <a:pt x="6286" y="42336"/>
                    <a:pt x="3513" y="32076"/>
                    <a:pt x="2311" y="23942"/>
                  </a:cubicBezTo>
                  <a:cubicBezTo>
                    <a:pt x="1664" y="19874"/>
                    <a:pt x="1387" y="16362"/>
                    <a:pt x="1942" y="14698"/>
                  </a:cubicBezTo>
                  <a:cubicBezTo>
                    <a:pt x="2866" y="11833"/>
                    <a:pt x="4160" y="8967"/>
                    <a:pt x="5639" y="6287"/>
                  </a:cubicBezTo>
                  <a:cubicBezTo>
                    <a:pt x="7210" y="3606"/>
                    <a:pt x="8967" y="1572"/>
                    <a:pt x="10168" y="1480"/>
                  </a:cubicBezTo>
                  <a:close/>
                  <a:moveTo>
                    <a:pt x="10076" y="1"/>
                  </a:moveTo>
                  <a:cubicBezTo>
                    <a:pt x="9706" y="1"/>
                    <a:pt x="9429" y="93"/>
                    <a:pt x="9059" y="278"/>
                  </a:cubicBezTo>
                  <a:cubicBezTo>
                    <a:pt x="7395" y="1018"/>
                    <a:pt x="5639" y="3329"/>
                    <a:pt x="4160" y="5917"/>
                  </a:cubicBezTo>
                  <a:cubicBezTo>
                    <a:pt x="2681" y="8597"/>
                    <a:pt x="1480" y="11370"/>
                    <a:pt x="555" y="14236"/>
                  </a:cubicBezTo>
                  <a:cubicBezTo>
                    <a:pt x="1" y="16085"/>
                    <a:pt x="185" y="19874"/>
                    <a:pt x="832" y="24219"/>
                  </a:cubicBezTo>
                  <a:cubicBezTo>
                    <a:pt x="2127" y="32631"/>
                    <a:pt x="4992" y="43168"/>
                    <a:pt x="6656" y="45294"/>
                  </a:cubicBezTo>
                  <a:cubicBezTo>
                    <a:pt x="7858" y="46681"/>
                    <a:pt x="9244" y="47975"/>
                    <a:pt x="10723" y="48991"/>
                  </a:cubicBezTo>
                  <a:cubicBezTo>
                    <a:pt x="9799" y="49639"/>
                    <a:pt x="8782" y="50193"/>
                    <a:pt x="7673" y="50563"/>
                  </a:cubicBezTo>
                  <a:cubicBezTo>
                    <a:pt x="7118" y="50748"/>
                    <a:pt x="6471" y="50840"/>
                    <a:pt x="5824" y="50840"/>
                  </a:cubicBezTo>
                  <a:lnTo>
                    <a:pt x="5824" y="52412"/>
                  </a:lnTo>
                  <a:lnTo>
                    <a:pt x="6009" y="52412"/>
                  </a:lnTo>
                  <a:cubicBezTo>
                    <a:pt x="6656" y="52412"/>
                    <a:pt x="7303" y="52227"/>
                    <a:pt x="8042" y="52042"/>
                  </a:cubicBezTo>
                  <a:cubicBezTo>
                    <a:pt x="9521" y="51580"/>
                    <a:pt x="10908" y="50840"/>
                    <a:pt x="12202" y="49916"/>
                  </a:cubicBezTo>
                  <a:cubicBezTo>
                    <a:pt x="13589" y="50748"/>
                    <a:pt x="15067" y="51302"/>
                    <a:pt x="16639" y="51672"/>
                  </a:cubicBezTo>
                  <a:cubicBezTo>
                    <a:pt x="17180" y="51807"/>
                    <a:pt x="17722" y="51893"/>
                    <a:pt x="18263" y="51893"/>
                  </a:cubicBezTo>
                  <a:cubicBezTo>
                    <a:pt x="18461" y="51893"/>
                    <a:pt x="18659" y="51882"/>
                    <a:pt x="18857" y="51857"/>
                  </a:cubicBezTo>
                  <a:lnTo>
                    <a:pt x="18672" y="50286"/>
                  </a:lnTo>
                  <a:cubicBezTo>
                    <a:pt x="18483" y="50313"/>
                    <a:pt x="18293" y="50324"/>
                    <a:pt x="18104" y="50324"/>
                  </a:cubicBezTo>
                  <a:cubicBezTo>
                    <a:pt x="17646" y="50324"/>
                    <a:pt x="17189" y="50259"/>
                    <a:pt x="16731" y="50193"/>
                  </a:cubicBezTo>
                  <a:cubicBezTo>
                    <a:pt x="15622" y="49916"/>
                    <a:pt x="14605" y="49454"/>
                    <a:pt x="13589" y="48899"/>
                  </a:cubicBezTo>
                  <a:cubicBezTo>
                    <a:pt x="15067" y="47697"/>
                    <a:pt x="16362" y="46403"/>
                    <a:pt x="17378" y="44832"/>
                  </a:cubicBezTo>
                  <a:cubicBezTo>
                    <a:pt x="18303" y="43445"/>
                    <a:pt x="19412" y="38731"/>
                    <a:pt x="20244" y="33278"/>
                  </a:cubicBezTo>
                  <a:cubicBezTo>
                    <a:pt x="20706" y="30042"/>
                    <a:pt x="21168" y="26530"/>
                    <a:pt x="21353" y="23387"/>
                  </a:cubicBezTo>
                  <a:cubicBezTo>
                    <a:pt x="21630" y="18950"/>
                    <a:pt x="21538" y="15068"/>
                    <a:pt x="20798" y="13404"/>
                  </a:cubicBezTo>
                  <a:cubicBezTo>
                    <a:pt x="19874" y="11278"/>
                    <a:pt x="18857" y="9152"/>
                    <a:pt x="17656" y="7211"/>
                  </a:cubicBezTo>
                  <a:cubicBezTo>
                    <a:pt x="15715" y="4068"/>
                    <a:pt x="13311" y="1018"/>
                    <a:pt x="11185" y="186"/>
                  </a:cubicBezTo>
                  <a:cubicBezTo>
                    <a:pt x="10908" y="93"/>
                    <a:pt x="10538" y="1"/>
                    <a:pt x="10168" y="1"/>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9"/>
            <p:cNvSpPr/>
            <p:nvPr/>
          </p:nvSpPr>
          <p:spPr>
            <a:xfrm>
              <a:off x="566675" y="1890375"/>
              <a:ext cx="540775" cy="1310300"/>
            </a:xfrm>
            <a:custGeom>
              <a:avLst/>
              <a:gdLst/>
              <a:ahLst/>
              <a:cxnLst/>
              <a:rect l="l" t="t" r="r" b="b"/>
              <a:pathLst>
                <a:path w="21631" h="52412" extrusionOk="0">
                  <a:moveTo>
                    <a:pt x="10168" y="1480"/>
                  </a:moveTo>
                  <a:cubicBezTo>
                    <a:pt x="11555" y="1480"/>
                    <a:pt x="13773" y="4068"/>
                    <a:pt x="15899" y="7303"/>
                  </a:cubicBezTo>
                  <a:cubicBezTo>
                    <a:pt x="16362" y="7950"/>
                    <a:pt x="16731" y="8597"/>
                    <a:pt x="17101" y="9337"/>
                  </a:cubicBezTo>
                  <a:cubicBezTo>
                    <a:pt x="18025" y="10816"/>
                    <a:pt x="18765" y="12387"/>
                    <a:pt x="19412" y="13959"/>
                  </a:cubicBezTo>
                  <a:cubicBezTo>
                    <a:pt x="20059" y="15530"/>
                    <a:pt x="20151" y="19043"/>
                    <a:pt x="19874" y="23202"/>
                  </a:cubicBezTo>
                  <a:cubicBezTo>
                    <a:pt x="19689" y="25513"/>
                    <a:pt x="19412" y="27916"/>
                    <a:pt x="19135" y="30320"/>
                  </a:cubicBezTo>
                  <a:cubicBezTo>
                    <a:pt x="18210" y="36605"/>
                    <a:pt x="17009" y="42429"/>
                    <a:pt x="16084" y="43908"/>
                  </a:cubicBezTo>
                  <a:lnTo>
                    <a:pt x="15992" y="44000"/>
                  </a:lnTo>
                  <a:cubicBezTo>
                    <a:pt x="14975" y="45571"/>
                    <a:pt x="13589" y="46958"/>
                    <a:pt x="12110" y="48067"/>
                  </a:cubicBezTo>
                  <a:cubicBezTo>
                    <a:pt x="10446" y="47050"/>
                    <a:pt x="9059" y="45756"/>
                    <a:pt x="7858" y="44370"/>
                  </a:cubicBezTo>
                  <a:cubicBezTo>
                    <a:pt x="6286" y="42336"/>
                    <a:pt x="3513" y="32076"/>
                    <a:pt x="2311" y="23942"/>
                  </a:cubicBezTo>
                  <a:cubicBezTo>
                    <a:pt x="1664" y="19874"/>
                    <a:pt x="1387" y="16362"/>
                    <a:pt x="1942" y="14698"/>
                  </a:cubicBezTo>
                  <a:cubicBezTo>
                    <a:pt x="2866" y="11833"/>
                    <a:pt x="4160" y="8967"/>
                    <a:pt x="5639" y="6287"/>
                  </a:cubicBezTo>
                  <a:cubicBezTo>
                    <a:pt x="7210" y="3606"/>
                    <a:pt x="8967" y="1572"/>
                    <a:pt x="10168" y="1480"/>
                  </a:cubicBezTo>
                  <a:close/>
                  <a:moveTo>
                    <a:pt x="10076" y="1"/>
                  </a:moveTo>
                  <a:cubicBezTo>
                    <a:pt x="9706" y="1"/>
                    <a:pt x="9429" y="93"/>
                    <a:pt x="9059" y="278"/>
                  </a:cubicBezTo>
                  <a:cubicBezTo>
                    <a:pt x="7395" y="1018"/>
                    <a:pt x="5639" y="3329"/>
                    <a:pt x="4160" y="5917"/>
                  </a:cubicBezTo>
                  <a:cubicBezTo>
                    <a:pt x="2681" y="8597"/>
                    <a:pt x="1480" y="11370"/>
                    <a:pt x="555" y="14236"/>
                  </a:cubicBezTo>
                  <a:cubicBezTo>
                    <a:pt x="1" y="16085"/>
                    <a:pt x="185" y="19874"/>
                    <a:pt x="832" y="24219"/>
                  </a:cubicBezTo>
                  <a:cubicBezTo>
                    <a:pt x="2127" y="32631"/>
                    <a:pt x="4992" y="43168"/>
                    <a:pt x="6656" y="45294"/>
                  </a:cubicBezTo>
                  <a:cubicBezTo>
                    <a:pt x="7858" y="46681"/>
                    <a:pt x="9244" y="47975"/>
                    <a:pt x="10723" y="48991"/>
                  </a:cubicBezTo>
                  <a:cubicBezTo>
                    <a:pt x="9799" y="49639"/>
                    <a:pt x="8782" y="50193"/>
                    <a:pt x="7673" y="50563"/>
                  </a:cubicBezTo>
                  <a:cubicBezTo>
                    <a:pt x="7118" y="50748"/>
                    <a:pt x="6471" y="50840"/>
                    <a:pt x="5824" y="50840"/>
                  </a:cubicBezTo>
                  <a:lnTo>
                    <a:pt x="5824" y="52412"/>
                  </a:lnTo>
                  <a:lnTo>
                    <a:pt x="6009" y="52412"/>
                  </a:lnTo>
                  <a:cubicBezTo>
                    <a:pt x="6656" y="52412"/>
                    <a:pt x="7303" y="52227"/>
                    <a:pt x="8042" y="52042"/>
                  </a:cubicBezTo>
                  <a:cubicBezTo>
                    <a:pt x="9521" y="51580"/>
                    <a:pt x="10908" y="50840"/>
                    <a:pt x="12202" y="49916"/>
                  </a:cubicBezTo>
                  <a:cubicBezTo>
                    <a:pt x="13589" y="50748"/>
                    <a:pt x="15067" y="51302"/>
                    <a:pt x="16639" y="51672"/>
                  </a:cubicBezTo>
                  <a:cubicBezTo>
                    <a:pt x="17180" y="51807"/>
                    <a:pt x="17722" y="51893"/>
                    <a:pt x="18263" y="51893"/>
                  </a:cubicBezTo>
                  <a:cubicBezTo>
                    <a:pt x="18461" y="51893"/>
                    <a:pt x="18659" y="51882"/>
                    <a:pt x="18857" y="51857"/>
                  </a:cubicBezTo>
                  <a:lnTo>
                    <a:pt x="18672" y="50286"/>
                  </a:lnTo>
                  <a:cubicBezTo>
                    <a:pt x="18483" y="50313"/>
                    <a:pt x="18293" y="50324"/>
                    <a:pt x="18104" y="50324"/>
                  </a:cubicBezTo>
                  <a:cubicBezTo>
                    <a:pt x="17646" y="50324"/>
                    <a:pt x="17189" y="50259"/>
                    <a:pt x="16731" y="50193"/>
                  </a:cubicBezTo>
                  <a:cubicBezTo>
                    <a:pt x="15622" y="49916"/>
                    <a:pt x="14605" y="49454"/>
                    <a:pt x="13589" y="48899"/>
                  </a:cubicBezTo>
                  <a:cubicBezTo>
                    <a:pt x="15067" y="47697"/>
                    <a:pt x="16362" y="46403"/>
                    <a:pt x="17378" y="44832"/>
                  </a:cubicBezTo>
                  <a:cubicBezTo>
                    <a:pt x="18303" y="43445"/>
                    <a:pt x="19412" y="38731"/>
                    <a:pt x="20244" y="33278"/>
                  </a:cubicBezTo>
                  <a:cubicBezTo>
                    <a:pt x="20706" y="30042"/>
                    <a:pt x="21168" y="26530"/>
                    <a:pt x="21353" y="23387"/>
                  </a:cubicBezTo>
                  <a:cubicBezTo>
                    <a:pt x="21630" y="18950"/>
                    <a:pt x="21538" y="15068"/>
                    <a:pt x="20798" y="13404"/>
                  </a:cubicBezTo>
                  <a:cubicBezTo>
                    <a:pt x="19874" y="11278"/>
                    <a:pt x="18857" y="9152"/>
                    <a:pt x="17656" y="7211"/>
                  </a:cubicBezTo>
                  <a:cubicBezTo>
                    <a:pt x="15715" y="4068"/>
                    <a:pt x="13311" y="1018"/>
                    <a:pt x="11185" y="186"/>
                  </a:cubicBezTo>
                  <a:cubicBezTo>
                    <a:pt x="10908" y="93"/>
                    <a:pt x="10538" y="1"/>
                    <a:pt x="10168" y="1"/>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9"/>
            <p:cNvSpPr/>
            <p:nvPr/>
          </p:nvSpPr>
          <p:spPr>
            <a:xfrm>
              <a:off x="566675" y="1890375"/>
              <a:ext cx="540775" cy="1310300"/>
            </a:xfrm>
            <a:custGeom>
              <a:avLst/>
              <a:gdLst/>
              <a:ahLst/>
              <a:cxnLst/>
              <a:rect l="l" t="t" r="r" b="b"/>
              <a:pathLst>
                <a:path w="21631" h="52412" extrusionOk="0">
                  <a:moveTo>
                    <a:pt x="10168" y="1480"/>
                  </a:moveTo>
                  <a:cubicBezTo>
                    <a:pt x="11555" y="1480"/>
                    <a:pt x="13773" y="4068"/>
                    <a:pt x="15899" y="7303"/>
                  </a:cubicBezTo>
                  <a:cubicBezTo>
                    <a:pt x="16362" y="7950"/>
                    <a:pt x="16731" y="8597"/>
                    <a:pt x="17101" y="9337"/>
                  </a:cubicBezTo>
                  <a:cubicBezTo>
                    <a:pt x="18025" y="10816"/>
                    <a:pt x="18765" y="12387"/>
                    <a:pt x="19412" y="13959"/>
                  </a:cubicBezTo>
                  <a:cubicBezTo>
                    <a:pt x="20059" y="15530"/>
                    <a:pt x="20151" y="19043"/>
                    <a:pt x="19874" y="23202"/>
                  </a:cubicBezTo>
                  <a:cubicBezTo>
                    <a:pt x="19689" y="25513"/>
                    <a:pt x="19412" y="27916"/>
                    <a:pt x="19135" y="30320"/>
                  </a:cubicBezTo>
                  <a:cubicBezTo>
                    <a:pt x="18210" y="36605"/>
                    <a:pt x="17009" y="42429"/>
                    <a:pt x="16084" y="43908"/>
                  </a:cubicBezTo>
                  <a:lnTo>
                    <a:pt x="15992" y="44000"/>
                  </a:lnTo>
                  <a:cubicBezTo>
                    <a:pt x="14975" y="45571"/>
                    <a:pt x="13589" y="46958"/>
                    <a:pt x="12110" y="48067"/>
                  </a:cubicBezTo>
                  <a:cubicBezTo>
                    <a:pt x="10446" y="47050"/>
                    <a:pt x="9059" y="45756"/>
                    <a:pt x="7858" y="44370"/>
                  </a:cubicBezTo>
                  <a:cubicBezTo>
                    <a:pt x="6286" y="42336"/>
                    <a:pt x="3513" y="32076"/>
                    <a:pt x="2311" y="23942"/>
                  </a:cubicBezTo>
                  <a:cubicBezTo>
                    <a:pt x="1664" y="19874"/>
                    <a:pt x="1387" y="16362"/>
                    <a:pt x="1942" y="14698"/>
                  </a:cubicBezTo>
                  <a:cubicBezTo>
                    <a:pt x="2866" y="11833"/>
                    <a:pt x="4160" y="8967"/>
                    <a:pt x="5639" y="6287"/>
                  </a:cubicBezTo>
                  <a:cubicBezTo>
                    <a:pt x="7210" y="3606"/>
                    <a:pt x="8967" y="1572"/>
                    <a:pt x="10168" y="1480"/>
                  </a:cubicBezTo>
                  <a:close/>
                  <a:moveTo>
                    <a:pt x="10076" y="1"/>
                  </a:moveTo>
                  <a:cubicBezTo>
                    <a:pt x="9706" y="1"/>
                    <a:pt x="9429" y="93"/>
                    <a:pt x="9059" y="278"/>
                  </a:cubicBezTo>
                  <a:cubicBezTo>
                    <a:pt x="7395" y="1018"/>
                    <a:pt x="5639" y="3329"/>
                    <a:pt x="4160" y="5917"/>
                  </a:cubicBezTo>
                  <a:cubicBezTo>
                    <a:pt x="2681" y="8597"/>
                    <a:pt x="1480" y="11370"/>
                    <a:pt x="555" y="14236"/>
                  </a:cubicBezTo>
                  <a:cubicBezTo>
                    <a:pt x="1" y="16085"/>
                    <a:pt x="185" y="19874"/>
                    <a:pt x="832" y="24219"/>
                  </a:cubicBezTo>
                  <a:cubicBezTo>
                    <a:pt x="2127" y="32631"/>
                    <a:pt x="4992" y="43168"/>
                    <a:pt x="6656" y="45294"/>
                  </a:cubicBezTo>
                  <a:cubicBezTo>
                    <a:pt x="7858" y="46681"/>
                    <a:pt x="9244" y="47975"/>
                    <a:pt x="10723" y="48991"/>
                  </a:cubicBezTo>
                  <a:cubicBezTo>
                    <a:pt x="9799" y="49639"/>
                    <a:pt x="8782" y="50193"/>
                    <a:pt x="7673" y="50563"/>
                  </a:cubicBezTo>
                  <a:cubicBezTo>
                    <a:pt x="7118" y="50748"/>
                    <a:pt x="6471" y="50840"/>
                    <a:pt x="5824" y="50840"/>
                  </a:cubicBezTo>
                  <a:lnTo>
                    <a:pt x="5824" y="52412"/>
                  </a:lnTo>
                  <a:lnTo>
                    <a:pt x="6009" y="52412"/>
                  </a:lnTo>
                  <a:cubicBezTo>
                    <a:pt x="6656" y="52412"/>
                    <a:pt x="7303" y="52227"/>
                    <a:pt x="8042" y="52042"/>
                  </a:cubicBezTo>
                  <a:cubicBezTo>
                    <a:pt x="9521" y="51580"/>
                    <a:pt x="10908" y="50840"/>
                    <a:pt x="12202" y="49916"/>
                  </a:cubicBezTo>
                  <a:cubicBezTo>
                    <a:pt x="13589" y="50748"/>
                    <a:pt x="15067" y="51302"/>
                    <a:pt x="16639" y="51672"/>
                  </a:cubicBezTo>
                  <a:cubicBezTo>
                    <a:pt x="17180" y="51807"/>
                    <a:pt x="17722" y="51893"/>
                    <a:pt x="18263" y="51893"/>
                  </a:cubicBezTo>
                  <a:cubicBezTo>
                    <a:pt x="18461" y="51893"/>
                    <a:pt x="18659" y="51882"/>
                    <a:pt x="18857" y="51857"/>
                  </a:cubicBezTo>
                  <a:lnTo>
                    <a:pt x="18672" y="50286"/>
                  </a:lnTo>
                  <a:cubicBezTo>
                    <a:pt x="18483" y="50313"/>
                    <a:pt x="18293" y="50324"/>
                    <a:pt x="18104" y="50324"/>
                  </a:cubicBezTo>
                  <a:cubicBezTo>
                    <a:pt x="17646" y="50324"/>
                    <a:pt x="17189" y="50259"/>
                    <a:pt x="16731" y="50193"/>
                  </a:cubicBezTo>
                  <a:cubicBezTo>
                    <a:pt x="15622" y="49916"/>
                    <a:pt x="14605" y="49454"/>
                    <a:pt x="13589" y="48899"/>
                  </a:cubicBezTo>
                  <a:cubicBezTo>
                    <a:pt x="15067" y="47697"/>
                    <a:pt x="16362" y="46403"/>
                    <a:pt x="17378" y="44832"/>
                  </a:cubicBezTo>
                  <a:cubicBezTo>
                    <a:pt x="18303" y="43445"/>
                    <a:pt x="19412" y="38731"/>
                    <a:pt x="20244" y="33278"/>
                  </a:cubicBezTo>
                  <a:cubicBezTo>
                    <a:pt x="20706" y="30042"/>
                    <a:pt x="21168" y="26530"/>
                    <a:pt x="21353" y="23387"/>
                  </a:cubicBezTo>
                  <a:cubicBezTo>
                    <a:pt x="21630" y="18950"/>
                    <a:pt x="21538" y="15068"/>
                    <a:pt x="20798" y="13404"/>
                  </a:cubicBezTo>
                  <a:cubicBezTo>
                    <a:pt x="19874" y="11278"/>
                    <a:pt x="18857" y="9152"/>
                    <a:pt x="17656" y="7211"/>
                  </a:cubicBezTo>
                  <a:cubicBezTo>
                    <a:pt x="15715" y="4068"/>
                    <a:pt x="13311" y="1018"/>
                    <a:pt x="11185" y="186"/>
                  </a:cubicBezTo>
                  <a:cubicBezTo>
                    <a:pt x="10908" y="93"/>
                    <a:pt x="10538" y="1"/>
                    <a:pt x="10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9"/>
            <p:cNvSpPr/>
            <p:nvPr/>
          </p:nvSpPr>
          <p:spPr>
            <a:xfrm>
              <a:off x="562050" y="1878825"/>
              <a:ext cx="552325" cy="614725"/>
            </a:xfrm>
            <a:custGeom>
              <a:avLst/>
              <a:gdLst/>
              <a:ahLst/>
              <a:cxnLst/>
              <a:rect l="l" t="t" r="r" b="b"/>
              <a:pathLst>
                <a:path w="22093" h="24589" extrusionOk="0">
                  <a:moveTo>
                    <a:pt x="10261" y="1"/>
                  </a:moveTo>
                  <a:lnTo>
                    <a:pt x="9429" y="93"/>
                  </a:lnTo>
                  <a:lnTo>
                    <a:pt x="7765" y="1110"/>
                  </a:lnTo>
                  <a:lnTo>
                    <a:pt x="5362" y="3791"/>
                  </a:lnTo>
                  <a:lnTo>
                    <a:pt x="2681" y="8597"/>
                  </a:lnTo>
                  <a:lnTo>
                    <a:pt x="833" y="13127"/>
                  </a:lnTo>
                  <a:lnTo>
                    <a:pt x="278" y="14513"/>
                  </a:lnTo>
                  <a:lnTo>
                    <a:pt x="1" y="15992"/>
                  </a:lnTo>
                  <a:lnTo>
                    <a:pt x="93" y="20799"/>
                  </a:lnTo>
                  <a:lnTo>
                    <a:pt x="555" y="24126"/>
                  </a:lnTo>
                  <a:lnTo>
                    <a:pt x="740" y="24496"/>
                  </a:lnTo>
                  <a:lnTo>
                    <a:pt x="1110" y="24589"/>
                  </a:lnTo>
                  <a:lnTo>
                    <a:pt x="2404" y="24404"/>
                  </a:lnTo>
                  <a:lnTo>
                    <a:pt x="2774" y="24219"/>
                  </a:lnTo>
                  <a:lnTo>
                    <a:pt x="2774" y="23849"/>
                  </a:lnTo>
                  <a:lnTo>
                    <a:pt x="2404" y="20799"/>
                  </a:lnTo>
                  <a:lnTo>
                    <a:pt x="2219" y="16362"/>
                  </a:lnTo>
                  <a:lnTo>
                    <a:pt x="2496" y="15160"/>
                  </a:lnTo>
                  <a:lnTo>
                    <a:pt x="3236" y="13034"/>
                  </a:lnTo>
                  <a:lnTo>
                    <a:pt x="5269" y="8597"/>
                  </a:lnTo>
                  <a:lnTo>
                    <a:pt x="7488" y="4807"/>
                  </a:lnTo>
                  <a:lnTo>
                    <a:pt x="9059" y="2959"/>
                  </a:lnTo>
                  <a:lnTo>
                    <a:pt x="9984" y="2312"/>
                  </a:lnTo>
                  <a:lnTo>
                    <a:pt x="10261" y="2219"/>
                  </a:lnTo>
                  <a:lnTo>
                    <a:pt x="10723" y="2219"/>
                  </a:lnTo>
                  <a:lnTo>
                    <a:pt x="11648" y="2774"/>
                  </a:lnTo>
                  <a:lnTo>
                    <a:pt x="13404" y="4530"/>
                  </a:lnTo>
                  <a:lnTo>
                    <a:pt x="15992" y="8135"/>
                  </a:lnTo>
                  <a:lnTo>
                    <a:pt x="18303" y="12387"/>
                  </a:lnTo>
                  <a:lnTo>
                    <a:pt x="19227" y="14513"/>
                  </a:lnTo>
                  <a:lnTo>
                    <a:pt x="19597" y="15622"/>
                  </a:lnTo>
                  <a:lnTo>
                    <a:pt x="19782" y="20059"/>
                  </a:lnTo>
                  <a:lnTo>
                    <a:pt x="19689" y="23110"/>
                  </a:lnTo>
                  <a:lnTo>
                    <a:pt x="19689" y="23479"/>
                  </a:lnTo>
                  <a:lnTo>
                    <a:pt x="20059" y="23572"/>
                  </a:lnTo>
                  <a:lnTo>
                    <a:pt x="21353" y="23757"/>
                  </a:lnTo>
                  <a:lnTo>
                    <a:pt x="21723" y="23572"/>
                  </a:lnTo>
                  <a:lnTo>
                    <a:pt x="21908" y="23294"/>
                  </a:lnTo>
                  <a:lnTo>
                    <a:pt x="22093" y="19874"/>
                  </a:lnTo>
                  <a:lnTo>
                    <a:pt x="21815" y="15068"/>
                  </a:lnTo>
                  <a:lnTo>
                    <a:pt x="21353" y="13589"/>
                  </a:lnTo>
                  <a:lnTo>
                    <a:pt x="20799" y="12295"/>
                  </a:lnTo>
                  <a:lnTo>
                    <a:pt x="18580" y="8043"/>
                  </a:lnTo>
                  <a:lnTo>
                    <a:pt x="15437" y="3328"/>
                  </a:lnTo>
                  <a:lnTo>
                    <a:pt x="12757" y="833"/>
                  </a:lnTo>
                  <a:lnTo>
                    <a:pt x="110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59"/>
          <p:cNvSpPr/>
          <p:nvPr/>
        </p:nvSpPr>
        <p:spPr>
          <a:xfrm>
            <a:off x="5342700" y="2500875"/>
            <a:ext cx="30828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90"/>
                                        </p:tgtEl>
                                        <p:attrNameLst>
                                          <p:attrName>style.visibility</p:attrName>
                                        </p:attrNameLst>
                                      </p:cBhvr>
                                      <p:to>
                                        <p:strVal val="visible"/>
                                      </p:to>
                                    </p:set>
                                    <p:anim calcmode="lin" valueType="num">
                                      <p:cBhvr additive="base">
                                        <p:cTn id="7" dur="1000"/>
                                        <p:tgtEl>
                                          <p:spTgt spid="590"/>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5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65"/>
          <p:cNvSpPr txBox="1">
            <a:spLocks noGrp="1"/>
          </p:cNvSpPr>
          <p:nvPr>
            <p:ph type="title"/>
          </p:nvPr>
        </p:nvSpPr>
        <p:spPr>
          <a:xfrm>
            <a:off x="1890000" y="2653059"/>
            <a:ext cx="536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LIMBAJE &amp; TEHNOLOGII</a:t>
            </a:r>
            <a:endParaRPr dirty="0"/>
          </a:p>
        </p:txBody>
      </p:sp>
      <p:sp>
        <p:nvSpPr>
          <p:cNvPr id="793" name="Google Shape;793;p65"/>
          <p:cNvSpPr txBox="1">
            <a:spLocks noGrp="1"/>
          </p:cNvSpPr>
          <p:nvPr>
            <p:ph type="title" idx="2"/>
          </p:nvPr>
        </p:nvSpPr>
        <p:spPr>
          <a:xfrm>
            <a:off x="3931500" y="1884600"/>
            <a:ext cx="1281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2168297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0"/>
        <p:cNvGrpSpPr/>
        <p:nvPr/>
      </p:nvGrpSpPr>
      <p:grpSpPr>
        <a:xfrm>
          <a:off x="0" y="0"/>
          <a:ext cx="0" cy="0"/>
          <a:chOff x="0" y="0"/>
          <a:chExt cx="0" cy="0"/>
        </a:xfrm>
      </p:grpSpPr>
      <p:sp>
        <p:nvSpPr>
          <p:cNvPr id="1221" name="Google Shape;1221;p70"/>
          <p:cNvSpPr txBox="1">
            <a:spLocks noGrp="1"/>
          </p:cNvSpPr>
          <p:nvPr>
            <p:ph type="title"/>
          </p:nvPr>
        </p:nvSpPr>
        <p:spPr>
          <a:xfrm>
            <a:off x="724050" y="347825"/>
            <a:ext cx="76959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Î</a:t>
            </a:r>
            <a:r>
              <a:rPr lang="en" dirty="0"/>
              <a:t>N CE VOM LUCRA?</a:t>
            </a:r>
            <a:endParaRPr dirty="0"/>
          </a:p>
        </p:txBody>
      </p:sp>
      <p:sp>
        <p:nvSpPr>
          <p:cNvPr id="1222" name="Google Shape;1222;p70"/>
          <p:cNvSpPr txBox="1">
            <a:spLocks noGrp="1"/>
          </p:cNvSpPr>
          <p:nvPr>
            <p:ph type="subTitle" idx="1"/>
          </p:nvPr>
        </p:nvSpPr>
        <p:spPr>
          <a:xfrm>
            <a:off x="2345186" y="1745100"/>
            <a:ext cx="1875300" cy="3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HTML5 &amp; CSS</a:t>
            </a:r>
            <a:endParaRPr dirty="0"/>
          </a:p>
        </p:txBody>
      </p:sp>
      <p:sp>
        <p:nvSpPr>
          <p:cNvPr id="1223" name="Google Shape;1223;p70"/>
          <p:cNvSpPr txBox="1">
            <a:spLocks noGrp="1"/>
          </p:cNvSpPr>
          <p:nvPr>
            <p:ph type="subTitle" idx="2"/>
          </p:nvPr>
        </p:nvSpPr>
        <p:spPr>
          <a:xfrm>
            <a:off x="2334909" y="2053480"/>
            <a:ext cx="2169675" cy="52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Aceste tehnologii vor fi folosite </a:t>
            </a:r>
            <a:r>
              <a:rPr lang="ro-RO" dirty="0"/>
              <a:t>î</a:t>
            </a:r>
            <a:r>
              <a:rPr lang="en" dirty="0"/>
              <a:t>n front-end</a:t>
            </a:r>
            <a:endParaRPr dirty="0"/>
          </a:p>
        </p:txBody>
      </p:sp>
      <p:sp>
        <p:nvSpPr>
          <p:cNvPr id="1224" name="Google Shape;1224;p70"/>
          <p:cNvSpPr txBox="1">
            <a:spLocks noGrp="1"/>
          </p:cNvSpPr>
          <p:nvPr>
            <p:ph type="subTitle" idx="3"/>
          </p:nvPr>
        </p:nvSpPr>
        <p:spPr>
          <a:xfrm>
            <a:off x="2345174" y="3316725"/>
            <a:ext cx="1875300" cy="3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NODE.JS</a:t>
            </a:r>
            <a:endParaRPr dirty="0"/>
          </a:p>
        </p:txBody>
      </p:sp>
      <p:sp>
        <p:nvSpPr>
          <p:cNvPr id="1225" name="Google Shape;1225;p70"/>
          <p:cNvSpPr txBox="1">
            <a:spLocks noGrp="1"/>
          </p:cNvSpPr>
          <p:nvPr>
            <p:ph type="subTitle" idx="4"/>
          </p:nvPr>
        </p:nvSpPr>
        <p:spPr>
          <a:xfrm>
            <a:off x="2345188" y="3608525"/>
            <a:ext cx="2159396" cy="52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Va fi folosit pentru conexiuni </a:t>
            </a:r>
            <a:r>
              <a:rPr lang="ro-RO" dirty="0"/>
              <a:t>ş</a:t>
            </a:r>
            <a:r>
              <a:rPr lang="en" dirty="0"/>
              <a:t>i ac</a:t>
            </a:r>
            <a:r>
              <a:rPr lang="ro-RO" dirty="0"/>
              <a:t>ţ</a:t>
            </a:r>
            <a:r>
              <a:rPr lang="en" dirty="0"/>
              <a:t>iuni cu serverul</a:t>
            </a:r>
            <a:endParaRPr dirty="0"/>
          </a:p>
        </p:txBody>
      </p:sp>
      <p:sp>
        <p:nvSpPr>
          <p:cNvPr id="1226" name="Google Shape;1226;p70"/>
          <p:cNvSpPr txBox="1">
            <a:spLocks noGrp="1"/>
          </p:cNvSpPr>
          <p:nvPr>
            <p:ph type="subTitle" idx="5"/>
          </p:nvPr>
        </p:nvSpPr>
        <p:spPr>
          <a:xfrm>
            <a:off x="6342738" y="1745100"/>
            <a:ext cx="1875300" cy="3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JAVASCRIPT</a:t>
            </a:r>
            <a:endParaRPr dirty="0"/>
          </a:p>
        </p:txBody>
      </p:sp>
      <p:sp>
        <p:nvSpPr>
          <p:cNvPr id="1227" name="Google Shape;1227;p70"/>
          <p:cNvSpPr txBox="1">
            <a:spLocks noGrp="1"/>
          </p:cNvSpPr>
          <p:nvPr>
            <p:ph type="subTitle" idx="6"/>
          </p:nvPr>
        </p:nvSpPr>
        <p:spPr>
          <a:xfrm>
            <a:off x="6314284" y="2051683"/>
            <a:ext cx="2308334" cy="52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Principalul limbaj folosi</a:t>
            </a:r>
            <a:r>
              <a:rPr lang="ro-RO" dirty="0"/>
              <a:t>t</a:t>
            </a:r>
            <a:r>
              <a:rPr lang="en" dirty="0"/>
              <a:t> </a:t>
            </a:r>
            <a:r>
              <a:rPr lang="ro-RO" dirty="0"/>
              <a:t>î</a:t>
            </a:r>
            <a:r>
              <a:rPr lang="en" dirty="0"/>
              <a:t>n partea de back-end</a:t>
            </a:r>
            <a:endParaRPr dirty="0"/>
          </a:p>
        </p:txBody>
      </p:sp>
      <p:sp>
        <p:nvSpPr>
          <p:cNvPr id="1228" name="Google Shape;1228;p70"/>
          <p:cNvSpPr/>
          <p:nvPr/>
        </p:nvSpPr>
        <p:spPr>
          <a:xfrm>
            <a:off x="3931800" y="880700"/>
            <a:ext cx="12804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70"/>
          <p:cNvSpPr/>
          <p:nvPr/>
        </p:nvSpPr>
        <p:spPr>
          <a:xfrm rot="21287867">
            <a:off x="911225" y="1830890"/>
            <a:ext cx="1393598" cy="953335"/>
          </a:xfrm>
          <a:custGeom>
            <a:avLst/>
            <a:gdLst/>
            <a:ahLst/>
            <a:cxnLst/>
            <a:rect l="l" t="t" r="r" b="b"/>
            <a:pathLst>
              <a:path w="167363" h="114490" extrusionOk="0">
                <a:moveTo>
                  <a:pt x="40553" y="0"/>
                </a:moveTo>
                <a:cubicBezTo>
                  <a:pt x="39308" y="0"/>
                  <a:pt x="38056" y="86"/>
                  <a:pt x="36796" y="274"/>
                </a:cubicBezTo>
                <a:cubicBezTo>
                  <a:pt x="29141" y="1405"/>
                  <a:pt x="22313" y="6406"/>
                  <a:pt x="18137" y="12974"/>
                </a:cubicBezTo>
                <a:cubicBezTo>
                  <a:pt x="13962" y="19498"/>
                  <a:pt x="12266" y="27414"/>
                  <a:pt x="12396" y="35199"/>
                </a:cubicBezTo>
                <a:cubicBezTo>
                  <a:pt x="12614" y="43419"/>
                  <a:pt x="14701" y="51944"/>
                  <a:pt x="11831" y="59642"/>
                </a:cubicBezTo>
                <a:cubicBezTo>
                  <a:pt x="10091" y="64209"/>
                  <a:pt x="6699" y="67819"/>
                  <a:pt x="4698" y="72212"/>
                </a:cubicBezTo>
                <a:cubicBezTo>
                  <a:pt x="3828" y="74125"/>
                  <a:pt x="2958" y="76039"/>
                  <a:pt x="2262" y="77953"/>
                </a:cubicBezTo>
                <a:cubicBezTo>
                  <a:pt x="914" y="81258"/>
                  <a:pt x="175" y="84738"/>
                  <a:pt x="88" y="88260"/>
                </a:cubicBezTo>
                <a:cubicBezTo>
                  <a:pt x="1" y="94784"/>
                  <a:pt x="3176" y="101700"/>
                  <a:pt x="9178" y="104353"/>
                </a:cubicBezTo>
                <a:cubicBezTo>
                  <a:pt x="11744" y="105484"/>
                  <a:pt x="14615" y="105745"/>
                  <a:pt x="17398" y="105875"/>
                </a:cubicBezTo>
                <a:cubicBezTo>
                  <a:pt x="18604" y="105923"/>
                  <a:pt x="19809" y="105945"/>
                  <a:pt x="21015" y="105945"/>
                </a:cubicBezTo>
                <a:cubicBezTo>
                  <a:pt x="33021" y="105945"/>
                  <a:pt x="45025" y="103784"/>
                  <a:pt x="57006" y="103784"/>
                </a:cubicBezTo>
                <a:cubicBezTo>
                  <a:pt x="59099" y="103784"/>
                  <a:pt x="61192" y="103850"/>
                  <a:pt x="63283" y="104005"/>
                </a:cubicBezTo>
                <a:cubicBezTo>
                  <a:pt x="77418" y="105049"/>
                  <a:pt x="90901" y="110094"/>
                  <a:pt x="104863" y="112660"/>
                </a:cubicBezTo>
                <a:cubicBezTo>
                  <a:pt x="111674" y="113879"/>
                  <a:pt x="118566" y="114489"/>
                  <a:pt x="125500" y="114489"/>
                </a:cubicBezTo>
                <a:cubicBezTo>
                  <a:pt x="125739" y="114489"/>
                  <a:pt x="125978" y="114488"/>
                  <a:pt x="126218" y="114487"/>
                </a:cubicBezTo>
                <a:cubicBezTo>
                  <a:pt x="131132" y="114487"/>
                  <a:pt x="136091" y="114139"/>
                  <a:pt x="140744" y="112530"/>
                </a:cubicBezTo>
                <a:cubicBezTo>
                  <a:pt x="145355" y="110877"/>
                  <a:pt x="149660" y="107876"/>
                  <a:pt x="152009" y="103527"/>
                </a:cubicBezTo>
                <a:cubicBezTo>
                  <a:pt x="157098" y="94089"/>
                  <a:pt x="151444" y="82432"/>
                  <a:pt x="152922" y="71777"/>
                </a:cubicBezTo>
                <a:cubicBezTo>
                  <a:pt x="154097" y="63295"/>
                  <a:pt x="159751" y="56119"/>
                  <a:pt x="162143" y="47942"/>
                </a:cubicBezTo>
                <a:cubicBezTo>
                  <a:pt x="167362" y="30067"/>
                  <a:pt x="156576" y="11452"/>
                  <a:pt x="138483" y="7146"/>
                </a:cubicBezTo>
                <a:cubicBezTo>
                  <a:pt x="134612" y="6232"/>
                  <a:pt x="130654" y="6015"/>
                  <a:pt x="126696" y="5841"/>
                </a:cubicBezTo>
                <a:cubicBezTo>
                  <a:pt x="121205" y="5556"/>
                  <a:pt x="115733" y="5067"/>
                  <a:pt x="110266" y="5067"/>
                </a:cubicBezTo>
                <a:cubicBezTo>
                  <a:pt x="107377" y="5067"/>
                  <a:pt x="104489" y="5204"/>
                  <a:pt x="101601" y="5580"/>
                </a:cubicBezTo>
                <a:cubicBezTo>
                  <a:pt x="93641" y="6580"/>
                  <a:pt x="86074" y="9364"/>
                  <a:pt x="77940" y="9364"/>
                </a:cubicBezTo>
                <a:cubicBezTo>
                  <a:pt x="65077" y="8770"/>
                  <a:pt x="53150" y="0"/>
                  <a:pt x="405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70"/>
          <p:cNvSpPr/>
          <p:nvPr/>
        </p:nvSpPr>
        <p:spPr>
          <a:xfrm rot="21287867">
            <a:off x="870875" y="3360349"/>
            <a:ext cx="1393598" cy="953335"/>
          </a:xfrm>
          <a:custGeom>
            <a:avLst/>
            <a:gdLst/>
            <a:ahLst/>
            <a:cxnLst/>
            <a:rect l="l" t="t" r="r" b="b"/>
            <a:pathLst>
              <a:path w="167363" h="114490" extrusionOk="0">
                <a:moveTo>
                  <a:pt x="40553" y="0"/>
                </a:moveTo>
                <a:cubicBezTo>
                  <a:pt x="39308" y="0"/>
                  <a:pt x="38056" y="86"/>
                  <a:pt x="36796" y="274"/>
                </a:cubicBezTo>
                <a:cubicBezTo>
                  <a:pt x="29141" y="1405"/>
                  <a:pt x="22313" y="6406"/>
                  <a:pt x="18137" y="12974"/>
                </a:cubicBezTo>
                <a:cubicBezTo>
                  <a:pt x="13962" y="19498"/>
                  <a:pt x="12266" y="27414"/>
                  <a:pt x="12396" y="35199"/>
                </a:cubicBezTo>
                <a:cubicBezTo>
                  <a:pt x="12614" y="43419"/>
                  <a:pt x="14701" y="51944"/>
                  <a:pt x="11831" y="59642"/>
                </a:cubicBezTo>
                <a:cubicBezTo>
                  <a:pt x="10091" y="64209"/>
                  <a:pt x="6699" y="67819"/>
                  <a:pt x="4698" y="72212"/>
                </a:cubicBezTo>
                <a:cubicBezTo>
                  <a:pt x="3828" y="74125"/>
                  <a:pt x="2958" y="76039"/>
                  <a:pt x="2262" y="77953"/>
                </a:cubicBezTo>
                <a:cubicBezTo>
                  <a:pt x="914" y="81258"/>
                  <a:pt x="175" y="84738"/>
                  <a:pt x="88" y="88260"/>
                </a:cubicBezTo>
                <a:cubicBezTo>
                  <a:pt x="1" y="94784"/>
                  <a:pt x="3176" y="101700"/>
                  <a:pt x="9178" y="104353"/>
                </a:cubicBezTo>
                <a:cubicBezTo>
                  <a:pt x="11744" y="105484"/>
                  <a:pt x="14615" y="105745"/>
                  <a:pt x="17398" y="105875"/>
                </a:cubicBezTo>
                <a:cubicBezTo>
                  <a:pt x="18604" y="105923"/>
                  <a:pt x="19809" y="105945"/>
                  <a:pt x="21015" y="105945"/>
                </a:cubicBezTo>
                <a:cubicBezTo>
                  <a:pt x="33021" y="105945"/>
                  <a:pt x="45025" y="103784"/>
                  <a:pt x="57006" y="103784"/>
                </a:cubicBezTo>
                <a:cubicBezTo>
                  <a:pt x="59099" y="103784"/>
                  <a:pt x="61192" y="103850"/>
                  <a:pt x="63283" y="104005"/>
                </a:cubicBezTo>
                <a:cubicBezTo>
                  <a:pt x="77418" y="105049"/>
                  <a:pt x="90901" y="110094"/>
                  <a:pt x="104863" y="112660"/>
                </a:cubicBezTo>
                <a:cubicBezTo>
                  <a:pt x="111674" y="113879"/>
                  <a:pt x="118566" y="114489"/>
                  <a:pt x="125500" y="114489"/>
                </a:cubicBezTo>
                <a:cubicBezTo>
                  <a:pt x="125739" y="114489"/>
                  <a:pt x="125978" y="114488"/>
                  <a:pt x="126218" y="114487"/>
                </a:cubicBezTo>
                <a:cubicBezTo>
                  <a:pt x="131132" y="114487"/>
                  <a:pt x="136091" y="114139"/>
                  <a:pt x="140744" y="112530"/>
                </a:cubicBezTo>
                <a:cubicBezTo>
                  <a:pt x="145355" y="110877"/>
                  <a:pt x="149660" y="107876"/>
                  <a:pt x="152009" y="103527"/>
                </a:cubicBezTo>
                <a:cubicBezTo>
                  <a:pt x="157098" y="94089"/>
                  <a:pt x="151444" y="82432"/>
                  <a:pt x="152922" y="71777"/>
                </a:cubicBezTo>
                <a:cubicBezTo>
                  <a:pt x="154097" y="63295"/>
                  <a:pt x="159751" y="56119"/>
                  <a:pt x="162143" y="47942"/>
                </a:cubicBezTo>
                <a:cubicBezTo>
                  <a:pt x="167362" y="30067"/>
                  <a:pt x="156576" y="11452"/>
                  <a:pt x="138483" y="7146"/>
                </a:cubicBezTo>
                <a:cubicBezTo>
                  <a:pt x="134612" y="6232"/>
                  <a:pt x="130654" y="6015"/>
                  <a:pt x="126696" y="5841"/>
                </a:cubicBezTo>
                <a:cubicBezTo>
                  <a:pt x="121205" y="5556"/>
                  <a:pt x="115733" y="5067"/>
                  <a:pt x="110266" y="5067"/>
                </a:cubicBezTo>
                <a:cubicBezTo>
                  <a:pt x="107377" y="5067"/>
                  <a:pt x="104489" y="5204"/>
                  <a:pt x="101601" y="5580"/>
                </a:cubicBezTo>
                <a:cubicBezTo>
                  <a:pt x="93641" y="6580"/>
                  <a:pt x="86074" y="9364"/>
                  <a:pt x="77940" y="9364"/>
                </a:cubicBezTo>
                <a:cubicBezTo>
                  <a:pt x="65077" y="8770"/>
                  <a:pt x="53150" y="0"/>
                  <a:pt x="405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70"/>
          <p:cNvSpPr/>
          <p:nvPr/>
        </p:nvSpPr>
        <p:spPr>
          <a:xfrm rot="21287867">
            <a:off x="4908800" y="1830890"/>
            <a:ext cx="1393598" cy="953335"/>
          </a:xfrm>
          <a:custGeom>
            <a:avLst/>
            <a:gdLst/>
            <a:ahLst/>
            <a:cxnLst/>
            <a:rect l="l" t="t" r="r" b="b"/>
            <a:pathLst>
              <a:path w="167363" h="114490" extrusionOk="0">
                <a:moveTo>
                  <a:pt x="40553" y="0"/>
                </a:moveTo>
                <a:cubicBezTo>
                  <a:pt x="39308" y="0"/>
                  <a:pt x="38056" y="86"/>
                  <a:pt x="36796" y="274"/>
                </a:cubicBezTo>
                <a:cubicBezTo>
                  <a:pt x="29141" y="1405"/>
                  <a:pt x="22313" y="6406"/>
                  <a:pt x="18137" y="12974"/>
                </a:cubicBezTo>
                <a:cubicBezTo>
                  <a:pt x="13962" y="19498"/>
                  <a:pt x="12266" y="27414"/>
                  <a:pt x="12396" y="35199"/>
                </a:cubicBezTo>
                <a:cubicBezTo>
                  <a:pt x="12614" y="43419"/>
                  <a:pt x="14701" y="51944"/>
                  <a:pt x="11831" y="59642"/>
                </a:cubicBezTo>
                <a:cubicBezTo>
                  <a:pt x="10091" y="64209"/>
                  <a:pt x="6699" y="67819"/>
                  <a:pt x="4698" y="72212"/>
                </a:cubicBezTo>
                <a:cubicBezTo>
                  <a:pt x="3828" y="74125"/>
                  <a:pt x="2958" y="76039"/>
                  <a:pt x="2262" y="77953"/>
                </a:cubicBezTo>
                <a:cubicBezTo>
                  <a:pt x="914" y="81258"/>
                  <a:pt x="175" y="84738"/>
                  <a:pt x="88" y="88260"/>
                </a:cubicBezTo>
                <a:cubicBezTo>
                  <a:pt x="1" y="94784"/>
                  <a:pt x="3176" y="101700"/>
                  <a:pt x="9178" y="104353"/>
                </a:cubicBezTo>
                <a:cubicBezTo>
                  <a:pt x="11744" y="105484"/>
                  <a:pt x="14615" y="105745"/>
                  <a:pt x="17398" y="105875"/>
                </a:cubicBezTo>
                <a:cubicBezTo>
                  <a:pt x="18604" y="105923"/>
                  <a:pt x="19809" y="105945"/>
                  <a:pt x="21015" y="105945"/>
                </a:cubicBezTo>
                <a:cubicBezTo>
                  <a:pt x="33021" y="105945"/>
                  <a:pt x="45025" y="103784"/>
                  <a:pt x="57006" y="103784"/>
                </a:cubicBezTo>
                <a:cubicBezTo>
                  <a:pt x="59099" y="103784"/>
                  <a:pt x="61192" y="103850"/>
                  <a:pt x="63283" y="104005"/>
                </a:cubicBezTo>
                <a:cubicBezTo>
                  <a:pt x="77418" y="105049"/>
                  <a:pt x="90901" y="110094"/>
                  <a:pt x="104863" y="112660"/>
                </a:cubicBezTo>
                <a:cubicBezTo>
                  <a:pt x="111674" y="113879"/>
                  <a:pt x="118566" y="114489"/>
                  <a:pt x="125500" y="114489"/>
                </a:cubicBezTo>
                <a:cubicBezTo>
                  <a:pt x="125739" y="114489"/>
                  <a:pt x="125978" y="114488"/>
                  <a:pt x="126218" y="114487"/>
                </a:cubicBezTo>
                <a:cubicBezTo>
                  <a:pt x="131132" y="114487"/>
                  <a:pt x="136091" y="114139"/>
                  <a:pt x="140744" y="112530"/>
                </a:cubicBezTo>
                <a:cubicBezTo>
                  <a:pt x="145355" y="110877"/>
                  <a:pt x="149660" y="107876"/>
                  <a:pt x="152009" y="103527"/>
                </a:cubicBezTo>
                <a:cubicBezTo>
                  <a:pt x="157098" y="94089"/>
                  <a:pt x="151444" y="82432"/>
                  <a:pt x="152922" y="71777"/>
                </a:cubicBezTo>
                <a:cubicBezTo>
                  <a:pt x="154097" y="63295"/>
                  <a:pt x="159751" y="56119"/>
                  <a:pt x="162143" y="47942"/>
                </a:cubicBezTo>
                <a:cubicBezTo>
                  <a:pt x="167362" y="30067"/>
                  <a:pt x="156576" y="11452"/>
                  <a:pt x="138483" y="7146"/>
                </a:cubicBezTo>
                <a:cubicBezTo>
                  <a:pt x="134612" y="6232"/>
                  <a:pt x="130654" y="6015"/>
                  <a:pt x="126696" y="5841"/>
                </a:cubicBezTo>
                <a:cubicBezTo>
                  <a:pt x="121205" y="5556"/>
                  <a:pt x="115733" y="5067"/>
                  <a:pt x="110266" y="5067"/>
                </a:cubicBezTo>
                <a:cubicBezTo>
                  <a:pt x="107377" y="5067"/>
                  <a:pt x="104489" y="5204"/>
                  <a:pt x="101601" y="5580"/>
                </a:cubicBezTo>
                <a:cubicBezTo>
                  <a:pt x="93641" y="6580"/>
                  <a:pt x="86074" y="9364"/>
                  <a:pt x="77940" y="9364"/>
                </a:cubicBezTo>
                <a:cubicBezTo>
                  <a:pt x="65077" y="8770"/>
                  <a:pt x="53150" y="0"/>
                  <a:pt x="405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70"/>
          <p:cNvSpPr txBox="1">
            <a:spLocks noGrp="1"/>
          </p:cNvSpPr>
          <p:nvPr>
            <p:ph type="subTitle" idx="7"/>
          </p:nvPr>
        </p:nvSpPr>
        <p:spPr>
          <a:xfrm>
            <a:off x="6342749" y="3316725"/>
            <a:ext cx="1875300" cy="3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MYSQL</a:t>
            </a:r>
            <a:endParaRPr dirty="0"/>
          </a:p>
        </p:txBody>
      </p:sp>
      <p:sp>
        <p:nvSpPr>
          <p:cNvPr id="1256" name="Google Shape;1256;p70"/>
          <p:cNvSpPr txBox="1">
            <a:spLocks noGrp="1"/>
          </p:cNvSpPr>
          <p:nvPr>
            <p:ph type="subTitle" idx="8"/>
          </p:nvPr>
        </p:nvSpPr>
        <p:spPr>
          <a:xfrm>
            <a:off x="6342763" y="3626479"/>
            <a:ext cx="2279855" cy="52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Vom utiliza pentru gestionarea bazei de date</a:t>
            </a:r>
            <a:endParaRPr dirty="0"/>
          </a:p>
        </p:txBody>
      </p:sp>
      <p:sp>
        <p:nvSpPr>
          <p:cNvPr id="1257" name="Google Shape;1257;p70"/>
          <p:cNvSpPr/>
          <p:nvPr/>
        </p:nvSpPr>
        <p:spPr>
          <a:xfrm rot="-312133">
            <a:off x="4908800" y="3377940"/>
            <a:ext cx="1393598" cy="953335"/>
          </a:xfrm>
          <a:custGeom>
            <a:avLst/>
            <a:gdLst/>
            <a:ahLst/>
            <a:cxnLst/>
            <a:rect l="l" t="t" r="r" b="b"/>
            <a:pathLst>
              <a:path w="167363" h="114490" extrusionOk="0">
                <a:moveTo>
                  <a:pt x="40553" y="0"/>
                </a:moveTo>
                <a:cubicBezTo>
                  <a:pt x="39308" y="0"/>
                  <a:pt x="38056" y="86"/>
                  <a:pt x="36796" y="274"/>
                </a:cubicBezTo>
                <a:cubicBezTo>
                  <a:pt x="29141" y="1405"/>
                  <a:pt x="22313" y="6406"/>
                  <a:pt x="18137" y="12974"/>
                </a:cubicBezTo>
                <a:cubicBezTo>
                  <a:pt x="13962" y="19498"/>
                  <a:pt x="12266" y="27414"/>
                  <a:pt x="12396" y="35199"/>
                </a:cubicBezTo>
                <a:cubicBezTo>
                  <a:pt x="12614" y="43419"/>
                  <a:pt x="14701" y="51944"/>
                  <a:pt x="11831" y="59642"/>
                </a:cubicBezTo>
                <a:cubicBezTo>
                  <a:pt x="10091" y="64209"/>
                  <a:pt x="6699" y="67819"/>
                  <a:pt x="4698" y="72212"/>
                </a:cubicBezTo>
                <a:cubicBezTo>
                  <a:pt x="3828" y="74125"/>
                  <a:pt x="2958" y="76039"/>
                  <a:pt x="2262" y="77953"/>
                </a:cubicBezTo>
                <a:cubicBezTo>
                  <a:pt x="914" y="81258"/>
                  <a:pt x="175" y="84738"/>
                  <a:pt x="88" y="88260"/>
                </a:cubicBezTo>
                <a:cubicBezTo>
                  <a:pt x="1" y="94784"/>
                  <a:pt x="3176" y="101700"/>
                  <a:pt x="9178" y="104353"/>
                </a:cubicBezTo>
                <a:cubicBezTo>
                  <a:pt x="11744" y="105484"/>
                  <a:pt x="14615" y="105745"/>
                  <a:pt x="17398" y="105875"/>
                </a:cubicBezTo>
                <a:cubicBezTo>
                  <a:pt x="18604" y="105923"/>
                  <a:pt x="19809" y="105945"/>
                  <a:pt x="21015" y="105945"/>
                </a:cubicBezTo>
                <a:cubicBezTo>
                  <a:pt x="33021" y="105945"/>
                  <a:pt x="45025" y="103784"/>
                  <a:pt x="57006" y="103784"/>
                </a:cubicBezTo>
                <a:cubicBezTo>
                  <a:pt x="59099" y="103784"/>
                  <a:pt x="61192" y="103850"/>
                  <a:pt x="63283" y="104005"/>
                </a:cubicBezTo>
                <a:cubicBezTo>
                  <a:pt x="77418" y="105049"/>
                  <a:pt x="90901" y="110094"/>
                  <a:pt x="104863" y="112660"/>
                </a:cubicBezTo>
                <a:cubicBezTo>
                  <a:pt x="111674" y="113879"/>
                  <a:pt x="118566" y="114489"/>
                  <a:pt x="125500" y="114489"/>
                </a:cubicBezTo>
                <a:cubicBezTo>
                  <a:pt x="125739" y="114489"/>
                  <a:pt x="125978" y="114488"/>
                  <a:pt x="126218" y="114487"/>
                </a:cubicBezTo>
                <a:cubicBezTo>
                  <a:pt x="131132" y="114487"/>
                  <a:pt x="136091" y="114139"/>
                  <a:pt x="140744" y="112530"/>
                </a:cubicBezTo>
                <a:cubicBezTo>
                  <a:pt x="145355" y="110877"/>
                  <a:pt x="149660" y="107876"/>
                  <a:pt x="152009" y="103527"/>
                </a:cubicBezTo>
                <a:cubicBezTo>
                  <a:pt x="157098" y="94089"/>
                  <a:pt x="151444" y="82432"/>
                  <a:pt x="152922" y="71777"/>
                </a:cubicBezTo>
                <a:cubicBezTo>
                  <a:pt x="154097" y="63295"/>
                  <a:pt x="159751" y="56119"/>
                  <a:pt x="162143" y="47942"/>
                </a:cubicBezTo>
                <a:cubicBezTo>
                  <a:pt x="167362" y="30067"/>
                  <a:pt x="156576" y="11452"/>
                  <a:pt x="138483" y="7146"/>
                </a:cubicBezTo>
                <a:cubicBezTo>
                  <a:pt x="134612" y="6232"/>
                  <a:pt x="130654" y="6015"/>
                  <a:pt x="126696" y="5841"/>
                </a:cubicBezTo>
                <a:cubicBezTo>
                  <a:pt x="121205" y="5556"/>
                  <a:pt x="115733" y="5067"/>
                  <a:pt x="110266" y="5067"/>
                </a:cubicBezTo>
                <a:cubicBezTo>
                  <a:pt x="107377" y="5067"/>
                  <a:pt x="104489" y="5204"/>
                  <a:pt x="101601" y="5580"/>
                </a:cubicBezTo>
                <a:cubicBezTo>
                  <a:pt x="93641" y="6580"/>
                  <a:pt x="86074" y="9364"/>
                  <a:pt x="77940" y="9364"/>
                </a:cubicBezTo>
                <a:cubicBezTo>
                  <a:pt x="65077" y="8770"/>
                  <a:pt x="53150" y="0"/>
                  <a:pt x="405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5C1BE9B4-FD06-3875-A0EF-819841322B2F}"/>
              </a:ext>
            </a:extLst>
          </p:cNvPr>
          <p:cNvPicPr>
            <a:picLocks noChangeAspect="1"/>
          </p:cNvPicPr>
          <p:nvPr/>
        </p:nvPicPr>
        <p:blipFill>
          <a:blip r:embed="rId3"/>
          <a:stretch>
            <a:fillRect/>
          </a:stretch>
        </p:blipFill>
        <p:spPr>
          <a:xfrm>
            <a:off x="1284701" y="1998822"/>
            <a:ext cx="634921" cy="634921"/>
          </a:xfrm>
          <a:prstGeom prst="rect">
            <a:avLst/>
          </a:prstGeom>
        </p:spPr>
      </p:pic>
      <p:pic>
        <p:nvPicPr>
          <p:cNvPr id="5" name="Picture 4">
            <a:extLst>
              <a:ext uri="{FF2B5EF4-FFF2-40B4-BE49-F238E27FC236}">
                <a16:creationId xmlns:a16="http://schemas.microsoft.com/office/drawing/2014/main" id="{E38F45F9-29DD-A6F8-2780-23590A986559}"/>
              </a:ext>
            </a:extLst>
          </p:cNvPr>
          <p:cNvPicPr>
            <a:picLocks noChangeAspect="1"/>
          </p:cNvPicPr>
          <p:nvPr/>
        </p:nvPicPr>
        <p:blipFill>
          <a:blip r:embed="rId4"/>
          <a:stretch>
            <a:fillRect/>
          </a:stretch>
        </p:blipFill>
        <p:spPr>
          <a:xfrm>
            <a:off x="5294455" y="1990096"/>
            <a:ext cx="634921" cy="634921"/>
          </a:xfrm>
          <a:prstGeom prst="rect">
            <a:avLst/>
          </a:prstGeom>
        </p:spPr>
      </p:pic>
      <p:pic>
        <p:nvPicPr>
          <p:cNvPr id="7" name="Picture 6">
            <a:extLst>
              <a:ext uri="{FF2B5EF4-FFF2-40B4-BE49-F238E27FC236}">
                <a16:creationId xmlns:a16="http://schemas.microsoft.com/office/drawing/2014/main" id="{540C38D9-EEEF-666F-0574-2426F50E1584}"/>
              </a:ext>
            </a:extLst>
          </p:cNvPr>
          <p:cNvPicPr>
            <a:picLocks noChangeAspect="1"/>
          </p:cNvPicPr>
          <p:nvPr/>
        </p:nvPicPr>
        <p:blipFill>
          <a:blip r:embed="rId5"/>
          <a:stretch>
            <a:fillRect/>
          </a:stretch>
        </p:blipFill>
        <p:spPr>
          <a:xfrm>
            <a:off x="5354684" y="3555664"/>
            <a:ext cx="634921" cy="634921"/>
          </a:xfrm>
          <a:prstGeom prst="rect">
            <a:avLst/>
          </a:prstGeom>
        </p:spPr>
      </p:pic>
      <p:pic>
        <p:nvPicPr>
          <p:cNvPr id="9" name="Picture 8">
            <a:extLst>
              <a:ext uri="{FF2B5EF4-FFF2-40B4-BE49-F238E27FC236}">
                <a16:creationId xmlns:a16="http://schemas.microsoft.com/office/drawing/2014/main" id="{7C8704A0-72B7-B9A9-65D7-97F4DFF8AA89}"/>
              </a:ext>
            </a:extLst>
          </p:cNvPr>
          <p:cNvPicPr>
            <a:picLocks noChangeAspect="1"/>
          </p:cNvPicPr>
          <p:nvPr/>
        </p:nvPicPr>
        <p:blipFill>
          <a:blip r:embed="rId6"/>
          <a:stretch>
            <a:fillRect/>
          </a:stretch>
        </p:blipFill>
        <p:spPr>
          <a:xfrm>
            <a:off x="1250213" y="3537146"/>
            <a:ext cx="634921" cy="63492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65"/>
          <p:cNvSpPr txBox="1">
            <a:spLocks noGrp="1"/>
          </p:cNvSpPr>
          <p:nvPr>
            <p:ph type="title"/>
          </p:nvPr>
        </p:nvSpPr>
        <p:spPr>
          <a:xfrm>
            <a:off x="1890000" y="2332650"/>
            <a:ext cx="536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dirty="0"/>
              <a:t>Î</a:t>
            </a:r>
            <a:r>
              <a:rPr lang="en" dirty="0"/>
              <a:t>NTREB</a:t>
            </a:r>
            <a:r>
              <a:rPr lang="ro-RO" dirty="0"/>
              <a:t>Ă</a:t>
            </a:r>
            <a:r>
              <a:rPr lang="en" dirty="0"/>
              <a:t>RI?</a:t>
            </a:r>
            <a:endParaRPr dirty="0"/>
          </a:p>
        </p:txBody>
      </p:sp>
    </p:spTree>
    <p:extLst>
      <p:ext uri="{BB962C8B-B14F-4D97-AF65-F5344CB8AC3E}">
        <p14:creationId xmlns:p14="http://schemas.microsoft.com/office/powerpoint/2010/main" val="1965707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61"/>
          <p:cNvSpPr txBox="1">
            <a:spLocks noGrp="1"/>
          </p:cNvSpPr>
          <p:nvPr>
            <p:ph type="title"/>
          </p:nvPr>
        </p:nvSpPr>
        <p:spPr>
          <a:xfrm>
            <a:off x="718500" y="348450"/>
            <a:ext cx="7707000" cy="102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CONŢINUT</a:t>
            </a:r>
            <a:endParaRPr dirty="0"/>
          </a:p>
        </p:txBody>
      </p:sp>
      <p:sp>
        <p:nvSpPr>
          <p:cNvPr id="741" name="Google Shape;741;p61"/>
          <p:cNvSpPr txBox="1">
            <a:spLocks noGrp="1"/>
          </p:cNvSpPr>
          <p:nvPr>
            <p:ph type="title" idx="2"/>
          </p:nvPr>
        </p:nvSpPr>
        <p:spPr>
          <a:xfrm>
            <a:off x="2379700" y="1498817"/>
            <a:ext cx="963000" cy="31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42" name="Google Shape;742;p61"/>
          <p:cNvSpPr txBox="1">
            <a:spLocks noGrp="1"/>
          </p:cNvSpPr>
          <p:nvPr>
            <p:ph type="subTitle" idx="1"/>
          </p:nvPr>
        </p:nvSpPr>
        <p:spPr>
          <a:xfrm>
            <a:off x="1850950" y="1942801"/>
            <a:ext cx="2020500" cy="2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PROBLEMA</a:t>
            </a:r>
            <a:endParaRPr dirty="0"/>
          </a:p>
        </p:txBody>
      </p:sp>
      <p:sp>
        <p:nvSpPr>
          <p:cNvPr id="743" name="Google Shape;743;p61"/>
          <p:cNvSpPr txBox="1">
            <a:spLocks noGrp="1"/>
          </p:cNvSpPr>
          <p:nvPr>
            <p:ph type="subTitle" idx="3"/>
          </p:nvPr>
        </p:nvSpPr>
        <p:spPr>
          <a:xfrm>
            <a:off x="1286809" y="2372790"/>
            <a:ext cx="3148781" cy="42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Descrierea problemei la care dorim s</a:t>
            </a:r>
            <a:r>
              <a:rPr lang="ro-RO" dirty="0"/>
              <a:t>ă</a:t>
            </a:r>
            <a:r>
              <a:rPr lang="en" dirty="0"/>
              <a:t> aducem o solu</a:t>
            </a:r>
            <a:r>
              <a:rPr lang="ro-RO" dirty="0"/>
              <a:t>ţ</a:t>
            </a:r>
            <a:r>
              <a:rPr lang="en" dirty="0"/>
              <a:t>ie prin aceas</a:t>
            </a:r>
            <a:r>
              <a:rPr lang="ro-RO" dirty="0"/>
              <a:t>tă</a:t>
            </a:r>
            <a:r>
              <a:rPr lang="en" dirty="0"/>
              <a:t> aplica</a:t>
            </a:r>
            <a:r>
              <a:rPr lang="ro-RO" dirty="0"/>
              <a:t>ţ</a:t>
            </a:r>
            <a:r>
              <a:rPr lang="en" dirty="0"/>
              <a:t>ie</a:t>
            </a:r>
            <a:endParaRPr dirty="0"/>
          </a:p>
        </p:txBody>
      </p:sp>
      <p:sp>
        <p:nvSpPr>
          <p:cNvPr id="744" name="Google Shape;744;p61"/>
          <p:cNvSpPr txBox="1">
            <a:spLocks noGrp="1"/>
          </p:cNvSpPr>
          <p:nvPr>
            <p:ph type="title" idx="4"/>
          </p:nvPr>
        </p:nvSpPr>
        <p:spPr>
          <a:xfrm>
            <a:off x="2379700" y="3251417"/>
            <a:ext cx="963000" cy="31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45" name="Google Shape;745;p61"/>
          <p:cNvSpPr txBox="1">
            <a:spLocks noGrp="1"/>
          </p:cNvSpPr>
          <p:nvPr>
            <p:ph type="subTitle" idx="5"/>
          </p:nvPr>
        </p:nvSpPr>
        <p:spPr>
          <a:xfrm>
            <a:off x="1850950" y="3695401"/>
            <a:ext cx="2020500" cy="2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SOLU</a:t>
            </a:r>
            <a:r>
              <a:rPr lang="ro-RO" dirty="0"/>
              <a:t>Ţ</a:t>
            </a:r>
            <a:r>
              <a:rPr lang="en" dirty="0"/>
              <a:t>IE</a:t>
            </a:r>
            <a:endParaRPr dirty="0"/>
          </a:p>
        </p:txBody>
      </p:sp>
      <p:sp>
        <p:nvSpPr>
          <p:cNvPr id="746" name="Google Shape;746;p61"/>
          <p:cNvSpPr txBox="1">
            <a:spLocks noGrp="1"/>
          </p:cNvSpPr>
          <p:nvPr>
            <p:ph type="subTitle" idx="6"/>
          </p:nvPr>
        </p:nvSpPr>
        <p:spPr>
          <a:xfrm>
            <a:off x="1334753" y="4092500"/>
            <a:ext cx="3148781" cy="42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Descrierea solu</a:t>
            </a:r>
            <a:r>
              <a:rPr lang="ro-RO" dirty="0"/>
              <a:t>ţ</a:t>
            </a:r>
            <a:r>
              <a:rPr lang="en" dirty="0"/>
              <a:t>iilor pe care dorim s</a:t>
            </a:r>
            <a:r>
              <a:rPr lang="ro-RO" dirty="0"/>
              <a:t>ă</a:t>
            </a:r>
            <a:r>
              <a:rPr lang="en" dirty="0"/>
              <a:t> le aducem prin aplica</a:t>
            </a:r>
            <a:r>
              <a:rPr lang="ro-RO" dirty="0"/>
              <a:t>ţ</a:t>
            </a:r>
            <a:r>
              <a:rPr lang="en" dirty="0"/>
              <a:t>ie</a:t>
            </a:r>
            <a:endParaRPr dirty="0"/>
          </a:p>
        </p:txBody>
      </p:sp>
      <p:sp>
        <p:nvSpPr>
          <p:cNvPr id="747" name="Google Shape;747;p61"/>
          <p:cNvSpPr txBox="1">
            <a:spLocks noGrp="1"/>
          </p:cNvSpPr>
          <p:nvPr>
            <p:ph type="title" idx="7"/>
          </p:nvPr>
        </p:nvSpPr>
        <p:spPr>
          <a:xfrm>
            <a:off x="5801300" y="3251417"/>
            <a:ext cx="963000" cy="31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48" name="Google Shape;748;p61"/>
          <p:cNvSpPr txBox="1">
            <a:spLocks noGrp="1"/>
          </p:cNvSpPr>
          <p:nvPr>
            <p:ph type="subTitle" idx="8"/>
          </p:nvPr>
        </p:nvSpPr>
        <p:spPr>
          <a:xfrm>
            <a:off x="5150150" y="3695401"/>
            <a:ext cx="2265300" cy="2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LIMBAJE &amp; TEHNOLOGII</a:t>
            </a:r>
            <a:endParaRPr dirty="0"/>
          </a:p>
        </p:txBody>
      </p:sp>
      <p:sp>
        <p:nvSpPr>
          <p:cNvPr id="749" name="Google Shape;749;p61"/>
          <p:cNvSpPr txBox="1">
            <a:spLocks noGrp="1"/>
          </p:cNvSpPr>
          <p:nvPr>
            <p:ph type="subTitle" idx="9"/>
          </p:nvPr>
        </p:nvSpPr>
        <p:spPr>
          <a:xfrm>
            <a:off x="4660467" y="4258725"/>
            <a:ext cx="3148780" cy="42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Descrierea limbajelor </a:t>
            </a:r>
            <a:r>
              <a:rPr lang="ro-RO" dirty="0"/>
              <a:t>ş</a:t>
            </a:r>
            <a:r>
              <a:rPr lang="en" dirty="0"/>
              <a:t>i tehnologiilor folosite in aplica</a:t>
            </a:r>
            <a:r>
              <a:rPr lang="ro-RO" dirty="0"/>
              <a:t>ţ</a:t>
            </a:r>
            <a:r>
              <a:rPr lang="en" dirty="0"/>
              <a:t>ie</a:t>
            </a:r>
            <a:endParaRPr dirty="0"/>
          </a:p>
        </p:txBody>
      </p:sp>
      <p:sp>
        <p:nvSpPr>
          <p:cNvPr id="750" name="Google Shape;750;p61"/>
          <p:cNvSpPr txBox="1">
            <a:spLocks noGrp="1"/>
          </p:cNvSpPr>
          <p:nvPr>
            <p:ph type="title" idx="13"/>
          </p:nvPr>
        </p:nvSpPr>
        <p:spPr>
          <a:xfrm>
            <a:off x="5801300" y="1498817"/>
            <a:ext cx="963000" cy="31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51" name="Google Shape;751;p61"/>
          <p:cNvSpPr txBox="1">
            <a:spLocks noGrp="1"/>
          </p:cNvSpPr>
          <p:nvPr>
            <p:ph type="subTitle" idx="14"/>
          </p:nvPr>
        </p:nvSpPr>
        <p:spPr>
          <a:xfrm>
            <a:off x="5272550" y="1942801"/>
            <a:ext cx="2020500" cy="2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CLIEN</a:t>
            </a:r>
            <a:r>
              <a:rPr lang="ro-RO" dirty="0"/>
              <a:t>Ţ</a:t>
            </a:r>
            <a:r>
              <a:rPr lang="en" dirty="0"/>
              <a:t>I </a:t>
            </a:r>
            <a:r>
              <a:rPr lang="ro-RO" dirty="0"/>
              <a:t>Ţ</a:t>
            </a:r>
            <a:r>
              <a:rPr lang="en" dirty="0"/>
              <a:t>INT</a:t>
            </a:r>
            <a:r>
              <a:rPr lang="ro-RO" dirty="0"/>
              <a:t>Ă</a:t>
            </a:r>
            <a:endParaRPr dirty="0"/>
          </a:p>
        </p:txBody>
      </p:sp>
      <p:sp>
        <p:nvSpPr>
          <p:cNvPr id="752" name="Google Shape;752;p61"/>
          <p:cNvSpPr txBox="1">
            <a:spLocks noGrp="1"/>
          </p:cNvSpPr>
          <p:nvPr>
            <p:ph type="subTitle" idx="15"/>
          </p:nvPr>
        </p:nvSpPr>
        <p:spPr>
          <a:xfrm>
            <a:off x="4939550" y="2289513"/>
            <a:ext cx="2686500" cy="42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Descrierea categoriilor de utilizatori</a:t>
            </a:r>
            <a:endParaRPr dirty="0"/>
          </a:p>
        </p:txBody>
      </p:sp>
      <p:sp>
        <p:nvSpPr>
          <p:cNvPr id="753" name="Google Shape;753;p61"/>
          <p:cNvSpPr/>
          <p:nvPr/>
        </p:nvSpPr>
        <p:spPr>
          <a:xfrm>
            <a:off x="2921550" y="884775"/>
            <a:ext cx="33009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65"/>
          <p:cNvSpPr txBox="1">
            <a:spLocks noGrp="1"/>
          </p:cNvSpPr>
          <p:nvPr>
            <p:ph type="title"/>
          </p:nvPr>
        </p:nvSpPr>
        <p:spPr>
          <a:xfrm>
            <a:off x="1890000" y="2445890"/>
            <a:ext cx="536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PROBLEMA</a:t>
            </a:r>
            <a:endParaRPr dirty="0"/>
          </a:p>
        </p:txBody>
      </p:sp>
      <p:sp>
        <p:nvSpPr>
          <p:cNvPr id="793" name="Google Shape;793;p65"/>
          <p:cNvSpPr txBox="1">
            <a:spLocks noGrp="1"/>
          </p:cNvSpPr>
          <p:nvPr>
            <p:ph type="title" idx="2"/>
          </p:nvPr>
        </p:nvSpPr>
        <p:spPr>
          <a:xfrm>
            <a:off x="3931500" y="1884600"/>
            <a:ext cx="1281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68"/>
          <p:cNvSpPr txBox="1">
            <a:spLocks noGrp="1"/>
          </p:cNvSpPr>
          <p:nvPr>
            <p:ph type="title"/>
          </p:nvPr>
        </p:nvSpPr>
        <p:spPr>
          <a:xfrm>
            <a:off x="718500" y="347223"/>
            <a:ext cx="770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CARE ESTE PROBLEMA?</a:t>
            </a:r>
            <a:endParaRPr dirty="0"/>
          </a:p>
        </p:txBody>
      </p:sp>
      <p:sp>
        <p:nvSpPr>
          <p:cNvPr id="1083" name="Google Shape;1083;p68"/>
          <p:cNvSpPr txBox="1">
            <a:spLocks noGrp="1"/>
          </p:cNvSpPr>
          <p:nvPr>
            <p:ph type="subTitle" idx="1"/>
          </p:nvPr>
        </p:nvSpPr>
        <p:spPr>
          <a:xfrm>
            <a:off x="718500" y="1106025"/>
            <a:ext cx="7707000" cy="84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În general, programarea pacienţilor la un medic, vizualizarea fişelor medicale şi a istoricului medical nu se găsesc mereu în acelaşi loc, astfel că trebuie navigat pe mai multe platforme sau mers fizic în foarte multe locuri, unde de foarte multe ori sunt întâmpinate şi cozi, ceea ce poate fi foarte obositor pentru oricine.</a:t>
            </a:r>
          </a:p>
        </p:txBody>
      </p:sp>
      <p:grpSp>
        <p:nvGrpSpPr>
          <p:cNvPr id="1084" name="Google Shape;1084;p68"/>
          <p:cNvGrpSpPr/>
          <p:nvPr/>
        </p:nvGrpSpPr>
        <p:grpSpPr>
          <a:xfrm>
            <a:off x="3278531" y="2481307"/>
            <a:ext cx="2262467" cy="2039860"/>
            <a:chOff x="3278531" y="2481307"/>
            <a:chExt cx="2262467" cy="2039860"/>
          </a:xfrm>
        </p:grpSpPr>
        <p:sp>
          <p:nvSpPr>
            <p:cNvPr id="1085" name="Google Shape;1085;p68"/>
            <p:cNvSpPr/>
            <p:nvPr/>
          </p:nvSpPr>
          <p:spPr>
            <a:xfrm flipH="1">
              <a:off x="4761831" y="3052174"/>
              <a:ext cx="48646" cy="85600"/>
            </a:xfrm>
            <a:custGeom>
              <a:avLst/>
              <a:gdLst/>
              <a:ahLst/>
              <a:cxnLst/>
              <a:rect l="l" t="t" r="r" b="b"/>
              <a:pathLst>
                <a:path w="3782" h="6655" extrusionOk="0">
                  <a:moveTo>
                    <a:pt x="0" y="0"/>
                  </a:moveTo>
                  <a:lnTo>
                    <a:pt x="227" y="5293"/>
                  </a:lnTo>
                  <a:lnTo>
                    <a:pt x="303" y="6654"/>
                  </a:lnTo>
                  <a:lnTo>
                    <a:pt x="3781" y="5520"/>
                  </a:lnTo>
                  <a:lnTo>
                    <a:pt x="3252" y="4688"/>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68"/>
            <p:cNvSpPr/>
            <p:nvPr/>
          </p:nvSpPr>
          <p:spPr>
            <a:xfrm flipH="1">
              <a:off x="4771125" y="3067523"/>
              <a:ext cx="48646" cy="85600"/>
            </a:xfrm>
            <a:custGeom>
              <a:avLst/>
              <a:gdLst/>
              <a:ahLst/>
              <a:cxnLst/>
              <a:rect l="l" t="t" r="r" b="b"/>
              <a:pathLst>
                <a:path w="3782" h="6655" extrusionOk="0">
                  <a:moveTo>
                    <a:pt x="0" y="0"/>
                  </a:moveTo>
                  <a:lnTo>
                    <a:pt x="227" y="5293"/>
                  </a:lnTo>
                  <a:lnTo>
                    <a:pt x="303" y="6654"/>
                  </a:lnTo>
                  <a:lnTo>
                    <a:pt x="3781" y="5520"/>
                  </a:lnTo>
                  <a:lnTo>
                    <a:pt x="3252" y="4688"/>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7" name="Google Shape;1087;p68"/>
            <p:cNvGrpSpPr/>
            <p:nvPr/>
          </p:nvGrpSpPr>
          <p:grpSpPr>
            <a:xfrm>
              <a:off x="3278531" y="2481307"/>
              <a:ext cx="2262467" cy="2039860"/>
              <a:chOff x="1047625" y="1033525"/>
              <a:chExt cx="4888650" cy="4407650"/>
            </a:xfrm>
          </p:grpSpPr>
          <p:sp>
            <p:nvSpPr>
              <p:cNvPr id="1088" name="Google Shape;1088;p68"/>
              <p:cNvSpPr/>
              <p:nvPr/>
            </p:nvSpPr>
            <p:spPr>
              <a:xfrm>
                <a:off x="3578925" y="1033525"/>
                <a:ext cx="2195350" cy="4378075"/>
              </a:xfrm>
              <a:custGeom>
                <a:avLst/>
                <a:gdLst/>
                <a:ahLst/>
                <a:cxnLst/>
                <a:rect l="l" t="t" r="r" b="b"/>
                <a:pathLst>
                  <a:path w="87814" h="175123" extrusionOk="0">
                    <a:moveTo>
                      <a:pt x="9765" y="0"/>
                    </a:moveTo>
                    <a:cubicBezTo>
                      <a:pt x="5689" y="0"/>
                      <a:pt x="1" y="3307"/>
                      <a:pt x="1" y="6936"/>
                    </a:cubicBezTo>
                    <a:lnTo>
                      <a:pt x="3698" y="150594"/>
                    </a:lnTo>
                    <a:cubicBezTo>
                      <a:pt x="3698" y="154639"/>
                      <a:pt x="6960" y="158554"/>
                      <a:pt x="11004" y="159336"/>
                    </a:cubicBezTo>
                    <a:lnTo>
                      <a:pt x="77853" y="175037"/>
                    </a:lnTo>
                    <a:cubicBezTo>
                      <a:pt x="78150" y="175095"/>
                      <a:pt x="78457" y="175122"/>
                      <a:pt x="78771" y="175122"/>
                    </a:cubicBezTo>
                    <a:cubicBezTo>
                      <a:pt x="82734" y="175122"/>
                      <a:pt x="87813" y="170742"/>
                      <a:pt x="87813" y="167035"/>
                    </a:cubicBezTo>
                    <a:lnTo>
                      <a:pt x="87813" y="22420"/>
                    </a:lnTo>
                    <a:cubicBezTo>
                      <a:pt x="87813" y="18375"/>
                      <a:pt x="84551" y="14504"/>
                      <a:pt x="80506" y="13721"/>
                    </a:cubicBezTo>
                    <a:lnTo>
                      <a:pt x="10961" y="108"/>
                    </a:lnTo>
                    <a:cubicBezTo>
                      <a:pt x="10585" y="35"/>
                      <a:pt x="10183" y="0"/>
                      <a:pt x="9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8"/>
              <p:cNvSpPr/>
              <p:nvPr/>
            </p:nvSpPr>
            <p:spPr>
              <a:xfrm>
                <a:off x="3538700" y="1114300"/>
                <a:ext cx="2104000" cy="4326875"/>
              </a:xfrm>
              <a:custGeom>
                <a:avLst/>
                <a:gdLst/>
                <a:ahLst/>
                <a:cxnLst/>
                <a:rect l="l" t="t" r="r" b="b"/>
                <a:pathLst>
                  <a:path w="84160" h="173075" extrusionOk="0">
                    <a:moveTo>
                      <a:pt x="5895" y="0"/>
                    </a:moveTo>
                    <a:cubicBezTo>
                      <a:pt x="2529" y="0"/>
                      <a:pt x="0" y="2449"/>
                      <a:pt x="0" y="6011"/>
                    </a:cubicBezTo>
                    <a:lnTo>
                      <a:pt x="0" y="150625"/>
                    </a:lnTo>
                    <a:cubicBezTo>
                      <a:pt x="0" y="154670"/>
                      <a:pt x="3306" y="158585"/>
                      <a:pt x="7307" y="159367"/>
                    </a:cubicBezTo>
                    <a:lnTo>
                      <a:pt x="76853" y="172937"/>
                    </a:lnTo>
                    <a:cubicBezTo>
                      <a:pt x="77330" y="173030"/>
                      <a:pt x="77797" y="173074"/>
                      <a:pt x="78249" y="173074"/>
                    </a:cubicBezTo>
                    <a:cubicBezTo>
                      <a:pt x="81622" y="173074"/>
                      <a:pt x="84160" y="170589"/>
                      <a:pt x="84160" y="167022"/>
                    </a:cubicBezTo>
                    <a:lnTo>
                      <a:pt x="84160" y="22407"/>
                    </a:lnTo>
                    <a:cubicBezTo>
                      <a:pt x="84160" y="18406"/>
                      <a:pt x="80898" y="14492"/>
                      <a:pt x="76853" y="13709"/>
                    </a:cubicBezTo>
                    <a:lnTo>
                      <a:pt x="7307" y="139"/>
                    </a:lnTo>
                    <a:cubicBezTo>
                      <a:pt x="6824" y="45"/>
                      <a:pt x="6352" y="0"/>
                      <a:pt x="58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68"/>
              <p:cNvSpPr/>
              <p:nvPr/>
            </p:nvSpPr>
            <p:spPr>
              <a:xfrm>
                <a:off x="4298750" y="1355300"/>
                <a:ext cx="584875" cy="159950"/>
              </a:xfrm>
              <a:custGeom>
                <a:avLst/>
                <a:gdLst/>
                <a:ahLst/>
                <a:cxnLst/>
                <a:rect l="l" t="t" r="r" b="b"/>
                <a:pathLst>
                  <a:path w="23395" h="6398" extrusionOk="0">
                    <a:moveTo>
                      <a:pt x="885" y="1"/>
                    </a:moveTo>
                    <a:cubicBezTo>
                      <a:pt x="403" y="1"/>
                      <a:pt x="0" y="397"/>
                      <a:pt x="0" y="894"/>
                    </a:cubicBezTo>
                    <a:cubicBezTo>
                      <a:pt x="44" y="1546"/>
                      <a:pt x="479" y="2068"/>
                      <a:pt x="1087" y="2242"/>
                    </a:cubicBezTo>
                    <a:lnTo>
                      <a:pt x="22269" y="6374"/>
                    </a:lnTo>
                    <a:cubicBezTo>
                      <a:pt x="22337" y="6390"/>
                      <a:pt x="22405" y="6397"/>
                      <a:pt x="22472" y="6397"/>
                    </a:cubicBezTo>
                    <a:cubicBezTo>
                      <a:pt x="22961" y="6397"/>
                      <a:pt x="23394" y="5996"/>
                      <a:pt x="23356" y="5461"/>
                    </a:cubicBezTo>
                    <a:cubicBezTo>
                      <a:pt x="23356" y="4852"/>
                      <a:pt x="22877" y="4286"/>
                      <a:pt x="22269" y="4156"/>
                    </a:cubicBezTo>
                    <a:lnTo>
                      <a:pt x="1087" y="24"/>
                    </a:lnTo>
                    <a:cubicBezTo>
                      <a:pt x="1019" y="8"/>
                      <a:pt x="951" y="1"/>
                      <a:pt x="8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68"/>
              <p:cNvSpPr/>
              <p:nvPr/>
            </p:nvSpPr>
            <p:spPr>
              <a:xfrm>
                <a:off x="3665925" y="1424400"/>
                <a:ext cx="1849550" cy="3570800"/>
              </a:xfrm>
              <a:custGeom>
                <a:avLst/>
                <a:gdLst/>
                <a:ahLst/>
                <a:cxnLst/>
                <a:rect l="l" t="t" r="r" b="b"/>
                <a:pathLst>
                  <a:path w="73982" h="142832" extrusionOk="0">
                    <a:moveTo>
                      <a:pt x="0" y="0"/>
                    </a:moveTo>
                    <a:lnTo>
                      <a:pt x="0" y="128000"/>
                    </a:lnTo>
                    <a:lnTo>
                      <a:pt x="73982" y="142832"/>
                    </a:lnTo>
                    <a:lnTo>
                      <a:pt x="73982" y="12961"/>
                    </a:lnTo>
                    <a:lnTo>
                      <a:pt x="0" y="0"/>
                    </a:lnTo>
                    <a:close/>
                  </a:path>
                </a:pathLst>
              </a:custGeom>
              <a:solidFill>
                <a:srgbClr val="9DD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8"/>
              <p:cNvSpPr/>
              <p:nvPr/>
            </p:nvSpPr>
            <p:spPr>
              <a:xfrm>
                <a:off x="3665925" y="2858800"/>
                <a:ext cx="578475" cy="1007275"/>
              </a:xfrm>
              <a:custGeom>
                <a:avLst/>
                <a:gdLst/>
                <a:ahLst/>
                <a:cxnLst/>
                <a:rect l="l" t="t" r="r" b="b"/>
                <a:pathLst>
                  <a:path w="23139" h="40291" extrusionOk="0">
                    <a:moveTo>
                      <a:pt x="19545" y="0"/>
                    </a:moveTo>
                    <a:cubicBezTo>
                      <a:pt x="19081" y="0"/>
                      <a:pt x="18576" y="89"/>
                      <a:pt x="18050" y="252"/>
                    </a:cubicBezTo>
                    <a:cubicBezTo>
                      <a:pt x="15527" y="1166"/>
                      <a:pt x="13222" y="2601"/>
                      <a:pt x="11265" y="4471"/>
                    </a:cubicBezTo>
                    <a:cubicBezTo>
                      <a:pt x="10482" y="5254"/>
                      <a:pt x="9743" y="6124"/>
                      <a:pt x="9134" y="7037"/>
                    </a:cubicBezTo>
                    <a:cubicBezTo>
                      <a:pt x="8133" y="8516"/>
                      <a:pt x="7264" y="10082"/>
                      <a:pt x="6481" y="11691"/>
                    </a:cubicBezTo>
                    <a:cubicBezTo>
                      <a:pt x="2827" y="19085"/>
                      <a:pt x="0" y="27088"/>
                      <a:pt x="131" y="35351"/>
                    </a:cubicBezTo>
                    <a:cubicBezTo>
                      <a:pt x="174" y="36830"/>
                      <a:pt x="348" y="38439"/>
                      <a:pt x="1392" y="39483"/>
                    </a:cubicBezTo>
                    <a:cubicBezTo>
                      <a:pt x="1977" y="40052"/>
                      <a:pt x="2705" y="40291"/>
                      <a:pt x="3513" y="40291"/>
                    </a:cubicBezTo>
                    <a:cubicBezTo>
                      <a:pt x="6913" y="40291"/>
                      <a:pt x="11736" y="36064"/>
                      <a:pt x="13353" y="34308"/>
                    </a:cubicBezTo>
                    <a:cubicBezTo>
                      <a:pt x="16267" y="31133"/>
                      <a:pt x="18354" y="27131"/>
                      <a:pt x="19876" y="23130"/>
                    </a:cubicBezTo>
                    <a:cubicBezTo>
                      <a:pt x="22399" y="16475"/>
                      <a:pt x="23138" y="9256"/>
                      <a:pt x="22051" y="2210"/>
                    </a:cubicBezTo>
                    <a:cubicBezTo>
                      <a:pt x="21765" y="652"/>
                      <a:pt x="20805" y="0"/>
                      <a:pt x="19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68"/>
              <p:cNvSpPr/>
              <p:nvPr/>
            </p:nvSpPr>
            <p:spPr>
              <a:xfrm>
                <a:off x="4024725" y="1723450"/>
                <a:ext cx="1044950" cy="1430375"/>
              </a:xfrm>
              <a:custGeom>
                <a:avLst/>
                <a:gdLst/>
                <a:ahLst/>
                <a:cxnLst/>
                <a:rect l="l" t="t" r="r" b="b"/>
                <a:pathLst>
                  <a:path w="41798" h="57215" extrusionOk="0">
                    <a:moveTo>
                      <a:pt x="17636" y="1"/>
                    </a:moveTo>
                    <a:cubicBezTo>
                      <a:pt x="15992" y="1"/>
                      <a:pt x="14349" y="150"/>
                      <a:pt x="12744" y="434"/>
                    </a:cubicBezTo>
                    <a:cubicBezTo>
                      <a:pt x="8395" y="1173"/>
                      <a:pt x="5133" y="4000"/>
                      <a:pt x="3132" y="7871"/>
                    </a:cubicBezTo>
                    <a:cubicBezTo>
                      <a:pt x="1871" y="10307"/>
                      <a:pt x="1045" y="13003"/>
                      <a:pt x="740" y="15787"/>
                    </a:cubicBezTo>
                    <a:cubicBezTo>
                      <a:pt x="1" y="21702"/>
                      <a:pt x="1088" y="27486"/>
                      <a:pt x="1915" y="33314"/>
                    </a:cubicBezTo>
                    <a:cubicBezTo>
                      <a:pt x="2654" y="38882"/>
                      <a:pt x="3437" y="44492"/>
                      <a:pt x="5568" y="49711"/>
                    </a:cubicBezTo>
                    <a:cubicBezTo>
                      <a:pt x="5698" y="50103"/>
                      <a:pt x="5872" y="50451"/>
                      <a:pt x="6046" y="50799"/>
                    </a:cubicBezTo>
                    <a:cubicBezTo>
                      <a:pt x="6916" y="52843"/>
                      <a:pt x="8265" y="55191"/>
                      <a:pt x="10309" y="56322"/>
                    </a:cubicBezTo>
                    <a:cubicBezTo>
                      <a:pt x="11656" y="57055"/>
                      <a:pt x="13240" y="57215"/>
                      <a:pt x="14822" y="57215"/>
                    </a:cubicBezTo>
                    <a:cubicBezTo>
                      <a:pt x="15589" y="57215"/>
                      <a:pt x="16355" y="57177"/>
                      <a:pt x="17094" y="57149"/>
                    </a:cubicBezTo>
                    <a:cubicBezTo>
                      <a:pt x="20399" y="57062"/>
                      <a:pt x="23487" y="55800"/>
                      <a:pt x="26706" y="55278"/>
                    </a:cubicBezTo>
                    <a:cubicBezTo>
                      <a:pt x="29576" y="54800"/>
                      <a:pt x="32490" y="54452"/>
                      <a:pt x="35404" y="54278"/>
                    </a:cubicBezTo>
                    <a:cubicBezTo>
                      <a:pt x="37535" y="54148"/>
                      <a:pt x="40275" y="53930"/>
                      <a:pt x="41711" y="52103"/>
                    </a:cubicBezTo>
                    <a:cubicBezTo>
                      <a:pt x="41798" y="51929"/>
                      <a:pt x="40710" y="49624"/>
                      <a:pt x="40623" y="49320"/>
                    </a:cubicBezTo>
                    <a:cubicBezTo>
                      <a:pt x="40232" y="48320"/>
                      <a:pt x="39927" y="47319"/>
                      <a:pt x="39667" y="46275"/>
                    </a:cubicBezTo>
                    <a:cubicBezTo>
                      <a:pt x="39145" y="44231"/>
                      <a:pt x="38710" y="42187"/>
                      <a:pt x="38449" y="40099"/>
                    </a:cubicBezTo>
                    <a:cubicBezTo>
                      <a:pt x="37622" y="34532"/>
                      <a:pt x="37579" y="28965"/>
                      <a:pt x="37622" y="23354"/>
                    </a:cubicBezTo>
                    <a:cubicBezTo>
                      <a:pt x="37622" y="18266"/>
                      <a:pt x="37535" y="12786"/>
                      <a:pt x="34752" y="8349"/>
                    </a:cubicBezTo>
                    <a:cubicBezTo>
                      <a:pt x="33186" y="5783"/>
                      <a:pt x="30924" y="3739"/>
                      <a:pt x="28228" y="2391"/>
                    </a:cubicBezTo>
                    <a:cubicBezTo>
                      <a:pt x="24957" y="740"/>
                      <a:pt x="21293" y="1"/>
                      <a:pt x="17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68"/>
              <p:cNvSpPr/>
              <p:nvPr/>
            </p:nvSpPr>
            <p:spPr>
              <a:xfrm>
                <a:off x="4281350" y="2355800"/>
                <a:ext cx="575225" cy="708100"/>
              </a:xfrm>
              <a:custGeom>
                <a:avLst/>
                <a:gdLst/>
                <a:ahLst/>
                <a:cxnLst/>
                <a:rect l="l" t="t" r="r" b="b"/>
                <a:pathLst>
                  <a:path w="23009" h="28324" extrusionOk="0">
                    <a:moveTo>
                      <a:pt x="13214" y="1"/>
                    </a:moveTo>
                    <a:cubicBezTo>
                      <a:pt x="10099" y="1"/>
                      <a:pt x="6134" y="2221"/>
                      <a:pt x="4002" y="3889"/>
                    </a:cubicBezTo>
                    <a:cubicBezTo>
                      <a:pt x="2436" y="5063"/>
                      <a:pt x="1044" y="6585"/>
                      <a:pt x="479" y="8455"/>
                    </a:cubicBezTo>
                    <a:cubicBezTo>
                      <a:pt x="131" y="9760"/>
                      <a:pt x="0" y="11108"/>
                      <a:pt x="87" y="12457"/>
                    </a:cubicBezTo>
                    <a:lnTo>
                      <a:pt x="87" y="19155"/>
                    </a:lnTo>
                    <a:cubicBezTo>
                      <a:pt x="131" y="21808"/>
                      <a:pt x="174" y="24548"/>
                      <a:pt x="1479" y="26853"/>
                    </a:cubicBezTo>
                    <a:cubicBezTo>
                      <a:pt x="1740" y="27331"/>
                      <a:pt x="2131" y="27766"/>
                      <a:pt x="2610" y="28027"/>
                    </a:cubicBezTo>
                    <a:cubicBezTo>
                      <a:pt x="3045" y="28208"/>
                      <a:pt x="3480" y="28299"/>
                      <a:pt x="3940" y="28299"/>
                    </a:cubicBezTo>
                    <a:cubicBezTo>
                      <a:pt x="4032" y="28299"/>
                      <a:pt x="4125" y="28295"/>
                      <a:pt x="4219" y="28288"/>
                    </a:cubicBezTo>
                    <a:cubicBezTo>
                      <a:pt x="5382" y="28307"/>
                      <a:pt x="6550" y="28323"/>
                      <a:pt x="7720" y="28323"/>
                    </a:cubicBezTo>
                    <a:cubicBezTo>
                      <a:pt x="12064" y="28323"/>
                      <a:pt x="16426" y="28096"/>
                      <a:pt x="20572" y="26896"/>
                    </a:cubicBezTo>
                    <a:cubicBezTo>
                      <a:pt x="21573" y="26635"/>
                      <a:pt x="22704" y="26114"/>
                      <a:pt x="22921" y="25070"/>
                    </a:cubicBezTo>
                    <a:cubicBezTo>
                      <a:pt x="23008" y="24461"/>
                      <a:pt x="22878" y="23808"/>
                      <a:pt x="22617" y="23286"/>
                    </a:cubicBezTo>
                    <a:cubicBezTo>
                      <a:pt x="20920" y="18981"/>
                      <a:pt x="18615" y="13718"/>
                      <a:pt x="18746" y="9021"/>
                    </a:cubicBezTo>
                    <a:cubicBezTo>
                      <a:pt x="18876" y="6237"/>
                      <a:pt x="17745" y="844"/>
                      <a:pt x="14309" y="105"/>
                    </a:cubicBezTo>
                    <a:cubicBezTo>
                      <a:pt x="13960" y="34"/>
                      <a:pt x="13594" y="1"/>
                      <a:pt x="132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8"/>
              <p:cNvSpPr/>
              <p:nvPr/>
            </p:nvSpPr>
            <p:spPr>
              <a:xfrm>
                <a:off x="3958427" y="2796909"/>
                <a:ext cx="1266775" cy="2319422"/>
              </a:xfrm>
              <a:custGeom>
                <a:avLst/>
                <a:gdLst/>
                <a:ahLst/>
                <a:cxnLst/>
                <a:rect l="l" t="t" r="r" b="b"/>
                <a:pathLst>
                  <a:path w="50671" h="102256" extrusionOk="0">
                    <a:moveTo>
                      <a:pt x="27962" y="0"/>
                    </a:moveTo>
                    <a:cubicBezTo>
                      <a:pt x="26000" y="0"/>
                      <a:pt x="24019" y="162"/>
                      <a:pt x="22095" y="248"/>
                    </a:cubicBezTo>
                    <a:cubicBezTo>
                      <a:pt x="18877" y="335"/>
                      <a:pt x="15702" y="466"/>
                      <a:pt x="12527" y="727"/>
                    </a:cubicBezTo>
                    <a:cubicBezTo>
                      <a:pt x="8743" y="1031"/>
                      <a:pt x="6003" y="3510"/>
                      <a:pt x="4394" y="6816"/>
                    </a:cubicBezTo>
                    <a:cubicBezTo>
                      <a:pt x="3219" y="9338"/>
                      <a:pt x="2436" y="11991"/>
                      <a:pt x="2001" y="14732"/>
                    </a:cubicBezTo>
                    <a:cubicBezTo>
                      <a:pt x="914" y="21473"/>
                      <a:pt x="914" y="28432"/>
                      <a:pt x="784" y="35217"/>
                    </a:cubicBezTo>
                    <a:cubicBezTo>
                      <a:pt x="697" y="42393"/>
                      <a:pt x="740" y="49613"/>
                      <a:pt x="740" y="56789"/>
                    </a:cubicBezTo>
                    <a:cubicBezTo>
                      <a:pt x="740" y="70707"/>
                      <a:pt x="1" y="84625"/>
                      <a:pt x="1" y="98543"/>
                    </a:cubicBezTo>
                    <a:cubicBezTo>
                      <a:pt x="7395" y="101413"/>
                      <a:pt x="15528" y="101979"/>
                      <a:pt x="23487" y="102196"/>
                    </a:cubicBezTo>
                    <a:cubicBezTo>
                      <a:pt x="24975" y="102231"/>
                      <a:pt x="26470" y="102255"/>
                      <a:pt x="27967" y="102255"/>
                    </a:cubicBezTo>
                    <a:cubicBezTo>
                      <a:pt x="35742" y="102255"/>
                      <a:pt x="43558" y="101614"/>
                      <a:pt x="50670" y="98586"/>
                    </a:cubicBezTo>
                    <a:cubicBezTo>
                      <a:pt x="50627" y="94237"/>
                      <a:pt x="47060" y="61965"/>
                      <a:pt x="46408" y="56094"/>
                    </a:cubicBezTo>
                    <a:cubicBezTo>
                      <a:pt x="44712" y="41262"/>
                      <a:pt x="43798" y="26388"/>
                      <a:pt x="42537" y="11513"/>
                    </a:cubicBezTo>
                    <a:cubicBezTo>
                      <a:pt x="42363" y="8469"/>
                      <a:pt x="41928" y="5555"/>
                      <a:pt x="39405" y="3554"/>
                    </a:cubicBezTo>
                    <a:cubicBezTo>
                      <a:pt x="36970" y="1684"/>
                      <a:pt x="34056" y="509"/>
                      <a:pt x="30968" y="161"/>
                    </a:cubicBezTo>
                    <a:cubicBezTo>
                      <a:pt x="29978" y="43"/>
                      <a:pt x="28972" y="0"/>
                      <a:pt x="279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68"/>
              <p:cNvSpPr/>
              <p:nvPr/>
            </p:nvSpPr>
            <p:spPr>
              <a:xfrm>
                <a:off x="4238948" y="2785347"/>
                <a:ext cx="470825" cy="1007195"/>
              </a:xfrm>
              <a:custGeom>
                <a:avLst/>
                <a:gdLst/>
                <a:ahLst/>
                <a:cxnLst/>
                <a:rect l="l" t="t" r="r" b="b"/>
                <a:pathLst>
                  <a:path w="18833" h="44321" extrusionOk="0">
                    <a:moveTo>
                      <a:pt x="0" y="1"/>
                    </a:moveTo>
                    <a:lnTo>
                      <a:pt x="8351" y="44320"/>
                    </a:lnTo>
                    <a:lnTo>
                      <a:pt x="188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68"/>
              <p:cNvSpPr/>
              <p:nvPr/>
            </p:nvSpPr>
            <p:spPr>
              <a:xfrm>
                <a:off x="4834800" y="2835650"/>
                <a:ext cx="695900" cy="758600"/>
              </a:xfrm>
              <a:custGeom>
                <a:avLst/>
                <a:gdLst/>
                <a:ahLst/>
                <a:cxnLst/>
                <a:rect l="l" t="t" r="r" b="b"/>
                <a:pathLst>
                  <a:path w="27836" h="30344" extrusionOk="0">
                    <a:moveTo>
                      <a:pt x="906" y="1"/>
                    </a:moveTo>
                    <a:cubicBezTo>
                      <a:pt x="836" y="1"/>
                      <a:pt x="766" y="2"/>
                      <a:pt x="696" y="4"/>
                    </a:cubicBezTo>
                    <a:cubicBezTo>
                      <a:pt x="0" y="6833"/>
                      <a:pt x="1914" y="13965"/>
                      <a:pt x="6350" y="19228"/>
                    </a:cubicBezTo>
                    <a:cubicBezTo>
                      <a:pt x="8177" y="21272"/>
                      <a:pt x="10221" y="23143"/>
                      <a:pt x="12439" y="24839"/>
                    </a:cubicBezTo>
                    <a:lnTo>
                      <a:pt x="13309" y="25535"/>
                    </a:lnTo>
                    <a:cubicBezTo>
                      <a:pt x="14918" y="26926"/>
                      <a:pt x="16615" y="28144"/>
                      <a:pt x="18441" y="29232"/>
                    </a:cubicBezTo>
                    <a:cubicBezTo>
                      <a:pt x="19692" y="29895"/>
                      <a:pt x="21191" y="30343"/>
                      <a:pt x="22599" y="30343"/>
                    </a:cubicBezTo>
                    <a:cubicBezTo>
                      <a:pt x="24422" y="30343"/>
                      <a:pt x="26094" y="29591"/>
                      <a:pt x="26879" y="27579"/>
                    </a:cubicBezTo>
                    <a:cubicBezTo>
                      <a:pt x="27836" y="24969"/>
                      <a:pt x="27357" y="22099"/>
                      <a:pt x="25661" y="19968"/>
                    </a:cubicBezTo>
                    <a:cubicBezTo>
                      <a:pt x="22399" y="16010"/>
                      <a:pt x="19094" y="12052"/>
                      <a:pt x="15353" y="8529"/>
                    </a:cubicBezTo>
                    <a:cubicBezTo>
                      <a:pt x="13222" y="6528"/>
                      <a:pt x="10917" y="4745"/>
                      <a:pt x="8481" y="3136"/>
                    </a:cubicBezTo>
                    <a:cubicBezTo>
                      <a:pt x="7264" y="2353"/>
                      <a:pt x="6002" y="1657"/>
                      <a:pt x="4654" y="1048"/>
                    </a:cubicBezTo>
                    <a:cubicBezTo>
                      <a:pt x="3497" y="387"/>
                      <a:pt x="2223" y="1"/>
                      <a:pt x="9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8"/>
              <p:cNvSpPr/>
              <p:nvPr/>
            </p:nvSpPr>
            <p:spPr>
              <a:xfrm>
                <a:off x="4453150" y="2792425"/>
                <a:ext cx="386025" cy="984975"/>
              </a:xfrm>
              <a:custGeom>
                <a:avLst/>
                <a:gdLst/>
                <a:ahLst/>
                <a:cxnLst/>
                <a:rect l="l" t="t" r="r" b="b"/>
                <a:pathLst>
                  <a:path w="15441" h="39399" extrusionOk="0">
                    <a:moveTo>
                      <a:pt x="10417" y="1"/>
                    </a:moveTo>
                    <a:cubicBezTo>
                      <a:pt x="9910" y="1"/>
                      <a:pt x="9391" y="50"/>
                      <a:pt x="8873" y="167"/>
                    </a:cubicBezTo>
                    <a:lnTo>
                      <a:pt x="0" y="39398"/>
                    </a:lnTo>
                    <a:lnTo>
                      <a:pt x="6872" y="23654"/>
                    </a:lnTo>
                    <a:lnTo>
                      <a:pt x="4871" y="20261"/>
                    </a:lnTo>
                    <a:lnTo>
                      <a:pt x="8133" y="20261"/>
                    </a:lnTo>
                    <a:lnTo>
                      <a:pt x="15440" y="1385"/>
                    </a:lnTo>
                    <a:cubicBezTo>
                      <a:pt x="15440" y="1385"/>
                      <a:pt x="13102" y="1"/>
                      <a:pt x="10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68"/>
              <p:cNvSpPr/>
              <p:nvPr/>
            </p:nvSpPr>
            <p:spPr>
              <a:xfrm>
                <a:off x="4085625" y="2813225"/>
                <a:ext cx="362100" cy="979400"/>
              </a:xfrm>
              <a:custGeom>
                <a:avLst/>
                <a:gdLst/>
                <a:ahLst/>
                <a:cxnLst/>
                <a:rect l="l" t="t" r="r" b="b"/>
                <a:pathLst>
                  <a:path w="14484" h="39176" extrusionOk="0">
                    <a:moveTo>
                      <a:pt x="6401" y="0"/>
                    </a:moveTo>
                    <a:cubicBezTo>
                      <a:pt x="3324" y="0"/>
                      <a:pt x="0" y="1945"/>
                      <a:pt x="0" y="1945"/>
                    </a:cubicBezTo>
                    <a:lnTo>
                      <a:pt x="6481" y="19429"/>
                    </a:lnTo>
                    <a:lnTo>
                      <a:pt x="9743" y="19429"/>
                    </a:lnTo>
                    <a:lnTo>
                      <a:pt x="7742" y="22822"/>
                    </a:lnTo>
                    <a:lnTo>
                      <a:pt x="14484" y="39175"/>
                    </a:lnTo>
                    <a:cubicBezTo>
                      <a:pt x="14484" y="39175"/>
                      <a:pt x="7916" y="3032"/>
                      <a:pt x="7394" y="75"/>
                    </a:cubicBezTo>
                    <a:cubicBezTo>
                      <a:pt x="7069" y="23"/>
                      <a:pt x="6736" y="0"/>
                      <a:pt x="6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8"/>
              <p:cNvSpPr/>
              <p:nvPr/>
            </p:nvSpPr>
            <p:spPr>
              <a:xfrm>
                <a:off x="4518375" y="3926325"/>
                <a:ext cx="48950" cy="42125"/>
              </a:xfrm>
              <a:custGeom>
                <a:avLst/>
                <a:gdLst/>
                <a:ahLst/>
                <a:cxnLst/>
                <a:rect l="l" t="t" r="r" b="b"/>
                <a:pathLst>
                  <a:path w="1958" h="1685" extrusionOk="0">
                    <a:moveTo>
                      <a:pt x="1132" y="1"/>
                    </a:moveTo>
                    <a:cubicBezTo>
                      <a:pt x="392" y="1"/>
                      <a:pt x="1" y="914"/>
                      <a:pt x="523" y="1436"/>
                    </a:cubicBezTo>
                    <a:cubicBezTo>
                      <a:pt x="693" y="1607"/>
                      <a:pt x="905" y="1684"/>
                      <a:pt x="1114" y="1684"/>
                    </a:cubicBezTo>
                    <a:cubicBezTo>
                      <a:pt x="1544" y="1684"/>
                      <a:pt x="1958" y="1354"/>
                      <a:pt x="1958" y="827"/>
                    </a:cubicBezTo>
                    <a:cubicBezTo>
                      <a:pt x="1958" y="392"/>
                      <a:pt x="1566" y="1"/>
                      <a:pt x="1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8"/>
              <p:cNvSpPr/>
              <p:nvPr/>
            </p:nvSpPr>
            <p:spPr>
              <a:xfrm>
                <a:off x="4524350" y="4284075"/>
                <a:ext cx="44075" cy="41600"/>
              </a:xfrm>
              <a:custGeom>
                <a:avLst/>
                <a:gdLst/>
                <a:ahLst/>
                <a:cxnLst/>
                <a:rect l="l" t="t" r="r" b="b"/>
                <a:pathLst>
                  <a:path w="1763" h="1664" extrusionOk="0">
                    <a:moveTo>
                      <a:pt x="876" y="0"/>
                    </a:moveTo>
                    <a:cubicBezTo>
                      <a:pt x="436" y="0"/>
                      <a:pt x="1" y="304"/>
                      <a:pt x="66" y="913"/>
                    </a:cubicBezTo>
                    <a:cubicBezTo>
                      <a:pt x="110" y="1414"/>
                      <a:pt x="501" y="1664"/>
                      <a:pt x="893" y="1664"/>
                    </a:cubicBezTo>
                    <a:cubicBezTo>
                      <a:pt x="1284" y="1664"/>
                      <a:pt x="1675" y="1414"/>
                      <a:pt x="1719" y="913"/>
                    </a:cubicBezTo>
                    <a:cubicBezTo>
                      <a:pt x="1762" y="304"/>
                      <a:pt x="1317" y="0"/>
                      <a:pt x="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68"/>
              <p:cNvSpPr/>
              <p:nvPr/>
            </p:nvSpPr>
            <p:spPr>
              <a:xfrm>
                <a:off x="4111158" y="2732219"/>
                <a:ext cx="730725" cy="559525"/>
              </a:xfrm>
              <a:custGeom>
                <a:avLst/>
                <a:gdLst/>
                <a:ahLst/>
                <a:cxnLst/>
                <a:rect l="l" t="t" r="r" b="b"/>
                <a:pathLst>
                  <a:path w="29229" h="22381" extrusionOk="0">
                    <a:moveTo>
                      <a:pt x="15029" y="1"/>
                    </a:moveTo>
                    <a:cubicBezTo>
                      <a:pt x="7102" y="1"/>
                      <a:pt x="3835" y="3767"/>
                      <a:pt x="2784" y="5505"/>
                    </a:cubicBezTo>
                    <a:cubicBezTo>
                      <a:pt x="44" y="9985"/>
                      <a:pt x="1" y="15335"/>
                      <a:pt x="175" y="20815"/>
                    </a:cubicBezTo>
                    <a:lnTo>
                      <a:pt x="1262" y="20771"/>
                    </a:lnTo>
                    <a:cubicBezTo>
                      <a:pt x="1088" y="15465"/>
                      <a:pt x="1132" y="10333"/>
                      <a:pt x="3741" y="6071"/>
                    </a:cubicBezTo>
                    <a:cubicBezTo>
                      <a:pt x="6364" y="1794"/>
                      <a:pt x="12046" y="1140"/>
                      <a:pt x="15242" y="1140"/>
                    </a:cubicBezTo>
                    <a:cubicBezTo>
                      <a:pt x="15914" y="1140"/>
                      <a:pt x="16476" y="1169"/>
                      <a:pt x="16876" y="1200"/>
                    </a:cubicBezTo>
                    <a:cubicBezTo>
                      <a:pt x="20486" y="1461"/>
                      <a:pt x="23574" y="3200"/>
                      <a:pt x="25183" y="5940"/>
                    </a:cubicBezTo>
                    <a:cubicBezTo>
                      <a:pt x="26357" y="7941"/>
                      <a:pt x="27097" y="10333"/>
                      <a:pt x="27575" y="13682"/>
                    </a:cubicBezTo>
                    <a:cubicBezTo>
                      <a:pt x="27967" y="16553"/>
                      <a:pt x="28141" y="19467"/>
                      <a:pt x="28010" y="22337"/>
                    </a:cubicBezTo>
                    <a:lnTo>
                      <a:pt x="29098" y="22381"/>
                    </a:lnTo>
                    <a:cubicBezTo>
                      <a:pt x="29228" y="19423"/>
                      <a:pt x="29054" y="16466"/>
                      <a:pt x="28663" y="13508"/>
                    </a:cubicBezTo>
                    <a:cubicBezTo>
                      <a:pt x="28141" y="9985"/>
                      <a:pt x="27358" y="7506"/>
                      <a:pt x="26097" y="5375"/>
                    </a:cubicBezTo>
                    <a:cubicBezTo>
                      <a:pt x="24270" y="2287"/>
                      <a:pt x="20921" y="373"/>
                      <a:pt x="16919" y="69"/>
                    </a:cubicBezTo>
                    <a:cubicBezTo>
                      <a:pt x="16262" y="23"/>
                      <a:pt x="15632" y="1"/>
                      <a:pt x="150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8"/>
              <p:cNvSpPr/>
              <p:nvPr/>
            </p:nvSpPr>
            <p:spPr>
              <a:xfrm>
                <a:off x="3331025" y="3039075"/>
                <a:ext cx="852475" cy="963400"/>
              </a:xfrm>
              <a:custGeom>
                <a:avLst/>
                <a:gdLst/>
                <a:ahLst/>
                <a:cxnLst/>
                <a:rect l="l" t="t" r="r" b="b"/>
                <a:pathLst>
                  <a:path w="34099" h="38536" extrusionOk="0">
                    <a:moveTo>
                      <a:pt x="1001" y="0"/>
                    </a:moveTo>
                    <a:lnTo>
                      <a:pt x="0" y="827"/>
                    </a:lnTo>
                    <a:lnTo>
                      <a:pt x="33099" y="38535"/>
                    </a:lnTo>
                    <a:lnTo>
                      <a:pt x="34099" y="37709"/>
                    </a:lnTo>
                    <a:lnTo>
                      <a:pt x="27705" y="2132"/>
                    </a:lnTo>
                    <a:lnTo>
                      <a:pt x="10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8"/>
              <p:cNvSpPr/>
              <p:nvPr/>
            </p:nvSpPr>
            <p:spPr>
              <a:xfrm>
                <a:off x="4334625" y="2507375"/>
                <a:ext cx="292525" cy="305550"/>
              </a:xfrm>
              <a:custGeom>
                <a:avLst/>
                <a:gdLst/>
                <a:ahLst/>
                <a:cxnLst/>
                <a:rect l="l" t="t" r="r" b="b"/>
                <a:pathLst>
                  <a:path w="11701" h="12222" extrusionOk="0">
                    <a:moveTo>
                      <a:pt x="0" y="0"/>
                    </a:moveTo>
                    <a:lnTo>
                      <a:pt x="0" y="12222"/>
                    </a:lnTo>
                    <a:lnTo>
                      <a:pt x="11700" y="12222"/>
                    </a:lnTo>
                    <a:lnTo>
                      <a:pt x="117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8"/>
              <p:cNvSpPr/>
              <p:nvPr/>
            </p:nvSpPr>
            <p:spPr>
              <a:xfrm>
                <a:off x="3331025" y="3059725"/>
                <a:ext cx="827475" cy="942750"/>
              </a:xfrm>
              <a:custGeom>
                <a:avLst/>
                <a:gdLst/>
                <a:ahLst/>
                <a:cxnLst/>
                <a:rect l="l" t="t" r="r" b="b"/>
                <a:pathLst>
                  <a:path w="33099" h="37710" extrusionOk="0">
                    <a:moveTo>
                      <a:pt x="0" y="1"/>
                    </a:moveTo>
                    <a:lnTo>
                      <a:pt x="9438" y="35752"/>
                    </a:lnTo>
                    <a:lnTo>
                      <a:pt x="33099" y="37709"/>
                    </a:lnTo>
                    <a:lnTo>
                      <a:pt x="26705" y="217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8"/>
              <p:cNvSpPr/>
              <p:nvPr/>
            </p:nvSpPr>
            <p:spPr>
              <a:xfrm>
                <a:off x="3377775" y="3447525"/>
                <a:ext cx="222925" cy="275600"/>
              </a:xfrm>
              <a:custGeom>
                <a:avLst/>
                <a:gdLst/>
                <a:ahLst/>
                <a:cxnLst/>
                <a:rect l="l" t="t" r="r" b="b"/>
                <a:pathLst>
                  <a:path w="8917" h="11024" extrusionOk="0">
                    <a:moveTo>
                      <a:pt x="2582" y="1"/>
                    </a:moveTo>
                    <a:cubicBezTo>
                      <a:pt x="2285" y="1"/>
                      <a:pt x="1990" y="6"/>
                      <a:pt x="1697" y="16"/>
                    </a:cubicBezTo>
                    <a:cubicBezTo>
                      <a:pt x="1392" y="16"/>
                      <a:pt x="1044" y="59"/>
                      <a:pt x="740" y="190"/>
                    </a:cubicBezTo>
                    <a:cubicBezTo>
                      <a:pt x="305" y="407"/>
                      <a:pt x="44" y="842"/>
                      <a:pt x="44" y="1321"/>
                    </a:cubicBezTo>
                    <a:cubicBezTo>
                      <a:pt x="1" y="2060"/>
                      <a:pt x="740" y="2582"/>
                      <a:pt x="1349" y="2886"/>
                    </a:cubicBezTo>
                    <a:cubicBezTo>
                      <a:pt x="1337" y="2882"/>
                      <a:pt x="1324" y="2879"/>
                      <a:pt x="1310" y="2879"/>
                    </a:cubicBezTo>
                    <a:cubicBezTo>
                      <a:pt x="1080" y="2879"/>
                      <a:pt x="648" y="3546"/>
                      <a:pt x="566" y="3669"/>
                    </a:cubicBezTo>
                    <a:cubicBezTo>
                      <a:pt x="392" y="4017"/>
                      <a:pt x="348" y="4452"/>
                      <a:pt x="479" y="4800"/>
                    </a:cubicBezTo>
                    <a:cubicBezTo>
                      <a:pt x="740" y="5322"/>
                      <a:pt x="1131" y="5800"/>
                      <a:pt x="1653" y="6061"/>
                    </a:cubicBezTo>
                    <a:cubicBezTo>
                      <a:pt x="1349" y="6931"/>
                      <a:pt x="1784" y="7845"/>
                      <a:pt x="2654" y="8193"/>
                    </a:cubicBezTo>
                    <a:cubicBezTo>
                      <a:pt x="2132" y="8671"/>
                      <a:pt x="2088" y="9497"/>
                      <a:pt x="2610" y="10019"/>
                    </a:cubicBezTo>
                    <a:cubicBezTo>
                      <a:pt x="3089" y="10454"/>
                      <a:pt x="3741" y="10759"/>
                      <a:pt x="4437" y="10846"/>
                    </a:cubicBezTo>
                    <a:cubicBezTo>
                      <a:pt x="4910" y="10964"/>
                      <a:pt x="5397" y="11023"/>
                      <a:pt x="5882" y="11023"/>
                    </a:cubicBezTo>
                    <a:cubicBezTo>
                      <a:pt x="6643" y="11023"/>
                      <a:pt x="7399" y="10877"/>
                      <a:pt x="8090" y="10585"/>
                    </a:cubicBezTo>
                    <a:cubicBezTo>
                      <a:pt x="8351" y="10411"/>
                      <a:pt x="8612" y="10237"/>
                      <a:pt x="8612" y="9932"/>
                    </a:cubicBezTo>
                    <a:cubicBezTo>
                      <a:pt x="8569" y="9671"/>
                      <a:pt x="8438" y="9497"/>
                      <a:pt x="8264" y="9323"/>
                    </a:cubicBezTo>
                    <a:cubicBezTo>
                      <a:pt x="7612" y="8801"/>
                      <a:pt x="6916" y="8366"/>
                      <a:pt x="6133" y="8106"/>
                    </a:cubicBezTo>
                    <a:cubicBezTo>
                      <a:pt x="6785" y="8106"/>
                      <a:pt x="7438" y="7975"/>
                      <a:pt x="8090" y="7801"/>
                    </a:cubicBezTo>
                    <a:cubicBezTo>
                      <a:pt x="8308" y="7758"/>
                      <a:pt x="8525" y="7627"/>
                      <a:pt x="8699" y="7410"/>
                    </a:cubicBezTo>
                    <a:cubicBezTo>
                      <a:pt x="8917" y="6931"/>
                      <a:pt x="8351" y="6409"/>
                      <a:pt x="7829" y="6235"/>
                    </a:cubicBezTo>
                    <a:cubicBezTo>
                      <a:pt x="7090" y="5931"/>
                      <a:pt x="6351" y="5757"/>
                      <a:pt x="5611" y="5670"/>
                    </a:cubicBezTo>
                    <a:cubicBezTo>
                      <a:pt x="6177" y="5452"/>
                      <a:pt x="6829" y="5539"/>
                      <a:pt x="7438" y="5452"/>
                    </a:cubicBezTo>
                    <a:cubicBezTo>
                      <a:pt x="8047" y="5365"/>
                      <a:pt x="8743" y="4887"/>
                      <a:pt x="8656" y="4278"/>
                    </a:cubicBezTo>
                    <a:cubicBezTo>
                      <a:pt x="8569" y="3669"/>
                      <a:pt x="7829" y="3408"/>
                      <a:pt x="7220" y="3278"/>
                    </a:cubicBezTo>
                    <a:lnTo>
                      <a:pt x="4828" y="2756"/>
                    </a:lnTo>
                    <a:cubicBezTo>
                      <a:pt x="5568" y="2756"/>
                      <a:pt x="6264" y="2625"/>
                      <a:pt x="6916" y="2408"/>
                    </a:cubicBezTo>
                    <a:cubicBezTo>
                      <a:pt x="7829" y="2103"/>
                      <a:pt x="7699" y="1234"/>
                      <a:pt x="7003" y="712"/>
                    </a:cubicBezTo>
                    <a:cubicBezTo>
                      <a:pt x="6655" y="494"/>
                      <a:pt x="6264" y="320"/>
                      <a:pt x="5829" y="277"/>
                    </a:cubicBezTo>
                    <a:lnTo>
                      <a:pt x="5655" y="233"/>
                    </a:lnTo>
                    <a:cubicBezTo>
                      <a:pt x="4643" y="65"/>
                      <a:pt x="3605" y="1"/>
                      <a:pt x="25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8"/>
              <p:cNvSpPr/>
              <p:nvPr/>
            </p:nvSpPr>
            <p:spPr>
              <a:xfrm>
                <a:off x="4826100" y="4286250"/>
                <a:ext cx="283800" cy="311000"/>
              </a:xfrm>
              <a:custGeom>
                <a:avLst/>
                <a:gdLst/>
                <a:ahLst/>
                <a:cxnLst/>
                <a:rect l="l" t="t" r="r" b="b"/>
                <a:pathLst>
                  <a:path w="11352" h="12440" extrusionOk="0">
                    <a:moveTo>
                      <a:pt x="44" y="0"/>
                    </a:moveTo>
                    <a:cubicBezTo>
                      <a:pt x="44" y="0"/>
                      <a:pt x="1" y="12439"/>
                      <a:pt x="5596" y="12439"/>
                    </a:cubicBezTo>
                    <a:cubicBezTo>
                      <a:pt x="5615" y="12439"/>
                      <a:pt x="5635" y="12439"/>
                      <a:pt x="5654" y="12439"/>
                    </a:cubicBezTo>
                    <a:cubicBezTo>
                      <a:pt x="11352" y="12352"/>
                      <a:pt x="10874" y="0"/>
                      <a:pt x="108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8"/>
              <p:cNvSpPr/>
              <p:nvPr/>
            </p:nvSpPr>
            <p:spPr>
              <a:xfrm>
                <a:off x="4067150" y="1840475"/>
                <a:ext cx="697000" cy="869525"/>
              </a:xfrm>
              <a:custGeom>
                <a:avLst/>
                <a:gdLst/>
                <a:ahLst/>
                <a:cxnLst/>
                <a:rect l="l" t="t" r="r" b="b"/>
                <a:pathLst>
                  <a:path w="27880" h="34781" extrusionOk="0">
                    <a:moveTo>
                      <a:pt x="14360" y="0"/>
                    </a:moveTo>
                    <a:cubicBezTo>
                      <a:pt x="7203" y="0"/>
                      <a:pt x="1074" y="7302"/>
                      <a:pt x="566" y="16629"/>
                    </a:cubicBezTo>
                    <a:cubicBezTo>
                      <a:pt x="0" y="26241"/>
                      <a:pt x="5567" y="34331"/>
                      <a:pt x="12961" y="34766"/>
                    </a:cubicBezTo>
                    <a:cubicBezTo>
                      <a:pt x="13148" y="34776"/>
                      <a:pt x="13334" y="34781"/>
                      <a:pt x="13519" y="34781"/>
                    </a:cubicBezTo>
                    <a:cubicBezTo>
                      <a:pt x="20676" y="34781"/>
                      <a:pt x="26805" y="27479"/>
                      <a:pt x="27314" y="18152"/>
                    </a:cubicBezTo>
                    <a:cubicBezTo>
                      <a:pt x="27879" y="8540"/>
                      <a:pt x="22312" y="450"/>
                      <a:pt x="14918" y="15"/>
                    </a:cubicBezTo>
                    <a:cubicBezTo>
                      <a:pt x="14732" y="5"/>
                      <a:pt x="14546" y="0"/>
                      <a:pt x="143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8"/>
              <p:cNvSpPr/>
              <p:nvPr/>
            </p:nvSpPr>
            <p:spPr>
              <a:xfrm>
                <a:off x="4132375" y="1743625"/>
                <a:ext cx="695925" cy="661200"/>
              </a:xfrm>
              <a:custGeom>
                <a:avLst/>
                <a:gdLst/>
                <a:ahLst/>
                <a:cxnLst/>
                <a:rect l="l" t="t" r="r" b="b"/>
                <a:pathLst>
                  <a:path w="27837" h="26448" extrusionOk="0">
                    <a:moveTo>
                      <a:pt x="12646" y="0"/>
                    </a:moveTo>
                    <a:cubicBezTo>
                      <a:pt x="11286" y="0"/>
                      <a:pt x="9923" y="121"/>
                      <a:pt x="8569" y="366"/>
                    </a:cubicBezTo>
                    <a:cubicBezTo>
                      <a:pt x="7699" y="496"/>
                      <a:pt x="6873" y="757"/>
                      <a:pt x="6090" y="1149"/>
                    </a:cubicBezTo>
                    <a:cubicBezTo>
                      <a:pt x="5220" y="1627"/>
                      <a:pt x="4480" y="2280"/>
                      <a:pt x="3828" y="3063"/>
                    </a:cubicBezTo>
                    <a:cubicBezTo>
                      <a:pt x="2480" y="4498"/>
                      <a:pt x="1" y="6803"/>
                      <a:pt x="1610" y="8891"/>
                    </a:cubicBezTo>
                    <a:cubicBezTo>
                      <a:pt x="2132" y="9543"/>
                      <a:pt x="2871" y="10065"/>
                      <a:pt x="3654" y="10369"/>
                    </a:cubicBezTo>
                    <a:cubicBezTo>
                      <a:pt x="6264" y="11500"/>
                      <a:pt x="9047" y="12066"/>
                      <a:pt x="11831" y="12848"/>
                    </a:cubicBezTo>
                    <a:cubicBezTo>
                      <a:pt x="14571" y="13588"/>
                      <a:pt x="17354" y="14501"/>
                      <a:pt x="19529" y="16284"/>
                    </a:cubicBezTo>
                    <a:cubicBezTo>
                      <a:pt x="20921" y="17502"/>
                      <a:pt x="22139" y="18938"/>
                      <a:pt x="23052" y="20547"/>
                    </a:cubicBezTo>
                    <a:cubicBezTo>
                      <a:pt x="23922" y="22113"/>
                      <a:pt x="24139" y="23896"/>
                      <a:pt x="24618" y="25635"/>
                    </a:cubicBezTo>
                    <a:cubicBezTo>
                      <a:pt x="24705" y="25940"/>
                      <a:pt x="24792" y="26288"/>
                      <a:pt x="25096" y="26418"/>
                    </a:cubicBezTo>
                    <a:cubicBezTo>
                      <a:pt x="25155" y="26438"/>
                      <a:pt x="25213" y="26447"/>
                      <a:pt x="25269" y="26447"/>
                    </a:cubicBezTo>
                    <a:cubicBezTo>
                      <a:pt x="25713" y="26447"/>
                      <a:pt x="26073" y="25881"/>
                      <a:pt x="26227" y="25418"/>
                    </a:cubicBezTo>
                    <a:cubicBezTo>
                      <a:pt x="27227" y="22243"/>
                      <a:pt x="27749" y="18894"/>
                      <a:pt x="27793" y="15545"/>
                    </a:cubicBezTo>
                    <a:cubicBezTo>
                      <a:pt x="27836" y="13892"/>
                      <a:pt x="27749" y="12240"/>
                      <a:pt x="27662" y="10543"/>
                    </a:cubicBezTo>
                    <a:cubicBezTo>
                      <a:pt x="27575" y="9108"/>
                      <a:pt x="27575" y="7760"/>
                      <a:pt x="26923" y="6368"/>
                    </a:cubicBezTo>
                    <a:cubicBezTo>
                      <a:pt x="25749" y="3976"/>
                      <a:pt x="23269" y="2410"/>
                      <a:pt x="20747" y="1453"/>
                    </a:cubicBezTo>
                    <a:cubicBezTo>
                      <a:pt x="18129" y="493"/>
                      <a:pt x="15394" y="0"/>
                      <a:pt x="126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8"/>
              <p:cNvSpPr/>
              <p:nvPr/>
            </p:nvSpPr>
            <p:spPr>
              <a:xfrm>
                <a:off x="5589400" y="2488875"/>
                <a:ext cx="346875" cy="507825"/>
              </a:xfrm>
              <a:custGeom>
                <a:avLst/>
                <a:gdLst/>
                <a:ahLst/>
                <a:cxnLst/>
                <a:rect l="l" t="t" r="r" b="b"/>
                <a:pathLst>
                  <a:path w="13875" h="20313" extrusionOk="0">
                    <a:moveTo>
                      <a:pt x="7525" y="1"/>
                    </a:moveTo>
                    <a:cubicBezTo>
                      <a:pt x="6698" y="1"/>
                      <a:pt x="6176" y="871"/>
                      <a:pt x="5872" y="1654"/>
                    </a:cubicBezTo>
                    <a:cubicBezTo>
                      <a:pt x="4828" y="3741"/>
                      <a:pt x="4089" y="5959"/>
                      <a:pt x="3567" y="8265"/>
                    </a:cubicBezTo>
                    <a:cubicBezTo>
                      <a:pt x="3175" y="7047"/>
                      <a:pt x="2610" y="5090"/>
                      <a:pt x="1392" y="4568"/>
                    </a:cubicBezTo>
                    <a:cubicBezTo>
                      <a:pt x="1305" y="4524"/>
                      <a:pt x="1175" y="4524"/>
                      <a:pt x="1088" y="4524"/>
                    </a:cubicBezTo>
                    <a:cubicBezTo>
                      <a:pt x="870" y="4524"/>
                      <a:pt x="696" y="4698"/>
                      <a:pt x="609" y="4872"/>
                    </a:cubicBezTo>
                    <a:cubicBezTo>
                      <a:pt x="218" y="5611"/>
                      <a:pt x="348" y="6438"/>
                      <a:pt x="479" y="7221"/>
                    </a:cubicBezTo>
                    <a:cubicBezTo>
                      <a:pt x="696" y="8656"/>
                      <a:pt x="740" y="10135"/>
                      <a:pt x="609" y="11570"/>
                    </a:cubicBezTo>
                    <a:cubicBezTo>
                      <a:pt x="435" y="13484"/>
                      <a:pt x="740" y="15658"/>
                      <a:pt x="87" y="17442"/>
                    </a:cubicBezTo>
                    <a:cubicBezTo>
                      <a:pt x="0" y="17616"/>
                      <a:pt x="0" y="17790"/>
                      <a:pt x="0" y="17963"/>
                    </a:cubicBezTo>
                    <a:cubicBezTo>
                      <a:pt x="44" y="18094"/>
                      <a:pt x="87" y="18224"/>
                      <a:pt x="174" y="18355"/>
                    </a:cubicBezTo>
                    <a:cubicBezTo>
                      <a:pt x="827" y="19181"/>
                      <a:pt x="1653" y="19834"/>
                      <a:pt x="2610" y="20225"/>
                    </a:cubicBezTo>
                    <a:cubicBezTo>
                      <a:pt x="2697" y="20269"/>
                      <a:pt x="2827" y="20312"/>
                      <a:pt x="2914" y="20312"/>
                    </a:cubicBezTo>
                    <a:cubicBezTo>
                      <a:pt x="3001" y="20269"/>
                      <a:pt x="3088" y="20182"/>
                      <a:pt x="3132" y="20095"/>
                    </a:cubicBezTo>
                    <a:cubicBezTo>
                      <a:pt x="3828" y="19094"/>
                      <a:pt x="4567" y="18137"/>
                      <a:pt x="5350" y="17181"/>
                    </a:cubicBezTo>
                    <a:cubicBezTo>
                      <a:pt x="5915" y="16615"/>
                      <a:pt x="6524" y="16093"/>
                      <a:pt x="7177" y="15615"/>
                    </a:cubicBezTo>
                    <a:cubicBezTo>
                      <a:pt x="7786" y="15093"/>
                      <a:pt x="8395" y="14571"/>
                      <a:pt x="8960" y="14006"/>
                    </a:cubicBezTo>
                    <a:cubicBezTo>
                      <a:pt x="9830" y="13092"/>
                      <a:pt x="10613" y="12135"/>
                      <a:pt x="11352" y="11092"/>
                    </a:cubicBezTo>
                    <a:cubicBezTo>
                      <a:pt x="11917" y="10265"/>
                      <a:pt x="12439" y="9395"/>
                      <a:pt x="12918" y="8482"/>
                    </a:cubicBezTo>
                    <a:cubicBezTo>
                      <a:pt x="13222" y="7830"/>
                      <a:pt x="13875" y="6742"/>
                      <a:pt x="13875" y="6003"/>
                    </a:cubicBezTo>
                    <a:cubicBezTo>
                      <a:pt x="13875" y="5568"/>
                      <a:pt x="13614" y="5220"/>
                      <a:pt x="13222" y="5133"/>
                    </a:cubicBezTo>
                    <a:cubicBezTo>
                      <a:pt x="13005" y="5133"/>
                      <a:pt x="12787" y="5177"/>
                      <a:pt x="12570" y="5307"/>
                    </a:cubicBezTo>
                    <a:cubicBezTo>
                      <a:pt x="12006" y="5615"/>
                      <a:pt x="11532" y="6043"/>
                      <a:pt x="11168" y="6557"/>
                    </a:cubicBezTo>
                    <a:lnTo>
                      <a:pt x="11168" y="6557"/>
                    </a:lnTo>
                    <a:cubicBezTo>
                      <a:pt x="11594" y="5688"/>
                      <a:pt x="11994" y="4812"/>
                      <a:pt x="12352" y="3915"/>
                    </a:cubicBezTo>
                    <a:cubicBezTo>
                      <a:pt x="12483" y="3654"/>
                      <a:pt x="12526" y="3306"/>
                      <a:pt x="12526" y="3002"/>
                    </a:cubicBezTo>
                    <a:cubicBezTo>
                      <a:pt x="12526" y="2697"/>
                      <a:pt x="12309" y="2393"/>
                      <a:pt x="12004" y="2349"/>
                    </a:cubicBezTo>
                    <a:cubicBezTo>
                      <a:pt x="11967" y="2340"/>
                      <a:pt x="11931" y="2336"/>
                      <a:pt x="11894" y="2336"/>
                    </a:cubicBezTo>
                    <a:cubicBezTo>
                      <a:pt x="11592" y="2336"/>
                      <a:pt x="11324" y="2638"/>
                      <a:pt x="11091" y="2871"/>
                    </a:cubicBezTo>
                    <a:cubicBezTo>
                      <a:pt x="10308" y="3872"/>
                      <a:pt x="9656" y="5003"/>
                      <a:pt x="9177" y="6220"/>
                    </a:cubicBezTo>
                    <a:cubicBezTo>
                      <a:pt x="9612" y="4742"/>
                      <a:pt x="10091" y="3263"/>
                      <a:pt x="10569" y="1784"/>
                    </a:cubicBezTo>
                    <a:cubicBezTo>
                      <a:pt x="10700" y="1436"/>
                      <a:pt x="10743" y="1088"/>
                      <a:pt x="10700" y="697"/>
                    </a:cubicBezTo>
                    <a:cubicBezTo>
                      <a:pt x="10656" y="349"/>
                      <a:pt x="10352" y="44"/>
                      <a:pt x="10004" y="44"/>
                    </a:cubicBezTo>
                    <a:cubicBezTo>
                      <a:pt x="9656" y="44"/>
                      <a:pt x="9395" y="349"/>
                      <a:pt x="9221" y="653"/>
                    </a:cubicBezTo>
                    <a:cubicBezTo>
                      <a:pt x="8134" y="2306"/>
                      <a:pt x="7394" y="4176"/>
                      <a:pt x="6959" y="6090"/>
                    </a:cubicBezTo>
                    <a:cubicBezTo>
                      <a:pt x="7220" y="4829"/>
                      <a:pt x="7481" y="3567"/>
                      <a:pt x="7742" y="2306"/>
                    </a:cubicBezTo>
                    <a:cubicBezTo>
                      <a:pt x="7916" y="1523"/>
                      <a:pt x="8090" y="610"/>
                      <a:pt x="75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8"/>
              <p:cNvSpPr/>
              <p:nvPr/>
            </p:nvSpPr>
            <p:spPr>
              <a:xfrm>
                <a:off x="4664075" y="2302525"/>
                <a:ext cx="224025" cy="204175"/>
              </a:xfrm>
              <a:custGeom>
                <a:avLst/>
                <a:gdLst/>
                <a:ahLst/>
                <a:cxnLst/>
                <a:rect l="l" t="t" r="r" b="b"/>
                <a:pathLst>
                  <a:path w="8961" h="8167" extrusionOk="0">
                    <a:moveTo>
                      <a:pt x="5395" y="1"/>
                    </a:moveTo>
                    <a:cubicBezTo>
                      <a:pt x="4017" y="1"/>
                      <a:pt x="2725" y="1140"/>
                      <a:pt x="1871" y="2279"/>
                    </a:cubicBezTo>
                    <a:cubicBezTo>
                      <a:pt x="1088" y="3366"/>
                      <a:pt x="1" y="5280"/>
                      <a:pt x="218" y="6628"/>
                    </a:cubicBezTo>
                    <a:cubicBezTo>
                      <a:pt x="425" y="7834"/>
                      <a:pt x="1586" y="8166"/>
                      <a:pt x="2665" y="8166"/>
                    </a:cubicBezTo>
                    <a:cubicBezTo>
                      <a:pt x="2948" y="8166"/>
                      <a:pt x="3227" y="8143"/>
                      <a:pt x="3480" y="8107"/>
                    </a:cubicBezTo>
                    <a:cubicBezTo>
                      <a:pt x="5263" y="7803"/>
                      <a:pt x="6481" y="6889"/>
                      <a:pt x="7569" y="5454"/>
                    </a:cubicBezTo>
                    <a:cubicBezTo>
                      <a:pt x="8960" y="3975"/>
                      <a:pt x="8656" y="1627"/>
                      <a:pt x="6960" y="539"/>
                    </a:cubicBezTo>
                    <a:cubicBezTo>
                      <a:pt x="6438" y="160"/>
                      <a:pt x="5911" y="1"/>
                      <a:pt x="53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8"/>
              <p:cNvSpPr/>
              <p:nvPr/>
            </p:nvSpPr>
            <p:spPr>
              <a:xfrm>
                <a:off x="5318650" y="2814225"/>
                <a:ext cx="453450" cy="783900"/>
              </a:xfrm>
              <a:custGeom>
                <a:avLst/>
                <a:gdLst/>
                <a:ahLst/>
                <a:cxnLst/>
                <a:rect l="l" t="t" r="r" b="b"/>
                <a:pathLst>
                  <a:path w="18138" h="31356" extrusionOk="0">
                    <a:moveTo>
                      <a:pt x="9520" y="0"/>
                    </a:moveTo>
                    <a:cubicBezTo>
                      <a:pt x="8966" y="0"/>
                      <a:pt x="8450" y="210"/>
                      <a:pt x="7960" y="818"/>
                    </a:cubicBezTo>
                    <a:cubicBezTo>
                      <a:pt x="5872" y="3340"/>
                      <a:pt x="4959" y="7211"/>
                      <a:pt x="3915" y="10256"/>
                    </a:cubicBezTo>
                    <a:cubicBezTo>
                      <a:pt x="2436" y="14518"/>
                      <a:pt x="957" y="18911"/>
                      <a:pt x="349" y="23347"/>
                    </a:cubicBezTo>
                    <a:cubicBezTo>
                      <a:pt x="1" y="25783"/>
                      <a:pt x="1" y="28697"/>
                      <a:pt x="1653" y="30132"/>
                    </a:cubicBezTo>
                    <a:cubicBezTo>
                      <a:pt x="2614" y="30992"/>
                      <a:pt x="3543" y="31356"/>
                      <a:pt x="4426" y="31356"/>
                    </a:cubicBezTo>
                    <a:cubicBezTo>
                      <a:pt x="8144" y="31356"/>
                      <a:pt x="11071" y="24932"/>
                      <a:pt x="12266" y="22086"/>
                    </a:cubicBezTo>
                    <a:cubicBezTo>
                      <a:pt x="13483" y="19259"/>
                      <a:pt x="14527" y="16345"/>
                      <a:pt x="15528" y="13431"/>
                    </a:cubicBezTo>
                    <a:cubicBezTo>
                      <a:pt x="16528" y="10647"/>
                      <a:pt x="17702" y="7864"/>
                      <a:pt x="18007" y="4906"/>
                    </a:cubicBezTo>
                    <a:cubicBezTo>
                      <a:pt x="18137" y="4558"/>
                      <a:pt x="17963" y="4167"/>
                      <a:pt x="17659" y="3993"/>
                    </a:cubicBezTo>
                    <a:cubicBezTo>
                      <a:pt x="17528" y="3862"/>
                      <a:pt x="17354" y="3732"/>
                      <a:pt x="17180" y="3601"/>
                    </a:cubicBezTo>
                    <a:cubicBezTo>
                      <a:pt x="15528" y="2340"/>
                      <a:pt x="13701" y="1340"/>
                      <a:pt x="11744" y="600"/>
                    </a:cubicBezTo>
                    <a:cubicBezTo>
                      <a:pt x="10931" y="313"/>
                      <a:pt x="10197" y="0"/>
                      <a:pt x="95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8"/>
              <p:cNvSpPr/>
              <p:nvPr/>
            </p:nvSpPr>
            <p:spPr>
              <a:xfrm>
                <a:off x="4600458" y="3265069"/>
                <a:ext cx="436050" cy="455100"/>
              </a:xfrm>
              <a:custGeom>
                <a:avLst/>
                <a:gdLst/>
                <a:ahLst/>
                <a:cxnLst/>
                <a:rect l="l" t="t" r="r" b="b"/>
                <a:pathLst>
                  <a:path w="17442" h="18204" extrusionOk="0">
                    <a:moveTo>
                      <a:pt x="9462" y="1"/>
                    </a:moveTo>
                    <a:cubicBezTo>
                      <a:pt x="9117" y="1"/>
                      <a:pt x="8761" y="22"/>
                      <a:pt x="8395" y="66"/>
                    </a:cubicBezTo>
                    <a:cubicBezTo>
                      <a:pt x="5872" y="327"/>
                      <a:pt x="1" y="2502"/>
                      <a:pt x="218" y="16768"/>
                    </a:cubicBezTo>
                    <a:lnTo>
                      <a:pt x="1305" y="16768"/>
                    </a:lnTo>
                    <a:cubicBezTo>
                      <a:pt x="1218" y="13288"/>
                      <a:pt x="1610" y="1893"/>
                      <a:pt x="8525" y="1154"/>
                    </a:cubicBezTo>
                    <a:cubicBezTo>
                      <a:pt x="8785" y="1127"/>
                      <a:pt x="9070" y="1109"/>
                      <a:pt x="9368" y="1109"/>
                    </a:cubicBezTo>
                    <a:cubicBezTo>
                      <a:pt x="10516" y="1109"/>
                      <a:pt x="11873" y="1370"/>
                      <a:pt x="12875" y="2372"/>
                    </a:cubicBezTo>
                    <a:cubicBezTo>
                      <a:pt x="14049" y="3546"/>
                      <a:pt x="14875" y="5025"/>
                      <a:pt x="15354" y="6634"/>
                    </a:cubicBezTo>
                    <a:cubicBezTo>
                      <a:pt x="16180" y="9461"/>
                      <a:pt x="16223" y="12505"/>
                      <a:pt x="16310" y="15463"/>
                    </a:cubicBezTo>
                    <a:cubicBezTo>
                      <a:pt x="16310" y="16376"/>
                      <a:pt x="16310" y="17290"/>
                      <a:pt x="16354" y="18203"/>
                    </a:cubicBezTo>
                    <a:lnTo>
                      <a:pt x="17441" y="18116"/>
                    </a:lnTo>
                    <a:cubicBezTo>
                      <a:pt x="17398" y="17203"/>
                      <a:pt x="17398" y="16333"/>
                      <a:pt x="17398" y="15419"/>
                    </a:cubicBezTo>
                    <a:cubicBezTo>
                      <a:pt x="17311" y="12375"/>
                      <a:pt x="17267" y="9243"/>
                      <a:pt x="16354" y="6286"/>
                    </a:cubicBezTo>
                    <a:cubicBezTo>
                      <a:pt x="15876" y="4503"/>
                      <a:pt x="14962" y="2893"/>
                      <a:pt x="13657" y="1545"/>
                    </a:cubicBezTo>
                    <a:cubicBezTo>
                      <a:pt x="12608" y="532"/>
                      <a:pt x="11168" y="1"/>
                      <a:pt x="94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8"/>
              <p:cNvSpPr/>
              <p:nvPr/>
            </p:nvSpPr>
            <p:spPr>
              <a:xfrm>
                <a:off x="4581983" y="3667944"/>
                <a:ext cx="73950" cy="73950"/>
              </a:xfrm>
              <a:custGeom>
                <a:avLst/>
                <a:gdLst/>
                <a:ahLst/>
                <a:cxnLst/>
                <a:rect l="l" t="t" r="r" b="b"/>
                <a:pathLst>
                  <a:path w="2958" h="2958" extrusionOk="0">
                    <a:moveTo>
                      <a:pt x="1479" y="0"/>
                    </a:moveTo>
                    <a:cubicBezTo>
                      <a:pt x="653" y="0"/>
                      <a:pt x="0" y="653"/>
                      <a:pt x="0" y="1479"/>
                    </a:cubicBezTo>
                    <a:cubicBezTo>
                      <a:pt x="0" y="2306"/>
                      <a:pt x="653" y="2958"/>
                      <a:pt x="1479" y="2958"/>
                    </a:cubicBezTo>
                    <a:cubicBezTo>
                      <a:pt x="2305" y="2958"/>
                      <a:pt x="2958" y="2306"/>
                      <a:pt x="2958" y="1479"/>
                    </a:cubicBezTo>
                    <a:cubicBezTo>
                      <a:pt x="2958" y="653"/>
                      <a:pt x="2305" y="0"/>
                      <a:pt x="14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8"/>
              <p:cNvSpPr/>
              <p:nvPr/>
            </p:nvSpPr>
            <p:spPr>
              <a:xfrm>
                <a:off x="4986458" y="3682069"/>
                <a:ext cx="73975" cy="73975"/>
              </a:xfrm>
              <a:custGeom>
                <a:avLst/>
                <a:gdLst/>
                <a:ahLst/>
                <a:cxnLst/>
                <a:rect l="l" t="t" r="r" b="b"/>
                <a:pathLst>
                  <a:path w="2959" h="2959" extrusionOk="0">
                    <a:moveTo>
                      <a:pt x="1479" y="1"/>
                    </a:moveTo>
                    <a:cubicBezTo>
                      <a:pt x="653" y="1"/>
                      <a:pt x="1" y="653"/>
                      <a:pt x="1" y="1480"/>
                    </a:cubicBezTo>
                    <a:cubicBezTo>
                      <a:pt x="1" y="2306"/>
                      <a:pt x="653" y="2958"/>
                      <a:pt x="1479" y="2958"/>
                    </a:cubicBezTo>
                    <a:cubicBezTo>
                      <a:pt x="2306" y="2958"/>
                      <a:pt x="2958" y="2306"/>
                      <a:pt x="2958" y="1480"/>
                    </a:cubicBezTo>
                    <a:cubicBezTo>
                      <a:pt x="2958" y="653"/>
                      <a:pt x="2306" y="1"/>
                      <a:pt x="14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8"/>
              <p:cNvSpPr/>
              <p:nvPr/>
            </p:nvSpPr>
            <p:spPr>
              <a:xfrm>
                <a:off x="4033958" y="3226494"/>
                <a:ext cx="163125" cy="140525"/>
              </a:xfrm>
              <a:custGeom>
                <a:avLst/>
                <a:gdLst/>
                <a:ahLst/>
                <a:cxnLst/>
                <a:rect l="l" t="t" r="r" b="b"/>
                <a:pathLst>
                  <a:path w="6525" h="5621" extrusionOk="0">
                    <a:moveTo>
                      <a:pt x="3741" y="0"/>
                    </a:moveTo>
                    <a:cubicBezTo>
                      <a:pt x="1262" y="0"/>
                      <a:pt x="1" y="3045"/>
                      <a:pt x="1784" y="4784"/>
                    </a:cubicBezTo>
                    <a:cubicBezTo>
                      <a:pt x="2348" y="5363"/>
                      <a:pt x="3046" y="5621"/>
                      <a:pt x="3730" y="5621"/>
                    </a:cubicBezTo>
                    <a:cubicBezTo>
                      <a:pt x="5155" y="5621"/>
                      <a:pt x="6525" y="4502"/>
                      <a:pt x="6525" y="2827"/>
                    </a:cubicBezTo>
                    <a:cubicBezTo>
                      <a:pt x="6525" y="1261"/>
                      <a:pt x="5307" y="0"/>
                      <a:pt x="37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8"/>
              <p:cNvSpPr/>
              <p:nvPr/>
            </p:nvSpPr>
            <p:spPr>
              <a:xfrm>
                <a:off x="4093225" y="3263050"/>
                <a:ext cx="92450" cy="79250"/>
              </a:xfrm>
              <a:custGeom>
                <a:avLst/>
                <a:gdLst/>
                <a:ahLst/>
                <a:cxnLst/>
                <a:rect l="l" t="t" r="r" b="b"/>
                <a:pathLst>
                  <a:path w="3698" h="3170" extrusionOk="0">
                    <a:moveTo>
                      <a:pt x="2132" y="1"/>
                    </a:moveTo>
                    <a:cubicBezTo>
                      <a:pt x="740" y="1"/>
                      <a:pt x="1" y="1697"/>
                      <a:pt x="1001" y="2698"/>
                    </a:cubicBezTo>
                    <a:cubicBezTo>
                      <a:pt x="1328" y="3024"/>
                      <a:pt x="1728" y="3170"/>
                      <a:pt x="2120" y="3170"/>
                    </a:cubicBezTo>
                    <a:cubicBezTo>
                      <a:pt x="2928" y="3170"/>
                      <a:pt x="3698" y="2548"/>
                      <a:pt x="3698" y="1610"/>
                    </a:cubicBezTo>
                    <a:cubicBezTo>
                      <a:pt x="3698" y="740"/>
                      <a:pt x="3002" y="1"/>
                      <a:pt x="2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8"/>
              <p:cNvSpPr/>
              <p:nvPr/>
            </p:nvSpPr>
            <p:spPr>
              <a:xfrm>
                <a:off x="4224800" y="2483450"/>
                <a:ext cx="260975" cy="78450"/>
              </a:xfrm>
              <a:custGeom>
                <a:avLst/>
                <a:gdLst/>
                <a:ahLst/>
                <a:cxnLst/>
                <a:rect l="l" t="t" r="r" b="b"/>
                <a:pathLst>
                  <a:path w="10439" h="3138" extrusionOk="0">
                    <a:moveTo>
                      <a:pt x="1" y="0"/>
                    </a:moveTo>
                    <a:lnTo>
                      <a:pt x="1" y="0"/>
                    </a:lnTo>
                    <a:cubicBezTo>
                      <a:pt x="392" y="957"/>
                      <a:pt x="1131" y="1740"/>
                      <a:pt x="2045" y="2219"/>
                    </a:cubicBezTo>
                    <a:cubicBezTo>
                      <a:pt x="2958" y="2697"/>
                      <a:pt x="3958" y="2958"/>
                      <a:pt x="4959" y="3088"/>
                    </a:cubicBezTo>
                    <a:cubicBezTo>
                      <a:pt x="5225" y="3122"/>
                      <a:pt x="5492" y="3138"/>
                      <a:pt x="5757" y="3138"/>
                    </a:cubicBezTo>
                    <a:cubicBezTo>
                      <a:pt x="6530" y="3138"/>
                      <a:pt x="7291" y="2999"/>
                      <a:pt x="8003" y="2740"/>
                    </a:cubicBezTo>
                    <a:cubicBezTo>
                      <a:pt x="8960" y="2392"/>
                      <a:pt x="9830" y="1784"/>
                      <a:pt x="10439" y="1001"/>
                    </a:cubicBezTo>
                    <a:lnTo>
                      <a:pt x="10439" y="1001"/>
                    </a:lnTo>
                    <a:cubicBezTo>
                      <a:pt x="9613" y="1436"/>
                      <a:pt x="8699" y="1784"/>
                      <a:pt x="7786" y="1958"/>
                    </a:cubicBezTo>
                    <a:cubicBezTo>
                      <a:pt x="7296" y="2051"/>
                      <a:pt x="6807" y="2094"/>
                      <a:pt x="6324" y="2094"/>
                    </a:cubicBezTo>
                    <a:cubicBezTo>
                      <a:pt x="5906" y="2094"/>
                      <a:pt x="5493" y="2062"/>
                      <a:pt x="5089" y="2001"/>
                    </a:cubicBezTo>
                    <a:cubicBezTo>
                      <a:pt x="4176" y="1914"/>
                      <a:pt x="3263" y="1697"/>
                      <a:pt x="2393" y="1436"/>
                    </a:cubicBezTo>
                    <a:cubicBezTo>
                      <a:pt x="1479" y="1131"/>
                      <a:pt x="696" y="60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8"/>
              <p:cNvSpPr/>
              <p:nvPr/>
            </p:nvSpPr>
            <p:spPr>
              <a:xfrm>
                <a:off x="4480325" y="2142725"/>
                <a:ext cx="122900" cy="50425"/>
              </a:xfrm>
              <a:custGeom>
                <a:avLst/>
                <a:gdLst/>
                <a:ahLst/>
                <a:cxnLst/>
                <a:rect l="l" t="t" r="r" b="b"/>
                <a:pathLst>
                  <a:path w="4916" h="2017" extrusionOk="0">
                    <a:moveTo>
                      <a:pt x="1693" y="0"/>
                    </a:moveTo>
                    <a:cubicBezTo>
                      <a:pt x="1577" y="0"/>
                      <a:pt x="1462" y="6"/>
                      <a:pt x="1349" y="16"/>
                    </a:cubicBezTo>
                    <a:cubicBezTo>
                      <a:pt x="870" y="59"/>
                      <a:pt x="392" y="190"/>
                      <a:pt x="0" y="494"/>
                    </a:cubicBezTo>
                    <a:cubicBezTo>
                      <a:pt x="479" y="668"/>
                      <a:pt x="870" y="755"/>
                      <a:pt x="1305" y="842"/>
                    </a:cubicBezTo>
                    <a:cubicBezTo>
                      <a:pt x="1697" y="973"/>
                      <a:pt x="2088" y="1103"/>
                      <a:pt x="2480" y="1234"/>
                    </a:cubicBezTo>
                    <a:lnTo>
                      <a:pt x="3654" y="1582"/>
                    </a:lnTo>
                    <a:cubicBezTo>
                      <a:pt x="4045" y="1712"/>
                      <a:pt x="4437" y="1886"/>
                      <a:pt x="4915" y="2017"/>
                    </a:cubicBezTo>
                    <a:cubicBezTo>
                      <a:pt x="4741" y="1538"/>
                      <a:pt x="4437" y="1147"/>
                      <a:pt x="4045" y="842"/>
                    </a:cubicBezTo>
                    <a:cubicBezTo>
                      <a:pt x="3697" y="538"/>
                      <a:pt x="3262" y="320"/>
                      <a:pt x="2784" y="190"/>
                    </a:cubicBezTo>
                    <a:cubicBezTo>
                      <a:pt x="2452" y="57"/>
                      <a:pt x="2069" y="0"/>
                      <a:pt x="1693" y="0"/>
                    </a:cubicBezTo>
                    <a:close/>
                  </a:path>
                </a:pathLst>
              </a:custGeom>
              <a:solidFill>
                <a:srgbClr val="002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8"/>
              <p:cNvSpPr/>
              <p:nvPr/>
            </p:nvSpPr>
            <p:spPr>
              <a:xfrm>
                <a:off x="4153050" y="2121375"/>
                <a:ext cx="128325" cy="47850"/>
              </a:xfrm>
              <a:custGeom>
                <a:avLst/>
                <a:gdLst/>
                <a:ahLst/>
                <a:cxnLst/>
                <a:rect l="l" t="t" r="r" b="b"/>
                <a:pathLst>
                  <a:path w="5133" h="1914" extrusionOk="0">
                    <a:moveTo>
                      <a:pt x="2784" y="0"/>
                    </a:moveTo>
                    <a:cubicBezTo>
                      <a:pt x="2610" y="0"/>
                      <a:pt x="2436" y="15"/>
                      <a:pt x="2262" y="44"/>
                    </a:cubicBezTo>
                    <a:cubicBezTo>
                      <a:pt x="1740" y="87"/>
                      <a:pt x="1261" y="305"/>
                      <a:pt x="826" y="609"/>
                    </a:cubicBezTo>
                    <a:cubicBezTo>
                      <a:pt x="391" y="913"/>
                      <a:pt x="87" y="1392"/>
                      <a:pt x="0" y="1914"/>
                    </a:cubicBezTo>
                    <a:cubicBezTo>
                      <a:pt x="391" y="1696"/>
                      <a:pt x="783" y="1522"/>
                      <a:pt x="1218" y="1392"/>
                    </a:cubicBezTo>
                    <a:cubicBezTo>
                      <a:pt x="1609" y="1261"/>
                      <a:pt x="2001" y="1174"/>
                      <a:pt x="2436" y="1131"/>
                    </a:cubicBezTo>
                    <a:cubicBezTo>
                      <a:pt x="2827" y="1087"/>
                      <a:pt x="3262" y="1044"/>
                      <a:pt x="3697" y="1000"/>
                    </a:cubicBezTo>
                    <a:cubicBezTo>
                      <a:pt x="4175" y="1000"/>
                      <a:pt x="4610" y="1000"/>
                      <a:pt x="5132" y="957"/>
                    </a:cubicBezTo>
                    <a:cubicBezTo>
                      <a:pt x="4784" y="566"/>
                      <a:pt x="4306" y="305"/>
                      <a:pt x="3827" y="174"/>
                    </a:cubicBezTo>
                    <a:cubicBezTo>
                      <a:pt x="3480" y="58"/>
                      <a:pt x="3132" y="0"/>
                      <a:pt x="2784" y="0"/>
                    </a:cubicBezTo>
                    <a:close/>
                  </a:path>
                </a:pathLst>
              </a:custGeom>
              <a:solidFill>
                <a:srgbClr val="002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8"/>
              <p:cNvSpPr/>
              <p:nvPr/>
            </p:nvSpPr>
            <p:spPr>
              <a:xfrm>
                <a:off x="4474975" y="2228825"/>
                <a:ext cx="70500" cy="89750"/>
              </a:xfrm>
              <a:custGeom>
                <a:avLst/>
                <a:gdLst/>
                <a:ahLst/>
                <a:cxnLst/>
                <a:rect l="l" t="t" r="r" b="b"/>
                <a:pathLst>
                  <a:path w="2820" h="3590" extrusionOk="0">
                    <a:moveTo>
                      <a:pt x="1643" y="1"/>
                    </a:moveTo>
                    <a:cubicBezTo>
                      <a:pt x="1602" y="1"/>
                      <a:pt x="1561" y="3"/>
                      <a:pt x="1519" y="8"/>
                    </a:cubicBezTo>
                    <a:cubicBezTo>
                      <a:pt x="780" y="138"/>
                      <a:pt x="127" y="1008"/>
                      <a:pt x="40" y="2009"/>
                    </a:cubicBezTo>
                    <a:cubicBezTo>
                      <a:pt x="0" y="2892"/>
                      <a:pt x="442" y="3589"/>
                      <a:pt x="1091" y="3589"/>
                    </a:cubicBezTo>
                    <a:cubicBezTo>
                      <a:pt x="1145" y="3589"/>
                      <a:pt x="1201" y="3584"/>
                      <a:pt x="1258" y="3574"/>
                    </a:cubicBezTo>
                    <a:cubicBezTo>
                      <a:pt x="1998" y="3487"/>
                      <a:pt x="2650" y="2574"/>
                      <a:pt x="2737" y="1617"/>
                    </a:cubicBezTo>
                    <a:cubicBezTo>
                      <a:pt x="2819" y="673"/>
                      <a:pt x="2320" y="1"/>
                      <a:pt x="1643" y="1"/>
                    </a:cubicBezTo>
                    <a:close/>
                  </a:path>
                </a:pathLst>
              </a:custGeom>
              <a:solidFill>
                <a:srgbClr val="002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8"/>
              <p:cNvSpPr/>
              <p:nvPr/>
            </p:nvSpPr>
            <p:spPr>
              <a:xfrm>
                <a:off x="4203050" y="2205675"/>
                <a:ext cx="73975" cy="91275"/>
              </a:xfrm>
              <a:custGeom>
                <a:avLst/>
                <a:gdLst/>
                <a:ahLst/>
                <a:cxnLst/>
                <a:rect l="l" t="t" r="r" b="b"/>
                <a:pathLst>
                  <a:path w="2959" h="3651" extrusionOk="0">
                    <a:moveTo>
                      <a:pt x="1369" y="1"/>
                    </a:moveTo>
                    <a:cubicBezTo>
                      <a:pt x="1198" y="1"/>
                      <a:pt x="1029" y="50"/>
                      <a:pt x="871" y="151"/>
                    </a:cubicBezTo>
                    <a:cubicBezTo>
                      <a:pt x="218" y="543"/>
                      <a:pt x="1" y="1586"/>
                      <a:pt x="305" y="2543"/>
                    </a:cubicBezTo>
                    <a:cubicBezTo>
                      <a:pt x="563" y="3252"/>
                      <a:pt x="1059" y="3650"/>
                      <a:pt x="1547" y="3650"/>
                    </a:cubicBezTo>
                    <a:cubicBezTo>
                      <a:pt x="1717" y="3650"/>
                      <a:pt x="1887" y="3602"/>
                      <a:pt x="2045" y="3500"/>
                    </a:cubicBezTo>
                    <a:cubicBezTo>
                      <a:pt x="2697" y="3109"/>
                      <a:pt x="2958" y="2021"/>
                      <a:pt x="2610" y="1108"/>
                    </a:cubicBezTo>
                    <a:cubicBezTo>
                      <a:pt x="2353" y="399"/>
                      <a:pt x="1856" y="1"/>
                      <a:pt x="1369" y="1"/>
                    </a:cubicBezTo>
                    <a:close/>
                  </a:path>
                </a:pathLst>
              </a:custGeom>
              <a:solidFill>
                <a:srgbClr val="002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8"/>
              <p:cNvSpPr/>
              <p:nvPr/>
            </p:nvSpPr>
            <p:spPr>
              <a:xfrm>
                <a:off x="3665925" y="4101400"/>
                <a:ext cx="1849550" cy="893800"/>
              </a:xfrm>
              <a:custGeom>
                <a:avLst/>
                <a:gdLst/>
                <a:ahLst/>
                <a:cxnLst/>
                <a:rect l="l" t="t" r="r" b="b"/>
                <a:pathLst>
                  <a:path w="73982" h="35752" extrusionOk="0">
                    <a:moveTo>
                      <a:pt x="0" y="0"/>
                    </a:moveTo>
                    <a:lnTo>
                      <a:pt x="0" y="20877"/>
                    </a:lnTo>
                    <a:lnTo>
                      <a:pt x="73982" y="35752"/>
                    </a:lnTo>
                    <a:lnTo>
                      <a:pt x="73982" y="1504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8"/>
              <p:cNvSpPr/>
              <p:nvPr/>
            </p:nvSpPr>
            <p:spPr>
              <a:xfrm>
                <a:off x="4660825" y="4421600"/>
                <a:ext cx="371875" cy="378425"/>
              </a:xfrm>
              <a:custGeom>
                <a:avLst/>
                <a:gdLst/>
                <a:ahLst/>
                <a:cxnLst/>
                <a:rect l="l" t="t" r="r" b="b"/>
                <a:pathLst>
                  <a:path w="14875" h="15137" extrusionOk="0">
                    <a:moveTo>
                      <a:pt x="5948" y="0"/>
                    </a:moveTo>
                    <a:cubicBezTo>
                      <a:pt x="2566" y="0"/>
                      <a:pt x="0" y="2446"/>
                      <a:pt x="0" y="6025"/>
                    </a:cubicBezTo>
                    <a:cubicBezTo>
                      <a:pt x="0" y="10113"/>
                      <a:pt x="3306" y="14114"/>
                      <a:pt x="7438" y="14984"/>
                    </a:cubicBezTo>
                    <a:cubicBezTo>
                      <a:pt x="7953" y="15087"/>
                      <a:pt x="8455" y="15137"/>
                      <a:pt x="8940" y="15137"/>
                    </a:cubicBezTo>
                    <a:cubicBezTo>
                      <a:pt x="12342" y="15137"/>
                      <a:pt x="14875" y="12691"/>
                      <a:pt x="14875" y="9113"/>
                    </a:cubicBezTo>
                    <a:cubicBezTo>
                      <a:pt x="14875" y="5024"/>
                      <a:pt x="11569" y="980"/>
                      <a:pt x="7438" y="153"/>
                    </a:cubicBezTo>
                    <a:cubicBezTo>
                      <a:pt x="6928" y="50"/>
                      <a:pt x="6430" y="0"/>
                      <a:pt x="5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8"/>
              <p:cNvSpPr/>
              <p:nvPr/>
            </p:nvSpPr>
            <p:spPr>
              <a:xfrm>
                <a:off x="4882625" y="4604200"/>
                <a:ext cx="95625" cy="78925"/>
              </a:xfrm>
              <a:custGeom>
                <a:avLst/>
                <a:gdLst/>
                <a:ahLst/>
                <a:cxnLst/>
                <a:rect l="l" t="t" r="r" b="b"/>
                <a:pathLst>
                  <a:path w="3825" h="3157" extrusionOk="0">
                    <a:moveTo>
                      <a:pt x="1483" y="1"/>
                    </a:moveTo>
                    <a:cubicBezTo>
                      <a:pt x="1383" y="1"/>
                      <a:pt x="1280" y="9"/>
                      <a:pt x="1175" y="26"/>
                    </a:cubicBezTo>
                    <a:cubicBezTo>
                      <a:pt x="262" y="199"/>
                      <a:pt x="1" y="1678"/>
                      <a:pt x="1" y="1678"/>
                    </a:cubicBezTo>
                    <a:cubicBezTo>
                      <a:pt x="871" y="2461"/>
                      <a:pt x="1958" y="2983"/>
                      <a:pt x="3132" y="3157"/>
                    </a:cubicBezTo>
                    <a:cubicBezTo>
                      <a:pt x="3825" y="1732"/>
                      <a:pt x="2953" y="1"/>
                      <a:pt x="14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8"/>
              <p:cNvSpPr/>
              <p:nvPr/>
            </p:nvSpPr>
            <p:spPr>
              <a:xfrm>
                <a:off x="4717275" y="4570800"/>
                <a:ext cx="93625" cy="70725"/>
              </a:xfrm>
              <a:custGeom>
                <a:avLst/>
                <a:gdLst/>
                <a:ahLst/>
                <a:cxnLst/>
                <a:rect l="l" t="t" r="r" b="b"/>
                <a:pathLst>
                  <a:path w="3745" h="2829" extrusionOk="0">
                    <a:moveTo>
                      <a:pt x="1536" y="1"/>
                    </a:moveTo>
                    <a:cubicBezTo>
                      <a:pt x="468" y="1"/>
                      <a:pt x="1" y="1251"/>
                      <a:pt x="656" y="2666"/>
                    </a:cubicBezTo>
                    <a:cubicBezTo>
                      <a:pt x="1013" y="2775"/>
                      <a:pt x="1386" y="2828"/>
                      <a:pt x="1762" y="2828"/>
                    </a:cubicBezTo>
                    <a:cubicBezTo>
                      <a:pt x="2441" y="2828"/>
                      <a:pt x="3128" y="2654"/>
                      <a:pt x="3744" y="2318"/>
                    </a:cubicBezTo>
                    <a:cubicBezTo>
                      <a:pt x="3744" y="2318"/>
                      <a:pt x="3396" y="753"/>
                      <a:pt x="2483" y="274"/>
                    </a:cubicBezTo>
                    <a:cubicBezTo>
                      <a:pt x="2133" y="86"/>
                      <a:pt x="1814" y="1"/>
                      <a:pt x="15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8"/>
              <p:cNvSpPr/>
              <p:nvPr/>
            </p:nvSpPr>
            <p:spPr>
              <a:xfrm>
                <a:off x="4738025" y="4536975"/>
                <a:ext cx="216400" cy="97225"/>
              </a:xfrm>
              <a:custGeom>
                <a:avLst/>
                <a:gdLst/>
                <a:ahLst/>
                <a:cxnLst/>
                <a:rect l="l" t="t" r="r" b="b"/>
                <a:pathLst>
                  <a:path w="8656" h="3889" extrusionOk="0">
                    <a:moveTo>
                      <a:pt x="3232" y="1"/>
                    </a:moveTo>
                    <a:cubicBezTo>
                      <a:pt x="1865" y="1"/>
                      <a:pt x="766" y="557"/>
                      <a:pt x="0" y="1671"/>
                    </a:cubicBezTo>
                    <a:lnTo>
                      <a:pt x="1349" y="2758"/>
                    </a:lnTo>
                    <a:cubicBezTo>
                      <a:pt x="1896" y="1970"/>
                      <a:pt x="2606" y="1587"/>
                      <a:pt x="3499" y="1587"/>
                    </a:cubicBezTo>
                    <a:cubicBezTo>
                      <a:pt x="3740" y="1587"/>
                      <a:pt x="3994" y="1615"/>
                      <a:pt x="4263" y="1671"/>
                    </a:cubicBezTo>
                    <a:cubicBezTo>
                      <a:pt x="5611" y="1845"/>
                      <a:pt x="6742" y="2671"/>
                      <a:pt x="7264" y="3889"/>
                    </a:cubicBezTo>
                    <a:lnTo>
                      <a:pt x="8655" y="3367"/>
                    </a:lnTo>
                    <a:cubicBezTo>
                      <a:pt x="7829" y="1627"/>
                      <a:pt x="6220" y="409"/>
                      <a:pt x="4306" y="105"/>
                    </a:cubicBezTo>
                    <a:cubicBezTo>
                      <a:pt x="3932" y="35"/>
                      <a:pt x="3574" y="1"/>
                      <a:pt x="32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8"/>
              <p:cNvSpPr/>
              <p:nvPr/>
            </p:nvSpPr>
            <p:spPr>
              <a:xfrm>
                <a:off x="4114975" y="4310325"/>
                <a:ext cx="371900" cy="376950"/>
              </a:xfrm>
              <a:custGeom>
                <a:avLst/>
                <a:gdLst/>
                <a:ahLst/>
                <a:cxnLst/>
                <a:rect l="l" t="t" r="r" b="b"/>
                <a:pathLst>
                  <a:path w="14876" h="15078" extrusionOk="0">
                    <a:moveTo>
                      <a:pt x="5876" y="1"/>
                    </a:moveTo>
                    <a:cubicBezTo>
                      <a:pt x="2504" y="1"/>
                      <a:pt x="1" y="2438"/>
                      <a:pt x="1" y="5996"/>
                    </a:cubicBezTo>
                    <a:cubicBezTo>
                      <a:pt x="1" y="10084"/>
                      <a:pt x="3306" y="14086"/>
                      <a:pt x="7438" y="14912"/>
                    </a:cubicBezTo>
                    <a:cubicBezTo>
                      <a:pt x="7968" y="15024"/>
                      <a:pt x="8485" y="15077"/>
                      <a:pt x="8983" y="15077"/>
                    </a:cubicBezTo>
                    <a:cubicBezTo>
                      <a:pt x="12364" y="15077"/>
                      <a:pt x="14875" y="12604"/>
                      <a:pt x="14875" y="9040"/>
                    </a:cubicBezTo>
                    <a:cubicBezTo>
                      <a:pt x="14875" y="4996"/>
                      <a:pt x="11570" y="994"/>
                      <a:pt x="7438" y="168"/>
                    </a:cubicBezTo>
                    <a:cubicBezTo>
                      <a:pt x="6902" y="55"/>
                      <a:pt x="6379" y="1"/>
                      <a:pt x="5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8"/>
              <p:cNvSpPr/>
              <p:nvPr/>
            </p:nvSpPr>
            <p:spPr>
              <a:xfrm>
                <a:off x="4195450" y="4380825"/>
                <a:ext cx="94625" cy="85175"/>
              </a:xfrm>
              <a:custGeom>
                <a:avLst/>
                <a:gdLst/>
                <a:ahLst/>
                <a:cxnLst/>
                <a:rect l="l" t="t" r="r" b="b"/>
                <a:pathLst>
                  <a:path w="3785" h="3407" extrusionOk="0">
                    <a:moveTo>
                      <a:pt x="2175" y="1"/>
                    </a:moveTo>
                    <a:cubicBezTo>
                      <a:pt x="479" y="305"/>
                      <a:pt x="0" y="2132"/>
                      <a:pt x="1653" y="3176"/>
                    </a:cubicBezTo>
                    <a:cubicBezTo>
                      <a:pt x="1916" y="3347"/>
                      <a:pt x="2215" y="3406"/>
                      <a:pt x="2504" y="3406"/>
                    </a:cubicBezTo>
                    <a:cubicBezTo>
                      <a:pt x="3170" y="3406"/>
                      <a:pt x="3784" y="3089"/>
                      <a:pt x="3784" y="3089"/>
                    </a:cubicBezTo>
                    <a:cubicBezTo>
                      <a:pt x="3567" y="1915"/>
                      <a:pt x="3045" y="827"/>
                      <a:pt x="2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8"/>
              <p:cNvSpPr/>
              <p:nvPr/>
            </p:nvSpPr>
            <p:spPr>
              <a:xfrm>
                <a:off x="4318325" y="4521100"/>
                <a:ext cx="93525" cy="82150"/>
              </a:xfrm>
              <a:custGeom>
                <a:avLst/>
                <a:gdLst/>
                <a:ahLst/>
                <a:cxnLst/>
                <a:rect l="l" t="t" r="r" b="b"/>
                <a:pathLst>
                  <a:path w="3741" h="3286" extrusionOk="0">
                    <a:moveTo>
                      <a:pt x="870" y="1"/>
                    </a:moveTo>
                    <a:cubicBezTo>
                      <a:pt x="870" y="1"/>
                      <a:pt x="0" y="1088"/>
                      <a:pt x="435" y="2045"/>
                    </a:cubicBezTo>
                    <a:cubicBezTo>
                      <a:pt x="837" y="2892"/>
                      <a:pt x="1497" y="3285"/>
                      <a:pt x="2134" y="3285"/>
                    </a:cubicBezTo>
                    <a:cubicBezTo>
                      <a:pt x="2805" y="3285"/>
                      <a:pt x="3450" y="2848"/>
                      <a:pt x="3740" y="2045"/>
                    </a:cubicBezTo>
                    <a:cubicBezTo>
                      <a:pt x="3001" y="1088"/>
                      <a:pt x="2001" y="348"/>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8"/>
              <p:cNvSpPr/>
              <p:nvPr/>
            </p:nvSpPr>
            <p:spPr>
              <a:xfrm>
                <a:off x="4196525" y="4419975"/>
                <a:ext cx="168575" cy="182750"/>
              </a:xfrm>
              <a:custGeom>
                <a:avLst/>
                <a:gdLst/>
                <a:ahLst/>
                <a:cxnLst/>
                <a:rect l="l" t="t" r="r" b="b"/>
                <a:pathLst>
                  <a:path w="6743" h="7310" extrusionOk="0">
                    <a:moveTo>
                      <a:pt x="610" y="1"/>
                    </a:moveTo>
                    <a:lnTo>
                      <a:pt x="610" y="1"/>
                    </a:lnTo>
                    <a:cubicBezTo>
                      <a:pt x="1" y="2088"/>
                      <a:pt x="740" y="3524"/>
                      <a:pt x="2001" y="5002"/>
                    </a:cubicBezTo>
                    <a:cubicBezTo>
                      <a:pt x="3105" y="6446"/>
                      <a:pt x="4789" y="7309"/>
                      <a:pt x="6608" y="7309"/>
                    </a:cubicBezTo>
                    <a:cubicBezTo>
                      <a:pt x="6653" y="7309"/>
                      <a:pt x="6697" y="7309"/>
                      <a:pt x="6742" y="7308"/>
                    </a:cubicBezTo>
                    <a:lnTo>
                      <a:pt x="6394" y="5698"/>
                    </a:lnTo>
                    <a:cubicBezTo>
                      <a:pt x="6347" y="5700"/>
                      <a:pt x="6301" y="5701"/>
                      <a:pt x="6254" y="5701"/>
                    </a:cubicBezTo>
                    <a:cubicBezTo>
                      <a:pt x="5003" y="5701"/>
                      <a:pt x="3844" y="5139"/>
                      <a:pt x="3089" y="4133"/>
                    </a:cubicBezTo>
                    <a:cubicBezTo>
                      <a:pt x="2132" y="2958"/>
                      <a:pt x="1741" y="2132"/>
                      <a:pt x="2132" y="697"/>
                    </a:cubicBezTo>
                    <a:lnTo>
                      <a:pt x="6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8"/>
              <p:cNvSpPr/>
              <p:nvPr/>
            </p:nvSpPr>
            <p:spPr>
              <a:xfrm>
                <a:off x="4291125" y="4878300"/>
                <a:ext cx="414300" cy="238125"/>
              </a:xfrm>
              <a:custGeom>
                <a:avLst/>
                <a:gdLst/>
                <a:ahLst/>
                <a:cxnLst/>
                <a:rect l="l" t="t" r="r" b="b"/>
                <a:pathLst>
                  <a:path w="16572" h="9525" extrusionOk="0">
                    <a:moveTo>
                      <a:pt x="973" y="0"/>
                    </a:moveTo>
                    <a:cubicBezTo>
                      <a:pt x="446" y="0"/>
                      <a:pt x="1" y="438"/>
                      <a:pt x="1" y="979"/>
                    </a:cubicBezTo>
                    <a:lnTo>
                      <a:pt x="1" y="5458"/>
                    </a:lnTo>
                    <a:cubicBezTo>
                      <a:pt x="1" y="5893"/>
                      <a:pt x="305" y="6285"/>
                      <a:pt x="784" y="6415"/>
                    </a:cubicBezTo>
                    <a:lnTo>
                      <a:pt x="15397" y="9503"/>
                    </a:lnTo>
                    <a:cubicBezTo>
                      <a:pt x="15461" y="9518"/>
                      <a:pt x="15524" y="9525"/>
                      <a:pt x="15587" y="9525"/>
                    </a:cubicBezTo>
                    <a:cubicBezTo>
                      <a:pt x="16083" y="9525"/>
                      <a:pt x="16533" y="9087"/>
                      <a:pt x="16572" y="8546"/>
                    </a:cubicBezTo>
                    <a:lnTo>
                      <a:pt x="16572" y="3849"/>
                    </a:lnTo>
                    <a:cubicBezTo>
                      <a:pt x="16572" y="3414"/>
                      <a:pt x="16224" y="3023"/>
                      <a:pt x="15789" y="2936"/>
                    </a:cubicBezTo>
                    <a:lnTo>
                      <a:pt x="1175" y="22"/>
                    </a:lnTo>
                    <a:cubicBezTo>
                      <a:pt x="1107" y="7"/>
                      <a:pt x="1039" y="0"/>
                      <a:pt x="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8"/>
              <p:cNvSpPr/>
              <p:nvPr/>
            </p:nvSpPr>
            <p:spPr>
              <a:xfrm>
                <a:off x="1904450" y="1555950"/>
                <a:ext cx="1347225" cy="645900"/>
              </a:xfrm>
              <a:custGeom>
                <a:avLst/>
                <a:gdLst/>
                <a:ahLst/>
                <a:cxnLst/>
                <a:rect l="l" t="t" r="r" b="b"/>
                <a:pathLst>
                  <a:path w="53889" h="25836" extrusionOk="0">
                    <a:moveTo>
                      <a:pt x="5437" y="1"/>
                    </a:moveTo>
                    <a:cubicBezTo>
                      <a:pt x="2436" y="1"/>
                      <a:pt x="0" y="2393"/>
                      <a:pt x="0" y="5437"/>
                    </a:cubicBezTo>
                    <a:lnTo>
                      <a:pt x="0" y="20399"/>
                    </a:lnTo>
                    <a:cubicBezTo>
                      <a:pt x="0" y="23444"/>
                      <a:pt x="2436" y="25836"/>
                      <a:pt x="5437" y="25836"/>
                    </a:cubicBezTo>
                    <a:lnTo>
                      <a:pt x="48452" y="25836"/>
                    </a:lnTo>
                    <a:cubicBezTo>
                      <a:pt x="51453" y="25836"/>
                      <a:pt x="53888" y="23444"/>
                      <a:pt x="53888" y="20399"/>
                    </a:cubicBezTo>
                    <a:lnTo>
                      <a:pt x="53888" y="5437"/>
                    </a:lnTo>
                    <a:cubicBezTo>
                      <a:pt x="53888" y="2393"/>
                      <a:pt x="51453" y="1"/>
                      <a:pt x="484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8"/>
              <p:cNvSpPr/>
              <p:nvPr/>
            </p:nvSpPr>
            <p:spPr>
              <a:xfrm>
                <a:off x="2059925" y="1687525"/>
                <a:ext cx="1044950" cy="78300"/>
              </a:xfrm>
              <a:custGeom>
                <a:avLst/>
                <a:gdLst/>
                <a:ahLst/>
                <a:cxnLst/>
                <a:rect l="l" t="t" r="r" b="b"/>
                <a:pathLst>
                  <a:path w="41798" h="3132" extrusionOk="0">
                    <a:moveTo>
                      <a:pt x="1567" y="0"/>
                    </a:moveTo>
                    <a:cubicBezTo>
                      <a:pt x="697" y="0"/>
                      <a:pt x="1" y="696"/>
                      <a:pt x="1" y="1566"/>
                    </a:cubicBezTo>
                    <a:cubicBezTo>
                      <a:pt x="1" y="2436"/>
                      <a:pt x="697" y="3132"/>
                      <a:pt x="1567" y="3132"/>
                    </a:cubicBezTo>
                    <a:lnTo>
                      <a:pt x="40232" y="3132"/>
                    </a:lnTo>
                    <a:cubicBezTo>
                      <a:pt x="41102" y="3132"/>
                      <a:pt x="41798" y="2436"/>
                      <a:pt x="41798" y="1566"/>
                    </a:cubicBezTo>
                    <a:cubicBezTo>
                      <a:pt x="41798" y="696"/>
                      <a:pt x="41102" y="0"/>
                      <a:pt x="40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8"/>
              <p:cNvSpPr/>
              <p:nvPr/>
            </p:nvSpPr>
            <p:spPr>
              <a:xfrm>
                <a:off x="2059925" y="1839750"/>
                <a:ext cx="1044950" cy="78300"/>
              </a:xfrm>
              <a:custGeom>
                <a:avLst/>
                <a:gdLst/>
                <a:ahLst/>
                <a:cxnLst/>
                <a:rect l="l" t="t" r="r" b="b"/>
                <a:pathLst>
                  <a:path w="41798" h="3132" extrusionOk="0">
                    <a:moveTo>
                      <a:pt x="1567" y="0"/>
                    </a:moveTo>
                    <a:cubicBezTo>
                      <a:pt x="740" y="0"/>
                      <a:pt x="1" y="696"/>
                      <a:pt x="44" y="1566"/>
                    </a:cubicBezTo>
                    <a:cubicBezTo>
                      <a:pt x="1" y="2436"/>
                      <a:pt x="740" y="3132"/>
                      <a:pt x="1567" y="3132"/>
                    </a:cubicBezTo>
                    <a:lnTo>
                      <a:pt x="40232" y="3132"/>
                    </a:lnTo>
                    <a:cubicBezTo>
                      <a:pt x="41102" y="3132"/>
                      <a:pt x="41798" y="2436"/>
                      <a:pt x="41798" y="1566"/>
                    </a:cubicBezTo>
                    <a:cubicBezTo>
                      <a:pt x="41798" y="696"/>
                      <a:pt x="41102" y="0"/>
                      <a:pt x="40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8"/>
              <p:cNvSpPr/>
              <p:nvPr/>
            </p:nvSpPr>
            <p:spPr>
              <a:xfrm>
                <a:off x="2358950" y="1991975"/>
                <a:ext cx="745925" cy="78300"/>
              </a:xfrm>
              <a:custGeom>
                <a:avLst/>
                <a:gdLst/>
                <a:ahLst/>
                <a:cxnLst/>
                <a:rect l="l" t="t" r="r" b="b"/>
                <a:pathLst>
                  <a:path w="29837" h="3132" extrusionOk="0">
                    <a:moveTo>
                      <a:pt x="1566" y="0"/>
                    </a:moveTo>
                    <a:cubicBezTo>
                      <a:pt x="696" y="0"/>
                      <a:pt x="1" y="696"/>
                      <a:pt x="1" y="1566"/>
                    </a:cubicBezTo>
                    <a:cubicBezTo>
                      <a:pt x="1" y="2436"/>
                      <a:pt x="696" y="3132"/>
                      <a:pt x="1566" y="3132"/>
                    </a:cubicBezTo>
                    <a:lnTo>
                      <a:pt x="28271" y="3132"/>
                    </a:lnTo>
                    <a:cubicBezTo>
                      <a:pt x="29141" y="3132"/>
                      <a:pt x="29837" y="2436"/>
                      <a:pt x="29837" y="1566"/>
                    </a:cubicBezTo>
                    <a:cubicBezTo>
                      <a:pt x="29837" y="696"/>
                      <a:pt x="29141" y="0"/>
                      <a:pt x="282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8"/>
              <p:cNvSpPr/>
              <p:nvPr/>
            </p:nvSpPr>
            <p:spPr>
              <a:xfrm>
                <a:off x="2837375" y="2175725"/>
                <a:ext cx="267500" cy="191400"/>
              </a:xfrm>
              <a:custGeom>
                <a:avLst/>
                <a:gdLst/>
                <a:ahLst/>
                <a:cxnLst/>
                <a:rect l="l" t="t" r="r" b="b"/>
                <a:pathLst>
                  <a:path w="10700" h="7656" extrusionOk="0">
                    <a:moveTo>
                      <a:pt x="10700" y="1"/>
                    </a:moveTo>
                    <a:lnTo>
                      <a:pt x="0" y="653"/>
                    </a:lnTo>
                    <a:lnTo>
                      <a:pt x="10700" y="7656"/>
                    </a:lnTo>
                    <a:lnTo>
                      <a:pt x="107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8"/>
              <p:cNvSpPr/>
              <p:nvPr/>
            </p:nvSpPr>
            <p:spPr>
              <a:xfrm>
                <a:off x="1047625" y="2491050"/>
                <a:ext cx="1347225" cy="645900"/>
              </a:xfrm>
              <a:custGeom>
                <a:avLst/>
                <a:gdLst/>
                <a:ahLst/>
                <a:cxnLst/>
                <a:rect l="l" t="t" r="r" b="b"/>
                <a:pathLst>
                  <a:path w="53889" h="25836" extrusionOk="0">
                    <a:moveTo>
                      <a:pt x="5438" y="1"/>
                    </a:moveTo>
                    <a:cubicBezTo>
                      <a:pt x="2437" y="1"/>
                      <a:pt x="1" y="2393"/>
                      <a:pt x="1" y="5437"/>
                    </a:cubicBezTo>
                    <a:lnTo>
                      <a:pt x="1" y="20399"/>
                    </a:lnTo>
                    <a:cubicBezTo>
                      <a:pt x="1" y="23444"/>
                      <a:pt x="2437" y="25836"/>
                      <a:pt x="5438" y="25836"/>
                    </a:cubicBezTo>
                    <a:lnTo>
                      <a:pt x="48452" y="25836"/>
                    </a:lnTo>
                    <a:cubicBezTo>
                      <a:pt x="51453" y="25836"/>
                      <a:pt x="53889" y="23444"/>
                      <a:pt x="53889" y="20399"/>
                    </a:cubicBezTo>
                    <a:lnTo>
                      <a:pt x="53889" y="5437"/>
                    </a:lnTo>
                    <a:cubicBezTo>
                      <a:pt x="53889" y="2393"/>
                      <a:pt x="51453" y="1"/>
                      <a:pt x="484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8"/>
              <p:cNvSpPr/>
              <p:nvPr/>
            </p:nvSpPr>
            <p:spPr>
              <a:xfrm>
                <a:off x="1194425" y="2622625"/>
                <a:ext cx="1043850" cy="78300"/>
              </a:xfrm>
              <a:custGeom>
                <a:avLst/>
                <a:gdLst/>
                <a:ahLst/>
                <a:cxnLst/>
                <a:rect l="l" t="t" r="r" b="b"/>
                <a:pathLst>
                  <a:path w="41754" h="3132" extrusionOk="0">
                    <a:moveTo>
                      <a:pt x="1610" y="0"/>
                    </a:moveTo>
                    <a:cubicBezTo>
                      <a:pt x="740" y="0"/>
                      <a:pt x="44" y="696"/>
                      <a:pt x="44" y="1566"/>
                    </a:cubicBezTo>
                    <a:cubicBezTo>
                      <a:pt x="1" y="2393"/>
                      <a:pt x="696" y="3088"/>
                      <a:pt x="1566" y="3132"/>
                    </a:cubicBezTo>
                    <a:lnTo>
                      <a:pt x="40188" y="3132"/>
                    </a:lnTo>
                    <a:cubicBezTo>
                      <a:pt x="41058" y="3132"/>
                      <a:pt x="41754" y="2436"/>
                      <a:pt x="41754" y="1566"/>
                    </a:cubicBezTo>
                    <a:cubicBezTo>
                      <a:pt x="41754" y="696"/>
                      <a:pt x="41058" y="0"/>
                      <a:pt x="401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8"/>
              <p:cNvSpPr/>
              <p:nvPr/>
            </p:nvSpPr>
            <p:spPr>
              <a:xfrm>
                <a:off x="1194425" y="2774850"/>
                <a:ext cx="1043850" cy="78325"/>
              </a:xfrm>
              <a:custGeom>
                <a:avLst/>
                <a:gdLst/>
                <a:ahLst/>
                <a:cxnLst/>
                <a:rect l="l" t="t" r="r" b="b"/>
                <a:pathLst>
                  <a:path w="41754" h="3133" extrusionOk="0">
                    <a:moveTo>
                      <a:pt x="1610" y="1"/>
                    </a:moveTo>
                    <a:cubicBezTo>
                      <a:pt x="740" y="1"/>
                      <a:pt x="44" y="696"/>
                      <a:pt x="44" y="1566"/>
                    </a:cubicBezTo>
                    <a:cubicBezTo>
                      <a:pt x="1" y="2393"/>
                      <a:pt x="696" y="3089"/>
                      <a:pt x="1566" y="3132"/>
                    </a:cubicBezTo>
                    <a:lnTo>
                      <a:pt x="40188" y="3132"/>
                    </a:lnTo>
                    <a:cubicBezTo>
                      <a:pt x="41058" y="3132"/>
                      <a:pt x="41754" y="2436"/>
                      <a:pt x="41754" y="1566"/>
                    </a:cubicBezTo>
                    <a:cubicBezTo>
                      <a:pt x="41754" y="696"/>
                      <a:pt x="41058" y="1"/>
                      <a:pt x="401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8"/>
              <p:cNvSpPr/>
              <p:nvPr/>
            </p:nvSpPr>
            <p:spPr>
              <a:xfrm>
                <a:off x="1194425" y="2927075"/>
                <a:ext cx="744850" cy="78325"/>
              </a:xfrm>
              <a:custGeom>
                <a:avLst/>
                <a:gdLst/>
                <a:ahLst/>
                <a:cxnLst/>
                <a:rect l="l" t="t" r="r" b="b"/>
                <a:pathLst>
                  <a:path w="29794" h="3133" extrusionOk="0">
                    <a:moveTo>
                      <a:pt x="1610" y="1"/>
                    </a:moveTo>
                    <a:cubicBezTo>
                      <a:pt x="740" y="1"/>
                      <a:pt x="44" y="696"/>
                      <a:pt x="44" y="1566"/>
                    </a:cubicBezTo>
                    <a:cubicBezTo>
                      <a:pt x="1" y="2393"/>
                      <a:pt x="696" y="3089"/>
                      <a:pt x="1566" y="3132"/>
                    </a:cubicBezTo>
                    <a:lnTo>
                      <a:pt x="28227" y="3132"/>
                    </a:lnTo>
                    <a:cubicBezTo>
                      <a:pt x="29097" y="3132"/>
                      <a:pt x="29793" y="2436"/>
                      <a:pt x="29793" y="1566"/>
                    </a:cubicBezTo>
                    <a:cubicBezTo>
                      <a:pt x="29793" y="696"/>
                      <a:pt x="29097" y="1"/>
                      <a:pt x="28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8"/>
              <p:cNvSpPr/>
              <p:nvPr/>
            </p:nvSpPr>
            <p:spPr>
              <a:xfrm>
                <a:off x="1194425" y="3109750"/>
                <a:ext cx="266425" cy="191400"/>
              </a:xfrm>
              <a:custGeom>
                <a:avLst/>
                <a:gdLst/>
                <a:ahLst/>
                <a:cxnLst/>
                <a:rect l="l" t="t" r="r" b="b"/>
                <a:pathLst>
                  <a:path w="10657" h="7656" extrusionOk="0">
                    <a:moveTo>
                      <a:pt x="1" y="0"/>
                    </a:moveTo>
                    <a:lnTo>
                      <a:pt x="1" y="7655"/>
                    </a:lnTo>
                    <a:lnTo>
                      <a:pt x="10656" y="65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8"/>
              <p:cNvSpPr/>
              <p:nvPr/>
            </p:nvSpPr>
            <p:spPr>
              <a:xfrm>
                <a:off x="1904450" y="3438125"/>
                <a:ext cx="1347225" cy="471925"/>
              </a:xfrm>
              <a:custGeom>
                <a:avLst/>
                <a:gdLst/>
                <a:ahLst/>
                <a:cxnLst/>
                <a:rect l="l" t="t" r="r" b="b"/>
                <a:pathLst>
                  <a:path w="53889" h="18877" extrusionOk="0">
                    <a:moveTo>
                      <a:pt x="5437" y="0"/>
                    </a:moveTo>
                    <a:cubicBezTo>
                      <a:pt x="2436" y="0"/>
                      <a:pt x="0" y="2436"/>
                      <a:pt x="0" y="5437"/>
                    </a:cubicBezTo>
                    <a:lnTo>
                      <a:pt x="0" y="13440"/>
                    </a:lnTo>
                    <a:cubicBezTo>
                      <a:pt x="0" y="16441"/>
                      <a:pt x="2436" y="18876"/>
                      <a:pt x="5437" y="18876"/>
                    </a:cubicBezTo>
                    <a:lnTo>
                      <a:pt x="48452" y="18876"/>
                    </a:lnTo>
                    <a:cubicBezTo>
                      <a:pt x="51453" y="18876"/>
                      <a:pt x="53888" y="16441"/>
                      <a:pt x="53888" y="13440"/>
                    </a:cubicBezTo>
                    <a:lnTo>
                      <a:pt x="53888" y="5437"/>
                    </a:lnTo>
                    <a:cubicBezTo>
                      <a:pt x="53888" y="2436"/>
                      <a:pt x="51453" y="0"/>
                      <a:pt x="48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8"/>
              <p:cNvSpPr/>
              <p:nvPr/>
            </p:nvSpPr>
            <p:spPr>
              <a:xfrm>
                <a:off x="2059925" y="3547950"/>
                <a:ext cx="1044950" cy="78300"/>
              </a:xfrm>
              <a:custGeom>
                <a:avLst/>
                <a:gdLst/>
                <a:ahLst/>
                <a:cxnLst/>
                <a:rect l="l" t="t" r="r" b="b"/>
                <a:pathLst>
                  <a:path w="41798" h="3132" extrusionOk="0">
                    <a:moveTo>
                      <a:pt x="1567" y="0"/>
                    </a:moveTo>
                    <a:cubicBezTo>
                      <a:pt x="740" y="0"/>
                      <a:pt x="1" y="696"/>
                      <a:pt x="44" y="1566"/>
                    </a:cubicBezTo>
                    <a:cubicBezTo>
                      <a:pt x="1" y="2392"/>
                      <a:pt x="740" y="3132"/>
                      <a:pt x="1567" y="3132"/>
                    </a:cubicBezTo>
                    <a:lnTo>
                      <a:pt x="40232" y="3132"/>
                    </a:lnTo>
                    <a:cubicBezTo>
                      <a:pt x="41102" y="3132"/>
                      <a:pt x="41798" y="2392"/>
                      <a:pt x="41798" y="1566"/>
                    </a:cubicBezTo>
                    <a:cubicBezTo>
                      <a:pt x="41798" y="696"/>
                      <a:pt x="41102" y="0"/>
                      <a:pt x="40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8"/>
              <p:cNvSpPr/>
              <p:nvPr/>
            </p:nvSpPr>
            <p:spPr>
              <a:xfrm>
                <a:off x="2358950" y="3700175"/>
                <a:ext cx="745925" cy="78300"/>
              </a:xfrm>
              <a:custGeom>
                <a:avLst/>
                <a:gdLst/>
                <a:ahLst/>
                <a:cxnLst/>
                <a:rect l="l" t="t" r="r" b="b"/>
                <a:pathLst>
                  <a:path w="29837" h="3132" extrusionOk="0">
                    <a:moveTo>
                      <a:pt x="1566" y="0"/>
                    </a:moveTo>
                    <a:cubicBezTo>
                      <a:pt x="696" y="0"/>
                      <a:pt x="1" y="696"/>
                      <a:pt x="1" y="1566"/>
                    </a:cubicBezTo>
                    <a:cubicBezTo>
                      <a:pt x="1" y="2392"/>
                      <a:pt x="696" y="3132"/>
                      <a:pt x="1566" y="3132"/>
                    </a:cubicBezTo>
                    <a:lnTo>
                      <a:pt x="28271" y="3132"/>
                    </a:lnTo>
                    <a:cubicBezTo>
                      <a:pt x="29141" y="3132"/>
                      <a:pt x="29837" y="2392"/>
                      <a:pt x="29837" y="1566"/>
                    </a:cubicBezTo>
                    <a:cubicBezTo>
                      <a:pt x="29837" y="696"/>
                      <a:pt x="29141" y="0"/>
                      <a:pt x="282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8"/>
              <p:cNvSpPr/>
              <p:nvPr/>
            </p:nvSpPr>
            <p:spPr>
              <a:xfrm>
                <a:off x="2837375" y="3882850"/>
                <a:ext cx="267500" cy="191375"/>
              </a:xfrm>
              <a:custGeom>
                <a:avLst/>
                <a:gdLst/>
                <a:ahLst/>
                <a:cxnLst/>
                <a:rect l="l" t="t" r="r" b="b"/>
                <a:pathLst>
                  <a:path w="10700" h="7655" extrusionOk="0">
                    <a:moveTo>
                      <a:pt x="10700" y="0"/>
                    </a:moveTo>
                    <a:lnTo>
                      <a:pt x="0" y="652"/>
                    </a:lnTo>
                    <a:lnTo>
                      <a:pt x="10700" y="7655"/>
                    </a:lnTo>
                    <a:lnTo>
                      <a:pt x="107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8"/>
              <p:cNvSpPr/>
              <p:nvPr/>
            </p:nvSpPr>
            <p:spPr>
              <a:xfrm>
                <a:off x="4318301" y="2697621"/>
                <a:ext cx="318999" cy="240276"/>
              </a:xfrm>
              <a:custGeom>
                <a:avLst/>
                <a:gdLst/>
                <a:ahLst/>
                <a:cxnLst/>
                <a:rect l="l" t="t" r="r" b="b"/>
                <a:pathLst>
                  <a:path w="13802" h="9612" extrusionOk="0">
                    <a:moveTo>
                      <a:pt x="7930" y="1"/>
                    </a:moveTo>
                    <a:cubicBezTo>
                      <a:pt x="6468" y="1"/>
                      <a:pt x="5045" y="230"/>
                      <a:pt x="4089" y="524"/>
                    </a:cubicBezTo>
                    <a:cubicBezTo>
                      <a:pt x="1870" y="1220"/>
                      <a:pt x="0" y="3091"/>
                      <a:pt x="1044" y="5526"/>
                    </a:cubicBezTo>
                    <a:cubicBezTo>
                      <a:pt x="1218" y="5918"/>
                      <a:pt x="1435" y="6309"/>
                      <a:pt x="1653" y="6657"/>
                    </a:cubicBezTo>
                    <a:cubicBezTo>
                      <a:pt x="2944" y="8525"/>
                      <a:pt x="5137" y="9612"/>
                      <a:pt x="7333" y="9612"/>
                    </a:cubicBezTo>
                    <a:cubicBezTo>
                      <a:pt x="8615" y="9612"/>
                      <a:pt x="9898" y="9242"/>
                      <a:pt x="11004" y="8440"/>
                    </a:cubicBezTo>
                    <a:cubicBezTo>
                      <a:pt x="12439" y="7440"/>
                      <a:pt x="13700" y="5700"/>
                      <a:pt x="13744" y="3873"/>
                    </a:cubicBezTo>
                    <a:cubicBezTo>
                      <a:pt x="13802" y="880"/>
                      <a:pt x="10792" y="1"/>
                      <a:pt x="79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8" name="Google Shape;1148;p68"/>
            <p:cNvSpPr/>
            <p:nvPr/>
          </p:nvSpPr>
          <p:spPr>
            <a:xfrm flipH="1">
              <a:off x="4761819" y="3052172"/>
              <a:ext cx="48646" cy="85600"/>
            </a:xfrm>
            <a:custGeom>
              <a:avLst/>
              <a:gdLst/>
              <a:ahLst/>
              <a:cxnLst/>
              <a:rect l="l" t="t" r="r" b="b"/>
              <a:pathLst>
                <a:path w="3782" h="6655" extrusionOk="0">
                  <a:moveTo>
                    <a:pt x="0" y="0"/>
                  </a:moveTo>
                  <a:lnTo>
                    <a:pt x="227" y="5293"/>
                  </a:lnTo>
                  <a:lnTo>
                    <a:pt x="303" y="6654"/>
                  </a:lnTo>
                  <a:lnTo>
                    <a:pt x="3781" y="5520"/>
                  </a:lnTo>
                  <a:lnTo>
                    <a:pt x="3252" y="4688"/>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084"/>
                                        </p:tgtEl>
                                        <p:attrNameLst>
                                          <p:attrName>style.visibility</p:attrName>
                                        </p:attrNameLst>
                                      </p:cBhvr>
                                      <p:to>
                                        <p:strVal val="visible"/>
                                      </p:to>
                                    </p:set>
                                    <p:anim calcmode="lin" valueType="num">
                                      <p:cBhvr additive="base">
                                        <p:cTn id="7" dur="1000"/>
                                        <p:tgtEl>
                                          <p:spTgt spid="1084"/>
                                        </p:tgtEl>
                                        <p:attrNameLst>
                                          <p:attrName>ppt_w</p:attrName>
                                        </p:attrNameLst>
                                      </p:cBhvr>
                                      <p:tavLst>
                                        <p:tav tm="0">
                                          <p:val>
                                            <p:strVal val="0"/>
                                          </p:val>
                                        </p:tav>
                                        <p:tav tm="100000">
                                          <p:val>
                                            <p:strVal val="#ppt_w"/>
                                          </p:val>
                                        </p:tav>
                                      </p:tavLst>
                                    </p:anim>
                                    <p:anim calcmode="lin" valueType="num">
                                      <p:cBhvr additive="base">
                                        <p:cTn id="8" dur="1000"/>
                                        <p:tgtEl>
                                          <p:spTgt spid="108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65"/>
          <p:cNvSpPr txBox="1">
            <a:spLocks noGrp="1"/>
          </p:cNvSpPr>
          <p:nvPr>
            <p:ph type="title"/>
          </p:nvPr>
        </p:nvSpPr>
        <p:spPr>
          <a:xfrm>
            <a:off x="1890000" y="2445890"/>
            <a:ext cx="536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CLIEN</a:t>
            </a:r>
            <a:r>
              <a:rPr lang="ro-RO" dirty="0"/>
              <a:t>Ţ</a:t>
            </a:r>
            <a:r>
              <a:rPr lang="en" dirty="0"/>
              <a:t>I </a:t>
            </a:r>
            <a:r>
              <a:rPr lang="ro-RO" dirty="0"/>
              <a:t>Ţ</a:t>
            </a:r>
            <a:r>
              <a:rPr lang="en" dirty="0"/>
              <a:t>INT</a:t>
            </a:r>
            <a:r>
              <a:rPr lang="ro-RO" dirty="0"/>
              <a:t>Ă</a:t>
            </a:r>
            <a:endParaRPr dirty="0"/>
          </a:p>
        </p:txBody>
      </p:sp>
      <p:sp>
        <p:nvSpPr>
          <p:cNvPr id="793" name="Google Shape;793;p65"/>
          <p:cNvSpPr txBox="1">
            <a:spLocks noGrp="1"/>
          </p:cNvSpPr>
          <p:nvPr>
            <p:ph type="title" idx="2"/>
          </p:nvPr>
        </p:nvSpPr>
        <p:spPr>
          <a:xfrm>
            <a:off x="3931500" y="1884600"/>
            <a:ext cx="1281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4082569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62"/>
          <p:cNvSpPr txBox="1">
            <a:spLocks noGrp="1"/>
          </p:cNvSpPr>
          <p:nvPr>
            <p:ph type="title" idx="15"/>
          </p:nvPr>
        </p:nvSpPr>
        <p:spPr>
          <a:xfrm>
            <a:off x="718500" y="348450"/>
            <a:ext cx="7707000" cy="102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CINE POATE UTILIZA APLICA</a:t>
            </a:r>
            <a:r>
              <a:rPr lang="ro-RO" dirty="0"/>
              <a:t>Ţ</a:t>
            </a:r>
            <a:r>
              <a:rPr lang="en" dirty="0"/>
              <a:t>IA?</a:t>
            </a:r>
            <a:endParaRPr dirty="0"/>
          </a:p>
        </p:txBody>
      </p:sp>
      <p:sp>
        <p:nvSpPr>
          <p:cNvPr id="759" name="Google Shape;759;p62"/>
          <p:cNvSpPr txBox="1">
            <a:spLocks noGrp="1"/>
          </p:cNvSpPr>
          <p:nvPr>
            <p:ph type="title"/>
          </p:nvPr>
        </p:nvSpPr>
        <p:spPr>
          <a:xfrm>
            <a:off x="1835944" y="1561175"/>
            <a:ext cx="19551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760" name="Google Shape;760;p62"/>
          <p:cNvSpPr txBox="1">
            <a:spLocks noGrp="1"/>
          </p:cNvSpPr>
          <p:nvPr>
            <p:ph type="subTitle" idx="1"/>
          </p:nvPr>
        </p:nvSpPr>
        <p:spPr>
          <a:xfrm>
            <a:off x="1477613" y="2102438"/>
            <a:ext cx="2671762" cy="64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Pot vedea medicii </a:t>
            </a:r>
            <a:r>
              <a:rPr lang="ro-RO" dirty="0"/>
              <a:t>ş</a:t>
            </a:r>
            <a:r>
              <a:rPr lang="en" dirty="0"/>
              <a:t>i pot face program</a:t>
            </a:r>
            <a:r>
              <a:rPr lang="ro-RO" dirty="0"/>
              <a:t>ă</a:t>
            </a:r>
            <a:r>
              <a:rPr lang="en" dirty="0"/>
              <a:t>ri, c</a:t>
            </a:r>
            <a:r>
              <a:rPr lang="ro-RO" dirty="0"/>
              <a:t>â</a:t>
            </a:r>
            <a:r>
              <a:rPr lang="en" dirty="0"/>
              <a:t>t </a:t>
            </a:r>
            <a:r>
              <a:rPr lang="ro-RO" dirty="0"/>
              <a:t>ş</a:t>
            </a:r>
            <a:r>
              <a:rPr lang="en" dirty="0"/>
              <a:t>i s</a:t>
            </a:r>
            <a:r>
              <a:rPr lang="ro-RO" dirty="0"/>
              <a:t>ă</a:t>
            </a:r>
            <a:r>
              <a:rPr lang="en" dirty="0"/>
              <a:t> vad</a:t>
            </a:r>
            <a:r>
              <a:rPr lang="ro-RO" dirty="0"/>
              <a:t>ă</a:t>
            </a:r>
            <a:r>
              <a:rPr lang="en" dirty="0"/>
              <a:t> istoricul propriu</a:t>
            </a:r>
            <a:endParaRPr dirty="0"/>
          </a:p>
        </p:txBody>
      </p:sp>
      <p:sp>
        <p:nvSpPr>
          <p:cNvPr id="761" name="Google Shape;761;p62"/>
          <p:cNvSpPr txBox="1">
            <a:spLocks noGrp="1"/>
          </p:cNvSpPr>
          <p:nvPr>
            <p:ph type="subTitle" idx="2"/>
          </p:nvPr>
        </p:nvSpPr>
        <p:spPr>
          <a:xfrm>
            <a:off x="1835944" y="1871525"/>
            <a:ext cx="19551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PACIEN</a:t>
            </a:r>
            <a:r>
              <a:rPr lang="ro-RO" dirty="0"/>
              <a:t>Ţ</a:t>
            </a:r>
            <a:r>
              <a:rPr lang="en" dirty="0"/>
              <a:t>II</a:t>
            </a:r>
            <a:endParaRPr dirty="0"/>
          </a:p>
        </p:txBody>
      </p:sp>
      <p:sp>
        <p:nvSpPr>
          <p:cNvPr id="762" name="Google Shape;762;p62"/>
          <p:cNvSpPr txBox="1">
            <a:spLocks noGrp="1"/>
          </p:cNvSpPr>
          <p:nvPr>
            <p:ph type="title" idx="3"/>
          </p:nvPr>
        </p:nvSpPr>
        <p:spPr>
          <a:xfrm>
            <a:off x="5352958" y="1544437"/>
            <a:ext cx="19551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63" name="Google Shape;763;p62"/>
          <p:cNvSpPr txBox="1">
            <a:spLocks noGrp="1"/>
          </p:cNvSpPr>
          <p:nvPr>
            <p:ph type="subTitle" idx="4"/>
          </p:nvPr>
        </p:nvSpPr>
        <p:spPr>
          <a:xfrm>
            <a:off x="4994627" y="2125513"/>
            <a:ext cx="267176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Pot vedea pacien</a:t>
            </a:r>
            <a:r>
              <a:rPr lang="ro-RO" dirty="0"/>
              <a:t>ţ</a:t>
            </a:r>
            <a:r>
              <a:rPr lang="en" dirty="0"/>
              <a:t>ii </a:t>
            </a:r>
            <a:r>
              <a:rPr lang="ro-RO" dirty="0"/>
              <a:t>ş</a:t>
            </a:r>
            <a:r>
              <a:rPr lang="en" dirty="0"/>
              <a:t>i s</a:t>
            </a:r>
            <a:r>
              <a:rPr lang="ro-RO" dirty="0"/>
              <a:t>ă</a:t>
            </a:r>
            <a:r>
              <a:rPr lang="en" dirty="0"/>
              <a:t> editeze program</a:t>
            </a:r>
            <a:r>
              <a:rPr lang="ro-RO" dirty="0"/>
              <a:t>ă</a:t>
            </a:r>
            <a:r>
              <a:rPr lang="en" dirty="0"/>
              <a:t>rile</a:t>
            </a:r>
            <a:endParaRPr dirty="0"/>
          </a:p>
        </p:txBody>
      </p:sp>
      <p:sp>
        <p:nvSpPr>
          <p:cNvPr id="764" name="Google Shape;764;p62"/>
          <p:cNvSpPr txBox="1">
            <a:spLocks noGrp="1"/>
          </p:cNvSpPr>
          <p:nvPr>
            <p:ph type="subTitle" idx="5"/>
          </p:nvPr>
        </p:nvSpPr>
        <p:spPr>
          <a:xfrm>
            <a:off x="5352958" y="1847225"/>
            <a:ext cx="19551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DOCTORII</a:t>
            </a:r>
            <a:endParaRPr dirty="0"/>
          </a:p>
        </p:txBody>
      </p:sp>
      <p:sp>
        <p:nvSpPr>
          <p:cNvPr id="765" name="Google Shape;765;p62"/>
          <p:cNvSpPr txBox="1">
            <a:spLocks noGrp="1"/>
          </p:cNvSpPr>
          <p:nvPr>
            <p:ph type="title" idx="6"/>
          </p:nvPr>
        </p:nvSpPr>
        <p:spPr>
          <a:xfrm>
            <a:off x="1891677" y="3096356"/>
            <a:ext cx="19551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66" name="Google Shape;766;p62"/>
          <p:cNvSpPr txBox="1">
            <a:spLocks noGrp="1"/>
          </p:cNvSpPr>
          <p:nvPr>
            <p:ph type="subTitle" idx="7"/>
          </p:nvPr>
        </p:nvSpPr>
        <p:spPr>
          <a:xfrm>
            <a:off x="1477613" y="3709216"/>
            <a:ext cx="2671762" cy="64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Pot folosi aplica</a:t>
            </a:r>
            <a:r>
              <a:rPr lang="ro-RO" dirty="0"/>
              <a:t>ţ</a:t>
            </a:r>
            <a:r>
              <a:rPr lang="en" dirty="0"/>
              <a:t>ia </a:t>
            </a:r>
            <a:r>
              <a:rPr lang="ro-RO" dirty="0"/>
              <a:t>î</a:t>
            </a:r>
            <a:r>
              <a:rPr lang="en" dirty="0"/>
              <a:t>n locul medicului</a:t>
            </a:r>
            <a:endParaRPr dirty="0"/>
          </a:p>
        </p:txBody>
      </p:sp>
      <p:sp>
        <p:nvSpPr>
          <p:cNvPr id="767" name="Google Shape;767;p62"/>
          <p:cNvSpPr txBox="1">
            <a:spLocks noGrp="1"/>
          </p:cNvSpPr>
          <p:nvPr>
            <p:ph type="subTitle" idx="8"/>
          </p:nvPr>
        </p:nvSpPr>
        <p:spPr>
          <a:xfrm>
            <a:off x="1891677" y="3426312"/>
            <a:ext cx="19551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ASISTEN</a:t>
            </a:r>
            <a:r>
              <a:rPr lang="ro-RO" dirty="0"/>
              <a:t>Ţ</a:t>
            </a:r>
            <a:r>
              <a:rPr lang="en" dirty="0"/>
              <a:t>II</a:t>
            </a:r>
            <a:endParaRPr dirty="0"/>
          </a:p>
        </p:txBody>
      </p:sp>
      <p:sp>
        <p:nvSpPr>
          <p:cNvPr id="768" name="Google Shape;768;p62"/>
          <p:cNvSpPr txBox="1">
            <a:spLocks noGrp="1"/>
          </p:cNvSpPr>
          <p:nvPr>
            <p:ph type="title" idx="9"/>
          </p:nvPr>
        </p:nvSpPr>
        <p:spPr>
          <a:xfrm>
            <a:off x="5352958" y="3096356"/>
            <a:ext cx="19551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70" name="Google Shape;770;p62"/>
          <p:cNvSpPr txBox="1">
            <a:spLocks noGrp="1"/>
          </p:cNvSpPr>
          <p:nvPr>
            <p:ph type="subTitle" idx="14"/>
          </p:nvPr>
        </p:nvSpPr>
        <p:spPr>
          <a:xfrm>
            <a:off x="5352958" y="3359686"/>
            <a:ext cx="19551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MANAGERII CLINICII</a:t>
            </a:r>
            <a:endParaRPr dirty="0"/>
          </a:p>
        </p:txBody>
      </p:sp>
      <p:sp>
        <p:nvSpPr>
          <p:cNvPr id="2" name="Google Shape;769;p62">
            <a:extLst>
              <a:ext uri="{FF2B5EF4-FFF2-40B4-BE49-F238E27FC236}">
                <a16:creationId xmlns:a16="http://schemas.microsoft.com/office/drawing/2014/main" id="{B3BEA1A8-9F44-1FAF-731E-CC89F07A76A4}"/>
              </a:ext>
            </a:extLst>
          </p:cNvPr>
          <p:cNvSpPr txBox="1">
            <a:spLocks/>
          </p:cNvSpPr>
          <p:nvPr/>
        </p:nvSpPr>
        <p:spPr>
          <a:xfrm>
            <a:off x="4994627" y="3900999"/>
            <a:ext cx="2671760" cy="64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dk1"/>
              </a:buClr>
              <a:buSzPts val="1600"/>
              <a:buFont typeface="Montserrat"/>
              <a:buNone/>
              <a:defRPr sz="1600" b="0" i="0" u="none" strike="noStrike" cap="none">
                <a:solidFill>
                  <a:schemeClr val="dk1"/>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dk1"/>
              </a:buClr>
              <a:buSzPts val="1600"/>
              <a:buFont typeface="Montserrat"/>
              <a:buNone/>
              <a:defRPr sz="1600" b="0" i="0" u="none" strike="noStrike" cap="none">
                <a:solidFill>
                  <a:schemeClr val="dk1"/>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dk1"/>
              </a:buClr>
              <a:buSzPts val="1600"/>
              <a:buFont typeface="Montserrat"/>
              <a:buNone/>
              <a:defRPr sz="1600" b="0" i="0" u="none" strike="noStrike" cap="none">
                <a:solidFill>
                  <a:schemeClr val="dk1"/>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dk1"/>
              </a:buClr>
              <a:buSzPts val="1600"/>
              <a:buFont typeface="Montserrat"/>
              <a:buNone/>
              <a:defRPr sz="1600" b="0" i="0" u="none" strike="noStrike" cap="none">
                <a:solidFill>
                  <a:schemeClr val="dk1"/>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dk1"/>
              </a:buClr>
              <a:buSzPts val="1600"/>
              <a:buFont typeface="Montserrat"/>
              <a:buNone/>
              <a:defRPr sz="1600" b="0" i="0" u="none" strike="noStrike" cap="none">
                <a:solidFill>
                  <a:schemeClr val="dk1"/>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dk1"/>
              </a:buClr>
              <a:buSzPts val="1600"/>
              <a:buFont typeface="Montserrat"/>
              <a:buNone/>
              <a:defRPr sz="1600" b="0" i="0" u="none" strike="noStrike" cap="none">
                <a:solidFill>
                  <a:schemeClr val="dk1"/>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dk1"/>
              </a:buClr>
              <a:buSzPts val="1600"/>
              <a:buFont typeface="Montserrat"/>
              <a:buNone/>
              <a:defRPr sz="1600" b="0" i="0" u="none" strike="noStrike" cap="none">
                <a:solidFill>
                  <a:schemeClr val="dk1"/>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dk1"/>
              </a:buClr>
              <a:buSzPts val="1600"/>
              <a:buFont typeface="Montserrat"/>
              <a:buNone/>
              <a:defRPr sz="1600" b="0" i="0" u="none" strike="noStrike" cap="none">
                <a:solidFill>
                  <a:schemeClr val="dk1"/>
                </a:solidFill>
                <a:latin typeface="Montserrat"/>
                <a:ea typeface="Montserrat"/>
                <a:cs typeface="Montserrat"/>
                <a:sym typeface="Montserrat"/>
              </a:defRPr>
            </a:lvl9pPr>
          </a:lstStyle>
          <a:p>
            <a:pPr marL="0" indent="0"/>
            <a:r>
              <a:rPr lang="en-US" dirty="0"/>
              <a:t>Au control </a:t>
            </a:r>
            <a:r>
              <a:rPr lang="en-US" dirty="0" err="1"/>
              <a:t>asupra</a:t>
            </a:r>
            <a:r>
              <a:rPr lang="en-US" dirty="0"/>
              <a:t> </a:t>
            </a:r>
            <a:r>
              <a:rPr lang="en-US" dirty="0" err="1"/>
              <a:t>conturilor</a:t>
            </a:r>
            <a:r>
              <a:rPr lang="en-US" dirty="0"/>
              <a:t> </a:t>
            </a:r>
            <a:r>
              <a:rPr lang="en-US" dirty="0" err="1"/>
              <a:t>si</a:t>
            </a:r>
            <a:r>
              <a:rPr lang="en-US" dirty="0"/>
              <a:t> program</a:t>
            </a:r>
            <a:r>
              <a:rPr lang="ro-RO" dirty="0"/>
              <a:t>ă</a:t>
            </a:r>
            <a:r>
              <a:rPr lang="en-US" dirty="0" err="1"/>
              <a:t>rilor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65"/>
          <p:cNvSpPr txBox="1">
            <a:spLocks noGrp="1"/>
          </p:cNvSpPr>
          <p:nvPr>
            <p:ph type="title"/>
          </p:nvPr>
        </p:nvSpPr>
        <p:spPr>
          <a:xfrm>
            <a:off x="1890000" y="2445890"/>
            <a:ext cx="536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SOLU</a:t>
            </a:r>
            <a:r>
              <a:rPr lang="ro-RO" dirty="0"/>
              <a:t>Ţ</a:t>
            </a:r>
            <a:r>
              <a:rPr lang="en" dirty="0"/>
              <a:t>IA</a:t>
            </a:r>
            <a:endParaRPr dirty="0"/>
          </a:p>
        </p:txBody>
      </p:sp>
      <p:sp>
        <p:nvSpPr>
          <p:cNvPr id="793" name="Google Shape;793;p65"/>
          <p:cNvSpPr txBox="1">
            <a:spLocks noGrp="1"/>
          </p:cNvSpPr>
          <p:nvPr>
            <p:ph type="title" idx="2"/>
          </p:nvPr>
        </p:nvSpPr>
        <p:spPr>
          <a:xfrm>
            <a:off x="3931500" y="1884600"/>
            <a:ext cx="1281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1526528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64"/>
          <p:cNvSpPr txBox="1">
            <a:spLocks noGrp="1"/>
          </p:cNvSpPr>
          <p:nvPr>
            <p:ph type="title"/>
          </p:nvPr>
        </p:nvSpPr>
        <p:spPr>
          <a:xfrm>
            <a:off x="718500" y="348264"/>
            <a:ext cx="770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CE VREM SA DEZVOLT</a:t>
            </a:r>
            <a:r>
              <a:rPr lang="ro-RO" dirty="0"/>
              <a:t>Ă</a:t>
            </a:r>
            <a:r>
              <a:rPr lang="en" dirty="0"/>
              <a:t>M?</a:t>
            </a:r>
            <a:endParaRPr dirty="0"/>
          </a:p>
        </p:txBody>
      </p:sp>
      <p:sp>
        <p:nvSpPr>
          <p:cNvPr id="786" name="Google Shape;786;p64"/>
          <p:cNvSpPr txBox="1">
            <a:spLocks noGrp="1"/>
          </p:cNvSpPr>
          <p:nvPr>
            <p:ph type="subTitle" idx="1"/>
          </p:nvPr>
        </p:nvSpPr>
        <p:spPr>
          <a:xfrm>
            <a:off x="1775775" y="1269865"/>
            <a:ext cx="3546318" cy="2603769"/>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err="1"/>
              <a:t>Dorim</a:t>
            </a:r>
            <a:r>
              <a:rPr lang="en-US" dirty="0"/>
              <a:t> ca </a:t>
            </a:r>
            <a:r>
              <a:rPr lang="ro-RO" dirty="0"/>
              <a:t>î</a:t>
            </a:r>
            <a:r>
              <a:rPr lang="en-US" dirty="0"/>
              <a:t>n </a:t>
            </a:r>
            <a:r>
              <a:rPr lang="en-US" dirty="0" err="1"/>
              <a:t>aplica</a:t>
            </a:r>
            <a:r>
              <a:rPr lang="ro-RO" dirty="0"/>
              <a:t>ţ</a:t>
            </a:r>
            <a:r>
              <a:rPr lang="en-US" dirty="0" err="1"/>
              <a:t>ia</a:t>
            </a:r>
            <a:r>
              <a:rPr lang="en-US" dirty="0"/>
              <a:t> </a:t>
            </a:r>
            <a:r>
              <a:rPr lang="en-US" dirty="0" err="1"/>
              <a:t>noastr</a:t>
            </a:r>
            <a:r>
              <a:rPr lang="ro-RO" dirty="0"/>
              <a:t>ă</a:t>
            </a:r>
            <a:r>
              <a:rPr lang="en-US" dirty="0"/>
              <a:t> s</a:t>
            </a:r>
            <a:r>
              <a:rPr lang="ro-RO" dirty="0"/>
              <a:t>ă</a:t>
            </a:r>
            <a:r>
              <a:rPr lang="en-US" dirty="0"/>
              <a:t> se </a:t>
            </a:r>
            <a:r>
              <a:rPr lang="en-US" dirty="0" err="1"/>
              <a:t>poata</a:t>
            </a:r>
            <a:r>
              <a:rPr lang="en-US" dirty="0"/>
              <a:t> </a:t>
            </a:r>
            <a:r>
              <a:rPr lang="en-US" dirty="0" err="1"/>
              <a:t>conecta</a:t>
            </a:r>
            <a:r>
              <a:rPr lang="en-US" dirty="0"/>
              <a:t> </a:t>
            </a:r>
            <a:r>
              <a:rPr lang="en-US" dirty="0" err="1"/>
              <a:t>pacien</a:t>
            </a:r>
            <a:r>
              <a:rPr lang="ro-RO" dirty="0"/>
              <a:t>ţ</a:t>
            </a:r>
            <a:r>
              <a:rPr lang="en-US" dirty="0" err="1"/>
              <a:t>i</a:t>
            </a:r>
            <a:r>
              <a:rPr lang="en-US" dirty="0"/>
              <a:t>, </a:t>
            </a:r>
            <a:r>
              <a:rPr lang="en-US" dirty="0" err="1"/>
              <a:t>medici</a:t>
            </a:r>
            <a:r>
              <a:rPr lang="en-US" dirty="0"/>
              <a:t> </a:t>
            </a:r>
            <a:r>
              <a:rPr lang="ro-RO" dirty="0"/>
              <a:t>ş</a:t>
            </a:r>
            <a:r>
              <a:rPr lang="en-US" dirty="0" err="1"/>
              <a:t>i</a:t>
            </a:r>
            <a:r>
              <a:rPr lang="en-US" dirty="0"/>
              <a:t> </a:t>
            </a:r>
            <a:r>
              <a:rPr lang="en-US" dirty="0" err="1"/>
              <a:t>manageri</a:t>
            </a:r>
            <a:r>
              <a:rPr lang="en-US" dirty="0"/>
              <a:t> de clinic</a:t>
            </a:r>
            <a:r>
              <a:rPr lang="ro-RO" dirty="0"/>
              <a:t>ă</a:t>
            </a:r>
            <a:r>
              <a:rPr lang="en-US" dirty="0"/>
              <a:t> </a:t>
            </a:r>
            <a:r>
              <a:rPr lang="en-US" dirty="0" err="1"/>
              <a:t>pentru</a:t>
            </a:r>
            <a:r>
              <a:rPr lang="en-US" dirty="0"/>
              <a:t> u</a:t>
            </a:r>
            <a:r>
              <a:rPr lang="ro-RO" dirty="0"/>
              <a:t>ş</a:t>
            </a:r>
            <a:r>
              <a:rPr lang="en-US" dirty="0" err="1"/>
              <a:t>urarea</a:t>
            </a:r>
            <a:r>
              <a:rPr lang="en-US" dirty="0"/>
              <a:t> program</a:t>
            </a:r>
            <a:r>
              <a:rPr lang="ro-RO" dirty="0"/>
              <a:t>ă</a:t>
            </a:r>
            <a:r>
              <a:rPr lang="en-US" dirty="0" err="1"/>
              <a:t>rilor</a:t>
            </a:r>
            <a:r>
              <a:rPr lang="en-US" dirty="0"/>
              <a:t> </a:t>
            </a:r>
            <a:r>
              <a:rPr lang="ro-RO" dirty="0"/>
              <a:t>ş</a:t>
            </a:r>
            <a:r>
              <a:rPr lang="en-US" dirty="0" err="1"/>
              <a:t>i</a:t>
            </a:r>
            <a:r>
              <a:rPr lang="en-US" dirty="0"/>
              <a:t> </a:t>
            </a:r>
            <a:r>
              <a:rPr lang="en-US" dirty="0" err="1"/>
              <a:t>vizualiz</a:t>
            </a:r>
            <a:r>
              <a:rPr lang="ro-RO" dirty="0"/>
              <a:t>ă</a:t>
            </a:r>
            <a:r>
              <a:rPr lang="en-US" dirty="0" err="1"/>
              <a:t>rii</a:t>
            </a:r>
            <a:r>
              <a:rPr lang="en-US" dirty="0"/>
              <a:t> fi</a:t>
            </a:r>
            <a:r>
              <a:rPr lang="ro-RO" dirty="0"/>
              <a:t>ş</a:t>
            </a:r>
            <a:r>
              <a:rPr lang="en-US" dirty="0" err="1"/>
              <a:t>elor</a:t>
            </a:r>
            <a:r>
              <a:rPr lang="en-US" dirty="0"/>
              <a:t> </a:t>
            </a:r>
            <a:r>
              <a:rPr lang="en-US" dirty="0" err="1"/>
              <a:t>medicale</a:t>
            </a:r>
            <a:r>
              <a:rPr lang="en-US" dirty="0"/>
              <a:t> </a:t>
            </a:r>
            <a:r>
              <a:rPr lang="ro-RO" dirty="0"/>
              <a:t>ş</a:t>
            </a:r>
            <a:r>
              <a:rPr lang="en-US" dirty="0" err="1"/>
              <a:t>i</a:t>
            </a:r>
            <a:r>
              <a:rPr lang="en-US" dirty="0"/>
              <a:t> a </a:t>
            </a:r>
            <a:r>
              <a:rPr lang="en-US" dirty="0" err="1"/>
              <a:t>vizitelor</a:t>
            </a:r>
            <a:r>
              <a:rPr lang="en-US" dirty="0"/>
              <a:t> </a:t>
            </a:r>
            <a:r>
              <a:rPr lang="en-US" dirty="0" err="1"/>
              <a:t>anterioare</a:t>
            </a:r>
            <a:r>
              <a:rPr lang="en-US" dirty="0"/>
              <a:t>, av</a:t>
            </a:r>
            <a:r>
              <a:rPr lang="ro-RO" dirty="0"/>
              <a:t>â</a:t>
            </a:r>
            <a:r>
              <a:rPr lang="en-US" dirty="0" err="1"/>
              <a:t>nd</a:t>
            </a:r>
            <a:r>
              <a:rPr lang="en-US" dirty="0"/>
              <a:t> </a:t>
            </a:r>
            <a:r>
              <a:rPr lang="en-US" dirty="0" err="1"/>
              <a:t>toate</a:t>
            </a:r>
            <a:r>
              <a:rPr lang="en-US" dirty="0"/>
              <a:t> </a:t>
            </a:r>
            <a:r>
              <a:rPr lang="en-US" dirty="0" err="1"/>
              <a:t>acestea</a:t>
            </a:r>
            <a:r>
              <a:rPr lang="en-US" dirty="0"/>
              <a:t> pe o </a:t>
            </a:r>
            <a:r>
              <a:rPr lang="en-US" dirty="0" err="1"/>
              <a:t>singura</a:t>
            </a:r>
            <a:r>
              <a:rPr lang="en-US" dirty="0"/>
              <a:t> platform</a:t>
            </a:r>
            <a:r>
              <a:rPr lang="ro-RO" dirty="0"/>
              <a:t>ă</a:t>
            </a:r>
            <a:r>
              <a:rPr lang="en-US" dirty="0"/>
              <a:t>, la c</a:t>
            </a:r>
            <a:r>
              <a:rPr lang="ro-RO" dirty="0"/>
              <a:t>â</a:t>
            </a:r>
            <a:r>
              <a:rPr lang="en-US" dirty="0" err="1"/>
              <a:t>teva</a:t>
            </a:r>
            <a:r>
              <a:rPr lang="en-US" dirty="0"/>
              <a:t> click-</a:t>
            </a:r>
            <a:r>
              <a:rPr lang="en-US" dirty="0" err="1"/>
              <a:t>uri</a:t>
            </a:r>
            <a:r>
              <a:rPr lang="en-US" dirty="0"/>
              <a:t> </a:t>
            </a:r>
            <a:r>
              <a:rPr lang="en-US" dirty="0" err="1"/>
              <a:t>distan</a:t>
            </a:r>
            <a:r>
              <a:rPr lang="ro-RO" dirty="0"/>
              <a:t>ţă</a:t>
            </a:r>
            <a:r>
              <a:rPr lang="en-US" dirty="0"/>
              <a:t>.</a:t>
            </a:r>
            <a:endParaRPr dirty="0"/>
          </a:p>
        </p:txBody>
      </p:sp>
      <p:sp>
        <p:nvSpPr>
          <p:cNvPr id="787" name="Google Shape;787;p64"/>
          <p:cNvSpPr/>
          <p:nvPr/>
        </p:nvSpPr>
        <p:spPr>
          <a:xfrm>
            <a:off x="3411300" y="884775"/>
            <a:ext cx="23214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grpSp>
        <p:nvGrpSpPr>
          <p:cNvPr id="2431" name="Google Shape;2431;p85"/>
          <p:cNvGrpSpPr/>
          <p:nvPr/>
        </p:nvGrpSpPr>
        <p:grpSpPr>
          <a:xfrm>
            <a:off x="1100774" y="1193216"/>
            <a:ext cx="6942865" cy="2632923"/>
            <a:chOff x="1757021" y="1442027"/>
            <a:chExt cx="5629959" cy="2135033"/>
          </a:xfrm>
        </p:grpSpPr>
        <p:sp>
          <p:nvSpPr>
            <p:cNvPr id="2432" name="Google Shape;2432;p85"/>
            <p:cNvSpPr/>
            <p:nvPr/>
          </p:nvSpPr>
          <p:spPr>
            <a:xfrm>
              <a:off x="1757021" y="3252525"/>
              <a:ext cx="5629959" cy="324536"/>
            </a:xfrm>
            <a:custGeom>
              <a:avLst/>
              <a:gdLst/>
              <a:ahLst/>
              <a:cxnLst/>
              <a:rect l="l" t="t" r="r" b="b"/>
              <a:pathLst>
                <a:path w="85816" h="4947" extrusionOk="0">
                  <a:moveTo>
                    <a:pt x="42908" y="0"/>
                  </a:moveTo>
                  <a:cubicBezTo>
                    <a:pt x="31530" y="0"/>
                    <a:pt x="20615" y="260"/>
                    <a:pt x="12568" y="725"/>
                  </a:cubicBezTo>
                  <a:cubicBezTo>
                    <a:pt x="4520" y="1189"/>
                    <a:pt x="0" y="1814"/>
                    <a:pt x="0" y="2470"/>
                  </a:cubicBezTo>
                  <a:cubicBezTo>
                    <a:pt x="0" y="3127"/>
                    <a:pt x="4520" y="3758"/>
                    <a:pt x="12568" y="4222"/>
                  </a:cubicBezTo>
                  <a:cubicBezTo>
                    <a:pt x="20615" y="4687"/>
                    <a:pt x="31530" y="4947"/>
                    <a:pt x="42908" y="4947"/>
                  </a:cubicBezTo>
                  <a:cubicBezTo>
                    <a:pt x="54287" y="4947"/>
                    <a:pt x="65201" y="4687"/>
                    <a:pt x="73249" y="4222"/>
                  </a:cubicBezTo>
                  <a:cubicBezTo>
                    <a:pt x="81297" y="3758"/>
                    <a:pt x="85816" y="3127"/>
                    <a:pt x="85816" y="2470"/>
                  </a:cubicBezTo>
                  <a:cubicBezTo>
                    <a:pt x="85816" y="1814"/>
                    <a:pt x="81297" y="1189"/>
                    <a:pt x="73249" y="725"/>
                  </a:cubicBezTo>
                  <a:cubicBezTo>
                    <a:pt x="65201" y="260"/>
                    <a:pt x="54287" y="0"/>
                    <a:pt x="42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3" name="Google Shape;2433;p85"/>
            <p:cNvGrpSpPr/>
            <p:nvPr/>
          </p:nvGrpSpPr>
          <p:grpSpPr>
            <a:xfrm>
              <a:off x="2969729" y="1442027"/>
              <a:ext cx="3116828" cy="1939669"/>
              <a:chOff x="2863350" y="1442027"/>
              <a:chExt cx="3116828" cy="1939669"/>
            </a:xfrm>
          </p:grpSpPr>
          <p:sp>
            <p:nvSpPr>
              <p:cNvPr id="2434" name="Google Shape;2434;p85"/>
              <p:cNvSpPr/>
              <p:nvPr/>
            </p:nvSpPr>
            <p:spPr>
              <a:xfrm>
                <a:off x="3110287" y="1442027"/>
                <a:ext cx="2622954" cy="1593682"/>
              </a:xfrm>
              <a:custGeom>
                <a:avLst/>
                <a:gdLst/>
                <a:ahLst/>
                <a:cxnLst/>
                <a:rect l="l" t="t" r="r" b="b"/>
                <a:pathLst>
                  <a:path w="39981" h="24293" extrusionOk="0">
                    <a:moveTo>
                      <a:pt x="564" y="0"/>
                    </a:moveTo>
                    <a:cubicBezTo>
                      <a:pt x="255" y="0"/>
                      <a:pt x="1" y="254"/>
                      <a:pt x="1" y="564"/>
                    </a:cubicBezTo>
                    <a:lnTo>
                      <a:pt x="1" y="24292"/>
                    </a:lnTo>
                    <a:lnTo>
                      <a:pt x="39980" y="24292"/>
                    </a:lnTo>
                    <a:lnTo>
                      <a:pt x="39980" y="564"/>
                    </a:lnTo>
                    <a:cubicBezTo>
                      <a:pt x="39980" y="254"/>
                      <a:pt x="39726" y="0"/>
                      <a:pt x="39417" y="0"/>
                    </a:cubicBezTo>
                    <a:close/>
                  </a:path>
                </a:pathLst>
              </a:custGeom>
              <a:solidFill>
                <a:srgbClr val="537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5"/>
              <p:cNvSpPr/>
              <p:nvPr/>
            </p:nvSpPr>
            <p:spPr>
              <a:xfrm>
                <a:off x="3110287" y="2982833"/>
                <a:ext cx="2622954" cy="52876"/>
              </a:xfrm>
              <a:custGeom>
                <a:avLst/>
                <a:gdLst/>
                <a:ahLst/>
                <a:cxnLst/>
                <a:rect l="l" t="t" r="r" b="b"/>
                <a:pathLst>
                  <a:path w="39981" h="806" extrusionOk="0">
                    <a:moveTo>
                      <a:pt x="1" y="1"/>
                    </a:moveTo>
                    <a:lnTo>
                      <a:pt x="1" y="805"/>
                    </a:lnTo>
                    <a:lnTo>
                      <a:pt x="39980" y="805"/>
                    </a:lnTo>
                    <a:lnTo>
                      <a:pt x="39980" y="1"/>
                    </a:lnTo>
                    <a:close/>
                  </a:path>
                </a:pathLst>
              </a:custGeom>
              <a:solidFill>
                <a:srgbClr val="365F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5"/>
              <p:cNvSpPr/>
              <p:nvPr/>
            </p:nvSpPr>
            <p:spPr>
              <a:xfrm>
                <a:off x="2863350" y="3035643"/>
                <a:ext cx="3116828" cy="346053"/>
              </a:xfrm>
              <a:custGeom>
                <a:avLst/>
                <a:gdLst/>
                <a:ahLst/>
                <a:cxnLst/>
                <a:rect l="l" t="t" r="r" b="b"/>
                <a:pathLst>
                  <a:path w="47509" h="5275" extrusionOk="0">
                    <a:moveTo>
                      <a:pt x="991" y="0"/>
                    </a:moveTo>
                    <a:cubicBezTo>
                      <a:pt x="447" y="0"/>
                      <a:pt x="1" y="440"/>
                      <a:pt x="1" y="991"/>
                    </a:cubicBezTo>
                    <a:lnTo>
                      <a:pt x="1" y="1362"/>
                    </a:lnTo>
                    <a:cubicBezTo>
                      <a:pt x="1" y="1913"/>
                      <a:pt x="447" y="2353"/>
                      <a:pt x="991" y="2353"/>
                    </a:cubicBezTo>
                    <a:cubicBezTo>
                      <a:pt x="1877" y="2353"/>
                      <a:pt x="2712" y="2755"/>
                      <a:pt x="3257" y="3449"/>
                    </a:cubicBezTo>
                    <a:cubicBezTo>
                      <a:pt x="4180" y="4600"/>
                      <a:pt x="5572" y="5275"/>
                      <a:pt x="7046" y="5275"/>
                    </a:cubicBezTo>
                    <a:lnTo>
                      <a:pt x="40463" y="5275"/>
                    </a:lnTo>
                    <a:cubicBezTo>
                      <a:pt x="41937" y="5275"/>
                      <a:pt x="43329" y="4600"/>
                      <a:pt x="44246" y="3449"/>
                    </a:cubicBezTo>
                    <a:cubicBezTo>
                      <a:pt x="44797" y="2755"/>
                      <a:pt x="45632" y="2353"/>
                      <a:pt x="46518" y="2353"/>
                    </a:cubicBezTo>
                    <a:cubicBezTo>
                      <a:pt x="47062" y="2353"/>
                      <a:pt x="47508" y="1913"/>
                      <a:pt x="47508" y="1362"/>
                    </a:cubicBezTo>
                    <a:lnTo>
                      <a:pt x="47508" y="991"/>
                    </a:lnTo>
                    <a:cubicBezTo>
                      <a:pt x="47508" y="440"/>
                      <a:pt x="47062" y="0"/>
                      <a:pt x="46518" y="0"/>
                    </a:cubicBezTo>
                    <a:close/>
                  </a:path>
                </a:pathLst>
              </a:custGeom>
              <a:solidFill>
                <a:srgbClr val="537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5"/>
              <p:cNvSpPr/>
              <p:nvPr/>
            </p:nvSpPr>
            <p:spPr>
              <a:xfrm>
                <a:off x="3044092" y="3229367"/>
                <a:ext cx="2755344" cy="152329"/>
              </a:xfrm>
              <a:custGeom>
                <a:avLst/>
                <a:gdLst/>
                <a:ahLst/>
                <a:cxnLst/>
                <a:rect l="l" t="t" r="r" b="b"/>
                <a:pathLst>
                  <a:path w="41999" h="2322" extrusionOk="0">
                    <a:moveTo>
                      <a:pt x="1" y="0"/>
                    </a:moveTo>
                    <a:cubicBezTo>
                      <a:pt x="186" y="143"/>
                      <a:pt x="354" y="310"/>
                      <a:pt x="502" y="496"/>
                    </a:cubicBezTo>
                    <a:cubicBezTo>
                      <a:pt x="1425" y="1653"/>
                      <a:pt x="2817" y="2322"/>
                      <a:pt x="4291" y="2322"/>
                    </a:cubicBezTo>
                    <a:lnTo>
                      <a:pt x="37708" y="2322"/>
                    </a:lnTo>
                    <a:cubicBezTo>
                      <a:pt x="39182" y="2322"/>
                      <a:pt x="40574" y="1653"/>
                      <a:pt x="41491" y="496"/>
                    </a:cubicBezTo>
                    <a:cubicBezTo>
                      <a:pt x="41645" y="310"/>
                      <a:pt x="41813" y="143"/>
                      <a:pt x="4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39" name="Google Shape;2439;p85"/>
          <p:cNvSpPr txBox="1">
            <a:spLocks noGrp="1"/>
          </p:cNvSpPr>
          <p:nvPr>
            <p:ph type="title"/>
          </p:nvPr>
        </p:nvSpPr>
        <p:spPr>
          <a:xfrm>
            <a:off x="718400" y="346331"/>
            <a:ext cx="770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CUM DORIM S</a:t>
            </a:r>
            <a:r>
              <a:rPr lang="ro-RO" dirty="0"/>
              <a:t>Ă</a:t>
            </a:r>
            <a:r>
              <a:rPr lang="en" dirty="0"/>
              <a:t> ARATE?</a:t>
            </a:r>
            <a:endParaRPr dirty="0"/>
          </a:p>
        </p:txBody>
      </p:sp>
      <p:grpSp>
        <p:nvGrpSpPr>
          <p:cNvPr id="2440" name="Google Shape;2440;p85"/>
          <p:cNvGrpSpPr/>
          <p:nvPr/>
        </p:nvGrpSpPr>
        <p:grpSpPr>
          <a:xfrm>
            <a:off x="3058572" y="1892848"/>
            <a:ext cx="2911576" cy="1079867"/>
            <a:chOff x="3344596" y="2009358"/>
            <a:chExt cx="2360993" cy="875662"/>
          </a:xfrm>
        </p:grpSpPr>
        <p:grpSp>
          <p:nvGrpSpPr>
            <p:cNvPr id="2441" name="Google Shape;2441;p85"/>
            <p:cNvGrpSpPr/>
            <p:nvPr/>
          </p:nvGrpSpPr>
          <p:grpSpPr>
            <a:xfrm>
              <a:off x="4295409" y="2009358"/>
              <a:ext cx="448804" cy="448852"/>
              <a:chOff x="4189031" y="2009358"/>
              <a:chExt cx="448804" cy="448852"/>
            </a:xfrm>
          </p:grpSpPr>
          <p:sp>
            <p:nvSpPr>
              <p:cNvPr id="2442" name="Google Shape;2442;p85"/>
              <p:cNvSpPr/>
              <p:nvPr/>
            </p:nvSpPr>
            <p:spPr>
              <a:xfrm>
                <a:off x="4189031" y="2009358"/>
                <a:ext cx="448804" cy="448852"/>
              </a:xfrm>
              <a:custGeom>
                <a:avLst/>
                <a:gdLst/>
                <a:ahLst/>
                <a:cxnLst/>
                <a:rect l="l" t="t" r="r" b="b"/>
                <a:pathLst>
                  <a:path w="6841" h="6842" extrusionOk="0">
                    <a:moveTo>
                      <a:pt x="3418" y="1"/>
                    </a:moveTo>
                    <a:cubicBezTo>
                      <a:pt x="1529" y="1"/>
                      <a:pt x="0" y="1536"/>
                      <a:pt x="0" y="3424"/>
                    </a:cubicBezTo>
                    <a:cubicBezTo>
                      <a:pt x="0" y="5312"/>
                      <a:pt x="1529" y="6841"/>
                      <a:pt x="3418" y="6841"/>
                    </a:cubicBezTo>
                    <a:cubicBezTo>
                      <a:pt x="5306" y="6841"/>
                      <a:pt x="6841" y="5312"/>
                      <a:pt x="6841" y="3424"/>
                    </a:cubicBezTo>
                    <a:cubicBezTo>
                      <a:pt x="6841" y="1536"/>
                      <a:pt x="5306" y="1"/>
                      <a:pt x="3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5"/>
              <p:cNvSpPr/>
              <p:nvPr/>
            </p:nvSpPr>
            <p:spPr>
              <a:xfrm>
                <a:off x="4354290" y="2144958"/>
                <a:ext cx="156862" cy="178045"/>
              </a:xfrm>
              <a:custGeom>
                <a:avLst/>
                <a:gdLst/>
                <a:ahLst/>
                <a:cxnLst/>
                <a:rect l="l" t="t" r="r" b="b"/>
                <a:pathLst>
                  <a:path w="2391" h="2714" extrusionOk="0">
                    <a:moveTo>
                      <a:pt x="442" y="0"/>
                    </a:moveTo>
                    <a:cubicBezTo>
                      <a:pt x="213" y="0"/>
                      <a:pt x="1" y="183"/>
                      <a:pt x="1" y="441"/>
                    </a:cubicBezTo>
                    <a:lnTo>
                      <a:pt x="1" y="2273"/>
                    </a:lnTo>
                    <a:cubicBezTo>
                      <a:pt x="1" y="2531"/>
                      <a:pt x="213" y="2714"/>
                      <a:pt x="442" y="2714"/>
                    </a:cubicBezTo>
                    <a:cubicBezTo>
                      <a:pt x="521" y="2714"/>
                      <a:pt x="601" y="2692"/>
                      <a:pt x="676" y="2645"/>
                    </a:cubicBezTo>
                    <a:lnTo>
                      <a:pt x="2118" y="1728"/>
                    </a:lnTo>
                    <a:cubicBezTo>
                      <a:pt x="2390" y="1555"/>
                      <a:pt x="2390" y="1159"/>
                      <a:pt x="2118" y="986"/>
                    </a:cubicBezTo>
                    <a:lnTo>
                      <a:pt x="676" y="69"/>
                    </a:lnTo>
                    <a:cubicBezTo>
                      <a:pt x="601" y="22"/>
                      <a:pt x="521"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4" name="Google Shape;2444;p85"/>
            <p:cNvGrpSpPr/>
            <p:nvPr/>
          </p:nvGrpSpPr>
          <p:grpSpPr>
            <a:xfrm>
              <a:off x="3344596" y="2800524"/>
              <a:ext cx="2360993" cy="84496"/>
              <a:chOff x="3238217" y="2800524"/>
              <a:chExt cx="2360993" cy="84496"/>
            </a:xfrm>
          </p:grpSpPr>
          <p:sp>
            <p:nvSpPr>
              <p:cNvPr id="2445" name="Google Shape;2445;p85"/>
              <p:cNvSpPr/>
              <p:nvPr/>
            </p:nvSpPr>
            <p:spPr>
              <a:xfrm>
                <a:off x="3238217" y="2829717"/>
                <a:ext cx="2360993" cy="26044"/>
              </a:xfrm>
              <a:custGeom>
                <a:avLst/>
                <a:gdLst/>
                <a:ahLst/>
                <a:cxnLst/>
                <a:rect l="l" t="t" r="r" b="b"/>
                <a:pathLst>
                  <a:path w="35988" h="397" extrusionOk="0">
                    <a:moveTo>
                      <a:pt x="199" y="1"/>
                    </a:moveTo>
                    <a:cubicBezTo>
                      <a:pt x="88" y="1"/>
                      <a:pt x="1" y="87"/>
                      <a:pt x="1" y="199"/>
                    </a:cubicBezTo>
                    <a:cubicBezTo>
                      <a:pt x="1" y="310"/>
                      <a:pt x="88" y="397"/>
                      <a:pt x="199" y="397"/>
                    </a:cubicBezTo>
                    <a:lnTo>
                      <a:pt x="35789" y="397"/>
                    </a:lnTo>
                    <a:cubicBezTo>
                      <a:pt x="35901" y="397"/>
                      <a:pt x="35987" y="310"/>
                      <a:pt x="35987" y="199"/>
                    </a:cubicBezTo>
                    <a:cubicBezTo>
                      <a:pt x="35987" y="87"/>
                      <a:pt x="35901" y="1"/>
                      <a:pt x="35789" y="1"/>
                    </a:cubicBezTo>
                    <a:close/>
                  </a:path>
                </a:pathLst>
              </a:custGeom>
              <a:solidFill>
                <a:srgbClr val="C36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5"/>
              <p:cNvSpPr/>
              <p:nvPr/>
            </p:nvSpPr>
            <p:spPr>
              <a:xfrm>
                <a:off x="4250765" y="2829717"/>
                <a:ext cx="1348445" cy="26044"/>
              </a:xfrm>
              <a:custGeom>
                <a:avLst/>
                <a:gdLst/>
                <a:ahLst/>
                <a:cxnLst/>
                <a:rect l="l" t="t" r="r" b="b"/>
                <a:pathLst>
                  <a:path w="20554" h="397" extrusionOk="0">
                    <a:moveTo>
                      <a:pt x="192" y="1"/>
                    </a:moveTo>
                    <a:cubicBezTo>
                      <a:pt x="87" y="1"/>
                      <a:pt x="0" y="87"/>
                      <a:pt x="0" y="199"/>
                    </a:cubicBezTo>
                    <a:cubicBezTo>
                      <a:pt x="0" y="310"/>
                      <a:pt x="87" y="397"/>
                      <a:pt x="192" y="397"/>
                    </a:cubicBezTo>
                    <a:lnTo>
                      <a:pt x="20355" y="397"/>
                    </a:lnTo>
                    <a:cubicBezTo>
                      <a:pt x="20467" y="397"/>
                      <a:pt x="20553" y="310"/>
                      <a:pt x="20553" y="199"/>
                    </a:cubicBezTo>
                    <a:cubicBezTo>
                      <a:pt x="20553" y="87"/>
                      <a:pt x="20467" y="1"/>
                      <a:pt x="203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5"/>
              <p:cNvSpPr/>
              <p:nvPr/>
            </p:nvSpPr>
            <p:spPr>
              <a:xfrm>
                <a:off x="4208122" y="2800524"/>
                <a:ext cx="84499" cy="84496"/>
              </a:xfrm>
              <a:custGeom>
                <a:avLst/>
                <a:gdLst/>
                <a:ahLst/>
                <a:cxnLst/>
                <a:rect l="l" t="t" r="r" b="b"/>
                <a:pathLst>
                  <a:path w="1288" h="1288" extrusionOk="0">
                    <a:moveTo>
                      <a:pt x="644" y="0"/>
                    </a:moveTo>
                    <a:cubicBezTo>
                      <a:pt x="291" y="0"/>
                      <a:pt x="0" y="285"/>
                      <a:pt x="0" y="644"/>
                    </a:cubicBezTo>
                    <a:cubicBezTo>
                      <a:pt x="0" y="997"/>
                      <a:pt x="291" y="1288"/>
                      <a:pt x="644" y="1288"/>
                    </a:cubicBezTo>
                    <a:cubicBezTo>
                      <a:pt x="1003" y="1288"/>
                      <a:pt x="1288" y="997"/>
                      <a:pt x="1288" y="644"/>
                    </a:cubicBezTo>
                    <a:cubicBezTo>
                      <a:pt x="1288" y="285"/>
                      <a:pt x="1003" y="0"/>
                      <a:pt x="644" y="0"/>
                    </a:cubicBezTo>
                    <a:close/>
                  </a:path>
                </a:pathLst>
              </a:custGeom>
              <a:solidFill>
                <a:srgbClr val="365F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48" name="Google Shape;2448;p85"/>
          <p:cNvSpPr/>
          <p:nvPr/>
        </p:nvSpPr>
        <p:spPr>
          <a:xfrm>
            <a:off x="3354425" y="880700"/>
            <a:ext cx="24048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5"/>
          <p:cNvSpPr txBox="1">
            <a:spLocks noGrp="1"/>
          </p:cNvSpPr>
          <p:nvPr>
            <p:ph type="subTitle" idx="1"/>
          </p:nvPr>
        </p:nvSpPr>
        <p:spPr>
          <a:xfrm>
            <a:off x="1919100" y="3825908"/>
            <a:ext cx="5305800" cy="89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Ne-am g</a:t>
            </a:r>
            <a:r>
              <a:rPr lang="ro-RO" dirty="0"/>
              <a:t>â</a:t>
            </a:r>
            <a:r>
              <a:rPr lang="en" dirty="0"/>
              <a:t>ndit </a:t>
            </a:r>
            <a:r>
              <a:rPr lang="ro-RO" dirty="0"/>
              <a:t>ca </a:t>
            </a:r>
            <a:r>
              <a:rPr lang="en" dirty="0"/>
              <a:t>aplica</a:t>
            </a:r>
            <a:r>
              <a:rPr lang="ro-RO" dirty="0"/>
              <a:t>ţ</a:t>
            </a:r>
            <a:r>
              <a:rPr lang="en" dirty="0"/>
              <a:t>ia noastr</a:t>
            </a:r>
            <a:r>
              <a:rPr lang="ro-RO" dirty="0"/>
              <a:t>ă</a:t>
            </a:r>
            <a:r>
              <a:rPr lang="en" dirty="0"/>
              <a:t> s</a:t>
            </a:r>
            <a:r>
              <a:rPr lang="ro-RO" dirty="0"/>
              <a:t>ă</a:t>
            </a:r>
            <a:r>
              <a:rPr lang="en" dirty="0"/>
              <a:t> aib</a:t>
            </a:r>
            <a:r>
              <a:rPr lang="ro-RO" dirty="0"/>
              <a:t>ă</a:t>
            </a:r>
            <a:r>
              <a:rPr lang="en" dirty="0"/>
              <a:t> un aspect primitor pentru utilizatorii care nu sunt conecta</a:t>
            </a:r>
            <a:r>
              <a:rPr lang="ro-RO" dirty="0"/>
              <a:t>ţ</a:t>
            </a:r>
            <a:r>
              <a:rPr lang="en" dirty="0"/>
              <a:t>i, acesta fiind</a:t>
            </a:r>
            <a:r>
              <a:rPr lang="ro-RO" dirty="0"/>
              <a:t> un prototip al</a:t>
            </a:r>
            <a:r>
              <a:rPr lang="en" dirty="0"/>
              <a:t> pagin</a:t>
            </a:r>
            <a:r>
              <a:rPr lang="ro-RO" dirty="0"/>
              <a:t>ii</a:t>
            </a:r>
            <a:r>
              <a:rPr lang="en" dirty="0"/>
              <a:t> principal</a:t>
            </a:r>
            <a:r>
              <a:rPr lang="ro-RO" dirty="0"/>
              <a:t>e</a:t>
            </a:r>
            <a:endParaRPr dirty="0"/>
          </a:p>
        </p:txBody>
      </p:sp>
      <p:pic>
        <p:nvPicPr>
          <p:cNvPr id="3" name="Picture 2">
            <a:extLst>
              <a:ext uri="{FF2B5EF4-FFF2-40B4-BE49-F238E27FC236}">
                <a16:creationId xmlns:a16="http://schemas.microsoft.com/office/drawing/2014/main" id="{4B95117A-60C7-EB53-0ACC-C1C17123F5AF}"/>
              </a:ext>
            </a:extLst>
          </p:cNvPr>
          <p:cNvPicPr>
            <a:picLocks noChangeAspect="1"/>
          </p:cNvPicPr>
          <p:nvPr/>
        </p:nvPicPr>
        <p:blipFill>
          <a:blip r:embed="rId3"/>
          <a:stretch>
            <a:fillRect/>
          </a:stretch>
        </p:blipFill>
        <p:spPr>
          <a:xfrm>
            <a:off x="3016107" y="1270083"/>
            <a:ext cx="3015983" cy="1772022"/>
          </a:xfrm>
          <a:prstGeom prst="rect">
            <a:avLst/>
          </a:prstGeom>
        </p:spPr>
      </p:pic>
    </p:spTree>
  </p:cSld>
  <p:clrMapOvr>
    <a:masterClrMapping/>
  </p:clrMapOvr>
</p:sld>
</file>

<file path=ppt/theme/theme1.xml><?xml version="1.0" encoding="utf-8"?>
<a:theme xmlns:a="http://schemas.openxmlformats.org/drawingml/2006/main" name="Assistant Health App Pitch Deck XL by Slidesgo">
  <a:themeElements>
    <a:clrScheme name="Simple Light">
      <a:dk1>
        <a:srgbClr val="F2F6F8"/>
      </a:dk1>
      <a:lt1>
        <a:srgbClr val="FFFFFF"/>
      </a:lt1>
      <a:dk2>
        <a:srgbClr val="4D4D4D"/>
      </a:dk2>
      <a:lt2>
        <a:srgbClr val="30394B"/>
      </a:lt2>
      <a:accent1>
        <a:srgbClr val="005E7D"/>
      </a:accent1>
      <a:accent2>
        <a:srgbClr val="337E92"/>
      </a:accent2>
      <a:accent3>
        <a:srgbClr val="E4ECF1"/>
      </a:accent3>
      <a:accent4>
        <a:srgbClr val="FC6D78"/>
      </a:accent4>
      <a:accent5>
        <a:srgbClr val="FECACE"/>
      </a:accent5>
      <a:accent6>
        <a:srgbClr val="FDA2A9"/>
      </a:accent6>
      <a:hlink>
        <a:srgbClr val="3039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415</Words>
  <Application>Microsoft Office PowerPoint</Application>
  <PresentationFormat>On-screen Show (16:9)</PresentationFormat>
  <Paragraphs>54</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Permanent Marker</vt:lpstr>
      <vt:lpstr>Montserrat</vt:lpstr>
      <vt:lpstr>Helvetica Neue Light</vt:lpstr>
      <vt:lpstr>Arial</vt:lpstr>
      <vt:lpstr>Assistant Health App Pitch Deck XL by Slidesgo</vt:lpstr>
      <vt:lpstr>Medical Clinic App</vt:lpstr>
      <vt:lpstr>CONŢINUT</vt:lpstr>
      <vt:lpstr>PROBLEMA</vt:lpstr>
      <vt:lpstr>CARE ESTE PROBLEMA?</vt:lpstr>
      <vt:lpstr>CLIENŢI ŢINTĂ</vt:lpstr>
      <vt:lpstr>CINE POATE UTILIZA APLICAŢIA?</vt:lpstr>
      <vt:lpstr>SOLUŢIA</vt:lpstr>
      <vt:lpstr>CE VREM SA DEZVOLTĂM?</vt:lpstr>
      <vt:lpstr>CUM DORIM SĂ ARATE?</vt:lpstr>
      <vt:lpstr>LIMBAJE &amp; TEHNOLOGII</vt:lpstr>
      <vt:lpstr>ÎN CE VOM LUCRA?</vt:lpstr>
      <vt:lpstr>ÎNTREBĂRI?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Clinic App</dc:title>
  <dc:creator>darius</dc:creator>
  <cp:lastModifiedBy>Pavāl Darius</cp:lastModifiedBy>
  <cp:revision>2</cp:revision>
  <dcterms:modified xsi:type="dcterms:W3CDTF">2023-10-23T20:46:28Z</dcterms:modified>
</cp:coreProperties>
</file>