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82" r:id="rId2"/>
    <p:sldId id="285" r:id="rId3"/>
    <p:sldId id="286" r:id="rId4"/>
    <p:sldId id="290" r:id="rId5"/>
    <p:sldId id="291" r:id="rId6"/>
    <p:sldId id="288" r:id="rId7"/>
    <p:sldId id="292"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F41"/>
    <a:srgbClr val="99CB38"/>
    <a:srgbClr val="0471B7"/>
    <a:srgbClr val="149EDA"/>
    <a:srgbClr val="0F4877"/>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94674"/>
  </p:normalViewPr>
  <p:slideViewPr>
    <p:cSldViewPr snapToGrid="0" snapToObjects="1">
      <p:cViewPr varScale="1">
        <p:scale>
          <a:sx n="77" d="100"/>
          <a:sy n="77" d="100"/>
        </p:scale>
        <p:origin x="62" y="41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us Neviera" userId="8dad8b7c-c1ea-429d-aad3-c7a26e1f7cb7" providerId="ADAL" clId="{16C57368-C978-4DA9-B902-DB57DF2B6C14}"/>
    <pc:docChg chg="modSld">
      <pc:chgData name="Julius Neviera" userId="8dad8b7c-c1ea-429d-aad3-c7a26e1f7cb7" providerId="ADAL" clId="{16C57368-C978-4DA9-B902-DB57DF2B6C14}" dt="2020-05-06T05:57:57.530" v="12" actId="20577"/>
      <pc:docMkLst>
        <pc:docMk/>
      </pc:docMkLst>
      <pc:sldChg chg="modSp mod">
        <pc:chgData name="Julius Neviera" userId="8dad8b7c-c1ea-429d-aad3-c7a26e1f7cb7" providerId="ADAL" clId="{16C57368-C978-4DA9-B902-DB57DF2B6C14}" dt="2020-05-06T05:57:57.530" v="12" actId="20577"/>
        <pc:sldMkLst>
          <pc:docMk/>
          <pc:sldMk cId="558554472" sldId="265"/>
        </pc:sldMkLst>
        <pc:spChg chg="mod">
          <ac:chgData name="Julius Neviera" userId="8dad8b7c-c1ea-429d-aad3-c7a26e1f7cb7" providerId="ADAL" clId="{16C57368-C978-4DA9-B902-DB57DF2B6C14}" dt="2020-05-06T05:57:57.530" v="12" actId="20577"/>
          <ac:spMkLst>
            <pc:docMk/>
            <pc:sldMk cId="558554472" sldId="265"/>
            <ac:spMk id="4" creationId="{00000000-0000-0000-0000-000000000000}"/>
          </ac:spMkLst>
        </pc:spChg>
      </pc:sldChg>
      <pc:sldChg chg="modSp mod">
        <pc:chgData name="Julius Neviera" userId="8dad8b7c-c1ea-429d-aad3-c7a26e1f7cb7" providerId="ADAL" clId="{16C57368-C978-4DA9-B902-DB57DF2B6C14}" dt="2020-05-06T05:57:18.186" v="6" actId="20577"/>
        <pc:sldMkLst>
          <pc:docMk/>
          <pc:sldMk cId="1909626537" sldId="282"/>
        </pc:sldMkLst>
        <pc:spChg chg="mod">
          <ac:chgData name="Julius Neviera" userId="8dad8b7c-c1ea-429d-aad3-c7a26e1f7cb7" providerId="ADAL" clId="{16C57368-C978-4DA9-B902-DB57DF2B6C14}" dt="2020-05-06T05:57:18.186" v="6" actId="20577"/>
          <ac:spMkLst>
            <pc:docMk/>
            <pc:sldMk cId="1909626537" sldId="282"/>
            <ac:spMk id="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vs actual</a:t>
            </a:r>
            <a:r>
              <a:rPr lang="en-GB" sz="1400" baseline="0" dirty="0" smtClean="0"/>
              <a:t> for “</a:t>
            </a:r>
            <a:r>
              <a:rPr lang="en-GB" sz="1400" baseline="0" dirty="0" err="1" smtClean="0"/>
              <a:t>Augalin</a:t>
            </a:r>
            <a:r>
              <a:rPr lang="lt-LT" sz="1400" baseline="0" dirty="0" smtClean="0"/>
              <a:t>ės kilmės 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28575" cap="rnd">
              <a:solidFill>
                <a:schemeClr val="accent1"/>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276898</c:v>
                </c:pt>
                <c:pt idx="1">
                  <c:v>254185</c:v>
                </c:pt>
                <c:pt idx="2">
                  <c:v>305653</c:v>
                </c:pt>
                <c:pt idx="3">
                  <c:v>268310</c:v>
                </c:pt>
                <c:pt idx="4">
                  <c:v>290478</c:v>
                </c:pt>
                <c:pt idx="5">
                  <c:v>259762</c:v>
                </c:pt>
                <c:pt idx="6">
                  <c:v>311073</c:v>
                </c:pt>
                <c:pt idx="7">
                  <c:v>425297</c:v>
                </c:pt>
                <c:pt idx="8">
                  <c:v>292138</c:v>
                </c:pt>
                <c:pt idx="9">
                  <c:v>292159</c:v>
                </c:pt>
                <c:pt idx="10">
                  <c:v>278994</c:v>
                </c:pt>
                <c:pt idx="11">
                  <c:v>268406</c:v>
                </c:pt>
              </c:numCache>
            </c:numRef>
          </c:val>
          <c:smooth val="0"/>
          <c:extLst>
            <c:ext xmlns:c16="http://schemas.microsoft.com/office/drawing/2014/chart" uri="{C3380CC4-5D6E-409C-BE32-E72D297353CC}">
              <c16:uniqueId val="{00000000-E80F-4F64-A3F2-B8CEF15976A8}"/>
            </c:ext>
          </c:extLst>
        </c:ser>
        <c:ser>
          <c:idx val="1"/>
          <c:order val="1"/>
          <c:tx>
            <c:strRef>
              <c:f>Sheet1!$C$1</c:f>
              <c:strCache>
                <c:ptCount val="1"/>
                <c:pt idx="0">
                  <c:v>Predicted</c:v>
                </c:pt>
              </c:strCache>
            </c:strRef>
          </c:tx>
          <c:spPr>
            <a:ln w="28575" cap="rnd">
              <a:solidFill>
                <a:schemeClr val="accent2"/>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Sheet1!$C$2:$C$13</c:f>
              <c:numCache>
                <c:formatCode>General</c:formatCode>
                <c:ptCount val="12"/>
                <c:pt idx="0">
                  <c:v>243673.55509341499</c:v>
                </c:pt>
                <c:pt idx="1">
                  <c:v>191044.69233054799</c:v>
                </c:pt>
                <c:pt idx="2">
                  <c:v>175320.175379033</c:v>
                </c:pt>
                <c:pt idx="3">
                  <c:v>189830.75184337801</c:v>
                </c:pt>
                <c:pt idx="4">
                  <c:v>222844.621706732</c:v>
                </c:pt>
                <c:pt idx="5">
                  <c:v>261660.200349358</c:v>
                </c:pt>
                <c:pt idx="6">
                  <c:v>295782.130520957</c:v>
                </c:pt>
                <c:pt idx="7">
                  <c:v>318708.89870531799</c:v>
                </c:pt>
                <c:pt idx="8">
                  <c:v>328309.30153578398</c:v>
                </c:pt>
                <c:pt idx="9">
                  <c:v>326094.21909529599</c:v>
                </c:pt>
                <c:pt idx="10">
                  <c:v>315857.65412122698</c:v>
                </c:pt>
                <c:pt idx="11">
                  <c:v>302173.45262294897</c:v>
                </c:pt>
              </c:numCache>
            </c:numRef>
          </c:val>
          <c:smooth val="0"/>
          <c:extLst>
            <c:ext xmlns:c16="http://schemas.microsoft.com/office/drawing/2014/chart" uri="{C3380CC4-5D6E-409C-BE32-E72D297353CC}">
              <c16:uniqueId val="{00000001-E80F-4F64-A3F2-B8CEF15976A8}"/>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baseline="0" dirty="0" smtClean="0"/>
              <a:t>Error for “</a:t>
            </a:r>
            <a:r>
              <a:rPr lang="en-GB" sz="1400" baseline="0" dirty="0" err="1" smtClean="0">
                <a:effectLst/>
              </a:rPr>
              <a:t>Nafta</a:t>
            </a:r>
            <a:r>
              <a:rPr lang="en-GB" sz="1400" baseline="0" dirty="0" smtClean="0">
                <a:effectLst/>
              </a:rPr>
              <a:t> </a:t>
            </a:r>
            <a:r>
              <a:rPr lang="en-GB" sz="1400" baseline="0" dirty="0" err="1" smtClean="0">
                <a:effectLst/>
              </a:rPr>
              <a:t>ir</a:t>
            </a:r>
            <a:r>
              <a:rPr lang="en-GB" sz="1400" baseline="0" dirty="0" smtClean="0">
                <a:effectLst/>
              </a:rPr>
              <a:t> </a:t>
            </a:r>
            <a:r>
              <a:rPr lang="en-GB" sz="1400" baseline="0" dirty="0" err="1" smtClean="0">
                <a:effectLst/>
              </a:rPr>
              <a:t>naftos</a:t>
            </a:r>
            <a:r>
              <a:rPr lang="en-GB" sz="1400" baseline="0" dirty="0" smtClean="0">
                <a:effectLst/>
              </a:rPr>
              <a:t> </a:t>
            </a:r>
            <a:r>
              <a:rPr lang="lt-LT" sz="1400" baseline="0" dirty="0" smtClean="0">
                <a:effectLst/>
              </a:rPr>
              <a:t>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Error</c:v>
                </c:pt>
              </c:strCache>
            </c:strRef>
          </c:tx>
          <c:spPr>
            <a:ln w="28575" cap="rnd">
              <a:solidFill>
                <a:schemeClr val="bg1">
                  <a:lumMod val="75000"/>
                </a:schemeClr>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-10.1314899183545</c:v>
                </c:pt>
                <c:pt idx="1">
                  <c:v>-18.907359757136899</c:v>
                </c:pt>
                <c:pt idx="2">
                  <c:v>-17.2446718172367</c:v>
                </c:pt>
                <c:pt idx="3">
                  <c:v>-54.940114060397903</c:v>
                </c:pt>
                <c:pt idx="4">
                  <c:v>-9.8478150835161102</c:v>
                </c:pt>
                <c:pt idx="5">
                  <c:v>-23.103782099440799</c:v>
                </c:pt>
                <c:pt idx="6">
                  <c:v>-25.302949561581698</c:v>
                </c:pt>
                <c:pt idx="7">
                  <c:v>-23.776767970365999</c:v>
                </c:pt>
                <c:pt idx="8">
                  <c:v>-37.474321568568605</c:v>
                </c:pt>
                <c:pt idx="9">
                  <c:v>-25.142171774770201</c:v>
                </c:pt>
                <c:pt idx="10">
                  <c:v>-21.326363024232901</c:v>
                </c:pt>
                <c:pt idx="11">
                  <c:v>-24.987884331198</c:v>
                </c:pt>
              </c:numCache>
            </c:numRef>
          </c:val>
          <c:smooth val="0"/>
          <c:extLst>
            <c:ext xmlns:c16="http://schemas.microsoft.com/office/drawing/2014/chart" uri="{C3380CC4-5D6E-409C-BE32-E72D297353CC}">
              <c16:uniqueId val="{00000000-93E6-4C02-8D22-DE6774EFC6CB}"/>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1"/>
        <c:axPos val="b"/>
        <c:numFmt formatCode="yyyy\-mm;@" sourceLinked="0"/>
        <c:majorTickMark val="none"/>
        <c:minorTickMark val="none"/>
        <c:tickLblPos val="nextTo"/>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a:t>
            </a:r>
            <a:r>
              <a:rPr lang="en-GB" sz="1400" baseline="0" dirty="0" smtClean="0"/>
              <a:t>for </a:t>
            </a:r>
            <a:r>
              <a:rPr lang="en-GB" sz="1400" baseline="0" dirty="0" smtClean="0"/>
              <a:t>“</a:t>
            </a:r>
            <a:r>
              <a:rPr lang="en-GB" sz="1400" baseline="0" dirty="0" err="1" smtClean="0"/>
              <a:t>Augalin</a:t>
            </a:r>
            <a:r>
              <a:rPr lang="lt-LT" sz="1400" baseline="0" dirty="0" smtClean="0"/>
              <a:t>ės kilmės 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159174348191449"/>
          <c:y val="0.1767444846952497"/>
          <c:w val="0.75669698778531469"/>
          <c:h val="0.38905154705370604"/>
        </c:manualLayout>
      </c:layout>
      <c:lineChart>
        <c:grouping val="standard"/>
        <c:varyColors val="0"/>
        <c:ser>
          <c:idx val="0"/>
          <c:order val="0"/>
          <c:tx>
            <c:strRef>
              <c:f>Sheet1!$B$1</c:f>
              <c:strCache>
                <c:ptCount val="1"/>
                <c:pt idx="0">
                  <c:v>Mean</c:v>
                </c:pt>
              </c:strCache>
            </c:strRef>
          </c:tx>
          <c:spPr>
            <a:ln w="28575" cap="rnd">
              <a:solidFill>
                <a:schemeClr val="accent1"/>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Sheet1!$B$2:$B$13</c:f>
              <c:numCache>
                <c:formatCode>General</c:formatCode>
                <c:ptCount val="12"/>
                <c:pt idx="0">
                  <c:v>268406</c:v>
                </c:pt>
                <c:pt idx="1">
                  <c:v>268406</c:v>
                </c:pt>
                <c:pt idx="2">
                  <c:v>268406</c:v>
                </c:pt>
                <c:pt idx="3">
                  <c:v>268406</c:v>
                </c:pt>
                <c:pt idx="4">
                  <c:v>268406</c:v>
                </c:pt>
                <c:pt idx="5">
                  <c:v>268406</c:v>
                </c:pt>
                <c:pt idx="6">
                  <c:v>268406</c:v>
                </c:pt>
                <c:pt idx="7">
                  <c:v>268406</c:v>
                </c:pt>
                <c:pt idx="8">
                  <c:v>268406</c:v>
                </c:pt>
                <c:pt idx="9">
                  <c:v>268406</c:v>
                </c:pt>
                <c:pt idx="10">
                  <c:v>268406</c:v>
                </c:pt>
                <c:pt idx="11">
                  <c:v>268406</c:v>
                </c:pt>
              </c:numCache>
            </c:numRef>
          </c:val>
          <c:smooth val="0"/>
          <c:extLst>
            <c:ext xmlns:c16="http://schemas.microsoft.com/office/drawing/2014/chart" uri="{C3380CC4-5D6E-409C-BE32-E72D297353CC}">
              <c16:uniqueId val="{00000000-F8C1-4339-8D50-B65A35811C69}"/>
            </c:ext>
          </c:extLst>
        </c:ser>
        <c:ser>
          <c:idx val="1"/>
          <c:order val="1"/>
          <c:tx>
            <c:strRef>
              <c:f>Sheet1!$C$1</c:f>
              <c:strCache>
                <c:ptCount val="1"/>
                <c:pt idx="0">
                  <c:v>Lower 80</c:v>
                </c:pt>
              </c:strCache>
            </c:strRef>
          </c:tx>
          <c:spPr>
            <a:ln w="28575" cap="rnd">
              <a:solidFill>
                <a:schemeClr val="accent2"/>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Sheet1!$C$2:$C$13</c:f>
              <c:numCache>
                <c:formatCode>General</c:formatCode>
                <c:ptCount val="12"/>
                <c:pt idx="0">
                  <c:v>116896.151657786</c:v>
                </c:pt>
                <c:pt idx="1">
                  <c:v>54138.717641350297</c:v>
                </c:pt>
                <c:pt idx="2">
                  <c:v>5983.2448242302598</c:v>
                </c:pt>
                <c:pt idx="3">
                  <c:v>-34613.696684427901</c:v>
                </c:pt>
                <c:pt idx="4">
                  <c:v>-70380.3201538742</c:v>
                </c:pt>
                <c:pt idx="5">
                  <c:v>-102715.81944488799</c:v>
                </c:pt>
                <c:pt idx="6">
                  <c:v>-132451.37989061</c:v>
                </c:pt>
                <c:pt idx="7">
                  <c:v>-160128.56471729901</c:v>
                </c:pt>
                <c:pt idx="8">
                  <c:v>-186123.54502664201</c:v>
                </c:pt>
                <c:pt idx="9">
                  <c:v>-210710.20870808201</c:v>
                </c:pt>
                <c:pt idx="10">
                  <c:v>-234095.31899477399</c:v>
                </c:pt>
                <c:pt idx="11">
                  <c:v>-256439.51035153901</c:v>
                </c:pt>
              </c:numCache>
            </c:numRef>
          </c:val>
          <c:smooth val="0"/>
          <c:extLst>
            <c:ext xmlns:c16="http://schemas.microsoft.com/office/drawing/2014/chart" uri="{C3380CC4-5D6E-409C-BE32-E72D297353CC}">
              <c16:uniqueId val="{00000001-F8C1-4339-8D50-B65A35811C69}"/>
            </c:ext>
          </c:extLst>
        </c:ser>
        <c:ser>
          <c:idx val="2"/>
          <c:order val="2"/>
          <c:tx>
            <c:strRef>
              <c:f>Sheet1!$D$1</c:f>
              <c:strCache>
                <c:ptCount val="1"/>
                <c:pt idx="0">
                  <c:v>Upper 80</c:v>
                </c:pt>
              </c:strCache>
            </c:strRef>
          </c:tx>
          <c:spPr>
            <a:ln w="28575" cap="rnd">
              <a:solidFill>
                <a:schemeClr val="accent3"/>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Sheet1!$D$2:$D$13</c:f>
              <c:numCache>
                <c:formatCode>General</c:formatCode>
                <c:ptCount val="12"/>
                <c:pt idx="0">
                  <c:v>419915.84834221401</c:v>
                </c:pt>
                <c:pt idx="1">
                  <c:v>482673.28235865</c:v>
                </c:pt>
                <c:pt idx="2">
                  <c:v>530828.75517577003</c:v>
                </c:pt>
                <c:pt idx="3">
                  <c:v>571425.69668442803</c:v>
                </c:pt>
                <c:pt idx="4">
                  <c:v>607192.320153874</c:v>
                </c:pt>
                <c:pt idx="5">
                  <c:v>639527.81944488804</c:v>
                </c:pt>
                <c:pt idx="6">
                  <c:v>669263.37989061</c:v>
                </c:pt>
                <c:pt idx="7">
                  <c:v>696940.5647173</c:v>
                </c:pt>
                <c:pt idx="8">
                  <c:v>722935.54502664204</c:v>
                </c:pt>
                <c:pt idx="9">
                  <c:v>747522.20870808198</c:v>
                </c:pt>
                <c:pt idx="10">
                  <c:v>770907.31899477402</c:v>
                </c:pt>
                <c:pt idx="11">
                  <c:v>793251.51035153901</c:v>
                </c:pt>
              </c:numCache>
            </c:numRef>
          </c:val>
          <c:smooth val="0"/>
          <c:extLst>
            <c:ext xmlns:c16="http://schemas.microsoft.com/office/drawing/2014/chart" uri="{C3380CC4-5D6E-409C-BE32-E72D297353CC}">
              <c16:uniqueId val="{00000002-F8C1-4339-8D50-B65A35811C6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manualLayout>
          <c:xMode val="edge"/>
          <c:yMode val="edge"/>
          <c:x val="0.17926504227845463"/>
          <c:y val="0.72333398582869179"/>
          <c:w val="0.65788454997297618"/>
          <c:h val="6.06409620263596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a:t>
            </a:r>
            <a:r>
              <a:rPr lang="en-GB" sz="1400" baseline="0" dirty="0" smtClean="0"/>
              <a:t>for </a:t>
            </a:r>
            <a:r>
              <a:rPr lang="en-GB" sz="1400" baseline="0" dirty="0" smtClean="0"/>
              <a:t>“</a:t>
            </a:r>
            <a:r>
              <a:rPr lang="en-GB" sz="1400" baseline="0" dirty="0" err="1" smtClean="0">
                <a:effectLst/>
              </a:rPr>
              <a:t>Kietasis</a:t>
            </a:r>
            <a:r>
              <a:rPr lang="en-GB" sz="1400" baseline="0" dirty="0" smtClean="0">
                <a:effectLst/>
              </a:rPr>
              <a:t> </a:t>
            </a:r>
            <a:r>
              <a:rPr lang="en-GB" sz="1400" baseline="0" dirty="0" err="1" smtClean="0">
                <a:effectLst/>
              </a:rPr>
              <a:t>mineralinis</a:t>
            </a:r>
            <a:r>
              <a:rPr lang="en-GB" sz="1400" baseline="0" dirty="0" smtClean="0">
                <a:effectLst/>
              </a:rPr>
              <a:t> </a:t>
            </a:r>
            <a:r>
              <a:rPr lang="en-GB" sz="1400" baseline="0" dirty="0" err="1" smtClean="0">
                <a:effectLst/>
              </a:rPr>
              <a:t>kuras</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159174348191449"/>
          <c:y val="0.1767444846952497"/>
          <c:w val="0.75669698778531469"/>
          <c:h val="0.38905154705370604"/>
        </c:manualLayout>
      </c:layout>
      <c:lineChart>
        <c:grouping val="standard"/>
        <c:varyColors val="0"/>
        <c:ser>
          <c:idx val="0"/>
          <c:order val="0"/>
          <c:tx>
            <c:strRef>
              <c:f>Sheet1!$B$1</c:f>
              <c:strCache>
                <c:ptCount val="1"/>
                <c:pt idx="0">
                  <c:v>Mean</c:v>
                </c:pt>
              </c:strCache>
            </c:strRef>
          </c:tx>
          <c:spPr>
            <a:ln w="28575" cap="rnd">
              <a:solidFill>
                <a:schemeClr val="accent1"/>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Sheet1!$B$2:$B$13</c:f>
              <c:numCache>
                <c:formatCode>General</c:formatCode>
                <c:ptCount val="12"/>
                <c:pt idx="0">
                  <c:v>438552.92791124701</c:v>
                </c:pt>
                <c:pt idx="1">
                  <c:v>453185.04281807801</c:v>
                </c:pt>
                <c:pt idx="2">
                  <c:v>460703.89544920699</c:v>
                </c:pt>
                <c:pt idx="3">
                  <c:v>464567.53001253703</c:v>
                </c:pt>
                <c:pt idx="4">
                  <c:v>466552.89570213098</c:v>
                </c:pt>
                <c:pt idx="5">
                  <c:v>467573.09491010598</c:v>
                </c:pt>
                <c:pt idx="6">
                  <c:v>468097.33406131598</c:v>
                </c:pt>
                <c:pt idx="7">
                  <c:v>468366.71937892103</c:v>
                </c:pt>
                <c:pt idx="8">
                  <c:v>468505.145608961</c:v>
                </c:pt>
                <c:pt idx="9">
                  <c:v>468576.27725538297</c:v>
                </c:pt>
                <c:pt idx="10">
                  <c:v>468612.82893436198</c:v>
                </c:pt>
                <c:pt idx="11">
                  <c:v>468631.611365296</c:v>
                </c:pt>
              </c:numCache>
            </c:numRef>
          </c:val>
          <c:smooth val="0"/>
          <c:extLst>
            <c:ext xmlns:c16="http://schemas.microsoft.com/office/drawing/2014/chart" uri="{C3380CC4-5D6E-409C-BE32-E72D297353CC}">
              <c16:uniqueId val="{00000000-6424-40FA-AF9A-B9526CF4FCE9}"/>
            </c:ext>
          </c:extLst>
        </c:ser>
        <c:ser>
          <c:idx val="1"/>
          <c:order val="1"/>
          <c:tx>
            <c:strRef>
              <c:f>Sheet1!$C$1</c:f>
              <c:strCache>
                <c:ptCount val="1"/>
                <c:pt idx="0">
                  <c:v>Lower 80</c:v>
                </c:pt>
              </c:strCache>
            </c:strRef>
          </c:tx>
          <c:spPr>
            <a:ln w="28575" cap="rnd">
              <a:solidFill>
                <a:schemeClr val="accent2"/>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Sheet1!$C$2:$C$13</c:f>
              <c:numCache>
                <c:formatCode>General</c:formatCode>
                <c:ptCount val="12"/>
                <c:pt idx="0">
                  <c:v>368774.575551513</c:v>
                </c:pt>
                <c:pt idx="1">
                  <c:v>367382.84094580699</c:v>
                </c:pt>
                <c:pt idx="2">
                  <c:v>366149.45394977002</c:v>
                </c:pt>
                <c:pt idx="3">
                  <c:v>363919.24139799498</c:v>
                </c:pt>
                <c:pt idx="4">
                  <c:v>361001.50700482598</c:v>
                </c:pt>
                <c:pt idx="5">
                  <c:v>357727.64733999898</c:v>
                </c:pt>
                <c:pt idx="6">
                  <c:v>354307.17537385802</c:v>
                </c:pt>
                <c:pt idx="7">
                  <c:v>350855.84936882003</c:v>
                </c:pt>
                <c:pt idx="8">
                  <c:v>347433.15442210599</c:v>
                </c:pt>
                <c:pt idx="9">
                  <c:v>344067.50722237601</c:v>
                </c:pt>
                <c:pt idx="10">
                  <c:v>340770.88693468698</c:v>
                </c:pt>
                <c:pt idx="11">
                  <c:v>337546.85539172898</c:v>
                </c:pt>
              </c:numCache>
            </c:numRef>
          </c:val>
          <c:smooth val="0"/>
          <c:extLst>
            <c:ext xmlns:c16="http://schemas.microsoft.com/office/drawing/2014/chart" uri="{C3380CC4-5D6E-409C-BE32-E72D297353CC}">
              <c16:uniqueId val="{00000001-6424-40FA-AF9A-B9526CF4FCE9}"/>
            </c:ext>
          </c:extLst>
        </c:ser>
        <c:ser>
          <c:idx val="2"/>
          <c:order val="2"/>
          <c:tx>
            <c:strRef>
              <c:f>Sheet1!$D$1</c:f>
              <c:strCache>
                <c:ptCount val="1"/>
                <c:pt idx="0">
                  <c:v>Upper 80</c:v>
                </c:pt>
              </c:strCache>
            </c:strRef>
          </c:tx>
          <c:spPr>
            <a:ln w="28575" cap="rnd">
              <a:solidFill>
                <a:schemeClr val="accent3"/>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Sheet1!$D$2:$D$13</c:f>
              <c:numCache>
                <c:formatCode>General</c:formatCode>
                <c:ptCount val="12"/>
                <c:pt idx="0">
                  <c:v>508331.28027098102</c:v>
                </c:pt>
                <c:pt idx="1">
                  <c:v>538987.24469034898</c:v>
                </c:pt>
                <c:pt idx="2">
                  <c:v>555258.33694864402</c:v>
                </c:pt>
                <c:pt idx="3">
                  <c:v>565215.81862707797</c:v>
                </c:pt>
                <c:pt idx="4">
                  <c:v>572104.28439943597</c:v>
                </c:pt>
                <c:pt idx="5">
                  <c:v>577418.54248021299</c:v>
                </c:pt>
                <c:pt idx="6">
                  <c:v>581887.49274877401</c:v>
                </c:pt>
                <c:pt idx="7">
                  <c:v>585877.58938902302</c:v>
                </c:pt>
                <c:pt idx="8">
                  <c:v>589577.13679581694</c:v>
                </c:pt>
                <c:pt idx="9">
                  <c:v>593085.04728838999</c:v>
                </c:pt>
                <c:pt idx="10">
                  <c:v>596454.770934036</c:v>
                </c:pt>
                <c:pt idx="11">
                  <c:v>599716.36733886297</c:v>
                </c:pt>
              </c:numCache>
            </c:numRef>
          </c:val>
          <c:smooth val="0"/>
          <c:extLst>
            <c:ext xmlns:c16="http://schemas.microsoft.com/office/drawing/2014/chart" uri="{C3380CC4-5D6E-409C-BE32-E72D297353CC}">
              <c16:uniqueId val="{00000002-6424-40FA-AF9A-B9526CF4FCE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manualLayout>
          <c:xMode val="edge"/>
          <c:yMode val="edge"/>
          <c:x val="0.17926504227845463"/>
          <c:y val="0.72333398582869179"/>
          <c:w val="0.65788454997297618"/>
          <c:h val="6.06409620263596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a:t>
            </a:r>
            <a:r>
              <a:rPr lang="en-GB" sz="1400" baseline="0" dirty="0" smtClean="0"/>
              <a:t>for “</a:t>
            </a:r>
            <a:r>
              <a:rPr lang="en-GB" sz="1400" baseline="0" dirty="0" err="1" smtClean="0">
                <a:effectLst/>
              </a:rPr>
              <a:t>Maisto</a:t>
            </a:r>
            <a:r>
              <a:rPr lang="en-GB" sz="1400" baseline="0" dirty="0" smtClean="0">
                <a:effectLst/>
              </a:rPr>
              <a:t> </a:t>
            </a:r>
            <a:r>
              <a:rPr lang="en-GB" sz="1400" baseline="0" dirty="0" err="1" smtClean="0">
                <a:effectLst/>
              </a:rPr>
              <a:t>pramon</a:t>
            </a:r>
            <a:r>
              <a:rPr lang="lt-LT" sz="1400" baseline="0" dirty="0" smtClean="0">
                <a:effectLst/>
              </a:rPr>
              <a:t>ės 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159174348191449"/>
          <c:y val="0.1767444846952497"/>
          <c:w val="0.75669698778531469"/>
          <c:h val="0.38905154705370604"/>
        </c:manualLayout>
      </c:layout>
      <c:lineChart>
        <c:grouping val="standard"/>
        <c:varyColors val="0"/>
        <c:ser>
          <c:idx val="0"/>
          <c:order val="0"/>
          <c:tx>
            <c:strRef>
              <c:f>Sheet1!$B$1</c:f>
              <c:strCache>
                <c:ptCount val="1"/>
                <c:pt idx="0">
                  <c:v>Mean</c:v>
                </c:pt>
              </c:strCache>
            </c:strRef>
          </c:tx>
          <c:spPr>
            <a:ln w="28575" cap="rnd">
              <a:solidFill>
                <a:schemeClr val="accent1"/>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Sheet1!$B$2:$B$13</c:f>
              <c:numCache>
                <c:formatCode>General</c:formatCode>
                <c:ptCount val="12"/>
                <c:pt idx="0">
                  <c:v>245491</c:v>
                </c:pt>
                <c:pt idx="1">
                  <c:v>245491</c:v>
                </c:pt>
                <c:pt idx="2">
                  <c:v>245491</c:v>
                </c:pt>
                <c:pt idx="3">
                  <c:v>245491</c:v>
                </c:pt>
                <c:pt idx="4">
                  <c:v>245491</c:v>
                </c:pt>
                <c:pt idx="5">
                  <c:v>245491</c:v>
                </c:pt>
                <c:pt idx="6">
                  <c:v>245491</c:v>
                </c:pt>
                <c:pt idx="7">
                  <c:v>245491</c:v>
                </c:pt>
                <c:pt idx="8">
                  <c:v>245491</c:v>
                </c:pt>
                <c:pt idx="9">
                  <c:v>245491</c:v>
                </c:pt>
                <c:pt idx="10">
                  <c:v>245491</c:v>
                </c:pt>
                <c:pt idx="11">
                  <c:v>245491</c:v>
                </c:pt>
              </c:numCache>
            </c:numRef>
          </c:val>
          <c:smooth val="0"/>
          <c:extLst>
            <c:ext xmlns:c16="http://schemas.microsoft.com/office/drawing/2014/chart" uri="{C3380CC4-5D6E-409C-BE32-E72D297353CC}">
              <c16:uniqueId val="{00000000-F8C1-4339-8D50-B65A35811C69}"/>
            </c:ext>
          </c:extLst>
        </c:ser>
        <c:ser>
          <c:idx val="1"/>
          <c:order val="1"/>
          <c:tx>
            <c:strRef>
              <c:f>Sheet1!$C$1</c:f>
              <c:strCache>
                <c:ptCount val="1"/>
                <c:pt idx="0">
                  <c:v>Lower 80</c:v>
                </c:pt>
              </c:strCache>
            </c:strRef>
          </c:tx>
          <c:spPr>
            <a:ln w="28575" cap="rnd">
              <a:solidFill>
                <a:schemeClr val="accent2"/>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Sheet1!$C$2:$C$13</c:f>
              <c:numCache>
                <c:formatCode>General</c:formatCode>
                <c:ptCount val="12"/>
                <c:pt idx="0">
                  <c:v>206149.418959528</c:v>
                </c:pt>
                <c:pt idx="1">
                  <c:v>189853.60252736401</c:v>
                </c:pt>
                <c:pt idx="2">
                  <c:v>177349.38278781399</c:v>
                </c:pt>
                <c:pt idx="3">
                  <c:v>166807.83791905601</c:v>
                </c:pt>
                <c:pt idx="4">
                  <c:v>157520.550451188</c:v>
                </c:pt>
                <c:pt idx="5">
                  <c:v>149124.20077649099</c:v>
                </c:pt>
                <c:pt idx="6">
                  <c:v>141402.96038281699</c:v>
                </c:pt>
                <c:pt idx="7">
                  <c:v>134216.20505472799</c:v>
                </c:pt>
                <c:pt idx="8">
                  <c:v>127466.256878584</c:v>
                </c:pt>
                <c:pt idx="9">
                  <c:v>121081.997160011</c:v>
                </c:pt>
                <c:pt idx="10">
                  <c:v>115009.73702939499</c:v>
                </c:pt>
                <c:pt idx="11">
                  <c:v>109207.765575628</c:v>
                </c:pt>
              </c:numCache>
            </c:numRef>
          </c:val>
          <c:smooth val="0"/>
          <c:extLst>
            <c:ext xmlns:c16="http://schemas.microsoft.com/office/drawing/2014/chart" uri="{C3380CC4-5D6E-409C-BE32-E72D297353CC}">
              <c16:uniqueId val="{00000001-F8C1-4339-8D50-B65A35811C69}"/>
            </c:ext>
          </c:extLst>
        </c:ser>
        <c:ser>
          <c:idx val="2"/>
          <c:order val="2"/>
          <c:tx>
            <c:strRef>
              <c:f>Sheet1!$D$1</c:f>
              <c:strCache>
                <c:ptCount val="1"/>
                <c:pt idx="0">
                  <c:v>Upper 80</c:v>
                </c:pt>
              </c:strCache>
            </c:strRef>
          </c:tx>
          <c:spPr>
            <a:ln w="28575" cap="rnd">
              <a:solidFill>
                <a:schemeClr val="accent3"/>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Sheet1!$D$2:$D$13</c:f>
              <c:numCache>
                <c:formatCode>General</c:formatCode>
                <c:ptCount val="12"/>
                <c:pt idx="0">
                  <c:v>284832.58104047203</c:v>
                </c:pt>
                <c:pt idx="1">
                  <c:v>301128.39747263602</c:v>
                </c:pt>
                <c:pt idx="2">
                  <c:v>313632.61721218599</c:v>
                </c:pt>
                <c:pt idx="3">
                  <c:v>324174.16208094399</c:v>
                </c:pt>
                <c:pt idx="4">
                  <c:v>333461.449548812</c:v>
                </c:pt>
                <c:pt idx="5">
                  <c:v>341857.79922350898</c:v>
                </c:pt>
                <c:pt idx="6">
                  <c:v>349579.03961718298</c:v>
                </c:pt>
                <c:pt idx="7">
                  <c:v>356765.79494527198</c:v>
                </c:pt>
                <c:pt idx="8">
                  <c:v>363515.74312141602</c:v>
                </c:pt>
                <c:pt idx="9">
                  <c:v>369900.00283998903</c:v>
                </c:pt>
                <c:pt idx="10">
                  <c:v>375972.26297060598</c:v>
                </c:pt>
                <c:pt idx="11">
                  <c:v>381774.23442437203</c:v>
                </c:pt>
              </c:numCache>
            </c:numRef>
          </c:val>
          <c:smooth val="0"/>
          <c:extLst>
            <c:ext xmlns:c16="http://schemas.microsoft.com/office/drawing/2014/chart" uri="{C3380CC4-5D6E-409C-BE32-E72D297353CC}">
              <c16:uniqueId val="{00000002-F8C1-4339-8D50-B65A35811C6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manualLayout>
          <c:xMode val="edge"/>
          <c:yMode val="edge"/>
          <c:x val="0.17926504227845463"/>
          <c:y val="0.72333398582869179"/>
          <c:w val="0.65788454997297618"/>
          <c:h val="6.06409620263596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a:t>
            </a:r>
            <a:r>
              <a:rPr lang="en-GB" sz="1400" baseline="0" dirty="0" smtClean="0"/>
              <a:t>for </a:t>
            </a:r>
            <a:r>
              <a:rPr lang="en-GB" sz="1400" baseline="0" dirty="0" smtClean="0"/>
              <a:t>“</a:t>
            </a:r>
            <a:r>
              <a:rPr lang="en-GB" sz="1400" baseline="0" dirty="0" err="1" smtClean="0">
                <a:effectLst/>
              </a:rPr>
              <a:t>Mediena</a:t>
            </a:r>
            <a:r>
              <a:rPr lang="en-GB" sz="1400" baseline="0" dirty="0" smtClean="0">
                <a:effectLst/>
              </a:rPr>
              <a:t>, </a:t>
            </a:r>
            <a:r>
              <a:rPr lang="en-GB" sz="1400" baseline="0" dirty="0" err="1" smtClean="0">
                <a:effectLst/>
              </a:rPr>
              <a:t>kamitiena</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159174348191449"/>
          <c:y val="0.1767444846952497"/>
          <c:w val="0.75669698778531469"/>
          <c:h val="0.38905154705370604"/>
        </c:manualLayout>
      </c:layout>
      <c:lineChart>
        <c:grouping val="standard"/>
        <c:varyColors val="0"/>
        <c:ser>
          <c:idx val="0"/>
          <c:order val="0"/>
          <c:tx>
            <c:strRef>
              <c:f>Sheet1!$B$1</c:f>
              <c:strCache>
                <c:ptCount val="1"/>
                <c:pt idx="0">
                  <c:v>Mean</c:v>
                </c:pt>
              </c:strCache>
            </c:strRef>
          </c:tx>
          <c:spPr>
            <a:ln w="28575" cap="rnd">
              <a:solidFill>
                <a:schemeClr val="accent1"/>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Sheet1!$B$2:$B$13</c:f>
              <c:numCache>
                <c:formatCode>General</c:formatCode>
                <c:ptCount val="12"/>
                <c:pt idx="0">
                  <c:v>124788.880774345</c:v>
                </c:pt>
                <c:pt idx="1">
                  <c:v>123346.175506257</c:v>
                </c:pt>
                <c:pt idx="2">
                  <c:v>122384.39924832599</c:v>
                </c:pt>
                <c:pt idx="3">
                  <c:v>121743.23324527399</c:v>
                </c:pt>
                <c:pt idx="4">
                  <c:v>121315.801355499</c:v>
                </c:pt>
                <c:pt idx="5">
                  <c:v>121030.854836926</c:v>
                </c:pt>
                <c:pt idx="6">
                  <c:v>120840.89587413199</c:v>
                </c:pt>
                <c:pt idx="7">
                  <c:v>120714.260154114</c:v>
                </c:pt>
                <c:pt idx="8">
                  <c:v>120629.838733043</c:v>
                </c:pt>
                <c:pt idx="9">
                  <c:v>120573.55938046701</c:v>
                </c:pt>
                <c:pt idx="10">
                  <c:v>120536.040875255</c:v>
                </c:pt>
                <c:pt idx="11">
                  <c:v>120511.02924720899</c:v>
                </c:pt>
              </c:numCache>
            </c:numRef>
          </c:val>
          <c:smooth val="0"/>
          <c:extLst>
            <c:ext xmlns:c16="http://schemas.microsoft.com/office/drawing/2014/chart" uri="{C3380CC4-5D6E-409C-BE32-E72D297353CC}">
              <c16:uniqueId val="{00000000-6424-40FA-AF9A-B9526CF4FCE9}"/>
            </c:ext>
          </c:extLst>
        </c:ser>
        <c:ser>
          <c:idx val="1"/>
          <c:order val="1"/>
          <c:tx>
            <c:strRef>
              <c:f>Sheet1!$C$1</c:f>
              <c:strCache>
                <c:ptCount val="1"/>
                <c:pt idx="0">
                  <c:v>Lower 80</c:v>
                </c:pt>
              </c:strCache>
            </c:strRef>
          </c:tx>
          <c:spPr>
            <a:ln w="28575" cap="rnd">
              <a:solidFill>
                <a:schemeClr val="accent2"/>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Sheet1!$C$2:$C$13</c:f>
              <c:numCache>
                <c:formatCode>General</c:formatCode>
                <c:ptCount val="12"/>
                <c:pt idx="0">
                  <c:v>110744.36016806299</c:v>
                </c:pt>
                <c:pt idx="1">
                  <c:v>105302.16824195501</c:v>
                </c:pt>
                <c:pt idx="2">
                  <c:v>101983.911924869</c:v>
                </c:pt>
                <c:pt idx="3">
                  <c:v>99714.755780988795</c:v>
                </c:pt>
                <c:pt idx="4">
                  <c:v>98043.493438149395</c:v>
                </c:pt>
                <c:pt idx="5">
                  <c:v>96737.204369700004</c:v>
                </c:pt>
                <c:pt idx="6">
                  <c:v>95663.415292949096</c:v>
                </c:pt>
                <c:pt idx="7">
                  <c:v>94742.472881988098</c:v>
                </c:pt>
                <c:pt idx="8">
                  <c:v>93924.760037465298</c:v>
                </c:pt>
                <c:pt idx="9">
                  <c:v>93178.6143331973</c:v>
                </c:pt>
                <c:pt idx="10">
                  <c:v>92483.468371569397</c:v>
                </c:pt>
                <c:pt idx="11">
                  <c:v>91825.768072883497</c:v>
                </c:pt>
              </c:numCache>
            </c:numRef>
          </c:val>
          <c:smooth val="0"/>
          <c:extLst>
            <c:ext xmlns:c16="http://schemas.microsoft.com/office/drawing/2014/chart" uri="{C3380CC4-5D6E-409C-BE32-E72D297353CC}">
              <c16:uniqueId val="{00000001-6424-40FA-AF9A-B9526CF4FCE9}"/>
            </c:ext>
          </c:extLst>
        </c:ser>
        <c:ser>
          <c:idx val="2"/>
          <c:order val="2"/>
          <c:tx>
            <c:strRef>
              <c:f>Sheet1!$D$1</c:f>
              <c:strCache>
                <c:ptCount val="1"/>
                <c:pt idx="0">
                  <c:v>Upper 80</c:v>
                </c:pt>
              </c:strCache>
            </c:strRef>
          </c:tx>
          <c:spPr>
            <a:ln w="28575" cap="rnd">
              <a:solidFill>
                <a:schemeClr val="accent3"/>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Sheet1!$D$2:$D$13</c:f>
              <c:numCache>
                <c:formatCode>General</c:formatCode>
                <c:ptCount val="12"/>
                <c:pt idx="0">
                  <c:v>138833.40138062701</c:v>
                </c:pt>
                <c:pt idx="1">
                  <c:v>141390.18277055901</c:v>
                </c:pt>
                <c:pt idx="2">
                  <c:v>142784.886571782</c:v>
                </c:pt>
                <c:pt idx="3">
                  <c:v>143771.71070955999</c:v>
                </c:pt>
                <c:pt idx="4">
                  <c:v>144588.10927284899</c:v>
                </c:pt>
                <c:pt idx="5">
                  <c:v>145324.505304152</c:v>
                </c:pt>
                <c:pt idx="6">
                  <c:v>146018.37645531399</c:v>
                </c:pt>
                <c:pt idx="7">
                  <c:v>146686.04742624101</c:v>
                </c:pt>
                <c:pt idx="8">
                  <c:v>147334.91742862199</c:v>
                </c:pt>
                <c:pt idx="9">
                  <c:v>147968.50442773601</c:v>
                </c:pt>
                <c:pt idx="10">
                  <c:v>148588.61337894</c:v>
                </c:pt>
                <c:pt idx="11">
                  <c:v>149196.29042153401</c:v>
                </c:pt>
              </c:numCache>
            </c:numRef>
          </c:val>
          <c:smooth val="0"/>
          <c:extLst>
            <c:ext xmlns:c16="http://schemas.microsoft.com/office/drawing/2014/chart" uri="{C3380CC4-5D6E-409C-BE32-E72D297353CC}">
              <c16:uniqueId val="{00000002-6424-40FA-AF9A-B9526CF4FCE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manualLayout>
          <c:xMode val="edge"/>
          <c:yMode val="edge"/>
          <c:x val="0.17926504227845463"/>
          <c:y val="0.72333398582869179"/>
          <c:w val="0.65788454997297618"/>
          <c:h val="6.06409620263596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a:t>
            </a:r>
            <a:r>
              <a:rPr lang="en-GB" sz="1400" baseline="0" dirty="0" smtClean="0"/>
              <a:t>for “</a:t>
            </a:r>
            <a:r>
              <a:rPr lang="en-GB" sz="1400" baseline="0" dirty="0" err="1" smtClean="0">
                <a:effectLst/>
              </a:rPr>
              <a:t>Nafta</a:t>
            </a:r>
            <a:r>
              <a:rPr lang="en-GB" sz="1400" baseline="0" dirty="0" smtClean="0">
                <a:effectLst/>
              </a:rPr>
              <a:t> </a:t>
            </a:r>
            <a:r>
              <a:rPr lang="en-GB" sz="1400" baseline="0" dirty="0" err="1" smtClean="0">
                <a:effectLst/>
              </a:rPr>
              <a:t>ir</a:t>
            </a:r>
            <a:r>
              <a:rPr lang="en-GB" sz="1400" baseline="0" dirty="0" smtClean="0">
                <a:effectLst/>
              </a:rPr>
              <a:t> </a:t>
            </a:r>
            <a:r>
              <a:rPr lang="en-GB" sz="1400" baseline="0" dirty="0" err="1" smtClean="0">
                <a:effectLst/>
              </a:rPr>
              <a:t>naftos</a:t>
            </a:r>
            <a:r>
              <a:rPr lang="en-GB" sz="1400" baseline="0" dirty="0" smtClean="0">
                <a:effectLst/>
              </a:rPr>
              <a:t> </a:t>
            </a:r>
            <a:r>
              <a:rPr lang="lt-LT" sz="1400" baseline="0" dirty="0" smtClean="0">
                <a:effectLst/>
              </a:rPr>
              <a:t>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159174348191449"/>
          <c:y val="0.1767444846952497"/>
          <c:w val="0.75669698778531469"/>
          <c:h val="0.38905154705370604"/>
        </c:manualLayout>
      </c:layout>
      <c:lineChart>
        <c:grouping val="standard"/>
        <c:varyColors val="0"/>
        <c:ser>
          <c:idx val="0"/>
          <c:order val="0"/>
          <c:tx>
            <c:strRef>
              <c:f>Sheet1!$B$1</c:f>
              <c:strCache>
                <c:ptCount val="1"/>
                <c:pt idx="0">
                  <c:v>Mean</c:v>
                </c:pt>
              </c:strCache>
            </c:strRef>
          </c:tx>
          <c:spPr>
            <a:ln w="28575" cap="rnd">
              <a:solidFill>
                <a:schemeClr val="accent1"/>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Sheet1!$B$2:$B$13</c:f>
              <c:numCache>
                <c:formatCode>General</c:formatCode>
                <c:ptCount val="12"/>
                <c:pt idx="0">
                  <c:v>1157167.2910480199</c:v>
                </c:pt>
                <c:pt idx="1">
                  <c:v>1132077.7057588301</c:v>
                </c:pt>
                <c:pt idx="2">
                  <c:v>1122714.2945696299</c:v>
                </c:pt>
                <c:pt idx="3">
                  <c:v>1120333.00907005</c:v>
                </c:pt>
                <c:pt idx="4">
                  <c:v>1116014.1619979001</c:v>
                </c:pt>
                <c:pt idx="5">
                  <c:v>1111695.31492575</c:v>
                </c:pt>
                <c:pt idx="6">
                  <c:v>1107376.4678535899</c:v>
                </c:pt>
                <c:pt idx="7">
                  <c:v>1103057.6207814401</c:v>
                </c:pt>
                <c:pt idx="8">
                  <c:v>1098738.77370929</c:v>
                </c:pt>
                <c:pt idx="9">
                  <c:v>1094419.9266371401</c:v>
                </c:pt>
                <c:pt idx="10">
                  <c:v>1090101.07956498</c:v>
                </c:pt>
                <c:pt idx="11">
                  <c:v>1085782.2324928299</c:v>
                </c:pt>
              </c:numCache>
            </c:numRef>
          </c:val>
          <c:smooth val="0"/>
          <c:extLst>
            <c:ext xmlns:c16="http://schemas.microsoft.com/office/drawing/2014/chart" uri="{C3380CC4-5D6E-409C-BE32-E72D297353CC}">
              <c16:uniqueId val="{00000000-F8C1-4339-8D50-B65A35811C69}"/>
            </c:ext>
          </c:extLst>
        </c:ser>
        <c:ser>
          <c:idx val="1"/>
          <c:order val="1"/>
          <c:tx>
            <c:strRef>
              <c:f>Sheet1!$C$1</c:f>
              <c:strCache>
                <c:ptCount val="1"/>
                <c:pt idx="0">
                  <c:v>Lower 80</c:v>
                </c:pt>
              </c:strCache>
            </c:strRef>
          </c:tx>
          <c:spPr>
            <a:ln w="28575" cap="rnd">
              <a:solidFill>
                <a:schemeClr val="accent2"/>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Sheet1!$C$2:$C$13</c:f>
              <c:numCache>
                <c:formatCode>General</c:formatCode>
                <c:ptCount val="12"/>
                <c:pt idx="0">
                  <c:v>984729.79469773604</c:v>
                </c:pt>
                <c:pt idx="1">
                  <c:v>923332.370917427</c:v>
                </c:pt>
                <c:pt idx="2">
                  <c:v>896248.22413059801</c:v>
                </c:pt>
                <c:pt idx="3">
                  <c:v>888546.428372405</c:v>
                </c:pt>
                <c:pt idx="4">
                  <c:v>882971.90962670301</c:v>
                </c:pt>
                <c:pt idx="5">
                  <c:v>877404.12049246405</c:v>
                </c:pt>
                <c:pt idx="6">
                  <c:v>871842.95391617506</c:v>
                </c:pt>
                <c:pt idx="7">
                  <c:v>866288.30565289303</c:v>
                </c:pt>
                <c:pt idx="8">
                  <c:v>860740.07416415296</c:v>
                </c:pt>
                <c:pt idx="9">
                  <c:v>855198.16052061098</c:v>
                </c:pt>
                <c:pt idx="10">
                  <c:v>849662.46830913005</c:v>
                </c:pt>
                <c:pt idx="11">
                  <c:v>844132.90354408894</c:v>
                </c:pt>
              </c:numCache>
            </c:numRef>
          </c:val>
          <c:smooth val="0"/>
          <c:extLst>
            <c:ext xmlns:c16="http://schemas.microsoft.com/office/drawing/2014/chart" uri="{C3380CC4-5D6E-409C-BE32-E72D297353CC}">
              <c16:uniqueId val="{00000001-F8C1-4339-8D50-B65A35811C69}"/>
            </c:ext>
          </c:extLst>
        </c:ser>
        <c:ser>
          <c:idx val="2"/>
          <c:order val="2"/>
          <c:tx>
            <c:strRef>
              <c:f>Sheet1!$D$1</c:f>
              <c:strCache>
                <c:ptCount val="1"/>
                <c:pt idx="0">
                  <c:v>Upper 80</c:v>
                </c:pt>
              </c:strCache>
            </c:strRef>
          </c:tx>
          <c:spPr>
            <a:ln w="28575" cap="rnd">
              <a:solidFill>
                <a:schemeClr val="accent3"/>
              </a:solidFill>
              <a:round/>
            </a:ln>
            <a:effectLst/>
          </c:spPr>
          <c:marker>
            <c:symbol val="none"/>
          </c:marker>
          <c:cat>
            <c:numRef>
              <c:f>Sheet1!$A$2:$A$13</c:f>
              <c:numCache>
                <c:formatCode>m/d/yyyy</c:formatCode>
                <c:ptCount val="12"/>
                <c:pt idx="0">
                  <c:v>43466</c:v>
                </c:pt>
                <c:pt idx="1">
                  <c:v>43497</c:v>
                </c:pt>
                <c:pt idx="2">
                  <c:v>43525</c:v>
                </c:pt>
                <c:pt idx="3">
                  <c:v>43556</c:v>
                </c:pt>
                <c:pt idx="4">
                  <c:v>43586</c:v>
                </c:pt>
                <c:pt idx="5">
                  <c:v>43617</c:v>
                </c:pt>
                <c:pt idx="6">
                  <c:v>43647</c:v>
                </c:pt>
                <c:pt idx="7">
                  <c:v>43678</c:v>
                </c:pt>
                <c:pt idx="8">
                  <c:v>43709</c:v>
                </c:pt>
                <c:pt idx="9">
                  <c:v>43739</c:v>
                </c:pt>
                <c:pt idx="10">
                  <c:v>43770</c:v>
                </c:pt>
                <c:pt idx="11">
                  <c:v>43800</c:v>
                </c:pt>
              </c:numCache>
            </c:numRef>
          </c:cat>
          <c:val>
            <c:numRef>
              <c:f>Sheet1!$D$2:$D$13</c:f>
              <c:numCache>
                <c:formatCode>General</c:formatCode>
                <c:ptCount val="12"/>
                <c:pt idx="0">
                  <c:v>1329604.7873982899</c:v>
                </c:pt>
                <c:pt idx="1">
                  <c:v>1340823.04060024</c:v>
                </c:pt>
                <c:pt idx="2">
                  <c:v>1349180.3650086501</c:v>
                </c:pt>
                <c:pt idx="3">
                  <c:v>1352119.5897677001</c:v>
                </c:pt>
                <c:pt idx="4">
                  <c:v>1349056.4143691</c:v>
                </c:pt>
                <c:pt idx="5">
                  <c:v>1345986.5093590301</c:v>
                </c:pt>
                <c:pt idx="6">
                  <c:v>1342909.9817910099</c:v>
                </c:pt>
                <c:pt idx="7">
                  <c:v>1339826.93590999</c:v>
                </c:pt>
                <c:pt idx="8">
                  <c:v>1336737.4732544201</c:v>
                </c:pt>
                <c:pt idx="9">
                  <c:v>1333641.69275366</c:v>
                </c:pt>
                <c:pt idx="10">
                  <c:v>1330539.69082084</c:v>
                </c:pt>
                <c:pt idx="11">
                  <c:v>1327431.5614415701</c:v>
                </c:pt>
              </c:numCache>
            </c:numRef>
          </c:val>
          <c:smooth val="0"/>
          <c:extLst>
            <c:ext xmlns:c16="http://schemas.microsoft.com/office/drawing/2014/chart" uri="{C3380CC4-5D6E-409C-BE32-E72D297353CC}">
              <c16:uniqueId val="{00000002-F8C1-4339-8D50-B65A35811C6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manualLayout>
          <c:xMode val="edge"/>
          <c:yMode val="edge"/>
          <c:x val="0.17926504227845463"/>
          <c:y val="0.72333398582869179"/>
          <c:w val="0.65788454997297618"/>
          <c:h val="6.06409620263596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effectLst/>
              </a:rPr>
              <a:t>Prediction vs actual</a:t>
            </a:r>
            <a:r>
              <a:rPr lang="en-GB" sz="1400" baseline="0" dirty="0" smtClean="0">
                <a:effectLst/>
              </a:rPr>
              <a:t> </a:t>
            </a:r>
            <a:r>
              <a:rPr lang="en-GB" sz="1400" baseline="0" dirty="0" smtClean="0"/>
              <a:t> </a:t>
            </a:r>
            <a:r>
              <a:rPr lang="en-GB" sz="1400" baseline="0" dirty="0" smtClean="0"/>
              <a:t>for </a:t>
            </a:r>
            <a:r>
              <a:rPr lang="en-GB" sz="1400" baseline="0" dirty="0" smtClean="0"/>
              <a:t>“</a:t>
            </a:r>
            <a:r>
              <a:rPr lang="sv-SE" sz="1400" baseline="0" dirty="0" smtClean="0"/>
              <a:t>Kietasis mineralinis kuras”</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28575" cap="rnd">
              <a:solidFill>
                <a:schemeClr val="accent1"/>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390266</c:v>
                </c:pt>
                <c:pt idx="1">
                  <c:v>360471</c:v>
                </c:pt>
                <c:pt idx="2">
                  <c:v>458754</c:v>
                </c:pt>
                <c:pt idx="3">
                  <c:v>405534</c:v>
                </c:pt>
                <c:pt idx="4">
                  <c:v>522145</c:v>
                </c:pt>
                <c:pt idx="5">
                  <c:v>564547</c:v>
                </c:pt>
                <c:pt idx="6">
                  <c:v>437368</c:v>
                </c:pt>
                <c:pt idx="7">
                  <c:v>482940</c:v>
                </c:pt>
                <c:pt idx="8">
                  <c:v>472256</c:v>
                </c:pt>
                <c:pt idx="9">
                  <c:v>606114</c:v>
                </c:pt>
                <c:pt idx="10">
                  <c:v>592690</c:v>
                </c:pt>
                <c:pt idx="11">
                  <c:v>410078</c:v>
                </c:pt>
              </c:numCache>
            </c:numRef>
          </c:val>
          <c:smooth val="0"/>
          <c:extLst>
            <c:ext xmlns:c16="http://schemas.microsoft.com/office/drawing/2014/chart" uri="{C3380CC4-5D6E-409C-BE32-E72D297353CC}">
              <c16:uniqueId val="{00000000-F3F4-4142-985E-95213F9A2187}"/>
            </c:ext>
          </c:extLst>
        </c:ser>
        <c:ser>
          <c:idx val="1"/>
          <c:order val="1"/>
          <c:tx>
            <c:strRef>
              <c:f>Sheet1!$C$1</c:f>
              <c:strCache>
                <c:ptCount val="1"/>
                <c:pt idx="0">
                  <c:v>Predicted</c:v>
                </c:pt>
              </c:strCache>
            </c:strRef>
          </c:tx>
          <c:spPr>
            <a:ln w="28575" cap="rnd">
              <a:solidFill>
                <a:schemeClr val="accent2"/>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Sheet1!$C$2:$C$13</c:f>
              <c:numCache>
                <c:formatCode>General</c:formatCode>
                <c:ptCount val="12"/>
                <c:pt idx="0">
                  <c:v>433994.46308997198</c:v>
                </c:pt>
                <c:pt idx="1">
                  <c:v>395426.39394214901</c:v>
                </c:pt>
                <c:pt idx="2">
                  <c:v>365218.85283781798</c:v>
                </c:pt>
                <c:pt idx="3">
                  <c:v>341559.50043227</c:v>
                </c:pt>
                <c:pt idx="4">
                  <c:v>323028.86418099201</c:v>
                </c:pt>
                <c:pt idx="5">
                  <c:v>308515.17530264898</c:v>
                </c:pt>
                <c:pt idx="6">
                  <c:v>297147.666815573</c:v>
                </c:pt>
                <c:pt idx="7">
                  <c:v>288244.33077971701</c:v>
                </c:pt>
                <c:pt idx="8">
                  <c:v>281271.00037424703</c:v>
                </c:pt>
                <c:pt idx="9">
                  <c:v>275809.30188864301</c:v>
                </c:pt>
                <c:pt idx="10">
                  <c:v>271531.55386680202</c:v>
                </c:pt>
                <c:pt idx="11">
                  <c:v>268181.10744677298</c:v>
                </c:pt>
              </c:numCache>
            </c:numRef>
          </c:val>
          <c:smooth val="0"/>
          <c:extLst>
            <c:ext xmlns:c16="http://schemas.microsoft.com/office/drawing/2014/chart" uri="{C3380CC4-5D6E-409C-BE32-E72D297353CC}">
              <c16:uniqueId val="{00000001-F3F4-4142-985E-95213F9A2187}"/>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baseline="0" dirty="0" smtClean="0"/>
              <a:t>Error for </a:t>
            </a:r>
            <a:r>
              <a:rPr lang="en-GB" sz="1400" baseline="0" dirty="0" smtClean="0"/>
              <a:t>“</a:t>
            </a:r>
            <a:r>
              <a:rPr lang="en-GB" sz="1400" baseline="0" dirty="0" err="1" smtClean="0"/>
              <a:t>Augalin</a:t>
            </a:r>
            <a:r>
              <a:rPr lang="lt-LT" sz="1400" baseline="0" dirty="0" smtClean="0"/>
              <a:t>ės kilmės 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Error</c:v>
                </c:pt>
              </c:strCache>
            </c:strRef>
          </c:tx>
          <c:spPr>
            <a:ln w="28575" cap="rnd">
              <a:solidFill>
                <a:schemeClr val="bg1">
                  <a:lumMod val="75000"/>
                </a:schemeClr>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11.998802774518099</c:v>
                </c:pt>
                <c:pt idx="1">
                  <c:v>24.8402965042986</c:v>
                </c:pt>
                <c:pt idx="2">
                  <c:v>42.640780434337799</c:v>
                </c:pt>
                <c:pt idx="3">
                  <c:v>29.249468210883801</c:v>
                </c:pt>
                <c:pt idx="4">
                  <c:v>23.283476990776801</c:v>
                </c:pt>
                <c:pt idx="5">
                  <c:v>-0.73074597106508499</c:v>
                </c:pt>
                <c:pt idx="6">
                  <c:v>4.9155244842988797</c:v>
                </c:pt>
                <c:pt idx="7">
                  <c:v>25.062039303047602</c:v>
                </c:pt>
                <c:pt idx="8">
                  <c:v>-12.3815804639533</c:v>
                </c:pt>
                <c:pt idx="9">
                  <c:v>-11.615325591645801</c:v>
                </c:pt>
                <c:pt idx="10">
                  <c:v>-13.213063406821199</c:v>
                </c:pt>
                <c:pt idx="11">
                  <c:v>-12.580736877323501</c:v>
                </c:pt>
              </c:numCache>
            </c:numRef>
          </c:val>
          <c:smooth val="0"/>
          <c:extLst>
            <c:ext xmlns:c16="http://schemas.microsoft.com/office/drawing/2014/chart" uri="{C3380CC4-5D6E-409C-BE32-E72D297353CC}">
              <c16:uniqueId val="{00000000-93E6-4C02-8D22-DE6774EFC6CB}"/>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1"/>
        <c:axPos val="b"/>
        <c:numFmt formatCode="yyyy\-mm;@" sourceLinked="0"/>
        <c:majorTickMark val="none"/>
        <c:minorTickMark val="none"/>
        <c:tickLblPos val="nextTo"/>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baseline="0" dirty="0" smtClean="0"/>
              <a:t>Error for “</a:t>
            </a:r>
            <a:r>
              <a:rPr lang="en-GB" sz="1400" baseline="0" dirty="0" err="1" smtClean="0"/>
              <a:t>Kietasis</a:t>
            </a:r>
            <a:r>
              <a:rPr lang="en-GB" sz="1400" baseline="0" dirty="0" smtClean="0"/>
              <a:t> </a:t>
            </a:r>
            <a:r>
              <a:rPr lang="en-GB" sz="1400" baseline="0" dirty="0" err="1" smtClean="0"/>
              <a:t>mineralinis</a:t>
            </a:r>
            <a:r>
              <a:rPr lang="en-GB" sz="1400" baseline="0" dirty="0" smtClean="0"/>
              <a:t> </a:t>
            </a:r>
            <a:r>
              <a:rPr lang="en-GB" sz="1400" baseline="0" dirty="0" err="1" smtClean="0"/>
              <a:t>kuras</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Error</c:v>
                </c:pt>
              </c:strCache>
            </c:strRef>
          </c:tx>
          <c:spPr>
            <a:ln w="28575" cap="rnd">
              <a:solidFill>
                <a:schemeClr val="bg1">
                  <a:lumMod val="75000"/>
                </a:schemeClr>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-11.204784195900301</c:v>
                </c:pt>
                <c:pt idx="1">
                  <c:v>-9.6971445531400491</c:v>
                </c:pt>
                <c:pt idx="2">
                  <c:v>20.388955118033198</c:v>
                </c:pt>
                <c:pt idx="3">
                  <c:v>15.7753726118475</c:v>
                </c:pt>
                <c:pt idx="4">
                  <c:v>38.134260754964203</c:v>
                </c:pt>
                <c:pt idx="5">
                  <c:v>45.3517288547013</c:v>
                </c:pt>
                <c:pt idx="6">
                  <c:v>32.060034841238199</c:v>
                </c:pt>
                <c:pt idx="7">
                  <c:v>40.314670398037499</c:v>
                </c:pt>
                <c:pt idx="8">
                  <c:v>40.440989553494902</c:v>
                </c:pt>
                <c:pt idx="9">
                  <c:v>54.495474137102399</c:v>
                </c:pt>
                <c:pt idx="10">
                  <c:v>54.186580865747402</c:v>
                </c:pt>
                <c:pt idx="11">
                  <c:v>34.602415285196194</c:v>
                </c:pt>
              </c:numCache>
            </c:numRef>
          </c:val>
          <c:smooth val="0"/>
          <c:extLst>
            <c:ext xmlns:c16="http://schemas.microsoft.com/office/drawing/2014/chart" uri="{C3380CC4-5D6E-409C-BE32-E72D297353CC}">
              <c16:uniqueId val="{00000000-DDEE-4BA0-B8BD-A275418D7E6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1"/>
        <c:axPos val="b"/>
        <c:numFmt formatCode="yyyy\-mm;@" sourceLinked="0"/>
        <c:majorTickMark val="none"/>
        <c:minorTickMark val="none"/>
        <c:tickLblPos val="nextTo"/>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vs actual</a:t>
            </a:r>
            <a:r>
              <a:rPr lang="en-GB" sz="1400" baseline="0" dirty="0" smtClean="0"/>
              <a:t> for “</a:t>
            </a:r>
            <a:r>
              <a:rPr lang="en-GB" sz="1400" baseline="0" dirty="0" err="1" smtClean="0"/>
              <a:t>Maisto</a:t>
            </a:r>
            <a:r>
              <a:rPr lang="en-GB" sz="1400" baseline="0" dirty="0" smtClean="0"/>
              <a:t> </a:t>
            </a:r>
            <a:r>
              <a:rPr lang="en-GB" sz="1400" baseline="0" dirty="0" err="1" smtClean="0"/>
              <a:t>pramon</a:t>
            </a:r>
            <a:r>
              <a:rPr lang="lt-LT" sz="1400" baseline="0" dirty="0" smtClean="0"/>
              <a:t>ės 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28575" cap="rnd">
              <a:solidFill>
                <a:schemeClr val="accent1"/>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158483</c:v>
                </c:pt>
                <c:pt idx="1">
                  <c:v>112396</c:v>
                </c:pt>
                <c:pt idx="2">
                  <c:v>128497</c:v>
                </c:pt>
                <c:pt idx="3">
                  <c:v>146133</c:v>
                </c:pt>
                <c:pt idx="4">
                  <c:v>165863</c:v>
                </c:pt>
                <c:pt idx="5">
                  <c:v>160464</c:v>
                </c:pt>
                <c:pt idx="6">
                  <c:v>157312</c:v>
                </c:pt>
                <c:pt idx="7">
                  <c:v>171814</c:v>
                </c:pt>
                <c:pt idx="8">
                  <c:v>188085</c:v>
                </c:pt>
                <c:pt idx="9">
                  <c:v>257977</c:v>
                </c:pt>
                <c:pt idx="10">
                  <c:v>236181</c:v>
                </c:pt>
                <c:pt idx="11">
                  <c:v>245491</c:v>
                </c:pt>
              </c:numCache>
            </c:numRef>
          </c:val>
          <c:smooth val="0"/>
          <c:extLst>
            <c:ext xmlns:c16="http://schemas.microsoft.com/office/drawing/2014/chart" uri="{C3380CC4-5D6E-409C-BE32-E72D297353CC}">
              <c16:uniqueId val="{00000000-E80F-4F64-A3F2-B8CEF15976A8}"/>
            </c:ext>
          </c:extLst>
        </c:ser>
        <c:ser>
          <c:idx val="1"/>
          <c:order val="1"/>
          <c:tx>
            <c:strRef>
              <c:f>Sheet1!$C$1</c:f>
              <c:strCache>
                <c:ptCount val="1"/>
                <c:pt idx="0">
                  <c:v>Predicted</c:v>
                </c:pt>
              </c:strCache>
            </c:strRef>
          </c:tx>
          <c:spPr>
            <a:ln w="28575" cap="rnd">
              <a:solidFill>
                <a:schemeClr val="accent2"/>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Sheet1!$C$2:$C$13</c:f>
              <c:numCache>
                <c:formatCode>General</c:formatCode>
                <c:ptCount val="12"/>
                <c:pt idx="0">
                  <c:v>234018</c:v>
                </c:pt>
                <c:pt idx="1">
                  <c:v>234018</c:v>
                </c:pt>
                <c:pt idx="2">
                  <c:v>234018</c:v>
                </c:pt>
                <c:pt idx="3">
                  <c:v>234018</c:v>
                </c:pt>
                <c:pt idx="4">
                  <c:v>234018</c:v>
                </c:pt>
                <c:pt idx="5">
                  <c:v>234018</c:v>
                </c:pt>
                <c:pt idx="6">
                  <c:v>234018</c:v>
                </c:pt>
                <c:pt idx="7">
                  <c:v>234018</c:v>
                </c:pt>
                <c:pt idx="8">
                  <c:v>234018</c:v>
                </c:pt>
                <c:pt idx="9">
                  <c:v>234018</c:v>
                </c:pt>
                <c:pt idx="10">
                  <c:v>234018</c:v>
                </c:pt>
                <c:pt idx="11">
                  <c:v>234018</c:v>
                </c:pt>
              </c:numCache>
            </c:numRef>
          </c:val>
          <c:smooth val="0"/>
          <c:extLst>
            <c:ext xmlns:c16="http://schemas.microsoft.com/office/drawing/2014/chart" uri="{C3380CC4-5D6E-409C-BE32-E72D297353CC}">
              <c16:uniqueId val="{00000001-E80F-4F64-A3F2-B8CEF15976A8}"/>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effectLst/>
              </a:rPr>
              <a:t>Prediction vs actual</a:t>
            </a:r>
            <a:r>
              <a:rPr lang="en-GB" sz="1400" baseline="0" dirty="0" smtClean="0">
                <a:effectLst/>
              </a:rPr>
              <a:t> </a:t>
            </a:r>
            <a:r>
              <a:rPr lang="en-GB" sz="1400" baseline="0" dirty="0" smtClean="0"/>
              <a:t> </a:t>
            </a:r>
            <a:r>
              <a:rPr lang="en-GB" sz="1400" baseline="0" dirty="0" smtClean="0"/>
              <a:t>for </a:t>
            </a:r>
            <a:r>
              <a:rPr lang="en-GB" sz="1400" baseline="0" dirty="0" smtClean="0"/>
              <a:t>“</a:t>
            </a:r>
            <a:r>
              <a:rPr lang="sv-SE" sz="1400" baseline="0" dirty="0" smtClean="0"/>
              <a:t>Mediena, kamitiena”</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28575" cap="rnd">
              <a:solidFill>
                <a:schemeClr val="accent1"/>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139055</c:v>
                </c:pt>
                <c:pt idx="1">
                  <c:v>142939</c:v>
                </c:pt>
                <c:pt idx="2">
                  <c:v>149773</c:v>
                </c:pt>
                <c:pt idx="3">
                  <c:v>118270</c:v>
                </c:pt>
                <c:pt idx="4">
                  <c:v>105752</c:v>
                </c:pt>
                <c:pt idx="5">
                  <c:v>84933</c:v>
                </c:pt>
                <c:pt idx="6">
                  <c:v>107534</c:v>
                </c:pt>
                <c:pt idx="7">
                  <c:v>120688</c:v>
                </c:pt>
                <c:pt idx="8">
                  <c:v>124059</c:v>
                </c:pt>
                <c:pt idx="9">
                  <c:v>128389</c:v>
                </c:pt>
                <c:pt idx="10">
                  <c:v>117818</c:v>
                </c:pt>
                <c:pt idx="11">
                  <c:v>126953</c:v>
                </c:pt>
              </c:numCache>
            </c:numRef>
          </c:val>
          <c:smooth val="0"/>
          <c:extLst>
            <c:ext xmlns:c16="http://schemas.microsoft.com/office/drawing/2014/chart" uri="{C3380CC4-5D6E-409C-BE32-E72D297353CC}">
              <c16:uniqueId val="{00000000-F3F4-4142-985E-95213F9A2187}"/>
            </c:ext>
          </c:extLst>
        </c:ser>
        <c:ser>
          <c:idx val="1"/>
          <c:order val="1"/>
          <c:tx>
            <c:strRef>
              <c:f>Sheet1!$C$1</c:f>
              <c:strCache>
                <c:ptCount val="1"/>
                <c:pt idx="0">
                  <c:v>Predicted</c:v>
                </c:pt>
              </c:strCache>
            </c:strRef>
          </c:tx>
          <c:spPr>
            <a:ln w="28575" cap="rnd">
              <a:solidFill>
                <a:schemeClr val="accent2"/>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Sheet1!$C$2:$C$13</c:f>
              <c:numCache>
                <c:formatCode>General</c:formatCode>
                <c:ptCount val="12"/>
                <c:pt idx="0">
                  <c:v>111493.447924844</c:v>
                </c:pt>
                <c:pt idx="1">
                  <c:v>105955.153619622</c:v>
                </c:pt>
                <c:pt idx="2">
                  <c:v>101556.72029888599</c:v>
                </c:pt>
                <c:pt idx="3">
                  <c:v>98063.548103482899</c:v>
                </c:pt>
                <c:pt idx="4">
                  <c:v>95289.321214737705</c:v>
                </c:pt>
                <c:pt idx="5">
                  <c:v>93086.070301323096</c:v>
                </c:pt>
                <c:pt idx="6">
                  <c:v>91336.280258138198</c:v>
                </c:pt>
                <c:pt idx="7">
                  <c:v>89946.622286553</c:v>
                </c:pt>
                <c:pt idx="8">
                  <c:v>88842.976003096395</c:v>
                </c:pt>
                <c:pt idx="9">
                  <c:v>87966.476070096207</c:v>
                </c:pt>
                <c:pt idx="10">
                  <c:v>87270.372486851105</c:v>
                </c:pt>
                <c:pt idx="11">
                  <c:v>86717.537078241294</c:v>
                </c:pt>
              </c:numCache>
            </c:numRef>
          </c:val>
          <c:smooth val="0"/>
          <c:extLst>
            <c:ext xmlns:c16="http://schemas.microsoft.com/office/drawing/2014/chart" uri="{C3380CC4-5D6E-409C-BE32-E72D297353CC}">
              <c16:uniqueId val="{00000001-F3F4-4142-985E-95213F9A2187}"/>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baseline="0" dirty="0" smtClean="0"/>
              <a:t>Error for “</a:t>
            </a:r>
            <a:r>
              <a:rPr lang="en-GB" sz="1400" baseline="0" dirty="0" err="1" smtClean="0">
                <a:effectLst/>
              </a:rPr>
              <a:t>Maisto</a:t>
            </a:r>
            <a:r>
              <a:rPr lang="en-GB" sz="1400" baseline="0" dirty="0" smtClean="0">
                <a:effectLst/>
              </a:rPr>
              <a:t> </a:t>
            </a:r>
            <a:r>
              <a:rPr lang="en-GB" sz="1400" baseline="0" dirty="0" err="1" smtClean="0">
                <a:effectLst/>
              </a:rPr>
              <a:t>pramon</a:t>
            </a:r>
            <a:r>
              <a:rPr lang="lt-LT" sz="1400" baseline="0" dirty="0" smtClean="0">
                <a:effectLst/>
              </a:rPr>
              <a:t>ės 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Error</c:v>
                </c:pt>
              </c:strCache>
            </c:strRef>
          </c:tx>
          <c:spPr>
            <a:ln w="28575" cap="rnd">
              <a:solidFill>
                <a:schemeClr val="bg1">
                  <a:lumMod val="75000"/>
                </a:schemeClr>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-47.6612633531672</c:v>
                </c:pt>
                <c:pt idx="1">
                  <c:v>-108.20847717000599</c:v>
                </c:pt>
                <c:pt idx="2">
                  <c:v>-82.119426912690599</c:v>
                </c:pt>
                <c:pt idx="3">
                  <c:v>-60.140420028330396</c:v>
                </c:pt>
                <c:pt idx="4">
                  <c:v>-41.091141484236999</c:v>
                </c:pt>
                <c:pt idx="5">
                  <c:v>-45.838318875261699</c:v>
                </c:pt>
                <c:pt idx="6">
                  <c:v>-48.760425142392201</c:v>
                </c:pt>
                <c:pt idx="7">
                  <c:v>-36.204267405450103</c:v>
                </c:pt>
                <c:pt idx="8">
                  <c:v>-24.421405215726899</c:v>
                </c:pt>
                <c:pt idx="9">
                  <c:v>9.2872620427402399</c:v>
                </c:pt>
                <c:pt idx="10">
                  <c:v>0.91582303402898602</c:v>
                </c:pt>
                <c:pt idx="11">
                  <c:v>4.6734910852129001</c:v>
                </c:pt>
              </c:numCache>
            </c:numRef>
          </c:val>
          <c:smooth val="0"/>
          <c:extLst>
            <c:ext xmlns:c16="http://schemas.microsoft.com/office/drawing/2014/chart" uri="{C3380CC4-5D6E-409C-BE32-E72D297353CC}">
              <c16:uniqueId val="{00000000-93E6-4C02-8D22-DE6774EFC6CB}"/>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1"/>
        <c:axPos val="b"/>
        <c:numFmt formatCode="yyyy\-mm;@" sourceLinked="0"/>
        <c:majorTickMark val="none"/>
        <c:minorTickMark val="none"/>
        <c:tickLblPos val="nextTo"/>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baseline="0" dirty="0" smtClean="0"/>
              <a:t>Error for “</a:t>
            </a:r>
            <a:r>
              <a:rPr lang="en-GB" sz="1400" baseline="0" dirty="0" err="1" smtClean="0">
                <a:effectLst/>
              </a:rPr>
              <a:t>Mediena</a:t>
            </a:r>
            <a:r>
              <a:rPr lang="en-GB" sz="1400" baseline="0" dirty="0" smtClean="0">
                <a:effectLst/>
              </a:rPr>
              <a:t>, </a:t>
            </a:r>
            <a:r>
              <a:rPr lang="en-GB" sz="1400" baseline="0" dirty="0" err="1" smtClean="0">
                <a:effectLst/>
              </a:rPr>
              <a:t>kamitiena</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Error</c:v>
                </c:pt>
              </c:strCache>
            </c:strRef>
          </c:tx>
          <c:spPr>
            <a:ln w="28575" cap="rnd">
              <a:solidFill>
                <a:schemeClr val="bg1">
                  <a:lumMod val="75000"/>
                </a:schemeClr>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19.820612042109801</c:v>
                </c:pt>
                <c:pt idx="1">
                  <c:v>25.873866740621999</c:v>
                </c:pt>
                <c:pt idx="2">
                  <c:v>32.192905063739005</c:v>
                </c:pt>
                <c:pt idx="3">
                  <c:v>17.085018936769298</c:v>
                </c:pt>
                <c:pt idx="4">
                  <c:v>9.8935989723714695</c:v>
                </c:pt>
                <c:pt idx="5">
                  <c:v>-9.5994140102470595</c:v>
                </c:pt>
                <c:pt idx="6">
                  <c:v>15.062882197130001</c:v>
                </c:pt>
                <c:pt idx="7">
                  <c:v>25.471776575506301</c:v>
                </c:pt>
                <c:pt idx="8">
                  <c:v>28.386512866380997</c:v>
                </c:pt>
                <c:pt idx="9">
                  <c:v>31.484413719168902</c:v>
                </c:pt>
                <c:pt idx="10">
                  <c:v>25.927810277842799</c:v>
                </c:pt>
                <c:pt idx="11">
                  <c:v>31.693195845516598</c:v>
                </c:pt>
              </c:numCache>
            </c:numRef>
          </c:val>
          <c:smooth val="0"/>
          <c:extLst>
            <c:ext xmlns:c16="http://schemas.microsoft.com/office/drawing/2014/chart" uri="{C3380CC4-5D6E-409C-BE32-E72D297353CC}">
              <c16:uniqueId val="{00000000-DDEE-4BA0-B8BD-A275418D7E69}"/>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1"/>
        <c:axPos val="b"/>
        <c:numFmt formatCode="yyyy\-mm;@" sourceLinked="0"/>
        <c:majorTickMark val="none"/>
        <c:minorTickMark val="none"/>
        <c:tickLblPos val="nextTo"/>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400" dirty="0" smtClean="0"/>
              <a:t>Prediction vs actual</a:t>
            </a:r>
            <a:r>
              <a:rPr lang="en-GB" sz="1400" baseline="0" dirty="0" smtClean="0"/>
              <a:t> for “</a:t>
            </a:r>
            <a:r>
              <a:rPr lang="en-GB" sz="1400" baseline="0" dirty="0" err="1" smtClean="0"/>
              <a:t>Nafta</a:t>
            </a:r>
            <a:r>
              <a:rPr lang="en-GB" sz="1400" baseline="0" dirty="0" smtClean="0"/>
              <a:t> </a:t>
            </a:r>
            <a:r>
              <a:rPr lang="en-GB" sz="1400" baseline="0" dirty="0" err="1" smtClean="0"/>
              <a:t>ir</a:t>
            </a:r>
            <a:r>
              <a:rPr lang="en-GB" sz="1400" baseline="0" dirty="0" smtClean="0"/>
              <a:t> </a:t>
            </a:r>
            <a:r>
              <a:rPr lang="en-GB" sz="1400" baseline="0" dirty="0" err="1" smtClean="0"/>
              <a:t>naftos</a:t>
            </a:r>
            <a:r>
              <a:rPr lang="en-GB" sz="1400" baseline="0" dirty="0" smtClean="0"/>
              <a:t> </a:t>
            </a:r>
            <a:r>
              <a:rPr lang="lt-LT" sz="1400" baseline="0" dirty="0" smtClean="0"/>
              <a:t>produktai</a:t>
            </a:r>
            <a:r>
              <a:rPr lang="sv-SE" sz="1400" baseline="0" dirty="0" smtClean="0"/>
              <a:t>”</a:t>
            </a:r>
            <a:endParaRPr lang="en-GB"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28575" cap="rnd">
              <a:solidFill>
                <a:schemeClr val="accent1"/>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Sheet1!$B$2:$B$13</c:f>
              <c:numCache>
                <c:formatCode>General</c:formatCode>
                <c:ptCount val="12"/>
                <c:pt idx="0">
                  <c:v>1330140</c:v>
                </c:pt>
                <c:pt idx="1">
                  <c:v>1231970</c:v>
                </c:pt>
                <c:pt idx="2">
                  <c:v>1249441</c:v>
                </c:pt>
                <c:pt idx="3">
                  <c:v>945464</c:v>
                </c:pt>
                <c:pt idx="4">
                  <c:v>1333575</c:v>
                </c:pt>
                <c:pt idx="5">
                  <c:v>1189974</c:v>
                </c:pt>
                <c:pt idx="6">
                  <c:v>1169089</c:v>
                </c:pt>
                <c:pt idx="7">
                  <c:v>1183504</c:v>
                </c:pt>
                <c:pt idx="8">
                  <c:v>1065583</c:v>
                </c:pt>
                <c:pt idx="9">
                  <c:v>1170591</c:v>
                </c:pt>
                <c:pt idx="10">
                  <c:v>1207407</c:v>
                </c:pt>
                <c:pt idx="11">
                  <c:v>1172036</c:v>
                </c:pt>
              </c:numCache>
            </c:numRef>
          </c:val>
          <c:smooth val="0"/>
          <c:extLst>
            <c:ext xmlns:c16="http://schemas.microsoft.com/office/drawing/2014/chart" uri="{C3380CC4-5D6E-409C-BE32-E72D297353CC}">
              <c16:uniqueId val="{00000000-E80F-4F64-A3F2-B8CEF15976A8}"/>
            </c:ext>
          </c:extLst>
        </c:ser>
        <c:ser>
          <c:idx val="1"/>
          <c:order val="1"/>
          <c:tx>
            <c:strRef>
              <c:f>Sheet1!$C$1</c:f>
              <c:strCache>
                <c:ptCount val="1"/>
                <c:pt idx="0">
                  <c:v>Predicted</c:v>
                </c:pt>
              </c:strCache>
            </c:strRef>
          </c:tx>
          <c:spPr>
            <a:ln w="28575" cap="rnd">
              <a:solidFill>
                <a:schemeClr val="accent2"/>
              </a:solidFill>
              <a:round/>
            </a:ln>
            <a:effectLst/>
          </c:spPr>
          <c:marker>
            <c:symbol val="none"/>
          </c:marker>
          <c:cat>
            <c:numRef>
              <c:f>Sheet1!$A$2:$A$13</c:f>
              <c:numCache>
                <c:formatCode>m/d/yyyy</c:formatCode>
                <c:ptCount val="12"/>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numCache>
            </c:numRef>
          </c:cat>
          <c:val>
            <c:numRef>
              <c:f>Sheet1!$C$2:$C$13</c:f>
              <c:numCache>
                <c:formatCode>General</c:formatCode>
                <c:ptCount val="12"/>
                <c:pt idx="0">
                  <c:v>1464903</c:v>
                </c:pt>
                <c:pt idx="1">
                  <c:v>1464903</c:v>
                </c:pt>
                <c:pt idx="2">
                  <c:v>1464903</c:v>
                </c:pt>
                <c:pt idx="3">
                  <c:v>1464903</c:v>
                </c:pt>
                <c:pt idx="4">
                  <c:v>1464903</c:v>
                </c:pt>
                <c:pt idx="5">
                  <c:v>1464903</c:v>
                </c:pt>
                <c:pt idx="6">
                  <c:v>1464903</c:v>
                </c:pt>
                <c:pt idx="7">
                  <c:v>1464903</c:v>
                </c:pt>
                <c:pt idx="8">
                  <c:v>1464903</c:v>
                </c:pt>
                <c:pt idx="9">
                  <c:v>1464903</c:v>
                </c:pt>
                <c:pt idx="10">
                  <c:v>1464903</c:v>
                </c:pt>
                <c:pt idx="11">
                  <c:v>1464903</c:v>
                </c:pt>
              </c:numCache>
            </c:numRef>
          </c:val>
          <c:smooth val="0"/>
          <c:extLst>
            <c:ext xmlns:c16="http://schemas.microsoft.com/office/drawing/2014/chart" uri="{C3380CC4-5D6E-409C-BE32-E72D297353CC}">
              <c16:uniqueId val="{00000001-E80F-4F64-A3F2-B8CEF15976A8}"/>
            </c:ext>
          </c:extLst>
        </c:ser>
        <c:dLbls>
          <c:showLegendKey val="0"/>
          <c:showVal val="0"/>
          <c:showCatName val="0"/>
          <c:showSerName val="0"/>
          <c:showPercent val="0"/>
          <c:showBubbleSize val="0"/>
        </c:dLbls>
        <c:smooth val="0"/>
        <c:axId val="290348816"/>
        <c:axId val="249605664"/>
      </c:lineChart>
      <c:dateAx>
        <c:axId val="290348816"/>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49605664"/>
        <c:crosses val="autoZero"/>
        <c:auto val="0"/>
        <c:lblOffset val="100"/>
        <c:baseTimeUnit val="months"/>
      </c:dateAx>
      <c:valAx>
        <c:axId val="24960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3488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283F3-F2A1-BA41-90C5-B282B7C65225}" type="datetimeFigureOut">
              <a:rPr lang="lt-LT" smtClean="0"/>
              <a:t>2020-05-25</a:t>
            </a:fld>
            <a:endParaRPr lang="lt-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11C8C-D02F-8D45-B8FE-6E9D47206918}" type="slidenum">
              <a:rPr lang="lt-LT" smtClean="0"/>
              <a:t>‹#›</a:t>
            </a:fld>
            <a:endParaRPr lang="lt-LT"/>
          </a:p>
        </p:txBody>
      </p:sp>
    </p:spTree>
    <p:extLst>
      <p:ext uri="{BB962C8B-B14F-4D97-AF65-F5344CB8AC3E}">
        <p14:creationId xmlns:p14="http://schemas.microsoft.com/office/powerpoint/2010/main" val="47956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skaidrė LG">
    <p:bg>
      <p:bgPr>
        <a:solidFill>
          <a:srgbClr val="0471B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4E139D-34B8-48A6-8549-BC6AA65B0D6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5A18560F-8797-4A9C-B3D7-7A64242A3B3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9" name="Title 1"/>
          <p:cNvSpPr>
            <a:spLocks noGrp="1"/>
          </p:cNvSpPr>
          <p:nvPr>
            <p:ph type="title" hasCustomPrompt="1"/>
          </p:nvPr>
        </p:nvSpPr>
        <p:spPr>
          <a:xfrm>
            <a:off x="913775" y="2225730"/>
            <a:ext cx="10364451" cy="1596177"/>
          </a:xfrm>
          <a:prstGeom prst="rect">
            <a:avLst/>
          </a:prstGeom>
        </p:spPr>
        <p:txBody>
          <a:bodyP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0" name="Text Placeholder 2"/>
          <p:cNvSpPr>
            <a:spLocks noGrp="1"/>
          </p:cNvSpPr>
          <p:nvPr>
            <p:ph type="body" idx="1"/>
          </p:nvPr>
        </p:nvSpPr>
        <p:spPr>
          <a:xfrm>
            <a:off x="913774" y="3657457"/>
            <a:ext cx="10351752" cy="530721"/>
          </a:xfrm>
          <a:prstGeom prst="rect">
            <a:avLst/>
          </a:prstGeom>
        </p:spPr>
        <p:txBody>
          <a:bodyPr>
            <a:normAutofit/>
          </a:bodyPr>
          <a:lstStyle>
            <a:lvl1pPr marL="0" indent="0" algn="ctr">
              <a:buNone/>
              <a:defRPr sz="2400" b="0" i="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1" name="Text Placeholder 2"/>
          <p:cNvSpPr>
            <a:spLocks noGrp="1"/>
          </p:cNvSpPr>
          <p:nvPr>
            <p:ph type="body" idx="13"/>
          </p:nvPr>
        </p:nvSpPr>
        <p:spPr>
          <a:xfrm>
            <a:off x="920124" y="6061918"/>
            <a:ext cx="10351752" cy="530721"/>
          </a:xfrm>
          <a:prstGeom prst="rect">
            <a:avLst/>
          </a:prstGeom>
        </p:spPr>
        <p:txBody>
          <a:bodyPr>
            <a:normAutofit/>
          </a:bodyPr>
          <a:lstStyle>
            <a:lvl1pPr marL="0" indent="0" algn="ctr">
              <a:buNone/>
              <a:defRPr sz="1800" b="1" i="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8800" y="526200"/>
            <a:ext cx="3450400" cy="286695"/>
          </a:xfrm>
          <a:prstGeom prst="rect">
            <a:avLst/>
          </a:prstGeom>
        </p:spPr>
      </p:pic>
      <p:sp>
        <p:nvSpPr>
          <p:cNvPr id="12" name="Text Placeholder 2"/>
          <p:cNvSpPr>
            <a:spLocks noGrp="1"/>
          </p:cNvSpPr>
          <p:nvPr>
            <p:ph type="body" idx="14"/>
          </p:nvPr>
        </p:nvSpPr>
        <p:spPr>
          <a:xfrm>
            <a:off x="926474" y="4086406"/>
            <a:ext cx="10351752" cy="530721"/>
          </a:xfrm>
          <a:prstGeom prst="rect">
            <a:avLst/>
          </a:prstGeom>
        </p:spPr>
        <p:txBody>
          <a:bodyPr>
            <a:normAutofit/>
          </a:bodyPr>
          <a:lstStyle>
            <a:lvl1pPr marL="0" indent="0" algn="ctr">
              <a:buNone/>
              <a:defRPr sz="1600" b="1" i="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8367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uščia skaidrė su 3 pav. (mėlyna)">
    <p:bg>
      <p:bgPr>
        <a:solidFill>
          <a:srgbClr val="0471B7"/>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913775" y="269025"/>
            <a:ext cx="10364451" cy="1596177"/>
          </a:xfrm>
          <a:prstGeom prst="rect">
            <a:avLst/>
          </a:prstGeom>
        </p:spPr>
        <p:txBody>
          <a:bodyP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29" name="Text Placeholder 2"/>
          <p:cNvSpPr>
            <a:spLocks noGrp="1"/>
          </p:cNvSpPr>
          <p:nvPr>
            <p:ph type="body" idx="18"/>
          </p:nvPr>
        </p:nvSpPr>
        <p:spPr>
          <a:xfrm>
            <a:off x="913775" y="3742789"/>
            <a:ext cx="3130550" cy="2214488"/>
          </a:xfrm>
          <a:prstGeom prst="rect">
            <a:avLst/>
          </a:prstGeom>
        </p:spPr>
        <p:txBody>
          <a:bodyPr anchor="t">
            <a:normAutofit/>
          </a:bodyPr>
          <a:lstStyle>
            <a:lvl1pPr marL="0" indent="0" algn="ctr">
              <a:lnSpc>
                <a:spcPct val="100000"/>
              </a:lnSpc>
              <a:buNone/>
              <a:defRPr sz="16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0" name="Text Placeholder 2"/>
          <p:cNvSpPr>
            <a:spLocks noGrp="1"/>
          </p:cNvSpPr>
          <p:nvPr>
            <p:ph type="body" idx="19"/>
          </p:nvPr>
        </p:nvSpPr>
        <p:spPr>
          <a:xfrm>
            <a:off x="4530725" y="3767344"/>
            <a:ext cx="3130550" cy="2214488"/>
          </a:xfrm>
          <a:prstGeom prst="rect">
            <a:avLst/>
          </a:prstGeom>
        </p:spPr>
        <p:txBody>
          <a:bodyPr anchor="t">
            <a:normAutofit/>
          </a:bodyPr>
          <a:lstStyle>
            <a:lvl1pPr marL="0" indent="0" algn="ctr">
              <a:lnSpc>
                <a:spcPct val="100000"/>
              </a:lnSpc>
              <a:buNone/>
              <a:defRPr sz="16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2"/>
          <p:cNvSpPr>
            <a:spLocks noGrp="1"/>
          </p:cNvSpPr>
          <p:nvPr>
            <p:ph type="body" idx="20"/>
          </p:nvPr>
        </p:nvSpPr>
        <p:spPr>
          <a:xfrm>
            <a:off x="8147675" y="3767344"/>
            <a:ext cx="3130550" cy="2214488"/>
          </a:xfrm>
          <a:prstGeom prst="rect">
            <a:avLst/>
          </a:prstGeom>
        </p:spPr>
        <p:txBody>
          <a:bodyPr anchor="t">
            <a:normAutofit/>
          </a:bodyPr>
          <a:lstStyle>
            <a:lvl1pPr marL="0" indent="0" algn="ctr">
              <a:lnSpc>
                <a:spcPct val="100000"/>
              </a:lnSpc>
              <a:buNone/>
              <a:defRPr sz="16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Picture Placeholder 10"/>
          <p:cNvSpPr>
            <a:spLocks noGrp="1"/>
          </p:cNvSpPr>
          <p:nvPr>
            <p:ph type="pic" sz="quarter" idx="22"/>
          </p:nvPr>
        </p:nvSpPr>
        <p:spPr>
          <a:xfrm>
            <a:off x="5555999" y="2586138"/>
            <a:ext cx="1080001" cy="1080000"/>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33" name="Picture Placeholder 10"/>
          <p:cNvSpPr>
            <a:spLocks noGrp="1"/>
          </p:cNvSpPr>
          <p:nvPr>
            <p:ph type="pic" sz="quarter" idx="23"/>
          </p:nvPr>
        </p:nvSpPr>
        <p:spPr>
          <a:xfrm>
            <a:off x="9172949" y="2586138"/>
            <a:ext cx="1080001" cy="1080000"/>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34" name="Picture Placeholder 10"/>
          <p:cNvSpPr>
            <a:spLocks noGrp="1"/>
          </p:cNvSpPr>
          <p:nvPr>
            <p:ph type="pic" sz="quarter" idx="24"/>
          </p:nvPr>
        </p:nvSpPr>
        <p:spPr>
          <a:xfrm>
            <a:off x="2015629" y="2586138"/>
            <a:ext cx="1080001" cy="1080000"/>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61856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uščia skaidrė su 3 pav. (balta)">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913775" y="238545"/>
            <a:ext cx="10364451" cy="1596177"/>
          </a:xfrm>
          <a:prstGeom prst="rect">
            <a:avLst/>
          </a:prstGeom>
        </p:spPr>
        <p:txBody>
          <a:bodyPr>
            <a:noAutofit/>
          </a:bodyPr>
          <a:lstStyle>
            <a:lvl1pPr algn="ctr">
              <a:defRPr sz="6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11" name="Text Placeholder 2"/>
          <p:cNvSpPr>
            <a:spLocks noGrp="1"/>
          </p:cNvSpPr>
          <p:nvPr>
            <p:ph type="body" idx="18"/>
          </p:nvPr>
        </p:nvSpPr>
        <p:spPr>
          <a:xfrm>
            <a:off x="913775" y="3742789"/>
            <a:ext cx="3130550" cy="2214488"/>
          </a:xfrm>
          <a:prstGeom prst="rect">
            <a:avLst/>
          </a:prstGeom>
        </p:spPr>
        <p:txBody>
          <a:bodyPr anchor="t">
            <a:normAutofit/>
          </a:bodyPr>
          <a:lstStyle>
            <a:lvl1pPr marL="0" indent="0" algn="ctr">
              <a:lnSpc>
                <a:spcPct val="100000"/>
              </a:lnSpc>
              <a:buNone/>
              <a:defRPr sz="16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ext Placeholder 2"/>
          <p:cNvSpPr>
            <a:spLocks noGrp="1"/>
          </p:cNvSpPr>
          <p:nvPr>
            <p:ph type="body" idx="19"/>
          </p:nvPr>
        </p:nvSpPr>
        <p:spPr>
          <a:xfrm>
            <a:off x="4530725" y="3767344"/>
            <a:ext cx="3130550" cy="2214488"/>
          </a:xfrm>
          <a:prstGeom prst="rect">
            <a:avLst/>
          </a:prstGeom>
        </p:spPr>
        <p:txBody>
          <a:bodyPr anchor="t">
            <a:normAutofit/>
          </a:bodyPr>
          <a:lstStyle>
            <a:lvl1pPr marL="0" indent="0" algn="ctr">
              <a:lnSpc>
                <a:spcPct val="100000"/>
              </a:lnSpc>
              <a:buNone/>
              <a:defRPr sz="16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3" name="Text Placeholder 2"/>
          <p:cNvSpPr>
            <a:spLocks noGrp="1"/>
          </p:cNvSpPr>
          <p:nvPr>
            <p:ph type="body" idx="20"/>
          </p:nvPr>
        </p:nvSpPr>
        <p:spPr>
          <a:xfrm>
            <a:off x="8147675" y="3767344"/>
            <a:ext cx="3130550" cy="2214488"/>
          </a:xfrm>
          <a:prstGeom prst="rect">
            <a:avLst/>
          </a:prstGeom>
        </p:spPr>
        <p:txBody>
          <a:bodyPr anchor="t">
            <a:normAutofit/>
          </a:bodyPr>
          <a:lstStyle>
            <a:lvl1pPr marL="0" indent="0" algn="ctr">
              <a:lnSpc>
                <a:spcPct val="100000"/>
              </a:lnSpc>
              <a:buNone/>
              <a:defRPr sz="16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Picture Placeholder 10"/>
          <p:cNvSpPr>
            <a:spLocks noGrp="1"/>
          </p:cNvSpPr>
          <p:nvPr>
            <p:ph type="pic" sz="quarter" idx="22"/>
          </p:nvPr>
        </p:nvSpPr>
        <p:spPr>
          <a:xfrm>
            <a:off x="5555999" y="2586138"/>
            <a:ext cx="1080001" cy="1080000"/>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21" name="Picture Placeholder 10"/>
          <p:cNvSpPr>
            <a:spLocks noGrp="1"/>
          </p:cNvSpPr>
          <p:nvPr>
            <p:ph type="pic" sz="quarter" idx="23"/>
          </p:nvPr>
        </p:nvSpPr>
        <p:spPr>
          <a:xfrm>
            <a:off x="9172949" y="2586138"/>
            <a:ext cx="1080001" cy="1080000"/>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23" name="Picture Placeholder 10"/>
          <p:cNvSpPr>
            <a:spLocks noGrp="1"/>
          </p:cNvSpPr>
          <p:nvPr>
            <p:ph type="pic" sz="quarter" idx="24"/>
          </p:nvPr>
        </p:nvSpPr>
        <p:spPr>
          <a:xfrm>
            <a:off x="2015629" y="2586138"/>
            <a:ext cx="1080001" cy="1080000"/>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547958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kstas (mėlyna)">
    <p:bg>
      <p:bgPr>
        <a:solidFill>
          <a:srgbClr val="0471B7"/>
        </a:solidFill>
        <a:effectLst/>
      </p:bgPr>
    </p:bg>
    <p:spTree>
      <p:nvGrpSpPr>
        <p:cNvPr id="1" name=""/>
        <p:cNvGrpSpPr/>
        <p:nvPr/>
      </p:nvGrpSpPr>
      <p:grpSpPr>
        <a:xfrm>
          <a:off x="0" y="0"/>
          <a:ext cx="0" cy="0"/>
          <a:chOff x="0" y="0"/>
          <a:chExt cx="0" cy="0"/>
        </a:xfrm>
      </p:grpSpPr>
      <p:sp>
        <p:nvSpPr>
          <p:cNvPr id="17" name="Picture Placeholder 10"/>
          <p:cNvSpPr>
            <a:spLocks noGrp="1"/>
          </p:cNvSpPr>
          <p:nvPr>
            <p:ph type="pic" sz="quarter" idx="21"/>
          </p:nvPr>
        </p:nvSpPr>
        <p:spPr>
          <a:xfrm>
            <a:off x="0" y="0"/>
            <a:ext cx="60373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6" name="Title 1"/>
          <p:cNvSpPr>
            <a:spLocks noGrp="1"/>
          </p:cNvSpPr>
          <p:nvPr>
            <p:ph type="title" hasCustomPrompt="1"/>
          </p:nvPr>
        </p:nvSpPr>
        <p:spPr>
          <a:xfrm>
            <a:off x="6367454" y="601765"/>
            <a:ext cx="5208531" cy="2105679"/>
          </a:xfrm>
          <a:prstGeom prst="rect">
            <a:avLst/>
          </a:prstGeom>
        </p:spPr>
        <p:txBody>
          <a:bodyPr>
            <a:noAutofit/>
          </a:bodyPr>
          <a:lstStyle>
            <a:lvl1pPr algn="l">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3" name="Text Placeholder 2"/>
          <p:cNvSpPr>
            <a:spLocks noGrp="1"/>
          </p:cNvSpPr>
          <p:nvPr>
            <p:ph type="body" idx="20"/>
          </p:nvPr>
        </p:nvSpPr>
        <p:spPr>
          <a:xfrm>
            <a:off x="6367453" y="3222641"/>
            <a:ext cx="5208531" cy="3025760"/>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588304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to + tekstas (balta)">
    <p:spTree>
      <p:nvGrpSpPr>
        <p:cNvPr id="1" name=""/>
        <p:cNvGrpSpPr/>
        <p:nvPr/>
      </p:nvGrpSpPr>
      <p:grpSpPr>
        <a:xfrm>
          <a:off x="0" y="0"/>
          <a:ext cx="0" cy="0"/>
          <a:chOff x="0" y="0"/>
          <a:chExt cx="0" cy="0"/>
        </a:xfrm>
      </p:grpSpPr>
      <p:sp>
        <p:nvSpPr>
          <p:cNvPr id="27" name="Picture Placeholder 10"/>
          <p:cNvSpPr>
            <a:spLocks noGrp="1"/>
          </p:cNvSpPr>
          <p:nvPr>
            <p:ph type="pic" sz="quarter" idx="21"/>
          </p:nvPr>
        </p:nvSpPr>
        <p:spPr>
          <a:xfrm>
            <a:off x="0" y="0"/>
            <a:ext cx="60373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11" name="Title 1"/>
          <p:cNvSpPr>
            <a:spLocks noGrp="1"/>
          </p:cNvSpPr>
          <p:nvPr>
            <p:ph type="title" hasCustomPrompt="1"/>
          </p:nvPr>
        </p:nvSpPr>
        <p:spPr>
          <a:xfrm>
            <a:off x="6518030" y="883705"/>
            <a:ext cx="5208531" cy="2105679"/>
          </a:xfrm>
          <a:prstGeom prst="rect">
            <a:avLst/>
          </a:prstGeom>
        </p:spPr>
        <p:txBody>
          <a:bodyPr>
            <a:noAutofit/>
          </a:bodyPr>
          <a:lstStyle>
            <a:lvl1pPr algn="l">
              <a:defRPr sz="6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23" name="Text Placeholder 2"/>
          <p:cNvSpPr>
            <a:spLocks noGrp="1"/>
          </p:cNvSpPr>
          <p:nvPr>
            <p:ph type="body" idx="20"/>
          </p:nvPr>
        </p:nvSpPr>
        <p:spPr>
          <a:xfrm>
            <a:off x="6518029" y="3222641"/>
            <a:ext cx="5208531" cy="3025760"/>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995019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to + tekstas (mėlyna)_2">
    <p:bg>
      <p:bgPr>
        <a:solidFill>
          <a:srgbClr val="0471B7"/>
        </a:solidFill>
        <a:effectLst/>
      </p:bgPr>
    </p:bg>
    <p:spTree>
      <p:nvGrpSpPr>
        <p:cNvPr id="1" name=""/>
        <p:cNvGrpSpPr/>
        <p:nvPr/>
      </p:nvGrpSpPr>
      <p:grpSpPr>
        <a:xfrm>
          <a:off x="0" y="0"/>
          <a:ext cx="0" cy="0"/>
          <a:chOff x="0" y="0"/>
          <a:chExt cx="0" cy="0"/>
        </a:xfrm>
      </p:grpSpPr>
      <p:sp>
        <p:nvSpPr>
          <p:cNvPr id="21" name="Picture Placeholder 10"/>
          <p:cNvSpPr>
            <a:spLocks noGrp="1"/>
          </p:cNvSpPr>
          <p:nvPr>
            <p:ph type="pic" sz="quarter" idx="21"/>
          </p:nvPr>
        </p:nvSpPr>
        <p:spPr>
          <a:xfrm>
            <a:off x="0" y="0"/>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8" name="Title 1"/>
          <p:cNvSpPr>
            <a:spLocks noGrp="1"/>
          </p:cNvSpPr>
          <p:nvPr>
            <p:ph type="title" hasCustomPrompt="1"/>
          </p:nvPr>
        </p:nvSpPr>
        <p:spPr>
          <a:xfrm>
            <a:off x="5099538" y="144566"/>
            <a:ext cx="6627024" cy="1229300"/>
          </a:xfrm>
          <a:prstGeom prst="rect">
            <a:avLst/>
          </a:prstGeom>
        </p:spPr>
        <p:txBody>
          <a:bodyPr>
            <a:noAutofit/>
          </a:bodyPr>
          <a:lstStyle>
            <a:lvl1pPr algn="l">
              <a:defRPr sz="4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7" name="Text Placeholder 2"/>
          <p:cNvSpPr>
            <a:spLocks noGrp="1"/>
          </p:cNvSpPr>
          <p:nvPr>
            <p:ph type="body" idx="20"/>
          </p:nvPr>
        </p:nvSpPr>
        <p:spPr>
          <a:xfrm>
            <a:off x="5099539" y="1973580"/>
            <a:ext cx="6627022" cy="4274821"/>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80137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 tekstas (balta)_2">
    <p:spTree>
      <p:nvGrpSpPr>
        <p:cNvPr id="1" name=""/>
        <p:cNvGrpSpPr/>
        <p:nvPr/>
      </p:nvGrpSpPr>
      <p:grpSpPr>
        <a:xfrm>
          <a:off x="0" y="0"/>
          <a:ext cx="0" cy="0"/>
          <a:chOff x="0" y="0"/>
          <a:chExt cx="0" cy="0"/>
        </a:xfrm>
      </p:grpSpPr>
      <p:sp>
        <p:nvSpPr>
          <p:cNvPr id="20" name="Picture Placeholder 10"/>
          <p:cNvSpPr>
            <a:spLocks noGrp="1"/>
          </p:cNvSpPr>
          <p:nvPr>
            <p:ph type="pic" sz="quarter" idx="21"/>
          </p:nvPr>
        </p:nvSpPr>
        <p:spPr>
          <a:xfrm>
            <a:off x="0" y="0"/>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dirty="0"/>
          </a:p>
        </p:txBody>
      </p:sp>
      <p:sp>
        <p:nvSpPr>
          <p:cNvPr id="6" name="Title 1"/>
          <p:cNvSpPr>
            <a:spLocks noGrp="1"/>
          </p:cNvSpPr>
          <p:nvPr>
            <p:ph type="title" hasCustomPrompt="1"/>
          </p:nvPr>
        </p:nvSpPr>
        <p:spPr>
          <a:xfrm>
            <a:off x="4956407" y="236006"/>
            <a:ext cx="6627024" cy="1229300"/>
          </a:xfrm>
          <a:prstGeom prst="rect">
            <a:avLst/>
          </a:prstGeom>
        </p:spPr>
        <p:txBody>
          <a:bodyPr>
            <a:noAutofit/>
          </a:bodyPr>
          <a:lstStyle>
            <a:lvl1pPr algn="l">
              <a:defRPr sz="4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16" name="Text Placeholder 2"/>
          <p:cNvSpPr>
            <a:spLocks noGrp="1"/>
          </p:cNvSpPr>
          <p:nvPr>
            <p:ph type="body" idx="20"/>
          </p:nvPr>
        </p:nvSpPr>
        <p:spPr>
          <a:xfrm>
            <a:off x="4956408" y="1973580"/>
            <a:ext cx="6627022" cy="4274821"/>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966212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 tekstas (mėlyna)_3">
    <p:bg>
      <p:bgPr>
        <a:solidFill>
          <a:srgbClr val="0471B7"/>
        </a:solidFill>
        <a:effectLst/>
      </p:bgPr>
    </p:bg>
    <p:spTree>
      <p:nvGrpSpPr>
        <p:cNvPr id="1" name=""/>
        <p:cNvGrpSpPr/>
        <p:nvPr/>
      </p:nvGrpSpPr>
      <p:grpSpPr>
        <a:xfrm>
          <a:off x="0" y="0"/>
          <a:ext cx="0" cy="0"/>
          <a:chOff x="0" y="0"/>
          <a:chExt cx="0" cy="0"/>
        </a:xfrm>
      </p:grpSpPr>
      <p:sp>
        <p:nvSpPr>
          <p:cNvPr id="21" name="Picture Placeholder 10"/>
          <p:cNvSpPr>
            <a:spLocks noGrp="1"/>
          </p:cNvSpPr>
          <p:nvPr>
            <p:ph type="pic" sz="quarter" idx="22"/>
          </p:nvPr>
        </p:nvSpPr>
        <p:spPr>
          <a:xfrm>
            <a:off x="0" y="0"/>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7" name="Title 1"/>
          <p:cNvSpPr>
            <a:spLocks noGrp="1"/>
          </p:cNvSpPr>
          <p:nvPr>
            <p:ph type="title" hasCustomPrompt="1"/>
          </p:nvPr>
        </p:nvSpPr>
        <p:spPr>
          <a:xfrm>
            <a:off x="4956407" y="342686"/>
            <a:ext cx="6627024" cy="1229300"/>
          </a:xfrm>
          <a:prstGeom prst="rect">
            <a:avLst/>
          </a:prstGeom>
        </p:spPr>
        <p:txBody>
          <a:bodyPr>
            <a:noAutofit/>
          </a:bodyPr>
          <a:lstStyle>
            <a:lvl1pPr algn="l">
              <a:defRPr sz="4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6" name="Text Placeholder 2"/>
          <p:cNvSpPr>
            <a:spLocks noGrp="1"/>
          </p:cNvSpPr>
          <p:nvPr>
            <p:ph type="body" idx="20"/>
          </p:nvPr>
        </p:nvSpPr>
        <p:spPr>
          <a:xfrm>
            <a:off x="8394755" y="2365996"/>
            <a:ext cx="3188676" cy="3902139"/>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2"/>
          <p:cNvSpPr>
            <a:spLocks noGrp="1"/>
          </p:cNvSpPr>
          <p:nvPr>
            <p:ph type="body" idx="21"/>
          </p:nvPr>
        </p:nvSpPr>
        <p:spPr>
          <a:xfrm>
            <a:off x="4956407" y="2365996"/>
            <a:ext cx="3188676" cy="3902139"/>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208275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13" name="Picture Placeholder 10"/>
          <p:cNvSpPr>
            <a:spLocks noGrp="1"/>
          </p:cNvSpPr>
          <p:nvPr>
            <p:ph type="pic" sz="quarter" idx="22"/>
          </p:nvPr>
        </p:nvSpPr>
        <p:spPr>
          <a:xfrm>
            <a:off x="0" y="0"/>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4" name="Title 1"/>
          <p:cNvSpPr>
            <a:spLocks noGrp="1"/>
          </p:cNvSpPr>
          <p:nvPr>
            <p:ph type="title" hasCustomPrompt="1"/>
          </p:nvPr>
        </p:nvSpPr>
        <p:spPr>
          <a:xfrm>
            <a:off x="4956407" y="159806"/>
            <a:ext cx="6627024" cy="1229300"/>
          </a:xfrm>
          <a:prstGeom prst="rect">
            <a:avLst/>
          </a:prstGeom>
        </p:spPr>
        <p:txBody>
          <a:bodyPr>
            <a:noAutofit/>
          </a:bodyPr>
          <a:lstStyle>
            <a:lvl1pPr algn="l">
              <a:defRPr sz="4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5" name="Text Placeholder 2"/>
          <p:cNvSpPr>
            <a:spLocks noGrp="1"/>
          </p:cNvSpPr>
          <p:nvPr>
            <p:ph type="body" idx="20"/>
          </p:nvPr>
        </p:nvSpPr>
        <p:spPr>
          <a:xfrm>
            <a:off x="8394755" y="1828800"/>
            <a:ext cx="3188676" cy="4439335"/>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Text Placeholder 2"/>
          <p:cNvSpPr>
            <a:spLocks noGrp="1"/>
          </p:cNvSpPr>
          <p:nvPr>
            <p:ph type="body" idx="21"/>
          </p:nvPr>
        </p:nvSpPr>
        <p:spPr>
          <a:xfrm>
            <a:off x="4956407" y="1828800"/>
            <a:ext cx="3188676" cy="4439335"/>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411075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 + daugiau teksto (mėlyna)_4">
    <p:bg>
      <p:bgPr>
        <a:solidFill>
          <a:srgbClr val="0471B7"/>
        </a:solidFill>
        <a:effectLst/>
      </p:bgPr>
    </p:bg>
    <p:spTree>
      <p:nvGrpSpPr>
        <p:cNvPr id="1" name=""/>
        <p:cNvGrpSpPr/>
        <p:nvPr/>
      </p:nvGrpSpPr>
      <p:grpSpPr>
        <a:xfrm>
          <a:off x="0" y="0"/>
          <a:ext cx="0" cy="0"/>
          <a:chOff x="0" y="0"/>
          <a:chExt cx="0" cy="0"/>
        </a:xfrm>
      </p:grpSpPr>
      <p:sp>
        <p:nvSpPr>
          <p:cNvPr id="16" name="Picture Placeholder 10"/>
          <p:cNvSpPr>
            <a:spLocks noGrp="1"/>
          </p:cNvSpPr>
          <p:nvPr>
            <p:ph type="pic" sz="quarter" idx="22"/>
          </p:nvPr>
        </p:nvSpPr>
        <p:spPr>
          <a:xfrm>
            <a:off x="7558216" y="-2"/>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6" name="Title 1"/>
          <p:cNvSpPr>
            <a:spLocks noGrp="1"/>
          </p:cNvSpPr>
          <p:nvPr>
            <p:ph type="title" hasCustomPrompt="1"/>
          </p:nvPr>
        </p:nvSpPr>
        <p:spPr>
          <a:xfrm>
            <a:off x="619287" y="175046"/>
            <a:ext cx="6627024" cy="1229300"/>
          </a:xfrm>
          <a:prstGeom prst="rect">
            <a:avLst/>
          </a:prstGeom>
        </p:spPr>
        <p:txBody>
          <a:bodyPr>
            <a:noAutofit/>
          </a:bodyPr>
          <a:lstStyle>
            <a:lvl1pPr algn="l">
              <a:defRPr sz="4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2" name="Text Placeholder 2"/>
          <p:cNvSpPr>
            <a:spLocks noGrp="1"/>
          </p:cNvSpPr>
          <p:nvPr>
            <p:ph type="body" idx="20"/>
          </p:nvPr>
        </p:nvSpPr>
        <p:spPr>
          <a:xfrm>
            <a:off x="619289" y="1859280"/>
            <a:ext cx="6627022" cy="4389121"/>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779842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to + daugiau teksto (balta)_4">
    <p:spTree>
      <p:nvGrpSpPr>
        <p:cNvPr id="1" name=""/>
        <p:cNvGrpSpPr/>
        <p:nvPr/>
      </p:nvGrpSpPr>
      <p:grpSpPr>
        <a:xfrm>
          <a:off x="0" y="0"/>
          <a:ext cx="0" cy="0"/>
          <a:chOff x="0" y="0"/>
          <a:chExt cx="0" cy="0"/>
        </a:xfrm>
      </p:grpSpPr>
      <p:sp>
        <p:nvSpPr>
          <p:cNvPr id="12" name="Picture Placeholder 10"/>
          <p:cNvSpPr>
            <a:spLocks noGrp="1"/>
          </p:cNvSpPr>
          <p:nvPr>
            <p:ph type="pic" sz="quarter" idx="22"/>
          </p:nvPr>
        </p:nvSpPr>
        <p:spPr>
          <a:xfrm>
            <a:off x="7558216" y="0"/>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5" name="Title 1"/>
          <p:cNvSpPr>
            <a:spLocks noGrp="1"/>
          </p:cNvSpPr>
          <p:nvPr>
            <p:ph type="title" hasCustomPrompt="1"/>
          </p:nvPr>
        </p:nvSpPr>
        <p:spPr>
          <a:xfrm>
            <a:off x="619287" y="228386"/>
            <a:ext cx="6627024" cy="1229300"/>
          </a:xfrm>
          <a:prstGeom prst="rect">
            <a:avLst/>
          </a:prstGeom>
        </p:spPr>
        <p:txBody>
          <a:bodyPr>
            <a:noAutofit/>
          </a:bodyPr>
          <a:lstStyle>
            <a:lvl1pPr algn="l">
              <a:defRPr sz="4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Text Placeholder 2"/>
          <p:cNvSpPr>
            <a:spLocks noGrp="1"/>
          </p:cNvSpPr>
          <p:nvPr>
            <p:ph type="body" idx="20"/>
          </p:nvPr>
        </p:nvSpPr>
        <p:spPr>
          <a:xfrm>
            <a:off x="619289" y="1661160"/>
            <a:ext cx="6627022" cy="4587241"/>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42653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mė">
    <p:bg>
      <p:bgPr>
        <a:solidFill>
          <a:srgbClr val="0471B7"/>
        </a:solidFill>
        <a:effectLst/>
      </p:bgPr>
    </p:bg>
    <p:spTree>
      <p:nvGrpSpPr>
        <p:cNvPr id="1" name=""/>
        <p:cNvGrpSpPr/>
        <p:nvPr/>
      </p:nvGrpSpPr>
      <p:grpSpPr>
        <a:xfrm>
          <a:off x="0" y="0"/>
          <a:ext cx="0" cy="0"/>
          <a:chOff x="0" y="0"/>
          <a:chExt cx="0" cy="0"/>
        </a:xfrm>
      </p:grpSpPr>
      <p:sp>
        <p:nvSpPr>
          <p:cNvPr id="16" name="Picture Placeholder 10"/>
          <p:cNvSpPr>
            <a:spLocks noGrp="1"/>
          </p:cNvSpPr>
          <p:nvPr>
            <p:ph type="pic" sz="quarter" idx="14"/>
          </p:nvPr>
        </p:nvSpPr>
        <p:spPr>
          <a:xfrm>
            <a:off x="0" y="0"/>
            <a:ext cx="12192000" cy="6521124"/>
          </a:xfrm>
          <a:prstGeom prst="rect">
            <a:avLst/>
          </a:prstGeom>
          <a:solidFill>
            <a:schemeClr val="lt1">
              <a:alpha val="43000"/>
            </a:schemeClr>
          </a:solidFill>
          <a:ln>
            <a:solidFill>
              <a:schemeClr val="tx1">
                <a:lumMod val="75000"/>
                <a:lumOff val="25000"/>
              </a:schemeClr>
            </a:solidFill>
          </a:ln>
        </p:spPr>
        <p:style>
          <a:lnRef idx="2">
            <a:schemeClr val="accent1"/>
          </a:lnRef>
          <a:fillRef idx="1">
            <a:schemeClr val="lt1"/>
          </a:fillRef>
          <a:effectRef idx="0">
            <a:schemeClr val="accent1"/>
          </a:effectRef>
          <a:fontRef idx="none"/>
        </p:style>
        <p:txBody>
          <a:bodyPr anchor="ctr">
            <a:normAutofit/>
          </a:bodyPr>
          <a:lstStyle>
            <a:lvl1pPr algn="ctr">
              <a:defRPr sz="2000">
                <a:solidFill>
                  <a:schemeClr val="tx1">
                    <a:lumMod val="75000"/>
                    <a:lumOff val="25000"/>
                  </a:schemeClr>
                </a:solidFill>
              </a:defRPr>
            </a:lvl1pPr>
          </a:lstStyle>
          <a:p>
            <a:endParaRPr lang="lt-LT"/>
          </a:p>
        </p:txBody>
      </p:sp>
      <p:sp>
        <p:nvSpPr>
          <p:cNvPr id="9" name="Title 1"/>
          <p:cNvSpPr>
            <a:spLocks noGrp="1"/>
          </p:cNvSpPr>
          <p:nvPr>
            <p:ph type="title" hasCustomPrompt="1"/>
          </p:nvPr>
        </p:nvSpPr>
        <p:spPr>
          <a:xfrm>
            <a:off x="913775" y="2448349"/>
            <a:ext cx="10364451" cy="1596177"/>
          </a:xfrm>
          <a:prstGeom prst="rect">
            <a:avLst/>
          </a:prstGeom>
        </p:spPr>
        <p:txBody>
          <a:bodyPr anchor="ct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922124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 + daugiau teksto (mėlyna)_5">
    <p:bg>
      <p:bgPr>
        <a:solidFill>
          <a:srgbClr val="0471B7"/>
        </a:solidFill>
        <a:effectLst/>
      </p:bgPr>
    </p:bg>
    <p:spTree>
      <p:nvGrpSpPr>
        <p:cNvPr id="1" name=""/>
        <p:cNvGrpSpPr/>
        <p:nvPr/>
      </p:nvGrpSpPr>
      <p:grpSpPr>
        <a:xfrm>
          <a:off x="0" y="0"/>
          <a:ext cx="0" cy="0"/>
          <a:chOff x="0" y="0"/>
          <a:chExt cx="0" cy="0"/>
        </a:xfrm>
      </p:grpSpPr>
      <p:sp>
        <p:nvSpPr>
          <p:cNvPr id="18" name="Picture Placeholder 10"/>
          <p:cNvSpPr>
            <a:spLocks noGrp="1"/>
          </p:cNvSpPr>
          <p:nvPr>
            <p:ph type="pic" sz="quarter" idx="22"/>
          </p:nvPr>
        </p:nvSpPr>
        <p:spPr>
          <a:xfrm>
            <a:off x="7558216" y="-2"/>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6" name="Title 1"/>
          <p:cNvSpPr>
            <a:spLocks noGrp="1"/>
          </p:cNvSpPr>
          <p:nvPr>
            <p:ph type="title" hasCustomPrompt="1"/>
          </p:nvPr>
        </p:nvSpPr>
        <p:spPr>
          <a:xfrm>
            <a:off x="619287" y="251246"/>
            <a:ext cx="6627024" cy="1229300"/>
          </a:xfrm>
          <a:prstGeom prst="rect">
            <a:avLst/>
          </a:prstGeom>
        </p:spPr>
        <p:txBody>
          <a:bodyPr>
            <a:noAutofit/>
          </a:bodyPr>
          <a:lstStyle>
            <a:lvl1pPr algn="l">
              <a:defRPr sz="4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4" name="Text Placeholder 2"/>
          <p:cNvSpPr>
            <a:spLocks noGrp="1"/>
          </p:cNvSpPr>
          <p:nvPr>
            <p:ph type="body" idx="20"/>
          </p:nvPr>
        </p:nvSpPr>
        <p:spPr>
          <a:xfrm>
            <a:off x="4057635" y="1897380"/>
            <a:ext cx="3188676" cy="4370755"/>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2"/>
          <p:cNvSpPr>
            <a:spLocks noGrp="1"/>
          </p:cNvSpPr>
          <p:nvPr>
            <p:ph type="body" idx="21"/>
          </p:nvPr>
        </p:nvSpPr>
        <p:spPr>
          <a:xfrm>
            <a:off x="619287" y="1897380"/>
            <a:ext cx="3188676" cy="4370755"/>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934782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 + daugiau teksto (balta)_5">
    <p:spTree>
      <p:nvGrpSpPr>
        <p:cNvPr id="1" name=""/>
        <p:cNvGrpSpPr/>
        <p:nvPr/>
      </p:nvGrpSpPr>
      <p:grpSpPr>
        <a:xfrm>
          <a:off x="0" y="0"/>
          <a:ext cx="0" cy="0"/>
          <a:chOff x="0" y="0"/>
          <a:chExt cx="0" cy="0"/>
        </a:xfrm>
      </p:grpSpPr>
      <p:sp>
        <p:nvSpPr>
          <p:cNvPr id="13" name="Picture Placeholder 10"/>
          <p:cNvSpPr>
            <a:spLocks noGrp="1"/>
          </p:cNvSpPr>
          <p:nvPr>
            <p:ph type="pic" sz="quarter" idx="22"/>
          </p:nvPr>
        </p:nvSpPr>
        <p:spPr>
          <a:xfrm>
            <a:off x="7558216" y="-2"/>
            <a:ext cx="4633784" cy="6521124"/>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4" name="Title 1"/>
          <p:cNvSpPr>
            <a:spLocks noGrp="1"/>
          </p:cNvSpPr>
          <p:nvPr>
            <p:ph type="title" hasCustomPrompt="1"/>
          </p:nvPr>
        </p:nvSpPr>
        <p:spPr>
          <a:xfrm>
            <a:off x="619287" y="223306"/>
            <a:ext cx="6627024" cy="1229300"/>
          </a:xfrm>
          <a:prstGeom prst="rect">
            <a:avLst/>
          </a:prstGeom>
        </p:spPr>
        <p:txBody>
          <a:bodyPr>
            <a:noAutofit/>
          </a:bodyPr>
          <a:lstStyle>
            <a:lvl1pPr algn="l">
              <a:defRPr sz="4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Text Placeholder 2"/>
          <p:cNvSpPr>
            <a:spLocks noGrp="1"/>
          </p:cNvSpPr>
          <p:nvPr>
            <p:ph type="body" idx="20"/>
          </p:nvPr>
        </p:nvSpPr>
        <p:spPr>
          <a:xfrm>
            <a:off x="4057635" y="1805940"/>
            <a:ext cx="3188676" cy="4462195"/>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2"/>
          <p:cNvSpPr>
            <a:spLocks noGrp="1"/>
          </p:cNvSpPr>
          <p:nvPr>
            <p:ph type="body" idx="21"/>
          </p:nvPr>
        </p:nvSpPr>
        <p:spPr>
          <a:xfrm>
            <a:off x="619287" y="1805940"/>
            <a:ext cx="3188676" cy="4462195"/>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899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 + daugiau teksto (mėlyna)_6">
    <p:bg>
      <p:bgPr>
        <a:solidFill>
          <a:srgbClr val="0471B7"/>
        </a:solidFill>
        <a:effectLst/>
      </p:bgPr>
    </p:bg>
    <p:spTree>
      <p:nvGrpSpPr>
        <p:cNvPr id="1" name=""/>
        <p:cNvGrpSpPr/>
        <p:nvPr/>
      </p:nvGrpSpPr>
      <p:grpSpPr>
        <a:xfrm>
          <a:off x="0" y="0"/>
          <a:ext cx="0" cy="0"/>
          <a:chOff x="0" y="0"/>
          <a:chExt cx="0" cy="0"/>
        </a:xfrm>
      </p:grpSpPr>
      <p:sp>
        <p:nvSpPr>
          <p:cNvPr id="4" name="Text Placeholder 2"/>
          <p:cNvSpPr>
            <a:spLocks noGrp="1"/>
          </p:cNvSpPr>
          <p:nvPr>
            <p:ph type="body" idx="18"/>
          </p:nvPr>
        </p:nvSpPr>
        <p:spPr>
          <a:xfrm>
            <a:off x="913775" y="3282462"/>
            <a:ext cx="4654122" cy="2826879"/>
          </a:xfrm>
          <a:prstGeom prst="rect">
            <a:avLst/>
          </a:prstGeom>
        </p:spPr>
        <p:txBody>
          <a:bodyPr anchor="t">
            <a:normAutofit/>
          </a:bodyPr>
          <a:lstStyle>
            <a:lvl1pPr marL="0" indent="0" algn="l">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itle 1"/>
          <p:cNvSpPr>
            <a:spLocks noGrp="1"/>
          </p:cNvSpPr>
          <p:nvPr>
            <p:ph type="title" hasCustomPrompt="1"/>
          </p:nvPr>
        </p:nvSpPr>
        <p:spPr>
          <a:xfrm>
            <a:off x="913773" y="582529"/>
            <a:ext cx="4654123" cy="2130609"/>
          </a:xfrm>
          <a:prstGeom prst="rect">
            <a:avLst/>
          </a:prstGeom>
        </p:spPr>
        <p:txBody>
          <a:bodyPr>
            <a:noAutofit/>
          </a:bodyPr>
          <a:lstStyle>
            <a:lvl1pPr algn="l">
              <a:defRPr sz="4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Picture Placeholder 10"/>
          <p:cNvSpPr>
            <a:spLocks noGrp="1"/>
          </p:cNvSpPr>
          <p:nvPr>
            <p:ph type="pic" sz="quarter" idx="23"/>
          </p:nvPr>
        </p:nvSpPr>
        <p:spPr>
          <a:xfrm>
            <a:off x="5896708" y="582529"/>
            <a:ext cx="6009346" cy="5526812"/>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7501105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 + daugiau teksto (balta)_7">
    <p:spTree>
      <p:nvGrpSpPr>
        <p:cNvPr id="1" name=""/>
        <p:cNvGrpSpPr/>
        <p:nvPr/>
      </p:nvGrpSpPr>
      <p:grpSpPr>
        <a:xfrm>
          <a:off x="0" y="0"/>
          <a:ext cx="0" cy="0"/>
          <a:chOff x="0" y="0"/>
          <a:chExt cx="0" cy="0"/>
        </a:xfrm>
      </p:grpSpPr>
      <p:sp>
        <p:nvSpPr>
          <p:cNvPr id="46" name="Text Placeholder 2"/>
          <p:cNvSpPr>
            <a:spLocks noGrp="1"/>
          </p:cNvSpPr>
          <p:nvPr>
            <p:ph type="body" idx="18"/>
          </p:nvPr>
        </p:nvSpPr>
        <p:spPr>
          <a:xfrm>
            <a:off x="913775" y="3282462"/>
            <a:ext cx="4654122" cy="2826879"/>
          </a:xfrm>
          <a:prstGeom prst="rect">
            <a:avLst/>
          </a:prstGeom>
        </p:spPr>
        <p:txBody>
          <a:bodyPr anchor="t">
            <a:normAutofit/>
          </a:bodyPr>
          <a:lstStyle>
            <a:lvl1pPr marL="0" indent="0" algn="l">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4" name="Title 1"/>
          <p:cNvSpPr>
            <a:spLocks noGrp="1"/>
          </p:cNvSpPr>
          <p:nvPr>
            <p:ph type="title" hasCustomPrompt="1"/>
          </p:nvPr>
        </p:nvSpPr>
        <p:spPr>
          <a:xfrm>
            <a:off x="913773" y="582529"/>
            <a:ext cx="4654123" cy="2130609"/>
          </a:xfrm>
          <a:prstGeom prst="rect">
            <a:avLst/>
          </a:prstGeom>
        </p:spPr>
        <p:txBody>
          <a:bodyPr>
            <a:noAutofit/>
          </a:bodyPr>
          <a:lstStyle>
            <a:lvl1pPr algn="l">
              <a:defRPr sz="4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sp>
        <p:nvSpPr>
          <p:cNvPr id="13" name="Picture Placeholder 10"/>
          <p:cNvSpPr>
            <a:spLocks noGrp="1"/>
          </p:cNvSpPr>
          <p:nvPr>
            <p:ph type="pic" sz="quarter" idx="23"/>
          </p:nvPr>
        </p:nvSpPr>
        <p:spPr>
          <a:xfrm>
            <a:off x="5896708" y="582529"/>
            <a:ext cx="6009346" cy="5526812"/>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168384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 + daugiau teksto (mėlyna)_7">
    <p:bg>
      <p:bgPr>
        <a:solidFill>
          <a:srgbClr val="0471B7"/>
        </a:solidFill>
        <a:effectLst/>
      </p:bgPr>
    </p:bg>
    <p:spTree>
      <p:nvGrpSpPr>
        <p:cNvPr id="1" name=""/>
        <p:cNvGrpSpPr/>
        <p:nvPr/>
      </p:nvGrpSpPr>
      <p:grpSpPr>
        <a:xfrm>
          <a:off x="0" y="0"/>
          <a:ext cx="0" cy="0"/>
          <a:chOff x="0" y="0"/>
          <a:chExt cx="0" cy="0"/>
        </a:xfrm>
      </p:grpSpPr>
      <p:sp>
        <p:nvSpPr>
          <p:cNvPr id="10" name="Text Placeholder 2"/>
          <p:cNvSpPr>
            <a:spLocks noGrp="1"/>
          </p:cNvSpPr>
          <p:nvPr>
            <p:ph type="body" idx="18"/>
          </p:nvPr>
        </p:nvSpPr>
        <p:spPr>
          <a:xfrm>
            <a:off x="6921732" y="2895600"/>
            <a:ext cx="4654122" cy="3213741"/>
          </a:xfrm>
          <a:prstGeom prst="rect">
            <a:avLst/>
          </a:prstGeom>
        </p:spPr>
        <p:txBody>
          <a:bodyPr anchor="t">
            <a:normAutofit/>
          </a:bodyPr>
          <a:lstStyle>
            <a:lvl1pPr marL="0" indent="0" algn="l">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Picture Placeholder 10"/>
          <p:cNvSpPr>
            <a:spLocks noGrp="1"/>
          </p:cNvSpPr>
          <p:nvPr>
            <p:ph type="pic" sz="quarter" idx="22"/>
          </p:nvPr>
        </p:nvSpPr>
        <p:spPr>
          <a:xfrm>
            <a:off x="558173" y="582529"/>
            <a:ext cx="6009346" cy="5526812"/>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16" name="Title 1"/>
          <p:cNvSpPr>
            <a:spLocks noGrp="1"/>
          </p:cNvSpPr>
          <p:nvPr>
            <p:ph type="title" hasCustomPrompt="1"/>
          </p:nvPr>
        </p:nvSpPr>
        <p:spPr>
          <a:xfrm>
            <a:off x="6921729" y="582529"/>
            <a:ext cx="4654123" cy="2130609"/>
          </a:xfrm>
          <a:prstGeom prst="rect">
            <a:avLst/>
          </a:prstGeom>
        </p:spPr>
        <p:txBody>
          <a:bodyPr>
            <a:noAutofit/>
          </a:bodyPr>
          <a:lstStyle>
            <a:lvl1pPr algn="l">
              <a:defRPr sz="4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353567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to + daugiau teksto (balta)_8">
    <p:spTree>
      <p:nvGrpSpPr>
        <p:cNvPr id="1" name=""/>
        <p:cNvGrpSpPr/>
        <p:nvPr/>
      </p:nvGrpSpPr>
      <p:grpSpPr>
        <a:xfrm>
          <a:off x="0" y="0"/>
          <a:ext cx="0" cy="0"/>
          <a:chOff x="0" y="0"/>
          <a:chExt cx="0" cy="0"/>
        </a:xfrm>
      </p:grpSpPr>
      <p:sp>
        <p:nvSpPr>
          <p:cNvPr id="7" name="Text Placeholder 2"/>
          <p:cNvSpPr>
            <a:spLocks noGrp="1"/>
          </p:cNvSpPr>
          <p:nvPr>
            <p:ph type="body" idx="18"/>
          </p:nvPr>
        </p:nvSpPr>
        <p:spPr>
          <a:xfrm>
            <a:off x="6921732" y="3282462"/>
            <a:ext cx="4654122" cy="2826879"/>
          </a:xfrm>
          <a:prstGeom prst="rect">
            <a:avLst/>
          </a:prstGeom>
        </p:spPr>
        <p:txBody>
          <a:bodyPr anchor="t">
            <a:normAutofit/>
          </a:bodyPr>
          <a:lstStyle>
            <a:lvl1pPr marL="0" indent="0" algn="l">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Picture Placeholder 10"/>
          <p:cNvSpPr>
            <a:spLocks noGrp="1"/>
          </p:cNvSpPr>
          <p:nvPr>
            <p:ph type="pic" sz="quarter" idx="22"/>
          </p:nvPr>
        </p:nvSpPr>
        <p:spPr>
          <a:xfrm>
            <a:off x="558173" y="582529"/>
            <a:ext cx="6009346" cy="5526812"/>
          </a:xfrm>
          <a:prstGeom prst="rect">
            <a:avLst/>
          </a:prstGeom>
          <a:solidFill>
            <a:schemeClr val="bg1">
              <a:lumMod val="85000"/>
              <a:alpha val="43000"/>
            </a:schemeClr>
          </a:solidFill>
          <a:ln>
            <a:noFill/>
          </a:ln>
        </p:spPr>
        <p:style>
          <a:lnRef idx="2">
            <a:schemeClr val="accent1"/>
          </a:lnRef>
          <a:fillRef idx="1">
            <a:schemeClr val="lt1"/>
          </a:fillRef>
          <a:effectRef idx="0">
            <a:schemeClr val="accent1"/>
          </a:effectRef>
          <a:fontRef idx="none"/>
        </p:style>
        <p:txBody>
          <a:bodyPr anchor="ctr">
            <a:normAutofit/>
          </a:bodyPr>
          <a:lstStyle>
            <a:lvl1pPr marL="0" indent="0" algn="ctr">
              <a:buNone/>
              <a:defRPr sz="2000">
                <a:solidFill>
                  <a:schemeClr val="tx1">
                    <a:lumMod val="75000"/>
                    <a:lumOff val="25000"/>
                  </a:schemeClr>
                </a:solidFill>
              </a:defRPr>
            </a:lvl1pPr>
          </a:lstStyle>
          <a:p>
            <a:endParaRPr lang="lt-LT"/>
          </a:p>
        </p:txBody>
      </p:sp>
      <p:sp>
        <p:nvSpPr>
          <p:cNvPr id="10" name="Title 1"/>
          <p:cNvSpPr>
            <a:spLocks noGrp="1"/>
          </p:cNvSpPr>
          <p:nvPr>
            <p:ph type="title" hasCustomPrompt="1"/>
          </p:nvPr>
        </p:nvSpPr>
        <p:spPr>
          <a:xfrm>
            <a:off x="6921729" y="582529"/>
            <a:ext cx="4654123" cy="2130609"/>
          </a:xfrm>
          <a:prstGeom prst="rect">
            <a:avLst/>
          </a:prstGeom>
        </p:spPr>
        <p:txBody>
          <a:bodyPr>
            <a:noAutofit/>
          </a:bodyPr>
          <a:lstStyle>
            <a:lvl1pPr algn="l">
              <a:defRPr sz="4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390466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
    <p:bg>
      <p:bgPr>
        <a:solidFill>
          <a:srgbClr val="0471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36157-801F-48B0-9F7A-BE686A5246B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FA4CD082-F8E2-45AB-AB4A-1F19053ECDDB}"/>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4" name="Title 1"/>
          <p:cNvSpPr>
            <a:spLocks noGrp="1"/>
          </p:cNvSpPr>
          <p:nvPr>
            <p:ph type="title" hasCustomPrompt="1"/>
          </p:nvPr>
        </p:nvSpPr>
        <p:spPr>
          <a:xfrm>
            <a:off x="913775" y="2630910"/>
            <a:ext cx="10364451" cy="1596177"/>
          </a:xfrm>
          <a:prstGeom prst="rect">
            <a:avLst/>
          </a:prstGeom>
        </p:spPr>
        <p:txBody>
          <a:bodyP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AČIŪ</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8800" y="526200"/>
            <a:ext cx="3450400" cy="286695"/>
          </a:xfrm>
          <a:prstGeom prst="rect">
            <a:avLst/>
          </a:prstGeom>
        </p:spPr>
      </p:pic>
    </p:spTree>
    <p:extLst>
      <p:ext uri="{BB962C8B-B14F-4D97-AF65-F5344CB8AC3E}">
        <p14:creationId xmlns:p14="http://schemas.microsoft.com/office/powerpoint/2010/main" val="1861322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uščia 1">
    <p:bg>
      <p:bgPr>
        <a:solidFill>
          <a:srgbClr val="0471B7"/>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385997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uščia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513705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Tree>
    <p:extLst>
      <p:ext uri="{BB962C8B-B14F-4D97-AF65-F5344CB8AC3E}">
        <p14:creationId xmlns:p14="http://schemas.microsoft.com/office/powerpoint/2010/main" val="45223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temė su aprašymu">
    <p:bg>
      <p:bgPr>
        <a:solidFill>
          <a:srgbClr val="0471B7"/>
        </a:solidFill>
        <a:effectLst/>
      </p:bgPr>
    </p:bg>
    <p:spTree>
      <p:nvGrpSpPr>
        <p:cNvPr id="1" name=""/>
        <p:cNvGrpSpPr/>
        <p:nvPr/>
      </p:nvGrpSpPr>
      <p:grpSpPr>
        <a:xfrm>
          <a:off x="0" y="0"/>
          <a:ext cx="0" cy="0"/>
          <a:chOff x="0" y="0"/>
          <a:chExt cx="0" cy="0"/>
        </a:xfrm>
      </p:grpSpPr>
      <p:sp>
        <p:nvSpPr>
          <p:cNvPr id="12" name="Picture Placeholder 10"/>
          <p:cNvSpPr>
            <a:spLocks noGrp="1"/>
          </p:cNvSpPr>
          <p:nvPr>
            <p:ph type="pic" sz="quarter" idx="14"/>
          </p:nvPr>
        </p:nvSpPr>
        <p:spPr>
          <a:xfrm>
            <a:off x="0" y="0"/>
            <a:ext cx="12192000" cy="6521124"/>
          </a:xfrm>
          <a:prstGeom prst="rect">
            <a:avLst/>
          </a:prstGeom>
          <a:solidFill>
            <a:schemeClr val="lt1">
              <a:alpha val="43000"/>
            </a:schemeClr>
          </a:solidFill>
          <a:ln>
            <a:solidFill>
              <a:schemeClr val="tx1">
                <a:lumMod val="75000"/>
                <a:lumOff val="25000"/>
              </a:schemeClr>
            </a:solidFill>
          </a:ln>
        </p:spPr>
        <p:style>
          <a:lnRef idx="2">
            <a:schemeClr val="accent1"/>
          </a:lnRef>
          <a:fillRef idx="1">
            <a:schemeClr val="lt1"/>
          </a:fillRef>
          <a:effectRef idx="0">
            <a:schemeClr val="accent1"/>
          </a:effectRef>
          <a:fontRef idx="none"/>
        </p:style>
        <p:txBody>
          <a:bodyPr anchor="ctr">
            <a:normAutofit/>
          </a:bodyPr>
          <a:lstStyle>
            <a:lvl1pPr algn="ctr">
              <a:defRPr sz="2000">
                <a:solidFill>
                  <a:schemeClr val="tx1">
                    <a:lumMod val="75000"/>
                    <a:lumOff val="25000"/>
                  </a:schemeClr>
                </a:solidFill>
              </a:defRPr>
            </a:lvl1pPr>
          </a:lstStyle>
          <a:p>
            <a:endParaRPr lang="lt-LT"/>
          </a:p>
        </p:txBody>
      </p:sp>
      <p:sp>
        <p:nvSpPr>
          <p:cNvPr id="5" name="Title 1"/>
          <p:cNvSpPr>
            <a:spLocks noGrp="1"/>
          </p:cNvSpPr>
          <p:nvPr>
            <p:ph type="title" hasCustomPrompt="1"/>
          </p:nvPr>
        </p:nvSpPr>
        <p:spPr>
          <a:xfrm>
            <a:off x="913775" y="1911041"/>
            <a:ext cx="10364451" cy="1596177"/>
          </a:xfrm>
          <a:prstGeom prst="rect">
            <a:avLst/>
          </a:prstGeom>
        </p:spPr>
        <p:txBody>
          <a:bodyP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10" name="Text Placeholder 2"/>
          <p:cNvSpPr>
            <a:spLocks noGrp="1"/>
          </p:cNvSpPr>
          <p:nvPr>
            <p:ph type="body" idx="18"/>
          </p:nvPr>
        </p:nvSpPr>
        <p:spPr>
          <a:xfrm>
            <a:off x="913774" y="3507218"/>
            <a:ext cx="10364451" cy="2214488"/>
          </a:xfrm>
          <a:prstGeom prst="rect">
            <a:avLst/>
          </a:prstGeom>
        </p:spPr>
        <p:txBody>
          <a:bodyPr anchor="t">
            <a:normAutofit/>
          </a:bodyPr>
          <a:lstStyle>
            <a:lvl1pPr marL="0" indent="0" algn="ctr">
              <a:lnSpc>
                <a:spcPct val="15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18793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ščia skaidrė (mėlyna)">
    <p:bg>
      <p:bgPr>
        <a:solidFill>
          <a:srgbClr val="0471B7"/>
        </a:solidFill>
        <a:effectLst/>
      </p:bgPr>
    </p:bg>
    <p:spTree>
      <p:nvGrpSpPr>
        <p:cNvPr id="1" name=""/>
        <p:cNvGrpSpPr/>
        <p:nvPr/>
      </p:nvGrpSpPr>
      <p:grpSpPr>
        <a:xfrm>
          <a:off x="0" y="0"/>
          <a:ext cx="0" cy="0"/>
          <a:chOff x="0" y="0"/>
          <a:chExt cx="0" cy="0"/>
        </a:xfrm>
      </p:grpSpPr>
      <p:sp>
        <p:nvSpPr>
          <p:cNvPr id="9" name="Text Placeholder 2"/>
          <p:cNvSpPr>
            <a:spLocks noGrp="1"/>
          </p:cNvSpPr>
          <p:nvPr>
            <p:ph type="body" idx="18"/>
          </p:nvPr>
        </p:nvSpPr>
        <p:spPr>
          <a:xfrm>
            <a:off x="913774" y="1912620"/>
            <a:ext cx="10364451" cy="4069721"/>
          </a:xfrm>
          <a:prstGeom prst="rect">
            <a:avLst/>
          </a:prstGeom>
        </p:spPr>
        <p:txBody>
          <a:bodyPr anchor="t">
            <a:normAutofit/>
          </a:bodyPr>
          <a:lstStyle>
            <a:lvl1pPr marL="0" indent="0" algn="ctr">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itle 1"/>
          <p:cNvSpPr>
            <a:spLocks noGrp="1"/>
          </p:cNvSpPr>
          <p:nvPr>
            <p:ph type="title" hasCustomPrompt="1"/>
          </p:nvPr>
        </p:nvSpPr>
        <p:spPr>
          <a:xfrm>
            <a:off x="913775" y="136481"/>
            <a:ext cx="10364451" cy="1596177"/>
          </a:xfrm>
          <a:prstGeom prst="rect">
            <a:avLst/>
          </a:prstGeom>
        </p:spPr>
        <p:txBody>
          <a:bodyPr anchor="ct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87726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ščia skaidrė (balta)">
    <p:spTree>
      <p:nvGrpSpPr>
        <p:cNvPr id="1" name=""/>
        <p:cNvGrpSpPr/>
        <p:nvPr/>
      </p:nvGrpSpPr>
      <p:grpSpPr>
        <a:xfrm>
          <a:off x="0" y="0"/>
          <a:ext cx="0" cy="0"/>
          <a:chOff x="0" y="0"/>
          <a:chExt cx="0" cy="0"/>
        </a:xfrm>
      </p:grpSpPr>
      <p:sp>
        <p:nvSpPr>
          <p:cNvPr id="9" name="Text Placeholder 2"/>
          <p:cNvSpPr>
            <a:spLocks noGrp="1"/>
          </p:cNvSpPr>
          <p:nvPr>
            <p:ph type="body" idx="18"/>
          </p:nvPr>
        </p:nvSpPr>
        <p:spPr>
          <a:xfrm>
            <a:off x="913774" y="1851660"/>
            <a:ext cx="10364451" cy="4130681"/>
          </a:xfrm>
          <a:prstGeom prst="rect">
            <a:avLst/>
          </a:prstGeom>
        </p:spPr>
        <p:txBody>
          <a:bodyPr anchor="t">
            <a:normAutofit/>
          </a:bodyPr>
          <a:lstStyle>
            <a:lvl1pPr marL="0" indent="0" algn="ctr">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itle 1"/>
          <p:cNvSpPr>
            <a:spLocks noGrp="1"/>
          </p:cNvSpPr>
          <p:nvPr>
            <p:ph type="title" hasCustomPrompt="1"/>
          </p:nvPr>
        </p:nvSpPr>
        <p:spPr>
          <a:xfrm>
            <a:off x="913775" y="159341"/>
            <a:ext cx="10364451" cy="1596177"/>
          </a:xfrm>
          <a:prstGeom prst="rect">
            <a:avLst/>
          </a:prstGeom>
        </p:spPr>
        <p:txBody>
          <a:bodyPr anchor="ctr">
            <a:noAutofit/>
          </a:bodyPr>
          <a:lstStyle>
            <a:lvl1pPr algn="ctr">
              <a:defRPr sz="6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07074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uščia skaidrė (mėlyna)_2">
    <p:bg>
      <p:bgPr>
        <a:solidFill>
          <a:srgbClr val="0471B7"/>
        </a:solidFill>
        <a:effectLst/>
      </p:bgPr>
    </p:bg>
    <p:spTree>
      <p:nvGrpSpPr>
        <p:cNvPr id="1" name=""/>
        <p:cNvGrpSpPr/>
        <p:nvPr/>
      </p:nvGrpSpPr>
      <p:grpSpPr>
        <a:xfrm>
          <a:off x="0" y="0"/>
          <a:ext cx="0" cy="0"/>
          <a:chOff x="0" y="0"/>
          <a:chExt cx="0" cy="0"/>
        </a:xfrm>
      </p:grpSpPr>
      <p:sp>
        <p:nvSpPr>
          <p:cNvPr id="8" name="Text Placeholder 2"/>
          <p:cNvSpPr>
            <a:spLocks noGrp="1"/>
          </p:cNvSpPr>
          <p:nvPr>
            <p:ph type="body" idx="20"/>
          </p:nvPr>
        </p:nvSpPr>
        <p:spPr>
          <a:xfrm>
            <a:off x="913773" y="2103120"/>
            <a:ext cx="4959490" cy="3879222"/>
          </a:xfrm>
          <a:prstGeom prst="rect">
            <a:avLst/>
          </a:prstGeom>
        </p:spPr>
        <p:txBody>
          <a:bodyPr anchor="t">
            <a:normAutofit/>
          </a:bodyPr>
          <a:lstStyle>
            <a:lvl1pPr marL="0" indent="0" algn="ctr">
              <a:lnSpc>
                <a:spcPct val="100000"/>
              </a:lnSpc>
              <a:buNone/>
              <a:defRPr sz="16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Text Placeholder 2"/>
          <p:cNvSpPr>
            <a:spLocks noGrp="1"/>
          </p:cNvSpPr>
          <p:nvPr>
            <p:ph type="body" idx="21"/>
          </p:nvPr>
        </p:nvSpPr>
        <p:spPr>
          <a:xfrm>
            <a:off x="6318734" y="2103120"/>
            <a:ext cx="4959490" cy="3875013"/>
          </a:xfrm>
          <a:prstGeom prst="rect">
            <a:avLst/>
          </a:prstGeom>
        </p:spPr>
        <p:txBody>
          <a:bodyPr anchor="t">
            <a:normAutofit/>
          </a:bodyPr>
          <a:lstStyle>
            <a:lvl1pPr marL="0" indent="0" algn="ctr">
              <a:lnSpc>
                <a:spcPct val="100000"/>
              </a:lnSpc>
              <a:buNone/>
              <a:defRPr sz="16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itle 1"/>
          <p:cNvSpPr>
            <a:spLocks noGrp="1"/>
          </p:cNvSpPr>
          <p:nvPr>
            <p:ph type="title" hasCustomPrompt="1"/>
          </p:nvPr>
        </p:nvSpPr>
        <p:spPr>
          <a:xfrm>
            <a:off x="913775" y="258401"/>
            <a:ext cx="10364451" cy="1596177"/>
          </a:xfrm>
          <a:prstGeom prst="rect">
            <a:avLst/>
          </a:prstGeom>
        </p:spPr>
        <p:txBody>
          <a:bodyPr anchor="ct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17988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uščia skaidrė (balta)_2">
    <p:spTree>
      <p:nvGrpSpPr>
        <p:cNvPr id="1" name=""/>
        <p:cNvGrpSpPr/>
        <p:nvPr/>
      </p:nvGrpSpPr>
      <p:grpSpPr>
        <a:xfrm>
          <a:off x="0" y="0"/>
          <a:ext cx="0" cy="0"/>
          <a:chOff x="0" y="0"/>
          <a:chExt cx="0" cy="0"/>
        </a:xfrm>
      </p:grpSpPr>
      <p:sp>
        <p:nvSpPr>
          <p:cNvPr id="9" name="Text Placeholder 2"/>
          <p:cNvSpPr>
            <a:spLocks noGrp="1"/>
          </p:cNvSpPr>
          <p:nvPr>
            <p:ph type="body" idx="20"/>
          </p:nvPr>
        </p:nvSpPr>
        <p:spPr>
          <a:xfrm>
            <a:off x="913773" y="1958340"/>
            <a:ext cx="4959490" cy="4024002"/>
          </a:xfrm>
          <a:prstGeom prst="rect">
            <a:avLst/>
          </a:prstGeom>
        </p:spPr>
        <p:txBody>
          <a:bodyPr anchor="t">
            <a:normAutofit/>
          </a:bodyPr>
          <a:lstStyle>
            <a:lvl1pPr marL="0" indent="0" algn="ctr">
              <a:lnSpc>
                <a:spcPct val="100000"/>
              </a:lnSpc>
              <a:buNone/>
              <a:defRPr sz="16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2"/>
          <p:cNvSpPr>
            <a:spLocks noGrp="1"/>
          </p:cNvSpPr>
          <p:nvPr>
            <p:ph type="body" idx="21"/>
          </p:nvPr>
        </p:nvSpPr>
        <p:spPr>
          <a:xfrm>
            <a:off x="6318734" y="1958340"/>
            <a:ext cx="4959490" cy="4019793"/>
          </a:xfrm>
          <a:prstGeom prst="rect">
            <a:avLst/>
          </a:prstGeom>
        </p:spPr>
        <p:txBody>
          <a:bodyPr anchor="t">
            <a:normAutofit/>
          </a:bodyPr>
          <a:lstStyle>
            <a:lvl1pPr marL="0" indent="0" algn="ctr">
              <a:lnSpc>
                <a:spcPct val="100000"/>
              </a:lnSpc>
              <a:buNone/>
              <a:defRPr sz="16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itle 1"/>
          <p:cNvSpPr>
            <a:spLocks noGrp="1"/>
          </p:cNvSpPr>
          <p:nvPr>
            <p:ph type="title" hasCustomPrompt="1"/>
          </p:nvPr>
        </p:nvSpPr>
        <p:spPr>
          <a:xfrm>
            <a:off x="913775" y="144101"/>
            <a:ext cx="10364451" cy="1596177"/>
          </a:xfrm>
          <a:prstGeom prst="rect">
            <a:avLst/>
          </a:prstGeom>
        </p:spPr>
        <p:txBody>
          <a:bodyPr anchor="ctr">
            <a:noAutofit/>
          </a:bodyPr>
          <a:lstStyle>
            <a:lvl1pPr algn="ctr">
              <a:defRPr sz="6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100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uščia skaidrė (mėlyna)_3">
    <p:bg>
      <p:bgPr>
        <a:solidFill>
          <a:srgbClr val="0471B7"/>
        </a:solidFill>
        <a:effectLst/>
      </p:bgPr>
    </p:bg>
    <p:spTree>
      <p:nvGrpSpPr>
        <p:cNvPr id="1" name=""/>
        <p:cNvGrpSpPr/>
        <p:nvPr/>
      </p:nvGrpSpPr>
      <p:grpSpPr>
        <a:xfrm>
          <a:off x="0" y="0"/>
          <a:ext cx="0" cy="0"/>
          <a:chOff x="0" y="0"/>
          <a:chExt cx="0" cy="0"/>
        </a:xfrm>
      </p:grpSpPr>
      <p:sp>
        <p:nvSpPr>
          <p:cNvPr id="16" name="Text Placeholder 2"/>
          <p:cNvSpPr>
            <a:spLocks noGrp="1"/>
          </p:cNvSpPr>
          <p:nvPr>
            <p:ph type="body" idx="18"/>
          </p:nvPr>
        </p:nvSpPr>
        <p:spPr>
          <a:xfrm>
            <a:off x="913775" y="2209800"/>
            <a:ext cx="3259016" cy="3759841"/>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idx="19"/>
          </p:nvPr>
        </p:nvSpPr>
        <p:spPr>
          <a:xfrm>
            <a:off x="7994513" y="2209801"/>
            <a:ext cx="3259016" cy="3759840"/>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2"/>
          <p:cNvSpPr>
            <a:spLocks noGrp="1"/>
          </p:cNvSpPr>
          <p:nvPr>
            <p:ph type="body" idx="20"/>
          </p:nvPr>
        </p:nvSpPr>
        <p:spPr>
          <a:xfrm>
            <a:off x="4454144" y="2209801"/>
            <a:ext cx="3259016" cy="3759840"/>
          </a:xfrm>
          <a:prstGeom prst="rect">
            <a:avLst/>
          </a:prstGeom>
        </p:spPr>
        <p:txBody>
          <a:bodyPr anchor="t">
            <a:normAutofit/>
          </a:bodyPr>
          <a:lstStyle>
            <a:lvl1pPr marL="0" indent="0">
              <a:lnSpc>
                <a:spcPct val="100000"/>
              </a:lnSpc>
              <a:buNone/>
              <a:defRPr sz="2000">
                <a:solidFill>
                  <a:schemeClr val="bg1"/>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itle 1"/>
          <p:cNvSpPr>
            <a:spLocks noGrp="1"/>
          </p:cNvSpPr>
          <p:nvPr>
            <p:ph type="title" hasCustomPrompt="1"/>
          </p:nvPr>
        </p:nvSpPr>
        <p:spPr>
          <a:xfrm>
            <a:off x="913775" y="139021"/>
            <a:ext cx="10364451" cy="1596177"/>
          </a:xfrm>
          <a:prstGeom prst="rect">
            <a:avLst/>
          </a:prstGeom>
        </p:spPr>
        <p:txBody>
          <a:bodyPr anchor="ctr">
            <a:noAutofit/>
          </a:bodyPr>
          <a:lstStyle>
            <a:lvl1pPr algn="ctr">
              <a:defRPr sz="6000" b="1" i="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22269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uščia skaidrė (balta)_3">
    <p:spTree>
      <p:nvGrpSpPr>
        <p:cNvPr id="1" name=""/>
        <p:cNvGrpSpPr/>
        <p:nvPr/>
      </p:nvGrpSpPr>
      <p:grpSpPr>
        <a:xfrm>
          <a:off x="0" y="0"/>
          <a:ext cx="0" cy="0"/>
          <a:chOff x="0" y="0"/>
          <a:chExt cx="0" cy="0"/>
        </a:xfrm>
      </p:grpSpPr>
      <p:sp>
        <p:nvSpPr>
          <p:cNvPr id="5" name="Text Placeholder 2"/>
          <p:cNvSpPr>
            <a:spLocks noGrp="1"/>
          </p:cNvSpPr>
          <p:nvPr>
            <p:ph type="body" idx="18"/>
          </p:nvPr>
        </p:nvSpPr>
        <p:spPr>
          <a:xfrm>
            <a:off x="913775" y="2141220"/>
            <a:ext cx="3259016" cy="3841121"/>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Text Placeholder 2"/>
          <p:cNvSpPr>
            <a:spLocks noGrp="1"/>
          </p:cNvSpPr>
          <p:nvPr>
            <p:ph type="body" idx="19"/>
          </p:nvPr>
        </p:nvSpPr>
        <p:spPr>
          <a:xfrm>
            <a:off x="7994513" y="2141221"/>
            <a:ext cx="3259016" cy="3841120"/>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2"/>
          <p:cNvSpPr>
            <a:spLocks noGrp="1"/>
          </p:cNvSpPr>
          <p:nvPr>
            <p:ph type="body" idx="20"/>
          </p:nvPr>
        </p:nvSpPr>
        <p:spPr>
          <a:xfrm>
            <a:off x="4454144" y="2141221"/>
            <a:ext cx="3259016" cy="3841120"/>
          </a:xfrm>
          <a:prstGeom prst="rect">
            <a:avLst/>
          </a:prstGeom>
        </p:spPr>
        <p:txBody>
          <a:bodyPr anchor="t">
            <a:normAutofit/>
          </a:bodyPr>
          <a:lstStyle>
            <a:lvl1pPr marL="0" indent="0">
              <a:lnSpc>
                <a:spcPct val="100000"/>
              </a:lnSpc>
              <a:buNone/>
              <a:defRPr sz="2000">
                <a:solidFill>
                  <a:schemeClr val="tx1">
                    <a:lumMod val="75000"/>
                    <a:lumOff val="25000"/>
                  </a:schemeClr>
                </a:solidFill>
                <a:latin typeface="Source Sans Pro" charset="0"/>
                <a:ea typeface="Source Sans Pro" charset="0"/>
                <a:cs typeface="Source Sans Pro"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itle 1"/>
          <p:cNvSpPr>
            <a:spLocks noGrp="1"/>
          </p:cNvSpPr>
          <p:nvPr>
            <p:ph type="title" hasCustomPrompt="1"/>
          </p:nvPr>
        </p:nvSpPr>
        <p:spPr>
          <a:xfrm>
            <a:off x="913775" y="227921"/>
            <a:ext cx="10364451" cy="1596177"/>
          </a:xfrm>
          <a:prstGeom prst="rect">
            <a:avLst/>
          </a:prstGeom>
        </p:spPr>
        <p:txBody>
          <a:bodyPr anchor="ctr">
            <a:noAutofit/>
          </a:bodyPr>
          <a:lstStyle>
            <a:lvl1pPr algn="ctr">
              <a:defRPr sz="6000" b="1" i="0">
                <a:solidFill>
                  <a:srgbClr val="0471B7"/>
                </a:solidFill>
                <a:latin typeface="Source Sans Pro Black" charset="0"/>
                <a:ea typeface="Source Sans Pro Black" charset="0"/>
                <a:cs typeface="Source Sans Pro Black" charset="0"/>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15" y="6518874"/>
            <a:ext cx="11430000" cy="341376"/>
          </a:xfrm>
          <a:prstGeom prst="rect">
            <a:avLst/>
          </a:prstGeom>
        </p:spPr>
      </p:pic>
    </p:spTree>
    <p:extLst>
      <p:ext uri="{BB962C8B-B14F-4D97-AF65-F5344CB8AC3E}">
        <p14:creationId xmlns:p14="http://schemas.microsoft.com/office/powerpoint/2010/main" val="165750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lt-LT" dirty="0"/>
          </a:p>
        </p:txBody>
      </p:sp>
      <p:sp>
        <p:nvSpPr>
          <p:cNvPr id="4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lt-LT" dirty="0"/>
          </a:p>
        </p:txBody>
      </p:sp>
    </p:spTree>
    <p:extLst>
      <p:ext uri="{BB962C8B-B14F-4D97-AF65-F5344CB8AC3E}">
        <p14:creationId xmlns:p14="http://schemas.microsoft.com/office/powerpoint/2010/main" val="686235938"/>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72" r:id="rId3"/>
    <p:sldLayoutId id="2147483682" r:id="rId4"/>
    <p:sldLayoutId id="2147483683" r:id="rId5"/>
    <p:sldLayoutId id="2147483685" r:id="rId6"/>
    <p:sldLayoutId id="2147483684" r:id="rId7"/>
    <p:sldLayoutId id="2147483673" r:id="rId8"/>
    <p:sldLayoutId id="2147483675" r:id="rId9"/>
    <p:sldLayoutId id="2147483661" r:id="rId10"/>
    <p:sldLayoutId id="2147483674" r:id="rId11"/>
    <p:sldLayoutId id="2147483669" r:id="rId12"/>
    <p:sldLayoutId id="2147483670" r:id="rId13"/>
    <p:sldLayoutId id="2147483665" r:id="rId14"/>
    <p:sldLayoutId id="2147483671" r:id="rId15"/>
    <p:sldLayoutId id="2147483666" r:id="rId16"/>
    <p:sldLayoutId id="2147483676" r:id="rId17"/>
    <p:sldLayoutId id="2147483667" r:id="rId18"/>
    <p:sldLayoutId id="2147483677" r:id="rId19"/>
    <p:sldLayoutId id="2147483668" r:id="rId20"/>
    <p:sldLayoutId id="2147483678" r:id="rId21"/>
    <p:sldLayoutId id="2147483688" r:id="rId22"/>
    <p:sldLayoutId id="2147483687" r:id="rId23"/>
    <p:sldLayoutId id="2147483689" r:id="rId24"/>
    <p:sldLayoutId id="2147483690" r:id="rId25"/>
    <p:sldLayoutId id="2147483686" r:id="rId26"/>
    <p:sldLayoutId id="2147483679" r:id="rId27"/>
    <p:sldLayoutId id="2147483680" r:id="rId28"/>
    <p:sldLayoutId id="2147483697" r:id="rId29"/>
  </p:sldLayoutIdLst>
  <p:hf hdr="0" ftr="0" dt="0"/>
  <p:txStyles>
    <p:titleStyle>
      <a:lvl1pPr algn="l" defTabSz="914400" rtl="0" eaLnBrk="1" latinLnBrk="0" hangingPunct="1">
        <a:lnSpc>
          <a:spcPct val="90000"/>
        </a:lnSpc>
        <a:spcBef>
          <a:spcPct val="0"/>
        </a:spcBef>
        <a:buNone/>
        <a:defRPr sz="6000" b="1" i="0" kern="1200">
          <a:solidFill>
            <a:srgbClr val="0471B7"/>
          </a:solidFill>
          <a:latin typeface="Source Sans Pro Black" charset="0"/>
          <a:ea typeface="Source Sans Pro Black" charset="0"/>
          <a:cs typeface="Source Sans Pro Black" charset="0"/>
        </a:defRPr>
      </a:lvl1pPr>
    </p:titleStyle>
    <p:bodyStyle>
      <a:lvl1pPr marL="0" indent="0" algn="l" defTabSz="914400" rtl="0" eaLnBrk="1" latinLnBrk="0" hangingPunct="1">
        <a:lnSpc>
          <a:spcPct val="90000"/>
        </a:lnSpc>
        <a:spcBef>
          <a:spcPts val="1000"/>
        </a:spcBef>
        <a:buFontTx/>
        <a:buNone/>
        <a:defRPr sz="2800" kern="1200">
          <a:solidFill>
            <a:schemeClr val="tx1">
              <a:lumMod val="75000"/>
              <a:lumOff val="25000"/>
            </a:schemeClr>
          </a:solidFill>
          <a:latin typeface="Source Sans Pro" charset="0"/>
          <a:ea typeface="Source Sans Pro" charset="0"/>
          <a:cs typeface="Source Sans Pro" charset="0"/>
        </a:defRPr>
      </a:lvl1pPr>
      <a:lvl2pPr marL="457200" indent="0" algn="l" defTabSz="914400" rtl="0" eaLnBrk="1" latinLnBrk="0" hangingPunct="1">
        <a:lnSpc>
          <a:spcPct val="90000"/>
        </a:lnSpc>
        <a:spcBef>
          <a:spcPts val="500"/>
        </a:spcBef>
        <a:buFontTx/>
        <a:buNone/>
        <a:defRPr sz="2400" kern="1200">
          <a:solidFill>
            <a:schemeClr val="tx1">
              <a:lumMod val="75000"/>
              <a:lumOff val="25000"/>
            </a:schemeClr>
          </a:solidFill>
          <a:latin typeface="Source Sans Pro" charset="0"/>
          <a:ea typeface="Source Sans Pro" charset="0"/>
          <a:cs typeface="Source Sans Pro" charset="0"/>
        </a:defRPr>
      </a:lvl2pPr>
      <a:lvl3pPr marL="914400" indent="0" algn="l" defTabSz="914400" rtl="0" eaLnBrk="1" latinLnBrk="0" hangingPunct="1">
        <a:lnSpc>
          <a:spcPct val="90000"/>
        </a:lnSpc>
        <a:spcBef>
          <a:spcPts val="500"/>
        </a:spcBef>
        <a:buFontTx/>
        <a:buNone/>
        <a:defRPr sz="2000" kern="1200">
          <a:solidFill>
            <a:schemeClr val="tx1">
              <a:lumMod val="75000"/>
              <a:lumOff val="25000"/>
            </a:schemeClr>
          </a:solidFill>
          <a:latin typeface="Source Sans Pro" charset="0"/>
          <a:ea typeface="Source Sans Pro" charset="0"/>
          <a:cs typeface="Source Sans Pro" charset="0"/>
        </a:defRPr>
      </a:lvl3pPr>
      <a:lvl4pPr marL="1371600" indent="0" algn="l" defTabSz="914400" rtl="0" eaLnBrk="1" latinLnBrk="0" hangingPunct="1">
        <a:lnSpc>
          <a:spcPct val="90000"/>
        </a:lnSpc>
        <a:spcBef>
          <a:spcPts val="500"/>
        </a:spcBef>
        <a:buFontTx/>
        <a:buNone/>
        <a:defRPr sz="1800" kern="1200">
          <a:solidFill>
            <a:schemeClr val="tx1">
              <a:lumMod val="75000"/>
              <a:lumOff val="25000"/>
            </a:schemeClr>
          </a:solidFill>
          <a:latin typeface="Source Sans Pro" charset="0"/>
          <a:ea typeface="Source Sans Pro" charset="0"/>
          <a:cs typeface="Source Sans Pro" charset="0"/>
        </a:defRPr>
      </a:lvl4pPr>
      <a:lvl5pPr marL="1828800" indent="0" algn="l" defTabSz="914400" rtl="0" eaLnBrk="1" latinLnBrk="0" hangingPunct="1">
        <a:lnSpc>
          <a:spcPct val="90000"/>
        </a:lnSpc>
        <a:spcBef>
          <a:spcPts val="500"/>
        </a:spcBef>
        <a:buFontTx/>
        <a:buNone/>
        <a:defRPr sz="1800" kern="1200">
          <a:solidFill>
            <a:schemeClr val="tx1">
              <a:lumMod val="75000"/>
              <a:lumOff val="25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90229"/>
            <a:ext cx="10364451" cy="1596177"/>
          </a:xfrm>
        </p:spPr>
        <p:txBody>
          <a:bodyPr/>
          <a:lstStyle/>
          <a:p>
            <a:r>
              <a:rPr lang="en-US" dirty="0"/>
              <a:t>Data science home </a:t>
            </a:r>
            <a:r>
              <a:rPr lang="en-US" dirty="0" smtClean="0"/>
              <a:t>test</a:t>
            </a:r>
            <a:br>
              <a:rPr lang="en-US" dirty="0" smtClean="0"/>
            </a:br>
            <a:r>
              <a:rPr lang="en-US" dirty="0" err="1" smtClean="0"/>
              <a:t>sollution</a:t>
            </a:r>
            <a:endParaRPr lang="lt-LT" dirty="0"/>
          </a:p>
        </p:txBody>
      </p:sp>
      <p:sp>
        <p:nvSpPr>
          <p:cNvPr id="4" name="Text Placeholder 3"/>
          <p:cNvSpPr>
            <a:spLocks noGrp="1"/>
          </p:cNvSpPr>
          <p:nvPr>
            <p:ph type="body" idx="13"/>
          </p:nvPr>
        </p:nvSpPr>
        <p:spPr/>
        <p:txBody>
          <a:bodyPr/>
          <a:lstStyle/>
          <a:p>
            <a:r>
              <a:rPr lang="lt-LT" b="0" dirty="0"/>
              <a:t>20</a:t>
            </a:r>
            <a:r>
              <a:rPr lang="en-US" b="0" dirty="0"/>
              <a:t>20</a:t>
            </a:r>
            <a:r>
              <a:rPr lang="lt-LT" b="0" dirty="0"/>
              <a:t>-</a:t>
            </a:r>
            <a:r>
              <a:rPr lang="en-US" b="0" dirty="0"/>
              <a:t>May</a:t>
            </a:r>
            <a:r>
              <a:rPr lang="lt-LT" b="0" dirty="0"/>
              <a:t> | VILNIUS</a:t>
            </a:r>
          </a:p>
        </p:txBody>
      </p:sp>
    </p:spTree>
    <p:extLst>
      <p:ext uri="{BB962C8B-B14F-4D97-AF65-F5344CB8AC3E}">
        <p14:creationId xmlns:p14="http://schemas.microsoft.com/office/powerpoint/2010/main" val="1909626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idx="18"/>
          </p:nvPr>
        </p:nvSpPr>
        <p:spPr>
          <a:xfrm>
            <a:off x="913774" y="1851660"/>
            <a:ext cx="10364451" cy="4130681"/>
          </a:xfrm>
        </p:spPr>
        <p:txBody>
          <a:bodyPr/>
          <a:lstStyle/>
          <a:p>
            <a:pPr algn="l"/>
            <a:r>
              <a:rPr lang="en-GB" dirty="0" smtClean="0"/>
              <a:t>The following assumptions were made for prediction models:</a:t>
            </a:r>
          </a:p>
          <a:p>
            <a:pPr marL="342900" indent="-342900" algn="l">
              <a:buFont typeface="Arial" panose="020B0604020202020204" pitchFamily="34" charset="0"/>
              <a:buChar char="•"/>
            </a:pPr>
            <a:r>
              <a:rPr lang="en-GB" dirty="0" smtClean="0"/>
              <a:t>Different data files are not connected (i.e. the amount of oil products transported is not affected by the amount of food products transported and visa versa), as there is no clear way to identify the channels and how they are connected</a:t>
            </a:r>
          </a:p>
          <a:p>
            <a:pPr marL="342900" indent="-342900" algn="l">
              <a:buFont typeface="Arial" panose="020B0604020202020204" pitchFamily="34" charset="0"/>
              <a:buChar char="•"/>
            </a:pPr>
            <a:r>
              <a:rPr lang="en-GB" dirty="0" smtClean="0"/>
              <a:t>No other outside factors influence the amount of transported products</a:t>
            </a:r>
          </a:p>
        </p:txBody>
      </p:sp>
      <p:sp>
        <p:nvSpPr>
          <p:cNvPr id="9" name="Title 5"/>
          <p:cNvSpPr>
            <a:spLocks noGrp="1"/>
          </p:cNvSpPr>
          <p:nvPr>
            <p:ph type="title"/>
          </p:nvPr>
        </p:nvSpPr>
        <p:spPr>
          <a:xfrm>
            <a:off x="913776" y="650449"/>
            <a:ext cx="5684732" cy="766459"/>
          </a:xfrm>
        </p:spPr>
        <p:txBody>
          <a:bodyPr/>
          <a:lstStyle/>
          <a:p>
            <a:pPr algn="l"/>
            <a:r>
              <a:rPr lang="en-US" sz="2000" dirty="0" smtClean="0"/>
              <a:t>Assumptions</a:t>
            </a:r>
            <a:endParaRPr lang="lt-LT" sz="2000" dirty="0"/>
          </a:p>
        </p:txBody>
      </p:sp>
    </p:spTree>
    <p:extLst>
      <p:ext uri="{BB962C8B-B14F-4D97-AF65-F5344CB8AC3E}">
        <p14:creationId xmlns:p14="http://schemas.microsoft.com/office/powerpoint/2010/main" val="280787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605663" y="650449"/>
            <a:ext cx="5684732" cy="766459"/>
          </a:xfrm>
        </p:spPr>
        <p:txBody>
          <a:bodyPr/>
          <a:lstStyle/>
          <a:p>
            <a:pPr algn="l"/>
            <a:r>
              <a:rPr lang="en-US" sz="2000" dirty="0" smtClean="0"/>
              <a:t>Comparing model to actual data -1</a:t>
            </a:r>
            <a:endParaRPr lang="lt-LT" sz="2000" dirty="0"/>
          </a:p>
        </p:txBody>
      </p:sp>
      <p:graphicFrame>
        <p:nvGraphicFramePr>
          <p:cNvPr id="5" name="Chart 4"/>
          <p:cNvGraphicFramePr/>
          <p:nvPr>
            <p:extLst>
              <p:ext uri="{D42A27DB-BD31-4B8C-83A1-F6EECF244321}">
                <p14:modId xmlns:p14="http://schemas.microsoft.com/office/powerpoint/2010/main" val="2695174662"/>
              </p:ext>
            </p:extLst>
          </p:nvPr>
        </p:nvGraphicFramePr>
        <p:xfrm>
          <a:off x="605662" y="1338468"/>
          <a:ext cx="4642199" cy="27763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p:nvPr>
            <p:extLst>
              <p:ext uri="{D42A27DB-BD31-4B8C-83A1-F6EECF244321}">
                <p14:modId xmlns:p14="http://schemas.microsoft.com/office/powerpoint/2010/main" val="1187111084"/>
              </p:ext>
            </p:extLst>
          </p:nvPr>
        </p:nvGraphicFramePr>
        <p:xfrm>
          <a:off x="6290395" y="1308649"/>
          <a:ext cx="4642199" cy="27763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46924435"/>
              </p:ext>
            </p:extLst>
          </p:nvPr>
        </p:nvGraphicFramePr>
        <p:xfrm>
          <a:off x="605663" y="4472609"/>
          <a:ext cx="4642199" cy="17515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p:nvPr>
            <p:extLst>
              <p:ext uri="{D42A27DB-BD31-4B8C-83A1-F6EECF244321}">
                <p14:modId xmlns:p14="http://schemas.microsoft.com/office/powerpoint/2010/main" val="1485986897"/>
              </p:ext>
            </p:extLst>
          </p:nvPr>
        </p:nvGraphicFramePr>
        <p:xfrm>
          <a:off x="6290394" y="4446105"/>
          <a:ext cx="4642199" cy="175150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3045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605663" y="650449"/>
            <a:ext cx="5684732" cy="766459"/>
          </a:xfrm>
        </p:spPr>
        <p:txBody>
          <a:bodyPr/>
          <a:lstStyle/>
          <a:p>
            <a:pPr algn="l"/>
            <a:r>
              <a:rPr lang="en-US" sz="2000" dirty="0" smtClean="0"/>
              <a:t>Comparing model to actual data - 2</a:t>
            </a:r>
            <a:endParaRPr lang="lt-LT" sz="2000" dirty="0"/>
          </a:p>
        </p:txBody>
      </p:sp>
      <p:graphicFrame>
        <p:nvGraphicFramePr>
          <p:cNvPr id="5" name="Chart 4"/>
          <p:cNvGraphicFramePr/>
          <p:nvPr>
            <p:extLst>
              <p:ext uri="{D42A27DB-BD31-4B8C-83A1-F6EECF244321}">
                <p14:modId xmlns:p14="http://schemas.microsoft.com/office/powerpoint/2010/main" val="3087811241"/>
              </p:ext>
            </p:extLst>
          </p:nvPr>
        </p:nvGraphicFramePr>
        <p:xfrm>
          <a:off x="605662" y="1338468"/>
          <a:ext cx="4642199" cy="27763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p:nvPr>
            <p:extLst>
              <p:ext uri="{D42A27DB-BD31-4B8C-83A1-F6EECF244321}">
                <p14:modId xmlns:p14="http://schemas.microsoft.com/office/powerpoint/2010/main" val="3132348090"/>
              </p:ext>
            </p:extLst>
          </p:nvPr>
        </p:nvGraphicFramePr>
        <p:xfrm>
          <a:off x="6290395" y="1308649"/>
          <a:ext cx="4642199" cy="27763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1849061620"/>
              </p:ext>
            </p:extLst>
          </p:nvPr>
        </p:nvGraphicFramePr>
        <p:xfrm>
          <a:off x="605663" y="4472609"/>
          <a:ext cx="4642199" cy="17515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p:nvPr>
            <p:extLst>
              <p:ext uri="{D42A27DB-BD31-4B8C-83A1-F6EECF244321}">
                <p14:modId xmlns:p14="http://schemas.microsoft.com/office/powerpoint/2010/main" val="1763538249"/>
              </p:ext>
            </p:extLst>
          </p:nvPr>
        </p:nvGraphicFramePr>
        <p:xfrm>
          <a:off x="6290394" y="4446105"/>
          <a:ext cx="4642199" cy="175150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1292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605663" y="650449"/>
            <a:ext cx="5684732" cy="766459"/>
          </a:xfrm>
        </p:spPr>
        <p:txBody>
          <a:bodyPr/>
          <a:lstStyle/>
          <a:p>
            <a:pPr algn="l"/>
            <a:r>
              <a:rPr lang="en-US" sz="2000" dirty="0" smtClean="0"/>
              <a:t>Comparing model to actual data - 3</a:t>
            </a:r>
            <a:endParaRPr lang="lt-LT" sz="2000" dirty="0"/>
          </a:p>
        </p:txBody>
      </p:sp>
      <p:graphicFrame>
        <p:nvGraphicFramePr>
          <p:cNvPr id="5" name="Chart 4"/>
          <p:cNvGraphicFramePr/>
          <p:nvPr>
            <p:extLst>
              <p:ext uri="{D42A27DB-BD31-4B8C-83A1-F6EECF244321}">
                <p14:modId xmlns:p14="http://schemas.microsoft.com/office/powerpoint/2010/main" val="938907277"/>
              </p:ext>
            </p:extLst>
          </p:nvPr>
        </p:nvGraphicFramePr>
        <p:xfrm>
          <a:off x="605662" y="1338468"/>
          <a:ext cx="4642199" cy="27763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extLst>
              <p:ext uri="{D42A27DB-BD31-4B8C-83A1-F6EECF244321}">
                <p14:modId xmlns:p14="http://schemas.microsoft.com/office/powerpoint/2010/main" val="1667896726"/>
              </p:ext>
            </p:extLst>
          </p:nvPr>
        </p:nvGraphicFramePr>
        <p:xfrm>
          <a:off x="605663" y="4472609"/>
          <a:ext cx="4642199" cy="175150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1"/>
          <p:cNvSpPr>
            <a:spLocks noGrp="1"/>
          </p:cNvSpPr>
          <p:nvPr>
            <p:ph type="body" idx="18"/>
          </p:nvPr>
        </p:nvSpPr>
        <p:spPr>
          <a:xfrm>
            <a:off x="5695122" y="1851660"/>
            <a:ext cx="5583103" cy="4130681"/>
          </a:xfrm>
        </p:spPr>
        <p:txBody>
          <a:bodyPr/>
          <a:lstStyle/>
          <a:p>
            <a:pPr marL="342900" indent="-342900" algn="l">
              <a:buFont typeface="Arial" panose="020B0604020202020204" pitchFamily="34" charset="0"/>
              <a:buChar char="•"/>
            </a:pPr>
            <a:r>
              <a:rPr lang="en-GB" dirty="0" smtClean="0"/>
              <a:t>Data provided for model training is seasonal with a lot of irregularities</a:t>
            </a:r>
          </a:p>
          <a:p>
            <a:pPr marL="342900" indent="-342900" algn="l">
              <a:buFont typeface="Arial" panose="020B0604020202020204" pitchFamily="34" charset="0"/>
              <a:buChar char="•"/>
            </a:pPr>
            <a:r>
              <a:rPr lang="en-GB" dirty="0" smtClean="0"/>
              <a:t>Irregularities make it difficult for the model to pick up the correct seasonality</a:t>
            </a:r>
          </a:p>
          <a:p>
            <a:pPr marL="342900" indent="-342900" algn="l">
              <a:buFont typeface="Arial" panose="020B0604020202020204" pitchFamily="34" charset="0"/>
              <a:buChar char="•"/>
            </a:pPr>
            <a:r>
              <a:rPr lang="en-GB" dirty="0" smtClean="0"/>
              <a:t>Model accuracy needs to be improved, for better predictions, higher segmentation is needed (i.e. stations) and a better seasonality analysis</a:t>
            </a:r>
          </a:p>
          <a:p>
            <a:pPr marL="342900" indent="-342900" algn="l">
              <a:buFont typeface="Arial" panose="020B0604020202020204" pitchFamily="34" charset="0"/>
              <a:buChar char="•"/>
            </a:pPr>
            <a:endParaRPr lang="en-GB" dirty="0" smtClean="0"/>
          </a:p>
          <a:p>
            <a:pPr marL="342900" indent="-342900" algn="l">
              <a:buFont typeface="Arial" panose="020B0604020202020204" pitchFamily="34" charset="0"/>
              <a:buChar char="•"/>
            </a:pPr>
            <a:endParaRPr lang="lt-LT" dirty="0"/>
          </a:p>
        </p:txBody>
      </p:sp>
      <p:sp>
        <p:nvSpPr>
          <p:cNvPr id="8" name="Title 5"/>
          <p:cNvSpPr txBox="1">
            <a:spLocks/>
          </p:cNvSpPr>
          <p:nvPr/>
        </p:nvSpPr>
        <p:spPr>
          <a:xfrm>
            <a:off x="5695122" y="648228"/>
            <a:ext cx="5684732" cy="7664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0" kern="1200">
                <a:solidFill>
                  <a:srgbClr val="0471B7"/>
                </a:solidFill>
                <a:latin typeface="Source Sans Pro Black" charset="0"/>
                <a:ea typeface="Source Sans Pro Black" charset="0"/>
                <a:cs typeface="Source Sans Pro Black" charset="0"/>
              </a:defRPr>
            </a:lvl1pPr>
          </a:lstStyle>
          <a:p>
            <a:pPr algn="l"/>
            <a:r>
              <a:rPr lang="en-GB" sz="2000" dirty="0" smtClean="0"/>
              <a:t>Conclusions</a:t>
            </a:r>
            <a:endParaRPr lang="lt-LT" sz="2000" dirty="0"/>
          </a:p>
        </p:txBody>
      </p:sp>
    </p:spTree>
    <p:extLst>
      <p:ext uri="{BB962C8B-B14F-4D97-AF65-F5344CB8AC3E}">
        <p14:creationId xmlns:p14="http://schemas.microsoft.com/office/powerpoint/2010/main" val="252040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913776" y="650449"/>
            <a:ext cx="5684732" cy="766459"/>
          </a:xfrm>
        </p:spPr>
        <p:txBody>
          <a:bodyPr/>
          <a:lstStyle/>
          <a:p>
            <a:pPr algn="l"/>
            <a:r>
              <a:rPr lang="en-US" sz="2000" dirty="0" smtClean="0"/>
              <a:t>Prediction for 2019 - 1</a:t>
            </a:r>
            <a:endParaRPr lang="lt-LT" sz="2000" dirty="0"/>
          </a:p>
        </p:txBody>
      </p:sp>
      <p:graphicFrame>
        <p:nvGraphicFramePr>
          <p:cNvPr id="5" name="Chart 4"/>
          <p:cNvGraphicFramePr/>
          <p:nvPr>
            <p:extLst>
              <p:ext uri="{D42A27DB-BD31-4B8C-83A1-F6EECF244321}">
                <p14:modId xmlns:p14="http://schemas.microsoft.com/office/powerpoint/2010/main" val="4109851093"/>
              </p:ext>
            </p:extLst>
          </p:nvPr>
        </p:nvGraphicFramePr>
        <p:xfrm>
          <a:off x="605662" y="1338466"/>
          <a:ext cx="4642199" cy="4028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453056359"/>
              </p:ext>
            </p:extLst>
          </p:nvPr>
        </p:nvGraphicFramePr>
        <p:xfrm>
          <a:off x="6598508" y="1338465"/>
          <a:ext cx="4642199" cy="40286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02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913776" y="650449"/>
            <a:ext cx="5684732" cy="766459"/>
          </a:xfrm>
        </p:spPr>
        <p:txBody>
          <a:bodyPr/>
          <a:lstStyle/>
          <a:p>
            <a:pPr algn="l"/>
            <a:r>
              <a:rPr lang="en-US" sz="2000" dirty="0" smtClean="0"/>
              <a:t>Prediction for 2019 - 2</a:t>
            </a:r>
            <a:endParaRPr lang="lt-LT" sz="2000" dirty="0"/>
          </a:p>
        </p:txBody>
      </p:sp>
      <p:graphicFrame>
        <p:nvGraphicFramePr>
          <p:cNvPr id="5" name="Chart 4"/>
          <p:cNvGraphicFramePr/>
          <p:nvPr>
            <p:extLst>
              <p:ext uri="{D42A27DB-BD31-4B8C-83A1-F6EECF244321}">
                <p14:modId xmlns:p14="http://schemas.microsoft.com/office/powerpoint/2010/main" val="1908509317"/>
              </p:ext>
            </p:extLst>
          </p:nvPr>
        </p:nvGraphicFramePr>
        <p:xfrm>
          <a:off x="605662" y="1338466"/>
          <a:ext cx="4642199" cy="4028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1046015866"/>
              </p:ext>
            </p:extLst>
          </p:nvPr>
        </p:nvGraphicFramePr>
        <p:xfrm>
          <a:off x="6598508" y="1338465"/>
          <a:ext cx="4642199" cy="40286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249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a:xfrm>
            <a:off x="913776" y="650449"/>
            <a:ext cx="5684732" cy="766459"/>
          </a:xfrm>
        </p:spPr>
        <p:txBody>
          <a:bodyPr/>
          <a:lstStyle/>
          <a:p>
            <a:pPr algn="l"/>
            <a:r>
              <a:rPr lang="en-US" sz="2000" dirty="0" smtClean="0"/>
              <a:t>Prediction for 2019 - 3</a:t>
            </a:r>
            <a:endParaRPr lang="lt-LT" sz="2000" dirty="0"/>
          </a:p>
        </p:txBody>
      </p:sp>
      <p:graphicFrame>
        <p:nvGraphicFramePr>
          <p:cNvPr id="5" name="Chart 4"/>
          <p:cNvGraphicFramePr/>
          <p:nvPr>
            <p:extLst>
              <p:ext uri="{D42A27DB-BD31-4B8C-83A1-F6EECF244321}">
                <p14:modId xmlns:p14="http://schemas.microsoft.com/office/powerpoint/2010/main" val="726831038"/>
              </p:ext>
            </p:extLst>
          </p:nvPr>
        </p:nvGraphicFramePr>
        <p:xfrm>
          <a:off x="605662" y="1338466"/>
          <a:ext cx="4642199" cy="40286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1"/>
          <p:cNvSpPr>
            <a:spLocks noGrp="1"/>
          </p:cNvSpPr>
          <p:nvPr>
            <p:ph type="body" idx="18"/>
          </p:nvPr>
        </p:nvSpPr>
        <p:spPr>
          <a:xfrm>
            <a:off x="5695122" y="1851660"/>
            <a:ext cx="5583103" cy="4130681"/>
          </a:xfrm>
        </p:spPr>
        <p:txBody>
          <a:bodyPr/>
          <a:lstStyle/>
          <a:p>
            <a:pPr marL="342900" indent="-342900" algn="l">
              <a:buFont typeface="Arial" panose="020B0604020202020204" pitchFamily="34" charset="0"/>
              <a:buChar char="•"/>
            </a:pPr>
            <a:r>
              <a:rPr lang="en-GB" dirty="0" smtClean="0"/>
              <a:t>Taking the conclusions from prediction vs actual analysis,  higher segmentation is needed for more convincing results</a:t>
            </a:r>
          </a:p>
          <a:p>
            <a:pPr marL="342900" indent="-342900" algn="l">
              <a:buFont typeface="Arial" panose="020B0604020202020204" pitchFamily="34" charset="0"/>
              <a:buChar char="•"/>
            </a:pPr>
            <a:r>
              <a:rPr lang="en-GB" dirty="0" smtClean="0"/>
              <a:t>Predictions show a slight seasonality for some products, but a very high spread between the lower and upper values</a:t>
            </a:r>
          </a:p>
          <a:p>
            <a:pPr marL="342900" indent="-342900" algn="l">
              <a:buFont typeface="Arial" panose="020B0604020202020204" pitchFamily="34" charset="0"/>
              <a:buChar char="•"/>
            </a:pPr>
            <a:r>
              <a:rPr lang="en-GB" dirty="0" smtClean="0"/>
              <a:t>Mean values could be used as an assessment of overall </a:t>
            </a:r>
            <a:r>
              <a:rPr lang="en-GB" smtClean="0"/>
              <a:t>year performance</a:t>
            </a:r>
            <a:endParaRPr lang="lt-LT" dirty="0"/>
          </a:p>
        </p:txBody>
      </p:sp>
      <p:sp>
        <p:nvSpPr>
          <p:cNvPr id="7" name="Title 5"/>
          <p:cNvSpPr txBox="1">
            <a:spLocks/>
          </p:cNvSpPr>
          <p:nvPr/>
        </p:nvSpPr>
        <p:spPr>
          <a:xfrm>
            <a:off x="5695122" y="648228"/>
            <a:ext cx="5684732" cy="7664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0" kern="1200">
                <a:solidFill>
                  <a:srgbClr val="0471B7"/>
                </a:solidFill>
                <a:latin typeface="Source Sans Pro Black" charset="0"/>
                <a:ea typeface="Source Sans Pro Black" charset="0"/>
                <a:cs typeface="Source Sans Pro Black" charset="0"/>
              </a:defRPr>
            </a:lvl1pPr>
          </a:lstStyle>
          <a:p>
            <a:pPr algn="l"/>
            <a:r>
              <a:rPr lang="en-GB" sz="2000" dirty="0" smtClean="0"/>
              <a:t>Conclusions</a:t>
            </a:r>
            <a:endParaRPr lang="lt-LT" sz="2000" dirty="0"/>
          </a:p>
        </p:txBody>
      </p:sp>
    </p:spTree>
    <p:extLst>
      <p:ext uri="{BB962C8B-B14F-4D97-AF65-F5344CB8AC3E}">
        <p14:creationId xmlns:p14="http://schemas.microsoft.com/office/powerpoint/2010/main" val="2622492755"/>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8423</TotalTime>
  <Words>337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Source Sans Pro</vt:lpstr>
      <vt:lpstr>Source Sans Pro Black</vt:lpstr>
      <vt:lpstr>Office Theme</vt:lpstr>
      <vt:lpstr>Data science home test sollution</vt:lpstr>
      <vt:lpstr>Assumptions</vt:lpstr>
      <vt:lpstr>Comparing model to actual data -1</vt:lpstr>
      <vt:lpstr>Comparing model to actual data - 2</vt:lpstr>
      <vt:lpstr>Comparing model to actual data - 3</vt:lpstr>
      <vt:lpstr>Prediction for 2019 - 1</vt:lpstr>
      <vt:lpstr>Prediction for 2019 - 2</vt:lpstr>
      <vt:lpstr>Prediction for 2019 - 3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Lorem Ipsum</dc:creator>
  <cp:lastModifiedBy>Darius Sidlauskas</cp:lastModifiedBy>
  <cp:revision>340</cp:revision>
  <dcterms:created xsi:type="dcterms:W3CDTF">2018-01-04T14:11:14Z</dcterms:created>
  <dcterms:modified xsi:type="dcterms:W3CDTF">2020-05-26T13:22:02Z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cb905c-755b-4fd4-bd20-0d682d4f1d27_Enabled">
    <vt:lpwstr>true</vt:lpwstr>
  </property>
  <property fmtid="{D5CDD505-2E9C-101B-9397-08002B2CF9AE}" pid="3" name="MSIP_Label_cfcb905c-755b-4fd4-bd20-0d682d4f1d27_SetDate">
    <vt:lpwstr>2020-05-06T05:58:21Z</vt:lpwstr>
  </property>
  <property fmtid="{D5CDD505-2E9C-101B-9397-08002B2CF9AE}" pid="4" name="MSIP_Label_cfcb905c-755b-4fd4-bd20-0d682d4f1d27_Method">
    <vt:lpwstr>Standard</vt:lpwstr>
  </property>
  <property fmtid="{D5CDD505-2E9C-101B-9397-08002B2CF9AE}" pid="5" name="MSIP_Label_cfcb905c-755b-4fd4-bd20-0d682d4f1d27_Name">
    <vt:lpwstr>Internal</vt:lpwstr>
  </property>
  <property fmtid="{D5CDD505-2E9C-101B-9397-08002B2CF9AE}" pid="6" name="MSIP_Label_cfcb905c-755b-4fd4-bd20-0d682d4f1d27_SiteId">
    <vt:lpwstr>d91d5b65-9d38-4908-9bd1-ebc28a01cade</vt:lpwstr>
  </property>
  <property fmtid="{D5CDD505-2E9C-101B-9397-08002B2CF9AE}" pid="7" name="MSIP_Label_cfcb905c-755b-4fd4-bd20-0d682d4f1d27_ActionId">
    <vt:lpwstr>36c553dc-4d6d-4f35-8319-00005e5edee5</vt:lpwstr>
  </property>
  <property fmtid="{D5CDD505-2E9C-101B-9397-08002B2CF9AE}" pid="8" name="MSIP_Label_cfcb905c-755b-4fd4-bd20-0d682d4f1d27_ContentBits">
    <vt:lpwstr>0</vt:lpwstr>
  </property>
</Properties>
</file>