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21"/>
  </p:notesMasterIdLst>
  <p:sldIdLst>
    <p:sldId id="270" r:id="rId2"/>
    <p:sldId id="284" r:id="rId3"/>
    <p:sldId id="256" r:id="rId4"/>
    <p:sldId id="265" r:id="rId5"/>
    <p:sldId id="266" r:id="rId6"/>
    <p:sldId id="260" r:id="rId7"/>
    <p:sldId id="261" r:id="rId8"/>
    <p:sldId id="264" r:id="rId9"/>
    <p:sldId id="272" r:id="rId10"/>
    <p:sldId id="273" r:id="rId11"/>
    <p:sldId id="276" r:id="rId12"/>
    <p:sldId id="277" r:id="rId13"/>
    <p:sldId id="292" r:id="rId14"/>
    <p:sldId id="278" r:id="rId15"/>
    <p:sldId id="279" r:id="rId16"/>
    <p:sldId id="297" r:id="rId17"/>
    <p:sldId id="299" r:id="rId18"/>
    <p:sldId id="298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" initials="L" lastIdx="1" clrIdx="0">
    <p:extLst>
      <p:ext uri="{19B8F6BF-5375-455C-9EA6-DF929625EA0E}">
        <p15:presenceInfo xmlns:p15="http://schemas.microsoft.com/office/powerpoint/2012/main" userId="La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BE78C-D1E5-40BE-97C3-2EC895413251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5D2876-F372-4361-A93D-63E3ECFB4AC2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2400" b="1" dirty="0" smtClean="0"/>
            <a:t>	</a:t>
          </a:r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Automatiser le traitement de données géographiques</a:t>
          </a:r>
          <a:endParaRPr lang="fr-FR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A383F5-7EDF-45DF-8F53-497D7A93D3AF}" type="parTrans" cxnId="{05FD2BB7-F26E-4547-8735-1D8A8FB93EB4}">
      <dgm:prSet/>
      <dgm:spPr/>
      <dgm:t>
        <a:bodyPr/>
        <a:lstStyle/>
        <a:p>
          <a:endParaRPr lang="fr-FR"/>
        </a:p>
      </dgm:t>
    </dgm:pt>
    <dgm:pt modelId="{0C46A033-20FD-45B1-B7E1-770196B0D137}" type="sibTrans" cxnId="{05FD2BB7-F26E-4547-8735-1D8A8FB93EB4}">
      <dgm:prSet/>
      <dgm:spPr/>
      <dgm:t>
        <a:bodyPr/>
        <a:lstStyle/>
        <a:p>
          <a:endParaRPr lang="fr-FR"/>
        </a:p>
      </dgm:t>
    </dgm:pt>
    <dgm:pt modelId="{385949F5-719F-4ACE-A334-36F78BD8C175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Améliorer la précision et la fiabilité des analyses géographiques</a:t>
          </a:r>
          <a:endParaRPr lang="fr-F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1861BF-DD97-4A60-880E-1A9A713ED18E}" type="parTrans" cxnId="{A9B41FB4-C872-4910-A63F-166C6F621864}">
      <dgm:prSet/>
      <dgm:spPr/>
      <dgm:t>
        <a:bodyPr/>
        <a:lstStyle/>
        <a:p>
          <a:endParaRPr lang="fr-FR"/>
        </a:p>
      </dgm:t>
    </dgm:pt>
    <dgm:pt modelId="{93CCA7C1-C0A2-4033-A03F-CA03BE45375C}" type="sibTrans" cxnId="{A9B41FB4-C872-4910-A63F-166C6F621864}">
      <dgm:prSet/>
      <dgm:spPr/>
      <dgm:t>
        <a:bodyPr/>
        <a:lstStyle/>
        <a:p>
          <a:endParaRPr lang="fr-FR"/>
        </a:p>
      </dgm:t>
    </dgm:pt>
    <dgm:pt modelId="{12470801-CB40-4399-814F-E756AE6441FB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Faciliter la prise de décisions</a:t>
          </a:r>
          <a:endParaRPr lang="fr-F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7325E8-AA14-46D0-8E25-721C8681B844}" type="parTrans" cxnId="{4C1CA9F8-AD66-47EE-9C00-AA2C61226342}">
      <dgm:prSet/>
      <dgm:spPr/>
      <dgm:t>
        <a:bodyPr/>
        <a:lstStyle/>
        <a:p>
          <a:endParaRPr lang="fr-FR"/>
        </a:p>
      </dgm:t>
    </dgm:pt>
    <dgm:pt modelId="{DEFBFA87-4841-4DFA-AC5E-A872E2ED6575}" type="sibTrans" cxnId="{4C1CA9F8-AD66-47EE-9C00-AA2C61226342}">
      <dgm:prSet/>
      <dgm:spPr/>
      <dgm:t>
        <a:bodyPr/>
        <a:lstStyle/>
        <a:p>
          <a:endParaRPr lang="fr-FR"/>
        </a:p>
      </dgm:t>
    </dgm:pt>
    <dgm:pt modelId="{400E7D93-3E80-4A83-B49A-C101CA504A95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1700" b="1" dirty="0" smtClean="0"/>
            <a:t>	</a:t>
          </a:r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Réduire les coûts de collecte de données géographiques</a:t>
          </a:r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9C5200-C98C-49E4-BC2E-4903F2619141}" type="parTrans" cxnId="{340338F8-B834-45DC-B905-CF070F5B56DE}">
      <dgm:prSet/>
      <dgm:spPr/>
      <dgm:t>
        <a:bodyPr/>
        <a:lstStyle/>
        <a:p>
          <a:endParaRPr lang="fr-FR"/>
        </a:p>
      </dgm:t>
    </dgm:pt>
    <dgm:pt modelId="{4C064805-ED19-49B2-9178-AD4BD889D3AD}" type="sibTrans" cxnId="{340338F8-B834-45DC-B905-CF070F5B56DE}">
      <dgm:prSet/>
      <dgm:spPr/>
      <dgm:t>
        <a:bodyPr/>
        <a:lstStyle/>
        <a:p>
          <a:endParaRPr lang="fr-FR"/>
        </a:p>
      </dgm:t>
    </dgm:pt>
    <dgm:pt modelId="{2680A541-EBD3-4D3B-AFBA-CB4E3A56708D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2800" b="1" dirty="0" smtClean="0"/>
            <a:t>Faciliter la cartographie </a:t>
          </a:r>
          <a:endParaRPr lang="fr-FR" sz="2800" dirty="0"/>
        </a:p>
      </dgm:t>
    </dgm:pt>
    <dgm:pt modelId="{FAECA4B9-1B11-4951-B8C8-5658EF13F7E8}" type="parTrans" cxnId="{B33C9FBD-60AE-432B-A57D-080A491AEA35}">
      <dgm:prSet/>
      <dgm:spPr/>
      <dgm:t>
        <a:bodyPr/>
        <a:lstStyle/>
        <a:p>
          <a:endParaRPr lang="fr-FR"/>
        </a:p>
      </dgm:t>
    </dgm:pt>
    <dgm:pt modelId="{A8691E80-B3B6-4D5C-B22B-B1587EE10E96}" type="sibTrans" cxnId="{B33C9FBD-60AE-432B-A57D-080A491AEA35}">
      <dgm:prSet/>
      <dgm:spPr/>
      <dgm:t>
        <a:bodyPr/>
        <a:lstStyle/>
        <a:p>
          <a:endParaRPr lang="fr-FR"/>
        </a:p>
      </dgm:t>
    </dgm:pt>
    <dgm:pt modelId="{9E1C39B0-00DC-400E-8AFC-B20CAC5B502D}" type="pres">
      <dgm:prSet presAssocID="{918BE78C-D1E5-40BE-97C3-2EC89541325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FBFB2-3244-4FF2-A81A-73B69608DE93}" type="pres">
      <dgm:prSet presAssocID="{305D2876-F372-4361-A93D-63E3ECFB4AC2}" presName="composite" presStyleCnt="0"/>
      <dgm:spPr/>
    </dgm:pt>
    <dgm:pt modelId="{84B99044-A4F9-49C0-A5A5-CFC1A9466EAA}" type="pres">
      <dgm:prSet presAssocID="{305D2876-F372-4361-A93D-63E3ECFB4AC2}" presName="imgShp" presStyleLbl="fgImgPlace1" presStyleIdx="0" presStyleCnt="5" custLinFactX="-153" custLinFactNeighborX="-100000" custLinFactNeighborY="-64"/>
      <dgm:spPr/>
    </dgm:pt>
    <dgm:pt modelId="{6B107062-2614-4B85-A0FC-A0F56126A29E}" type="pres">
      <dgm:prSet presAssocID="{305D2876-F372-4361-A93D-63E3ECFB4AC2}" presName="txShp" presStyleLbl="node1" presStyleIdx="0" presStyleCnt="5" custScaleX="13988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CEE9EE-4F96-4DFD-9078-A58C7F368659}" type="pres">
      <dgm:prSet presAssocID="{0C46A033-20FD-45B1-B7E1-770196B0D137}" presName="spacing" presStyleCnt="0"/>
      <dgm:spPr/>
    </dgm:pt>
    <dgm:pt modelId="{617CB5DE-9800-492C-97D4-2D50FABF74B1}" type="pres">
      <dgm:prSet presAssocID="{385949F5-719F-4ACE-A334-36F78BD8C175}" presName="composite" presStyleCnt="0"/>
      <dgm:spPr/>
    </dgm:pt>
    <dgm:pt modelId="{CD112559-035E-4022-B465-D915ACED941C}" type="pres">
      <dgm:prSet presAssocID="{385949F5-719F-4ACE-A334-36F78BD8C175}" presName="imgShp" presStyleLbl="fgImgPlace1" presStyleIdx="1" presStyleCnt="5" custLinFactX="-153" custLinFactNeighborX="-100000" custLinFactNeighborY="1601"/>
      <dgm:spPr/>
    </dgm:pt>
    <dgm:pt modelId="{1C75BDB4-52E9-4C92-8A0B-005810F11355}" type="pres">
      <dgm:prSet presAssocID="{385949F5-719F-4ACE-A334-36F78BD8C175}" presName="txShp" presStyleLbl="node1" presStyleIdx="1" presStyleCnt="5" custScaleX="140604" custLinFactNeighborX="181" custLinFactNeighborY="32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9A6410-0A4C-4BE6-A873-950CA96B132C}" type="pres">
      <dgm:prSet presAssocID="{93CCA7C1-C0A2-4033-A03F-CA03BE45375C}" presName="spacing" presStyleCnt="0"/>
      <dgm:spPr/>
    </dgm:pt>
    <dgm:pt modelId="{7255D315-E8E8-4052-B4FF-8669A7A98B2E}" type="pres">
      <dgm:prSet presAssocID="{12470801-CB40-4399-814F-E756AE6441FB}" presName="composite" presStyleCnt="0"/>
      <dgm:spPr/>
    </dgm:pt>
    <dgm:pt modelId="{D1A2AEB7-A439-47BB-8E25-B58741BA7119}" type="pres">
      <dgm:prSet presAssocID="{12470801-CB40-4399-814F-E756AE6441FB}" presName="imgShp" presStyleLbl="fgImgPlace1" presStyleIdx="2" presStyleCnt="5" custLinFactNeighborX="-80051" custLinFactNeighborY="1601"/>
      <dgm:spPr/>
    </dgm:pt>
    <dgm:pt modelId="{76A1F237-82A9-4C96-8744-57521096CE2F}" type="pres">
      <dgm:prSet presAssocID="{12470801-CB40-4399-814F-E756AE6441FB}" presName="txShp" presStyleLbl="node1" presStyleIdx="2" presStyleCnt="5" custScaleX="1391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DFAA3A-8C44-40D5-923B-330829EBA2A5}" type="pres">
      <dgm:prSet presAssocID="{DEFBFA87-4841-4DFA-AC5E-A872E2ED6575}" presName="spacing" presStyleCnt="0"/>
      <dgm:spPr/>
    </dgm:pt>
    <dgm:pt modelId="{F27AA9C9-C36B-47FA-9B13-82E0CBACB8A8}" type="pres">
      <dgm:prSet presAssocID="{400E7D93-3E80-4A83-B49A-C101CA504A95}" presName="composite" presStyleCnt="0"/>
      <dgm:spPr/>
    </dgm:pt>
    <dgm:pt modelId="{579EFB4C-CFF4-4264-9474-B64380B681B8}" type="pres">
      <dgm:prSet presAssocID="{400E7D93-3E80-4A83-B49A-C101CA504A95}" presName="imgShp" presStyleLbl="fgImgPlace1" presStyleIdx="3" presStyleCnt="5" custLinFactNeighborX="-95277" custLinFactNeighborY="1601"/>
      <dgm:spPr/>
    </dgm:pt>
    <dgm:pt modelId="{4314C594-9B2C-49EA-9FC5-4360DCC7F60A}" type="pres">
      <dgm:prSet presAssocID="{400E7D93-3E80-4A83-B49A-C101CA504A95}" presName="txShp" presStyleLbl="node1" presStyleIdx="3" presStyleCnt="5" custScaleX="1391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EDD40-FEB5-4041-BA4B-B008816315D0}" type="pres">
      <dgm:prSet presAssocID="{4C064805-ED19-49B2-9178-AD4BD889D3AD}" presName="spacing" presStyleCnt="0"/>
      <dgm:spPr/>
    </dgm:pt>
    <dgm:pt modelId="{4F87D341-BCF0-4E72-9894-874D0493492C}" type="pres">
      <dgm:prSet presAssocID="{2680A541-EBD3-4D3B-AFBA-CB4E3A56708D}" presName="composite" presStyleCnt="0"/>
      <dgm:spPr/>
    </dgm:pt>
    <dgm:pt modelId="{2A41D67D-41AB-435C-837F-53C1B0874656}" type="pres">
      <dgm:prSet presAssocID="{2680A541-EBD3-4D3B-AFBA-CB4E3A56708D}" presName="imgShp" presStyleLbl="fgImgPlace1" presStyleIdx="4" presStyleCnt="5" custLinFactX="-153" custLinFactNeighborX="-100000"/>
      <dgm:spPr/>
    </dgm:pt>
    <dgm:pt modelId="{27396165-D1A0-468D-9CF3-2E858EE2191D}" type="pres">
      <dgm:prSet presAssocID="{2680A541-EBD3-4D3B-AFBA-CB4E3A56708D}" presName="txShp" presStyleLbl="node1" presStyleIdx="4" presStyleCnt="5" custScaleX="140242" custLinFactNeighborY="166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9B41FB4-C872-4910-A63F-166C6F621864}" srcId="{918BE78C-D1E5-40BE-97C3-2EC895413251}" destId="{385949F5-719F-4ACE-A334-36F78BD8C175}" srcOrd="1" destOrd="0" parTransId="{B21861BF-DD97-4A60-880E-1A9A713ED18E}" sibTransId="{93CCA7C1-C0A2-4033-A03F-CA03BE45375C}"/>
    <dgm:cxn modelId="{2A7AB559-2477-4F3B-93EF-80C302687793}" type="presOf" srcId="{12470801-CB40-4399-814F-E756AE6441FB}" destId="{76A1F237-82A9-4C96-8744-57521096CE2F}" srcOrd="0" destOrd="0" presId="urn:microsoft.com/office/officeart/2005/8/layout/vList3"/>
    <dgm:cxn modelId="{B33C9FBD-60AE-432B-A57D-080A491AEA35}" srcId="{918BE78C-D1E5-40BE-97C3-2EC895413251}" destId="{2680A541-EBD3-4D3B-AFBA-CB4E3A56708D}" srcOrd="4" destOrd="0" parTransId="{FAECA4B9-1B11-4951-B8C8-5658EF13F7E8}" sibTransId="{A8691E80-B3B6-4D5C-B22B-B1587EE10E96}"/>
    <dgm:cxn modelId="{4C1CA9F8-AD66-47EE-9C00-AA2C61226342}" srcId="{918BE78C-D1E5-40BE-97C3-2EC895413251}" destId="{12470801-CB40-4399-814F-E756AE6441FB}" srcOrd="2" destOrd="0" parTransId="{EA7325E8-AA14-46D0-8E25-721C8681B844}" sibTransId="{DEFBFA87-4841-4DFA-AC5E-A872E2ED6575}"/>
    <dgm:cxn modelId="{0A714279-F58B-4097-B68F-E19CE2FD8108}" type="presOf" srcId="{385949F5-719F-4ACE-A334-36F78BD8C175}" destId="{1C75BDB4-52E9-4C92-8A0B-005810F11355}" srcOrd="0" destOrd="0" presId="urn:microsoft.com/office/officeart/2005/8/layout/vList3"/>
    <dgm:cxn modelId="{7BA30086-71F6-4DC0-BB5C-2CCCE92863B4}" type="presOf" srcId="{305D2876-F372-4361-A93D-63E3ECFB4AC2}" destId="{6B107062-2614-4B85-A0FC-A0F56126A29E}" srcOrd="0" destOrd="0" presId="urn:microsoft.com/office/officeart/2005/8/layout/vList3"/>
    <dgm:cxn modelId="{6D6C0839-49C0-4B83-ADFA-D7561A80F0EA}" type="presOf" srcId="{918BE78C-D1E5-40BE-97C3-2EC895413251}" destId="{9E1C39B0-00DC-400E-8AFC-B20CAC5B502D}" srcOrd="0" destOrd="0" presId="urn:microsoft.com/office/officeart/2005/8/layout/vList3"/>
    <dgm:cxn modelId="{340338F8-B834-45DC-B905-CF070F5B56DE}" srcId="{918BE78C-D1E5-40BE-97C3-2EC895413251}" destId="{400E7D93-3E80-4A83-B49A-C101CA504A95}" srcOrd="3" destOrd="0" parTransId="{E59C5200-C98C-49E4-BC2E-4903F2619141}" sibTransId="{4C064805-ED19-49B2-9178-AD4BD889D3AD}"/>
    <dgm:cxn modelId="{A8D0FE42-4946-465F-A865-F30A0C69A731}" type="presOf" srcId="{2680A541-EBD3-4D3B-AFBA-CB4E3A56708D}" destId="{27396165-D1A0-468D-9CF3-2E858EE2191D}" srcOrd="0" destOrd="0" presId="urn:microsoft.com/office/officeart/2005/8/layout/vList3"/>
    <dgm:cxn modelId="{27FA3893-E187-41D0-A495-806678D06CAB}" type="presOf" srcId="{400E7D93-3E80-4A83-B49A-C101CA504A95}" destId="{4314C594-9B2C-49EA-9FC5-4360DCC7F60A}" srcOrd="0" destOrd="0" presId="urn:microsoft.com/office/officeart/2005/8/layout/vList3"/>
    <dgm:cxn modelId="{05FD2BB7-F26E-4547-8735-1D8A8FB93EB4}" srcId="{918BE78C-D1E5-40BE-97C3-2EC895413251}" destId="{305D2876-F372-4361-A93D-63E3ECFB4AC2}" srcOrd="0" destOrd="0" parTransId="{E2A383F5-7EDF-45DF-8F53-497D7A93D3AF}" sibTransId="{0C46A033-20FD-45B1-B7E1-770196B0D137}"/>
    <dgm:cxn modelId="{9470C0D1-9678-4C2D-A277-34F3D99C81C2}" type="presParOf" srcId="{9E1C39B0-00DC-400E-8AFC-B20CAC5B502D}" destId="{BAFFBFB2-3244-4FF2-A81A-73B69608DE93}" srcOrd="0" destOrd="0" presId="urn:microsoft.com/office/officeart/2005/8/layout/vList3"/>
    <dgm:cxn modelId="{7AD20E3C-C944-4E01-B04A-0A4BBF9B1143}" type="presParOf" srcId="{BAFFBFB2-3244-4FF2-A81A-73B69608DE93}" destId="{84B99044-A4F9-49C0-A5A5-CFC1A9466EAA}" srcOrd="0" destOrd="0" presId="urn:microsoft.com/office/officeart/2005/8/layout/vList3"/>
    <dgm:cxn modelId="{5A0E892C-8FAE-4029-B430-4EB6720547CC}" type="presParOf" srcId="{BAFFBFB2-3244-4FF2-A81A-73B69608DE93}" destId="{6B107062-2614-4B85-A0FC-A0F56126A29E}" srcOrd="1" destOrd="0" presId="urn:microsoft.com/office/officeart/2005/8/layout/vList3"/>
    <dgm:cxn modelId="{4319FE3C-6BD4-4687-AA5D-A8440AE48CDA}" type="presParOf" srcId="{9E1C39B0-00DC-400E-8AFC-B20CAC5B502D}" destId="{09CEE9EE-4F96-4DFD-9078-A58C7F368659}" srcOrd="1" destOrd="0" presId="urn:microsoft.com/office/officeart/2005/8/layout/vList3"/>
    <dgm:cxn modelId="{E5282136-F066-4A4A-BFD2-F5239053D33B}" type="presParOf" srcId="{9E1C39B0-00DC-400E-8AFC-B20CAC5B502D}" destId="{617CB5DE-9800-492C-97D4-2D50FABF74B1}" srcOrd="2" destOrd="0" presId="urn:microsoft.com/office/officeart/2005/8/layout/vList3"/>
    <dgm:cxn modelId="{13AC633A-1BDC-4247-AFA4-B320C5F8F838}" type="presParOf" srcId="{617CB5DE-9800-492C-97D4-2D50FABF74B1}" destId="{CD112559-035E-4022-B465-D915ACED941C}" srcOrd="0" destOrd="0" presId="urn:microsoft.com/office/officeart/2005/8/layout/vList3"/>
    <dgm:cxn modelId="{9859149B-7F44-44B3-8C8A-B1CF912C8CFE}" type="presParOf" srcId="{617CB5DE-9800-492C-97D4-2D50FABF74B1}" destId="{1C75BDB4-52E9-4C92-8A0B-005810F11355}" srcOrd="1" destOrd="0" presId="urn:microsoft.com/office/officeart/2005/8/layout/vList3"/>
    <dgm:cxn modelId="{72617932-1F34-40A1-9E66-6104225F3741}" type="presParOf" srcId="{9E1C39B0-00DC-400E-8AFC-B20CAC5B502D}" destId="{6C9A6410-0A4C-4BE6-A873-950CA96B132C}" srcOrd="3" destOrd="0" presId="urn:microsoft.com/office/officeart/2005/8/layout/vList3"/>
    <dgm:cxn modelId="{8C954701-0F8E-4CED-B2F0-7D3540246E36}" type="presParOf" srcId="{9E1C39B0-00DC-400E-8AFC-B20CAC5B502D}" destId="{7255D315-E8E8-4052-B4FF-8669A7A98B2E}" srcOrd="4" destOrd="0" presId="urn:microsoft.com/office/officeart/2005/8/layout/vList3"/>
    <dgm:cxn modelId="{30935452-D9C8-4D01-ABB6-A19EB16F59BB}" type="presParOf" srcId="{7255D315-E8E8-4052-B4FF-8669A7A98B2E}" destId="{D1A2AEB7-A439-47BB-8E25-B58741BA7119}" srcOrd="0" destOrd="0" presId="urn:microsoft.com/office/officeart/2005/8/layout/vList3"/>
    <dgm:cxn modelId="{55C7C1BF-7C7F-4FCE-96DC-AE8990109A0E}" type="presParOf" srcId="{7255D315-E8E8-4052-B4FF-8669A7A98B2E}" destId="{76A1F237-82A9-4C96-8744-57521096CE2F}" srcOrd="1" destOrd="0" presId="urn:microsoft.com/office/officeart/2005/8/layout/vList3"/>
    <dgm:cxn modelId="{DC649217-9FB9-4F64-9620-CD2204702DA9}" type="presParOf" srcId="{9E1C39B0-00DC-400E-8AFC-B20CAC5B502D}" destId="{4BDFAA3A-8C44-40D5-923B-330829EBA2A5}" srcOrd="5" destOrd="0" presId="urn:microsoft.com/office/officeart/2005/8/layout/vList3"/>
    <dgm:cxn modelId="{6C6645C5-E155-4F7E-8EE2-4B983EDE64E5}" type="presParOf" srcId="{9E1C39B0-00DC-400E-8AFC-B20CAC5B502D}" destId="{F27AA9C9-C36B-47FA-9B13-82E0CBACB8A8}" srcOrd="6" destOrd="0" presId="urn:microsoft.com/office/officeart/2005/8/layout/vList3"/>
    <dgm:cxn modelId="{1181D9CA-452A-45F3-B906-07DF5CF2A824}" type="presParOf" srcId="{F27AA9C9-C36B-47FA-9B13-82E0CBACB8A8}" destId="{579EFB4C-CFF4-4264-9474-B64380B681B8}" srcOrd="0" destOrd="0" presId="urn:microsoft.com/office/officeart/2005/8/layout/vList3"/>
    <dgm:cxn modelId="{6987D105-9913-40C7-BA62-E207A92CF51F}" type="presParOf" srcId="{F27AA9C9-C36B-47FA-9B13-82E0CBACB8A8}" destId="{4314C594-9B2C-49EA-9FC5-4360DCC7F60A}" srcOrd="1" destOrd="0" presId="urn:microsoft.com/office/officeart/2005/8/layout/vList3"/>
    <dgm:cxn modelId="{D0EF52A9-F157-488D-8CFD-D18D07444A7F}" type="presParOf" srcId="{9E1C39B0-00DC-400E-8AFC-B20CAC5B502D}" destId="{75CEDD40-FEB5-4041-BA4B-B008816315D0}" srcOrd="7" destOrd="0" presId="urn:microsoft.com/office/officeart/2005/8/layout/vList3"/>
    <dgm:cxn modelId="{35672A75-BECA-4A79-A4A8-B7A991AEE8CE}" type="presParOf" srcId="{9E1C39B0-00DC-400E-8AFC-B20CAC5B502D}" destId="{4F87D341-BCF0-4E72-9894-874D0493492C}" srcOrd="8" destOrd="0" presId="urn:microsoft.com/office/officeart/2005/8/layout/vList3"/>
    <dgm:cxn modelId="{5C9EA55A-22D2-4CF2-8A26-13EC432D312F}" type="presParOf" srcId="{4F87D341-BCF0-4E72-9894-874D0493492C}" destId="{2A41D67D-41AB-435C-837F-53C1B0874656}" srcOrd="0" destOrd="0" presId="urn:microsoft.com/office/officeart/2005/8/layout/vList3"/>
    <dgm:cxn modelId="{F4261EA6-E969-4CC5-80CB-22FD7BFCAEF8}" type="presParOf" srcId="{4F87D341-BCF0-4E72-9894-874D0493492C}" destId="{27396165-D1A0-468D-9CF3-2E858EE219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128882-65F8-4911-B242-3BEBCFD812AD}" type="doc">
      <dgm:prSet loTypeId="urn:microsoft.com/office/officeart/2005/8/layout/target3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4462F893-DBD9-4AEE-9D9A-7856C1907312}">
      <dgm:prSet custT="1"/>
      <dgm:spPr/>
      <dgm:t>
        <a:bodyPr/>
        <a:lstStyle/>
        <a:p>
          <a:pPr rtl="0"/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Besoins fonctionnelles</a:t>
          </a:r>
          <a:endParaRPr lang="fr-F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153B91-EDA9-4DD4-AA73-62D80705AB61}" type="parTrans" cxnId="{0786C065-EBCE-4787-A764-C87FD5849B5B}">
      <dgm:prSet/>
      <dgm:spPr/>
      <dgm:t>
        <a:bodyPr/>
        <a:lstStyle/>
        <a:p>
          <a:endParaRPr lang="fr-FR"/>
        </a:p>
      </dgm:t>
    </dgm:pt>
    <dgm:pt modelId="{3BD2D693-62CD-440A-987F-33AFF0FC8493}" type="sibTrans" cxnId="{0786C065-EBCE-4787-A764-C87FD5849B5B}">
      <dgm:prSet/>
      <dgm:spPr/>
      <dgm:t>
        <a:bodyPr/>
        <a:lstStyle/>
        <a:p>
          <a:endParaRPr lang="fr-FR"/>
        </a:p>
      </dgm:t>
    </dgm:pt>
    <dgm:pt modelId="{8AA9244D-6B3C-43B0-83B9-CCCA87EF4DF3}">
      <dgm:prSet/>
      <dgm:spPr/>
      <dgm:t>
        <a:bodyPr/>
        <a:lstStyle/>
        <a:p>
          <a:pPr rtl="0"/>
          <a:r>
            <a:rPr lang="fr-FR" smtClean="0"/>
            <a:t>Maintenabilité</a:t>
          </a:r>
          <a:endParaRPr lang="fr-FR"/>
        </a:p>
      </dgm:t>
    </dgm:pt>
    <dgm:pt modelId="{B3613513-0FDD-4233-9761-77A88C7373DE}" type="parTrans" cxnId="{ECF1A801-03EC-4F00-BFA3-3F1B5BFE1166}">
      <dgm:prSet/>
      <dgm:spPr/>
      <dgm:t>
        <a:bodyPr/>
        <a:lstStyle/>
        <a:p>
          <a:endParaRPr lang="fr-FR"/>
        </a:p>
      </dgm:t>
    </dgm:pt>
    <dgm:pt modelId="{168CE432-AE4B-48DB-B99A-6608503F296E}" type="sibTrans" cxnId="{ECF1A801-03EC-4F00-BFA3-3F1B5BFE1166}">
      <dgm:prSet/>
      <dgm:spPr/>
      <dgm:t>
        <a:bodyPr/>
        <a:lstStyle/>
        <a:p>
          <a:endParaRPr lang="fr-FR"/>
        </a:p>
      </dgm:t>
    </dgm:pt>
    <dgm:pt modelId="{BF454A69-9830-462C-9DC2-F69EF103836D}">
      <dgm:prSet/>
      <dgm:spPr/>
      <dgm:t>
        <a:bodyPr/>
        <a:lstStyle/>
        <a:p>
          <a:pPr rtl="0"/>
          <a:r>
            <a:rPr lang="fr-FR" dirty="0" smtClean="0"/>
            <a:t>Compatibilité</a:t>
          </a:r>
          <a:endParaRPr lang="fr-FR" dirty="0"/>
        </a:p>
      </dgm:t>
    </dgm:pt>
    <dgm:pt modelId="{DF2309DB-CC19-4E5C-BD99-CAF7FA79B52E}" type="parTrans" cxnId="{EE383610-B8E0-4112-9ABC-DEBB96274714}">
      <dgm:prSet/>
      <dgm:spPr/>
      <dgm:t>
        <a:bodyPr/>
        <a:lstStyle/>
        <a:p>
          <a:endParaRPr lang="fr-FR"/>
        </a:p>
      </dgm:t>
    </dgm:pt>
    <dgm:pt modelId="{5455AA0A-DAE7-41DC-9FFD-CECAEA7E3D82}" type="sibTrans" cxnId="{EE383610-B8E0-4112-9ABC-DEBB96274714}">
      <dgm:prSet/>
      <dgm:spPr/>
      <dgm:t>
        <a:bodyPr/>
        <a:lstStyle/>
        <a:p>
          <a:endParaRPr lang="fr-FR"/>
        </a:p>
      </dgm:t>
    </dgm:pt>
    <dgm:pt modelId="{04E3FE0D-00A7-4EB6-9A2F-D6220F7F678D}">
      <dgm:prSet/>
      <dgm:spPr/>
      <dgm:t>
        <a:bodyPr/>
        <a:lstStyle/>
        <a:p>
          <a:endParaRPr lang="fr-FR"/>
        </a:p>
      </dgm:t>
    </dgm:pt>
    <dgm:pt modelId="{28E4A5E5-A780-4C6E-9D68-0A355B20734E}" type="parTrans" cxnId="{8F57CD4F-8D84-4911-8FCE-76CCAC5C9018}">
      <dgm:prSet/>
      <dgm:spPr/>
      <dgm:t>
        <a:bodyPr/>
        <a:lstStyle/>
        <a:p>
          <a:endParaRPr lang="fr-FR"/>
        </a:p>
      </dgm:t>
    </dgm:pt>
    <dgm:pt modelId="{D51665A4-1A71-49F3-A657-FA8D05B92DB9}" type="sibTrans" cxnId="{8F57CD4F-8D84-4911-8FCE-76CCAC5C9018}">
      <dgm:prSet/>
      <dgm:spPr/>
      <dgm:t>
        <a:bodyPr/>
        <a:lstStyle/>
        <a:p>
          <a:endParaRPr lang="fr-FR"/>
        </a:p>
      </dgm:t>
    </dgm:pt>
    <dgm:pt modelId="{B65BA184-699D-4BC6-A061-D898CF741156}">
      <dgm:prSet/>
      <dgm:spPr/>
      <dgm:t>
        <a:bodyPr/>
        <a:lstStyle/>
        <a:p>
          <a:pPr rtl="0"/>
          <a:r>
            <a:rPr lang="fr-FR" smtClean="0"/>
            <a:t>Reconnaitre et extraire les zones d’intérêts (classes) sur une image</a:t>
          </a:r>
          <a:endParaRPr lang="fr-FR"/>
        </a:p>
      </dgm:t>
    </dgm:pt>
    <dgm:pt modelId="{FDE7937B-0945-4047-B708-144F0B7B3E84}" type="sibTrans" cxnId="{8FB3B502-DE57-48F7-8C5F-D76F9DC8CAE9}">
      <dgm:prSet/>
      <dgm:spPr/>
      <dgm:t>
        <a:bodyPr/>
        <a:lstStyle/>
        <a:p>
          <a:endParaRPr lang="fr-FR"/>
        </a:p>
      </dgm:t>
    </dgm:pt>
    <dgm:pt modelId="{ECE2F85B-DAFA-4846-A09A-D06B2B8DAD51}" type="parTrans" cxnId="{8FB3B502-DE57-48F7-8C5F-D76F9DC8CAE9}">
      <dgm:prSet/>
      <dgm:spPr/>
      <dgm:t>
        <a:bodyPr/>
        <a:lstStyle/>
        <a:p>
          <a:endParaRPr lang="fr-FR"/>
        </a:p>
      </dgm:t>
    </dgm:pt>
    <dgm:pt modelId="{BAAACC6F-FB6D-43B5-9F62-D221B59121FC}">
      <dgm:prSet/>
      <dgm:spPr/>
      <dgm:t>
        <a:bodyPr/>
        <a:lstStyle/>
        <a:p>
          <a:pPr rtl="0"/>
          <a:r>
            <a:rPr lang="fr-FR" smtClean="0"/>
            <a:t>Traiter les données obtenues à des fin statistique </a:t>
          </a:r>
          <a:r>
            <a:rPr lang="fr-FR" b="1" smtClean="0"/>
            <a:t> </a:t>
          </a:r>
          <a:endParaRPr lang="fr-FR"/>
        </a:p>
      </dgm:t>
    </dgm:pt>
    <dgm:pt modelId="{1B8F0D13-967D-410E-8193-69149197936D}" type="sibTrans" cxnId="{8C90CE86-C79A-420F-8626-7EBF52061C63}">
      <dgm:prSet/>
      <dgm:spPr/>
      <dgm:t>
        <a:bodyPr/>
        <a:lstStyle/>
        <a:p>
          <a:endParaRPr lang="fr-FR"/>
        </a:p>
      </dgm:t>
    </dgm:pt>
    <dgm:pt modelId="{D3E972F9-5D9A-4393-97E5-2CAED9C8F585}" type="parTrans" cxnId="{8C90CE86-C79A-420F-8626-7EBF52061C63}">
      <dgm:prSet/>
      <dgm:spPr/>
      <dgm:t>
        <a:bodyPr/>
        <a:lstStyle/>
        <a:p>
          <a:endParaRPr lang="fr-FR"/>
        </a:p>
      </dgm:t>
    </dgm:pt>
    <dgm:pt modelId="{BA643C42-42E4-4350-BFFD-5B24D088667A}">
      <dgm:prSet/>
      <dgm:spPr/>
      <dgm:t>
        <a:bodyPr/>
        <a:lstStyle/>
        <a:p>
          <a:pPr rtl="0"/>
          <a:r>
            <a:rPr lang="fr-FR" dirty="0" smtClean="0"/>
            <a:t>La fiabilité</a:t>
          </a:r>
          <a:endParaRPr lang="fr-FR" dirty="0"/>
        </a:p>
      </dgm:t>
    </dgm:pt>
    <dgm:pt modelId="{FB17E308-3451-4C34-86F5-0F90AEB367A1}" type="sibTrans" cxnId="{C9C3DDD1-3CA5-4A03-85E6-FCF857482842}">
      <dgm:prSet/>
      <dgm:spPr/>
      <dgm:t>
        <a:bodyPr/>
        <a:lstStyle/>
        <a:p>
          <a:endParaRPr lang="fr-FR"/>
        </a:p>
      </dgm:t>
    </dgm:pt>
    <dgm:pt modelId="{6AA7A6D8-50F2-4670-980D-2709D718E606}" type="parTrans" cxnId="{C9C3DDD1-3CA5-4A03-85E6-FCF857482842}">
      <dgm:prSet/>
      <dgm:spPr/>
      <dgm:t>
        <a:bodyPr/>
        <a:lstStyle/>
        <a:p>
          <a:endParaRPr lang="fr-FR"/>
        </a:p>
      </dgm:t>
    </dgm:pt>
    <dgm:pt modelId="{43C1BD3C-AB65-4D36-BE05-1A52AF228FE3}">
      <dgm:prSet custT="1"/>
      <dgm:spPr/>
      <dgm:t>
        <a:bodyPr/>
        <a:lstStyle/>
        <a:p>
          <a:pPr rtl="0"/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Besoins non fonctionnelles</a:t>
          </a:r>
          <a:endParaRPr lang="fr-F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569A6-D2E7-44BB-BEF4-8E1FFD2D1F34}" type="sibTrans" cxnId="{CCDAE75F-D880-4552-856C-609D8BC5BC04}">
      <dgm:prSet/>
      <dgm:spPr/>
      <dgm:t>
        <a:bodyPr/>
        <a:lstStyle/>
        <a:p>
          <a:endParaRPr lang="fr-FR"/>
        </a:p>
      </dgm:t>
    </dgm:pt>
    <dgm:pt modelId="{19A4768F-5DFC-4ABA-9A46-9491EAD9E8A2}" type="parTrans" cxnId="{CCDAE75F-D880-4552-856C-609D8BC5BC04}">
      <dgm:prSet/>
      <dgm:spPr/>
      <dgm:t>
        <a:bodyPr/>
        <a:lstStyle/>
        <a:p>
          <a:endParaRPr lang="fr-FR"/>
        </a:p>
      </dgm:t>
    </dgm:pt>
    <dgm:pt modelId="{F9B22705-BAA4-4EC4-A942-3F3F7F769667}" type="pres">
      <dgm:prSet presAssocID="{C6128882-65F8-4911-B242-3BEBCFD812A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0EB6BD0-9944-40B9-9A2C-37A7561CE71B}" type="pres">
      <dgm:prSet presAssocID="{4462F893-DBD9-4AEE-9D9A-7856C1907312}" presName="circle1" presStyleLbl="node1" presStyleIdx="0" presStyleCnt="7"/>
      <dgm:spPr/>
    </dgm:pt>
    <dgm:pt modelId="{7B204D16-CF12-4C15-AC12-13FE0FF29D5A}" type="pres">
      <dgm:prSet presAssocID="{4462F893-DBD9-4AEE-9D9A-7856C1907312}" presName="space" presStyleCnt="0"/>
      <dgm:spPr/>
    </dgm:pt>
    <dgm:pt modelId="{10D705D5-B68B-4CCA-8FE7-F9EAC10F96EA}" type="pres">
      <dgm:prSet presAssocID="{4462F893-DBD9-4AEE-9D9A-7856C1907312}" presName="rect1" presStyleLbl="alignAcc1" presStyleIdx="0" presStyleCnt="7"/>
      <dgm:spPr/>
      <dgm:t>
        <a:bodyPr/>
        <a:lstStyle/>
        <a:p>
          <a:endParaRPr lang="fr-FR"/>
        </a:p>
      </dgm:t>
    </dgm:pt>
    <dgm:pt modelId="{37F0BB9A-D98B-4A1D-A7B6-87DF07D2379D}" type="pres">
      <dgm:prSet presAssocID="{B65BA184-699D-4BC6-A061-D898CF741156}" presName="vertSpace2" presStyleLbl="node1" presStyleIdx="0" presStyleCnt="7"/>
      <dgm:spPr/>
    </dgm:pt>
    <dgm:pt modelId="{A50FE204-636A-4F0B-A125-7BA8B8D3F378}" type="pres">
      <dgm:prSet presAssocID="{B65BA184-699D-4BC6-A061-D898CF741156}" presName="circle2" presStyleLbl="node1" presStyleIdx="1" presStyleCnt="7"/>
      <dgm:spPr/>
    </dgm:pt>
    <dgm:pt modelId="{D143FC6D-B0C8-44B0-A89D-47CC46E2876D}" type="pres">
      <dgm:prSet presAssocID="{B65BA184-699D-4BC6-A061-D898CF741156}" presName="rect2" presStyleLbl="alignAcc1" presStyleIdx="1" presStyleCnt="7" custLinFactNeighborY="7086"/>
      <dgm:spPr/>
      <dgm:t>
        <a:bodyPr/>
        <a:lstStyle/>
        <a:p>
          <a:endParaRPr lang="fr-FR"/>
        </a:p>
      </dgm:t>
    </dgm:pt>
    <dgm:pt modelId="{C2390728-F2E8-435E-978D-C9710B5CA964}" type="pres">
      <dgm:prSet presAssocID="{BAAACC6F-FB6D-43B5-9F62-D221B59121FC}" presName="vertSpace3" presStyleLbl="node1" presStyleIdx="1" presStyleCnt="7"/>
      <dgm:spPr/>
    </dgm:pt>
    <dgm:pt modelId="{D93F79C3-F7AA-47B3-8FE7-EF00A480C1FD}" type="pres">
      <dgm:prSet presAssocID="{BAAACC6F-FB6D-43B5-9F62-D221B59121FC}" presName="circle3" presStyleLbl="node1" presStyleIdx="2" presStyleCnt="7"/>
      <dgm:spPr/>
    </dgm:pt>
    <dgm:pt modelId="{CBABED8C-D7AB-4253-8668-6B2979524DD2}" type="pres">
      <dgm:prSet presAssocID="{BAAACC6F-FB6D-43B5-9F62-D221B59121FC}" presName="rect3" presStyleLbl="alignAcc1" presStyleIdx="2" presStyleCnt="7" custLinFactNeighborX="-179" custLinFactNeighborY="7785"/>
      <dgm:spPr/>
      <dgm:t>
        <a:bodyPr/>
        <a:lstStyle/>
        <a:p>
          <a:endParaRPr lang="fr-FR"/>
        </a:p>
      </dgm:t>
    </dgm:pt>
    <dgm:pt modelId="{9D4F6888-2DED-43B8-88CA-DC81F2918D1E}" type="pres">
      <dgm:prSet presAssocID="{43C1BD3C-AB65-4D36-BE05-1A52AF228FE3}" presName="vertSpace4" presStyleLbl="node1" presStyleIdx="2" presStyleCnt="7"/>
      <dgm:spPr/>
    </dgm:pt>
    <dgm:pt modelId="{05115787-3EE7-4797-BB4E-C108A187C6B1}" type="pres">
      <dgm:prSet presAssocID="{43C1BD3C-AB65-4D36-BE05-1A52AF228FE3}" presName="circle4" presStyleLbl="node1" presStyleIdx="3" presStyleCnt="7"/>
      <dgm:spPr/>
    </dgm:pt>
    <dgm:pt modelId="{8286A8AC-912C-4352-8672-1C2495B38856}" type="pres">
      <dgm:prSet presAssocID="{43C1BD3C-AB65-4D36-BE05-1A52AF228FE3}" presName="rect4" presStyleLbl="alignAcc1" presStyleIdx="3" presStyleCnt="7" custLinFactNeighborX="-536" custLinFactNeighborY="32852"/>
      <dgm:spPr/>
      <dgm:t>
        <a:bodyPr/>
        <a:lstStyle/>
        <a:p>
          <a:endParaRPr lang="fr-FR"/>
        </a:p>
      </dgm:t>
    </dgm:pt>
    <dgm:pt modelId="{83D12D89-F4AA-4FF2-BD22-CBCB75E826EA}" type="pres">
      <dgm:prSet presAssocID="{BA643C42-42E4-4350-BFFD-5B24D088667A}" presName="vertSpace5" presStyleLbl="node1" presStyleIdx="3" presStyleCnt="7"/>
      <dgm:spPr/>
    </dgm:pt>
    <dgm:pt modelId="{6F54B733-3C28-459F-95C7-6FBE6DFE0C98}" type="pres">
      <dgm:prSet presAssocID="{BA643C42-42E4-4350-BFFD-5B24D088667A}" presName="circle5" presStyleLbl="node1" presStyleIdx="4" presStyleCnt="7"/>
      <dgm:spPr/>
    </dgm:pt>
    <dgm:pt modelId="{1119A1E1-A1E3-4E45-B29C-6BC89699722A}" type="pres">
      <dgm:prSet presAssocID="{BA643C42-42E4-4350-BFFD-5B24D088667A}" presName="rect5" presStyleLbl="alignAcc1" presStyleIdx="4" presStyleCnt="7" custLinFactNeighborX="714" custLinFactNeighborY="59511"/>
      <dgm:spPr/>
      <dgm:t>
        <a:bodyPr/>
        <a:lstStyle/>
        <a:p>
          <a:endParaRPr lang="fr-FR"/>
        </a:p>
      </dgm:t>
    </dgm:pt>
    <dgm:pt modelId="{896E41DF-504D-424B-96C9-319AF87289EA}" type="pres">
      <dgm:prSet presAssocID="{8AA9244D-6B3C-43B0-83B9-CCCA87EF4DF3}" presName="vertSpace6" presStyleLbl="node1" presStyleIdx="4" presStyleCnt="7"/>
      <dgm:spPr/>
    </dgm:pt>
    <dgm:pt modelId="{BB5CB6A3-6385-481C-9274-3559A7F18C13}" type="pres">
      <dgm:prSet presAssocID="{8AA9244D-6B3C-43B0-83B9-CCCA87EF4DF3}" presName="circle6" presStyleLbl="node1" presStyleIdx="5" presStyleCnt="7"/>
      <dgm:spPr/>
    </dgm:pt>
    <dgm:pt modelId="{A2440561-64FE-4D05-BB54-AF73E73D25AE}" type="pres">
      <dgm:prSet presAssocID="{8AA9244D-6B3C-43B0-83B9-CCCA87EF4DF3}" presName="rect6" presStyleLbl="alignAcc1" presStyleIdx="5" presStyleCnt="7" custLinFactNeighborX="179" custLinFactNeighborY="86040"/>
      <dgm:spPr/>
      <dgm:t>
        <a:bodyPr/>
        <a:lstStyle/>
        <a:p>
          <a:endParaRPr lang="fr-FR"/>
        </a:p>
      </dgm:t>
    </dgm:pt>
    <dgm:pt modelId="{DAA5443F-3555-4D49-9B6B-80BF1483EED2}" type="pres">
      <dgm:prSet presAssocID="{BF454A69-9830-462C-9DC2-F69EF103836D}" presName="vertSpace7" presStyleLbl="node1" presStyleIdx="5" presStyleCnt="7"/>
      <dgm:spPr/>
    </dgm:pt>
    <dgm:pt modelId="{7CDAB334-A14B-4242-AC76-240FCDD204E5}" type="pres">
      <dgm:prSet presAssocID="{BF454A69-9830-462C-9DC2-F69EF103836D}" presName="circle7" presStyleLbl="node1" presStyleIdx="6" presStyleCnt="7"/>
      <dgm:spPr/>
    </dgm:pt>
    <dgm:pt modelId="{7F9F1391-369F-47EA-8CD4-72FE69CE878A}" type="pres">
      <dgm:prSet presAssocID="{BF454A69-9830-462C-9DC2-F69EF103836D}" presName="rect7" presStyleLbl="alignAcc1" presStyleIdx="6" presStyleCnt="7" custLinFactY="100000" custLinFactNeighborX="714" custLinFactNeighborY="129441"/>
      <dgm:spPr/>
      <dgm:t>
        <a:bodyPr/>
        <a:lstStyle/>
        <a:p>
          <a:endParaRPr lang="fr-FR"/>
        </a:p>
      </dgm:t>
    </dgm:pt>
    <dgm:pt modelId="{624950DF-D93D-4077-801E-1700FB6CBF4B}" type="pres">
      <dgm:prSet presAssocID="{4462F893-DBD9-4AEE-9D9A-7856C1907312}" presName="rect1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D781C-1050-436E-9992-CF38ADF9737D}" type="pres">
      <dgm:prSet presAssocID="{B65BA184-699D-4BC6-A061-D898CF741156}" presName="rect2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538FA4-1BFA-4A1F-8D52-002652158B69}" type="pres">
      <dgm:prSet presAssocID="{BAAACC6F-FB6D-43B5-9F62-D221B59121FC}" presName="rect3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A94895-B06B-443C-92E6-CFD1A4EBD793}" type="pres">
      <dgm:prSet presAssocID="{43C1BD3C-AB65-4D36-BE05-1A52AF228FE3}" presName="rect4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172B62-D14C-4B20-90FF-6443CD5882DF}" type="pres">
      <dgm:prSet presAssocID="{BA643C42-42E4-4350-BFFD-5B24D088667A}" presName="rect5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CF2E9A-F210-44A5-9C7F-3EA37C9D8902}" type="pres">
      <dgm:prSet presAssocID="{8AA9244D-6B3C-43B0-83B9-CCCA87EF4DF3}" presName="rect6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D607A8-ECB7-4A00-B050-C1F8F6762AA5}" type="pres">
      <dgm:prSet presAssocID="{BF454A69-9830-462C-9DC2-F69EF103836D}" presName="rect7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706913D-07CA-4E1D-9D40-869DEBD242FA}" type="presOf" srcId="{43C1BD3C-AB65-4D36-BE05-1A52AF228FE3}" destId="{2CA94895-B06B-443C-92E6-CFD1A4EBD793}" srcOrd="1" destOrd="0" presId="urn:microsoft.com/office/officeart/2005/8/layout/target3"/>
    <dgm:cxn modelId="{8FB3B502-DE57-48F7-8C5F-D76F9DC8CAE9}" srcId="{C6128882-65F8-4911-B242-3BEBCFD812AD}" destId="{B65BA184-699D-4BC6-A061-D898CF741156}" srcOrd="1" destOrd="0" parTransId="{ECE2F85B-DAFA-4846-A09A-D06B2B8DAD51}" sibTransId="{FDE7937B-0945-4047-B708-144F0B7B3E84}"/>
    <dgm:cxn modelId="{0786C065-EBCE-4787-A764-C87FD5849B5B}" srcId="{C6128882-65F8-4911-B242-3BEBCFD812AD}" destId="{4462F893-DBD9-4AEE-9D9A-7856C1907312}" srcOrd="0" destOrd="0" parTransId="{80153B91-EDA9-4DD4-AA73-62D80705AB61}" sibTransId="{3BD2D693-62CD-440A-987F-33AFF0FC8493}"/>
    <dgm:cxn modelId="{8FA8F110-BEBB-4540-B26B-E8003FF5156E}" type="presOf" srcId="{B65BA184-699D-4BC6-A061-D898CF741156}" destId="{D143FC6D-B0C8-44B0-A89D-47CC46E2876D}" srcOrd="0" destOrd="0" presId="urn:microsoft.com/office/officeart/2005/8/layout/target3"/>
    <dgm:cxn modelId="{8C90CE86-C79A-420F-8626-7EBF52061C63}" srcId="{C6128882-65F8-4911-B242-3BEBCFD812AD}" destId="{BAAACC6F-FB6D-43B5-9F62-D221B59121FC}" srcOrd="2" destOrd="0" parTransId="{D3E972F9-5D9A-4393-97E5-2CAED9C8F585}" sibTransId="{1B8F0D13-967D-410E-8193-69149197936D}"/>
    <dgm:cxn modelId="{CCDAE75F-D880-4552-856C-609D8BC5BC04}" srcId="{C6128882-65F8-4911-B242-3BEBCFD812AD}" destId="{43C1BD3C-AB65-4D36-BE05-1A52AF228FE3}" srcOrd="3" destOrd="0" parTransId="{19A4768F-5DFC-4ABA-9A46-9491EAD9E8A2}" sibTransId="{137569A6-D2E7-44BB-BEF4-8E1FFD2D1F34}"/>
    <dgm:cxn modelId="{4561C9D5-C385-4876-AFEF-ADC873FFEDAC}" type="presOf" srcId="{4462F893-DBD9-4AEE-9D9A-7856C1907312}" destId="{624950DF-D93D-4077-801E-1700FB6CBF4B}" srcOrd="1" destOrd="0" presId="urn:microsoft.com/office/officeart/2005/8/layout/target3"/>
    <dgm:cxn modelId="{C9C3DDD1-3CA5-4A03-85E6-FCF857482842}" srcId="{C6128882-65F8-4911-B242-3BEBCFD812AD}" destId="{BA643C42-42E4-4350-BFFD-5B24D088667A}" srcOrd="4" destOrd="0" parTransId="{6AA7A6D8-50F2-4670-980D-2709D718E606}" sibTransId="{FB17E308-3451-4C34-86F5-0F90AEB367A1}"/>
    <dgm:cxn modelId="{9B2D2D6B-F0C8-41D5-B202-A2902B88828C}" type="presOf" srcId="{BF454A69-9830-462C-9DC2-F69EF103836D}" destId="{7F9F1391-369F-47EA-8CD4-72FE69CE878A}" srcOrd="0" destOrd="0" presId="urn:microsoft.com/office/officeart/2005/8/layout/target3"/>
    <dgm:cxn modelId="{17E42A20-F1E7-4C46-8C65-DFC29636BBAE}" type="presOf" srcId="{C6128882-65F8-4911-B242-3BEBCFD812AD}" destId="{F9B22705-BAA4-4EC4-A942-3F3F7F769667}" srcOrd="0" destOrd="0" presId="urn:microsoft.com/office/officeart/2005/8/layout/target3"/>
    <dgm:cxn modelId="{DCA342C8-DB40-409E-8D94-3590FA6D1A3B}" type="presOf" srcId="{8AA9244D-6B3C-43B0-83B9-CCCA87EF4DF3}" destId="{09CF2E9A-F210-44A5-9C7F-3EA37C9D8902}" srcOrd="1" destOrd="0" presId="urn:microsoft.com/office/officeart/2005/8/layout/target3"/>
    <dgm:cxn modelId="{0F014E41-49C0-47AB-9ABD-F85C4229D769}" type="presOf" srcId="{B65BA184-699D-4BC6-A061-D898CF741156}" destId="{8FDD781C-1050-436E-9992-CF38ADF9737D}" srcOrd="1" destOrd="0" presId="urn:microsoft.com/office/officeart/2005/8/layout/target3"/>
    <dgm:cxn modelId="{1AE82EFE-2CC6-4AEC-806F-75E470331761}" type="presOf" srcId="{43C1BD3C-AB65-4D36-BE05-1A52AF228FE3}" destId="{8286A8AC-912C-4352-8672-1C2495B38856}" srcOrd="0" destOrd="0" presId="urn:microsoft.com/office/officeart/2005/8/layout/target3"/>
    <dgm:cxn modelId="{0223B535-1171-4EB2-9353-7CF5DDB59C11}" type="presOf" srcId="{BA643C42-42E4-4350-BFFD-5B24D088667A}" destId="{1119A1E1-A1E3-4E45-B29C-6BC89699722A}" srcOrd="0" destOrd="0" presId="urn:microsoft.com/office/officeart/2005/8/layout/target3"/>
    <dgm:cxn modelId="{E9404ABC-ED70-4460-AB81-901659B38AC4}" type="presOf" srcId="{BAAACC6F-FB6D-43B5-9F62-D221B59121FC}" destId="{3C538FA4-1BFA-4A1F-8D52-002652158B69}" srcOrd="1" destOrd="0" presId="urn:microsoft.com/office/officeart/2005/8/layout/target3"/>
    <dgm:cxn modelId="{B6411139-0E19-4B72-AAFA-7718307596DF}" type="presOf" srcId="{4462F893-DBD9-4AEE-9D9A-7856C1907312}" destId="{10D705D5-B68B-4CCA-8FE7-F9EAC10F96EA}" srcOrd="0" destOrd="0" presId="urn:microsoft.com/office/officeart/2005/8/layout/target3"/>
    <dgm:cxn modelId="{EE383610-B8E0-4112-9ABC-DEBB96274714}" srcId="{C6128882-65F8-4911-B242-3BEBCFD812AD}" destId="{BF454A69-9830-462C-9DC2-F69EF103836D}" srcOrd="6" destOrd="0" parTransId="{DF2309DB-CC19-4E5C-BD99-CAF7FA79B52E}" sibTransId="{5455AA0A-DAE7-41DC-9FFD-CECAEA7E3D82}"/>
    <dgm:cxn modelId="{ECF1A801-03EC-4F00-BFA3-3F1B5BFE1166}" srcId="{C6128882-65F8-4911-B242-3BEBCFD812AD}" destId="{8AA9244D-6B3C-43B0-83B9-CCCA87EF4DF3}" srcOrd="5" destOrd="0" parTransId="{B3613513-0FDD-4233-9761-77A88C7373DE}" sibTransId="{168CE432-AE4B-48DB-B99A-6608503F296E}"/>
    <dgm:cxn modelId="{8F57CD4F-8D84-4911-8FCE-76CCAC5C9018}" srcId="{C6128882-65F8-4911-B242-3BEBCFD812AD}" destId="{04E3FE0D-00A7-4EB6-9A2F-D6220F7F678D}" srcOrd="7" destOrd="0" parTransId="{28E4A5E5-A780-4C6E-9D68-0A355B20734E}" sibTransId="{D51665A4-1A71-49F3-A657-FA8D05B92DB9}"/>
    <dgm:cxn modelId="{501B8039-1079-4F2A-A109-B39FD2DAFDD4}" type="presOf" srcId="{BAAACC6F-FB6D-43B5-9F62-D221B59121FC}" destId="{CBABED8C-D7AB-4253-8668-6B2979524DD2}" srcOrd="0" destOrd="0" presId="urn:microsoft.com/office/officeart/2005/8/layout/target3"/>
    <dgm:cxn modelId="{F2A0803C-4A27-4BD0-AF49-AF920E925E9A}" type="presOf" srcId="{BF454A69-9830-462C-9DC2-F69EF103836D}" destId="{28D607A8-ECB7-4A00-B050-C1F8F6762AA5}" srcOrd="1" destOrd="0" presId="urn:microsoft.com/office/officeart/2005/8/layout/target3"/>
    <dgm:cxn modelId="{73BDF0BB-20D7-4CCD-A6FA-D4FEE97CD45E}" type="presOf" srcId="{BA643C42-42E4-4350-BFFD-5B24D088667A}" destId="{FA172B62-D14C-4B20-90FF-6443CD5882DF}" srcOrd="1" destOrd="0" presId="urn:microsoft.com/office/officeart/2005/8/layout/target3"/>
    <dgm:cxn modelId="{0CB6DC10-3712-4B21-B5F4-C820C9C8AC2A}" type="presOf" srcId="{8AA9244D-6B3C-43B0-83B9-CCCA87EF4DF3}" destId="{A2440561-64FE-4D05-BB54-AF73E73D25AE}" srcOrd="0" destOrd="0" presId="urn:microsoft.com/office/officeart/2005/8/layout/target3"/>
    <dgm:cxn modelId="{37FC60D4-F361-4711-9695-3191F6ED2A27}" type="presParOf" srcId="{F9B22705-BAA4-4EC4-A942-3F3F7F769667}" destId="{50EB6BD0-9944-40B9-9A2C-37A7561CE71B}" srcOrd="0" destOrd="0" presId="urn:microsoft.com/office/officeart/2005/8/layout/target3"/>
    <dgm:cxn modelId="{B455A4C2-0279-48B5-BDC9-76BDFAB25BDD}" type="presParOf" srcId="{F9B22705-BAA4-4EC4-A942-3F3F7F769667}" destId="{7B204D16-CF12-4C15-AC12-13FE0FF29D5A}" srcOrd="1" destOrd="0" presId="urn:microsoft.com/office/officeart/2005/8/layout/target3"/>
    <dgm:cxn modelId="{1B57FE1A-C5EC-433C-8B5C-DF3C8CAC22C6}" type="presParOf" srcId="{F9B22705-BAA4-4EC4-A942-3F3F7F769667}" destId="{10D705D5-B68B-4CCA-8FE7-F9EAC10F96EA}" srcOrd="2" destOrd="0" presId="urn:microsoft.com/office/officeart/2005/8/layout/target3"/>
    <dgm:cxn modelId="{C5456424-D474-4D26-98F1-9D380C02F329}" type="presParOf" srcId="{F9B22705-BAA4-4EC4-A942-3F3F7F769667}" destId="{37F0BB9A-D98B-4A1D-A7B6-87DF07D2379D}" srcOrd="3" destOrd="0" presId="urn:microsoft.com/office/officeart/2005/8/layout/target3"/>
    <dgm:cxn modelId="{3D92607A-ED7D-4F84-8F34-D9B789E71A54}" type="presParOf" srcId="{F9B22705-BAA4-4EC4-A942-3F3F7F769667}" destId="{A50FE204-636A-4F0B-A125-7BA8B8D3F378}" srcOrd="4" destOrd="0" presId="urn:microsoft.com/office/officeart/2005/8/layout/target3"/>
    <dgm:cxn modelId="{D983882E-8FB8-4934-8869-DD68E1F7D53A}" type="presParOf" srcId="{F9B22705-BAA4-4EC4-A942-3F3F7F769667}" destId="{D143FC6D-B0C8-44B0-A89D-47CC46E2876D}" srcOrd="5" destOrd="0" presId="urn:microsoft.com/office/officeart/2005/8/layout/target3"/>
    <dgm:cxn modelId="{365DB672-F407-4742-8498-7653B9DFCAB4}" type="presParOf" srcId="{F9B22705-BAA4-4EC4-A942-3F3F7F769667}" destId="{C2390728-F2E8-435E-978D-C9710B5CA964}" srcOrd="6" destOrd="0" presId="urn:microsoft.com/office/officeart/2005/8/layout/target3"/>
    <dgm:cxn modelId="{04B0A77C-2F84-44C2-A665-F654944F1D13}" type="presParOf" srcId="{F9B22705-BAA4-4EC4-A942-3F3F7F769667}" destId="{D93F79C3-F7AA-47B3-8FE7-EF00A480C1FD}" srcOrd="7" destOrd="0" presId="urn:microsoft.com/office/officeart/2005/8/layout/target3"/>
    <dgm:cxn modelId="{F7066E8B-3F07-4E3A-B799-6A786E94B715}" type="presParOf" srcId="{F9B22705-BAA4-4EC4-A942-3F3F7F769667}" destId="{CBABED8C-D7AB-4253-8668-6B2979524DD2}" srcOrd="8" destOrd="0" presId="urn:microsoft.com/office/officeart/2005/8/layout/target3"/>
    <dgm:cxn modelId="{250AB4FF-CD0A-462C-B65E-ABFBD8CA4266}" type="presParOf" srcId="{F9B22705-BAA4-4EC4-A942-3F3F7F769667}" destId="{9D4F6888-2DED-43B8-88CA-DC81F2918D1E}" srcOrd="9" destOrd="0" presId="urn:microsoft.com/office/officeart/2005/8/layout/target3"/>
    <dgm:cxn modelId="{DBFC238C-8F11-45A9-8B9B-CDFFDF97431D}" type="presParOf" srcId="{F9B22705-BAA4-4EC4-A942-3F3F7F769667}" destId="{05115787-3EE7-4797-BB4E-C108A187C6B1}" srcOrd="10" destOrd="0" presId="urn:microsoft.com/office/officeart/2005/8/layout/target3"/>
    <dgm:cxn modelId="{FB3F7A16-7BA9-4DD4-B5E3-EFA017D84C6D}" type="presParOf" srcId="{F9B22705-BAA4-4EC4-A942-3F3F7F769667}" destId="{8286A8AC-912C-4352-8672-1C2495B38856}" srcOrd="11" destOrd="0" presId="urn:microsoft.com/office/officeart/2005/8/layout/target3"/>
    <dgm:cxn modelId="{E425E971-88CF-44C2-9050-475F4874EE08}" type="presParOf" srcId="{F9B22705-BAA4-4EC4-A942-3F3F7F769667}" destId="{83D12D89-F4AA-4FF2-BD22-CBCB75E826EA}" srcOrd="12" destOrd="0" presId="urn:microsoft.com/office/officeart/2005/8/layout/target3"/>
    <dgm:cxn modelId="{486A4C01-55CE-429C-A696-05259E9A3ABF}" type="presParOf" srcId="{F9B22705-BAA4-4EC4-A942-3F3F7F769667}" destId="{6F54B733-3C28-459F-95C7-6FBE6DFE0C98}" srcOrd="13" destOrd="0" presId="urn:microsoft.com/office/officeart/2005/8/layout/target3"/>
    <dgm:cxn modelId="{999688ED-E050-419D-ACF5-FF2CCCFBB951}" type="presParOf" srcId="{F9B22705-BAA4-4EC4-A942-3F3F7F769667}" destId="{1119A1E1-A1E3-4E45-B29C-6BC89699722A}" srcOrd="14" destOrd="0" presId="urn:microsoft.com/office/officeart/2005/8/layout/target3"/>
    <dgm:cxn modelId="{BF5C9160-75E2-43DD-B3CC-C9F18E324235}" type="presParOf" srcId="{F9B22705-BAA4-4EC4-A942-3F3F7F769667}" destId="{896E41DF-504D-424B-96C9-319AF87289EA}" srcOrd="15" destOrd="0" presId="urn:microsoft.com/office/officeart/2005/8/layout/target3"/>
    <dgm:cxn modelId="{C5A5EDE8-555A-4C9F-A290-4061298ED801}" type="presParOf" srcId="{F9B22705-BAA4-4EC4-A942-3F3F7F769667}" destId="{BB5CB6A3-6385-481C-9274-3559A7F18C13}" srcOrd="16" destOrd="0" presId="urn:microsoft.com/office/officeart/2005/8/layout/target3"/>
    <dgm:cxn modelId="{706DB74B-FB75-4FE3-B436-9AE806B01894}" type="presParOf" srcId="{F9B22705-BAA4-4EC4-A942-3F3F7F769667}" destId="{A2440561-64FE-4D05-BB54-AF73E73D25AE}" srcOrd="17" destOrd="0" presId="urn:microsoft.com/office/officeart/2005/8/layout/target3"/>
    <dgm:cxn modelId="{A16AAF55-FAB4-4005-9C9E-41107FE69254}" type="presParOf" srcId="{F9B22705-BAA4-4EC4-A942-3F3F7F769667}" destId="{DAA5443F-3555-4D49-9B6B-80BF1483EED2}" srcOrd="18" destOrd="0" presId="urn:microsoft.com/office/officeart/2005/8/layout/target3"/>
    <dgm:cxn modelId="{2525C2F9-73F0-4F0F-AF19-03973434E9DE}" type="presParOf" srcId="{F9B22705-BAA4-4EC4-A942-3F3F7F769667}" destId="{7CDAB334-A14B-4242-AC76-240FCDD204E5}" srcOrd="19" destOrd="0" presId="urn:microsoft.com/office/officeart/2005/8/layout/target3"/>
    <dgm:cxn modelId="{6657BAA8-DDA1-41F3-A99D-8CA4744CB9B9}" type="presParOf" srcId="{F9B22705-BAA4-4EC4-A942-3F3F7F769667}" destId="{7F9F1391-369F-47EA-8CD4-72FE69CE878A}" srcOrd="20" destOrd="0" presId="urn:microsoft.com/office/officeart/2005/8/layout/target3"/>
    <dgm:cxn modelId="{8E54469D-AB1E-4B22-A396-1D8100FC04A1}" type="presParOf" srcId="{F9B22705-BAA4-4EC4-A942-3F3F7F769667}" destId="{624950DF-D93D-4077-801E-1700FB6CBF4B}" srcOrd="21" destOrd="0" presId="urn:microsoft.com/office/officeart/2005/8/layout/target3"/>
    <dgm:cxn modelId="{E54BFB8D-2B01-445B-8783-D8CE2D6C567C}" type="presParOf" srcId="{F9B22705-BAA4-4EC4-A942-3F3F7F769667}" destId="{8FDD781C-1050-436E-9992-CF38ADF9737D}" srcOrd="22" destOrd="0" presId="urn:microsoft.com/office/officeart/2005/8/layout/target3"/>
    <dgm:cxn modelId="{5E5E30F8-6D7E-4903-814F-D0F375C0F3FF}" type="presParOf" srcId="{F9B22705-BAA4-4EC4-A942-3F3F7F769667}" destId="{3C538FA4-1BFA-4A1F-8D52-002652158B69}" srcOrd="23" destOrd="0" presId="urn:microsoft.com/office/officeart/2005/8/layout/target3"/>
    <dgm:cxn modelId="{5193E036-12BB-4845-9273-0B3701312102}" type="presParOf" srcId="{F9B22705-BAA4-4EC4-A942-3F3F7F769667}" destId="{2CA94895-B06B-443C-92E6-CFD1A4EBD793}" srcOrd="24" destOrd="0" presId="urn:microsoft.com/office/officeart/2005/8/layout/target3"/>
    <dgm:cxn modelId="{22969A70-1EBC-47CD-98DD-6EB39761475F}" type="presParOf" srcId="{F9B22705-BAA4-4EC4-A942-3F3F7F769667}" destId="{FA172B62-D14C-4B20-90FF-6443CD5882DF}" srcOrd="25" destOrd="0" presId="urn:microsoft.com/office/officeart/2005/8/layout/target3"/>
    <dgm:cxn modelId="{F22457BD-AE00-4C54-B282-BC3C3928A3DD}" type="presParOf" srcId="{F9B22705-BAA4-4EC4-A942-3F3F7F769667}" destId="{09CF2E9A-F210-44A5-9C7F-3EA37C9D8902}" srcOrd="26" destOrd="0" presId="urn:microsoft.com/office/officeart/2005/8/layout/target3"/>
    <dgm:cxn modelId="{02B6C2FA-E545-41CD-B6FC-0E1C085AB92B}" type="presParOf" srcId="{F9B22705-BAA4-4EC4-A942-3F3F7F769667}" destId="{28D607A8-ECB7-4A00-B050-C1F8F6762AA5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8608D2-5481-4662-840B-37655B040D6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9AB771-958D-41BC-83DC-B8A454A9FC1F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6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X_train</a:t>
          </a:r>
          <a:r>
            <a:rPr lang="fr-FR" sz="6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rtl="0"/>
          <a:r>
            <a: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 sont les </a:t>
          </a:r>
          <a:r>
            <a:rPr lang="fr-FR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</a:t>
          </a:r>
          <a:r>
            <a: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qui vont être utiliser pour entrainer notre modèle</a:t>
          </a:r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3205CB-F95D-4730-964E-75770BC92341}" type="parTrans" cxnId="{9243C652-3714-4CBE-A728-2184095D7A46}">
      <dgm:prSet/>
      <dgm:spPr/>
      <dgm:t>
        <a:bodyPr/>
        <a:lstStyle/>
        <a:p>
          <a:endParaRPr lang="fr-FR"/>
        </a:p>
      </dgm:t>
    </dgm:pt>
    <dgm:pt modelId="{686F2048-D120-45AD-9D18-3E8210D9ACEC}" type="sibTrans" cxnId="{9243C652-3714-4CBE-A728-2184095D7A46}">
      <dgm:prSet/>
      <dgm:spPr/>
      <dgm:t>
        <a:bodyPr/>
        <a:lstStyle/>
        <a:p>
          <a:endParaRPr lang="fr-FR"/>
        </a:p>
      </dgm:t>
    </dgm:pt>
    <dgm:pt modelId="{02AF625D-867A-483F-B7FB-1FD42E903EED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6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Y_train</a:t>
          </a:r>
          <a:r>
            <a:rPr lang="fr-FR" sz="6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rtl="0"/>
          <a:r>
            <a: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 sont les </a:t>
          </a:r>
          <a:r>
            <a:rPr lang="fr-FR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masques</a:t>
          </a:r>
          <a:r>
            <a: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qui seront utilisés pour entrainer notre modèle</a:t>
          </a:r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B68135-C9EE-4AB0-9274-6DC28DD37730}" type="parTrans" cxnId="{16105C25-7804-4643-9649-30E268D03CF4}">
      <dgm:prSet/>
      <dgm:spPr/>
      <dgm:t>
        <a:bodyPr/>
        <a:lstStyle/>
        <a:p>
          <a:endParaRPr lang="fr-FR"/>
        </a:p>
      </dgm:t>
    </dgm:pt>
    <dgm:pt modelId="{D27A4D0E-2C8A-472D-A4EE-B4A48F8D3924}" type="sibTrans" cxnId="{16105C25-7804-4643-9649-30E268D03CF4}">
      <dgm:prSet/>
      <dgm:spPr/>
      <dgm:t>
        <a:bodyPr/>
        <a:lstStyle/>
        <a:p>
          <a:endParaRPr lang="fr-FR"/>
        </a:p>
      </dgm:t>
    </dgm:pt>
    <dgm:pt modelId="{23FF81FB-B90E-45AF-A7D8-3FA9A598EBB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6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X_test</a:t>
          </a:r>
          <a:r>
            <a:rPr lang="fr-FR" sz="6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rtl="0"/>
          <a:r>
            <a: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 sont les </a:t>
          </a:r>
          <a:r>
            <a:rPr lang="fr-FR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images</a:t>
          </a:r>
          <a:r>
            <a: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sur lesquelles nous allons tester notre modèle </a:t>
          </a:r>
          <a:endParaRPr lang="fr-FR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EDEA3-0606-41BD-A376-489CB732CD4D}" type="parTrans" cxnId="{14CA762B-026C-48AB-831D-AC7DE863DBC9}">
      <dgm:prSet/>
      <dgm:spPr/>
      <dgm:t>
        <a:bodyPr/>
        <a:lstStyle/>
        <a:p>
          <a:endParaRPr lang="fr-FR"/>
        </a:p>
      </dgm:t>
    </dgm:pt>
    <dgm:pt modelId="{012D182A-4AC8-403A-830A-347D5C148444}" type="sibTrans" cxnId="{14CA762B-026C-48AB-831D-AC7DE863DBC9}">
      <dgm:prSet/>
      <dgm:spPr/>
      <dgm:t>
        <a:bodyPr/>
        <a:lstStyle/>
        <a:p>
          <a:endParaRPr lang="fr-FR"/>
        </a:p>
      </dgm:t>
    </dgm:pt>
    <dgm:pt modelId="{CCEC0E7D-A922-4788-B644-DA2009C37C6A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6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Y_test</a:t>
          </a:r>
          <a:r>
            <a:rPr lang="fr-FR" sz="6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rtl="0"/>
          <a:r>
            <a: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qui représente ici nos données de validation c’est à partir de ces </a:t>
          </a:r>
          <a:r>
            <a:rPr lang="fr-FR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masques</a:t>
          </a:r>
          <a:r>
            <a: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que nous allons voir à quel point notre modèle épouse la réalité et est précis </a:t>
          </a:r>
          <a:r>
            <a:rPr lang="fr-FR" sz="2100" dirty="0" smtClean="0"/>
            <a:t>. </a:t>
          </a:r>
          <a:endParaRPr lang="fr-FR" sz="2100" dirty="0"/>
        </a:p>
      </dgm:t>
    </dgm:pt>
    <dgm:pt modelId="{6E9DC7DD-78D6-4938-88C0-14C0FE0DBD7E}" type="parTrans" cxnId="{CFCF5473-C94A-4DE6-A887-8A77D9DEF2EF}">
      <dgm:prSet/>
      <dgm:spPr/>
      <dgm:t>
        <a:bodyPr/>
        <a:lstStyle/>
        <a:p>
          <a:endParaRPr lang="fr-FR"/>
        </a:p>
      </dgm:t>
    </dgm:pt>
    <dgm:pt modelId="{8075A565-BD01-4361-9F8A-45A5E05D91C9}" type="sibTrans" cxnId="{CFCF5473-C94A-4DE6-A887-8A77D9DEF2EF}">
      <dgm:prSet/>
      <dgm:spPr/>
      <dgm:t>
        <a:bodyPr/>
        <a:lstStyle/>
        <a:p>
          <a:endParaRPr lang="fr-FR"/>
        </a:p>
      </dgm:t>
    </dgm:pt>
    <dgm:pt modelId="{F9D12ADF-BD89-4CAF-AA04-94162A7513CB}" type="pres">
      <dgm:prSet presAssocID="{068608D2-5481-4662-840B-37655B040D6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7D88E3-86D2-4D76-B5CD-C091F78FFA92}" type="pres">
      <dgm:prSet presAssocID="{068608D2-5481-4662-840B-37655B040D6A}" presName="diamond" presStyleLbl="bgShp" presStyleIdx="0" presStyleCnt="1" custScaleX="180485"/>
      <dgm:spPr/>
    </dgm:pt>
    <dgm:pt modelId="{43AF954E-100D-409F-91F6-DB67CC4A2339}" type="pres">
      <dgm:prSet presAssocID="{068608D2-5481-4662-840B-37655B040D6A}" presName="quad1" presStyleLbl="node1" presStyleIdx="0" presStyleCnt="4" custScaleX="257999" custScaleY="120968" custLinFactNeighborX="-79298" custLinFactNeighborY="-45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2FAFA3-02FA-4322-9549-F6B485771BAC}" type="pres">
      <dgm:prSet presAssocID="{068608D2-5481-4662-840B-37655B040D6A}" presName="quad2" presStyleLbl="node1" presStyleIdx="1" presStyleCnt="4" custScaleX="238325" custScaleY="120968" custLinFactNeighborX="87817" custLinFactNeighborY="-45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76450A-E064-4723-AD7B-C48299DD14A5}" type="pres">
      <dgm:prSet presAssocID="{068608D2-5481-4662-840B-37655B040D6A}" presName="quad3" presStyleLbl="node1" presStyleIdx="2" presStyleCnt="4" custScaleX="257104" custScaleY="104810" custLinFactNeighborX="-77986" custLinFactNeighborY="157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DA0C43-71F4-41E2-A7BD-3AB2BC287E8D}" type="pres">
      <dgm:prSet presAssocID="{068608D2-5481-4662-840B-37655B040D6A}" presName="quad4" presStyleLbl="node1" presStyleIdx="3" presStyleCnt="4" custScaleX="239297" custScaleY="113420" custLinFactNeighborX="91655" custLinFactNeighborY="173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35867F1-C2A6-4732-BE5B-BFB5C6E3E22F}" type="presOf" srcId="{02AF625D-867A-483F-B7FB-1FD42E903EED}" destId="{9B2FAFA3-02FA-4322-9549-F6B485771BAC}" srcOrd="0" destOrd="0" presId="urn:microsoft.com/office/officeart/2005/8/layout/matrix3"/>
    <dgm:cxn modelId="{F27912AF-9B29-4ABB-AB20-20689E980D90}" type="presOf" srcId="{2E9AB771-958D-41BC-83DC-B8A454A9FC1F}" destId="{43AF954E-100D-409F-91F6-DB67CC4A2339}" srcOrd="0" destOrd="0" presId="urn:microsoft.com/office/officeart/2005/8/layout/matrix3"/>
    <dgm:cxn modelId="{CFCF5473-C94A-4DE6-A887-8A77D9DEF2EF}" srcId="{068608D2-5481-4662-840B-37655B040D6A}" destId="{CCEC0E7D-A922-4788-B644-DA2009C37C6A}" srcOrd="3" destOrd="0" parTransId="{6E9DC7DD-78D6-4938-88C0-14C0FE0DBD7E}" sibTransId="{8075A565-BD01-4361-9F8A-45A5E05D91C9}"/>
    <dgm:cxn modelId="{14CA762B-026C-48AB-831D-AC7DE863DBC9}" srcId="{068608D2-5481-4662-840B-37655B040D6A}" destId="{23FF81FB-B90E-45AF-A7D8-3FA9A598EBB6}" srcOrd="2" destOrd="0" parTransId="{DABEDEA3-0606-41BD-A376-489CB732CD4D}" sibTransId="{012D182A-4AC8-403A-830A-347D5C148444}"/>
    <dgm:cxn modelId="{05BB891C-E0CD-4424-963E-D8975A5C1CD3}" type="presOf" srcId="{23FF81FB-B90E-45AF-A7D8-3FA9A598EBB6}" destId="{B676450A-E064-4723-AD7B-C48299DD14A5}" srcOrd="0" destOrd="0" presId="urn:microsoft.com/office/officeart/2005/8/layout/matrix3"/>
    <dgm:cxn modelId="{9243C652-3714-4CBE-A728-2184095D7A46}" srcId="{068608D2-5481-4662-840B-37655B040D6A}" destId="{2E9AB771-958D-41BC-83DC-B8A454A9FC1F}" srcOrd="0" destOrd="0" parTransId="{633205CB-F95D-4730-964E-75770BC92341}" sibTransId="{686F2048-D120-45AD-9D18-3E8210D9ACEC}"/>
    <dgm:cxn modelId="{F828EFBE-059A-4F1C-AF33-6CB7A10D42E3}" type="presOf" srcId="{068608D2-5481-4662-840B-37655B040D6A}" destId="{F9D12ADF-BD89-4CAF-AA04-94162A7513CB}" srcOrd="0" destOrd="0" presId="urn:microsoft.com/office/officeart/2005/8/layout/matrix3"/>
    <dgm:cxn modelId="{B35BCAB2-7BDF-4DBE-B38C-F08256FF4370}" type="presOf" srcId="{CCEC0E7D-A922-4788-B644-DA2009C37C6A}" destId="{47DA0C43-71F4-41E2-A7BD-3AB2BC287E8D}" srcOrd="0" destOrd="0" presId="urn:microsoft.com/office/officeart/2005/8/layout/matrix3"/>
    <dgm:cxn modelId="{16105C25-7804-4643-9649-30E268D03CF4}" srcId="{068608D2-5481-4662-840B-37655B040D6A}" destId="{02AF625D-867A-483F-B7FB-1FD42E903EED}" srcOrd="1" destOrd="0" parTransId="{1DB68135-C9EE-4AB0-9274-6DC28DD37730}" sibTransId="{D27A4D0E-2C8A-472D-A4EE-B4A48F8D3924}"/>
    <dgm:cxn modelId="{AF935B6A-7884-4AAB-A468-6DE94BE72D46}" type="presParOf" srcId="{F9D12ADF-BD89-4CAF-AA04-94162A7513CB}" destId="{687D88E3-86D2-4D76-B5CD-C091F78FFA92}" srcOrd="0" destOrd="0" presId="urn:microsoft.com/office/officeart/2005/8/layout/matrix3"/>
    <dgm:cxn modelId="{3DFAEA96-6BB1-47A9-860A-588317C80E8C}" type="presParOf" srcId="{F9D12ADF-BD89-4CAF-AA04-94162A7513CB}" destId="{43AF954E-100D-409F-91F6-DB67CC4A2339}" srcOrd="1" destOrd="0" presId="urn:microsoft.com/office/officeart/2005/8/layout/matrix3"/>
    <dgm:cxn modelId="{35C54AF5-481C-4F05-92CB-A786492064E6}" type="presParOf" srcId="{F9D12ADF-BD89-4CAF-AA04-94162A7513CB}" destId="{9B2FAFA3-02FA-4322-9549-F6B485771BAC}" srcOrd="2" destOrd="0" presId="urn:microsoft.com/office/officeart/2005/8/layout/matrix3"/>
    <dgm:cxn modelId="{B4827D1D-31A9-4FCE-B7BF-515657EDD0F2}" type="presParOf" srcId="{F9D12ADF-BD89-4CAF-AA04-94162A7513CB}" destId="{B676450A-E064-4723-AD7B-C48299DD14A5}" srcOrd="3" destOrd="0" presId="urn:microsoft.com/office/officeart/2005/8/layout/matrix3"/>
    <dgm:cxn modelId="{6B8026E5-9471-4ADD-8E65-054C6BD4F7B4}" type="presParOf" srcId="{F9D12ADF-BD89-4CAF-AA04-94162A7513CB}" destId="{47DA0C43-71F4-41E2-A7BD-3AB2BC287E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C18B4-E66E-4CAF-A76B-40A4AD36D94F}" type="doc">
      <dgm:prSet loTypeId="urn:microsoft.com/office/officeart/2005/8/layout/venn1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E12D19D-19D0-4CAE-B19F-C17BE82005B2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Prise en main de cette nouvelle science qui est l’intelligence artificiel;</a:t>
          </a:r>
          <a:endParaRPr lang="fr-FR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99DB1-371E-47FE-B304-BCBD0C7CF3A4}" type="parTrans" cxnId="{5AF0AFE2-0906-4B10-A5AB-7EF973E057E1}">
      <dgm:prSet/>
      <dgm:spPr/>
      <dgm:t>
        <a:bodyPr/>
        <a:lstStyle/>
        <a:p>
          <a:endParaRPr lang="fr-FR"/>
        </a:p>
      </dgm:t>
    </dgm:pt>
    <dgm:pt modelId="{93695A94-7867-40F5-9067-91EF93C5777D}" type="sibTrans" cxnId="{5AF0AFE2-0906-4B10-A5AB-7EF973E057E1}">
      <dgm:prSet/>
      <dgm:spPr/>
      <dgm:t>
        <a:bodyPr/>
        <a:lstStyle/>
        <a:p>
          <a:endParaRPr lang="fr-FR"/>
        </a:p>
      </dgm:t>
    </dgm:pt>
    <dgm:pt modelId="{7E1B2288-3360-4E5A-830D-0BD2074DEA37}">
      <dgm:prSet custT="1"/>
      <dgm:spPr>
        <a:solidFill>
          <a:srgbClr val="92D050"/>
        </a:solidFill>
      </dgm:spPr>
      <dgm:t>
        <a:bodyPr/>
        <a:lstStyle/>
        <a:p>
          <a:pPr algn="r" rtl="0"/>
          <a:r>
            <a: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Acquisition du </a:t>
          </a:r>
          <a:r>
            <a:rPr lang="fr-FR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  <a:r>
            <a: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propre au Cameroun</a:t>
          </a:r>
          <a:r>
            <a:rPr lang="fr-FR" sz="1600" b="1" dirty="0" smtClean="0"/>
            <a:t>;</a:t>
          </a:r>
          <a:endParaRPr lang="fr-FR" sz="1600" b="1" dirty="0"/>
        </a:p>
      </dgm:t>
    </dgm:pt>
    <dgm:pt modelId="{07893A17-BF80-462A-9625-1FAE9355B0DD}" type="parTrans" cxnId="{108233AE-7E9D-4DD2-8EB2-D0B16D529894}">
      <dgm:prSet/>
      <dgm:spPr/>
      <dgm:t>
        <a:bodyPr/>
        <a:lstStyle/>
        <a:p>
          <a:endParaRPr lang="fr-FR"/>
        </a:p>
      </dgm:t>
    </dgm:pt>
    <dgm:pt modelId="{3A17248F-39BC-4390-B4C7-D76BE2A613E7}" type="sibTrans" cxnId="{108233AE-7E9D-4DD2-8EB2-D0B16D529894}">
      <dgm:prSet/>
      <dgm:spPr/>
      <dgm:t>
        <a:bodyPr/>
        <a:lstStyle/>
        <a:p>
          <a:endParaRPr lang="fr-FR"/>
        </a:p>
      </dgm:t>
    </dgm:pt>
    <dgm:pt modelId="{20AD2255-F61E-43B4-9542-7D40E480F7E6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 compréhension des concepts nécessaire au traitement d’images</a:t>
          </a:r>
          <a:r>
            <a:rPr lang="fr-FR" sz="1600" dirty="0" smtClean="0"/>
            <a:t>.</a:t>
          </a:r>
          <a:endParaRPr lang="fr-FR" sz="1600" dirty="0"/>
        </a:p>
      </dgm:t>
    </dgm:pt>
    <dgm:pt modelId="{E17AEF64-9547-4A23-8FC4-B5C04A284D4E}" type="parTrans" cxnId="{7FFE5612-A971-4DB4-86B5-C5BD72DD3135}">
      <dgm:prSet/>
      <dgm:spPr/>
      <dgm:t>
        <a:bodyPr/>
        <a:lstStyle/>
        <a:p>
          <a:endParaRPr lang="fr-FR"/>
        </a:p>
      </dgm:t>
    </dgm:pt>
    <dgm:pt modelId="{DA614E78-EC43-486D-9575-83A9D9999565}" type="sibTrans" cxnId="{7FFE5612-A971-4DB4-86B5-C5BD72DD3135}">
      <dgm:prSet/>
      <dgm:spPr/>
      <dgm:t>
        <a:bodyPr/>
        <a:lstStyle/>
        <a:p>
          <a:endParaRPr lang="fr-FR"/>
        </a:p>
      </dgm:t>
    </dgm:pt>
    <dgm:pt modelId="{8F6F1FFC-B39F-40AD-B148-799DC0CC67BE}">
      <dgm:prSet custT="1"/>
      <dgm:spPr>
        <a:solidFill>
          <a:srgbClr val="00B0F0"/>
        </a:solidFill>
      </dgm:spPr>
      <dgm:t>
        <a:bodyPr/>
        <a:lstStyle/>
        <a:p>
          <a:pPr algn="just" rtl="0"/>
          <a:r>
            <a: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L’instabilité de la connexion à internet; </a:t>
          </a:r>
          <a:endParaRPr lang="fr-FR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397320-6FBD-4CCA-9CD4-2138CFA3573A}" type="parTrans" cxnId="{EF021AD1-A5D3-4F01-93D6-F5785AF9A9BE}">
      <dgm:prSet/>
      <dgm:spPr/>
      <dgm:t>
        <a:bodyPr/>
        <a:lstStyle/>
        <a:p>
          <a:endParaRPr lang="fr-FR"/>
        </a:p>
      </dgm:t>
    </dgm:pt>
    <dgm:pt modelId="{A91F0BE1-E767-4B70-89FC-CF5A4E77B8B6}" type="sibTrans" cxnId="{EF021AD1-A5D3-4F01-93D6-F5785AF9A9BE}">
      <dgm:prSet/>
      <dgm:spPr/>
      <dgm:t>
        <a:bodyPr/>
        <a:lstStyle/>
        <a:p>
          <a:endParaRPr lang="fr-FR"/>
        </a:p>
      </dgm:t>
    </dgm:pt>
    <dgm:pt modelId="{03DBA813-7FFD-40F8-AB16-3273A5EB7E4F}" type="pres">
      <dgm:prSet presAssocID="{855C18B4-E66E-4CAF-A76B-40A4AD36D94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7FF4C6E-F41E-490F-B51F-C23A64E78EC5}" type="pres">
      <dgm:prSet presAssocID="{EE12D19D-19D0-4CAE-B19F-C17BE82005B2}" presName="circ1" presStyleLbl="vennNode1" presStyleIdx="0" presStyleCnt="4"/>
      <dgm:spPr/>
      <dgm:t>
        <a:bodyPr/>
        <a:lstStyle/>
        <a:p>
          <a:endParaRPr lang="fr-FR"/>
        </a:p>
      </dgm:t>
    </dgm:pt>
    <dgm:pt modelId="{4A77E5F8-7D83-49E6-BC26-A26F821022D8}" type="pres">
      <dgm:prSet presAssocID="{EE12D19D-19D0-4CAE-B19F-C17BE82005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765AA2-496E-4B22-9B89-546B85E979D3}" type="pres">
      <dgm:prSet presAssocID="{7E1B2288-3360-4E5A-830D-0BD2074DEA37}" presName="circ2" presStyleLbl="vennNode1" presStyleIdx="1" presStyleCnt="4" custScaleX="106019" custLinFactNeighborX="2858" custLinFactNeighborY="3271"/>
      <dgm:spPr/>
      <dgm:t>
        <a:bodyPr/>
        <a:lstStyle/>
        <a:p>
          <a:endParaRPr lang="fr-FR"/>
        </a:p>
      </dgm:t>
    </dgm:pt>
    <dgm:pt modelId="{FB148B05-7EF3-4A96-9E24-ED70A0B14CDC}" type="pres">
      <dgm:prSet presAssocID="{7E1B2288-3360-4E5A-830D-0BD2074DEA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521858-9D3B-405E-BE0D-FEF3BE5A9136}" type="pres">
      <dgm:prSet presAssocID="{20AD2255-F61E-43B4-9542-7D40E480F7E6}" presName="circ3" presStyleLbl="vennNode1" presStyleIdx="2" presStyleCnt="4"/>
      <dgm:spPr/>
      <dgm:t>
        <a:bodyPr/>
        <a:lstStyle/>
        <a:p>
          <a:endParaRPr lang="fr-FR"/>
        </a:p>
      </dgm:t>
    </dgm:pt>
    <dgm:pt modelId="{24276113-54A1-4051-BBCF-3351B48B91AB}" type="pres">
      <dgm:prSet presAssocID="{20AD2255-F61E-43B4-9542-7D40E480F7E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A56208-C3C3-45F3-A2B9-192291E0AA1A}" type="pres">
      <dgm:prSet presAssocID="{8F6F1FFC-B39F-40AD-B148-799DC0CC67BE}" presName="circ4" presStyleLbl="vennNode1" presStyleIdx="3" presStyleCnt="4"/>
      <dgm:spPr/>
      <dgm:t>
        <a:bodyPr/>
        <a:lstStyle/>
        <a:p>
          <a:endParaRPr lang="fr-FR"/>
        </a:p>
      </dgm:t>
    </dgm:pt>
    <dgm:pt modelId="{48C45705-014B-4624-A3D6-3FA8D5C9C6FB}" type="pres">
      <dgm:prSet presAssocID="{8F6F1FFC-B39F-40AD-B148-799DC0CC67B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7AD6A7B-DDB7-49FD-988B-E6FAC5D340A2}" type="presOf" srcId="{20AD2255-F61E-43B4-9542-7D40E480F7E6}" destId="{12521858-9D3B-405E-BE0D-FEF3BE5A9136}" srcOrd="0" destOrd="0" presId="urn:microsoft.com/office/officeart/2005/8/layout/venn1"/>
    <dgm:cxn modelId="{1ACA4565-220D-4FB9-BF71-7513EF6228AF}" type="presOf" srcId="{7E1B2288-3360-4E5A-830D-0BD2074DEA37}" destId="{FD765AA2-496E-4B22-9B89-546B85E979D3}" srcOrd="0" destOrd="0" presId="urn:microsoft.com/office/officeart/2005/8/layout/venn1"/>
    <dgm:cxn modelId="{A16104E3-792D-4573-A9E0-F83D328E334B}" type="presOf" srcId="{EE12D19D-19D0-4CAE-B19F-C17BE82005B2}" destId="{F7FF4C6E-F41E-490F-B51F-C23A64E78EC5}" srcOrd="0" destOrd="0" presId="urn:microsoft.com/office/officeart/2005/8/layout/venn1"/>
    <dgm:cxn modelId="{EF021AD1-A5D3-4F01-93D6-F5785AF9A9BE}" srcId="{855C18B4-E66E-4CAF-A76B-40A4AD36D94F}" destId="{8F6F1FFC-B39F-40AD-B148-799DC0CC67BE}" srcOrd="3" destOrd="0" parTransId="{1E397320-6FBD-4CCA-9CD4-2138CFA3573A}" sibTransId="{A91F0BE1-E767-4B70-89FC-CF5A4E77B8B6}"/>
    <dgm:cxn modelId="{7FFE5612-A971-4DB4-86B5-C5BD72DD3135}" srcId="{855C18B4-E66E-4CAF-A76B-40A4AD36D94F}" destId="{20AD2255-F61E-43B4-9542-7D40E480F7E6}" srcOrd="2" destOrd="0" parTransId="{E17AEF64-9547-4A23-8FC4-B5C04A284D4E}" sibTransId="{DA614E78-EC43-486D-9575-83A9D9999565}"/>
    <dgm:cxn modelId="{6F2FDD81-BDD9-4AB3-9898-62E75F0B5CAB}" type="presOf" srcId="{EE12D19D-19D0-4CAE-B19F-C17BE82005B2}" destId="{4A77E5F8-7D83-49E6-BC26-A26F821022D8}" srcOrd="1" destOrd="0" presId="urn:microsoft.com/office/officeart/2005/8/layout/venn1"/>
    <dgm:cxn modelId="{A8776368-6229-4C9E-9669-856412C74E8F}" type="presOf" srcId="{7E1B2288-3360-4E5A-830D-0BD2074DEA37}" destId="{FB148B05-7EF3-4A96-9E24-ED70A0B14CDC}" srcOrd="1" destOrd="0" presId="urn:microsoft.com/office/officeart/2005/8/layout/venn1"/>
    <dgm:cxn modelId="{5AF0AFE2-0906-4B10-A5AB-7EF973E057E1}" srcId="{855C18B4-E66E-4CAF-A76B-40A4AD36D94F}" destId="{EE12D19D-19D0-4CAE-B19F-C17BE82005B2}" srcOrd="0" destOrd="0" parTransId="{DE799DB1-371E-47FE-B304-BCBD0C7CF3A4}" sibTransId="{93695A94-7867-40F5-9067-91EF93C5777D}"/>
    <dgm:cxn modelId="{8D5D65D7-1687-4563-98A4-DA0790F22C1E}" type="presOf" srcId="{20AD2255-F61E-43B4-9542-7D40E480F7E6}" destId="{24276113-54A1-4051-BBCF-3351B48B91AB}" srcOrd="1" destOrd="0" presId="urn:microsoft.com/office/officeart/2005/8/layout/venn1"/>
    <dgm:cxn modelId="{63FCD546-D8D6-4875-BB51-B76F7D5F357F}" type="presOf" srcId="{8F6F1FFC-B39F-40AD-B148-799DC0CC67BE}" destId="{48C45705-014B-4624-A3D6-3FA8D5C9C6FB}" srcOrd="1" destOrd="0" presId="urn:microsoft.com/office/officeart/2005/8/layout/venn1"/>
    <dgm:cxn modelId="{108233AE-7E9D-4DD2-8EB2-D0B16D529894}" srcId="{855C18B4-E66E-4CAF-A76B-40A4AD36D94F}" destId="{7E1B2288-3360-4E5A-830D-0BD2074DEA37}" srcOrd="1" destOrd="0" parTransId="{07893A17-BF80-462A-9625-1FAE9355B0DD}" sibTransId="{3A17248F-39BC-4390-B4C7-D76BE2A613E7}"/>
    <dgm:cxn modelId="{248046D3-AAEC-4645-B0E6-EAAB42E58F9A}" type="presOf" srcId="{855C18B4-E66E-4CAF-A76B-40A4AD36D94F}" destId="{03DBA813-7FFD-40F8-AB16-3273A5EB7E4F}" srcOrd="0" destOrd="0" presId="urn:microsoft.com/office/officeart/2005/8/layout/venn1"/>
    <dgm:cxn modelId="{B92B813A-47B8-4B8E-A3CA-F917C6B1AC74}" type="presOf" srcId="{8F6F1FFC-B39F-40AD-B148-799DC0CC67BE}" destId="{BAA56208-C3C3-45F3-A2B9-192291E0AA1A}" srcOrd="0" destOrd="0" presId="urn:microsoft.com/office/officeart/2005/8/layout/venn1"/>
    <dgm:cxn modelId="{90A1C329-761C-403C-BD4A-DB0D64EBB650}" type="presParOf" srcId="{03DBA813-7FFD-40F8-AB16-3273A5EB7E4F}" destId="{F7FF4C6E-F41E-490F-B51F-C23A64E78EC5}" srcOrd="0" destOrd="0" presId="urn:microsoft.com/office/officeart/2005/8/layout/venn1"/>
    <dgm:cxn modelId="{77154DC5-DA74-4636-993C-8DB02FC0DE28}" type="presParOf" srcId="{03DBA813-7FFD-40F8-AB16-3273A5EB7E4F}" destId="{4A77E5F8-7D83-49E6-BC26-A26F821022D8}" srcOrd="1" destOrd="0" presId="urn:microsoft.com/office/officeart/2005/8/layout/venn1"/>
    <dgm:cxn modelId="{D9D7F617-63AF-4E7B-AB4E-0DBA335C823B}" type="presParOf" srcId="{03DBA813-7FFD-40F8-AB16-3273A5EB7E4F}" destId="{FD765AA2-496E-4B22-9B89-546B85E979D3}" srcOrd="2" destOrd="0" presId="urn:microsoft.com/office/officeart/2005/8/layout/venn1"/>
    <dgm:cxn modelId="{A24639DD-C01C-41C9-A3DA-AB5CE09C5AB8}" type="presParOf" srcId="{03DBA813-7FFD-40F8-AB16-3273A5EB7E4F}" destId="{FB148B05-7EF3-4A96-9E24-ED70A0B14CDC}" srcOrd="3" destOrd="0" presId="urn:microsoft.com/office/officeart/2005/8/layout/venn1"/>
    <dgm:cxn modelId="{B3480B4E-5146-419D-BFCF-65D1A1B747BD}" type="presParOf" srcId="{03DBA813-7FFD-40F8-AB16-3273A5EB7E4F}" destId="{12521858-9D3B-405E-BE0D-FEF3BE5A9136}" srcOrd="4" destOrd="0" presId="urn:microsoft.com/office/officeart/2005/8/layout/venn1"/>
    <dgm:cxn modelId="{10D96A3A-3169-4076-931C-FF5484A97A82}" type="presParOf" srcId="{03DBA813-7FFD-40F8-AB16-3273A5EB7E4F}" destId="{24276113-54A1-4051-BBCF-3351B48B91AB}" srcOrd="5" destOrd="0" presId="urn:microsoft.com/office/officeart/2005/8/layout/venn1"/>
    <dgm:cxn modelId="{411A4642-3A28-49B0-AE88-14B57379F1C6}" type="presParOf" srcId="{03DBA813-7FFD-40F8-AB16-3273A5EB7E4F}" destId="{BAA56208-C3C3-45F3-A2B9-192291E0AA1A}" srcOrd="6" destOrd="0" presId="urn:microsoft.com/office/officeart/2005/8/layout/venn1"/>
    <dgm:cxn modelId="{634D2C7B-468B-4F8E-85A0-6614E321CF3F}" type="presParOf" srcId="{03DBA813-7FFD-40F8-AB16-3273A5EB7E4F}" destId="{48C45705-014B-4624-A3D6-3FA8D5C9C6FB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5D8EF1-6C95-4B2D-8778-576FC6A6810E}" type="doc">
      <dgm:prSet loTypeId="urn:microsoft.com/office/officeart/2005/8/layout/pyramid2" loCatId="pyramid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40FA0B67-ED68-47F1-8870-D2729A3E137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Entrainer un second modèle qui pourra effectuer des prédictions à partir des données fournies par notre système actuel</a:t>
          </a:r>
          <a:r>
            <a:rPr lang="fr-FR" dirty="0" smtClean="0"/>
            <a:t>;</a:t>
          </a:r>
          <a:endParaRPr lang="fr-FR" dirty="0"/>
        </a:p>
      </dgm:t>
    </dgm:pt>
    <dgm:pt modelId="{71FE541B-F652-4BE2-8892-592EBE0F10EB}" type="parTrans" cxnId="{FF05C659-83FC-4214-9178-636E934F3EC7}">
      <dgm:prSet/>
      <dgm:spPr/>
      <dgm:t>
        <a:bodyPr/>
        <a:lstStyle/>
        <a:p>
          <a:endParaRPr lang="fr-FR"/>
        </a:p>
      </dgm:t>
    </dgm:pt>
    <dgm:pt modelId="{1EDA8AF5-04C6-4011-B827-6407E641E7F2}" type="sibTrans" cxnId="{FF05C659-83FC-4214-9178-636E934F3EC7}">
      <dgm:prSet/>
      <dgm:spPr/>
      <dgm:t>
        <a:bodyPr/>
        <a:lstStyle/>
        <a:p>
          <a:endParaRPr lang="fr-FR"/>
        </a:p>
      </dgm:t>
    </dgm:pt>
    <dgm:pt modelId="{94A7466F-9E9B-4DA9-95C6-D80269ECAA46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Associer notre système à un drone;</a:t>
          </a:r>
          <a:endParaRPr lang="fr-FR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8527D8-0F41-455F-94E0-EF5F84B5DF04}" type="parTrans" cxnId="{A52CFB7A-D634-4566-ABEE-B581E44E188A}">
      <dgm:prSet/>
      <dgm:spPr/>
      <dgm:t>
        <a:bodyPr/>
        <a:lstStyle/>
        <a:p>
          <a:endParaRPr lang="fr-FR"/>
        </a:p>
      </dgm:t>
    </dgm:pt>
    <dgm:pt modelId="{E0FB424D-4A98-4494-BFA3-BEFCE178108A}" type="sibTrans" cxnId="{A52CFB7A-D634-4566-ABEE-B581E44E188A}">
      <dgm:prSet/>
      <dgm:spPr/>
      <dgm:t>
        <a:bodyPr/>
        <a:lstStyle/>
        <a:p>
          <a:endParaRPr lang="fr-FR"/>
        </a:p>
      </dgm:t>
    </dgm:pt>
    <dgm:pt modelId="{0123E5B7-8C0E-491C-9BF9-9484C1330F6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Augmenter les classes d’objet et la quantité de données utilisées pour l’entrainement du modèle.</a:t>
          </a:r>
          <a:endParaRPr lang="fr-FR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2A454F-579E-4E00-BBCB-475109C575EE}" type="parTrans" cxnId="{269C04BC-0753-4973-80F1-FE1080A426C1}">
      <dgm:prSet/>
      <dgm:spPr/>
      <dgm:t>
        <a:bodyPr/>
        <a:lstStyle/>
        <a:p>
          <a:endParaRPr lang="fr-FR"/>
        </a:p>
      </dgm:t>
    </dgm:pt>
    <dgm:pt modelId="{DD641872-F15A-4EAE-B565-63144658031D}" type="sibTrans" cxnId="{269C04BC-0753-4973-80F1-FE1080A426C1}">
      <dgm:prSet/>
      <dgm:spPr/>
      <dgm:t>
        <a:bodyPr/>
        <a:lstStyle/>
        <a:p>
          <a:endParaRPr lang="fr-FR"/>
        </a:p>
      </dgm:t>
    </dgm:pt>
    <dgm:pt modelId="{5B1A5DAC-205A-4416-8A1D-394BEA2FDCE7}" type="pres">
      <dgm:prSet presAssocID="{3E5D8EF1-6C95-4B2D-8778-576FC6A6810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DF176B40-7665-49B4-B84C-A09C0D4A3E06}" type="pres">
      <dgm:prSet presAssocID="{3E5D8EF1-6C95-4B2D-8778-576FC6A6810E}" presName="pyramid" presStyleLbl="node1" presStyleIdx="0" presStyleCnt="1"/>
      <dgm:spPr>
        <a:solidFill>
          <a:srgbClr val="00B050"/>
        </a:solidFill>
      </dgm:spPr>
    </dgm:pt>
    <dgm:pt modelId="{47924C37-4BC7-482B-BB67-52D6937D8CBA}" type="pres">
      <dgm:prSet presAssocID="{3E5D8EF1-6C95-4B2D-8778-576FC6A6810E}" presName="theList" presStyleCnt="0"/>
      <dgm:spPr/>
    </dgm:pt>
    <dgm:pt modelId="{8AF09A3C-0B5F-4154-8B20-95AC345F0255}" type="pres">
      <dgm:prSet presAssocID="{40FA0B67-ED68-47F1-8870-D2729A3E137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C1201-B68E-4676-8190-31949A0870DE}" type="pres">
      <dgm:prSet presAssocID="{40FA0B67-ED68-47F1-8870-D2729A3E1379}" presName="aSpace" presStyleCnt="0"/>
      <dgm:spPr/>
    </dgm:pt>
    <dgm:pt modelId="{519EB003-9872-4770-B685-7E3F0EA8364A}" type="pres">
      <dgm:prSet presAssocID="{94A7466F-9E9B-4DA9-95C6-D80269ECAA4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D25CDC-B34A-4246-8ADE-09E8B05CE1EE}" type="pres">
      <dgm:prSet presAssocID="{94A7466F-9E9B-4DA9-95C6-D80269ECAA46}" presName="aSpace" presStyleCnt="0"/>
      <dgm:spPr/>
    </dgm:pt>
    <dgm:pt modelId="{8AA93C09-2C81-49BB-8CD0-9D5C8B1F73D6}" type="pres">
      <dgm:prSet presAssocID="{0123E5B7-8C0E-491C-9BF9-9484C1330F6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B467BB-840C-44BA-9B32-6FD6316AB722}" type="pres">
      <dgm:prSet presAssocID="{0123E5B7-8C0E-491C-9BF9-9484C1330F69}" presName="aSpace" presStyleCnt="0"/>
      <dgm:spPr/>
    </dgm:pt>
  </dgm:ptLst>
  <dgm:cxnLst>
    <dgm:cxn modelId="{432E1380-CCFB-4FB6-A425-E2DBC631A43C}" type="presOf" srcId="{40FA0B67-ED68-47F1-8870-D2729A3E1379}" destId="{8AF09A3C-0B5F-4154-8B20-95AC345F0255}" srcOrd="0" destOrd="0" presId="urn:microsoft.com/office/officeart/2005/8/layout/pyramid2"/>
    <dgm:cxn modelId="{FF05C659-83FC-4214-9178-636E934F3EC7}" srcId="{3E5D8EF1-6C95-4B2D-8778-576FC6A6810E}" destId="{40FA0B67-ED68-47F1-8870-D2729A3E1379}" srcOrd="0" destOrd="0" parTransId="{71FE541B-F652-4BE2-8892-592EBE0F10EB}" sibTransId="{1EDA8AF5-04C6-4011-B827-6407E641E7F2}"/>
    <dgm:cxn modelId="{AB4D720F-5B9D-4642-AA4F-771BDF7B1A2C}" type="presOf" srcId="{94A7466F-9E9B-4DA9-95C6-D80269ECAA46}" destId="{519EB003-9872-4770-B685-7E3F0EA8364A}" srcOrd="0" destOrd="0" presId="urn:microsoft.com/office/officeart/2005/8/layout/pyramid2"/>
    <dgm:cxn modelId="{269C04BC-0753-4973-80F1-FE1080A426C1}" srcId="{3E5D8EF1-6C95-4B2D-8778-576FC6A6810E}" destId="{0123E5B7-8C0E-491C-9BF9-9484C1330F69}" srcOrd="2" destOrd="0" parTransId="{E12A454F-579E-4E00-BBCB-475109C575EE}" sibTransId="{DD641872-F15A-4EAE-B565-63144658031D}"/>
    <dgm:cxn modelId="{52F5E6DA-C761-4B5C-86D5-52CE8BA6EE85}" type="presOf" srcId="{3E5D8EF1-6C95-4B2D-8778-576FC6A6810E}" destId="{5B1A5DAC-205A-4416-8A1D-394BEA2FDCE7}" srcOrd="0" destOrd="0" presId="urn:microsoft.com/office/officeart/2005/8/layout/pyramid2"/>
    <dgm:cxn modelId="{A52CFB7A-D634-4566-ABEE-B581E44E188A}" srcId="{3E5D8EF1-6C95-4B2D-8778-576FC6A6810E}" destId="{94A7466F-9E9B-4DA9-95C6-D80269ECAA46}" srcOrd="1" destOrd="0" parTransId="{2C8527D8-0F41-455F-94E0-EF5F84B5DF04}" sibTransId="{E0FB424D-4A98-4494-BFA3-BEFCE178108A}"/>
    <dgm:cxn modelId="{6A68ACA1-8019-4AAE-87BD-AB6864787CE7}" type="presOf" srcId="{0123E5B7-8C0E-491C-9BF9-9484C1330F69}" destId="{8AA93C09-2C81-49BB-8CD0-9D5C8B1F73D6}" srcOrd="0" destOrd="0" presId="urn:microsoft.com/office/officeart/2005/8/layout/pyramid2"/>
    <dgm:cxn modelId="{6B7DCE2D-ED3E-45E3-98C9-2257ADD587D3}" type="presParOf" srcId="{5B1A5DAC-205A-4416-8A1D-394BEA2FDCE7}" destId="{DF176B40-7665-49B4-B84C-A09C0D4A3E06}" srcOrd="0" destOrd="0" presId="urn:microsoft.com/office/officeart/2005/8/layout/pyramid2"/>
    <dgm:cxn modelId="{301B2E98-7AC4-423A-9932-309DB6F44D30}" type="presParOf" srcId="{5B1A5DAC-205A-4416-8A1D-394BEA2FDCE7}" destId="{47924C37-4BC7-482B-BB67-52D6937D8CBA}" srcOrd="1" destOrd="0" presId="urn:microsoft.com/office/officeart/2005/8/layout/pyramid2"/>
    <dgm:cxn modelId="{640C0C39-74EB-4EC0-943D-4FC094AEAF2D}" type="presParOf" srcId="{47924C37-4BC7-482B-BB67-52D6937D8CBA}" destId="{8AF09A3C-0B5F-4154-8B20-95AC345F0255}" srcOrd="0" destOrd="0" presId="urn:microsoft.com/office/officeart/2005/8/layout/pyramid2"/>
    <dgm:cxn modelId="{6EF1CA3A-3BE1-459F-9F80-10138C018130}" type="presParOf" srcId="{47924C37-4BC7-482B-BB67-52D6937D8CBA}" destId="{5A3C1201-B68E-4676-8190-31949A0870DE}" srcOrd="1" destOrd="0" presId="urn:microsoft.com/office/officeart/2005/8/layout/pyramid2"/>
    <dgm:cxn modelId="{8E7DDA21-88BE-47E3-A1B1-E0F0C02E034A}" type="presParOf" srcId="{47924C37-4BC7-482B-BB67-52D6937D8CBA}" destId="{519EB003-9872-4770-B685-7E3F0EA8364A}" srcOrd="2" destOrd="0" presId="urn:microsoft.com/office/officeart/2005/8/layout/pyramid2"/>
    <dgm:cxn modelId="{99BF608D-F12F-4609-8069-5386177F28BC}" type="presParOf" srcId="{47924C37-4BC7-482B-BB67-52D6937D8CBA}" destId="{08D25CDC-B34A-4246-8ADE-09E8B05CE1EE}" srcOrd="3" destOrd="0" presId="urn:microsoft.com/office/officeart/2005/8/layout/pyramid2"/>
    <dgm:cxn modelId="{6B112798-AA2E-4D06-B36C-1905F3018F8F}" type="presParOf" srcId="{47924C37-4BC7-482B-BB67-52D6937D8CBA}" destId="{8AA93C09-2C81-49BB-8CD0-9D5C8B1F73D6}" srcOrd="4" destOrd="0" presId="urn:microsoft.com/office/officeart/2005/8/layout/pyramid2"/>
    <dgm:cxn modelId="{6B68FFB2-54EC-4D50-A0BD-B8A7CE1E5A66}" type="presParOf" srcId="{47924C37-4BC7-482B-BB67-52D6937D8CBA}" destId="{C1B467BB-840C-44BA-9B32-6FD6316AB72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07062-2614-4B85-A0FC-A0F56126A29E}">
      <dsp:nvSpPr>
        <dsp:cNvPr id="0" name=""/>
        <dsp:cNvSpPr/>
      </dsp:nvSpPr>
      <dsp:spPr>
        <a:xfrm rot="10800000">
          <a:off x="395799" y="550"/>
          <a:ext cx="10549688" cy="85243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901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	</a:t>
          </a:r>
          <a:r>
            <a:rPr lang="fr-F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Automatiser le traitement de données géographiques</a:t>
          </a:r>
          <a:endParaRPr lang="fr-FR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08908" y="550"/>
        <a:ext cx="10336579" cy="852437"/>
      </dsp:txXfrm>
    </dsp:sp>
    <dsp:sp modelId="{84B99044-A4F9-49C0-A5A5-CFC1A9466EAA}">
      <dsp:nvSpPr>
        <dsp:cNvPr id="0" name=""/>
        <dsp:cNvSpPr/>
      </dsp:nvSpPr>
      <dsp:spPr>
        <a:xfrm>
          <a:off x="619704" y="5"/>
          <a:ext cx="852437" cy="8524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75BDB4-52E9-4C92-8A0B-005810F11355}">
      <dsp:nvSpPr>
        <dsp:cNvPr id="0" name=""/>
        <dsp:cNvSpPr/>
      </dsp:nvSpPr>
      <dsp:spPr>
        <a:xfrm rot="10800000">
          <a:off x="382148" y="1134742"/>
          <a:ext cx="10604292" cy="85243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901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Améliorer la précision et la fiabilité des analyses géographiques</a:t>
          </a:r>
          <a:endParaRPr lang="fr-F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595257" y="1134742"/>
        <a:ext cx="10391183" cy="852437"/>
      </dsp:txXfrm>
    </dsp:sp>
    <dsp:sp modelId="{CD112559-035E-4022-B465-D915ACED941C}">
      <dsp:nvSpPr>
        <dsp:cNvPr id="0" name=""/>
        <dsp:cNvSpPr/>
      </dsp:nvSpPr>
      <dsp:spPr>
        <a:xfrm>
          <a:off x="619704" y="1121095"/>
          <a:ext cx="852437" cy="8524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A1F237-82A9-4C96-8744-57521096CE2F}">
      <dsp:nvSpPr>
        <dsp:cNvPr id="0" name=""/>
        <dsp:cNvSpPr/>
      </dsp:nvSpPr>
      <dsp:spPr>
        <a:xfrm rot="10800000">
          <a:off x="423063" y="2214344"/>
          <a:ext cx="10495160" cy="85243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901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Faciliter la prise de décisions</a:t>
          </a:r>
          <a:endParaRPr lang="fr-F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36172" y="2214344"/>
        <a:ext cx="10282051" cy="852437"/>
      </dsp:txXfrm>
    </dsp:sp>
    <dsp:sp modelId="{D1A2AEB7-A439-47BB-8E25-B58741BA7119}">
      <dsp:nvSpPr>
        <dsp:cNvPr id="0" name=""/>
        <dsp:cNvSpPr/>
      </dsp:nvSpPr>
      <dsp:spPr>
        <a:xfrm>
          <a:off x="791061" y="2227992"/>
          <a:ext cx="852437" cy="8524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14C594-9B2C-49EA-9FC5-4360DCC7F60A}">
      <dsp:nvSpPr>
        <dsp:cNvPr id="0" name=""/>
        <dsp:cNvSpPr/>
      </dsp:nvSpPr>
      <dsp:spPr>
        <a:xfrm rot="10800000">
          <a:off x="423063" y="3321241"/>
          <a:ext cx="10495160" cy="85243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901" tIns="64770" rIns="120904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	</a:t>
          </a:r>
          <a:r>
            <a:rPr lang="fr-F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Réduire les coûts de collecte de données géographiques</a:t>
          </a: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36172" y="3321241"/>
        <a:ext cx="10282051" cy="852437"/>
      </dsp:txXfrm>
    </dsp:sp>
    <dsp:sp modelId="{579EFB4C-CFF4-4264-9474-B64380B681B8}">
      <dsp:nvSpPr>
        <dsp:cNvPr id="0" name=""/>
        <dsp:cNvSpPr/>
      </dsp:nvSpPr>
      <dsp:spPr>
        <a:xfrm>
          <a:off x="661269" y="3334889"/>
          <a:ext cx="852437" cy="8524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396165-D1A0-468D-9CF3-2E858EE2191D}">
      <dsp:nvSpPr>
        <dsp:cNvPr id="0" name=""/>
        <dsp:cNvSpPr/>
      </dsp:nvSpPr>
      <dsp:spPr>
        <a:xfrm rot="10800000">
          <a:off x="382148" y="4428689"/>
          <a:ext cx="10576990" cy="85243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901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Faciliter la cartographie </a:t>
          </a:r>
          <a:endParaRPr lang="fr-FR" sz="2800" kern="1200" dirty="0"/>
        </a:p>
      </dsp:txBody>
      <dsp:txXfrm rot="10800000">
        <a:off x="595257" y="4428689"/>
        <a:ext cx="10363881" cy="852437"/>
      </dsp:txXfrm>
    </dsp:sp>
    <dsp:sp modelId="{2A41D67D-41AB-435C-837F-53C1B0874656}">
      <dsp:nvSpPr>
        <dsp:cNvPr id="0" name=""/>
        <dsp:cNvSpPr/>
      </dsp:nvSpPr>
      <dsp:spPr>
        <a:xfrm>
          <a:off x="619704" y="4428138"/>
          <a:ext cx="852437" cy="8524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6BD0-9944-40B9-9A2C-37A7561CE71B}">
      <dsp:nvSpPr>
        <dsp:cNvPr id="0" name=""/>
        <dsp:cNvSpPr/>
      </dsp:nvSpPr>
      <dsp:spPr>
        <a:xfrm>
          <a:off x="0" y="0"/>
          <a:ext cx="4758611" cy="475861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705D5-B68B-4CCA-8FE7-F9EAC10F96EA}">
      <dsp:nvSpPr>
        <dsp:cNvPr id="0" name=""/>
        <dsp:cNvSpPr/>
      </dsp:nvSpPr>
      <dsp:spPr>
        <a:xfrm>
          <a:off x="2379305" y="0"/>
          <a:ext cx="7645460" cy="47586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Besoins fonctionnelles</a:t>
          </a:r>
          <a:endParaRPr lang="fr-F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9305" y="0"/>
        <a:ext cx="7645460" cy="475860"/>
      </dsp:txXfrm>
    </dsp:sp>
    <dsp:sp modelId="{A50FE204-636A-4F0B-A125-7BA8B8D3F378}">
      <dsp:nvSpPr>
        <dsp:cNvPr id="0" name=""/>
        <dsp:cNvSpPr/>
      </dsp:nvSpPr>
      <dsp:spPr>
        <a:xfrm>
          <a:off x="356895" y="475860"/>
          <a:ext cx="4044820" cy="40448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3FC6D-B0C8-44B0-A89D-47CC46E2876D}">
      <dsp:nvSpPr>
        <dsp:cNvPr id="0" name=""/>
        <dsp:cNvSpPr/>
      </dsp:nvSpPr>
      <dsp:spPr>
        <a:xfrm>
          <a:off x="2379305" y="713791"/>
          <a:ext cx="7645460" cy="40448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Reconnaitre et extraire les zones d’intérêts (classes) sur une image</a:t>
          </a:r>
          <a:endParaRPr lang="fr-FR" sz="2000" kern="1200"/>
        </a:p>
      </dsp:txBody>
      <dsp:txXfrm>
        <a:off x="2379305" y="713791"/>
        <a:ext cx="7645460" cy="475860"/>
      </dsp:txXfrm>
    </dsp:sp>
    <dsp:sp modelId="{D93F79C3-F7AA-47B3-8FE7-EF00A480C1FD}">
      <dsp:nvSpPr>
        <dsp:cNvPr id="0" name=""/>
        <dsp:cNvSpPr/>
      </dsp:nvSpPr>
      <dsp:spPr>
        <a:xfrm>
          <a:off x="713791" y="951720"/>
          <a:ext cx="3331029" cy="33310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BED8C-D7AB-4253-8668-6B2979524DD2}">
      <dsp:nvSpPr>
        <dsp:cNvPr id="0" name=""/>
        <dsp:cNvSpPr/>
      </dsp:nvSpPr>
      <dsp:spPr>
        <a:xfrm>
          <a:off x="2365620" y="1211041"/>
          <a:ext cx="7645460" cy="33310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Traiter les données obtenues à des fin statistique </a:t>
          </a:r>
          <a:r>
            <a:rPr lang="fr-FR" sz="2000" b="1" kern="1200" smtClean="0"/>
            <a:t> </a:t>
          </a:r>
          <a:endParaRPr lang="fr-FR" sz="2000" kern="1200"/>
        </a:p>
      </dsp:txBody>
      <dsp:txXfrm>
        <a:off x="2365620" y="1211041"/>
        <a:ext cx="7645460" cy="475860"/>
      </dsp:txXfrm>
    </dsp:sp>
    <dsp:sp modelId="{05115787-3EE7-4797-BB4E-C108A187C6B1}">
      <dsp:nvSpPr>
        <dsp:cNvPr id="0" name=""/>
        <dsp:cNvSpPr/>
      </dsp:nvSpPr>
      <dsp:spPr>
        <a:xfrm>
          <a:off x="1070686" y="1427581"/>
          <a:ext cx="2617238" cy="26172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6A8AC-912C-4352-8672-1C2495B38856}">
      <dsp:nvSpPr>
        <dsp:cNvPr id="0" name=""/>
        <dsp:cNvSpPr/>
      </dsp:nvSpPr>
      <dsp:spPr>
        <a:xfrm>
          <a:off x="2338326" y="2141373"/>
          <a:ext cx="7645460" cy="2617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Besoins non fonctionnelles</a:t>
          </a:r>
          <a:endParaRPr lang="fr-FR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8326" y="2141373"/>
        <a:ext cx="7645460" cy="475865"/>
      </dsp:txXfrm>
    </dsp:sp>
    <dsp:sp modelId="{6F54B733-3C28-459F-95C7-6FBE6DFE0C98}">
      <dsp:nvSpPr>
        <dsp:cNvPr id="0" name=""/>
        <dsp:cNvSpPr/>
      </dsp:nvSpPr>
      <dsp:spPr>
        <a:xfrm>
          <a:off x="1427584" y="1903446"/>
          <a:ext cx="1903442" cy="19034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9A1E1-A1E3-4E45-B29C-6BC89699722A}">
      <dsp:nvSpPr>
        <dsp:cNvPr id="0" name=""/>
        <dsp:cNvSpPr/>
      </dsp:nvSpPr>
      <dsp:spPr>
        <a:xfrm>
          <a:off x="2379305" y="2855169"/>
          <a:ext cx="7645460" cy="19034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La fiabilité</a:t>
          </a:r>
          <a:endParaRPr lang="fr-FR" sz="2000" kern="1200" dirty="0"/>
        </a:p>
      </dsp:txBody>
      <dsp:txXfrm>
        <a:off x="2379305" y="2855169"/>
        <a:ext cx="7645460" cy="475860"/>
      </dsp:txXfrm>
    </dsp:sp>
    <dsp:sp modelId="{BB5CB6A3-6385-481C-9274-3559A7F18C13}">
      <dsp:nvSpPr>
        <dsp:cNvPr id="0" name=""/>
        <dsp:cNvSpPr/>
      </dsp:nvSpPr>
      <dsp:spPr>
        <a:xfrm>
          <a:off x="1784480" y="2379307"/>
          <a:ext cx="1189651" cy="118965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40561-64FE-4D05-BB54-AF73E73D25AE}">
      <dsp:nvSpPr>
        <dsp:cNvPr id="0" name=""/>
        <dsp:cNvSpPr/>
      </dsp:nvSpPr>
      <dsp:spPr>
        <a:xfrm>
          <a:off x="2379305" y="3402883"/>
          <a:ext cx="7645460" cy="11896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Maintenabilité</a:t>
          </a:r>
          <a:endParaRPr lang="fr-FR" sz="2000" kern="1200"/>
        </a:p>
      </dsp:txBody>
      <dsp:txXfrm>
        <a:off x="2379305" y="3402883"/>
        <a:ext cx="7645460" cy="475860"/>
      </dsp:txXfrm>
    </dsp:sp>
    <dsp:sp modelId="{7CDAB334-A14B-4242-AC76-240FCDD204E5}">
      <dsp:nvSpPr>
        <dsp:cNvPr id="0" name=""/>
        <dsp:cNvSpPr/>
      </dsp:nvSpPr>
      <dsp:spPr>
        <a:xfrm>
          <a:off x="2141375" y="2855167"/>
          <a:ext cx="475860" cy="475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F1391-369F-47EA-8CD4-72FE69CE878A}">
      <dsp:nvSpPr>
        <dsp:cNvPr id="0" name=""/>
        <dsp:cNvSpPr/>
      </dsp:nvSpPr>
      <dsp:spPr>
        <a:xfrm>
          <a:off x="2379305" y="3946986"/>
          <a:ext cx="7645460" cy="475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Compatibilité</a:t>
          </a:r>
          <a:endParaRPr lang="fr-FR" sz="2000" kern="1200" dirty="0"/>
        </a:p>
      </dsp:txBody>
      <dsp:txXfrm>
        <a:off x="2379305" y="3946986"/>
        <a:ext cx="7645460" cy="475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88E3-86D2-4D76-B5CD-C091F78FFA92}">
      <dsp:nvSpPr>
        <dsp:cNvPr id="0" name=""/>
        <dsp:cNvSpPr/>
      </dsp:nvSpPr>
      <dsp:spPr>
        <a:xfrm>
          <a:off x="844982" y="0"/>
          <a:ext cx="9637525" cy="533979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F954E-100D-409F-91F6-DB67CC4A2339}">
      <dsp:nvSpPr>
        <dsp:cNvPr id="0" name=""/>
        <dsp:cNvSpPr/>
      </dsp:nvSpPr>
      <dsp:spPr>
        <a:xfrm>
          <a:off x="204553" y="193423"/>
          <a:ext cx="5372878" cy="2519181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X_train</a:t>
          </a:r>
          <a:r>
            <a:rPr lang="fr-FR" sz="6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 sont les </a:t>
          </a:r>
          <a:r>
            <a:rPr lang="fr-FR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</a:t>
          </a:r>
          <a:r>
            <a:rPr lang="fr-FR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qui vont être utiliser pour entrainer notre modèle</a:t>
          </a: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7529" y="316399"/>
        <a:ext cx="5126926" cy="2273229"/>
      </dsp:txXfrm>
    </dsp:sp>
    <dsp:sp modelId="{9B2FAFA3-02FA-4322-9549-F6B485771BAC}">
      <dsp:nvSpPr>
        <dsp:cNvPr id="0" name=""/>
        <dsp:cNvSpPr/>
      </dsp:nvSpPr>
      <dsp:spPr>
        <a:xfrm>
          <a:off x="6132325" y="193423"/>
          <a:ext cx="4963164" cy="2519181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Y_train</a:t>
          </a:r>
          <a:r>
            <a:rPr lang="fr-FR" sz="6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 sont les </a:t>
          </a:r>
          <a:r>
            <a:rPr lang="fr-FR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masques</a:t>
          </a:r>
          <a:r>
            <a:rPr lang="fr-FR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qui seront utilisés pour entrainer notre modèle</a:t>
          </a: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55301" y="316399"/>
        <a:ext cx="4717212" cy="2273229"/>
      </dsp:txXfrm>
    </dsp:sp>
    <dsp:sp modelId="{B676450A-E064-4723-AD7B-C48299DD14A5}">
      <dsp:nvSpPr>
        <dsp:cNvPr id="0" name=""/>
        <dsp:cNvSpPr/>
      </dsp:nvSpPr>
      <dsp:spPr>
        <a:xfrm>
          <a:off x="241195" y="3027447"/>
          <a:ext cx="5354240" cy="218268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X_test</a:t>
          </a:r>
          <a:r>
            <a:rPr lang="fr-FR" sz="6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Ce sont les </a:t>
          </a:r>
          <a:r>
            <a:rPr lang="fr-FR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images</a:t>
          </a:r>
          <a:r>
            <a:rPr lang="fr-FR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sur lesquelles nous allons tester notre modèle </a:t>
          </a:r>
          <a:endParaRPr lang="fr-F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745" y="3133997"/>
        <a:ext cx="5141140" cy="1969588"/>
      </dsp:txXfrm>
    </dsp:sp>
    <dsp:sp modelId="{47DA0C43-71F4-41E2-A7BD-3AB2BC287E8D}">
      <dsp:nvSpPr>
        <dsp:cNvPr id="0" name=""/>
        <dsp:cNvSpPr/>
      </dsp:nvSpPr>
      <dsp:spPr>
        <a:xfrm>
          <a:off x="6202131" y="2971906"/>
          <a:ext cx="4983406" cy="2361993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Y_test</a:t>
          </a:r>
          <a:r>
            <a:rPr lang="fr-FR" sz="6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qui représente ici nos données de validation c’est à partir de ces </a:t>
          </a:r>
          <a:r>
            <a:rPr lang="fr-FR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masques</a:t>
          </a:r>
          <a:r>
            <a:rPr lang="fr-F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que nous allons voir à quel point notre modèle épouse la réalité et est précis </a:t>
          </a:r>
          <a:r>
            <a:rPr lang="fr-FR" sz="2100" kern="1200" dirty="0" smtClean="0"/>
            <a:t>. </a:t>
          </a:r>
          <a:endParaRPr lang="fr-FR" sz="2100" kern="1200" dirty="0"/>
        </a:p>
      </dsp:txBody>
      <dsp:txXfrm>
        <a:off x="6317434" y="3087209"/>
        <a:ext cx="4752800" cy="21313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F4C6E-F41E-490F-B51F-C23A64E78EC5}">
      <dsp:nvSpPr>
        <dsp:cNvPr id="0" name=""/>
        <dsp:cNvSpPr/>
      </dsp:nvSpPr>
      <dsp:spPr>
        <a:xfrm>
          <a:off x="1558688" y="48182"/>
          <a:ext cx="2505479" cy="2505479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Prise en main de cette nouvelle science qui est l’intelligence artificiel;</a:t>
          </a:r>
          <a:endParaRPr lang="fr-FR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7782" y="385458"/>
        <a:ext cx="1927292" cy="795007"/>
      </dsp:txXfrm>
    </dsp:sp>
    <dsp:sp modelId="{FD765AA2-496E-4B22-9B89-546B85E979D3}">
      <dsp:nvSpPr>
        <dsp:cNvPr id="0" name=""/>
        <dsp:cNvSpPr/>
      </dsp:nvSpPr>
      <dsp:spPr>
        <a:xfrm>
          <a:off x="2663085" y="1238329"/>
          <a:ext cx="2656284" cy="2505479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Acquisition du </a:t>
          </a:r>
          <a:r>
            <a:rPr lang="fr-FR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  <a:r>
            <a:rPr lang="fr-F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propre au Cameroun</a:t>
          </a:r>
          <a:r>
            <a:rPr lang="fr-FR" sz="1600" b="1" kern="1200" dirty="0" smtClean="0"/>
            <a:t>;</a:t>
          </a:r>
          <a:endParaRPr lang="fr-FR" sz="1600" b="1" kern="1200" dirty="0"/>
        </a:p>
      </dsp:txBody>
      <dsp:txXfrm>
        <a:off x="4093392" y="1527423"/>
        <a:ext cx="1021647" cy="1927292"/>
      </dsp:txXfrm>
    </dsp:sp>
    <dsp:sp modelId="{12521858-9D3B-405E-BE0D-FEF3BE5A9136}">
      <dsp:nvSpPr>
        <dsp:cNvPr id="0" name=""/>
        <dsp:cNvSpPr/>
      </dsp:nvSpPr>
      <dsp:spPr>
        <a:xfrm>
          <a:off x="1558688" y="2264568"/>
          <a:ext cx="2505479" cy="2505479"/>
        </a:xfrm>
        <a:prstGeom prst="ellipse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 compréhension des concepts nécessaire au traitement d’images</a:t>
          </a:r>
          <a:r>
            <a:rPr lang="fr-FR" sz="1600" kern="1200" dirty="0" smtClean="0"/>
            <a:t>.</a:t>
          </a:r>
          <a:endParaRPr lang="fr-FR" sz="1600" kern="1200" dirty="0"/>
        </a:p>
      </dsp:txBody>
      <dsp:txXfrm>
        <a:off x="1847782" y="3637763"/>
        <a:ext cx="1927292" cy="795007"/>
      </dsp:txXfrm>
    </dsp:sp>
    <dsp:sp modelId="{BAA56208-C3C3-45F3-A2B9-192291E0AA1A}">
      <dsp:nvSpPr>
        <dsp:cNvPr id="0" name=""/>
        <dsp:cNvSpPr/>
      </dsp:nvSpPr>
      <dsp:spPr>
        <a:xfrm>
          <a:off x="450495" y="1156375"/>
          <a:ext cx="2505479" cy="2505479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L’instabilité de la connexion à internet; </a:t>
          </a:r>
          <a:endParaRPr lang="fr-FR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224" y="1445469"/>
        <a:ext cx="963646" cy="1927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76B40-7665-49B4-B84C-A09C0D4A3E06}">
      <dsp:nvSpPr>
        <dsp:cNvPr id="0" name=""/>
        <dsp:cNvSpPr/>
      </dsp:nvSpPr>
      <dsp:spPr>
        <a:xfrm>
          <a:off x="406952" y="0"/>
          <a:ext cx="4347862" cy="4347862"/>
        </a:xfrm>
        <a:prstGeom prst="triangl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09A3C-0B5F-4154-8B20-95AC345F0255}">
      <dsp:nvSpPr>
        <dsp:cNvPr id="0" name=""/>
        <dsp:cNvSpPr/>
      </dsp:nvSpPr>
      <dsp:spPr>
        <a:xfrm>
          <a:off x="2580883" y="437121"/>
          <a:ext cx="2826110" cy="1029220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Entrainer un second modèle qui pourra effectuer des prédictions à partir des données fournies par notre système actuel</a:t>
          </a:r>
          <a:r>
            <a:rPr lang="fr-FR" sz="1500" kern="1200" dirty="0" smtClean="0"/>
            <a:t>;</a:t>
          </a:r>
          <a:endParaRPr lang="fr-FR" sz="1500" kern="1200" dirty="0"/>
        </a:p>
      </dsp:txBody>
      <dsp:txXfrm>
        <a:off x="2631125" y="487363"/>
        <a:ext cx="2725626" cy="928736"/>
      </dsp:txXfrm>
    </dsp:sp>
    <dsp:sp modelId="{519EB003-9872-4770-B685-7E3F0EA8364A}">
      <dsp:nvSpPr>
        <dsp:cNvPr id="0" name=""/>
        <dsp:cNvSpPr/>
      </dsp:nvSpPr>
      <dsp:spPr>
        <a:xfrm>
          <a:off x="2580883" y="1594994"/>
          <a:ext cx="2826110" cy="1029220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Associer notre système à un drone;</a:t>
          </a:r>
          <a:endParaRPr lang="fr-FR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1125" y="1645236"/>
        <a:ext cx="2725626" cy="928736"/>
      </dsp:txXfrm>
    </dsp:sp>
    <dsp:sp modelId="{8AA93C09-2C81-49BB-8CD0-9D5C8B1F73D6}">
      <dsp:nvSpPr>
        <dsp:cNvPr id="0" name=""/>
        <dsp:cNvSpPr/>
      </dsp:nvSpPr>
      <dsp:spPr>
        <a:xfrm>
          <a:off x="2580883" y="2752867"/>
          <a:ext cx="2826110" cy="1029220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Augmenter les classes d’objet et la quantité de données utilisées pour l’entrainement du modèle.</a:t>
          </a:r>
          <a:endParaRPr lang="fr-FR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1125" y="2803109"/>
        <a:ext cx="2725626" cy="928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5F7E6-7ABB-4F80-A8E8-099E54DF0743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ECF82-755E-445E-B75B-2008C9FF7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4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945F41-C1C2-4E98-846C-8A50E2B861E8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16E-EECA-4F7D-9664-EA73D1BF991A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5EC4-680A-41AE-94FF-0B576ABE3EB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E34-E39B-40B3-A27A-72E73BE1FB23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11D-1BCE-45C6-B009-F7A5FE8CBC3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65A-DA7E-400E-AB09-23C676D669F8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5D8D-54C1-4BDE-BD43-3AC5A52DFE97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CAAB-89F5-46E1-BECB-D3B1393AEA70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71CD-6122-4975-B425-3795D9153803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C97-2E0D-4799-90F0-963DF9C6198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8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2461D1-3233-4EAC-A5AC-99E3FEA95E9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A153AD7-86F0-4238-BCA4-5ACC20CD34D5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-dschang.org/iutf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iutfv-bandjoun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1" Type="http://schemas.openxmlformats.org/officeDocument/2006/relationships/image" Target="../../word/media/image27.sv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52" Type="http://schemas.openxmlformats.org/officeDocument/2006/relationships/image" Target="../media/image15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1C668C-69A7-27EE-DA8B-BD358E574AF8}"/>
              </a:ext>
            </a:extLst>
          </p:cNvPr>
          <p:cNvSpPr/>
          <p:nvPr/>
        </p:nvSpPr>
        <p:spPr>
          <a:xfrm>
            <a:off x="5781968" y="328991"/>
            <a:ext cx="1190625" cy="12668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D4EBCA-DBFD-AF0D-923F-4A4C2384A5BF}"/>
              </a:ext>
            </a:extLst>
          </p:cNvPr>
          <p:cNvSpPr txBox="1"/>
          <p:nvPr/>
        </p:nvSpPr>
        <p:spPr>
          <a:xfrm>
            <a:off x="8286328" y="5965262"/>
            <a:ext cx="39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FOTSING ERIC</a:t>
            </a: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dirty="0"/>
              <a:t>&amp; </a:t>
            </a: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KAKEU SEVERIN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9910A2-DF81-A6D5-45AD-F739FF5F8D89}"/>
              </a:ext>
            </a:extLst>
          </p:cNvPr>
          <p:cNvSpPr txBox="1"/>
          <p:nvPr/>
        </p:nvSpPr>
        <p:spPr>
          <a:xfrm>
            <a:off x="5395754" y="2393674"/>
            <a:ext cx="22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Projet de fin d’études</a:t>
            </a:r>
            <a:endParaRPr lang="fr-FR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25A5FB4-9824-F0EA-B797-DF73BA8D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7D6DC8E-C677-9B28-C8E8-FEB5B224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74" y="3973785"/>
            <a:ext cx="38816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D7A2D7-C720-8F95-6AE2-B2DF8599CD36}"/>
              </a:ext>
            </a:extLst>
          </p:cNvPr>
          <p:cNvSpPr/>
          <p:nvPr/>
        </p:nvSpPr>
        <p:spPr>
          <a:xfrm>
            <a:off x="409220" y="264047"/>
            <a:ext cx="3846549" cy="2868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RÉPUBLIQUE DU CAMEROUN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REPUBLIC OF CAMEROON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Peace – Work – Fatherland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Paix-Travail-Patrie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UNIVERSITÉ DE DSCHANG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DSCHANG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Scholae Thesaurus Dschangensis Ibi Cordum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 96, Dschang (Cameroun) – Tél. (237) 233 45 13 81</a:t>
            </a: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http:// www.univ-dschang.org</a:t>
            </a:r>
            <a:endParaRPr lang="fr-FR" sz="1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E-mail :  </a:t>
            </a:r>
            <a:r>
              <a:rPr lang="fr-FR" sz="1200" u="sng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udsrectorat@univ-dschang.org</a:t>
            </a:r>
            <a:endParaRPr lang="fr-FR" sz="1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E5016-8809-14E0-1323-AA55595AC214}"/>
              </a:ext>
            </a:extLst>
          </p:cNvPr>
          <p:cNvSpPr/>
          <p:nvPr/>
        </p:nvSpPr>
        <p:spPr>
          <a:xfrm>
            <a:off x="8751556" y="-28086"/>
            <a:ext cx="3323346" cy="3919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 UNIVERSITAIRE DE TECHNOLOGIE FOTSO VICTOR DE BANDJOUN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FOTSO VICTOR UNIVERSITY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INSTITUTE OF TECHNOLOGY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Département </a:t>
            </a: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Génie Informatique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Engineering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 134, Bandjoun – Tél: .+237 233 01 46 01 /6 99 70 19 09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US" sz="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http://www.univ-dschang.org/iutfv/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 : </a:t>
            </a:r>
            <a:r>
              <a:rPr lang="fr-FR" sz="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info@iutfv-bandjoun.net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94BECE-A029-324D-2283-1699D6A23A95}"/>
              </a:ext>
            </a:extLst>
          </p:cNvPr>
          <p:cNvSpPr/>
          <p:nvPr/>
        </p:nvSpPr>
        <p:spPr>
          <a:xfrm>
            <a:off x="2116586" y="3156478"/>
            <a:ext cx="7889392" cy="153289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SYSTEME DE RECONNAISSANCE ET D’EXTRACTION DES FORMES IDENTIFIABLES A PARTIR DES DONNEES GEOGRAPHIQUES</a:t>
            </a:r>
            <a:endParaRPr lang="fr-F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au 22">
            <a:extLst>
              <a:ext uri="{FF2B5EF4-FFF2-40B4-BE49-F238E27FC236}">
                <a16:creationId xmlns:a16="http://schemas.microsoft.com/office/drawing/2014/main" id="{05B157E3-EE83-974A-7D89-1FCC0A4D3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70798"/>
              </p:ext>
            </p:extLst>
          </p:nvPr>
        </p:nvGraphicFramePr>
        <p:xfrm>
          <a:off x="676736" y="5970322"/>
          <a:ext cx="737079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2419">
                  <a:extLst>
                    <a:ext uri="{9D8B030D-6E8A-4147-A177-3AD203B41FA5}">
                      <a16:colId xmlns:a16="http://schemas.microsoft.com/office/drawing/2014/main" val="2148603360"/>
                    </a:ext>
                  </a:extLst>
                </a:gridCol>
                <a:gridCol w="1361443">
                  <a:extLst>
                    <a:ext uri="{9D8B030D-6E8A-4147-A177-3AD203B41FA5}">
                      <a16:colId xmlns:a16="http://schemas.microsoft.com/office/drawing/2014/main" val="2601168720"/>
                    </a:ext>
                  </a:extLst>
                </a:gridCol>
                <a:gridCol w="2456931">
                  <a:extLst>
                    <a:ext uri="{9D8B030D-6E8A-4147-A177-3AD203B41FA5}">
                      <a16:colId xmlns:a16="http://schemas.microsoft.com/office/drawing/2014/main" val="4264959507"/>
                    </a:ext>
                  </a:extLst>
                </a:gridCol>
              </a:tblGrid>
              <a:tr h="441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NGUETSA MEINKONDEM DARIUS CHATELAIN</a:t>
                      </a: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CM-UDS-20IUT1682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18939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BCA7A29-0017-5D0B-E7B4-9A8FD5F6E0BC}"/>
              </a:ext>
            </a:extLst>
          </p:cNvPr>
          <p:cNvSpPr txBox="1"/>
          <p:nvPr/>
        </p:nvSpPr>
        <p:spPr>
          <a:xfrm>
            <a:off x="1730430" y="5086173"/>
            <a:ext cx="159754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Présenté par :  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F2A036-B7DD-3DAF-F767-CA247B22B20F}"/>
              </a:ext>
            </a:extLst>
          </p:cNvPr>
          <p:cNvSpPr txBox="1"/>
          <p:nvPr/>
        </p:nvSpPr>
        <p:spPr>
          <a:xfrm>
            <a:off x="8864029" y="5065130"/>
            <a:ext cx="251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Sous l’encadrement de 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C30DFADB-9D22-C45C-3488-7EAEF054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1435"/>
            <a:ext cx="8911687" cy="128089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II.2.2.b- Preprocessing des images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7F9465-4A41-1F1E-0AEF-6D34D238EDE5}"/>
              </a:ext>
            </a:extLst>
          </p:cNvPr>
          <p:cNvSpPr txBox="1"/>
          <p:nvPr/>
        </p:nvSpPr>
        <p:spPr>
          <a:xfrm>
            <a:off x="504967" y="1616868"/>
            <a:ext cx="9485194" cy="232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des pixels </a:t>
            </a:r>
            <a:r>
              <a:rPr lang="fr-F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Encodage </a:t>
            </a:r>
            <a:r>
              <a:rPr lang="fr-FR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OneHot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fr-FR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ici à chaque pixel d’une image est associé une classe</a:t>
            </a:r>
            <a:endParaRPr lang="fr-FR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102041" y="141435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5116" y="1041153"/>
            <a:ext cx="3916908" cy="95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 du </a:t>
            </a:r>
            <a:r>
              <a:rPr lang="fr-FR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fr-FR" sz="2800" b="1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36974B8C-A6DB-A440-075F-FE383E964D13}"/>
              </a:ext>
            </a:extLst>
          </p:cNvPr>
          <p:cNvSpPr txBox="1">
            <a:spLocks/>
          </p:cNvSpPr>
          <p:nvPr/>
        </p:nvSpPr>
        <p:spPr>
          <a:xfrm>
            <a:off x="1713019" y="247191"/>
            <a:ext cx="8911687" cy="909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II.2.2.b- Preprocessing des </a:t>
            </a:r>
            <a:r>
              <a:rPr lang="fr-FR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60230104"/>
              </p:ext>
            </p:extLst>
          </p:nvPr>
        </p:nvGraphicFramePr>
        <p:xfrm>
          <a:off x="505116" y="1518207"/>
          <a:ext cx="11327491" cy="533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0" y="137449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id="{55B58C4D-BBF7-DB8C-125F-83E11C470620}"/>
              </a:ext>
            </a:extLst>
          </p:cNvPr>
          <p:cNvSpPr txBox="1">
            <a:spLocks/>
          </p:cNvSpPr>
          <p:nvPr/>
        </p:nvSpPr>
        <p:spPr>
          <a:xfrm>
            <a:off x="491319" y="324890"/>
            <a:ext cx="1116356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II.2.2.c- Entrainement du modèle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1985" y="2374708"/>
            <a:ext cx="54578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86" y="3239036"/>
            <a:ext cx="5457825" cy="3412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ZoneTexte 9"/>
          <p:cNvSpPr txBox="1"/>
          <p:nvPr/>
        </p:nvSpPr>
        <p:spPr>
          <a:xfrm>
            <a:off x="6440952" y="2374708"/>
            <a:ext cx="54578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180172" y="3245068"/>
            <a:ext cx="5760720" cy="340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3351076" y="1412015"/>
            <a:ext cx="61670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Réseaux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Neurones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265814" y="230891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id="{55B58C4D-BBF7-DB8C-125F-83E11C470620}"/>
              </a:ext>
            </a:extLst>
          </p:cNvPr>
          <p:cNvSpPr txBox="1">
            <a:spLocks/>
          </p:cNvSpPr>
          <p:nvPr/>
        </p:nvSpPr>
        <p:spPr>
          <a:xfrm>
            <a:off x="491319" y="324890"/>
            <a:ext cx="1116356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II.2.2.d- </a:t>
            </a:r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Entrainement du modèle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305696" y="1344170"/>
            <a:ext cx="353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9492" y="2306472"/>
            <a:ext cx="9430603" cy="4258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265814" y="230891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E998E1C-6843-CC58-2AB8-BC0DD4B178A9}"/>
              </a:ext>
            </a:extLst>
          </p:cNvPr>
          <p:cNvSpPr txBox="1">
            <a:spLocks/>
          </p:cNvSpPr>
          <p:nvPr/>
        </p:nvSpPr>
        <p:spPr>
          <a:xfrm>
            <a:off x="1647411" y="2757708"/>
            <a:ext cx="969689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III- IMPLEMENTATION ET RESULTAT</a:t>
            </a:r>
            <a:endParaRPr lang="fr-FR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265814" y="230891"/>
            <a:ext cx="3200400" cy="278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/>
              <a:t>Chapitre 3 : Implémentation et résultats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265814" y="230891"/>
            <a:ext cx="3200400" cy="278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3 : Implémentation et résultats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6787" y="545165"/>
            <a:ext cx="852985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III.1 TECHNOLOGIES  ET OUTILS </a:t>
            </a: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UTILISEES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542197"/>
            <a:ext cx="3391715" cy="186218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15" y="1869293"/>
            <a:ext cx="3253964" cy="134401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9" y="4166514"/>
            <a:ext cx="2796405" cy="1824853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33" y="1542197"/>
            <a:ext cx="3603009" cy="1862180"/>
          </a:xfrm>
          <a:prstGeom prst="rect">
            <a:avLst/>
          </a:prstGeom>
        </p:spPr>
      </p:pic>
      <p:pic>
        <p:nvPicPr>
          <p:cNvPr id="10" name="Graphiqu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r:embed="rId51"/>
              </a:ext>
            </a:extLst>
          </a:blip>
          <a:stretch>
            <a:fillRect/>
          </a:stretch>
        </p:blipFill>
        <p:spPr>
          <a:xfrm>
            <a:off x="4217159" y="4294193"/>
            <a:ext cx="3835020" cy="1569493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0" y="4166514"/>
            <a:ext cx="3057098" cy="1697171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265814" y="230891"/>
            <a:ext cx="3200400" cy="278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/>
              <a:t>Chapitre 3 : Implémentation et résultats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0435" y="807079"/>
            <a:ext cx="9471548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sz="4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III.2 </a:t>
            </a:r>
            <a:r>
              <a:rPr lang="fr-FR" sz="199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fr-FR" sz="115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265814" y="230891"/>
            <a:ext cx="3200400" cy="278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3 : Implémentation et résultats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6787" y="545165"/>
            <a:ext cx="852985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III.3 APPLICATION DES RESULTATS OBTENUS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532262" y="1387436"/>
            <a:ext cx="10658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résultats issus de cette application peuvent être utilisés dans plusieurs domaines pour aider à la prise de décisions notamment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L’Agriculture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 données de pourcentage de végétation peuvent aider les agriculteurs à suivre l'état de croissance des cultures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L’Urbanisme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 données de pourcentage de bâtiments peuvent être utilisées pour cartographier les zones urbaines et pour planifier le développement urbain en identifiant les zones à forte densité de population et les zones où il y a une demande pour plus de logements ou d'infrastructures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de l’Environnement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 données de pourcentage d'eau peuvent être utilisées pour suivre les changements climatiques et les impacts sur les ressources en eau. Elles peuvent également être utilisées pour identifier les zones à risque d'inondation et pour planifier les mesures de prévention et de réduction des risques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cartographie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de pourcentage de sol peuvent être utilisées pour cartographier les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sols.</a:t>
            </a:r>
          </a:p>
          <a:p>
            <a:pPr algn="just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des ressource naturel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de pourcentage de végétation peuvent également être utilisées pour suivre la déforestation et la restauration des écosystèmes.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E998E1C-6843-CC58-2AB8-BC0DD4B178A9}"/>
              </a:ext>
            </a:extLst>
          </p:cNvPr>
          <p:cNvSpPr txBox="1">
            <a:spLocks/>
          </p:cNvSpPr>
          <p:nvPr/>
        </p:nvSpPr>
        <p:spPr>
          <a:xfrm>
            <a:off x="1019614" y="655953"/>
            <a:ext cx="969689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IV- DIFFICULTES ET SUGGESTIONS</a:t>
            </a:r>
            <a:endParaRPr lang="fr-FR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265814" y="230891"/>
            <a:ext cx="3200400" cy="278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/>
              <a:t>Chapitre </a:t>
            </a:r>
            <a:r>
              <a:rPr lang="fr-FR" sz="1400" dirty="0" smtClean="0"/>
              <a:t>4: Difficultés et suggestions</a:t>
            </a:r>
            <a:endParaRPr lang="fr-FR" sz="1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51301553"/>
              </p:ext>
            </p:extLst>
          </p:nvPr>
        </p:nvGraphicFramePr>
        <p:xfrm>
          <a:off x="265813" y="1637161"/>
          <a:ext cx="5698259" cy="481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0721234"/>
              </p:ext>
            </p:extLst>
          </p:nvPr>
        </p:nvGraphicFramePr>
        <p:xfrm>
          <a:off x="5622879" y="1774209"/>
          <a:ext cx="5813946" cy="434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62007" y="1898320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DIFFICULTES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216091" y="163716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UGGESTIONS</a:t>
            </a:r>
            <a:endParaRPr lang="fr-FR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4CEB9-3AA2-BD5E-B8DF-ACFA41C91E59}"/>
              </a:ext>
            </a:extLst>
          </p:cNvPr>
          <p:cNvSpPr/>
          <p:nvPr/>
        </p:nvSpPr>
        <p:spPr>
          <a:xfrm>
            <a:off x="7092280" y="3969270"/>
            <a:ext cx="2051720" cy="1174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D0DC0A4-5DA6-8556-B531-D219D48A569B}"/>
              </a:ext>
            </a:extLst>
          </p:cNvPr>
          <p:cNvSpPr txBox="1"/>
          <p:nvPr/>
        </p:nvSpPr>
        <p:spPr>
          <a:xfrm>
            <a:off x="1345167" y="4234964"/>
            <a:ext cx="90316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>
                <a:solidFill>
                  <a:schemeClr val="tx2"/>
                </a:solidFill>
              </a:rPr>
              <a:t>FIN</a:t>
            </a:r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632B839C-8961-F148-0AB4-4C8EBA9E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58" y="819836"/>
            <a:ext cx="3888432" cy="1584176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15A81FEC-57C4-7537-A3B9-4D51AE84481D}"/>
              </a:ext>
            </a:extLst>
          </p:cNvPr>
          <p:cNvSpPr txBox="1"/>
          <p:nvPr/>
        </p:nvSpPr>
        <p:spPr>
          <a:xfrm>
            <a:off x="2649363" y="2943969"/>
            <a:ext cx="7452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VOTRE AIMABLE ATTENTION</a:t>
            </a:r>
            <a:endParaRPr lang="fr-CM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B7DCD-77EE-D572-2856-8A098948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38" y="610462"/>
            <a:ext cx="8911687" cy="934102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8D563-0A38-036E-FA8A-ECF9CB72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870"/>
            <a:ext cx="8915400" cy="4211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AutoNum type="romanUcPeriod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</a:p>
          <a:p>
            <a:pPr marL="400050" lvl="1" indent="0">
              <a:buNone/>
            </a:pP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AutoNum type="romanUcPeriod" startAt="2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fonctionnelle et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conception</a:t>
            </a:r>
          </a:p>
          <a:p>
            <a:pPr marL="400050" lvl="1" indent="0">
              <a:buNone/>
            </a:pP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	Implémentations et résultats</a:t>
            </a:r>
          </a:p>
          <a:p>
            <a:pPr marL="400050" lvl="1" indent="0">
              <a:buNone/>
            </a:pP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AutoNum type="romanUcPeriod" startAt="4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Difficultés et suggestions</a:t>
            </a:r>
          </a:p>
          <a:p>
            <a:pPr marL="400050" lvl="1" indent="0">
              <a:buNone/>
            </a:pP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E5622E1-C53C-A8D0-645D-004F4945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806" y="469900"/>
            <a:ext cx="8911687" cy="83638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96036" y="1524000"/>
            <a:ext cx="10975264" cy="533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AutoNum type="arabicPeriod"/>
            </a:pPr>
            <a:r>
              <a:rPr lang="fr-F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de l’analyse des données géographiques dans de nombreux domaines tels que la gestion de l'environnement, la cartographie </a:t>
            </a:r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l'agriculture et bien d’autres.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fr-F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coût élever des recensement réaliser par l’Homme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Manque de précision et de fiabilité des analyses faites par l’Homme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présence de zones très reculer mais qui nécessite une analyse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approfondie</a:t>
            </a:r>
            <a:endParaRPr lang="fr-FR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fr-CM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Esquisse de solution: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CM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C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reconnaissance et d’extraction des formes identifiables sur une image a partir des données géographiques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1132-869C-4B18-A232-84AF8142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08" y="788836"/>
            <a:ext cx="9339944" cy="107202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PRÉSENTATION DU PROJET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0442B5A-5C0E-085E-6E32-53EE7E8E40A5}"/>
              </a:ext>
            </a:extLst>
          </p:cNvPr>
          <p:cNvSpPr txBox="1">
            <a:spLocks/>
          </p:cNvSpPr>
          <p:nvPr/>
        </p:nvSpPr>
        <p:spPr>
          <a:xfrm>
            <a:off x="1001973" y="2351454"/>
            <a:ext cx="10515600" cy="2696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Le </a:t>
            </a:r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 vise à développer un système de reconnaissance et d'extraction des formes identifiables à partir de données géographiques. Ce système sera capable d'analyser des données géographiques brutes telles que des images satellite </a:t>
            </a:r>
            <a:r>
              <a:rPr lang="fr-FR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d'extraire des informations importantes telles que les routes, les bâtiments, les cours d'eau, les </a:t>
            </a:r>
            <a:r>
              <a:rPr lang="fr-FR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forêts et les sols.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0" y="78756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</a:t>
            </a:r>
            <a:r>
              <a:rPr lang="fr-FR" sz="1200" dirty="0" smtClean="0"/>
              <a:t>I </a:t>
            </a:r>
            <a:r>
              <a:rPr lang="fr-FR" sz="1200" dirty="0"/>
              <a:t>: </a:t>
            </a:r>
            <a:r>
              <a:rPr lang="fr-FR" sz="1200" dirty="0" smtClean="0"/>
              <a:t>PRESENTATION DU PROJET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3233811-6FDC-9AC1-8AEA-6D72BE6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73" y="382556"/>
            <a:ext cx="8911687" cy="923730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200000"/>
              </a:lnSpc>
            </a:pPr>
            <a:r>
              <a:rPr lang="fr-FR" sz="36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6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8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872619"/>
              </p:ext>
            </p:extLst>
          </p:nvPr>
        </p:nvGraphicFramePr>
        <p:xfrm>
          <a:off x="423082" y="1306285"/>
          <a:ext cx="11341288" cy="528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D74B26EC-3FF2-89BB-F1CB-A5E3F134F5B8}"/>
              </a:ext>
            </a:extLst>
          </p:cNvPr>
          <p:cNvSpPr txBox="1">
            <a:spLocks/>
          </p:cNvSpPr>
          <p:nvPr/>
        </p:nvSpPr>
        <p:spPr>
          <a:xfrm>
            <a:off x="1469008" y="187611"/>
            <a:ext cx="8785335" cy="107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I.1	</a:t>
            </a:r>
            <a:r>
              <a:rPr lang="fr-FR" b="1" kern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OBJECTIFS </a:t>
            </a:r>
            <a:r>
              <a:rPr lang="fr-FR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PROJET</a:t>
            </a:r>
            <a:endParaRPr lang="fr-FR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0" y="78756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</a:t>
            </a:r>
            <a:r>
              <a:rPr lang="fr-FR" sz="1200" dirty="0" smtClean="0"/>
              <a:t>I </a:t>
            </a:r>
            <a:r>
              <a:rPr lang="fr-FR" sz="1200" dirty="0"/>
              <a:t>: </a:t>
            </a:r>
            <a:r>
              <a:rPr lang="fr-FR" sz="1200" dirty="0" smtClean="0"/>
              <a:t>PRESENTATION DU PROJET</a:t>
            </a:r>
            <a:endParaRPr lang="fr-FR" sz="1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8B76715-E792-2841-0813-A16767E1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077" y="2287232"/>
            <a:ext cx="10515600" cy="166894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FONCTIONNELLE ET TECHNIQUE DE CONCEPTION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115689" y="108062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5531BDE-023D-980C-A3D7-72F54F2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2" y="299579"/>
            <a:ext cx="10024766" cy="105336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	</a:t>
            </a:r>
            <a:r>
              <a:rPr lang="fr-F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ANALYSE </a:t>
            </a:r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FONCTIONNELLE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444209490"/>
              </p:ext>
            </p:extLst>
          </p:nvPr>
        </p:nvGraphicFramePr>
        <p:xfrm>
          <a:off x="1314750" y="1708227"/>
          <a:ext cx="10024766" cy="475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60233" y="80094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859B105-6152-60BA-AA94-FAA03D7A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795" y="1138349"/>
            <a:ext cx="8911687" cy="1280890"/>
          </a:xfrm>
        </p:spPr>
        <p:txBody>
          <a:bodyPr/>
          <a:lstStyle/>
          <a:p>
            <a:r>
              <a:rPr lang="fr-FR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II.2.1- Acquisition d’un dataset</a:t>
            </a:r>
            <a:r>
              <a:rPr lang="fr-FR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D8C834B-77B4-DA7F-221E-FC93C0E2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099" y="1853856"/>
            <a:ext cx="8915400" cy="2336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en Deep Learning pour le traitement </a:t>
            </a:r>
            <a:r>
              <a:rPr lang="fr-FR" sz="2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d’images :</a:t>
            </a:r>
            <a:endParaRPr lang="fr-FR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8E5355-0FAE-864A-0892-0E18FD02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76" y="3367365"/>
            <a:ext cx="3179136" cy="175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9B48B0-9C12-EBB1-6A48-BDF822230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22" y="3313452"/>
            <a:ext cx="3179135" cy="17541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4">
            <a:extLst>
              <a:ext uri="{FF2B5EF4-FFF2-40B4-BE49-F238E27FC236}">
                <a16:creationId xmlns:a16="http://schemas.microsoft.com/office/drawing/2014/main" id="{B8E31BE0-E417-A666-1C6F-B7039745AFDB}"/>
              </a:ext>
            </a:extLst>
          </p:cNvPr>
          <p:cNvSpPr txBox="1">
            <a:spLocks/>
          </p:cNvSpPr>
          <p:nvPr/>
        </p:nvSpPr>
        <p:spPr>
          <a:xfrm>
            <a:off x="998376" y="244136"/>
            <a:ext cx="10804847" cy="1127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II.2- </a:t>
            </a:r>
            <a:r>
              <a:rPr lang="fr-FR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CONCEPTION TECHNIQUE ET FONCTIONNELLE DU SYSTEME</a:t>
            </a:r>
            <a:r>
              <a:rPr lang="fr-FR" sz="3200" b="1" kern="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200" b="1" kern="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b="1" dirty="0"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0" y="64071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7046CED-0007-CB7D-2C1C-33A8E9A8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98" y="85605"/>
            <a:ext cx="8911687" cy="104502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fr-FR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II.2.2</a:t>
            </a:r>
            <a:r>
              <a:rPr lang="fr-FR" sz="3600" b="1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fr-FR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 des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777F82E6-0835-CBCD-B5C3-8BCE8F401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6368" y="998376"/>
                <a:ext cx="4729856" cy="3103093"/>
              </a:xfrm>
            </p:spPr>
            <p:txBody>
              <a:bodyPr>
                <a:normAutofit fontScale="25000" lnSpcReduction="20000"/>
              </a:bodyPr>
              <a:lstStyle/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fr-FR" sz="9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Fixation du patch size</a:t>
                </a:r>
                <a:r>
                  <a:rPr lang="fr-FR" sz="9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fr-FR" sz="9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 </a:t>
                </a:r>
                <a:r>
                  <a:rPr lang="fr-FR" sz="9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patch size </a:t>
                </a:r>
                <a:r>
                  <a:rPr lang="fr-FR" sz="9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 la valeur de dimension que nous utiliserons pour notre modèle cette taille est généralement de </a:t>
                </a:r>
                <a14:m>
                  <m:oMath xmlns:m="http://schemas.openxmlformats.org/officeDocument/2006/math">
                    <m:r>
                      <a:rPr lang="fr-FR" sz="9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256 ×256</m:t>
                    </m:r>
                  </m:oMath>
                </a14:m>
                <a:r>
                  <a:rPr lang="fr-FR" sz="9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pixels.</a:t>
                </a:r>
                <a:endParaRPr lang="fr-FR" sz="9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endParaRPr lang="fr-FR" sz="16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endParaRPr lang="fr-FR" sz="1600" dirty="0">
                  <a:latin typeface="+mj-lt"/>
                  <a:ea typeface="Times New Roman" panose="020206030504050203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fr-FR" sz="1600" dirty="0">
                  <a:latin typeface="+mj-lt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fr-FR" sz="9600" b="1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Definitions</a:t>
                </a:r>
                <a:r>
                  <a:rPr lang="fr-FR" sz="96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des classes</a:t>
                </a:r>
                <a:endParaRPr lang="fr-FR" sz="9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endParaRPr lang="fr-FR" sz="16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endParaRPr lang="fr-FR" sz="1600" dirty="0">
                  <a:latin typeface="+mj-lt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777F82E6-0835-CBCD-B5C3-8BCE8F401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368" y="998376"/>
                <a:ext cx="4729856" cy="3103093"/>
              </a:xfrm>
              <a:blipFill>
                <a:blip r:embed="rId2"/>
                <a:stretch>
                  <a:fillRect l="-1675" b="-554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9C543411-FEF8-D80E-FBC6-0C49A211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51" y="1311797"/>
            <a:ext cx="5425321" cy="26422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54028C-2D3E-AA7C-D748-B21494030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920" y="4282632"/>
            <a:ext cx="6662952" cy="2278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701DEE6-8CB0-E24B-98C3-29C5BE0B9A7B}"/>
              </a:ext>
            </a:extLst>
          </p:cNvPr>
          <p:cNvSpPr txBox="1">
            <a:spLocks/>
          </p:cNvSpPr>
          <p:nvPr/>
        </p:nvSpPr>
        <p:spPr>
          <a:xfrm>
            <a:off x="0" y="85605"/>
            <a:ext cx="4647380" cy="219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CHAPITRE II : ANALYSE FONCTIONNELLE ET TECHNIQUE DE CONCEPTION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1702</TotalTime>
  <Words>813</Words>
  <Application>Microsoft Office PowerPoint</Application>
  <PresentationFormat>Grand écran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Métropolitain</vt:lpstr>
      <vt:lpstr>Présentation PowerPoint</vt:lpstr>
      <vt:lpstr>PLAN DE LA PRÉSENTATION</vt:lpstr>
      <vt:lpstr>INTRODUCTION</vt:lpstr>
      <vt:lpstr>I. PRÉSENTATION DU PROJET</vt:lpstr>
      <vt:lpstr>  </vt:lpstr>
      <vt:lpstr>II. ANALYSE FONCTIONNELLE ET TECHNIQUE DE CONCEPTION</vt:lpstr>
      <vt:lpstr>II.1   ANALYSE FONCTIONNELLE</vt:lpstr>
      <vt:lpstr>II.2.1- Acquisition d’un dataset </vt:lpstr>
      <vt:lpstr>II.2.2.- Preprocessing des images</vt:lpstr>
      <vt:lpstr>II.2.2.b- Preprocessing des images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</dc:creator>
  <cp:lastModifiedBy>Vanelle Makam</cp:lastModifiedBy>
  <cp:revision>70</cp:revision>
  <dcterms:created xsi:type="dcterms:W3CDTF">2023-05-19T12:43:08Z</dcterms:created>
  <dcterms:modified xsi:type="dcterms:W3CDTF">2023-07-21T06:03:14Z</dcterms:modified>
</cp:coreProperties>
</file>