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A860-7090-4DB9-9592-C0CB8045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B1387-CE9B-48C3-A0B3-EAD683F04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BEC3-A619-4EAE-9582-B2F2EAF2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78AF-7BA9-4D8A-B9BE-28906268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039B-0555-4397-8FFB-8090B99A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30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1D2-DD5E-46FD-89BF-BEF9A258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6CB92-27E8-40D5-8453-46E727556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48FC-E132-49F3-BEED-2D80CD9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36EC-E362-4D54-A402-7BF30B69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9FD6-DB42-4108-B5BE-12F9D0C8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4B9E7-49A8-424B-84D3-F1E27A405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B269-372F-4FF3-91D1-1B20ABB5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C800-1173-4483-96D9-7893E28B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32D0-922D-4DD3-82C7-701DD695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E859-7C86-462B-B7AA-1F2ECC2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0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FCCC-65D7-45C0-995C-D83518C5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9B96-CF16-4F67-B21E-3F84AB123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BA0D-F14C-4A2E-AE74-9D23A86D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9538-3273-48FE-94BA-5AD91D3D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79FC-46AC-4D7A-8886-333235B1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28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026-3372-4684-8514-5361F082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FBD22-14DA-4411-922E-1A851C50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5B25-7FD7-4BD4-94DC-51C44961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17A9-8C3B-4489-A65A-9B3276AA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D52A-5AE1-4F90-A293-30109E79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1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ED39-D099-4658-B0FB-543699EA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6AC6-146C-41C9-B6DD-DCD72B19E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185A7-1440-4ED8-ABD6-42491E85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2A8F-CE0C-41C2-B1F2-6C791604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826AC-54CB-43DC-BDE7-86352932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CFC6E-6451-4D5E-A5E4-181212C0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0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D220-1A63-4009-A4B2-8FBDDB61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F7D86-BF3E-4854-99D9-A6862C1A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DC41-D650-41A1-AD5E-415CA1CC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36556-FB7C-44B3-85BE-EB8BE471F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C3C33-55FD-4385-96EC-549042634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45507-245C-49B2-8ECC-E9FD41DF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ED806-9894-4168-B78E-454E1F59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5E7B9-DB8E-4241-9632-D7A656EA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3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5328-DABE-4FD6-A52D-7AFEB0D5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517D0-15EF-45DA-B4C2-03D54B8A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0870A-C51A-44CC-85C7-D5A211A9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3E57D-B2EC-469C-B255-FE6002E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25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B1811-6E1F-4B6F-B787-52A4FCA6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A0A7F-09C0-4215-A62E-B081E86C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FB9B5-8F80-4AFA-B1E6-A6180CA6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14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9985-1F08-4612-8039-1D2B31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4F45-7CB1-45ED-AF16-675442A7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2FD03-0589-45C5-902F-83A16C9A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D5F4-5A2E-4C36-8272-7D1179F0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2F8D0-D215-4677-8E92-DF178597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7DBA-EBC1-4600-A7A4-27B5C489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35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3ACC-DADB-408D-AFC6-7A72E584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891AD-BC8B-4A22-9929-8189C1893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5926-FA7C-44F9-92E8-ECCCE17A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EC6FB-AE4C-4B98-BA0B-9859F916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6EE79-B3C3-4366-ADE9-79F726A0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D3019-B9A6-4701-80EB-5FC04EB4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75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004F2-4285-4DD9-88FA-78FC191E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8CA47-9D10-4473-AD58-B539EF1C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96B4-4DC3-44F2-A4B3-D76186CC9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368E-816F-4F90-96E3-2FCE514E737C}" type="datetimeFigureOut">
              <a:rPr lang="en-AU" smtClean="0"/>
              <a:t>30/03/2020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4CF2-B4FA-4389-9B81-515E33250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8239-FE35-4E03-A735-0C3CE312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AE5E-C2F7-462B-84E8-C2AB2B9591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2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gsb.bund.de/BIB/global_flow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A8D47-5EF3-46DB-8913-8F0EC62D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06" y="0"/>
            <a:ext cx="103652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DA1595-8D5B-48C5-8A0F-5BC5A6F52603}"/>
              </a:ext>
            </a:extLst>
          </p:cNvPr>
          <p:cNvSpPr txBox="1"/>
          <p:nvPr/>
        </p:nvSpPr>
        <p:spPr>
          <a:xfrm>
            <a:off x="170406" y="428625"/>
            <a:ext cx="150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Sheet 1</a:t>
            </a:r>
          </a:p>
          <a:p>
            <a:r>
              <a:rPr lang="en-AU" dirty="0"/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315073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11D6D7-D736-4916-A2BD-E98F846E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08" y="0"/>
            <a:ext cx="990153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94255-C216-4C1F-8575-93DFB40E8287}"/>
              </a:ext>
            </a:extLst>
          </p:cNvPr>
          <p:cNvSpPr txBox="1"/>
          <p:nvPr/>
        </p:nvSpPr>
        <p:spPr>
          <a:xfrm>
            <a:off x="194553" y="276225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Sheet 4 </a:t>
            </a:r>
          </a:p>
          <a:p>
            <a:r>
              <a:rPr lang="en-AU" dirty="0"/>
              <a:t>Design 3</a:t>
            </a:r>
          </a:p>
        </p:txBody>
      </p:sp>
    </p:spTree>
    <p:extLst>
      <p:ext uri="{BB962C8B-B14F-4D97-AF65-F5344CB8AC3E}">
        <p14:creationId xmlns:p14="http://schemas.microsoft.com/office/powerpoint/2010/main" val="159472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006310-1470-4B21-8757-CAF8631E5136}"/>
              </a:ext>
            </a:extLst>
          </p:cNvPr>
          <p:cNvSpPr txBox="1"/>
          <p:nvPr/>
        </p:nvSpPr>
        <p:spPr>
          <a:xfrm>
            <a:off x="685800" y="585788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Discussion</a:t>
            </a:r>
          </a:p>
          <a:p>
            <a:r>
              <a:rPr lang="en-AU" dirty="0"/>
              <a:t>Reference: </a:t>
            </a:r>
            <a:r>
              <a:rPr lang="en-AU" dirty="0">
                <a:hlinkClick r:id="rId2"/>
              </a:rPr>
              <a:t>http://download.gsb.bund.de/BIB/global_flow/</a:t>
            </a:r>
            <a:endParaRPr lang="en-AU" dirty="0"/>
          </a:p>
          <a:p>
            <a:endParaRPr lang="en-AU" dirty="0"/>
          </a:p>
          <a:p>
            <a:r>
              <a:rPr lang="en-AU" dirty="0"/>
              <a:t>+ Attractive and specifically designed to show people migrating</a:t>
            </a:r>
          </a:p>
          <a:p>
            <a:r>
              <a:rPr lang="en-AU" dirty="0"/>
              <a:t>+ Thickness shows the size</a:t>
            </a:r>
          </a:p>
          <a:p>
            <a:r>
              <a:rPr lang="en-AU" dirty="0"/>
              <a:t>-  Difficult to detect the direction of the migration</a:t>
            </a:r>
          </a:p>
          <a:p>
            <a:r>
              <a:rPr lang="en-AU" dirty="0"/>
              <a:t>- Difficult to implement	</a:t>
            </a:r>
          </a:p>
          <a:p>
            <a:r>
              <a:rPr lang="en-AU" dirty="0"/>
              <a:t>+ Easy to see origins/destinations of the migration</a:t>
            </a:r>
          </a:p>
          <a:p>
            <a:r>
              <a:rPr lang="en-AU" dirty="0"/>
              <a:t>+ Shows Total in/out as well as individual contributions</a:t>
            </a:r>
          </a:p>
          <a:p>
            <a:r>
              <a:rPr lang="en-AU" dirty="0"/>
              <a:t>+ Selection of Year/State cascades to the bar charts</a:t>
            </a:r>
          </a:p>
          <a:p>
            <a:r>
              <a:rPr lang="en-AU" dirty="0"/>
              <a:t>- Can get very crowded with all of the countries</a:t>
            </a:r>
          </a:p>
        </p:txBody>
      </p:sp>
    </p:spTree>
    <p:extLst>
      <p:ext uri="{BB962C8B-B14F-4D97-AF65-F5344CB8AC3E}">
        <p14:creationId xmlns:p14="http://schemas.microsoft.com/office/powerpoint/2010/main" val="4217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Zagros Mountains</dc:creator>
  <cp:lastModifiedBy>Zagros Mountains</cp:lastModifiedBy>
  <cp:revision>6</cp:revision>
  <dcterms:created xsi:type="dcterms:W3CDTF">2020-03-29T13:01:53Z</dcterms:created>
  <dcterms:modified xsi:type="dcterms:W3CDTF">2020-03-30T12:41:13Z</dcterms:modified>
</cp:coreProperties>
</file>