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18"/>
  </p:notesMasterIdLst>
  <p:handoutMasterIdLst>
    <p:handoutMasterId r:id="rId19"/>
  </p:handoutMasterIdLst>
  <p:sldIdLst>
    <p:sldId id="286" r:id="rId6"/>
    <p:sldId id="300" r:id="rId7"/>
    <p:sldId id="303" r:id="rId8"/>
    <p:sldId id="306" r:id="rId9"/>
    <p:sldId id="330" r:id="rId10"/>
    <p:sldId id="331" r:id="rId11"/>
    <p:sldId id="326" r:id="rId12"/>
    <p:sldId id="332" r:id="rId13"/>
    <p:sldId id="333" r:id="rId14"/>
    <p:sldId id="334" r:id="rId15"/>
    <p:sldId id="335" r:id="rId16"/>
    <p:sldId id="336" r:id="rId1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1864" autoAdjust="0"/>
  </p:normalViewPr>
  <p:slideViewPr>
    <p:cSldViewPr snapToGrid="0" snapToObjects="1">
      <p:cViewPr varScale="1">
        <p:scale>
          <a:sx n="112" d="100"/>
          <a:sy n="112" d="100"/>
        </p:scale>
        <p:origin x="792" y="96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25.11.2016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25.11.2016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844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797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29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86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89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  <p:pic>
        <p:nvPicPr>
          <p:cNvPr id="11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85180" y="4922468"/>
            <a:ext cx="48090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EEA53986-4A29-488C-B125-0521F23983E6}" type="datetime5">
              <a:rPr lang="en-GB" sz="800" smtClean="0">
                <a:solidFill>
                  <a:srgbClr val="C8C8C8"/>
                </a:solidFill>
              </a:rPr>
              <a:t>25-Nov-16</a:t>
            </a:fld>
            <a:endParaRPr lang="de-DE" sz="800" dirty="0" smtClean="0">
              <a:solidFill>
                <a:srgbClr val="C8C8C8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1695" y="1552989"/>
            <a:ext cx="6399318" cy="1205458"/>
          </a:xfrm>
        </p:spPr>
        <p:txBody>
          <a:bodyPr/>
          <a:lstStyle/>
          <a:p>
            <a:r>
              <a:rPr lang="pl-PL" sz="3600" b="0" dirty="0" smtClean="0"/>
              <a:t>Data Warehouse- </a:t>
            </a:r>
            <a:r>
              <a:rPr lang="pl-PL" sz="3600" b="0" dirty="0" smtClean="0"/>
              <a:t>test automation</a:t>
            </a:r>
            <a:endParaRPr lang="de-DE" sz="3600" b="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861695" y="4077618"/>
            <a:ext cx="5232400" cy="615553"/>
          </a:xfrm>
        </p:spPr>
        <p:txBody>
          <a:bodyPr/>
          <a:lstStyle/>
          <a:p>
            <a:r>
              <a:rPr lang="pl-PL" sz="2000" dirty="0" smtClean="0"/>
              <a:t>Dariusz Szudrzyński</a:t>
            </a:r>
            <a:endParaRPr lang="de-DE" sz="2000" dirty="0" smtClean="0"/>
          </a:p>
          <a:p>
            <a:r>
              <a:rPr lang="pl-PL" sz="2000" dirty="0" smtClean="0"/>
              <a:t>28</a:t>
            </a:r>
            <a:r>
              <a:rPr lang="de-DE" sz="2000" dirty="0" smtClean="0"/>
              <a:t>.</a:t>
            </a:r>
            <a:r>
              <a:rPr lang="pl-PL" sz="2000" dirty="0" smtClean="0"/>
              <a:t>11</a:t>
            </a:r>
            <a:r>
              <a:rPr lang="de-DE" sz="2000" dirty="0" smtClean="0"/>
              <a:t>.201</a:t>
            </a:r>
            <a:r>
              <a:rPr lang="pl-PL" sz="2000" dirty="0" smtClean="0"/>
              <a:t>6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</a:t>
            </a:r>
            <a:r>
              <a:rPr lang="pl-PL" sz="2800" dirty="0" smtClean="0"/>
              <a:t>Data flow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Data sets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Data quality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Performance</a:t>
            </a:r>
            <a:endParaRPr lang="pl-PL" sz="2800" dirty="0"/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 smtClean="0"/>
              <a:t>Data warehouse- testing</a:t>
            </a:r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What and how we should test?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5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6216439" cy="553998"/>
          </a:xfrm>
        </p:spPr>
        <p:txBody>
          <a:bodyPr/>
          <a:lstStyle/>
          <a:p>
            <a:r>
              <a:rPr lang="pl-PL" sz="3600" dirty="0" smtClean="0"/>
              <a:t>Practical part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886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6216439" cy="553998"/>
          </a:xfrm>
        </p:spPr>
        <p:txBody>
          <a:bodyPr/>
          <a:lstStyle/>
          <a:p>
            <a:r>
              <a:rPr lang="pl-PL" sz="3600" dirty="0" smtClean="0"/>
              <a:t>Thank you</a:t>
            </a:r>
            <a:endParaRPr lang="de-DE" sz="360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814281" y="3833706"/>
            <a:ext cx="7710488" cy="1309793"/>
          </a:xfrm>
        </p:spPr>
        <p:txBody>
          <a:bodyPr/>
          <a:lstStyle/>
          <a:p>
            <a:pPr lvl="0"/>
            <a:r>
              <a:rPr lang="pl-PL" sz="2800" b="1" dirty="0"/>
              <a:t>Dariusz Szudrzyński</a:t>
            </a:r>
            <a:endParaRPr lang="en" sz="2800" b="1" dirty="0"/>
          </a:p>
          <a:p>
            <a:pPr lvl="0">
              <a:buClr>
                <a:schemeClr val="dk1"/>
              </a:buClr>
              <a:buSzPct val="61111"/>
            </a:pPr>
            <a:r>
              <a:rPr lang="pl-PL" sz="2800" dirty="0"/>
              <a:t>Email: dareknet@gmail.com</a:t>
            </a:r>
            <a:endParaRPr lang="en" sz="2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7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786658" y="1652693"/>
            <a:ext cx="7724458" cy="367979"/>
          </a:xfrm>
        </p:spPr>
        <p:txBody>
          <a:bodyPr>
            <a:noAutofit/>
          </a:bodyPr>
          <a:lstStyle/>
          <a:p>
            <a:pPr marL="1588"/>
            <a:r>
              <a:rPr lang="de-DE" sz="3600" dirty="0"/>
              <a:t>AGENDA</a:t>
            </a:r>
            <a:endParaRPr lang="de-DE" sz="24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786658" y="2569217"/>
            <a:ext cx="7710488" cy="1792810"/>
          </a:xfrm>
        </p:spPr>
        <p:txBody>
          <a:bodyPr/>
          <a:lstStyle/>
          <a:p>
            <a:pPr marL="360000"/>
            <a:r>
              <a:rPr lang="pl-PL" sz="2800" dirty="0" smtClean="0"/>
              <a:t>Data Warehouse- </a:t>
            </a:r>
            <a:r>
              <a:rPr lang="pl-PL" sz="2800" dirty="0" smtClean="0"/>
              <a:t>introduction</a:t>
            </a:r>
            <a:endParaRPr lang="en-GB" sz="2800" dirty="0" smtClean="0"/>
          </a:p>
          <a:p>
            <a:pPr marL="360000"/>
            <a:r>
              <a:rPr lang="pl-PL" sz="2800" dirty="0" smtClean="0"/>
              <a:t>Data Warehouse- </a:t>
            </a:r>
            <a:r>
              <a:rPr lang="pl-PL" sz="2800" dirty="0" smtClean="0"/>
              <a:t>types of tests</a:t>
            </a:r>
            <a:endParaRPr lang="en-GB" sz="2800" dirty="0"/>
          </a:p>
          <a:p>
            <a:pPr marL="360000"/>
            <a:r>
              <a:rPr lang="pl-PL" sz="2800" dirty="0" smtClean="0"/>
              <a:t>Practical part</a:t>
            </a:r>
            <a:endParaRPr lang="en-GB" sz="2800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1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pPr marL="179388" lvl="1" indent="0">
              <a:buNone/>
            </a:pPr>
            <a:r>
              <a:rPr lang="en-US" sz="2800" dirty="0" smtClean="0"/>
              <a:t>D</a:t>
            </a:r>
            <a:r>
              <a:rPr lang="pl-PL" sz="2800" dirty="0" smtClean="0"/>
              <a:t>ata</a:t>
            </a:r>
            <a:r>
              <a:rPr lang="en-US" sz="2800" dirty="0" smtClean="0"/>
              <a:t>W</a:t>
            </a:r>
            <a:r>
              <a:rPr lang="pl-PL" sz="2800" dirty="0" smtClean="0"/>
              <a:t>arehouse</a:t>
            </a:r>
            <a:r>
              <a:rPr lang="en-US" sz="2800" dirty="0" smtClean="0"/>
              <a:t> </a:t>
            </a:r>
            <a:r>
              <a:rPr lang="pl-PL" sz="2800" dirty="0" smtClean="0"/>
              <a:t>is</a:t>
            </a:r>
            <a:r>
              <a:rPr lang="en-US" sz="2800" dirty="0" smtClean="0"/>
              <a:t> </a:t>
            </a:r>
            <a:r>
              <a:rPr lang="en-US" sz="2800" dirty="0"/>
              <a:t>central </a:t>
            </a:r>
            <a:r>
              <a:rPr lang="en-US" sz="2800" dirty="0" smtClean="0"/>
              <a:t>repository </a:t>
            </a:r>
            <a:r>
              <a:rPr lang="en-US" sz="2800" dirty="0"/>
              <a:t>of integrated data from </a:t>
            </a:r>
            <a:r>
              <a:rPr lang="en-US" sz="2800" dirty="0" smtClean="0"/>
              <a:t>one or more </a:t>
            </a:r>
            <a:r>
              <a:rPr lang="en-US" sz="2800" dirty="0"/>
              <a:t>disparate sources.</a:t>
            </a: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Data warehouse- </a:t>
            </a:r>
            <a:r>
              <a:rPr lang="pl-PL" dirty="0" smtClean="0"/>
              <a:t>introduction</a:t>
            </a:r>
            <a:endParaRPr lang="pl-PL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Hurtownia danych- definicja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1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Warehouse example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94827" y="199548"/>
            <a:ext cx="7048922" cy="123111"/>
          </a:xfrm>
        </p:spPr>
        <p:txBody>
          <a:bodyPr/>
          <a:lstStyle/>
          <a:p>
            <a:pPr marL="360000"/>
            <a:r>
              <a:rPr lang="pl-PL" dirty="0"/>
              <a:t>Data warehouse- introduction</a:t>
            </a:r>
            <a:endParaRPr lang="en-GB" dirty="0"/>
          </a:p>
        </p:txBody>
      </p:sp>
      <p:pic>
        <p:nvPicPr>
          <p:cNvPr id="9" name="Obraz 5" descr="DataWarehouse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53" y="909123"/>
            <a:ext cx="6832394" cy="37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</a:t>
            </a:r>
            <a:r>
              <a:rPr lang="pl-PL" sz="2800" dirty="0" smtClean="0"/>
              <a:t>Fact table</a:t>
            </a:r>
            <a:endParaRPr lang="pl-PL" sz="2800" dirty="0" smtClean="0"/>
          </a:p>
          <a:p>
            <a:pPr marL="0" indent="0">
              <a:buNone/>
            </a:pPr>
            <a:r>
              <a:rPr lang="en-US" sz="1800" dirty="0"/>
              <a:t>In data warehousing, a Fact table consists of the measurements, metrics or facts of a business process. </a:t>
            </a:r>
            <a:r>
              <a:rPr lang="en-US" sz="1800" dirty="0"/>
              <a:t>It is located at the center of a star schema or a snowflake schema surrounded by dimension tables. </a:t>
            </a:r>
            <a:r>
              <a:rPr lang="en-US" sz="1800" dirty="0" smtClean="0"/>
              <a:t>A </a:t>
            </a:r>
            <a:r>
              <a:rPr lang="en-US" sz="1800" dirty="0"/>
              <a:t>fact table typically has two types of columns: those that contain facts and those that are a foreign key to dimension tables.</a:t>
            </a:r>
            <a:endParaRPr lang="pl-PL" sz="1800" dirty="0"/>
          </a:p>
          <a:p>
            <a:r>
              <a:rPr lang="pl-PL" sz="2800" dirty="0"/>
              <a:t> </a:t>
            </a:r>
            <a:r>
              <a:rPr lang="pl-PL" sz="2800" dirty="0" smtClean="0"/>
              <a:t>Dimension table</a:t>
            </a:r>
            <a:endParaRPr lang="pl-PL" sz="2800" dirty="0" smtClean="0"/>
          </a:p>
          <a:p>
            <a:pPr marL="0" indent="0">
              <a:buNone/>
            </a:pPr>
            <a:r>
              <a:rPr lang="en-US" sz="1800" dirty="0"/>
              <a:t>A dimension is a structure that categorizes facts and measures in order to enable users to answer business questions. Commonly used dimensions are people, products, place and time</a:t>
            </a:r>
            <a:endParaRPr lang="en-GB" altLang="de-DE" sz="180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Data warehouse- introduction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Multi-dimensional data 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4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Star schema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94827" y="199548"/>
            <a:ext cx="7048922" cy="123111"/>
          </a:xfrm>
        </p:spPr>
        <p:txBody>
          <a:bodyPr/>
          <a:lstStyle/>
          <a:p>
            <a:pPr marL="360000"/>
            <a:r>
              <a:rPr lang="pl-PL" dirty="0"/>
              <a:t>Data warehouse- introduction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87" y="871671"/>
            <a:ext cx="5042004" cy="39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7005121" cy="1107996"/>
          </a:xfrm>
        </p:spPr>
        <p:txBody>
          <a:bodyPr/>
          <a:lstStyle/>
          <a:p>
            <a:pPr marL="360000"/>
            <a:r>
              <a:rPr lang="pl-PL" sz="3600" dirty="0"/>
              <a:t>Data Warehouse- types of tests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788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</a:t>
            </a:r>
            <a:r>
              <a:rPr lang="pl-PL" sz="2800" dirty="0" smtClean="0"/>
              <a:t>Extract</a:t>
            </a:r>
          </a:p>
          <a:p>
            <a:r>
              <a:rPr lang="pl-PL" sz="2800" dirty="0" smtClean="0"/>
              <a:t> Transform</a:t>
            </a:r>
          </a:p>
          <a:p>
            <a:r>
              <a:rPr lang="pl-PL" sz="2800" dirty="0" smtClean="0"/>
              <a:t> Load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Filter</a:t>
            </a:r>
          </a:p>
          <a:p>
            <a:r>
              <a:rPr lang="pl-PL" sz="2800" dirty="0"/>
              <a:t> </a:t>
            </a:r>
            <a:r>
              <a:rPr lang="pl-PL" sz="2800" dirty="0" smtClean="0"/>
              <a:t>Aggregate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Join</a:t>
            </a:r>
            <a:endParaRPr lang="pl-PL" sz="2800" dirty="0"/>
          </a:p>
          <a:p>
            <a:pPr marL="0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Data warehouse- testing</a:t>
            </a:r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Data operations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97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</a:t>
            </a:r>
            <a:r>
              <a:rPr lang="pl-PL" sz="2800" dirty="0" smtClean="0"/>
              <a:t>Test data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Test framework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Code repository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Contionus integration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Bug report</a:t>
            </a:r>
            <a:endParaRPr lang="pl-PL" sz="2800" dirty="0"/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Data warehouse- testing</a:t>
            </a:r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What we need for effective testing?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43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_16-9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 xsi:nil="true"/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Props1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445AAF4-B73F-4E3A-B9D2-4DDAE0F1BE8A}">
  <ds:schemaRefs>
    <ds:schemaRef ds:uri="http://www.w3.org/XML/1998/namespace"/>
    <ds:schemaRef ds:uri="http://purl.org/dc/terms/"/>
    <ds:schemaRef ds:uri="e44e039f-c551-4112-981c-456f1b630ef1"/>
    <ds:schemaRef ds:uri="727178e8-9586-4f49-8e7b-77af9c2fb085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GFT_Master_template_16-9</Template>
  <TotalTime>3892</TotalTime>
  <Words>148</Words>
  <Application>Microsoft Office PowerPoint</Application>
  <PresentationFormat>On-screen Show (16:9)</PresentationFormat>
  <Paragraphs>54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GFT_Master_template_16-9</vt:lpstr>
      <vt:lpstr>think-cell Folie</vt:lpstr>
      <vt:lpstr>Data Warehouse- test automation</vt:lpstr>
      <vt:lpstr>PowerPoint Presentation</vt:lpstr>
      <vt:lpstr>Hurtownia danych- definicja</vt:lpstr>
      <vt:lpstr>Data Warehouse example</vt:lpstr>
      <vt:lpstr>Multi-dimensional data model</vt:lpstr>
      <vt:lpstr>Star schema</vt:lpstr>
      <vt:lpstr>PowerPoint Presentation</vt:lpstr>
      <vt:lpstr>Data operations</vt:lpstr>
      <vt:lpstr>What we need for effective testing?</vt:lpstr>
      <vt:lpstr>What and how we should test?</vt:lpstr>
      <vt:lpstr>PowerPoint Presentation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Automatyzacja procesu testowania hurtowni danych</dc:title>
  <dc:creator>Szudrzyński, Dariusz</dc:creator>
  <cp:lastModifiedBy>Szudrzyński, Dariusz</cp:lastModifiedBy>
  <cp:revision>32</cp:revision>
  <dcterms:created xsi:type="dcterms:W3CDTF">2016-09-05T13:04:33Z</dcterms:created>
  <dcterms:modified xsi:type="dcterms:W3CDTF">2016-11-25T14:32:31Z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