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6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4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4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2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AF0C-ED7B-2144-B205-2CB26B405EC9}" type="datetimeFigureOut">
              <a:rPr lang="en-US" smtClean="0"/>
              <a:t>2016/12/20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AD87-21B8-D647-BE0B-75D36CB2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812" y="362110"/>
            <a:ext cx="8034409" cy="4831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2317" y="5610796"/>
            <a:ext cx="767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can you add an extra line under the Friday Routine headline so that it lines up with the article next to it.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57225" y="3330196"/>
            <a:ext cx="8319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0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40" y="588447"/>
            <a:ext cx="8511268" cy="32989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317" y="5610796"/>
            <a:ext cx="767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you drop point 1 to start under the image. It starts at an unfortunate section on the page. Please also check the Social Media sharing function. Ask Olivia for the share copy. Facebook is sharing a </a:t>
            </a:r>
            <a:r>
              <a:rPr lang="en-US" dirty="0" err="1" smtClean="0"/>
              <a:t>dummy.url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317" y="5610796"/>
            <a:ext cx="767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you adapt the second paragraph to be center aligned as per the paragraph above it.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4844"/>
            <a:ext cx="9144000" cy="4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6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959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317" y="5610796"/>
            <a:ext cx="767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you check the spacing on the articles. For example the top line looks like there are 2 spaces between the first and second line. The Scenario: also starts at an unfortunate place on the article. We somehow need to find a bold for the sections. They do not differentiate themselves.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8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141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Optimal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Davies</dc:creator>
  <cp:lastModifiedBy>Kyle Davies</cp:lastModifiedBy>
  <cp:revision>4</cp:revision>
  <dcterms:created xsi:type="dcterms:W3CDTF">2016-12-20T13:43:42Z</dcterms:created>
  <dcterms:modified xsi:type="dcterms:W3CDTF">2016-12-20T13:56:26Z</dcterms:modified>
</cp:coreProperties>
</file>