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465D-B774-45A0-8DBA-6AE4F306A27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5CF8B-A276-4DC5-B5D6-C7680171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ABC591-2A75-49A4-B15A-57BEA72B77E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84C-2EA7-4ABE-8585-B3E17920746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83A1-F01B-4F28-9222-88F68E0F146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F8B1-5F10-4798-9ADA-CCA76251E78C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088C-6B48-4054-B378-CBB9664C124B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9DB5-F1B3-4C27-BBA1-55DA6EB30C95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DD0D-40DF-4FA8-9AED-2DCCD70A99A0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90147-5B57-401C-BFFA-FEFB6943C010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8492384-C8C3-4992-B3F8-D758B003F664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E91-573C-429A-BCE3-0539EE4689A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D39-1E0E-46AF-9FF4-05DE58EC0122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F2D4-3950-4570-B2FE-D65368E57BF4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86CE-44A2-4463-B5E2-699A31A5BA8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86FA-8D49-42B0-8E55-F8C744A5545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AB1F-C553-4D8D-9550-3BF98798AF6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1D6B-B6E4-431E-A093-41A04FB20CD9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B758-4CF2-4409-9A8F-A3A3103F16F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7CBC5E-F0C4-47E3-951F-DF5E20EC44FF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Магазин электроники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Анита </a:t>
            </a:r>
            <a:r>
              <a:rPr lang="ru-RU" dirty="0" err="1" smtClean="0"/>
              <a:t>тальвик</a:t>
            </a:r>
            <a:r>
              <a:rPr lang="ru-RU" dirty="0" smtClean="0"/>
              <a:t>, </a:t>
            </a:r>
            <a:r>
              <a:rPr lang="ru-RU" dirty="0" err="1" smtClean="0"/>
              <a:t>мария</a:t>
            </a:r>
            <a:r>
              <a:rPr lang="ru-RU" dirty="0" smtClean="0"/>
              <a:t> </a:t>
            </a:r>
            <a:r>
              <a:rPr lang="ru-RU" dirty="0" err="1" smtClean="0"/>
              <a:t>оявере</a:t>
            </a:r>
            <a:r>
              <a:rPr lang="ru-RU" dirty="0" smtClean="0"/>
              <a:t>, </a:t>
            </a:r>
            <a:r>
              <a:rPr lang="ru-RU" dirty="0" err="1" smtClean="0"/>
              <a:t>дарья</a:t>
            </a:r>
            <a:r>
              <a:rPr lang="ru-RU" dirty="0" smtClean="0"/>
              <a:t> лапина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командная работа, кто и что делал в проекте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Мария </a:t>
            </a:r>
            <a:r>
              <a:rPr lang="ru-RU" dirty="0" err="1" smtClean="0"/>
              <a:t>Оявере</a:t>
            </a:r>
            <a:r>
              <a:rPr lang="ru-RU" dirty="0" smtClean="0"/>
              <a:t> –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коды для </a:t>
            </a:r>
            <a:r>
              <a:rPr lang="ru-RU" smtClean="0"/>
              <a:t>базы данных.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Анита </a:t>
            </a:r>
            <a:r>
              <a:rPr lang="ru-RU" dirty="0" err="1" smtClean="0"/>
              <a:t>Тальвик</a:t>
            </a:r>
            <a:r>
              <a:rPr lang="ru-RU" dirty="0" smtClean="0"/>
              <a:t> – </a:t>
            </a:r>
            <a:r>
              <a:rPr lang="ru-RU" dirty="0"/>
              <a:t>б</a:t>
            </a:r>
            <a:r>
              <a:rPr lang="ru-RU" dirty="0" smtClean="0"/>
              <a:t>аза данных.</a:t>
            </a:r>
            <a:br>
              <a:rPr lang="ru-RU" dirty="0" smtClean="0"/>
            </a:br>
            <a:r>
              <a:rPr lang="ru-RU" dirty="0" smtClean="0"/>
              <a:t>Дарья Лапина – презентация, теория, помощь с заполнением таблиц через </a:t>
            </a:r>
            <a:r>
              <a:rPr lang="en-US" dirty="0" smtClean="0"/>
              <a:t>insert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endParaRPr lang="en-US" dirty="0" smtClean="0"/>
          </a:p>
          <a:p>
            <a:r>
              <a:rPr lang="en-US" dirty="0" smtClean="0"/>
              <a:t>MySQL</a:t>
            </a:r>
            <a:endParaRPr lang="ru-RU" dirty="0" smtClean="0"/>
          </a:p>
          <a:p>
            <a:r>
              <a:rPr lang="en-US" dirty="0" err="1" smtClean="0"/>
              <a:t>Powerpoint</a:t>
            </a:r>
            <a:endParaRPr lang="ru-RU" dirty="0" smtClean="0"/>
          </a:p>
          <a:p>
            <a:r>
              <a:rPr lang="en-US" dirty="0" smtClean="0"/>
              <a:t>Visual Studio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REST</a:t>
            </a:r>
            <a:r>
              <a:rPr lang="et-EE" dirty="0" smtClean="0"/>
              <a:t> </a:t>
            </a:r>
            <a:r>
              <a:rPr lang="en-US" dirty="0" smtClean="0"/>
              <a:t>API</a:t>
            </a:r>
            <a:r>
              <a:rPr lang="et-EE" dirty="0" smtClean="0"/>
              <a:t> </a:t>
            </a:r>
            <a:r>
              <a:rPr lang="ru-RU" dirty="0" smtClean="0"/>
              <a:t>запросы?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ru-RU" dirty="0"/>
              <a:t>способ создания </a:t>
            </a:r>
            <a:r>
              <a:rPr lang="ru-RU" dirty="0" err="1" smtClean="0"/>
              <a:t>API</a:t>
            </a:r>
            <a:r>
              <a:rPr lang="ru-RU" dirty="0"/>
              <a:t> (</a:t>
            </a:r>
            <a:r>
              <a:rPr lang="ru-RU" dirty="0" err="1"/>
              <a:t>API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набор правил и протоколов, который позволяет различным программным приложениям взаимодействовать друг с другом.) с помощью протокола </a:t>
            </a:r>
            <a:r>
              <a:rPr lang="ru-RU" dirty="0" err="1"/>
              <a:t>HTTP</a:t>
            </a:r>
            <a:r>
              <a:rPr lang="ru-RU" dirty="0"/>
              <a:t>. На русском его называют </a:t>
            </a:r>
            <a:r>
              <a:rPr lang="et-EE" dirty="0" smtClean="0"/>
              <a:t>„</a:t>
            </a:r>
            <a:r>
              <a:rPr lang="ru-RU" dirty="0" smtClean="0"/>
              <a:t>передачей </a:t>
            </a:r>
            <a:r>
              <a:rPr lang="ru-RU" dirty="0"/>
              <a:t>состояния </a:t>
            </a:r>
            <a:r>
              <a:rPr lang="ru-RU" dirty="0" smtClean="0"/>
              <a:t>представления</a:t>
            </a:r>
            <a:r>
              <a:rPr lang="et-EE" dirty="0" smtClean="0"/>
              <a:t>“</a:t>
            </a:r>
            <a:r>
              <a:rPr lang="ru-RU" dirty="0" smtClean="0"/>
              <a:t>. </a:t>
            </a:r>
            <a:r>
              <a:rPr lang="ru-RU" dirty="0"/>
              <a:t>Технологию </a:t>
            </a:r>
            <a:r>
              <a:rPr lang="ru-RU" dirty="0" err="1"/>
              <a:t>REST</a:t>
            </a:r>
            <a:r>
              <a:rPr lang="ru-RU" dirty="0"/>
              <a:t> </a:t>
            </a:r>
            <a:r>
              <a:rPr lang="ru-RU" dirty="0" err="1"/>
              <a:t>API</a:t>
            </a:r>
            <a:r>
              <a:rPr lang="ru-RU" dirty="0"/>
              <a:t> применяют везде, где пользователю сайта или веб-приложения нужно предоставить данные с сервера.</a:t>
            </a:r>
            <a:endParaRPr lang="en-US" dirty="0"/>
          </a:p>
        </p:txBody>
      </p:sp>
      <p:pic>
        <p:nvPicPr>
          <p:cNvPr id="1026" name="Picture 2" descr="Что такое REST API? | learnapidoc-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23" y="4121624"/>
            <a:ext cx="5111394" cy="27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t API: что это такое — объясняем простыми словам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1" y="4408227"/>
            <a:ext cx="4153918" cy="23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 </a:t>
            </a:r>
            <a:r>
              <a:rPr lang="en-US" dirty="0"/>
              <a:t>ER </a:t>
            </a:r>
            <a:r>
              <a:rPr lang="ru-RU" dirty="0"/>
              <a:t>диаграмма</a:t>
            </a:r>
            <a:endParaRPr lang="en-US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3452883" y="3193575"/>
            <a:ext cx="5759355" cy="211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sun9-46.userapi.com/impg/9QEc8hKv6yhlLfTOV1KB2VNNBIg4UuZKTkCdFA/CFiNAH1jGDk.jpg?size=1199x801&amp;quality=96&amp;sign=e391dd270c898385bdabe0772e8c8d16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391617" y="1"/>
            <a:ext cx="838199" cy="703384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ORM</a:t>
            </a:r>
            <a:r>
              <a:rPr lang="en-US" dirty="0"/>
              <a:t> (</a:t>
            </a:r>
            <a:r>
              <a:rPr lang="en-US" dirty="0" err="1"/>
              <a:t>Sequelize</a:t>
            </a:r>
            <a:r>
              <a:rPr lang="en-US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r>
              <a:rPr lang="en-US" dirty="0"/>
              <a:t> </a:t>
            </a:r>
            <a:r>
              <a:rPr lang="ru-RU" dirty="0" smtClean="0"/>
              <a:t>– это преобразование для </a:t>
            </a:r>
            <a:r>
              <a:rPr lang="ru-RU" dirty="0"/>
              <a:t>работы с такими СУБД, как </a:t>
            </a:r>
            <a:r>
              <a:rPr lang="en-US" dirty="0" err="1"/>
              <a:t>Postgres</a:t>
            </a:r>
            <a:r>
              <a:rPr lang="en-US" dirty="0"/>
              <a:t>, MySQL, </a:t>
            </a:r>
            <a:r>
              <a:rPr lang="en-US" dirty="0" err="1"/>
              <a:t>MariaDB</a:t>
            </a:r>
            <a:r>
              <a:rPr lang="en-US" dirty="0"/>
              <a:t>, SQLite </a:t>
            </a:r>
            <a:r>
              <a:rPr lang="ru-RU" dirty="0"/>
              <a:t>и </a:t>
            </a:r>
            <a:r>
              <a:rPr lang="en-US" dirty="0" err="1" smtClean="0"/>
              <a:t>MSSQL</a:t>
            </a:r>
            <a:r>
              <a:rPr lang="ru-RU" dirty="0" smtClean="0"/>
              <a:t>. Преобразование </a:t>
            </a:r>
            <a:r>
              <a:rPr lang="ru-RU" dirty="0"/>
              <a:t>связывает базы данных с концепциями объектно-ориентированных языков программирования, создавая «виртуальную объектную базу данных</a:t>
            </a:r>
            <a:r>
              <a:rPr lang="ru-RU" dirty="0" smtClean="0"/>
              <a:t>».</a:t>
            </a:r>
            <a:endParaRPr lang="en-US" dirty="0"/>
          </a:p>
        </p:txBody>
      </p:sp>
      <p:pic>
        <p:nvPicPr>
          <p:cNvPr id="3074" name="Picture 2" descr="데이터베이스] ORM이란? (Node.js ORM Lib Sequelize 소개) - 하나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47" y="4311650"/>
            <a:ext cx="4568825" cy="232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35959" cy="706964"/>
          </a:xfrm>
        </p:spPr>
        <p:txBody>
          <a:bodyPr/>
          <a:lstStyle/>
          <a:p>
            <a:r>
              <a:rPr lang="ru-RU" dirty="0"/>
              <a:t>Какие запросы были созданы (примеры)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Country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 err="1"/>
              <a:t>C_name</a:t>
            </a:r>
            <a:r>
              <a:rPr lang="en-US" dirty="0"/>
              <a:t> VARCHAR(150))</a:t>
            </a:r>
          </a:p>
          <a:p>
            <a:r>
              <a:rPr lang="en-US" dirty="0"/>
              <a:t>CREATE TABLE City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Ci_id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PRIMARY KEY,</a:t>
            </a:r>
            <a:br>
              <a:rPr lang="en-US" dirty="0"/>
            </a:br>
            <a:r>
              <a:rPr lang="en-US" dirty="0" err="1"/>
              <a:t>Ci_name</a:t>
            </a:r>
            <a:r>
              <a:rPr lang="en-US" dirty="0"/>
              <a:t> VARCHAR(150),</a:t>
            </a:r>
            <a:br>
              <a:rPr lang="en-US" dirty="0"/>
            </a:br>
            <a:r>
              <a:rPr lang="en-US" dirty="0" err="1"/>
              <a:t>C_id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  <a:br>
              <a:rPr lang="en-US" dirty="0"/>
            </a:br>
            <a:r>
              <a:rPr lang="en-US" dirty="0"/>
              <a:t>CONSTRAINT </a:t>
            </a:r>
            <a:r>
              <a:rPr lang="en-US" dirty="0" err="1"/>
              <a:t>FK1_cit</a:t>
            </a:r>
            <a:r>
              <a:rPr lang="en-US" dirty="0"/>
              <a:t> FOREIGN KEY (</a:t>
            </a:r>
            <a:r>
              <a:rPr lang="en-US" dirty="0" err="1"/>
              <a:t>C_id</a:t>
            </a:r>
            <a:r>
              <a:rPr lang="en-US" dirty="0"/>
              <a:t>) REFERENCES country (</a:t>
            </a:r>
            <a:r>
              <a:rPr lang="en-US" dirty="0" err="1"/>
              <a:t>C_id</a:t>
            </a:r>
            <a:r>
              <a:rPr lang="en-US" dirty="0"/>
              <a:t>));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35959" cy="706964"/>
          </a:xfrm>
        </p:spPr>
        <p:txBody>
          <a:bodyPr/>
          <a:lstStyle/>
          <a:p>
            <a:r>
              <a:rPr lang="ru-RU" dirty="0"/>
              <a:t>Какие запросы были созданы (</a:t>
            </a:r>
            <a:r>
              <a:rPr lang="ru-RU" dirty="0" smtClean="0"/>
              <a:t>примеры)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(1, "Computer equipment");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(2, "Pet supplies");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(3, "Beauty and health");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(4, "Computer components");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(5, "Photo equipment");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(6, "Furniture");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(7, "Fixtures");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err="1"/>
              <a:t>product_categories</a:t>
            </a:r>
            <a:r>
              <a:rPr lang="en-US" dirty="0"/>
              <a:t> (</a:t>
            </a:r>
            <a:r>
              <a:rPr lang="en-US" dirty="0" err="1"/>
              <a:t>P_C_id</a:t>
            </a:r>
            <a:r>
              <a:rPr lang="en-US" dirty="0"/>
              <a:t>, </a:t>
            </a:r>
            <a:r>
              <a:rPr lang="en-US" dirty="0" err="1"/>
              <a:t>P_C_name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(8, "Telephones");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 экрана- как работает проект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225</TotalTime>
  <Words>390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Совет директоров</vt:lpstr>
      <vt:lpstr>Магазин электроники</vt:lpstr>
      <vt:lpstr>Используемые технологии</vt:lpstr>
      <vt:lpstr>Что такое REST API запросы?</vt:lpstr>
      <vt:lpstr>База данных ER диаграмма</vt:lpstr>
      <vt:lpstr>PowerPoint Presentation</vt:lpstr>
      <vt:lpstr>Что такое ORM (Sequelize)</vt:lpstr>
      <vt:lpstr>Какие запросы были созданы (примеры)</vt:lpstr>
      <vt:lpstr>Какие запросы были созданы (примеры)</vt:lpstr>
      <vt:lpstr>Видео экрана- как работает проект</vt:lpstr>
      <vt:lpstr>Если командная работа, кто и что делал в проекте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электроники</dc:title>
  <dc:creator>user</dc:creator>
  <cp:lastModifiedBy>admin</cp:lastModifiedBy>
  <cp:revision>13</cp:revision>
  <dcterms:created xsi:type="dcterms:W3CDTF">2024-02-13T06:35:44Z</dcterms:created>
  <dcterms:modified xsi:type="dcterms:W3CDTF">2024-02-13T11:56:12Z</dcterms:modified>
</cp:coreProperties>
</file>