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howGuides="1">
      <p:cViewPr varScale="1">
        <p:scale>
          <a:sx n="103" d="100"/>
          <a:sy n="103" d="100"/>
        </p:scale>
        <p:origin x="8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A9F5-DEC9-C8B3-F15E-51B2E12DE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7A0F4-576E-2140-C1E7-15A637EAE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57EDC-1676-6A5D-EDD0-12EC94E7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BD862-970C-9844-90BA-BBAE9C5B3482}" type="datetimeFigureOut">
              <a:rPr lang="en-TH" smtClean="0"/>
              <a:t>4/1/2024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C0A7B-2CF9-6B03-3F64-BFFCAAA0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F0406-1336-367C-049E-6C9B1466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2855-20C3-5A4B-ADE4-957B7927C37F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5742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40E0-D506-6334-A872-5C37F508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80AB9-177F-7D13-0EE7-EB2A3889F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A329D-27E8-E501-165E-93135901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BD862-970C-9844-90BA-BBAE9C5B3482}" type="datetimeFigureOut">
              <a:rPr lang="en-TH" smtClean="0"/>
              <a:t>4/1/2024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0A515-4219-2FC3-DA05-D88C44EA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E5431-AAF4-316D-F645-C026005B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2855-20C3-5A4B-ADE4-957B7927C37F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2907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FA9EB-5EFD-1B49-E506-0DF538B35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EF7D8-FEE9-5A33-590B-7E2965F6B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CCD23-E36B-3B80-67F4-C85E6818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BD862-970C-9844-90BA-BBAE9C5B3482}" type="datetimeFigureOut">
              <a:rPr lang="en-TH" smtClean="0"/>
              <a:t>4/1/2024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02C3-BA55-C33D-B63A-3698CA32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B9D67-787F-6059-D47D-0A83F2EF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2855-20C3-5A4B-ADE4-957B7927C37F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0282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41EA-9C71-241A-4E40-E93FFA9F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842FD-3864-370A-C38B-9753572E8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5A109-B4F0-9572-DBDA-C744FFB1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BD862-970C-9844-90BA-BBAE9C5B3482}" type="datetimeFigureOut">
              <a:rPr lang="en-TH" smtClean="0"/>
              <a:t>4/1/2024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FB8ED-42E8-A404-8158-D7FCE6E4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EB490-F5DA-25FF-50E7-242B08B9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2855-20C3-5A4B-ADE4-957B7927C37F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4982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5F22A-9A8E-0C53-A936-55E580576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1D6BC-37E5-E213-82D5-6626002BB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4C5DE-9AD0-14B5-9952-E59A7DE4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BD862-970C-9844-90BA-BBAE9C5B3482}" type="datetimeFigureOut">
              <a:rPr lang="en-TH" smtClean="0"/>
              <a:t>4/1/2024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CD65B-4A0D-5490-910C-847E1129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7D966-FD57-D54A-CBEC-6CFEA3B9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2855-20C3-5A4B-ADE4-957B7927C37F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92337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B268-8F4D-65E1-077C-A346772D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29F7-DB03-7512-ED3A-D2974DC77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D02B3-B522-17E2-BEB4-62C08B61A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52C84-BE5D-CA92-EE03-DCE8A64B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BD862-970C-9844-90BA-BBAE9C5B3482}" type="datetimeFigureOut">
              <a:rPr lang="en-TH" smtClean="0"/>
              <a:t>4/1/2024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861F1-D89C-4FE9-BDE8-25784363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A203E-EFCB-13C3-854B-97A7959B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2855-20C3-5A4B-ADE4-957B7927C37F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7016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6B13-B730-662F-1356-B23E2B8A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F1FD4-8542-5304-8B14-D48ADF19B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DBFA7-324A-36F5-F8AA-542E20551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29475-052E-F154-F7DF-12EF67C03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55EBE-1FE9-1676-57CB-1D6ACD561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E2DDC-BCD6-2B85-45AB-3C9798FA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BD862-970C-9844-90BA-BBAE9C5B3482}" type="datetimeFigureOut">
              <a:rPr lang="en-TH" smtClean="0"/>
              <a:t>4/1/2024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DAF2F-C29D-B944-5396-A4D03C52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AA5CA-643D-8FD9-AE5A-135FADF8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2855-20C3-5A4B-ADE4-957B7927C37F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5843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E8A6-1CD8-4722-D536-143C660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A851A-B780-CBD9-CCF4-8528D288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BD862-970C-9844-90BA-BBAE9C5B3482}" type="datetimeFigureOut">
              <a:rPr lang="en-TH" smtClean="0"/>
              <a:t>4/1/2024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B819D-6311-5A0F-8FEF-9C424340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07CE0-0E96-17CF-7FA2-C280207C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2855-20C3-5A4B-ADE4-957B7927C37F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5786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DCD3A-68A0-13B4-D473-7042CD6E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BD862-970C-9844-90BA-BBAE9C5B3482}" type="datetimeFigureOut">
              <a:rPr lang="en-TH" smtClean="0"/>
              <a:t>4/1/2024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17AAF-7ABB-530C-9B2B-0CB3F70B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74477-B480-0321-B14B-CE8C1934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2855-20C3-5A4B-ADE4-957B7927C37F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4701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7EE7-54B4-7584-DEDE-E9D8321BA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A9F2D-EAB5-A153-6A9E-BBF606F6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F6928-D50E-AC74-96E3-CA500BA13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55394-C8D3-FFF3-C613-72CE6E8A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BD862-970C-9844-90BA-BBAE9C5B3482}" type="datetimeFigureOut">
              <a:rPr lang="en-TH" smtClean="0"/>
              <a:t>4/1/2024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550E7-135A-90A8-944D-B4E77AF4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CF0C8-28A4-0FD0-3783-D8D54B3C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2855-20C3-5A4B-ADE4-957B7927C37F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9318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35A2-1EE8-C389-40DB-7B1D9A60C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62CF1-A35B-EB61-3E54-6B7F7BBE1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59D55-ED1A-2580-C699-D50AECAF6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F4C4E-7141-148C-B573-6D08B666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BD862-970C-9844-90BA-BBAE9C5B3482}" type="datetimeFigureOut">
              <a:rPr lang="en-TH" smtClean="0"/>
              <a:t>4/1/2024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ADAC5-67D7-F5C6-437A-C4D0C43C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75FC5-73A4-4FD9-A145-17AC5AC1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2855-20C3-5A4B-ADE4-957B7927C37F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9008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D02D1-7270-E958-CDB5-644A35A4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36B94-86B4-1C5E-1E39-1A74BD9A3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6C2D8-BFC3-6521-7670-A62350B4D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BD862-970C-9844-90BA-BBAE9C5B3482}" type="datetimeFigureOut">
              <a:rPr lang="en-TH" smtClean="0"/>
              <a:t>4/1/2024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FB709-8905-4C11-5D35-FA45C5573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5AC44-C859-ED18-DC8F-81D943C2A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A2855-20C3-5A4B-ADE4-957B7927C37F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2237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35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Supawit Mahadthai</dc:creator>
  <cp:lastModifiedBy>Supawit Mahadthai</cp:lastModifiedBy>
  <cp:revision>1</cp:revision>
  <dcterms:created xsi:type="dcterms:W3CDTF">2024-01-04T16:05:41Z</dcterms:created>
  <dcterms:modified xsi:type="dcterms:W3CDTF">2024-01-04T16:06:07Z</dcterms:modified>
</cp:coreProperties>
</file>