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D39B-3C34-48A1-BD92-B9FC24888B7F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458D-0173-4559-87A0-5D1623ACB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494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D39B-3C34-48A1-BD92-B9FC24888B7F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458D-0173-4559-87A0-5D1623ACB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115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D39B-3C34-48A1-BD92-B9FC24888B7F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458D-0173-4559-87A0-5D1623ACB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601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D39B-3C34-48A1-BD92-B9FC24888B7F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458D-0173-4559-87A0-5D1623ACB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750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D39B-3C34-48A1-BD92-B9FC24888B7F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458D-0173-4559-87A0-5D1623ACB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00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D39B-3C34-48A1-BD92-B9FC24888B7F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458D-0173-4559-87A0-5D1623ACB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33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D39B-3C34-48A1-BD92-B9FC24888B7F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458D-0173-4559-87A0-5D1623ACB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154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D39B-3C34-48A1-BD92-B9FC24888B7F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458D-0173-4559-87A0-5D1623ACB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8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D39B-3C34-48A1-BD92-B9FC24888B7F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458D-0173-4559-87A0-5D1623ACB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606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D39B-3C34-48A1-BD92-B9FC24888B7F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458D-0173-4559-87A0-5D1623ACB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303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D39B-3C34-48A1-BD92-B9FC24888B7F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458D-0173-4559-87A0-5D1623ACB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098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DD39B-3C34-48A1-BD92-B9FC24888B7F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6458D-0173-4559-87A0-5D1623ACB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38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实验</a:t>
            </a:r>
            <a:r>
              <a:rPr lang="zh-CN" altLang="en-US" dirty="0" smtClean="0"/>
              <a:t>一：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/>
              <a:t>可视化开发环境及</a:t>
            </a:r>
            <a:r>
              <a:rPr lang="zh-CN" altLang="en-US" dirty="0" smtClean="0"/>
              <a:t>搭建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443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可视化开发环境搭建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实验目的：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掌握并安装常用的可视化工具</a:t>
            </a:r>
            <a:endParaRPr lang="en-US" altLang="zh-CN" dirty="0" smtClean="0"/>
          </a:p>
          <a:p>
            <a:r>
              <a:rPr lang="zh-CN" altLang="en-US" dirty="0" smtClean="0"/>
              <a:t>实验内容：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从以下几类工具中选择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种，分别实现一个小案例的绘制：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编程类工具：</a:t>
            </a:r>
            <a:r>
              <a:rPr lang="en-US" altLang="zh-CN" dirty="0" smtClean="0"/>
              <a:t>D3.js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Echarts.js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pyecharts</a:t>
            </a:r>
            <a:r>
              <a:rPr lang="en-US" altLang="zh-CN" dirty="0" smtClean="0"/>
              <a:t>(Python)</a:t>
            </a:r>
            <a:r>
              <a:rPr lang="zh-CN" altLang="en-US" dirty="0" smtClean="0"/>
              <a:t>、</a:t>
            </a:r>
            <a:r>
              <a:rPr lang="en-US" altLang="zh-CN" dirty="0"/>
              <a:t> Processing</a:t>
            </a:r>
            <a:r>
              <a:rPr lang="zh-CN" altLang="en-US" dirty="0"/>
              <a:t>、 </a:t>
            </a:r>
            <a:r>
              <a:rPr lang="en-US" altLang="zh-CN" dirty="0" smtClean="0"/>
              <a:t>R</a:t>
            </a:r>
            <a:r>
              <a:rPr lang="zh-CN" altLang="en-US" dirty="0" smtClean="0"/>
              <a:t>（至少选两种）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交互式工具：</a:t>
            </a:r>
            <a:r>
              <a:rPr lang="en-US" altLang="zh-CN" dirty="0" smtClean="0"/>
              <a:t>Tableau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penRefine</a:t>
            </a:r>
            <a:r>
              <a:rPr lang="zh-CN" altLang="en-US" dirty="0" smtClean="0"/>
              <a:t>（至多选一种）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数据任选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0216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10</Words>
  <Application>Microsoft Office PowerPoint</Application>
  <PresentationFormat>宽屏</PresentationFormat>
  <Paragraphs>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实验一： 可视化开发环境及搭建</vt:lpstr>
      <vt:lpstr>可视化开发环境搭建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</dc:title>
  <dc:creator>linjie</dc:creator>
  <cp:lastModifiedBy>Windows 用户</cp:lastModifiedBy>
  <cp:revision>7</cp:revision>
  <dcterms:created xsi:type="dcterms:W3CDTF">2019-04-29T01:34:39Z</dcterms:created>
  <dcterms:modified xsi:type="dcterms:W3CDTF">2020-09-22T12:03:06Z</dcterms:modified>
</cp:coreProperties>
</file>