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FFFF-8D72-4348-994F-B656CAD45BA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581E-F813-440B-BB2E-4EDF488CD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581E-F813-440B-BB2E-4EDF488CD6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2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9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6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1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3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7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5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5B89-C236-4C83-A6D7-4965A2F0180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8B8D-58C7-4C48-98FB-D94DDB55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zh-CN" altLang="en-US" dirty="0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统计图</a:t>
            </a:r>
            <a:r>
              <a:rPr lang="zh-CN" altLang="en-US" dirty="0" smtClean="0"/>
              <a:t>可视化可视化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634" y="1836533"/>
            <a:ext cx="395587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对</a:t>
            </a:r>
            <a:r>
              <a:rPr lang="en-US" altLang="zh-CN" dirty="0"/>
              <a:t>daily-minimum-temperatures-in-me.csv</a:t>
            </a:r>
            <a:r>
              <a:rPr lang="zh-CN" altLang="en-US" dirty="0" smtClean="0"/>
              <a:t>中的数据</a:t>
            </a:r>
            <a:r>
              <a:rPr lang="zh-CN" altLang="en-US" dirty="0"/>
              <a:t>进行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r>
              <a:rPr lang="zh-CN" altLang="en-US" dirty="0"/>
              <a:t>可视化工具实现</a:t>
            </a:r>
            <a:r>
              <a:rPr lang="zh-CN" altLang="en-US" dirty="0" smtClean="0"/>
              <a:t>如右所示效果：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3" y="902263"/>
            <a:ext cx="6527829" cy="51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Office 主题</vt:lpstr>
      <vt:lpstr>实验二： 统计图可视化可视化</vt:lpstr>
      <vt:lpstr>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时空数据可视化</dc:title>
  <dc:creator>linjie</dc:creator>
  <cp:lastModifiedBy>Windows 用户</cp:lastModifiedBy>
  <cp:revision>7</cp:revision>
  <dcterms:created xsi:type="dcterms:W3CDTF">2019-03-05T03:27:51Z</dcterms:created>
  <dcterms:modified xsi:type="dcterms:W3CDTF">2020-09-22T12:03:16Z</dcterms:modified>
</cp:coreProperties>
</file>