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4C1E-823D-479A-9876-A463A3F0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D6B2D-3058-44A8-A4E8-CD1852FC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BB53-FA37-441D-97E4-8077851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984-1D93-40B3-A5A6-7283E1E53CC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6517-EBA0-4A46-AC53-E793296C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8972-772A-4A2C-B44F-45C850B1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0CA-F308-4609-9A24-E44E483F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0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9EBA-BA0C-464B-BED4-7BEBD5B2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E4136-0435-438A-8A67-1315E8543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F324-2FCA-41FB-88B3-21BC9F1E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984-1D93-40B3-A5A6-7283E1E53CC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68C6-CBA0-4E7B-8DE7-09057F6D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8CDD-93D7-4F99-B8D4-4565A574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0CA-F308-4609-9A24-E44E483F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9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4563B-99A7-41E5-8C23-CF3F49D4A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D5481-9DDF-4EB5-BD7E-ED5D0A5C8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52A0-ACC8-4088-BF9D-BDF26213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984-1D93-40B3-A5A6-7283E1E53CC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274F-60CF-4D86-81B7-9EBC118B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1BAD-E406-4C5F-82EB-053CD8BB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0CA-F308-4609-9A24-E44E483F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44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0451-EA2B-4998-8AF0-18DC6258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96EA-3710-4064-A045-D16145D1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9082-FB39-447D-BF2B-5EBFAA57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984-1D93-40B3-A5A6-7283E1E53CC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328F-C7DC-491E-B7AA-29705308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A5E4C-63CE-4A84-95D5-2CCC161A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0CA-F308-4609-9A24-E44E483F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11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0E7A-BEF5-48BC-B26B-ABABFA1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FB8DF-00D5-4694-A425-A5C6273E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37E9A-C803-4B62-A75B-6AA068D2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984-1D93-40B3-A5A6-7283E1E53CC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D1D7-0AE0-443C-ADA1-8DA54E00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6248-118B-4A7F-AD48-D7C7B76B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0CA-F308-4609-9A24-E44E483F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2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F11F-FCBF-48D1-9EAC-E483780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2CB8-5E0C-45D0-88AD-1B78EE8D3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E983F-6633-4555-9859-CBBA07016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19FE-5057-4B18-BD65-9ED1DAFC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984-1D93-40B3-A5A6-7283E1E53CC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30AC1-FC24-4D30-871D-FB970A7A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FFA6B-3EB5-4C9A-A8F8-1701C2DB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0CA-F308-4609-9A24-E44E483F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5CCF-EB41-4B08-846B-9A158C26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34CAA-4E74-4029-AAAF-7BC77A9D7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A22F5-CA5A-4D43-B36C-908194F33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AD912-0004-4B8F-9023-43BDE2D6C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D985F-2DB5-42D8-8391-674FBC314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3B1AB-DA86-4EF5-A97D-4C3A4E77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984-1D93-40B3-A5A6-7283E1E53CC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79281-0614-4378-A0BC-9ED3AD19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FD376-27F5-4613-993E-0EC76EFB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0CA-F308-4609-9A24-E44E483F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2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CE6F-B99A-45C4-958F-DADBB3CF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F71A8-E131-4A1B-82D6-3132B2EA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984-1D93-40B3-A5A6-7283E1E53CC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9E90-614F-4CBB-91FF-B3F35F87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9D60B-145D-45A6-9042-2AEB9561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0CA-F308-4609-9A24-E44E483F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3229C-8EA6-4ED4-B0F2-18E13ABE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984-1D93-40B3-A5A6-7283E1E53CC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009D0-B573-4706-9FE2-9EBCF2EB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A6D7C-E3BE-4BE9-831F-821F1C43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0CA-F308-4609-9A24-E44E483F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7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0DCE-6549-4216-9ED4-EC2054B8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66F6-18A4-49CE-ABA7-4A3169EE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2BF61-A41C-43FE-8CC4-2D4ACD7B2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10C73-1B2A-4073-96AD-43FB3A36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984-1D93-40B3-A5A6-7283E1E53CC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30564-E775-4D59-98CE-1DFF3B3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B0571-C7C9-4F0C-B614-925E5814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0CA-F308-4609-9A24-E44E483F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7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1AB8-CA1A-46B3-904F-05591CC8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28D75-4F75-4220-A115-3A6302E70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E0673-DCE4-4244-A860-CB175CB6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D5872-1514-4BFB-A984-41AF6DE2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984-1D93-40B3-A5A6-7283E1E53CC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2AE4F-96C5-4168-AD97-3AC2371A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6854-A5C7-438A-8A7A-4CE41F3B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0CA-F308-4609-9A24-E44E483F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95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E1BD4-914B-45C2-BF4F-47E757F0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E320E-16B1-4AC9-9BED-D257DBA6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D275-5800-4F05-9B85-DA5A2F7A1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C7984-1D93-40B3-A5A6-7283E1E53CCC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CA07-CD16-4D26-87F5-DAB2CDC91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A5F3-1CC0-4FB0-9C1E-75EB854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0C0CA-F308-4609-9A24-E44E483F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3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AC756AB-697B-4645-92D3-CFB9303EBE2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715375" y="2027582"/>
            <a:ext cx="775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53AE03E2-1298-4CB6-B312-8E9BB4CF4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173" y="0"/>
            <a:ext cx="914400" cy="9144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73F28B3F-DDF0-48BF-8618-16F98ADCF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1245" y="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B53DC3-209E-4CF0-A2C1-9D572594EA67}"/>
              </a:ext>
            </a:extLst>
          </p:cNvPr>
          <p:cNvSpPr txBox="1"/>
          <p:nvPr/>
        </p:nvSpPr>
        <p:spPr>
          <a:xfrm>
            <a:off x="9549136" y="88616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Admin</a:t>
            </a:r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20145AA4-8294-4A5B-AEB9-250065EE5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1245" y="1570382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C476F1-B82D-48E8-93A4-A926AF7D1824}"/>
              </a:ext>
            </a:extLst>
          </p:cNvPr>
          <p:cNvSpPr txBox="1"/>
          <p:nvPr/>
        </p:nvSpPr>
        <p:spPr>
          <a:xfrm>
            <a:off x="9419356" y="2484782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Database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4EE2729-0EA3-48B6-8D5B-E7DE177DDB37}"/>
              </a:ext>
            </a:extLst>
          </p:cNvPr>
          <p:cNvSpPr/>
          <p:nvPr/>
        </p:nvSpPr>
        <p:spPr>
          <a:xfrm rot="5400000">
            <a:off x="9544878" y="2254455"/>
            <a:ext cx="722243" cy="1921565"/>
          </a:xfrm>
          <a:prstGeom prst="leftBrace">
            <a:avLst>
              <a:gd name="adj1" fmla="val 0"/>
              <a:gd name="adj2" fmla="val 507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0780DD-31D7-4CF4-8CB9-022CF1BE17DF}"/>
              </a:ext>
            </a:extLst>
          </p:cNvPr>
          <p:cNvSpPr/>
          <p:nvPr/>
        </p:nvSpPr>
        <p:spPr>
          <a:xfrm>
            <a:off x="8150087" y="3576357"/>
            <a:ext cx="1596259" cy="583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Information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A1114A-0637-41D7-BF9D-EB7393199D1F}"/>
              </a:ext>
            </a:extLst>
          </p:cNvPr>
          <p:cNvSpPr/>
          <p:nvPr/>
        </p:nvSpPr>
        <p:spPr>
          <a:xfrm>
            <a:off x="10250556" y="3576357"/>
            <a:ext cx="1596259" cy="583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Media Information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46C965-694D-445D-B4A1-80278B070BB9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9948445" y="1255499"/>
            <a:ext cx="0" cy="314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EADFE4D-1C7C-4FEA-8595-48838BE12EBD}"/>
              </a:ext>
            </a:extLst>
          </p:cNvPr>
          <p:cNvSpPr/>
          <p:nvPr/>
        </p:nvSpPr>
        <p:spPr>
          <a:xfrm>
            <a:off x="6255812" y="4293559"/>
            <a:ext cx="1097292" cy="49033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Contact Number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95B519B-A042-4D22-A35C-84D7EA22E0E9}"/>
              </a:ext>
            </a:extLst>
          </p:cNvPr>
          <p:cNvSpPr/>
          <p:nvPr/>
        </p:nvSpPr>
        <p:spPr>
          <a:xfrm>
            <a:off x="5051637" y="4293559"/>
            <a:ext cx="1097288" cy="49033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Date of Birth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53A696E-559F-47F2-8178-33DE65057351}"/>
              </a:ext>
            </a:extLst>
          </p:cNvPr>
          <p:cNvSpPr/>
          <p:nvPr/>
        </p:nvSpPr>
        <p:spPr>
          <a:xfrm>
            <a:off x="3847462" y="4293559"/>
            <a:ext cx="1097288" cy="49033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Email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3521D3-510B-4A39-9942-9668EC2EBD4D}"/>
              </a:ext>
            </a:extLst>
          </p:cNvPr>
          <p:cNvSpPr/>
          <p:nvPr/>
        </p:nvSpPr>
        <p:spPr>
          <a:xfrm>
            <a:off x="2643287" y="4293559"/>
            <a:ext cx="1097288" cy="49033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Last Name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BEBA204-DA10-45F6-93C0-1B2A00FBE888}"/>
              </a:ext>
            </a:extLst>
          </p:cNvPr>
          <p:cNvSpPr/>
          <p:nvPr/>
        </p:nvSpPr>
        <p:spPr>
          <a:xfrm>
            <a:off x="1439112" y="4293559"/>
            <a:ext cx="1097288" cy="49033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First Name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4343240-0586-4875-A95F-DF0F1BE84C7D}"/>
              </a:ext>
            </a:extLst>
          </p:cNvPr>
          <p:cNvCxnSpPr>
            <a:stCxn id="25" idx="1"/>
            <a:endCxn id="43" idx="0"/>
          </p:cNvCxnSpPr>
          <p:nvPr/>
        </p:nvCxnSpPr>
        <p:spPr>
          <a:xfrm rot="10800000" flipV="1">
            <a:off x="1987757" y="3867905"/>
            <a:ext cx="6162331" cy="425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146FB8-E4F3-4CFD-B865-F40223F7A815}"/>
              </a:ext>
            </a:extLst>
          </p:cNvPr>
          <p:cNvCxnSpPr>
            <a:stCxn id="25" idx="1"/>
            <a:endCxn id="42" idx="0"/>
          </p:cNvCxnSpPr>
          <p:nvPr/>
        </p:nvCxnSpPr>
        <p:spPr>
          <a:xfrm rot="10800000" flipV="1">
            <a:off x="3191931" y="3867905"/>
            <a:ext cx="4958156" cy="425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C561B3E-0F42-4EC3-85D5-BF6D45895AB0}"/>
              </a:ext>
            </a:extLst>
          </p:cNvPr>
          <p:cNvCxnSpPr>
            <a:cxnSpLocks/>
            <a:stCxn id="25" idx="1"/>
            <a:endCxn id="41" idx="0"/>
          </p:cNvCxnSpPr>
          <p:nvPr/>
        </p:nvCxnSpPr>
        <p:spPr>
          <a:xfrm rot="10800000" flipV="1">
            <a:off x="4396107" y="3867905"/>
            <a:ext cx="3753981" cy="425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799A4B0-5C4C-4359-AD6F-E8E170200190}"/>
              </a:ext>
            </a:extLst>
          </p:cNvPr>
          <p:cNvCxnSpPr>
            <a:cxnSpLocks/>
            <a:endCxn id="40" idx="0"/>
          </p:cNvCxnSpPr>
          <p:nvPr/>
        </p:nvCxnSpPr>
        <p:spPr>
          <a:xfrm rot="10800000" flipV="1">
            <a:off x="5600281" y="3867905"/>
            <a:ext cx="2549804" cy="425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B30BCFD-0078-479C-9DA5-906C9B57E3B9}"/>
              </a:ext>
            </a:extLst>
          </p:cNvPr>
          <p:cNvCxnSpPr>
            <a:cxnSpLocks/>
            <a:stCxn id="25" idx="1"/>
            <a:endCxn id="39" idx="0"/>
          </p:cNvCxnSpPr>
          <p:nvPr/>
        </p:nvCxnSpPr>
        <p:spPr>
          <a:xfrm rot="10800000" flipV="1">
            <a:off x="6804459" y="3867905"/>
            <a:ext cx="1345629" cy="425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B636177-F68F-44C3-AAB1-289584AA54E4}"/>
              </a:ext>
            </a:extLst>
          </p:cNvPr>
          <p:cNvSpPr/>
          <p:nvPr/>
        </p:nvSpPr>
        <p:spPr>
          <a:xfrm>
            <a:off x="6255812" y="4936289"/>
            <a:ext cx="1097292" cy="49033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Directors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BE96C97-866B-468A-847C-97EC2CC4D260}"/>
              </a:ext>
            </a:extLst>
          </p:cNvPr>
          <p:cNvSpPr/>
          <p:nvPr/>
        </p:nvSpPr>
        <p:spPr>
          <a:xfrm>
            <a:off x="5046134" y="4936289"/>
            <a:ext cx="1097292" cy="49033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Actors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B9A573-1B28-4B12-9BA1-603CED7BD962}"/>
              </a:ext>
            </a:extLst>
          </p:cNvPr>
          <p:cNvSpPr/>
          <p:nvPr/>
        </p:nvSpPr>
        <p:spPr>
          <a:xfrm>
            <a:off x="3847458" y="4928601"/>
            <a:ext cx="1097292" cy="49033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Media Genre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360C5B4-19D6-4FE1-9B22-B424F366E74D}"/>
              </a:ext>
            </a:extLst>
          </p:cNvPr>
          <p:cNvSpPr/>
          <p:nvPr/>
        </p:nvSpPr>
        <p:spPr>
          <a:xfrm>
            <a:off x="2642861" y="4936289"/>
            <a:ext cx="1097292" cy="49033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Media Format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6409A93-EBE7-4BB8-897F-AE841220DC36}"/>
              </a:ext>
            </a:extLst>
          </p:cNvPr>
          <p:cNvSpPr/>
          <p:nvPr/>
        </p:nvSpPr>
        <p:spPr>
          <a:xfrm>
            <a:off x="1444185" y="4928601"/>
            <a:ext cx="1097292" cy="49033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Media Title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B5E89AD6-1878-420E-A8C5-61DF6B872542}"/>
              </a:ext>
            </a:extLst>
          </p:cNvPr>
          <p:cNvCxnSpPr>
            <a:cxnSpLocks/>
            <a:stCxn id="27" idx="2"/>
            <a:endCxn id="65" idx="2"/>
          </p:cNvCxnSpPr>
          <p:nvPr/>
        </p:nvCxnSpPr>
        <p:spPr>
          <a:xfrm rot="5400000">
            <a:off x="5891020" y="261265"/>
            <a:ext cx="1259478" cy="9055855"/>
          </a:xfrm>
          <a:prstGeom prst="bentConnector3">
            <a:avLst>
              <a:gd name="adj1" fmla="val 118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2865AEA-36F8-46A2-B7E0-B13780D368E1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191507" y="5426619"/>
            <a:ext cx="0" cy="2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8890423-1AB5-47B5-ABDB-2A002509630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804458" y="5426619"/>
            <a:ext cx="0" cy="2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327E9C5-A6A3-47CE-9502-7DF940F5BF7C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5594780" y="5426619"/>
            <a:ext cx="0" cy="2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8C353F3-8D53-4068-AE9D-1ADCD40A1B3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396104" y="5418931"/>
            <a:ext cx="0" cy="21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261A0325-37EA-45C7-9BD2-DA11FC25DFCF}"/>
              </a:ext>
            </a:extLst>
          </p:cNvPr>
          <p:cNvSpPr/>
          <p:nvPr/>
        </p:nvSpPr>
        <p:spPr>
          <a:xfrm>
            <a:off x="4836883" y="28233"/>
            <a:ext cx="1405051" cy="847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8512EB7-9239-4468-B426-669EA0B147D7}"/>
              </a:ext>
            </a:extLst>
          </p:cNvPr>
          <p:cNvCxnSpPr>
            <a:cxnSpLocks/>
            <a:stCxn id="4" idx="3"/>
            <a:endCxn id="158" idx="2"/>
          </p:cNvCxnSpPr>
          <p:nvPr/>
        </p:nvCxnSpPr>
        <p:spPr>
          <a:xfrm flipV="1">
            <a:off x="1587573" y="451735"/>
            <a:ext cx="3249310" cy="5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8225CFA-0A09-49C2-A37F-5A4A113CB82E}"/>
              </a:ext>
            </a:extLst>
          </p:cNvPr>
          <p:cNvCxnSpPr>
            <a:cxnSpLocks/>
            <a:stCxn id="7" idx="1"/>
            <a:endCxn id="158" idx="6"/>
          </p:cNvCxnSpPr>
          <p:nvPr/>
        </p:nvCxnSpPr>
        <p:spPr>
          <a:xfrm flipH="1" flipV="1">
            <a:off x="6241934" y="451735"/>
            <a:ext cx="3249311" cy="5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88C60E-EB99-4385-A5AB-74AAF1A18588}"/>
              </a:ext>
            </a:extLst>
          </p:cNvPr>
          <p:cNvSpPr txBox="1"/>
          <p:nvPr/>
        </p:nvSpPr>
        <p:spPr>
          <a:xfrm>
            <a:off x="821635" y="8861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60C07D5-4B46-4627-A407-9966B907C989}"/>
              </a:ext>
            </a:extLst>
          </p:cNvPr>
          <p:cNvSpPr/>
          <p:nvPr/>
        </p:nvSpPr>
        <p:spPr>
          <a:xfrm>
            <a:off x="3210956" y="1646855"/>
            <a:ext cx="1405051" cy="847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Browse Movies and Shows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A9A4108-C23E-4ECB-A312-8399C3BBC922}"/>
              </a:ext>
            </a:extLst>
          </p:cNvPr>
          <p:cNvSpPr/>
          <p:nvPr/>
        </p:nvSpPr>
        <p:spPr>
          <a:xfrm>
            <a:off x="427847" y="1646855"/>
            <a:ext cx="1405051" cy="847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Sign up </a:t>
            </a:r>
          </a:p>
          <a:p>
            <a:pPr algn="ctr"/>
            <a:r>
              <a:rPr lang="en-IN" sz="1600" dirty="0"/>
              <a:t>or</a:t>
            </a:r>
          </a:p>
          <a:p>
            <a:pPr algn="ctr"/>
            <a:r>
              <a:rPr lang="en-IN" sz="1600" dirty="0"/>
              <a:t>Sign in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3842F93-1EF1-4368-95C6-6CC87683AD55}"/>
              </a:ext>
            </a:extLst>
          </p:cNvPr>
          <p:cNvSpPr/>
          <p:nvPr/>
        </p:nvSpPr>
        <p:spPr>
          <a:xfrm>
            <a:off x="5994065" y="1637778"/>
            <a:ext cx="1405051" cy="847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Watch Movies or Shows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451BB79-E956-47B1-8649-35F943C1D2BD}"/>
              </a:ext>
            </a:extLst>
          </p:cNvPr>
          <p:cNvCxnSpPr>
            <a:cxnSpLocks/>
            <a:stCxn id="90" idx="6"/>
            <a:endCxn id="115" idx="2"/>
          </p:cNvCxnSpPr>
          <p:nvPr/>
        </p:nvCxnSpPr>
        <p:spPr>
          <a:xfrm flipV="1">
            <a:off x="4616007" y="2061280"/>
            <a:ext cx="1378058" cy="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674CFD-D798-4D8B-AF50-7BF325F13BCE}"/>
              </a:ext>
            </a:extLst>
          </p:cNvPr>
          <p:cNvCxnSpPr>
            <a:stCxn id="5" idx="2"/>
            <a:endCxn id="93" idx="0"/>
          </p:cNvCxnSpPr>
          <p:nvPr/>
        </p:nvCxnSpPr>
        <p:spPr>
          <a:xfrm flipH="1">
            <a:off x="1130373" y="1255499"/>
            <a:ext cx="1" cy="39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5441D0F4-67D2-4C39-A42E-17E18FF225E2}"/>
              </a:ext>
            </a:extLst>
          </p:cNvPr>
          <p:cNvCxnSpPr>
            <a:stCxn id="93" idx="4"/>
            <a:endCxn id="43" idx="1"/>
          </p:cNvCxnSpPr>
          <p:nvPr/>
        </p:nvCxnSpPr>
        <p:spPr>
          <a:xfrm rot="16200000" flipH="1">
            <a:off x="262310" y="3361921"/>
            <a:ext cx="2044865" cy="308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47AA84-B2C8-47E2-926C-A0B947ECC67D}"/>
              </a:ext>
            </a:extLst>
          </p:cNvPr>
          <p:cNvCxnSpPr>
            <a:cxnSpLocks/>
            <a:stCxn id="93" idx="6"/>
            <a:endCxn id="90" idx="2"/>
          </p:cNvCxnSpPr>
          <p:nvPr/>
        </p:nvCxnSpPr>
        <p:spPr>
          <a:xfrm>
            <a:off x="1832898" y="2070357"/>
            <a:ext cx="1378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004C3A27-4B12-4D0A-B8EF-075B7F38E4E9}"/>
              </a:ext>
            </a:extLst>
          </p:cNvPr>
          <p:cNvSpPr/>
          <p:nvPr/>
        </p:nvSpPr>
        <p:spPr>
          <a:xfrm>
            <a:off x="7989888" y="1840323"/>
            <a:ext cx="910585" cy="4201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IN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99BEF13-1479-42A7-B329-D1B024DB9012}"/>
              </a:ext>
            </a:extLst>
          </p:cNvPr>
          <p:cNvCxnSpPr>
            <a:stCxn id="115" idx="6"/>
            <a:endCxn id="155" idx="1"/>
          </p:cNvCxnSpPr>
          <p:nvPr/>
        </p:nvCxnSpPr>
        <p:spPr>
          <a:xfrm flipV="1">
            <a:off x="7399116" y="2050409"/>
            <a:ext cx="590772" cy="1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83CD821-39FD-426C-814E-C76439A2A092}"/>
              </a:ext>
            </a:extLst>
          </p:cNvPr>
          <p:cNvSpPr txBox="1"/>
          <p:nvPr/>
        </p:nvSpPr>
        <p:spPr>
          <a:xfrm>
            <a:off x="0" y="64062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Entity Relationship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6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5A928EE-2FCA-4EE5-8453-1935F666F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28183"/>
              </p:ext>
            </p:extLst>
          </p:nvPr>
        </p:nvGraphicFramePr>
        <p:xfrm>
          <a:off x="0" y="-2"/>
          <a:ext cx="12192000" cy="637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275576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37559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37992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70756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70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132184"/>
                    </a:ext>
                  </a:extLst>
                </a:gridCol>
              </a:tblGrid>
              <a:tr h="961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02811"/>
                  </a:ext>
                </a:extLst>
              </a:tr>
              <a:tr h="961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signup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Processing signup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Saving signup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 saved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76607"/>
                  </a:ext>
                </a:extLst>
              </a:tr>
              <a:tr h="961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sign 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Processing sign in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Validating user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 validated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69899"/>
                  </a:ext>
                </a:extLst>
              </a:tr>
              <a:tr h="11635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browse for Movies/TV shows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selects from listed Movies/TV shows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Movies/TV shows selection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Movies/TV shows selected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11060"/>
                  </a:ext>
                </a:extLst>
              </a:tr>
              <a:tr h="11635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search for Movies/TV shows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searching for Movies/TV shows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Searching of Movies/TV shows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 media titles that match the 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8618"/>
                  </a:ext>
                </a:extLst>
              </a:tr>
              <a:tr h="11635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Generating confirmation of user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confirms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Automated email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Generating confirmation 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Confirmation sent through 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 id given by user during signup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97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031F2E-4843-4A63-8F32-A311165C10D5}"/>
              </a:ext>
            </a:extLst>
          </p:cNvPr>
          <p:cNvSpPr txBox="1"/>
          <p:nvPr/>
        </p:nvSpPr>
        <p:spPr>
          <a:xfrm>
            <a:off x="0" y="637429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08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57F8F-43FA-4B87-8EA2-70B750CE4808}"/>
              </a:ext>
            </a:extLst>
          </p:cNvPr>
          <p:cNvSpPr/>
          <p:nvPr/>
        </p:nvSpPr>
        <p:spPr>
          <a:xfrm>
            <a:off x="0" y="19918"/>
            <a:ext cx="1908313" cy="7553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visits site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D013E-1722-428B-B85F-146E8573CFA3}"/>
              </a:ext>
            </a:extLst>
          </p:cNvPr>
          <p:cNvSpPr/>
          <p:nvPr/>
        </p:nvSpPr>
        <p:spPr>
          <a:xfrm>
            <a:off x="2658720" y="19918"/>
            <a:ext cx="1908313" cy="755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signup/sign in process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40ECE-56C2-4979-B2F6-94AA7276757D}"/>
              </a:ext>
            </a:extLst>
          </p:cNvPr>
          <p:cNvSpPr/>
          <p:nvPr/>
        </p:nvSpPr>
        <p:spPr>
          <a:xfrm>
            <a:off x="10177666" y="1643260"/>
            <a:ext cx="1908313" cy="755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Search for Movies/TV shows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C3E332-2CD6-4AFB-BB63-609277CA1541}"/>
              </a:ext>
            </a:extLst>
          </p:cNvPr>
          <p:cNvSpPr/>
          <p:nvPr/>
        </p:nvSpPr>
        <p:spPr>
          <a:xfrm>
            <a:off x="10177666" y="3743644"/>
            <a:ext cx="1908313" cy="755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Watch Movies/TV </a:t>
            </a:r>
          </a:p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show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62E53-280A-4175-B4C3-32A88B888AB7}"/>
              </a:ext>
            </a:extLst>
          </p:cNvPr>
          <p:cNvSpPr/>
          <p:nvPr/>
        </p:nvSpPr>
        <p:spPr>
          <a:xfrm>
            <a:off x="8015917" y="19917"/>
            <a:ext cx="1908313" cy="755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Watch media listed on homepage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38F5D-7DC5-4D8B-87E0-1D94EFCAD5DC}"/>
              </a:ext>
            </a:extLst>
          </p:cNvPr>
          <p:cNvSpPr/>
          <p:nvPr/>
        </p:nvSpPr>
        <p:spPr>
          <a:xfrm>
            <a:off x="10177667" y="5844203"/>
            <a:ext cx="1908313" cy="755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Logout/Exit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9398A-27C7-4F4F-A0D3-79A1F41D7DD4}"/>
              </a:ext>
            </a:extLst>
          </p:cNvPr>
          <p:cNvSpPr/>
          <p:nvPr/>
        </p:nvSpPr>
        <p:spPr>
          <a:xfrm>
            <a:off x="7061760" y="5837534"/>
            <a:ext cx="1908313" cy="755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Watch another Movie/TV </a:t>
            </a:r>
          </a:p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show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AFB9A3-C79A-47CC-A6AB-8AF1E7E7BF5B}"/>
              </a:ext>
            </a:extLst>
          </p:cNvPr>
          <p:cNvSpPr/>
          <p:nvPr/>
        </p:nvSpPr>
        <p:spPr>
          <a:xfrm>
            <a:off x="5317440" y="19918"/>
            <a:ext cx="1948070" cy="755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navigated to homepage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216B74-31C1-4107-A2EB-4E72F270610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908313" y="397605"/>
            <a:ext cx="750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05C8D-A78D-4E7C-8313-10A6F6932849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4567033" y="397606"/>
            <a:ext cx="75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315FAD-E546-4745-82C1-E5C89387CA34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7265510" y="397605"/>
            <a:ext cx="750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8F5B71-885C-4AC8-BBD9-B2D1D7B6271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31823" y="2398635"/>
            <a:ext cx="0" cy="134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C0CBEC-0477-4EAE-8336-720A2F81D27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1131823" y="4499019"/>
            <a:ext cx="1" cy="13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35DBFC-88DC-4B37-940B-113F556F758C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8970073" y="6215222"/>
            <a:ext cx="1207594" cy="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BBE9EC6-1B8A-4ACD-9B1A-1253B05545EE}"/>
              </a:ext>
            </a:extLst>
          </p:cNvPr>
          <p:cNvSpPr/>
          <p:nvPr/>
        </p:nvSpPr>
        <p:spPr>
          <a:xfrm>
            <a:off x="4383162" y="5837533"/>
            <a:ext cx="1908313" cy="755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Logout/Exit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D95094-E7D2-4EF7-A8F5-4D562ACBB7A3}"/>
              </a:ext>
            </a:extLst>
          </p:cNvPr>
          <p:cNvCxnSpPr>
            <a:stCxn id="10" idx="1"/>
            <a:endCxn id="35" idx="3"/>
          </p:cNvCxnSpPr>
          <p:nvPr/>
        </p:nvCxnSpPr>
        <p:spPr>
          <a:xfrm flipH="1" flipV="1">
            <a:off x="6291475" y="6215221"/>
            <a:ext cx="7702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9A2B000-D1EE-4C13-A333-ECE80041640F}"/>
              </a:ext>
            </a:extLst>
          </p:cNvPr>
          <p:cNvSpPr/>
          <p:nvPr/>
        </p:nvSpPr>
        <p:spPr>
          <a:xfrm>
            <a:off x="2380427" y="1417938"/>
            <a:ext cx="2186606" cy="337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Username/Password</a:t>
            </a:r>
            <a:endParaRPr lang="en-IN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3680ED-7A82-4099-B6A7-79FC90EF2BEC}"/>
              </a:ext>
            </a:extLst>
          </p:cNvPr>
          <p:cNvSpPr/>
          <p:nvPr/>
        </p:nvSpPr>
        <p:spPr>
          <a:xfrm>
            <a:off x="2380427" y="1815494"/>
            <a:ext cx="2186606" cy="337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Name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FFB044B-E520-4684-AA4F-114EE92CA83B}"/>
              </a:ext>
            </a:extLst>
          </p:cNvPr>
          <p:cNvSpPr/>
          <p:nvPr/>
        </p:nvSpPr>
        <p:spPr>
          <a:xfrm>
            <a:off x="2380427" y="2213050"/>
            <a:ext cx="2186606" cy="337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31A67D6-3874-45DB-BAF5-92C57833E66B}"/>
              </a:ext>
            </a:extLst>
          </p:cNvPr>
          <p:cNvSpPr/>
          <p:nvPr/>
        </p:nvSpPr>
        <p:spPr>
          <a:xfrm>
            <a:off x="2380427" y="3405718"/>
            <a:ext cx="2186606" cy="337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Number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F56F37B-36B8-4DFB-A3BF-B8325FB06EB4}"/>
              </a:ext>
            </a:extLst>
          </p:cNvPr>
          <p:cNvSpPr/>
          <p:nvPr/>
        </p:nvSpPr>
        <p:spPr>
          <a:xfrm>
            <a:off x="2380427" y="3008162"/>
            <a:ext cx="2186606" cy="337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N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AB7C7B-6378-44E0-8BC3-932D287FD724}"/>
              </a:ext>
            </a:extLst>
          </p:cNvPr>
          <p:cNvSpPr/>
          <p:nvPr/>
        </p:nvSpPr>
        <p:spPr>
          <a:xfrm>
            <a:off x="2380427" y="2610606"/>
            <a:ext cx="2186606" cy="337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 of Birth</a:t>
            </a:r>
            <a:endParaRPr lang="en-IN" dirty="0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2DBF746D-5495-492A-A441-7B9C499E4E92}"/>
              </a:ext>
            </a:extLst>
          </p:cNvPr>
          <p:cNvSpPr/>
          <p:nvPr/>
        </p:nvSpPr>
        <p:spPr>
          <a:xfrm rot="16200000">
            <a:off x="3222806" y="-16569"/>
            <a:ext cx="501847" cy="2186606"/>
          </a:xfrm>
          <a:prstGeom prst="rightBrace">
            <a:avLst>
              <a:gd name="adj1" fmla="val 10638"/>
              <a:gd name="adj2" fmla="val 523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7478B12-D287-4AEF-B0E6-BC33E66445F9}"/>
              </a:ext>
            </a:extLst>
          </p:cNvPr>
          <p:cNvSpPr/>
          <p:nvPr/>
        </p:nvSpPr>
        <p:spPr>
          <a:xfrm>
            <a:off x="7537181" y="1646531"/>
            <a:ext cx="2186606" cy="33792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by Name</a:t>
            </a:r>
            <a:endParaRPr lang="en-IN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DDC690-B5FA-4881-9626-D86A6EA27D8D}"/>
              </a:ext>
            </a:extLst>
          </p:cNvPr>
          <p:cNvSpPr/>
          <p:nvPr/>
        </p:nvSpPr>
        <p:spPr>
          <a:xfrm>
            <a:off x="7537181" y="2044087"/>
            <a:ext cx="2186606" cy="33792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by Cast</a:t>
            </a:r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783F45-89E3-43DD-A914-ADCE4350DB19}"/>
              </a:ext>
            </a:extLst>
          </p:cNvPr>
          <p:cNvSpPr/>
          <p:nvPr/>
        </p:nvSpPr>
        <p:spPr>
          <a:xfrm>
            <a:off x="7537181" y="2441643"/>
            <a:ext cx="2186606" cy="33792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by Year</a:t>
            </a:r>
            <a:endParaRPr lang="en-IN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8383948-B76A-4EF8-8387-E0E8CBF793CB}"/>
              </a:ext>
            </a:extLst>
          </p:cNvPr>
          <p:cNvSpPr/>
          <p:nvPr/>
        </p:nvSpPr>
        <p:spPr>
          <a:xfrm>
            <a:off x="7537181" y="3236755"/>
            <a:ext cx="2186606" cy="33792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by Genre</a:t>
            </a:r>
            <a:endParaRPr lang="en-IN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7C9EA2E-AE10-44A9-AB3D-52B2951FA712}"/>
              </a:ext>
            </a:extLst>
          </p:cNvPr>
          <p:cNvSpPr/>
          <p:nvPr/>
        </p:nvSpPr>
        <p:spPr>
          <a:xfrm>
            <a:off x="7537181" y="2839224"/>
            <a:ext cx="2186606" cy="33792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by Popularity</a:t>
            </a:r>
            <a:endParaRPr lang="en-IN" dirty="0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0A00FE29-CF86-42BB-853E-E0697981B167}"/>
              </a:ext>
            </a:extLst>
          </p:cNvPr>
          <p:cNvSpPr/>
          <p:nvPr/>
        </p:nvSpPr>
        <p:spPr>
          <a:xfrm>
            <a:off x="9710539" y="1646531"/>
            <a:ext cx="467127" cy="1928150"/>
          </a:xfrm>
          <a:prstGeom prst="rightBrace">
            <a:avLst>
              <a:gd name="adj1" fmla="val 8333"/>
              <a:gd name="adj2" fmla="val 220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08D6B1-3E37-4EE1-997B-5A433E75B84A}"/>
              </a:ext>
            </a:extLst>
          </p:cNvPr>
          <p:cNvCxnSpPr>
            <a:stCxn id="8" idx="3"/>
            <a:endCxn id="4" idx="0"/>
          </p:cNvCxnSpPr>
          <p:nvPr/>
        </p:nvCxnSpPr>
        <p:spPr>
          <a:xfrm>
            <a:off x="9924230" y="397605"/>
            <a:ext cx="1207593" cy="1245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4141CE0-CB34-4B45-B471-C059A09D17D5}"/>
              </a:ext>
            </a:extLst>
          </p:cNvPr>
          <p:cNvSpPr/>
          <p:nvPr/>
        </p:nvSpPr>
        <p:spPr>
          <a:xfrm>
            <a:off x="42239" y="5830864"/>
            <a:ext cx="1908311" cy="7620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B3FF00-1F3C-440C-9E43-CAB4B65A5756}"/>
              </a:ext>
            </a:extLst>
          </p:cNvPr>
          <p:cNvCxnSpPr>
            <a:cxnSpLocks/>
            <a:stCxn id="35" idx="1"/>
            <a:endCxn id="62" idx="3"/>
          </p:cNvCxnSpPr>
          <p:nvPr/>
        </p:nvCxnSpPr>
        <p:spPr>
          <a:xfrm flipH="1" flipV="1">
            <a:off x="1950550" y="6211886"/>
            <a:ext cx="2432612" cy="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46DB6-C6DD-4C58-8E31-5285BE85F241}"/>
              </a:ext>
            </a:extLst>
          </p:cNvPr>
          <p:cNvSpPr txBox="1"/>
          <p:nvPr/>
        </p:nvSpPr>
        <p:spPr>
          <a:xfrm>
            <a:off x="2888921" y="6589573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20143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2286F8-D646-44ED-AF95-F717E7937A61}"/>
              </a:ext>
            </a:extLst>
          </p:cNvPr>
          <p:cNvSpPr/>
          <p:nvPr/>
        </p:nvSpPr>
        <p:spPr>
          <a:xfrm>
            <a:off x="4717774" y="16565"/>
            <a:ext cx="1736034" cy="255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</a:t>
            </a:r>
            <a:endParaRPr lang="en-IN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DA3A47-3408-4CDF-A472-D024F5B44B01}"/>
              </a:ext>
            </a:extLst>
          </p:cNvPr>
          <p:cNvSpPr/>
          <p:nvPr/>
        </p:nvSpPr>
        <p:spPr>
          <a:xfrm>
            <a:off x="4717768" y="662603"/>
            <a:ext cx="1736035" cy="971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+ First Name</a:t>
            </a:r>
          </a:p>
          <a:p>
            <a:r>
              <a:rPr lang="en-IN" sz="1200" dirty="0"/>
              <a:t>+ Last Name</a:t>
            </a:r>
          </a:p>
          <a:p>
            <a:r>
              <a:rPr lang="en-IN" sz="1200" dirty="0"/>
              <a:t>+ Date of Birth</a:t>
            </a:r>
          </a:p>
          <a:p>
            <a:r>
              <a:rPr lang="en-IN" sz="1200" dirty="0"/>
              <a:t>+ Contact Number</a:t>
            </a:r>
          </a:p>
          <a:p>
            <a:r>
              <a:rPr lang="en-IN" sz="1200" dirty="0"/>
              <a:t>+ Email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F94440-3DB8-4479-AE0F-6CEC9BBE7DF9}"/>
              </a:ext>
            </a:extLst>
          </p:cNvPr>
          <p:cNvSpPr/>
          <p:nvPr/>
        </p:nvSpPr>
        <p:spPr>
          <a:xfrm>
            <a:off x="4717767" y="1635671"/>
            <a:ext cx="1736035" cy="255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+Submit()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F5DCC1-0927-492F-B726-7A0A895A2979}"/>
              </a:ext>
            </a:extLst>
          </p:cNvPr>
          <p:cNvSpPr/>
          <p:nvPr/>
        </p:nvSpPr>
        <p:spPr>
          <a:xfrm>
            <a:off x="2981732" y="3812493"/>
            <a:ext cx="1736034" cy="367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Media 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A301D0-8B28-46DC-8EAB-290849EBD3DB}"/>
              </a:ext>
            </a:extLst>
          </p:cNvPr>
          <p:cNvSpPr/>
          <p:nvPr/>
        </p:nvSpPr>
        <p:spPr>
          <a:xfrm>
            <a:off x="2981731" y="4179603"/>
            <a:ext cx="1736035" cy="1490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+ Cast</a:t>
            </a:r>
          </a:p>
          <a:p>
            <a:r>
              <a:rPr lang="en-IN" sz="1400" dirty="0"/>
              <a:t>+ Title</a:t>
            </a:r>
          </a:p>
          <a:p>
            <a:r>
              <a:rPr lang="en-IN" sz="1400" dirty="0"/>
              <a:t>+ Release date</a:t>
            </a:r>
          </a:p>
          <a:p>
            <a:r>
              <a:rPr lang="en-IN" sz="1400" dirty="0"/>
              <a:t>+ Directors</a:t>
            </a:r>
          </a:p>
          <a:p>
            <a:r>
              <a:rPr lang="en-IN" sz="1400" dirty="0"/>
              <a:t>+ Format</a:t>
            </a:r>
          </a:p>
          <a:p>
            <a:r>
              <a:rPr lang="en-IN" sz="1400" dirty="0"/>
              <a:t>+Genres</a:t>
            </a:r>
          </a:p>
          <a:p>
            <a:r>
              <a:rPr lang="en-IN" sz="1400" dirty="0"/>
              <a:t>+Awards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56C972-B7DD-449C-8D41-6D44B49D0AD0}"/>
              </a:ext>
            </a:extLst>
          </p:cNvPr>
          <p:cNvSpPr/>
          <p:nvPr/>
        </p:nvSpPr>
        <p:spPr>
          <a:xfrm>
            <a:off x="4717771" y="324267"/>
            <a:ext cx="1736035" cy="341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- Username</a:t>
            </a:r>
          </a:p>
          <a:p>
            <a:r>
              <a:rPr lang="en-IN" sz="1200" dirty="0"/>
              <a:t>- Password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E64B3D-82DA-4849-B41C-0BF1784A930E}"/>
              </a:ext>
            </a:extLst>
          </p:cNvPr>
          <p:cNvSpPr/>
          <p:nvPr/>
        </p:nvSpPr>
        <p:spPr>
          <a:xfrm>
            <a:off x="2981735" y="1989485"/>
            <a:ext cx="1736034" cy="255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Customer</a:t>
            </a:r>
            <a:endParaRPr lang="en-IN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A6B510-F897-492F-95D5-E4B6949AC9D0}"/>
              </a:ext>
            </a:extLst>
          </p:cNvPr>
          <p:cNvSpPr/>
          <p:nvPr/>
        </p:nvSpPr>
        <p:spPr>
          <a:xfrm>
            <a:off x="2981732" y="2244590"/>
            <a:ext cx="1736035" cy="1125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- Name</a:t>
            </a:r>
          </a:p>
          <a:p>
            <a:r>
              <a:rPr lang="en-IN" sz="1400" dirty="0"/>
              <a:t>- Username</a:t>
            </a:r>
          </a:p>
          <a:p>
            <a:r>
              <a:rPr lang="en-IN" sz="1400" dirty="0"/>
              <a:t>- Password</a:t>
            </a:r>
          </a:p>
          <a:p>
            <a:r>
              <a:rPr lang="en-IN" sz="1400" dirty="0"/>
              <a:t>+ login ()</a:t>
            </a:r>
          </a:p>
          <a:p>
            <a:r>
              <a:rPr lang="en-IN" sz="1400" dirty="0"/>
              <a:t>+ logout 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91F92C-29E9-4F13-9477-2E3B14BE9814}"/>
              </a:ext>
            </a:extLst>
          </p:cNvPr>
          <p:cNvSpPr/>
          <p:nvPr/>
        </p:nvSpPr>
        <p:spPr>
          <a:xfrm>
            <a:off x="2981732" y="3329203"/>
            <a:ext cx="1736035" cy="344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+ Submit()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666A8F-008B-40A2-850F-43E80A51CEE0}"/>
              </a:ext>
            </a:extLst>
          </p:cNvPr>
          <p:cNvSpPr/>
          <p:nvPr/>
        </p:nvSpPr>
        <p:spPr>
          <a:xfrm>
            <a:off x="6453806" y="1989485"/>
            <a:ext cx="1736034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Admin</a:t>
            </a:r>
            <a:endParaRPr lang="en-I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ACEA12-4EEE-4A7D-8C6C-AFFAA6BE5E3B}"/>
              </a:ext>
            </a:extLst>
          </p:cNvPr>
          <p:cNvSpPr/>
          <p:nvPr/>
        </p:nvSpPr>
        <p:spPr>
          <a:xfrm>
            <a:off x="6453802" y="2383324"/>
            <a:ext cx="1736035" cy="1125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- Name</a:t>
            </a:r>
          </a:p>
          <a:p>
            <a:r>
              <a:rPr lang="en-IN" sz="1400" dirty="0"/>
              <a:t>- Username</a:t>
            </a:r>
          </a:p>
          <a:p>
            <a:r>
              <a:rPr lang="en-IN" sz="1400" dirty="0"/>
              <a:t>- Password</a:t>
            </a:r>
          </a:p>
          <a:p>
            <a:r>
              <a:rPr lang="en-IN" sz="1400" dirty="0"/>
              <a:t>+ login ()</a:t>
            </a:r>
          </a:p>
          <a:p>
            <a:r>
              <a:rPr lang="en-IN" sz="1400" dirty="0"/>
              <a:t>+ logout ()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D7B9ED-0F71-4169-9790-5063E9794B53}"/>
              </a:ext>
            </a:extLst>
          </p:cNvPr>
          <p:cNvSpPr/>
          <p:nvPr/>
        </p:nvSpPr>
        <p:spPr>
          <a:xfrm>
            <a:off x="6453802" y="3467937"/>
            <a:ext cx="1736035" cy="344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+ Submit()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A41166-F73A-486C-972F-BD68C251C94A}"/>
              </a:ext>
            </a:extLst>
          </p:cNvPr>
          <p:cNvSpPr/>
          <p:nvPr/>
        </p:nvSpPr>
        <p:spPr>
          <a:xfrm>
            <a:off x="6453802" y="3984510"/>
            <a:ext cx="1736034" cy="3356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Manage</a:t>
            </a:r>
            <a:endParaRPr lang="en-IN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AB0C6E-7FD5-43C2-9286-5C79069D1445}"/>
              </a:ext>
            </a:extLst>
          </p:cNvPr>
          <p:cNvSpPr/>
          <p:nvPr/>
        </p:nvSpPr>
        <p:spPr>
          <a:xfrm>
            <a:off x="6453802" y="4320208"/>
            <a:ext cx="1736034" cy="708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+ </a:t>
            </a:r>
            <a:r>
              <a:rPr lang="en-IN" sz="1400" dirty="0" err="1"/>
              <a:t>addMedia</a:t>
            </a:r>
            <a:r>
              <a:rPr lang="en-IN" sz="1400" dirty="0"/>
              <a:t>()</a:t>
            </a:r>
          </a:p>
          <a:p>
            <a:r>
              <a:rPr lang="en-IN" sz="1400" dirty="0"/>
              <a:t>+ </a:t>
            </a:r>
            <a:r>
              <a:rPr lang="en-IN" sz="1400" dirty="0" err="1"/>
              <a:t>deleteMedia</a:t>
            </a:r>
            <a:r>
              <a:rPr lang="en-IN" sz="1400" dirty="0"/>
              <a:t>()</a:t>
            </a:r>
          </a:p>
          <a:p>
            <a:r>
              <a:rPr lang="en-IN" sz="1400" dirty="0"/>
              <a:t>+ </a:t>
            </a:r>
            <a:r>
              <a:rPr lang="en-IN" sz="1400" dirty="0" err="1"/>
              <a:t>deleteAccounts</a:t>
            </a:r>
            <a:r>
              <a:rPr lang="en-IN" sz="1400" dirty="0"/>
              <a:t>()</a:t>
            </a:r>
            <a:endParaRPr lang="en-IN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BAD3FCA-20FE-45A4-9FD3-607CA8126DC5}"/>
              </a:ext>
            </a:extLst>
          </p:cNvPr>
          <p:cNvCxnSpPr>
            <a:cxnSpLocks/>
            <a:stCxn id="16" idx="3"/>
            <a:endCxn id="36" idx="0"/>
          </p:cNvCxnSpPr>
          <p:nvPr/>
        </p:nvCxnSpPr>
        <p:spPr>
          <a:xfrm>
            <a:off x="6453808" y="144118"/>
            <a:ext cx="868015" cy="1845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080725F-73C6-4D9F-8307-4462BFC7B062}"/>
              </a:ext>
            </a:extLst>
          </p:cNvPr>
          <p:cNvCxnSpPr>
            <a:cxnSpLocks/>
            <a:stCxn id="16" idx="1"/>
            <a:endCxn id="28" idx="0"/>
          </p:cNvCxnSpPr>
          <p:nvPr/>
        </p:nvCxnSpPr>
        <p:spPr>
          <a:xfrm rot="10800000" flipV="1">
            <a:off x="3849752" y="144117"/>
            <a:ext cx="868022" cy="1845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448CE4-EA74-46F6-B00F-0BCE24D1664F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flipH="1">
            <a:off x="7321819" y="3812493"/>
            <a:ext cx="1" cy="1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19AF6C-479B-4993-85BD-1BFBFCCC0FCB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 flipH="1">
            <a:off x="3849749" y="3673759"/>
            <a:ext cx="1" cy="13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63B4E27-9E2F-43C8-B828-4B8E20A72F61}"/>
              </a:ext>
            </a:extLst>
          </p:cNvPr>
          <p:cNvSpPr/>
          <p:nvPr/>
        </p:nvSpPr>
        <p:spPr>
          <a:xfrm>
            <a:off x="1563473" y="3812493"/>
            <a:ext cx="1100482" cy="367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101997-18EA-4B94-8E92-A728EB3CABC1}"/>
              </a:ext>
            </a:extLst>
          </p:cNvPr>
          <p:cNvSpPr/>
          <p:nvPr/>
        </p:nvSpPr>
        <p:spPr>
          <a:xfrm>
            <a:off x="1563472" y="4179603"/>
            <a:ext cx="1100482" cy="1090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+ Comedy</a:t>
            </a:r>
          </a:p>
          <a:p>
            <a:pPr algn="ctr"/>
            <a:r>
              <a:rPr lang="en-IN" sz="1400" dirty="0"/>
              <a:t>+ Action</a:t>
            </a:r>
          </a:p>
          <a:p>
            <a:pPr algn="ctr"/>
            <a:r>
              <a:rPr lang="en-IN" sz="1400" dirty="0"/>
              <a:t>+ Drama</a:t>
            </a:r>
          </a:p>
          <a:p>
            <a:pPr algn="ctr"/>
            <a:r>
              <a:rPr lang="en-IN" sz="1400" dirty="0"/>
              <a:t>+ Horror</a:t>
            </a:r>
          </a:p>
          <a:p>
            <a:pPr algn="ctr"/>
            <a:r>
              <a:rPr lang="en-IN" sz="1400" dirty="0"/>
              <a:t>+ Mystery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9F4750-3B06-4521-96C8-862CC570E5F3}"/>
              </a:ext>
            </a:extLst>
          </p:cNvPr>
          <p:cNvCxnSpPr>
            <a:cxnSpLocks/>
            <a:stCxn id="19" idx="1"/>
            <a:endCxn id="66" idx="3"/>
          </p:cNvCxnSpPr>
          <p:nvPr/>
        </p:nvCxnSpPr>
        <p:spPr>
          <a:xfrm flipH="1">
            <a:off x="2663955" y="3996048"/>
            <a:ext cx="317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06BF7E5-2B80-4C1B-A8DE-CD614F3E58D6}"/>
              </a:ext>
            </a:extLst>
          </p:cNvPr>
          <p:cNvSpPr/>
          <p:nvPr/>
        </p:nvSpPr>
        <p:spPr>
          <a:xfrm>
            <a:off x="4890872" y="4662089"/>
            <a:ext cx="1408328" cy="367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4B24A7-9134-4B94-852C-33CF6F2F0E86}"/>
              </a:ext>
            </a:extLst>
          </p:cNvPr>
          <p:cNvSpPr/>
          <p:nvPr/>
        </p:nvSpPr>
        <p:spPr>
          <a:xfrm>
            <a:off x="4890872" y="5029199"/>
            <a:ext cx="1408328" cy="149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+ </a:t>
            </a:r>
            <a:r>
              <a:rPr lang="en-IN" sz="1400" dirty="0" err="1"/>
              <a:t>MediaName</a:t>
            </a:r>
            <a:endParaRPr lang="en-IN" sz="1400" dirty="0"/>
          </a:p>
          <a:p>
            <a:r>
              <a:rPr lang="en-IN" sz="1400" dirty="0"/>
              <a:t>+ </a:t>
            </a:r>
            <a:r>
              <a:rPr lang="en-IN" sz="1400" dirty="0" err="1"/>
              <a:t>PlayMedia</a:t>
            </a:r>
            <a:endParaRPr lang="en-IN" sz="1400" dirty="0"/>
          </a:p>
          <a:p>
            <a:r>
              <a:rPr lang="en-IN" sz="1400" dirty="0"/>
              <a:t>+ </a:t>
            </a:r>
            <a:r>
              <a:rPr lang="en-IN" sz="1400" dirty="0" err="1"/>
              <a:t>PauseMedia</a:t>
            </a:r>
            <a:endParaRPr lang="en-IN" sz="1400" dirty="0"/>
          </a:p>
          <a:p>
            <a:r>
              <a:rPr lang="en-IN" sz="1400" dirty="0"/>
              <a:t>+ </a:t>
            </a:r>
            <a:r>
              <a:rPr lang="en-IN" sz="1400" dirty="0" err="1"/>
              <a:t>StopMedia</a:t>
            </a:r>
            <a:endParaRPr lang="en-IN" sz="1400" dirty="0"/>
          </a:p>
          <a:p>
            <a:r>
              <a:rPr lang="en-IN" sz="1400" dirty="0"/>
              <a:t>+ </a:t>
            </a:r>
            <a:r>
              <a:rPr lang="en-IN" sz="1400" dirty="0" err="1"/>
              <a:t>RewindMedia</a:t>
            </a:r>
            <a:endParaRPr lang="en-IN" sz="1400" dirty="0"/>
          </a:p>
          <a:p>
            <a:r>
              <a:rPr lang="en-IN" sz="1400" dirty="0"/>
              <a:t>+ </a:t>
            </a:r>
            <a:r>
              <a:rPr lang="en-IN" sz="1400" dirty="0" err="1"/>
              <a:t>ForwardMedia</a:t>
            </a:r>
            <a:endParaRPr lang="en-IN" sz="14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E6F5CF2-29CE-40AE-8AEB-BC0485F6BEB5}"/>
              </a:ext>
            </a:extLst>
          </p:cNvPr>
          <p:cNvCxnSpPr>
            <a:stCxn id="19" idx="3"/>
            <a:endCxn id="72" idx="0"/>
          </p:cNvCxnSpPr>
          <p:nvPr/>
        </p:nvCxnSpPr>
        <p:spPr>
          <a:xfrm>
            <a:off x="4717766" y="3996048"/>
            <a:ext cx="877270" cy="666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1C0871-AA32-4585-A934-25E9FFB69C6D}"/>
              </a:ext>
            </a:extLst>
          </p:cNvPr>
          <p:cNvSpPr txBox="1"/>
          <p:nvPr/>
        </p:nvSpPr>
        <p:spPr>
          <a:xfrm>
            <a:off x="544340" y="651923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6828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7623B023-EE0B-4DA4-8C0C-DFD93AED1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51460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522A6-BC5C-4C13-8FDC-BE5709D3A95F}"/>
              </a:ext>
            </a:extLst>
          </p:cNvPr>
          <p:cNvSpPr txBox="1"/>
          <p:nvPr/>
        </p:nvSpPr>
        <p:spPr>
          <a:xfrm>
            <a:off x="605661" y="34290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90939673-026D-4FB4-8D1D-F1F2801C4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3900" y="25146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0D148-119F-409E-A7CA-7631FE14C874}"/>
              </a:ext>
            </a:extLst>
          </p:cNvPr>
          <p:cNvSpPr txBox="1"/>
          <p:nvPr/>
        </p:nvSpPr>
        <p:spPr>
          <a:xfrm>
            <a:off x="10941791" y="34290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Admin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514BCB-FB5F-4845-8749-AA28D80F6A92}"/>
              </a:ext>
            </a:extLst>
          </p:cNvPr>
          <p:cNvSpPr/>
          <p:nvPr/>
        </p:nvSpPr>
        <p:spPr>
          <a:xfrm>
            <a:off x="2429638" y="1079083"/>
            <a:ext cx="15875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Watch Movies/TV shows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95C74E-B0A2-4CA0-B634-08838A26C80C}"/>
              </a:ext>
            </a:extLst>
          </p:cNvPr>
          <p:cNvSpPr/>
          <p:nvPr/>
        </p:nvSpPr>
        <p:spPr>
          <a:xfrm>
            <a:off x="2429638" y="2183983"/>
            <a:ext cx="15875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Search Movies/TV shows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827FDF-DF1D-497B-83B4-E8DABEF6941F}"/>
              </a:ext>
            </a:extLst>
          </p:cNvPr>
          <p:cNvSpPr/>
          <p:nvPr/>
        </p:nvSpPr>
        <p:spPr>
          <a:xfrm>
            <a:off x="2429638" y="3288883"/>
            <a:ext cx="15875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Download Movies/TV shows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C02419-1CE6-429F-A0D8-5BEF98B15F9D}"/>
              </a:ext>
            </a:extLst>
          </p:cNvPr>
          <p:cNvSpPr/>
          <p:nvPr/>
        </p:nvSpPr>
        <p:spPr>
          <a:xfrm>
            <a:off x="2429638" y="4387949"/>
            <a:ext cx="15875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Make Changes to accounts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A822F8-B54D-4217-8CFD-7819F5C8F369}"/>
              </a:ext>
            </a:extLst>
          </p:cNvPr>
          <p:cNvCxnSpPr>
            <a:cxnSpLocks/>
            <a:stCxn id="3" idx="3"/>
            <a:endCxn id="10" idx="3"/>
          </p:cNvCxnSpPr>
          <p:nvPr/>
        </p:nvCxnSpPr>
        <p:spPr>
          <a:xfrm flipV="1">
            <a:off x="1371600" y="1935453"/>
            <a:ext cx="1290522" cy="103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BE4CB-AF7A-4ACE-BBCE-9BE519714DA3}"/>
              </a:ext>
            </a:extLst>
          </p:cNvPr>
          <p:cNvCxnSpPr>
            <a:cxnSpLocks/>
            <a:stCxn id="3" idx="3"/>
            <a:endCxn id="11" idx="2"/>
          </p:cNvCxnSpPr>
          <p:nvPr/>
        </p:nvCxnSpPr>
        <p:spPr>
          <a:xfrm flipV="1">
            <a:off x="1371600" y="2685633"/>
            <a:ext cx="1058038" cy="28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46209-7175-4752-8982-850A792DD901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1371600" y="2971800"/>
            <a:ext cx="1290522" cy="46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FBA3E5-7F63-4B93-9C77-4ECB29AEB5E8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1371600" y="2971800"/>
            <a:ext cx="1290522" cy="156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F917146-A626-4045-8FD2-7E87001BFC42}"/>
              </a:ext>
            </a:extLst>
          </p:cNvPr>
          <p:cNvSpPr/>
          <p:nvPr/>
        </p:nvSpPr>
        <p:spPr>
          <a:xfrm>
            <a:off x="7892531" y="1072786"/>
            <a:ext cx="15875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Updates Content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199463-6FA8-4FC6-8662-34D13531C54E}"/>
              </a:ext>
            </a:extLst>
          </p:cNvPr>
          <p:cNvSpPr/>
          <p:nvPr/>
        </p:nvSpPr>
        <p:spPr>
          <a:xfrm>
            <a:off x="7923351" y="2183983"/>
            <a:ext cx="15875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Updates Experience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E9F2E2-2B44-4079-ADBF-EC36214E2138}"/>
              </a:ext>
            </a:extLst>
          </p:cNvPr>
          <p:cNvSpPr/>
          <p:nvPr/>
        </p:nvSpPr>
        <p:spPr>
          <a:xfrm>
            <a:off x="7892531" y="3288883"/>
            <a:ext cx="15875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Provides Service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B975030-866A-47CF-96FB-05BEAB447076}"/>
              </a:ext>
            </a:extLst>
          </p:cNvPr>
          <p:cNvSpPr/>
          <p:nvPr/>
        </p:nvSpPr>
        <p:spPr>
          <a:xfrm>
            <a:off x="7892531" y="4387949"/>
            <a:ext cx="15875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Manage Database</a:t>
            </a:r>
          </a:p>
        </p:txBody>
      </p:sp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4550640E-7588-424D-AA51-084E3DA32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1157" y="208564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0857BE-F69D-45B5-B66C-3ABEBA0DFA72}"/>
              </a:ext>
            </a:extLst>
          </p:cNvPr>
          <p:cNvCxnSpPr>
            <a:cxnSpLocks/>
            <a:stCxn id="6" idx="1"/>
            <a:endCxn id="25" idx="5"/>
          </p:cNvCxnSpPr>
          <p:nvPr/>
        </p:nvCxnSpPr>
        <p:spPr>
          <a:xfrm flipH="1" flipV="1">
            <a:off x="9247547" y="1929156"/>
            <a:ext cx="1636353" cy="10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0A8657-BFED-468B-939B-63BB8B3630B2}"/>
              </a:ext>
            </a:extLst>
          </p:cNvPr>
          <p:cNvCxnSpPr>
            <a:cxnSpLocks/>
            <a:stCxn id="6" idx="1"/>
            <a:endCxn id="26" idx="6"/>
          </p:cNvCxnSpPr>
          <p:nvPr/>
        </p:nvCxnSpPr>
        <p:spPr>
          <a:xfrm flipH="1" flipV="1">
            <a:off x="9510851" y="2685633"/>
            <a:ext cx="1373049" cy="28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11E144-4ADF-406B-B30B-680211B73CC3}"/>
              </a:ext>
            </a:extLst>
          </p:cNvPr>
          <p:cNvCxnSpPr>
            <a:stCxn id="6" idx="1"/>
            <a:endCxn id="27" idx="6"/>
          </p:cNvCxnSpPr>
          <p:nvPr/>
        </p:nvCxnSpPr>
        <p:spPr>
          <a:xfrm flipH="1">
            <a:off x="9480031" y="2971800"/>
            <a:ext cx="1403869" cy="81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BE712A-170A-496E-BF4D-2D1E606EED2A}"/>
              </a:ext>
            </a:extLst>
          </p:cNvPr>
          <p:cNvCxnSpPr>
            <a:cxnSpLocks/>
            <a:stCxn id="6" idx="1"/>
            <a:endCxn id="29" idx="6"/>
          </p:cNvCxnSpPr>
          <p:nvPr/>
        </p:nvCxnSpPr>
        <p:spPr>
          <a:xfrm flipH="1">
            <a:off x="9480031" y="2971800"/>
            <a:ext cx="1403869" cy="191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0D572A-A8F7-4436-8695-B3762B082284}"/>
              </a:ext>
            </a:extLst>
          </p:cNvPr>
          <p:cNvSpPr txBox="1"/>
          <p:nvPr/>
        </p:nvSpPr>
        <p:spPr>
          <a:xfrm>
            <a:off x="5369269" y="-21254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Database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345E179-21F6-42CA-AFC3-63DBD80BD186}"/>
              </a:ext>
            </a:extLst>
          </p:cNvPr>
          <p:cNvCxnSpPr>
            <a:cxnSpLocks/>
            <a:stCxn id="32" idx="2"/>
            <a:endCxn id="25" idx="2"/>
          </p:cNvCxnSpPr>
          <p:nvPr/>
        </p:nvCxnSpPr>
        <p:spPr>
          <a:xfrm>
            <a:off x="5898357" y="1122964"/>
            <a:ext cx="1994174" cy="45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DB94F32-7482-4871-B7A7-F2977F7CA75D}"/>
              </a:ext>
            </a:extLst>
          </p:cNvPr>
          <p:cNvCxnSpPr>
            <a:cxnSpLocks/>
            <a:stCxn id="32" idx="2"/>
            <a:endCxn id="26" idx="2"/>
          </p:cNvCxnSpPr>
          <p:nvPr/>
        </p:nvCxnSpPr>
        <p:spPr>
          <a:xfrm>
            <a:off x="5898357" y="1122964"/>
            <a:ext cx="2024994" cy="15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305BF7D-BCDB-44F2-B161-4E2068EB656C}"/>
              </a:ext>
            </a:extLst>
          </p:cNvPr>
          <p:cNvCxnSpPr>
            <a:cxnSpLocks/>
            <a:stCxn id="32" idx="2"/>
            <a:endCxn id="27" idx="2"/>
          </p:cNvCxnSpPr>
          <p:nvPr/>
        </p:nvCxnSpPr>
        <p:spPr>
          <a:xfrm>
            <a:off x="5898357" y="1122964"/>
            <a:ext cx="1994174" cy="2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0118DD-1FB2-4B34-A401-426EF287C194}"/>
              </a:ext>
            </a:extLst>
          </p:cNvPr>
          <p:cNvCxnSpPr>
            <a:cxnSpLocks/>
            <a:stCxn id="32" idx="2"/>
            <a:endCxn id="29" idx="2"/>
          </p:cNvCxnSpPr>
          <p:nvPr/>
        </p:nvCxnSpPr>
        <p:spPr>
          <a:xfrm>
            <a:off x="5898357" y="1122964"/>
            <a:ext cx="1994174" cy="376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4158BCD-129F-4C75-B9A2-A076F6E13D81}"/>
              </a:ext>
            </a:extLst>
          </p:cNvPr>
          <p:cNvCxnSpPr>
            <a:cxnSpLocks/>
            <a:stCxn id="32" idx="2"/>
            <a:endCxn id="10" idx="6"/>
          </p:cNvCxnSpPr>
          <p:nvPr/>
        </p:nvCxnSpPr>
        <p:spPr>
          <a:xfrm flipH="1">
            <a:off x="4017138" y="1122964"/>
            <a:ext cx="1881219" cy="45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65E59D-D8C1-40CA-A2CA-0071A66DFB30}"/>
              </a:ext>
            </a:extLst>
          </p:cNvPr>
          <p:cNvCxnSpPr>
            <a:cxnSpLocks/>
            <a:stCxn id="32" idx="2"/>
            <a:endCxn id="11" idx="6"/>
          </p:cNvCxnSpPr>
          <p:nvPr/>
        </p:nvCxnSpPr>
        <p:spPr>
          <a:xfrm flipH="1">
            <a:off x="4017138" y="1122964"/>
            <a:ext cx="1881219" cy="15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0484FA3-006F-4E9F-8902-9CC79F71219E}"/>
              </a:ext>
            </a:extLst>
          </p:cNvPr>
          <p:cNvCxnSpPr>
            <a:cxnSpLocks/>
            <a:stCxn id="32" idx="2"/>
            <a:endCxn id="12" idx="6"/>
          </p:cNvCxnSpPr>
          <p:nvPr/>
        </p:nvCxnSpPr>
        <p:spPr>
          <a:xfrm flipH="1">
            <a:off x="4017138" y="1122964"/>
            <a:ext cx="1881219" cy="2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78205C-ADCD-41FA-B4B7-68BDF6E6CE9D}"/>
              </a:ext>
            </a:extLst>
          </p:cNvPr>
          <p:cNvCxnSpPr>
            <a:cxnSpLocks/>
            <a:stCxn id="32" idx="2"/>
            <a:endCxn id="13" idx="6"/>
          </p:cNvCxnSpPr>
          <p:nvPr/>
        </p:nvCxnSpPr>
        <p:spPr>
          <a:xfrm flipH="1">
            <a:off x="4017138" y="1122964"/>
            <a:ext cx="1881219" cy="376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997343B-E48D-40A6-8BEF-55FD12236E3C}"/>
              </a:ext>
            </a:extLst>
          </p:cNvPr>
          <p:cNvSpPr txBox="1"/>
          <p:nvPr/>
        </p:nvSpPr>
        <p:spPr>
          <a:xfrm>
            <a:off x="0" y="63627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84893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5C6AC60-F2C4-48AC-9C06-C7017D68A4DA}"/>
              </a:ext>
            </a:extLst>
          </p:cNvPr>
          <p:cNvSpPr/>
          <p:nvPr/>
        </p:nvSpPr>
        <p:spPr>
          <a:xfrm>
            <a:off x="5828920" y="154962"/>
            <a:ext cx="80963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4E7F0-EC5A-4798-8C60-4AD0EB761592}"/>
              </a:ext>
            </a:extLst>
          </p:cNvPr>
          <p:cNvSpPr txBox="1"/>
          <p:nvPr/>
        </p:nvSpPr>
        <p:spPr>
          <a:xfrm>
            <a:off x="5231684" y="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3A571-EFDC-484A-97D4-95E1EA81A773}"/>
              </a:ext>
            </a:extLst>
          </p:cNvPr>
          <p:cNvSpPr/>
          <p:nvPr/>
        </p:nvSpPr>
        <p:spPr>
          <a:xfrm>
            <a:off x="5107402" y="524294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Visits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E6F3F-8FA8-48DE-AF39-2D73393705A1}"/>
              </a:ext>
            </a:extLst>
          </p:cNvPr>
          <p:cNvSpPr/>
          <p:nvPr/>
        </p:nvSpPr>
        <p:spPr>
          <a:xfrm>
            <a:off x="4451419" y="1033842"/>
            <a:ext cx="2835965" cy="14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C54E2E-659F-4807-ABD9-CB2D5C664AE8}"/>
              </a:ext>
            </a:extLst>
          </p:cNvPr>
          <p:cNvSpPr/>
          <p:nvPr/>
        </p:nvSpPr>
        <p:spPr>
          <a:xfrm>
            <a:off x="4451419" y="1399841"/>
            <a:ext cx="848346" cy="23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519C6-6BA3-494C-906E-B3C7C5CD3DDC}"/>
              </a:ext>
            </a:extLst>
          </p:cNvPr>
          <p:cNvSpPr/>
          <p:nvPr/>
        </p:nvSpPr>
        <p:spPr>
          <a:xfrm>
            <a:off x="6399491" y="1399841"/>
            <a:ext cx="848346" cy="23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14BBF-D15B-4C59-B274-F464538F6561}"/>
              </a:ext>
            </a:extLst>
          </p:cNvPr>
          <p:cNvSpPr/>
          <p:nvPr/>
        </p:nvSpPr>
        <p:spPr>
          <a:xfrm>
            <a:off x="1819006" y="3825182"/>
            <a:ext cx="8100792" cy="180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FA1959-DA27-4CF9-8ACA-3772D13084B8}"/>
              </a:ext>
            </a:extLst>
          </p:cNvPr>
          <p:cNvSpPr/>
          <p:nvPr/>
        </p:nvSpPr>
        <p:spPr>
          <a:xfrm>
            <a:off x="3866466" y="4286372"/>
            <a:ext cx="1958414" cy="4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Movies/TV shows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D5FE6-F90A-434B-B901-4DA697808692}"/>
              </a:ext>
            </a:extLst>
          </p:cNvPr>
          <p:cNvSpPr/>
          <p:nvPr/>
        </p:nvSpPr>
        <p:spPr>
          <a:xfrm>
            <a:off x="5913926" y="4286372"/>
            <a:ext cx="1958413" cy="4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Watch Movies/TV shows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E38B-7859-4E36-B9B0-36C38B920890}"/>
              </a:ext>
            </a:extLst>
          </p:cNvPr>
          <p:cNvSpPr/>
          <p:nvPr/>
        </p:nvSpPr>
        <p:spPr>
          <a:xfrm>
            <a:off x="7961385" y="4286372"/>
            <a:ext cx="1958413" cy="4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Download Movies/TV shows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AF08AA-DFC8-42BF-946A-0BE45194844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875592" y="1174058"/>
            <a:ext cx="0" cy="22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B844CC-2556-494D-9F24-2DC95678765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823664" y="1174058"/>
            <a:ext cx="0" cy="22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F52695-471F-4080-9D31-1202FC4974C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69402" y="893626"/>
            <a:ext cx="0" cy="14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59E474-22BB-4130-94DF-383D18F41FF3}"/>
              </a:ext>
            </a:extLst>
          </p:cNvPr>
          <p:cNvSpPr/>
          <p:nvPr/>
        </p:nvSpPr>
        <p:spPr>
          <a:xfrm>
            <a:off x="1819006" y="4286372"/>
            <a:ext cx="1958413" cy="4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 Movies/TV shows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2C74F-F238-4ADB-8A24-86FF28E7AC0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798213" y="4005940"/>
            <a:ext cx="0" cy="28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B91149-3EFA-4B03-9DE8-4C1012E51C6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45673" y="4005940"/>
            <a:ext cx="0" cy="28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12056D-645E-4934-82FA-3114BFC9C1C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893133" y="4005940"/>
            <a:ext cx="0" cy="28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406829-10C6-4ACD-A831-50843595F0D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940592" y="4005940"/>
            <a:ext cx="0" cy="28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4B60179-8351-4785-844D-5043F5866E83}"/>
              </a:ext>
            </a:extLst>
          </p:cNvPr>
          <p:cNvSpPr/>
          <p:nvPr/>
        </p:nvSpPr>
        <p:spPr>
          <a:xfrm>
            <a:off x="5965533" y="1786261"/>
            <a:ext cx="1716262" cy="45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Make changes to account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8D27A3-F28D-4619-AC6B-A62874B98DF1}"/>
              </a:ext>
            </a:extLst>
          </p:cNvPr>
          <p:cNvSpPr/>
          <p:nvPr/>
        </p:nvSpPr>
        <p:spPr>
          <a:xfrm>
            <a:off x="4017461" y="1786261"/>
            <a:ext cx="1716262" cy="45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Enter personal details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82A7C2-6065-40B8-AE76-9F5D8FAC5D93}"/>
              </a:ext>
            </a:extLst>
          </p:cNvPr>
          <p:cNvSpPr/>
          <p:nvPr/>
        </p:nvSpPr>
        <p:spPr>
          <a:xfrm>
            <a:off x="4406897" y="2850911"/>
            <a:ext cx="2835965" cy="14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B38F5F-2DD3-4961-95B8-01C1F67E9AB4}"/>
              </a:ext>
            </a:extLst>
          </p:cNvPr>
          <p:cNvSpPr/>
          <p:nvPr/>
        </p:nvSpPr>
        <p:spPr>
          <a:xfrm>
            <a:off x="4966750" y="3146089"/>
            <a:ext cx="1716262" cy="45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User redirected to Homepage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EC8230-DD8D-47B9-B721-9A1FB01DDDD1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>
            <a:off x="4875592" y="1635248"/>
            <a:ext cx="0" cy="1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934350-34BC-448B-A825-698241D379D0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>
            <a:off x="6823664" y="1635248"/>
            <a:ext cx="0" cy="1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33DCA7-6189-4A96-9A0D-B4DF88DB0729}"/>
              </a:ext>
            </a:extLst>
          </p:cNvPr>
          <p:cNvCxnSpPr>
            <a:stCxn id="43" idx="2"/>
          </p:cNvCxnSpPr>
          <p:nvPr/>
        </p:nvCxnSpPr>
        <p:spPr>
          <a:xfrm>
            <a:off x="6823664" y="2238708"/>
            <a:ext cx="0" cy="61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C2FD76-B599-4ED2-90FF-628ABFFBC24F}"/>
              </a:ext>
            </a:extLst>
          </p:cNvPr>
          <p:cNvCxnSpPr>
            <a:stCxn id="44" idx="2"/>
          </p:cNvCxnSpPr>
          <p:nvPr/>
        </p:nvCxnSpPr>
        <p:spPr>
          <a:xfrm>
            <a:off x="4875592" y="2238708"/>
            <a:ext cx="0" cy="61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A99F89-F6C6-4B20-AFBC-15C16CE9B755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5824880" y="2991127"/>
            <a:ext cx="1" cy="15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F4EEE1-DEFC-4D6E-83B5-45A4A1F8ECF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5869402" y="243862"/>
            <a:ext cx="0" cy="28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BB47D55-25A8-499A-B75C-2C23E3A8D236}"/>
              </a:ext>
            </a:extLst>
          </p:cNvPr>
          <p:cNvSpPr/>
          <p:nvPr/>
        </p:nvSpPr>
        <p:spPr>
          <a:xfrm>
            <a:off x="5913925" y="4986451"/>
            <a:ext cx="3026666" cy="4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Watch other Movies/TV shows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547FB24-7B5A-409B-8171-01F3D089AE8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893132" y="4769584"/>
            <a:ext cx="1" cy="21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1D73D78-B0E9-4F02-95EA-A04F9F70326F}"/>
              </a:ext>
            </a:extLst>
          </p:cNvPr>
          <p:cNvSpPr/>
          <p:nvPr/>
        </p:nvSpPr>
        <p:spPr>
          <a:xfrm>
            <a:off x="1819006" y="5727371"/>
            <a:ext cx="8100792" cy="180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ECB8C2-ABE4-4220-93D9-5B3BFB28AA9E}"/>
              </a:ext>
            </a:extLst>
          </p:cNvPr>
          <p:cNvSpPr/>
          <p:nvPr/>
        </p:nvSpPr>
        <p:spPr>
          <a:xfrm>
            <a:off x="5011271" y="6201226"/>
            <a:ext cx="1716262" cy="45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Exit/Logout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8B96FEA-6035-42E6-B00B-F4BC86BC593E}"/>
              </a:ext>
            </a:extLst>
          </p:cNvPr>
          <p:cNvSpPr/>
          <p:nvPr/>
        </p:nvSpPr>
        <p:spPr>
          <a:xfrm>
            <a:off x="8022025" y="6382999"/>
            <a:ext cx="80963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711DD6-01AB-4C81-B0A8-1E1096546142}"/>
              </a:ext>
            </a:extLst>
          </p:cNvPr>
          <p:cNvCxnSpPr>
            <a:stCxn id="77" idx="3"/>
            <a:endCxn id="78" idx="2"/>
          </p:cNvCxnSpPr>
          <p:nvPr/>
        </p:nvCxnSpPr>
        <p:spPr>
          <a:xfrm flipV="1">
            <a:off x="6727533" y="6427449"/>
            <a:ext cx="1294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DC34B61-80D4-4E65-9DA2-6501F45593B1}"/>
              </a:ext>
            </a:extLst>
          </p:cNvPr>
          <p:cNvSpPr txBox="1"/>
          <p:nvPr/>
        </p:nvSpPr>
        <p:spPr>
          <a:xfrm>
            <a:off x="8108746" y="624278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077F30-06C1-4265-862C-E549D24DDD91}"/>
              </a:ext>
            </a:extLst>
          </p:cNvPr>
          <p:cNvCxnSpPr/>
          <p:nvPr/>
        </p:nvCxnSpPr>
        <p:spPr>
          <a:xfrm>
            <a:off x="9499600" y="4769584"/>
            <a:ext cx="0" cy="95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D00104-2A20-48AA-87A4-F90B72E70A83}"/>
              </a:ext>
            </a:extLst>
          </p:cNvPr>
          <p:cNvCxnSpPr>
            <a:stCxn id="11" idx="2"/>
          </p:cNvCxnSpPr>
          <p:nvPr/>
        </p:nvCxnSpPr>
        <p:spPr>
          <a:xfrm>
            <a:off x="4845673" y="4769584"/>
            <a:ext cx="0" cy="95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2B39C7-01AF-40DD-A2EE-6FFE3827B641}"/>
              </a:ext>
            </a:extLst>
          </p:cNvPr>
          <p:cNvCxnSpPr>
            <a:stCxn id="71" idx="2"/>
          </p:cNvCxnSpPr>
          <p:nvPr/>
        </p:nvCxnSpPr>
        <p:spPr>
          <a:xfrm>
            <a:off x="7427258" y="5469663"/>
            <a:ext cx="2242" cy="25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E1754CB-A5BD-4B44-A97A-4AD5E2D84C40}"/>
              </a:ext>
            </a:extLst>
          </p:cNvPr>
          <p:cNvCxnSpPr>
            <a:stCxn id="32" idx="2"/>
          </p:cNvCxnSpPr>
          <p:nvPr/>
        </p:nvCxnSpPr>
        <p:spPr>
          <a:xfrm>
            <a:off x="2798213" y="4769584"/>
            <a:ext cx="0" cy="95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D007F0-40AC-419B-BFEA-71A77C728ED9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5869402" y="5908129"/>
            <a:ext cx="0" cy="29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3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418</Words>
  <Application>Microsoft Office PowerPoint</Application>
  <PresentationFormat>Widescreen</PresentationFormat>
  <Paragraphs>159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KHAN</dc:creator>
  <cp:lastModifiedBy>ASIF KHAN</cp:lastModifiedBy>
  <cp:revision>5</cp:revision>
  <dcterms:created xsi:type="dcterms:W3CDTF">2022-02-10T16:29:04Z</dcterms:created>
  <dcterms:modified xsi:type="dcterms:W3CDTF">2022-03-07T09:25:03Z</dcterms:modified>
</cp:coreProperties>
</file>