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7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3C90A-2DD9-4A13-8851-50D5D51B34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7263C6-D634-4C13-833D-A10C6BAE5EC0}">
      <dgm:prSet/>
      <dgm:spPr/>
      <dgm:t>
        <a:bodyPr/>
        <a:lstStyle/>
        <a:p>
          <a:r>
            <a:rPr lang="en-US" dirty="0"/>
            <a:t>What Can I Do?</a:t>
          </a:r>
        </a:p>
      </dgm:t>
    </dgm:pt>
    <dgm:pt modelId="{9DA0B4CB-996B-466F-ACC0-65B52041AAA9}" type="parTrans" cxnId="{FAF0F5E1-544F-47A3-B6BF-EBBB481DE277}">
      <dgm:prSet/>
      <dgm:spPr/>
      <dgm:t>
        <a:bodyPr/>
        <a:lstStyle/>
        <a:p>
          <a:endParaRPr lang="en-US"/>
        </a:p>
      </dgm:t>
    </dgm:pt>
    <dgm:pt modelId="{E115DAE9-FAA1-4415-9AC1-28865BCB7ED1}" type="sibTrans" cxnId="{FAF0F5E1-544F-47A3-B6BF-EBBB481DE277}">
      <dgm:prSet/>
      <dgm:spPr/>
      <dgm:t>
        <a:bodyPr/>
        <a:lstStyle/>
        <a:p>
          <a:endParaRPr lang="en-US"/>
        </a:p>
      </dgm:t>
    </dgm:pt>
    <dgm:pt modelId="{6FC43AB3-C459-439F-ADDC-E79F78EA5260}">
      <dgm:prSet/>
      <dgm:spPr/>
      <dgm:t>
        <a:bodyPr/>
        <a:lstStyle/>
        <a:p>
          <a:r>
            <a:rPr lang="en-US" dirty="0"/>
            <a:t>Features and Functions</a:t>
          </a:r>
        </a:p>
      </dgm:t>
    </dgm:pt>
    <dgm:pt modelId="{8EC681FC-52C2-4B64-AECB-07204576DC4B}" type="parTrans" cxnId="{CB953DE2-C371-4E45-83A2-BE9BD547DCA7}">
      <dgm:prSet/>
      <dgm:spPr/>
      <dgm:t>
        <a:bodyPr/>
        <a:lstStyle/>
        <a:p>
          <a:endParaRPr lang="en-US"/>
        </a:p>
      </dgm:t>
    </dgm:pt>
    <dgm:pt modelId="{59D319A5-EC73-460F-A3B2-126D1B45FFBD}" type="sibTrans" cxnId="{CB953DE2-C371-4E45-83A2-BE9BD547DCA7}">
      <dgm:prSet/>
      <dgm:spPr/>
      <dgm:t>
        <a:bodyPr/>
        <a:lstStyle/>
        <a:p>
          <a:endParaRPr lang="en-US"/>
        </a:p>
      </dgm:t>
    </dgm:pt>
    <dgm:pt modelId="{CA9ADEB3-1EEA-43CA-9CC3-2830350A422D}">
      <dgm:prSet/>
      <dgm:spPr/>
      <dgm:t>
        <a:bodyPr/>
        <a:lstStyle/>
        <a:p>
          <a:r>
            <a:rPr lang="en-US"/>
            <a:t>Content</a:t>
          </a:r>
        </a:p>
      </dgm:t>
    </dgm:pt>
    <dgm:pt modelId="{D0A137C0-E579-464C-BD59-20F5F425F732}" type="parTrans" cxnId="{57F53A7B-178D-49B9-8320-3E617D31C306}">
      <dgm:prSet/>
      <dgm:spPr/>
      <dgm:t>
        <a:bodyPr/>
        <a:lstStyle/>
        <a:p>
          <a:endParaRPr lang="en-US"/>
        </a:p>
      </dgm:t>
    </dgm:pt>
    <dgm:pt modelId="{878DA975-33F3-41F0-B224-636822C7A304}" type="sibTrans" cxnId="{57F53A7B-178D-49B9-8320-3E617D31C306}">
      <dgm:prSet/>
      <dgm:spPr/>
      <dgm:t>
        <a:bodyPr/>
        <a:lstStyle/>
        <a:p>
          <a:endParaRPr lang="en-US"/>
        </a:p>
      </dgm:t>
    </dgm:pt>
    <dgm:pt modelId="{7D1282E9-63A4-4FF2-B88E-8FA8571C547A}" type="pres">
      <dgm:prSet presAssocID="{9C73C90A-2DD9-4A13-8851-50D5D51B34BA}" presName="root" presStyleCnt="0">
        <dgm:presLayoutVars>
          <dgm:dir/>
          <dgm:resizeHandles val="exact"/>
        </dgm:presLayoutVars>
      </dgm:prSet>
      <dgm:spPr/>
    </dgm:pt>
    <dgm:pt modelId="{539AB147-2D5A-4157-A7B7-8055F485A487}" type="pres">
      <dgm:prSet presAssocID="{EB7263C6-D634-4C13-833D-A10C6BAE5EC0}" presName="compNode" presStyleCnt="0"/>
      <dgm:spPr/>
    </dgm:pt>
    <dgm:pt modelId="{D6F664E5-3A15-49E6-9561-EA59053764DE}" type="pres">
      <dgm:prSet presAssocID="{EB7263C6-D634-4C13-833D-A10C6BAE5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EC49D77-66E7-4853-8970-ED64D6D34BFA}" type="pres">
      <dgm:prSet presAssocID="{EB7263C6-D634-4C13-833D-A10C6BAE5EC0}" presName="spaceRect" presStyleCnt="0"/>
      <dgm:spPr/>
    </dgm:pt>
    <dgm:pt modelId="{9F45EC9A-04BA-40BC-A597-A546CD1915A7}" type="pres">
      <dgm:prSet presAssocID="{EB7263C6-D634-4C13-833D-A10C6BAE5EC0}" presName="textRect" presStyleLbl="revTx" presStyleIdx="0" presStyleCnt="3">
        <dgm:presLayoutVars>
          <dgm:chMax val="1"/>
          <dgm:chPref val="1"/>
        </dgm:presLayoutVars>
      </dgm:prSet>
      <dgm:spPr/>
    </dgm:pt>
    <dgm:pt modelId="{0CB0CFE5-9EF8-4599-8176-CB2C95535A88}" type="pres">
      <dgm:prSet presAssocID="{E115DAE9-FAA1-4415-9AC1-28865BCB7ED1}" presName="sibTrans" presStyleCnt="0"/>
      <dgm:spPr/>
    </dgm:pt>
    <dgm:pt modelId="{F57143C0-F94B-4C5E-A01A-F6642CA1A732}" type="pres">
      <dgm:prSet presAssocID="{6FC43AB3-C459-439F-ADDC-E79F78EA5260}" presName="compNode" presStyleCnt="0"/>
      <dgm:spPr/>
    </dgm:pt>
    <dgm:pt modelId="{5E262239-1BE3-47F6-AF77-319767550617}" type="pres">
      <dgm:prSet presAssocID="{6FC43AB3-C459-439F-ADDC-E79F78EA52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Caption"/>
        </a:ext>
      </dgm:extLst>
    </dgm:pt>
    <dgm:pt modelId="{2F514D51-E2C4-4225-AC74-103D278C6AFD}" type="pres">
      <dgm:prSet presAssocID="{6FC43AB3-C459-439F-ADDC-E79F78EA5260}" presName="spaceRect" presStyleCnt="0"/>
      <dgm:spPr/>
    </dgm:pt>
    <dgm:pt modelId="{8AD49B73-2454-4FF3-A6B8-55272C026EBA}" type="pres">
      <dgm:prSet presAssocID="{6FC43AB3-C459-439F-ADDC-E79F78EA5260}" presName="textRect" presStyleLbl="revTx" presStyleIdx="1" presStyleCnt="3">
        <dgm:presLayoutVars>
          <dgm:chMax val="1"/>
          <dgm:chPref val="1"/>
        </dgm:presLayoutVars>
      </dgm:prSet>
      <dgm:spPr/>
    </dgm:pt>
    <dgm:pt modelId="{314CA224-C43A-4782-B09F-7A2115E060D4}" type="pres">
      <dgm:prSet presAssocID="{59D319A5-EC73-460F-A3B2-126D1B45FFBD}" presName="sibTrans" presStyleCnt="0"/>
      <dgm:spPr/>
    </dgm:pt>
    <dgm:pt modelId="{8085B0C6-AA48-452F-A476-231B267E39C0}" type="pres">
      <dgm:prSet presAssocID="{CA9ADEB3-1EEA-43CA-9CC3-2830350A422D}" presName="compNode" presStyleCnt="0"/>
      <dgm:spPr/>
    </dgm:pt>
    <dgm:pt modelId="{36C61B0B-6761-4F0D-AE4B-B5D9E4B2887B}" type="pres">
      <dgm:prSet presAssocID="{CA9ADEB3-1EEA-43CA-9CC3-2830350A4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128F7868-45A3-4499-87E9-B1516AE7D4B9}" type="pres">
      <dgm:prSet presAssocID="{CA9ADEB3-1EEA-43CA-9CC3-2830350A422D}" presName="spaceRect" presStyleCnt="0"/>
      <dgm:spPr/>
    </dgm:pt>
    <dgm:pt modelId="{3B1CC1DA-8018-4FCA-9CFA-CA0C0A01C7CB}" type="pres">
      <dgm:prSet presAssocID="{CA9ADEB3-1EEA-43CA-9CC3-2830350A42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364226-B968-41FF-BE75-CD5786728A4F}" type="presOf" srcId="{CA9ADEB3-1EEA-43CA-9CC3-2830350A422D}" destId="{3B1CC1DA-8018-4FCA-9CFA-CA0C0A01C7CB}" srcOrd="0" destOrd="0" presId="urn:microsoft.com/office/officeart/2018/2/layout/IconLabelList"/>
    <dgm:cxn modelId="{AAF2FD6A-A470-40A7-A3AB-044859FB3B5F}" type="presOf" srcId="{6FC43AB3-C459-439F-ADDC-E79F78EA5260}" destId="{8AD49B73-2454-4FF3-A6B8-55272C026EBA}" srcOrd="0" destOrd="0" presId="urn:microsoft.com/office/officeart/2018/2/layout/IconLabelList"/>
    <dgm:cxn modelId="{4945C054-E9A1-4502-AE80-80ED2648CC3F}" type="presOf" srcId="{9C73C90A-2DD9-4A13-8851-50D5D51B34BA}" destId="{7D1282E9-63A4-4FF2-B88E-8FA8571C547A}" srcOrd="0" destOrd="0" presId="urn:microsoft.com/office/officeart/2018/2/layout/IconLabelList"/>
    <dgm:cxn modelId="{57F53A7B-178D-49B9-8320-3E617D31C306}" srcId="{9C73C90A-2DD9-4A13-8851-50D5D51B34BA}" destId="{CA9ADEB3-1EEA-43CA-9CC3-2830350A422D}" srcOrd="2" destOrd="0" parTransId="{D0A137C0-E579-464C-BD59-20F5F425F732}" sibTransId="{878DA975-33F3-41F0-B224-636822C7A304}"/>
    <dgm:cxn modelId="{1604777F-CEB4-442C-875B-F67502DA78B4}" type="presOf" srcId="{EB7263C6-D634-4C13-833D-A10C6BAE5EC0}" destId="{9F45EC9A-04BA-40BC-A597-A546CD1915A7}" srcOrd="0" destOrd="0" presId="urn:microsoft.com/office/officeart/2018/2/layout/IconLabelList"/>
    <dgm:cxn modelId="{FAF0F5E1-544F-47A3-B6BF-EBBB481DE277}" srcId="{9C73C90A-2DD9-4A13-8851-50D5D51B34BA}" destId="{EB7263C6-D634-4C13-833D-A10C6BAE5EC0}" srcOrd="0" destOrd="0" parTransId="{9DA0B4CB-996B-466F-ACC0-65B52041AAA9}" sibTransId="{E115DAE9-FAA1-4415-9AC1-28865BCB7ED1}"/>
    <dgm:cxn modelId="{CB953DE2-C371-4E45-83A2-BE9BD547DCA7}" srcId="{9C73C90A-2DD9-4A13-8851-50D5D51B34BA}" destId="{6FC43AB3-C459-439F-ADDC-E79F78EA5260}" srcOrd="1" destOrd="0" parTransId="{8EC681FC-52C2-4B64-AECB-07204576DC4B}" sibTransId="{59D319A5-EC73-460F-A3B2-126D1B45FFBD}"/>
    <dgm:cxn modelId="{255CADAB-EC1B-40C8-B23D-59D951E5B726}" type="presParOf" srcId="{7D1282E9-63A4-4FF2-B88E-8FA8571C547A}" destId="{539AB147-2D5A-4157-A7B7-8055F485A487}" srcOrd="0" destOrd="0" presId="urn:microsoft.com/office/officeart/2018/2/layout/IconLabelList"/>
    <dgm:cxn modelId="{F96A3F65-48CE-4397-B697-EDF5B12F8C63}" type="presParOf" srcId="{539AB147-2D5A-4157-A7B7-8055F485A487}" destId="{D6F664E5-3A15-49E6-9561-EA59053764DE}" srcOrd="0" destOrd="0" presId="urn:microsoft.com/office/officeart/2018/2/layout/IconLabelList"/>
    <dgm:cxn modelId="{CE5C1A2E-90CE-42E6-911A-F2B0AEC75FA6}" type="presParOf" srcId="{539AB147-2D5A-4157-A7B7-8055F485A487}" destId="{AEC49D77-66E7-4853-8970-ED64D6D34BFA}" srcOrd="1" destOrd="0" presId="urn:microsoft.com/office/officeart/2018/2/layout/IconLabelList"/>
    <dgm:cxn modelId="{E7DFE41E-084A-46A4-BD01-6CFFF6D4EF34}" type="presParOf" srcId="{539AB147-2D5A-4157-A7B7-8055F485A487}" destId="{9F45EC9A-04BA-40BC-A597-A546CD1915A7}" srcOrd="2" destOrd="0" presId="urn:microsoft.com/office/officeart/2018/2/layout/IconLabelList"/>
    <dgm:cxn modelId="{67B221A6-C14E-43B0-AA80-E6AD326C330D}" type="presParOf" srcId="{7D1282E9-63A4-4FF2-B88E-8FA8571C547A}" destId="{0CB0CFE5-9EF8-4599-8176-CB2C95535A88}" srcOrd="1" destOrd="0" presId="urn:microsoft.com/office/officeart/2018/2/layout/IconLabelList"/>
    <dgm:cxn modelId="{CC181182-A92F-4D22-A3A4-70ED3B91A93A}" type="presParOf" srcId="{7D1282E9-63A4-4FF2-B88E-8FA8571C547A}" destId="{F57143C0-F94B-4C5E-A01A-F6642CA1A732}" srcOrd="2" destOrd="0" presId="urn:microsoft.com/office/officeart/2018/2/layout/IconLabelList"/>
    <dgm:cxn modelId="{7B4069CF-911F-4DF2-89DB-B866F9CAE823}" type="presParOf" srcId="{F57143C0-F94B-4C5E-A01A-F6642CA1A732}" destId="{5E262239-1BE3-47F6-AF77-319767550617}" srcOrd="0" destOrd="0" presId="urn:microsoft.com/office/officeart/2018/2/layout/IconLabelList"/>
    <dgm:cxn modelId="{2E8A7687-4699-44CE-AA9B-7A810043D384}" type="presParOf" srcId="{F57143C0-F94B-4C5E-A01A-F6642CA1A732}" destId="{2F514D51-E2C4-4225-AC74-103D278C6AFD}" srcOrd="1" destOrd="0" presId="urn:microsoft.com/office/officeart/2018/2/layout/IconLabelList"/>
    <dgm:cxn modelId="{F3892E0F-8CDC-463D-BBDA-E59200F506C0}" type="presParOf" srcId="{F57143C0-F94B-4C5E-A01A-F6642CA1A732}" destId="{8AD49B73-2454-4FF3-A6B8-55272C026EBA}" srcOrd="2" destOrd="0" presId="urn:microsoft.com/office/officeart/2018/2/layout/IconLabelList"/>
    <dgm:cxn modelId="{C189BE22-F9CE-4001-8843-238A80EEF74F}" type="presParOf" srcId="{7D1282E9-63A4-4FF2-B88E-8FA8571C547A}" destId="{314CA224-C43A-4782-B09F-7A2115E060D4}" srcOrd="3" destOrd="0" presId="urn:microsoft.com/office/officeart/2018/2/layout/IconLabelList"/>
    <dgm:cxn modelId="{B3D5EB6E-1F57-49BE-BF36-865252C6A406}" type="presParOf" srcId="{7D1282E9-63A4-4FF2-B88E-8FA8571C547A}" destId="{8085B0C6-AA48-452F-A476-231B267E39C0}" srcOrd="4" destOrd="0" presId="urn:microsoft.com/office/officeart/2018/2/layout/IconLabelList"/>
    <dgm:cxn modelId="{6CFB9EDA-6150-49AE-A9AB-E14EF5F9328F}" type="presParOf" srcId="{8085B0C6-AA48-452F-A476-231B267E39C0}" destId="{36C61B0B-6761-4F0D-AE4B-B5D9E4B2887B}" srcOrd="0" destOrd="0" presId="urn:microsoft.com/office/officeart/2018/2/layout/IconLabelList"/>
    <dgm:cxn modelId="{20A3968A-99AD-46AC-ADD6-9F18D3D0B257}" type="presParOf" srcId="{8085B0C6-AA48-452F-A476-231B267E39C0}" destId="{128F7868-45A3-4499-87E9-B1516AE7D4B9}" srcOrd="1" destOrd="0" presId="urn:microsoft.com/office/officeart/2018/2/layout/IconLabelList"/>
    <dgm:cxn modelId="{CBA93F4E-7BF1-47FA-A143-2FA971C8A17C}" type="presParOf" srcId="{8085B0C6-AA48-452F-A476-231B267E39C0}" destId="{3B1CC1DA-8018-4FCA-9CFA-CA0C0A01C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664E5-3A15-49E6-9561-EA59053764DE}">
      <dsp:nvSpPr>
        <dsp:cNvPr id="0" name=""/>
        <dsp:cNvSpPr/>
      </dsp:nvSpPr>
      <dsp:spPr>
        <a:xfrm>
          <a:off x="1056210" y="289930"/>
          <a:ext cx="857961" cy="857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5EC9A-04BA-40BC-A597-A546CD1915A7}">
      <dsp:nvSpPr>
        <dsp:cNvPr id="0" name=""/>
        <dsp:cNvSpPr/>
      </dsp:nvSpPr>
      <dsp:spPr>
        <a:xfrm>
          <a:off x="531900" y="1435103"/>
          <a:ext cx="1906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Can I Do?</a:t>
          </a:r>
        </a:p>
      </dsp:txBody>
      <dsp:txXfrm>
        <a:off x="531900" y="1435103"/>
        <a:ext cx="1906581" cy="720000"/>
      </dsp:txXfrm>
    </dsp:sp>
    <dsp:sp modelId="{5E262239-1BE3-47F6-AF77-319767550617}">
      <dsp:nvSpPr>
        <dsp:cNvPr id="0" name=""/>
        <dsp:cNvSpPr/>
      </dsp:nvSpPr>
      <dsp:spPr>
        <a:xfrm>
          <a:off x="3296443" y="289930"/>
          <a:ext cx="857961" cy="857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49B73-2454-4FF3-A6B8-55272C026EBA}">
      <dsp:nvSpPr>
        <dsp:cNvPr id="0" name=""/>
        <dsp:cNvSpPr/>
      </dsp:nvSpPr>
      <dsp:spPr>
        <a:xfrm>
          <a:off x="2772133" y="1435103"/>
          <a:ext cx="1906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Features and Functions</a:t>
          </a:r>
        </a:p>
      </dsp:txBody>
      <dsp:txXfrm>
        <a:off x="2772133" y="1435103"/>
        <a:ext cx="1906581" cy="720000"/>
      </dsp:txXfrm>
    </dsp:sp>
    <dsp:sp modelId="{36C61B0B-6761-4F0D-AE4B-B5D9E4B2887B}">
      <dsp:nvSpPr>
        <dsp:cNvPr id="0" name=""/>
        <dsp:cNvSpPr/>
      </dsp:nvSpPr>
      <dsp:spPr>
        <a:xfrm>
          <a:off x="2176327" y="2631748"/>
          <a:ext cx="857961" cy="857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CC1DA-8018-4FCA-9CFA-CA0C0A01C7CB}">
      <dsp:nvSpPr>
        <dsp:cNvPr id="0" name=""/>
        <dsp:cNvSpPr/>
      </dsp:nvSpPr>
      <dsp:spPr>
        <a:xfrm>
          <a:off x="1652017" y="3776921"/>
          <a:ext cx="1906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Content</a:t>
          </a:r>
        </a:p>
      </dsp:txBody>
      <dsp:txXfrm>
        <a:off x="1652017" y="3776921"/>
        <a:ext cx="19065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6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42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456">
          <p15:clr>
            <a:srgbClr val="F26B43"/>
          </p15:clr>
        </p15:guide>
        <p15:guide id="5" pos="3192">
          <p15:clr>
            <a:srgbClr val="F26B43"/>
          </p15:clr>
        </p15:guide>
        <p15:guide id="6" pos="4488">
          <p15:clr>
            <a:srgbClr val="F26B43"/>
          </p15:clr>
        </p15:guide>
        <p15:guide id="7" orient="horz" pos="648">
          <p15:clr>
            <a:srgbClr val="F26B43"/>
          </p15:clr>
        </p15:guide>
        <p15:guide id="8" pos="648">
          <p15:clr>
            <a:srgbClr val="F26B43"/>
          </p15:clr>
        </p15:guide>
        <p15:guide id="9" pos="96">
          <p15:clr>
            <a:srgbClr val="F26B43"/>
          </p15:clr>
        </p15:guide>
        <p15:guide id="10" orient="horz" pos="96">
          <p15:clr>
            <a:srgbClr val="F26B43"/>
          </p15:clr>
        </p15:guide>
        <p15:guide id="11" pos="7032">
          <p15:clr>
            <a:srgbClr val="F26B43"/>
          </p15:clr>
        </p15:guide>
        <p15:guide id="13" pos="7584">
          <p15:clr>
            <a:srgbClr val="F26B43"/>
          </p15:clr>
        </p15:guide>
        <p15:guide id="14" orient="horz" pos="4224">
          <p15:clr>
            <a:srgbClr val="F26B43"/>
          </p15:clr>
        </p15:guide>
        <p15:guide id="1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4C0E0-4C4F-A629-D9AB-24F35B1A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Windows Virtual Assistant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32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flection of city at dusk on mirrored building">
            <a:extLst>
              <a:ext uri="{FF2B5EF4-FFF2-40B4-BE49-F238E27FC236}">
                <a16:creationId xmlns:a16="http://schemas.microsoft.com/office/drawing/2014/main" id="{9648739E-AF4B-6B51-E368-60AE0D373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1" r="-2" b="67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Title: Windows Virtual Assistant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A Windows-based AI Companion</a:t>
            </a:r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By Asif </a:t>
            </a:r>
            <a:r>
              <a:rPr lang="en-US" dirty="0" err="1"/>
              <a:t>Erfan</a:t>
            </a:r>
            <a:r>
              <a:rPr lang="en-US" dirty="0"/>
              <a:t> Khan</a:t>
            </a:r>
          </a:p>
          <a:p>
            <a:pPr lvl="0" algn="ctr"/>
            <a:r>
              <a:rPr lang="en-US" dirty="0"/>
              <a:t>Roll No: 515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9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man peeking out a window">
            <a:extLst>
              <a:ext uri="{FF2B5EF4-FFF2-40B4-BE49-F238E27FC236}">
                <a16:creationId xmlns:a16="http://schemas.microsoft.com/office/drawing/2014/main" id="{C9CCC86B-14A9-227B-8F9C-5FA6DA0F0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Why was this project created in the first place?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300" b="1" dirty="0"/>
              <a:t>Purpose of the Assistant</a:t>
            </a:r>
            <a:r>
              <a:rPr lang="en-US" sz="1300" dirty="0"/>
              <a:t>: “The purpose of this project is to assist you with various tasks and provide information quickly and efficiently."</a:t>
            </a:r>
          </a:p>
          <a:p>
            <a:pPr lvl="0" algn="ctr">
              <a:lnSpc>
                <a:spcPct val="100000"/>
              </a:lnSpc>
            </a:pPr>
            <a:r>
              <a:rPr lang="en-US" sz="1300" b="1" dirty="0"/>
              <a:t>Key Feature</a:t>
            </a:r>
          </a:p>
          <a:p>
            <a:pPr lvl="0" algn="ctr">
              <a:lnSpc>
                <a:spcPct val="100000"/>
              </a:lnSpc>
            </a:pPr>
            <a:r>
              <a:rPr lang="en-US" sz="1300" b="1" dirty="0"/>
              <a:t>Designed for Microsoft Windows</a:t>
            </a:r>
            <a:r>
              <a:rPr lang="en-US" sz="1300" dirty="0"/>
              <a:t>: "Built to seamlessly integrate with the Windows operating system for optimal performance and accessibility."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0487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Capabilities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72223AF-0FFD-AA3E-60A4-C7495AA1D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271654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7819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microphone head">
            <a:extLst>
              <a:ext uri="{FF2B5EF4-FFF2-40B4-BE49-F238E27FC236}">
                <a16:creationId xmlns:a16="http://schemas.microsoft.com/office/drawing/2014/main" id="{E5DF82DF-712D-CD4B-7FC6-755C2CD3F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5" r="-2" b="1215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Capabilities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b="1" dirty="0"/>
              <a:t>Voice Interaction</a:t>
            </a:r>
            <a:r>
              <a:rPr lang="en-US" sz="1100" dirty="0"/>
              <a:t>: "Interact with me using voice commands for hands-free operation and convenience."</a:t>
            </a:r>
          </a:p>
          <a:p>
            <a:pPr lvl="0" algn="ctr">
              <a:lnSpc>
                <a:spcPct val="100000"/>
              </a:lnSpc>
            </a:pPr>
            <a:r>
              <a:rPr lang="en-US" sz="1100" b="1" dirty="0"/>
              <a:t>Web Browsing</a:t>
            </a:r>
            <a:r>
              <a:rPr lang="en-US" sz="1100" dirty="0"/>
              <a:t>: "Access popular websites such as YouTube, Google, Reddit, and more with a simple voice command."</a:t>
            </a:r>
          </a:p>
          <a:p>
            <a:pPr lvl="0" algn="ctr">
              <a:lnSpc>
                <a:spcPct val="100000"/>
              </a:lnSpc>
            </a:pPr>
            <a:r>
              <a:rPr lang="en-US" sz="1100" b="1" dirty="0"/>
              <a:t>News Retrieval</a:t>
            </a:r>
            <a:r>
              <a:rPr lang="en-US" sz="1100" dirty="0"/>
              <a:t>: "Stay updated with the latest news by asking me to fetch and read headlines from various sources."</a:t>
            </a:r>
          </a:p>
          <a:p>
            <a:pPr lvl="0" algn="ctr">
              <a:lnSpc>
                <a:spcPct val="100000"/>
              </a:lnSpc>
            </a:pPr>
            <a:r>
              <a:rPr lang="en-US" sz="1100" b="1" dirty="0"/>
              <a:t>Time and Date Information</a:t>
            </a:r>
            <a:r>
              <a:rPr lang="en-US" sz="1100" dirty="0"/>
              <a:t>: "Get instant time and date information just by asking, keeping you on track throughout the day."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85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6BE6D89D-8C85-EAC3-EDED-F5AFDEE0F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Voice Commands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 lnSpcReduction="10000"/>
          </a:bodyPr>
          <a:lstStyle/>
          <a:p>
            <a:pPr lvl="0" algn="ctr">
              <a:lnSpc>
                <a:spcPct val="100000"/>
              </a:lnSpc>
            </a:pPr>
            <a:r>
              <a:rPr lang="en-US" sz="1300" b="1" dirty="0"/>
              <a:t>Interact Seamlessly</a:t>
            </a:r>
          </a:p>
          <a:p>
            <a:pPr lvl="0" algn="ctr">
              <a:lnSpc>
                <a:spcPct val="100000"/>
              </a:lnSpc>
            </a:pPr>
            <a:r>
              <a:rPr lang="en-US" sz="1300" b="1" dirty="0"/>
              <a:t>Open Popular Websites</a:t>
            </a:r>
            <a:r>
              <a:rPr lang="en-US" sz="1300" dirty="0"/>
              <a:t>: "Easily navigate to your favorite websites like YouTube, Google, Reddit, and others using voice commands."</a:t>
            </a:r>
          </a:p>
          <a:p>
            <a:pPr lvl="0" algn="ctr">
              <a:lnSpc>
                <a:spcPct val="100000"/>
              </a:lnSpc>
            </a:pPr>
            <a:r>
              <a:rPr lang="en-US" sz="1300" b="1" dirty="0"/>
              <a:t>Access Productivity Tools</a:t>
            </a:r>
            <a:r>
              <a:rPr lang="en-US" sz="1300" dirty="0"/>
              <a:t>: "Open essential productivity tools like the Microsoft Office Suite and Notepad to streamline your workflow."</a:t>
            </a:r>
          </a:p>
          <a:p>
            <a:pPr lvl="0" algn="ctr">
              <a:lnSpc>
                <a:spcPct val="100000"/>
              </a:lnSpc>
            </a:pPr>
            <a:r>
              <a:rPr lang="en-US" sz="1300" b="1" dirty="0"/>
              <a:t>Open Media Players and Editing Software</a:t>
            </a:r>
            <a:r>
              <a:rPr lang="en-US" sz="1300" dirty="0"/>
              <a:t>: "Launch media players such as VLC Media Player and editing software like Camtasia with simple voice commands for entertainment and productivity."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973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F96EB919-5415-00AD-FF45-DD6F1881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Additional 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b="1" dirty="0"/>
              <a:t>Email Sending Functionality</a:t>
            </a:r>
            <a:r>
              <a:rPr lang="en-US" sz="1400" dirty="0"/>
              <a:t>: "Send emails effortlessly by dictating the recipient, subject, and content, making communication efficient."</a:t>
            </a:r>
          </a:p>
          <a:p>
            <a:pPr lvl="0" algn="ctr">
              <a:lnSpc>
                <a:spcPct val="100000"/>
              </a:lnSpc>
            </a:pPr>
            <a:r>
              <a:rPr lang="en-US" sz="1400" b="1" dirty="0"/>
              <a:t>News Retrieval and Reading</a:t>
            </a:r>
            <a:r>
              <a:rPr lang="en-US" sz="1400" dirty="0"/>
              <a:t>: "Stay informed on the go with the ability to retrieve and listen to the latest news headlines."</a:t>
            </a:r>
          </a:p>
          <a:p>
            <a:pPr lvl="0" algn="ctr">
              <a:lnSpc>
                <a:spcPct val="100000"/>
              </a:lnSpc>
            </a:pPr>
            <a:r>
              <a:rPr lang="en-US" sz="1400" b="1" dirty="0"/>
              <a:t>Integration with Generative AI</a:t>
            </a:r>
            <a:r>
              <a:rPr lang="en-US" sz="1400" dirty="0"/>
              <a:t>: "Engage in natural conversations and receive responses generated by advanced AI, enhancing the user experience."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44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s holding each other's wrists and interlinked to form a circle">
            <a:extLst>
              <a:ext uri="{FF2B5EF4-FFF2-40B4-BE49-F238E27FC236}">
                <a16:creationId xmlns:a16="http://schemas.microsoft.com/office/drawing/2014/main" id="{9B5EEDCB-43EF-689D-DD33-14F94122A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b="1" dirty="0"/>
              <a:t>Farewell Message</a:t>
            </a:r>
            <a:r>
              <a:rPr lang="en-US" sz="1400" dirty="0"/>
              <a:t>: I hope I will be able to assist you with your tasks today. If you'd like to learn more, I'm always happy to help you search the web. Until then, have a wonderful day!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*Created by AI itself!*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12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34D7B"/>
      </a:accent1>
      <a:accent2>
        <a:srgbClr val="B13B9A"/>
      </a:accent2>
      <a:accent3>
        <a:srgbClr val="A94DC3"/>
      </a:accent3>
      <a:accent4>
        <a:srgbClr val="663BB1"/>
      </a:accent4>
      <a:accent5>
        <a:srgbClr val="4D53C3"/>
      </a:accent5>
      <a:accent6>
        <a:srgbClr val="3B73B1"/>
      </a:accent6>
      <a:hlink>
        <a:srgbClr val="6A5EC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Bembo</vt:lpstr>
      <vt:lpstr>AdornVTI</vt:lpstr>
      <vt:lpstr>Windows Virtual Assistant</vt:lpstr>
      <vt:lpstr>Title: Windows Virtual Assistant</vt:lpstr>
      <vt:lpstr>Why was this project created in the first place?</vt:lpstr>
      <vt:lpstr>Capabilities</vt:lpstr>
      <vt:lpstr>Capabilities</vt:lpstr>
      <vt:lpstr>Voice Commands</vt:lpstr>
      <vt:lpstr>Additional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ASIF KHAN</cp:lastModifiedBy>
  <cp:revision>4</cp:revision>
  <dcterms:created xsi:type="dcterms:W3CDTF">2024-04-12T17:44:48Z</dcterms:created>
  <dcterms:modified xsi:type="dcterms:W3CDTF">2024-04-12T18:05:49Z</dcterms:modified>
</cp:coreProperties>
</file>