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8C38-91B9-A47A-2E23-4D5ED02D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CA6B4-187C-6B13-FAC0-760000DB4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DCDF-8170-5F9F-8A50-580A479C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26-3E5B-4360-A28D-7B63935A359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2548-FDA8-E5FC-0D8E-157B2FE4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21F5-EEE4-AC7D-22A5-7E684DBD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DF2-ED0A-4BC5-947A-C5161F97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4E1A-2E82-65E3-1438-BA3A66CC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B7EAA-F706-8CA1-2C56-D595560E8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A2E8-A806-8F4C-A8F9-B3A8DF52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26-3E5B-4360-A28D-7B63935A359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148A-6F4D-BC9E-7AFD-17CF6BC2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8679-9618-C810-425E-A48A367E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DF2-ED0A-4BC5-947A-C5161F97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7D909-4205-3E88-6739-4CCD7B3A6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B458A-B9C9-E414-F720-0158E00F8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3EE57-A72E-7C59-A954-3F372707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26-3E5B-4360-A28D-7B63935A359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D139-361F-D8A0-FD44-05495455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09FA-59CD-942C-F118-68399CA9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DF2-ED0A-4BC5-947A-C5161F97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5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485F-76B6-A741-9A8B-AEAE344C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FB8F-E129-FDED-550E-A5334C506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A5345-F2D2-9C17-73DC-AD713A2D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26-3E5B-4360-A28D-7B63935A359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BAD63-618B-22E0-75C5-99E8AA8F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AC5E-25C0-5320-B1F1-D64ABE6C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DF2-ED0A-4BC5-947A-C5161F97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8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E7C9-D313-7C7F-3657-D8B864CC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5961-E8EC-418F-41F1-3A0B145B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FBEE3-6B6B-AA33-09DB-F612BB13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26-3E5B-4360-A28D-7B63935A359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3936-C3B2-E7E6-A079-8EADE1A9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13B8-0703-0F53-9D84-906AE4A2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DF2-ED0A-4BC5-947A-C5161F97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1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0CD-299C-B03D-6611-A8090EAE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450D-BF55-8605-E732-7A8191A0D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9B300-A53E-12F3-7DDE-8BEA88A39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3AD09-4393-AEC5-710E-278796D1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26-3E5B-4360-A28D-7B63935A359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AFC04-0A46-A68D-F51C-2FF6B1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C79D0-D1D9-298A-1323-3CA3F19C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DF2-ED0A-4BC5-947A-C5161F97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43C9-7488-EA19-99A6-E23CC62F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A1206-DC18-ABE3-CB97-C8EA59E1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32F01-27F0-9F27-FCEC-D9B289C45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AA861-E047-5FD7-78ED-D73BB5EC5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F9C36-20AF-03E9-95E6-475446304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994F2-4E60-B530-13C3-A8DA866C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26-3E5B-4360-A28D-7B63935A359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78EE6-C8A6-6F5C-3468-3E4F2407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73012-AD36-541C-6BFA-830DF00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DF2-ED0A-4BC5-947A-C5161F97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DDD2-1EF2-D1D6-9DBE-F23892C1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A4FAD-621D-86C0-3CF3-0B675392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26-3E5B-4360-A28D-7B63935A359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5297C-4A0D-061E-0D7F-F5BA1BE8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28B21-3D80-6CF8-90EB-C87D17FB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DF2-ED0A-4BC5-947A-C5161F97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3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93D6F-9FA4-72FD-CDE3-BC17C633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26-3E5B-4360-A28D-7B63935A359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D8912-4B66-8F2D-EE79-93AF32D2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1CA3F-3353-8F81-534A-A6DB3F04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DF2-ED0A-4BC5-947A-C5161F97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963D-8296-17ED-7E71-648F989A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29FA-D0AB-AD30-5085-4CAC85AB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64E16-0508-BF7A-C89C-7FB439A3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E880-9940-8D8A-3741-41237B01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26-3E5B-4360-A28D-7B63935A359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007DA-286D-D7BE-4C33-CDF3F184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CA77D-B38C-16CD-D52E-A7734871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DF2-ED0A-4BC5-947A-C5161F97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7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8E2A-3ED2-2639-5B1F-5FDCE817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1D64C-5087-85B9-D025-21153D389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198BD-1B73-C258-A8D2-F90C24894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35827-831F-BA57-EFAF-24AE67F8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26-3E5B-4360-A28D-7B63935A359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988DA-00F9-DFDD-F536-D574B482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831D2-0A5A-D5B8-1676-93243540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DF2-ED0A-4BC5-947A-C5161F97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40755-36D7-DFB2-D4B6-91864875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977D4-BE1A-9FEA-E72F-69A2BF60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42B8-5F38-097B-63EF-38F51879A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5926-3E5B-4360-A28D-7B63935A359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4B294-01A5-9CB3-0915-4665DB3B4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5636-21C9-738E-A8E6-BA68DAB0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3DF2-ED0A-4BC5-947A-C5161F97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58AE-69A9-CFC9-8363-AC629532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Nhiệm vụ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A138C-EBFE-700A-9035-3A969FD8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Nháy led: Led nhấp nháy liên tục</a:t>
            </a:r>
          </a:p>
          <a:p>
            <a:r>
              <a:rPr lang="en-US" dirty="0"/>
              <a:t>2. Led thở: Led sáng dần và tối dần</a:t>
            </a:r>
          </a:p>
          <a:p>
            <a:r>
              <a:rPr lang="en-US" dirty="0"/>
              <a:t>3. Nút bấm</a:t>
            </a:r>
          </a:p>
          <a:p>
            <a:pPr lvl="1"/>
            <a:r>
              <a:rPr lang="en-US" dirty="0"/>
              <a:t>Nháy led: Nhấn nút Change: </a:t>
            </a:r>
          </a:p>
          <a:p>
            <a:pPr lvl="2"/>
            <a:r>
              <a:rPr lang="en-US" dirty="0"/>
              <a:t>thay đổi thời gian sáng của LED trong một chu kỳ</a:t>
            </a:r>
          </a:p>
          <a:p>
            <a:pPr lvl="2"/>
            <a:r>
              <a:rPr lang="en-US" dirty="0"/>
              <a:t>Khi nhấn nút thì chương trình dừng. Khi nhả nút thì áp dụng thay đổi</a:t>
            </a:r>
          </a:p>
          <a:p>
            <a:pPr lvl="1"/>
            <a:r>
              <a:rPr lang="en-US" dirty="0"/>
              <a:t>Led thở: Nhấn nút Breath:</a:t>
            </a:r>
          </a:p>
          <a:p>
            <a:pPr lvl="2"/>
            <a:r>
              <a:rPr lang="en-US" dirty="0"/>
              <a:t>Khi giữ nút Breath: Led sẽ sáng dần lên tối đa rồi tối dần về tối đa. Lặp lại công việc đó</a:t>
            </a:r>
          </a:p>
        </p:txBody>
      </p:sp>
    </p:spTree>
    <p:extLst>
      <p:ext uri="{BB962C8B-B14F-4D97-AF65-F5344CB8AC3E}">
        <p14:creationId xmlns:p14="http://schemas.microsoft.com/office/powerpoint/2010/main" val="401429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LED blinking in Arduino – Syam S Nair">
            <a:extLst>
              <a:ext uri="{FF2B5EF4-FFF2-40B4-BE49-F238E27FC236}">
                <a16:creationId xmlns:a16="http://schemas.microsoft.com/office/drawing/2014/main" id="{0D20C47E-2828-6CC8-ACF1-F5C4210D9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2098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D9AFE-8810-58E7-61E3-97B022F0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917" y="1746756"/>
            <a:ext cx="6515665" cy="2964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DAC686-2B5F-5517-E121-4CAA2619CA00}"/>
              </a:ext>
            </a:extLst>
          </p:cNvPr>
          <p:cNvSpPr txBox="1"/>
          <p:nvPr/>
        </p:nvSpPr>
        <p:spPr>
          <a:xfrm>
            <a:off x="970383" y="335901"/>
            <a:ext cx="46698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/>
              <a:t>1. NHÁY 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0D633-7AB8-129D-7A05-EB1CF22F52AE}"/>
              </a:ext>
            </a:extLst>
          </p:cNvPr>
          <p:cNvSpPr txBox="1"/>
          <p:nvPr/>
        </p:nvSpPr>
        <p:spPr>
          <a:xfrm>
            <a:off x="3517536" y="5415541"/>
            <a:ext cx="4245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Ý tưởng: 1 hàm blink()</a:t>
            </a:r>
          </a:p>
        </p:txBody>
      </p:sp>
    </p:spTree>
    <p:extLst>
      <p:ext uri="{BB962C8B-B14F-4D97-AF65-F5344CB8AC3E}">
        <p14:creationId xmlns:p14="http://schemas.microsoft.com/office/powerpoint/2010/main" val="429071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31EA3-A19B-3797-3677-A87B15AA032D}"/>
              </a:ext>
            </a:extLst>
          </p:cNvPr>
          <p:cNvSpPr/>
          <p:nvPr/>
        </p:nvSpPr>
        <p:spPr>
          <a:xfrm>
            <a:off x="1396066" y="2668555"/>
            <a:ext cx="5121803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C6D3D-8F03-F95D-C7D9-8BA5C32A7815}"/>
              </a:ext>
            </a:extLst>
          </p:cNvPr>
          <p:cNvSpPr txBox="1"/>
          <p:nvPr/>
        </p:nvSpPr>
        <p:spPr>
          <a:xfrm>
            <a:off x="970383" y="335901"/>
            <a:ext cx="46698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/>
              <a:t>1. NHÁY 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63D57-5A56-60E6-5DDF-8868C620BC01}"/>
              </a:ext>
            </a:extLst>
          </p:cNvPr>
          <p:cNvSpPr txBox="1"/>
          <p:nvPr/>
        </p:nvSpPr>
        <p:spPr>
          <a:xfrm>
            <a:off x="1448525" y="1767006"/>
            <a:ext cx="501688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Mã giả: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Blink(</a:t>
            </a:r>
            <a:r>
              <a:rPr lang="en-US" sz="3000" dirty="0" err="1"/>
              <a:t>DutyCycle</a:t>
            </a:r>
            <a:r>
              <a:rPr lang="en-US" sz="3000" dirty="0"/>
              <a:t>, Cycle):</a:t>
            </a:r>
            <a:br>
              <a:rPr lang="en-US" sz="3000" dirty="0"/>
            </a:br>
            <a:r>
              <a:rPr lang="en-US" sz="3000" dirty="0"/>
              <a:t>	</a:t>
            </a:r>
            <a:r>
              <a:rPr lang="en-US" sz="3000" dirty="0" err="1"/>
              <a:t>gpio_write</a:t>
            </a:r>
            <a:r>
              <a:rPr lang="en-US" sz="3000" dirty="0"/>
              <a:t>(HIGH)</a:t>
            </a:r>
            <a:br>
              <a:rPr lang="en-US" sz="3000" dirty="0"/>
            </a:br>
            <a:r>
              <a:rPr lang="en-US" sz="3000" dirty="0"/>
              <a:t>	delay(</a:t>
            </a:r>
            <a:r>
              <a:rPr lang="en-US" sz="3000" dirty="0" err="1"/>
              <a:t>DutyCycle</a:t>
            </a:r>
            <a:r>
              <a:rPr lang="en-US" sz="3000" dirty="0"/>
              <a:t>)</a:t>
            </a:r>
            <a:br>
              <a:rPr lang="en-US" sz="3000" dirty="0"/>
            </a:br>
            <a:r>
              <a:rPr lang="en-US" sz="3000" dirty="0"/>
              <a:t>	</a:t>
            </a:r>
            <a:r>
              <a:rPr lang="en-US" sz="3000" dirty="0" err="1"/>
              <a:t>gpio_write</a:t>
            </a:r>
            <a:r>
              <a:rPr lang="en-US" sz="3000" dirty="0"/>
              <a:t>(LOW)</a:t>
            </a:r>
            <a:br>
              <a:rPr lang="en-US" sz="3000" dirty="0"/>
            </a:br>
            <a:r>
              <a:rPr lang="en-US" sz="3000" dirty="0"/>
              <a:t>	delay(Cycle – </a:t>
            </a:r>
            <a:r>
              <a:rPr lang="en-US" sz="3000" dirty="0" err="1"/>
              <a:t>DutyCycle</a:t>
            </a:r>
            <a:r>
              <a:rPr lang="en-US" sz="3000" dirty="0"/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DEB10-341A-B230-C9C6-1E58C1D72ACC}"/>
              </a:ext>
            </a:extLst>
          </p:cNvPr>
          <p:cNvSpPr/>
          <p:nvPr/>
        </p:nvSpPr>
        <p:spPr>
          <a:xfrm>
            <a:off x="7147249" y="2668555"/>
            <a:ext cx="3993502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000" dirty="0"/>
              <a:t>Delay(us):</a:t>
            </a:r>
          </a:p>
          <a:p>
            <a:r>
              <a:rPr lang="en-US" sz="3000" dirty="0"/>
              <a:t>	us = us * 8;</a:t>
            </a:r>
          </a:p>
          <a:p>
            <a:r>
              <a:rPr lang="en-US" sz="3000" dirty="0"/>
              <a:t>	while(us--);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69EB1-8751-FEBC-5D9F-29284D98F0A4}"/>
              </a:ext>
            </a:extLst>
          </p:cNvPr>
          <p:cNvSpPr txBox="1"/>
          <p:nvPr/>
        </p:nvSpPr>
        <p:spPr>
          <a:xfrm>
            <a:off x="1396066" y="5515432"/>
            <a:ext cx="100529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/>
              <a:t>Tần số hoạt động của Kit là 8MHz =&gt; 1 lệnh cần 0.125 micro giây để hoàn thành. Vậy cần thực hiện 8 chỉ thị lệnh để dừng chương trình trong 1 micro giây</a:t>
            </a:r>
          </a:p>
        </p:txBody>
      </p:sp>
    </p:spTree>
    <p:extLst>
      <p:ext uri="{BB962C8B-B14F-4D97-AF65-F5344CB8AC3E}">
        <p14:creationId xmlns:p14="http://schemas.microsoft.com/office/powerpoint/2010/main" val="211501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Breathing LED Functions — Maker Portal">
            <a:extLst>
              <a:ext uri="{FF2B5EF4-FFF2-40B4-BE49-F238E27FC236}">
                <a16:creationId xmlns:a16="http://schemas.microsoft.com/office/drawing/2014/main" id="{2EB82A79-4230-9D29-5E3A-88E634121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99" y="1871663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205558-0E04-4975-5CAE-F9FCE8DA0067}"/>
              </a:ext>
            </a:extLst>
          </p:cNvPr>
          <p:cNvSpPr txBox="1"/>
          <p:nvPr/>
        </p:nvSpPr>
        <p:spPr>
          <a:xfrm>
            <a:off x="6449591" y="2009596"/>
            <a:ext cx="47625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PWM: Nháy led với chu kỳ T rất nhỏ, trong đó 30% chu kỳ đèn sáng, 70% chu kỳ đèn tối sẽ cho ra hình ảnh LED có độ sáng 30% độ sáng tối đa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A91E0-F5BF-700B-A9C2-878306612262}"/>
              </a:ext>
            </a:extLst>
          </p:cNvPr>
          <p:cNvSpPr txBox="1"/>
          <p:nvPr/>
        </p:nvSpPr>
        <p:spPr>
          <a:xfrm>
            <a:off x="1739303" y="4683206"/>
            <a:ext cx="92436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Ý tưởng:</a:t>
            </a:r>
            <a:br>
              <a:rPr lang="en-US" sz="3000" dirty="0"/>
            </a:br>
            <a:r>
              <a:rPr lang="en-US" sz="3000" dirty="0"/>
              <a:t>- 1 hàm blink(): nháy led</a:t>
            </a:r>
            <a:br>
              <a:rPr lang="en-US" sz="3000" dirty="0"/>
            </a:br>
            <a:r>
              <a:rPr lang="en-US" sz="3000" dirty="0"/>
              <a:t>- 1 hàm PWM(brightness): led sáng với độ sáng brightness</a:t>
            </a:r>
          </a:p>
          <a:p>
            <a:r>
              <a:rPr lang="en-US" sz="3000" dirty="0"/>
              <a:t>- 1 hàm breath(): chỉnh độ sáng tăng/giảm dần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ACB96-0970-983C-A898-FD510D30FAED}"/>
              </a:ext>
            </a:extLst>
          </p:cNvPr>
          <p:cNvSpPr txBox="1"/>
          <p:nvPr/>
        </p:nvSpPr>
        <p:spPr>
          <a:xfrm>
            <a:off x="970383" y="335901"/>
            <a:ext cx="42627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/>
              <a:t>2. LED THỞ</a:t>
            </a:r>
          </a:p>
        </p:txBody>
      </p:sp>
    </p:spTree>
    <p:extLst>
      <p:ext uri="{BB962C8B-B14F-4D97-AF65-F5344CB8AC3E}">
        <p14:creationId xmlns:p14="http://schemas.microsoft.com/office/powerpoint/2010/main" val="34830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14D9EC-535C-D945-8249-71107840CC8E}"/>
              </a:ext>
            </a:extLst>
          </p:cNvPr>
          <p:cNvSpPr txBox="1"/>
          <p:nvPr/>
        </p:nvSpPr>
        <p:spPr>
          <a:xfrm>
            <a:off x="970383" y="335901"/>
            <a:ext cx="42627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/>
              <a:t>2. LED THỞ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1F982-76F6-50BD-73BA-8A75A8E57E60}"/>
              </a:ext>
            </a:extLst>
          </p:cNvPr>
          <p:cNvSpPr txBox="1"/>
          <p:nvPr/>
        </p:nvSpPr>
        <p:spPr>
          <a:xfrm>
            <a:off x="970383" y="1351393"/>
            <a:ext cx="13692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Mã giả:</a:t>
            </a:r>
          </a:p>
          <a:p>
            <a:endParaRPr lang="en-US" sz="3000" b="1" dirty="0"/>
          </a:p>
          <a:p>
            <a:endParaRPr lang="en-US" sz="3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93983-01CC-4B8B-FC34-1C41D9370658}"/>
              </a:ext>
            </a:extLst>
          </p:cNvPr>
          <p:cNvSpPr/>
          <p:nvPr/>
        </p:nvSpPr>
        <p:spPr>
          <a:xfrm>
            <a:off x="1063690" y="1952313"/>
            <a:ext cx="5878286" cy="1636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PWM(brightness):</a:t>
            </a:r>
          </a:p>
          <a:p>
            <a:r>
              <a:rPr lang="en-US" sz="2000" dirty="0"/>
              <a:t>	While(</a:t>
            </a:r>
            <a:r>
              <a:rPr lang="en-US" sz="2000" dirty="0" err="1"/>
              <a:t>Number_of_loop</a:t>
            </a:r>
            <a:r>
              <a:rPr lang="en-US" sz="2000" dirty="0"/>
              <a:t>--):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DutyCycle</a:t>
            </a:r>
            <a:r>
              <a:rPr lang="en-US" sz="2000" dirty="0"/>
              <a:t> = Cycle * brightness / 100;</a:t>
            </a:r>
          </a:p>
          <a:p>
            <a:r>
              <a:rPr lang="en-US" sz="2000" dirty="0"/>
              <a:t>		blink(brightness):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1CA0A-83F3-4F0F-F1C5-7EF83B43D77D}"/>
              </a:ext>
            </a:extLst>
          </p:cNvPr>
          <p:cNvSpPr/>
          <p:nvPr/>
        </p:nvSpPr>
        <p:spPr>
          <a:xfrm>
            <a:off x="1054359" y="3760237"/>
            <a:ext cx="5887617" cy="2903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breath():</a:t>
            </a:r>
          </a:p>
          <a:p>
            <a:r>
              <a:rPr lang="en-US" sz="2000" dirty="0"/>
              <a:t>	increment = 1</a:t>
            </a:r>
          </a:p>
          <a:p>
            <a:r>
              <a:rPr lang="en-US" sz="2000" dirty="0"/>
              <a:t>	while(</a:t>
            </a:r>
            <a:r>
              <a:rPr lang="en-US" sz="2000" dirty="0" err="1"/>
              <a:t>button_press</a:t>
            </a:r>
            <a:r>
              <a:rPr lang="en-US" sz="2000" dirty="0"/>
              <a:t>):</a:t>
            </a:r>
          </a:p>
          <a:p>
            <a:r>
              <a:rPr lang="en-US" sz="2000" dirty="0"/>
              <a:t>		PWM(brightness)</a:t>
            </a:r>
          </a:p>
          <a:p>
            <a:r>
              <a:rPr lang="en-US" sz="2000" dirty="0"/>
              <a:t>		Brightness += increment</a:t>
            </a:r>
          </a:p>
          <a:p>
            <a:endParaRPr lang="en-US" sz="2000" dirty="0"/>
          </a:p>
          <a:p>
            <a:r>
              <a:rPr lang="en-US" sz="2000" dirty="0"/>
              <a:t>	If(Brightness == max) increment = -1;</a:t>
            </a:r>
          </a:p>
          <a:p>
            <a:r>
              <a:rPr lang="en-US" sz="2000" dirty="0"/>
              <a:t>	If(Brightness == min) increment = 1;</a:t>
            </a:r>
          </a:p>
        </p:txBody>
      </p:sp>
    </p:spTree>
    <p:extLst>
      <p:ext uri="{BB962C8B-B14F-4D97-AF65-F5344CB8AC3E}">
        <p14:creationId xmlns:p14="http://schemas.microsoft.com/office/powerpoint/2010/main" val="260114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141105-1D8D-F461-3C99-B5040A35C33D}"/>
              </a:ext>
            </a:extLst>
          </p:cNvPr>
          <p:cNvSpPr txBox="1"/>
          <p:nvPr/>
        </p:nvSpPr>
        <p:spPr>
          <a:xfrm>
            <a:off x="970383" y="335901"/>
            <a:ext cx="72013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/>
              <a:t>3.TRIỂN KHAI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4ECF3-7971-7F14-4CA2-9C4FE9823893}"/>
              </a:ext>
            </a:extLst>
          </p:cNvPr>
          <p:cNvSpPr txBox="1"/>
          <p:nvPr/>
        </p:nvSpPr>
        <p:spPr>
          <a:xfrm>
            <a:off x="970383" y="1825793"/>
            <a:ext cx="105594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Để đơn giản, chúng ta sẽ sử dụng các hàm có sẵn của thư viện HAL</a:t>
            </a:r>
            <a:br>
              <a:rPr lang="en-US" sz="3000" dirty="0"/>
            </a:br>
            <a:r>
              <a:rPr lang="en-US" sz="3000" dirty="0"/>
              <a:t>Bao gồm: Delay, </a:t>
            </a:r>
            <a:r>
              <a:rPr lang="en-US" sz="3000" dirty="0" err="1"/>
              <a:t>GPIO_Write</a:t>
            </a:r>
            <a:r>
              <a:rPr lang="en-US" sz="3000" dirty="0"/>
              <a:t>, </a:t>
            </a:r>
            <a:r>
              <a:rPr lang="en-US" sz="3000" dirty="0" err="1"/>
              <a:t>GPIO_Read</a:t>
            </a:r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Ta sẽ bỏ qua phần code khai báo chân, để tập trung vào thuật toán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D4DA2-89AC-1E60-7A1C-1913BC568DBF}"/>
              </a:ext>
            </a:extLst>
          </p:cNvPr>
          <p:cNvSpPr txBox="1"/>
          <p:nvPr/>
        </p:nvSpPr>
        <p:spPr>
          <a:xfrm>
            <a:off x="970382" y="4544111"/>
            <a:ext cx="10559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Sau khi trình bày xong, chúng ta sẽ tự xây dựng thư viện </a:t>
            </a:r>
            <a:r>
              <a:rPr lang="en-US" sz="3000" b="1" dirty="0" err="1"/>
              <a:t>gpio.h</a:t>
            </a:r>
            <a:r>
              <a:rPr lang="en-US" sz="3000" b="1" dirty="0"/>
              <a:t> riêng, nếu các bạn yêu cầu. Thư viện này em đã xây dựng sẵn</a:t>
            </a:r>
          </a:p>
        </p:txBody>
      </p:sp>
    </p:spTree>
    <p:extLst>
      <p:ext uri="{BB962C8B-B14F-4D97-AF65-F5344CB8AC3E}">
        <p14:creationId xmlns:p14="http://schemas.microsoft.com/office/powerpoint/2010/main" val="120298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BED48-7A4A-860D-8D4A-6F47BCAC65E3}"/>
              </a:ext>
            </a:extLst>
          </p:cNvPr>
          <p:cNvSpPr txBox="1"/>
          <p:nvPr/>
        </p:nvSpPr>
        <p:spPr>
          <a:xfrm>
            <a:off x="970383" y="335901"/>
            <a:ext cx="42942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/>
              <a:t>4. KẾT QUẢ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69F29-CCB0-39FA-A7C7-1ABA76BAFB3E}"/>
              </a:ext>
            </a:extLst>
          </p:cNvPr>
          <p:cNvSpPr txBox="1"/>
          <p:nvPr/>
        </p:nvSpPr>
        <p:spPr>
          <a:xfrm>
            <a:off x="2388635" y="2351315"/>
            <a:ext cx="80056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Thay vì nhìn hình thì em mời thầy và mọi người nhìn mạch thực tế ạ (. ❛ ᴗ ❛.)</a:t>
            </a:r>
          </a:p>
        </p:txBody>
      </p:sp>
    </p:spTree>
    <p:extLst>
      <p:ext uri="{BB962C8B-B14F-4D97-AF65-F5344CB8AC3E}">
        <p14:creationId xmlns:p14="http://schemas.microsoft.com/office/powerpoint/2010/main" val="274844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Nhiệm vụ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Nhiệm vụ</dc:title>
  <dc:creator>Tran Quang Huy 20210428</dc:creator>
  <cp:lastModifiedBy>Tran Quang Huy 20210428</cp:lastModifiedBy>
  <cp:revision>2</cp:revision>
  <dcterms:created xsi:type="dcterms:W3CDTF">2023-09-09T07:13:01Z</dcterms:created>
  <dcterms:modified xsi:type="dcterms:W3CDTF">2023-09-09T07:49:31Z</dcterms:modified>
</cp:coreProperties>
</file>