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9" r:id="rId5"/>
    <p:sldId id="276" r:id="rId6"/>
    <p:sldId id="277" r:id="rId7"/>
    <p:sldId id="281" r:id="rId8"/>
    <p:sldId id="282" r:id="rId9"/>
    <p:sldId id="268" r:id="rId10"/>
    <p:sldId id="274" r:id="rId11"/>
    <p:sldId id="280" r:id="rId12"/>
    <p:sldId id="269" r:id="rId13"/>
    <p:sldId id="273" r:id="rId14"/>
    <p:sldId id="264" r:id="rId15"/>
    <p:sldId id="265" r:id="rId16"/>
    <p:sldId id="278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en.m.wikipedia.org/wiki/Python_(programming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udocu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ED7D-2983-8B4D-866E-DF7CF002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821" y="304800"/>
            <a:ext cx="7868878" cy="1766942"/>
          </a:xfrm>
        </p:spPr>
        <p:txBody>
          <a:bodyPr/>
          <a:lstStyle/>
          <a:p>
            <a:r>
              <a:rPr lang="en-GB" sz="4400" dirty="0" err="1"/>
              <a:t>Vilasrao</a:t>
            </a:r>
            <a:r>
              <a:rPr lang="en-GB" sz="4400" dirty="0"/>
              <a:t> </a:t>
            </a:r>
            <a:r>
              <a:rPr lang="en-GB" sz="4400" dirty="0" err="1"/>
              <a:t>Deshmukh</a:t>
            </a:r>
            <a:r>
              <a:rPr lang="en-GB" sz="4400" dirty="0"/>
              <a:t> Foundation Group of Institutions, </a:t>
            </a:r>
            <a:r>
              <a:rPr lang="en-GB" sz="4400" dirty="0" err="1"/>
              <a:t>latur</a:t>
            </a:r>
            <a:endParaRPr lang="en-US" sz="44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468457D-DAD5-FC4E-9039-CE15A697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2" y="-62824"/>
            <a:ext cx="1547679" cy="2883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3C9245-393A-4043-A455-3DF0B5319B20}"/>
              </a:ext>
            </a:extLst>
          </p:cNvPr>
          <p:cNvSpPr txBox="1"/>
          <p:nvPr/>
        </p:nvSpPr>
        <p:spPr>
          <a:xfrm>
            <a:off x="5530331" y="2189448"/>
            <a:ext cx="1547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A Report On </a:t>
            </a:r>
            <a:endParaRPr lang="en-GB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E1A7F19-7AAD-8240-B559-FDED77A1F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1956" y="2628047"/>
            <a:ext cx="4674991" cy="518605"/>
          </a:xfrm>
        </p:spPr>
        <p:txBody>
          <a:bodyPr>
            <a:normAutofit fontScale="62500" lnSpcReduction="2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Hangman Game Using Python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AC5C7-85EE-9A40-A8B5-D96E8C5E86B0}"/>
              </a:ext>
            </a:extLst>
          </p:cNvPr>
          <p:cNvSpPr txBox="1"/>
          <p:nvPr/>
        </p:nvSpPr>
        <p:spPr>
          <a:xfrm rot="10800000" flipV="1">
            <a:off x="4513858" y="3048745"/>
            <a:ext cx="3580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PowerPoint presentation by-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BEC580-4AC6-E640-BA0C-6B10F38CA4EA}"/>
              </a:ext>
            </a:extLst>
          </p:cNvPr>
          <p:cNvSpPr txBox="1"/>
          <p:nvPr/>
        </p:nvSpPr>
        <p:spPr>
          <a:xfrm>
            <a:off x="2878423" y="3569710"/>
            <a:ext cx="55456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dirty="0">
                <a:solidFill>
                  <a:srgbClr val="202124"/>
                </a:solidFill>
                <a:latin typeface="Roboto" panose="02000000000000000000" pitchFamily="2" charset="0"/>
              </a:rPr>
              <a:t>1.Junaidi MD Owais  </a:t>
            </a:r>
          </a:p>
          <a:p>
            <a:pPr algn="l"/>
            <a:r>
              <a:rPr lang="en-GB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2.Ganesh Garad Vishnu</a:t>
            </a:r>
          </a:p>
          <a:p>
            <a:pPr algn="l"/>
            <a:r>
              <a:rPr lang="en-GB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3.</a:t>
            </a:r>
            <a:r>
              <a:rPr lang="en-GB" sz="2000" b="1" dirty="0">
                <a:solidFill>
                  <a:srgbClr val="202124"/>
                </a:solidFill>
                <a:latin typeface="Roboto" panose="02000000000000000000" pitchFamily="2" charset="0"/>
              </a:rPr>
              <a:t>Shinde </a:t>
            </a:r>
            <a:r>
              <a:rPr lang="en-GB" sz="2000" b="1">
                <a:solidFill>
                  <a:srgbClr val="202124"/>
                </a:solidFill>
                <a:latin typeface="Roboto" panose="02000000000000000000" pitchFamily="2" charset="0"/>
              </a:rPr>
              <a:t>Dhiraj Kiran</a:t>
            </a:r>
            <a:endParaRPr lang="en-GB" sz="20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GB" sz="20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661B3-A90D-F945-99E8-3DE05A443739}"/>
              </a:ext>
            </a:extLst>
          </p:cNvPr>
          <p:cNvSpPr txBox="1"/>
          <p:nvPr/>
        </p:nvSpPr>
        <p:spPr>
          <a:xfrm>
            <a:off x="4722915" y="5373075"/>
            <a:ext cx="31625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dirty="0">
                <a:solidFill>
                  <a:srgbClr val="202124"/>
                </a:solidFill>
                <a:latin typeface="Google Sans"/>
              </a:rPr>
              <a:t>Under the guidance of-</a:t>
            </a:r>
          </a:p>
          <a:p>
            <a:pPr algn="l"/>
            <a:r>
              <a:rPr lang="en-US" sz="2400" b="1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Prof.Bondge.K.S</a:t>
            </a:r>
            <a:endParaRPr lang="en-GB" sz="24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9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D59E-E64E-CF43-A4DA-1E37E6FF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8101"/>
            <a:ext cx="8451822" cy="5503261"/>
          </a:xfrm>
        </p:spPr>
        <p:txBody>
          <a:bodyPr>
            <a:normAutofit/>
          </a:bodyPr>
          <a:lstStyle/>
          <a:p>
            <a:r>
              <a:rPr lang="en-US" sz="2000" dirty="0"/>
              <a:t>Guessing the 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6240E-67C8-4BFE-5364-058334BC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94488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D59E-E64E-CF43-A4DA-1E37E6FF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05" y="770702"/>
            <a:ext cx="9555925" cy="5503261"/>
          </a:xfrm>
        </p:spPr>
        <p:txBody>
          <a:bodyPr>
            <a:normAutofit/>
          </a:bodyPr>
          <a:lstStyle/>
          <a:p>
            <a:r>
              <a:rPr lang="en-US" sz="2000" dirty="0"/>
              <a:t>If the Word get Wrong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5339C-5D44-8C54-554A-95FD595D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944"/>
            <a:ext cx="9296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4E5A-E87D-F74A-ABB9-226EEEFB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08215"/>
            <a:ext cx="8600263" cy="5633148"/>
          </a:xfrm>
        </p:spPr>
        <p:txBody>
          <a:bodyPr/>
          <a:lstStyle/>
          <a:p>
            <a:r>
              <a:rPr lang="en-US" sz="2000" dirty="0"/>
              <a:t>How Man Got Hang When the Word Guess Wrong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92546-9D99-EF88-5673-1F20D5F4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67" y="1781958"/>
            <a:ext cx="86868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8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18DC-0106-7145-8F31-4DEC3D4B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6657"/>
            <a:ext cx="8507487" cy="5484706"/>
          </a:xfrm>
        </p:spPr>
        <p:txBody>
          <a:bodyPr>
            <a:normAutofit/>
          </a:bodyPr>
          <a:lstStyle/>
          <a:p>
            <a:r>
              <a:rPr lang="en-US" sz="2000" dirty="0"/>
              <a:t>When the Guess Get Wrong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E22D-0308-C101-7D9F-4F1FA572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6" y="1447800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2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46A3-99DB-4943-9773-713C5F9B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932961" y="920339"/>
            <a:ext cx="4157103" cy="805294"/>
          </a:xfrm>
        </p:spPr>
        <p:txBody>
          <a:bodyPr/>
          <a:lstStyle/>
          <a:p>
            <a:r>
              <a:rPr lang="en-GB" b="1">
                <a:solidFill>
                  <a:schemeClr val="tx1"/>
                </a:solidFill>
              </a:rPr>
              <a:t>APPLICATIONS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B616D7-29A0-EE06-96EF-DDA9FC6E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can perform different tasks like…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and Casual Gaming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Training and Mental Stimulation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Rehabilitation and Therapy</a:t>
            </a:r>
          </a:p>
        </p:txBody>
      </p:sp>
    </p:spTree>
    <p:extLst>
      <p:ext uri="{BB962C8B-B14F-4D97-AF65-F5344CB8AC3E}">
        <p14:creationId xmlns:p14="http://schemas.microsoft.com/office/powerpoint/2010/main" val="122725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63B2-51DF-0042-A732-86FE09EF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370" y="982473"/>
            <a:ext cx="5306785" cy="947267"/>
          </a:xfrm>
        </p:spPr>
        <p:txBody>
          <a:bodyPr/>
          <a:lstStyle/>
          <a:p>
            <a:r>
              <a:rPr lang="en-GB" b="1">
                <a:solidFill>
                  <a:schemeClr val="tx1"/>
                </a:solidFill>
              </a:rPr>
              <a:t>FUTURE SCOPE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C841-B7EE-B247-9552-92AEEB63A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25" y="2094712"/>
            <a:ext cx="8773974" cy="4212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scope of the project includes that what all future enhancement can be done in this system to make it more feasible to users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technology advances, Hangman games can benefit from more visually appealing graphics and animations.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feature would provide a more natural and interactive gameplay experience, especially for mobile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Implementing AR (Augmented</a:t>
            </a:r>
            <a:r>
              <a:rPr lang="en-IN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dirty="0"/>
              <a:t>Reality)technology can bring the Hangman game into the real world.</a:t>
            </a:r>
          </a:p>
        </p:txBody>
      </p:sp>
    </p:spTree>
    <p:extLst>
      <p:ext uri="{BB962C8B-B14F-4D97-AF65-F5344CB8AC3E}">
        <p14:creationId xmlns:p14="http://schemas.microsoft.com/office/powerpoint/2010/main" val="214160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FD0B-D618-7948-909B-27A7C3B5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044" y="609600"/>
            <a:ext cx="5896957" cy="89337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Advantages</a:t>
            </a:r>
            <a:r>
              <a:rPr lang="en-US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057E47-8DE4-C3AD-55EA-44A8A034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Vocabulary Development</a:t>
            </a:r>
          </a:p>
          <a:p>
            <a:r>
              <a:rPr lang="en-US" dirty="0"/>
              <a:t>Spelling Practice</a:t>
            </a:r>
          </a:p>
          <a:p>
            <a:r>
              <a:rPr lang="en-US" dirty="0"/>
              <a:t>Critical Thinking and Problem-Solving</a:t>
            </a:r>
          </a:p>
          <a:p>
            <a:r>
              <a:rPr lang="en-US" dirty="0"/>
              <a:t>Entertainment and Engagement</a:t>
            </a:r>
          </a:p>
          <a:p>
            <a:r>
              <a:rPr lang="en-US" dirty="0"/>
              <a:t>Accessibility and Simplicity</a:t>
            </a:r>
          </a:p>
          <a:p>
            <a:r>
              <a:rPr lang="en-US" dirty="0"/>
              <a:t>Educational Value </a:t>
            </a:r>
          </a:p>
        </p:txBody>
      </p:sp>
    </p:spTree>
    <p:extLst>
      <p:ext uri="{BB962C8B-B14F-4D97-AF65-F5344CB8AC3E}">
        <p14:creationId xmlns:p14="http://schemas.microsoft.com/office/powerpoint/2010/main" val="46347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B36B-DACE-2A4A-91EB-089D45CE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930105" y="816638"/>
            <a:ext cx="4660950" cy="983216"/>
          </a:xfrm>
        </p:spPr>
        <p:txBody>
          <a:bodyPr/>
          <a:lstStyle/>
          <a:p>
            <a:r>
              <a:rPr lang="en-GB" b="1">
                <a:solidFill>
                  <a:schemeClr val="tx1"/>
                </a:solidFill>
              </a:rPr>
              <a:t>CONCLUSION 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CA7608-10F0-EB40-A5AD-6D98A2FE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0195"/>
            <a:ext cx="8748705" cy="4631167"/>
          </a:xfrm>
        </p:spPr>
        <p:txBody>
          <a:bodyPr/>
          <a:lstStyle/>
          <a:p>
            <a:endParaRPr lang="en-GB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E96EF-33FD-E140-A3A7-E8A6601C3B79}"/>
              </a:ext>
            </a:extLst>
          </p:cNvPr>
          <p:cNvSpPr txBox="1"/>
          <p:nvPr/>
        </p:nvSpPr>
        <p:spPr>
          <a:xfrm>
            <a:off x="1744807" y="1776616"/>
            <a:ext cx="74029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800" spc="-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Thus , the system is technologically more reliable &amp; feasible than the existing system .We have got the opportunity to learn many things with the system . We do sincerely believe that we have been able to achieve the objectives &amp; provide the ultimate output called  “ User Satisfaction ” . This practical work really give us a chance to learn something different from typical reference books .</a:t>
            </a:r>
            <a:endParaRPr lang="en-GB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800" spc="-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0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2EE2-4E6B-0342-8435-DA7E0649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713016" y="964870"/>
            <a:ext cx="2987389" cy="593766"/>
          </a:xfrm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chemeClr val="tx1"/>
                </a:solidFill>
              </a:rPr>
              <a:t>REFERENCE 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ED956D-B21E-CF40-BA2F-9F4EF682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319" y="1688733"/>
            <a:ext cx="9880640" cy="4204398"/>
          </a:xfrm>
        </p:spPr>
        <p:txBody>
          <a:bodyPr/>
          <a:lstStyle/>
          <a:p>
            <a:endParaRPr lang="en-GB"/>
          </a:p>
          <a:p>
            <a:r>
              <a:rPr lang="en-US"/>
              <a:t>Python WIKI…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>
                <a:hlinkClick r:id="rId2"/>
              </a:rPr>
              <a:t>https://en.m.wikipedia.org/wiki/Python_(programming_language)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THEORY….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>
                <a:hlinkClick r:id="rId3"/>
              </a:rPr>
              <a:t>https://www.w3schools.com/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INFORMATION ABOUT DESKTOP VOICE ASSISTANT…</a:t>
            </a:r>
          </a:p>
          <a:p>
            <a:pPr marL="0" indent="0">
              <a:buNone/>
            </a:pPr>
            <a:r>
              <a:rPr lang="en-US"/>
              <a:t>          </a:t>
            </a:r>
            <a:r>
              <a:rPr lang="en-US">
                <a:hlinkClick r:id="rId4"/>
              </a:rPr>
              <a:t>https://www.studocu.com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E794-2503-754C-B4A4-FCFFA0CA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795339" y="500991"/>
            <a:ext cx="2601322" cy="909204"/>
          </a:xfrm>
        </p:spPr>
        <p:txBody>
          <a:bodyPr/>
          <a:lstStyle/>
          <a:p>
            <a:r>
              <a:rPr lang="en-GB" b="1">
                <a:solidFill>
                  <a:schemeClr val="tx1"/>
                </a:solidFill>
              </a:rPr>
              <a:t>CONTENT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657C-455D-F842-A4D5-968B0B39E5B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3043051" y="1410197"/>
            <a:ext cx="6178879" cy="42676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1.Introduction </a:t>
            </a:r>
          </a:p>
          <a:p>
            <a:pPr marL="0" indent="0">
              <a:buNone/>
            </a:pPr>
            <a:r>
              <a:rPr lang="en-GB" b="1" dirty="0"/>
              <a:t>2.Objective of the project </a:t>
            </a:r>
          </a:p>
          <a:p>
            <a:pPr marL="0" indent="0">
              <a:buNone/>
            </a:pPr>
            <a:r>
              <a:rPr lang="en-US" b="1" dirty="0"/>
              <a:t>3.Hardware used </a:t>
            </a:r>
            <a:endParaRPr lang="en-GB" b="1" dirty="0"/>
          </a:p>
          <a:p>
            <a:pPr marL="0" indent="0">
              <a:buNone/>
            </a:pPr>
            <a:r>
              <a:rPr lang="en-US" b="1" dirty="0"/>
              <a:t>4.Software requirements </a:t>
            </a:r>
          </a:p>
          <a:p>
            <a:pPr marL="0" indent="0">
              <a:buNone/>
            </a:pPr>
            <a:r>
              <a:rPr lang="en-US" b="1" dirty="0"/>
              <a:t>5.Languages Used</a:t>
            </a:r>
          </a:p>
          <a:p>
            <a:pPr marL="0" indent="0">
              <a:buNone/>
            </a:pPr>
            <a:r>
              <a:rPr lang="en-US" b="1" dirty="0"/>
              <a:t>6.Features </a:t>
            </a:r>
            <a:endParaRPr lang="en-GB" b="1" dirty="0"/>
          </a:p>
          <a:p>
            <a:pPr marL="0" indent="0">
              <a:buNone/>
            </a:pPr>
            <a:r>
              <a:rPr lang="en-US" b="1" dirty="0"/>
              <a:t>7</a:t>
            </a:r>
            <a:r>
              <a:rPr lang="en-GB" b="1" dirty="0"/>
              <a:t>.Some pictures </a:t>
            </a:r>
          </a:p>
          <a:p>
            <a:pPr marL="0" indent="0">
              <a:buNone/>
            </a:pPr>
            <a:r>
              <a:rPr lang="en-US" b="1" dirty="0"/>
              <a:t>8.</a:t>
            </a:r>
            <a:r>
              <a:rPr lang="en-GB" b="1" dirty="0"/>
              <a:t>Application </a:t>
            </a:r>
          </a:p>
          <a:p>
            <a:pPr marL="0" indent="0">
              <a:buNone/>
            </a:pPr>
            <a:r>
              <a:rPr lang="en-US" b="1" dirty="0"/>
              <a:t>9.</a:t>
            </a:r>
            <a:r>
              <a:rPr lang="en-GB" b="1" dirty="0"/>
              <a:t>Future Scope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10.Advantages </a:t>
            </a:r>
            <a:endParaRPr lang="en-GB" b="1" dirty="0"/>
          </a:p>
          <a:p>
            <a:pPr marL="0" indent="0">
              <a:buNone/>
            </a:pPr>
            <a:r>
              <a:rPr lang="en-US" b="1" dirty="0"/>
              <a:t>11.</a:t>
            </a:r>
            <a:r>
              <a:rPr lang="en-GB" b="1" dirty="0"/>
              <a:t>Conclusion</a:t>
            </a:r>
          </a:p>
          <a:p>
            <a:pPr marL="0" indent="0">
              <a:buNone/>
            </a:pPr>
            <a:r>
              <a:rPr lang="en-US" b="1" dirty="0"/>
              <a:t>12.</a:t>
            </a:r>
            <a:r>
              <a:rPr lang="en-GB" b="1" dirty="0"/>
              <a:t>Reference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22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8CB4-58BD-2B4F-A46C-FE33653B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CACF7-876E-D17D-BC5F-A6096BB0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299"/>
            <a:ext cx="8266271" cy="3989367"/>
          </a:xfrm>
        </p:spPr>
        <p:txBody>
          <a:bodyPr/>
          <a:lstStyle/>
          <a:p>
            <a:r>
              <a:rPr lang="en-US" dirty="0"/>
              <a:t>Hangman is a popular word-guessing game that has been enjoyed by both kids and adults for decades. </a:t>
            </a:r>
          </a:p>
          <a:p>
            <a:r>
              <a:rPr lang="en-US" dirty="0"/>
              <a:t>The game involves guessing letters to uncover a hidden word, with each incorrect guess resulting in the drawing of a stick figure being hanged. Despite its dark origins, Hangman is a fun and challenging game that can be played alone or with others.</a:t>
            </a:r>
          </a:p>
          <a:p>
            <a:r>
              <a:rPr lang="en-US" dirty="0"/>
              <a:t>In this presentation, we will explore the concept of Hangman and how to implement it using Python programming language. We will provide step-by-step instructions and code examples to help you create your own version of the game. So sit back, relax, and let's get started!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3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626F-C69B-9D41-83D1-DA833AAC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Objectives of the system</a:t>
            </a:r>
            <a:r>
              <a:rPr lang="en-US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EC753-D406-FC23-C046-BC62DF82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30400"/>
            <a:ext cx="8223937" cy="3632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Game Initialization: The system should initialize the game by selecting a random word or phrase from a predefined list or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Interaction: The system should enable users to interact with the game by guessing letters or 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Word Progress Tracking: The system should keep track of the player's progress in guessing the word or phrase.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Wrong Guess Tracking: The system should maintain a record of the player's incorrect guesses.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Win/Loss Conditions: The system should determine the win or loss condition based on the player's progress and the number of incorrect guesses</a:t>
            </a:r>
          </a:p>
        </p:txBody>
      </p:sp>
    </p:spTree>
    <p:extLst>
      <p:ext uri="{BB962C8B-B14F-4D97-AF65-F5344CB8AC3E}">
        <p14:creationId xmlns:p14="http://schemas.microsoft.com/office/powerpoint/2010/main" val="72060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3738-4920-024F-B68D-F1E9E823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Hardware Used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52F1-CA26-874F-914D-9E905BB1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hardware used –</a:t>
            </a:r>
          </a:p>
          <a:p>
            <a:r>
              <a:rPr lang="en-US" dirty="0">
                <a:solidFill>
                  <a:schemeClr val="tx1"/>
                </a:solidFill>
              </a:rPr>
              <a:t>Processor: i5 </a:t>
            </a:r>
            <a:r>
              <a:rPr lang="en-US">
                <a:solidFill>
                  <a:schemeClr val="tx1"/>
                </a:solidFill>
              </a:rPr>
              <a:t>Generations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Hard disk: </a:t>
            </a:r>
            <a:r>
              <a:rPr lang="en-US">
                <a:solidFill>
                  <a:schemeClr val="tx1"/>
                </a:solidFill>
              </a:rPr>
              <a:t>1 TB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Ram: 8 GB</a:t>
            </a:r>
          </a:p>
        </p:txBody>
      </p:sp>
    </p:spTree>
    <p:extLst>
      <p:ext uri="{BB962C8B-B14F-4D97-AF65-F5344CB8AC3E}">
        <p14:creationId xmlns:p14="http://schemas.microsoft.com/office/powerpoint/2010/main" val="207733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A2DB-A473-4846-B67E-BFA999E6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10" y="553934"/>
            <a:ext cx="8596668" cy="1320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Software Requirements</a:t>
            </a:r>
            <a:r>
              <a:rPr lang="en-US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BF0EC-48BB-26E9-091E-BE012377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981" y="1874735"/>
            <a:ext cx="8272020" cy="4166628"/>
          </a:xfrm>
        </p:spPr>
        <p:txBody>
          <a:bodyPr/>
          <a:lstStyle/>
          <a:p>
            <a:r>
              <a:rPr lang="en-US"/>
              <a:t>Windows 10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Python 3.8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Visual studio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B0FC-9B47-7F48-8B9D-5E1DFE07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71426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Languages Used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F312-314F-5546-8449-7205FDC0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PYTHON</a:t>
            </a:r>
          </a:p>
          <a:p>
            <a:r>
              <a:rPr lang="en-US" dirty="0"/>
              <a:t>Python is</a:t>
            </a:r>
            <a:r>
              <a:rPr lang="en-GB" dirty="0"/>
              <a:t> a high level</a:t>
            </a:r>
            <a:r>
              <a:rPr lang="en-US" dirty="0"/>
              <a:t> </a:t>
            </a:r>
            <a:r>
              <a:rPr lang="en-GB" dirty="0"/>
              <a:t>General purpose programming language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Python is dynamically typed and garbage collected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It support multiple Programming Paradigms including structured object oriented and functional programming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75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BC7F-5B52-B242-A76E-EB2592C6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13" y="1029813"/>
            <a:ext cx="8596668" cy="11307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240F1A-FB12-9F47-4579-D5B19646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dirty="0"/>
              <a:t>Word Categories: Hangman games often include different word categories or themes, such as animals, countries, movies, or sports. </a:t>
            </a:r>
          </a:p>
          <a:p>
            <a:r>
              <a:rPr lang="en-US" dirty="0"/>
              <a:t>Hints: To assist players, some Hangman games provide hints or clues for the selected word.</a:t>
            </a:r>
          </a:p>
          <a:p>
            <a:r>
              <a:rPr lang="en-US" dirty="0"/>
              <a:t>Score and Leaderboards: Hangman games often keep track of players' scores based on their performance, such as the number of correct guesses, the time taken to complete a game, or a combination of factors</a:t>
            </a:r>
          </a:p>
        </p:txBody>
      </p:sp>
    </p:spTree>
    <p:extLst>
      <p:ext uri="{BB962C8B-B14F-4D97-AF65-F5344CB8AC3E}">
        <p14:creationId xmlns:p14="http://schemas.microsoft.com/office/powerpoint/2010/main" val="314967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0DD1-7996-0048-BA23-1FA0D1BC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44" y="461158"/>
            <a:ext cx="8596668" cy="1320800"/>
          </a:xfrm>
        </p:spPr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Some Pictures</a:t>
            </a:r>
            <a:r>
              <a:rPr lang="en-GB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AA5B-64EB-2F4B-A08B-50B74B42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1753"/>
            <a:ext cx="8377601" cy="4779609"/>
          </a:xfrm>
        </p:spPr>
        <p:txBody>
          <a:bodyPr>
            <a:normAutofit/>
          </a:bodyPr>
          <a:lstStyle/>
          <a:p>
            <a:r>
              <a:rPr lang="en-US" sz="2000" dirty="0"/>
              <a:t>To open Game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2C6B6-95EC-E277-DB58-CF15D6C7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01" y="1905000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74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722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Google Sans</vt:lpstr>
      <vt:lpstr>Roboto</vt:lpstr>
      <vt:lpstr>Söhne</vt:lpstr>
      <vt:lpstr>Times New Roman</vt:lpstr>
      <vt:lpstr>Trebuchet MS</vt:lpstr>
      <vt:lpstr>Wingdings</vt:lpstr>
      <vt:lpstr>Wingdings 3</vt:lpstr>
      <vt:lpstr>Facet</vt:lpstr>
      <vt:lpstr>Vilasrao Deshmukh Foundation Group of Institutions, latur</vt:lpstr>
      <vt:lpstr>CONTENT</vt:lpstr>
      <vt:lpstr>Introduction </vt:lpstr>
      <vt:lpstr>Objectives of the system </vt:lpstr>
      <vt:lpstr>Hardware Used </vt:lpstr>
      <vt:lpstr>Software Requirements </vt:lpstr>
      <vt:lpstr>Languages Used </vt:lpstr>
      <vt:lpstr>Features </vt:lpstr>
      <vt:lpstr>Some Pictures </vt:lpstr>
      <vt:lpstr>PowerPoint Presentation</vt:lpstr>
      <vt:lpstr>PowerPoint Presentation</vt:lpstr>
      <vt:lpstr>PowerPoint Presentation</vt:lpstr>
      <vt:lpstr>PowerPoint Presentation</vt:lpstr>
      <vt:lpstr>APPLICATIONS</vt:lpstr>
      <vt:lpstr>FUTURE SCOPE</vt:lpstr>
      <vt:lpstr>Advantages </vt:lpstr>
      <vt:lpstr>CONCLUSION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Vilasrao Deshmukh Foundation Group of Institutions, latur</dc:title>
  <dc:creator>meerajadhav2002@gmail.com</dc:creator>
  <cp:lastModifiedBy>Dark Warrior</cp:lastModifiedBy>
  <cp:revision>40</cp:revision>
  <dcterms:created xsi:type="dcterms:W3CDTF">2022-03-01T12:49:19Z</dcterms:created>
  <dcterms:modified xsi:type="dcterms:W3CDTF">2023-06-03T07:41:56Z</dcterms:modified>
</cp:coreProperties>
</file>