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2CEB-4703-4CAD-AB2E-907E9D362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2BA69C4-5DD1-4034-9F8D-BBE87C812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B7FC155-0898-4212-A488-4736D2760A0D}"/>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5" name="Footer Placeholder 4">
            <a:extLst>
              <a:ext uri="{FF2B5EF4-FFF2-40B4-BE49-F238E27FC236}">
                <a16:creationId xmlns:a16="http://schemas.microsoft.com/office/drawing/2014/main" id="{7E143617-8334-4B72-ABFF-8AAA7CF04D6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1421AE0-FBBA-470F-BFE3-78E16DBAA9C5}"/>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423569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91CD-C6AC-40DC-83FC-9550278D5E5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FB10246-7710-46FF-AAB2-AFE226443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CECDA65-9EB6-4F36-9DD4-0C1A7B9AA4A8}"/>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5" name="Footer Placeholder 4">
            <a:extLst>
              <a:ext uri="{FF2B5EF4-FFF2-40B4-BE49-F238E27FC236}">
                <a16:creationId xmlns:a16="http://schemas.microsoft.com/office/drawing/2014/main" id="{49406900-9890-46B0-A203-A13B5848FD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6C068C4-7C74-41FE-A4BF-B2EDEF6EB018}"/>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74993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4F2C9-960E-450B-B199-2EBC7E0F6F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A4A245D-7EA1-4984-86A9-C5307609C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BB5ABD5-4672-4DF1-95AD-80035747C0B8}"/>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5" name="Footer Placeholder 4">
            <a:extLst>
              <a:ext uri="{FF2B5EF4-FFF2-40B4-BE49-F238E27FC236}">
                <a16:creationId xmlns:a16="http://schemas.microsoft.com/office/drawing/2014/main" id="{D6452622-C9CD-4B32-B480-6331518DEC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A104677-EDCC-409A-AB0F-8E61BF050C97}"/>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87701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FE0B-6D96-4D4C-96BD-F5C0BD482FA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8F1AE08-7C51-4C0A-95D6-A5DBD985CE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7BB3C2-D5A8-43E3-98D6-CBDFEB1C5C8E}"/>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5" name="Footer Placeholder 4">
            <a:extLst>
              <a:ext uri="{FF2B5EF4-FFF2-40B4-BE49-F238E27FC236}">
                <a16:creationId xmlns:a16="http://schemas.microsoft.com/office/drawing/2014/main" id="{63BAAE8D-7C0F-4D87-BD27-0985E5A7A0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FC2A762-4FB0-4AB2-90F1-F06150414EF7}"/>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90015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23E1-96B0-44FE-93EA-A26C539E7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D306AEE-6223-4732-8492-461097D55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FD2B5-81B4-4348-96D6-C9E6A37895EE}"/>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5" name="Footer Placeholder 4">
            <a:extLst>
              <a:ext uri="{FF2B5EF4-FFF2-40B4-BE49-F238E27FC236}">
                <a16:creationId xmlns:a16="http://schemas.microsoft.com/office/drawing/2014/main" id="{00BFBE81-1DC7-4B34-919F-6E17EE90EDA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92B8E0-1786-4E90-9AD4-6CDAA37E02FC}"/>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39532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6142-BA6F-44A5-8FB9-8AF70B07272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E1D00A3-4C02-4F2E-A47D-6F476C564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3E67CB6-1592-411B-849B-C4CBCD30D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5F9D11A-0590-44C1-9671-DE1961974F32}"/>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6" name="Footer Placeholder 5">
            <a:extLst>
              <a:ext uri="{FF2B5EF4-FFF2-40B4-BE49-F238E27FC236}">
                <a16:creationId xmlns:a16="http://schemas.microsoft.com/office/drawing/2014/main" id="{B82E870E-AADD-49BA-8E09-894E4A9313D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F2107BD-A1E7-425F-BD32-6EAB09B05D4B}"/>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188780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A0A0-A31E-4CF5-BF34-8AD5AA3D7AC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6239481-7554-49E6-8829-E328D72A2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DA21E9-0E8F-4B47-95B8-D1E3F0F7C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682ABF5-BF50-4218-944F-DCF5BC6B5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16281C-8FB2-4C79-833D-4D4FBE451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FFE6A59-B0C5-4502-94C5-E431AD3839EB}"/>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8" name="Footer Placeholder 7">
            <a:extLst>
              <a:ext uri="{FF2B5EF4-FFF2-40B4-BE49-F238E27FC236}">
                <a16:creationId xmlns:a16="http://schemas.microsoft.com/office/drawing/2014/main" id="{76CBFDDF-1C72-486E-95C2-D735C80B97C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5B4C1141-DAF4-452D-96A2-787118444A3A}"/>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98810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B8A2-F8B9-4954-B5A7-960223BEB4D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614C9DC-18FF-4E49-A9F7-7F5B2B09203D}"/>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4" name="Footer Placeholder 3">
            <a:extLst>
              <a:ext uri="{FF2B5EF4-FFF2-40B4-BE49-F238E27FC236}">
                <a16:creationId xmlns:a16="http://schemas.microsoft.com/office/drawing/2014/main" id="{102409D7-32A3-4990-AFE8-AE62F34005A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46058A3-1C1B-4C32-B186-E271C9B8BDDC}"/>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1214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4EBA8-50CC-4AF5-B5DC-9F3CACAC0EC5}"/>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3" name="Footer Placeholder 2">
            <a:extLst>
              <a:ext uri="{FF2B5EF4-FFF2-40B4-BE49-F238E27FC236}">
                <a16:creationId xmlns:a16="http://schemas.microsoft.com/office/drawing/2014/main" id="{FC840F2A-3D08-4D36-9D60-D128B062766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1DCEF36-0E57-4C26-B331-07EC2F27EE10}"/>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52180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8627-2050-4804-BA01-DCE5FFF59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D089BED-4FE1-41E3-8191-21AEEF12B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B33B01C-1785-4689-BA53-118D5C194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83CC4-FC61-493E-8E90-18B9FA2AB6E1}"/>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6" name="Footer Placeholder 5">
            <a:extLst>
              <a:ext uri="{FF2B5EF4-FFF2-40B4-BE49-F238E27FC236}">
                <a16:creationId xmlns:a16="http://schemas.microsoft.com/office/drawing/2014/main" id="{47861402-DF21-4FCC-91E0-FB4BE0A9382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A4F163B-9686-4A80-8C03-9E496652A8F9}"/>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242170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796B-3A33-443A-AE43-B8064E77C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3AD6A7-7D96-45B4-B74A-F30E9BF20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29DFB67-7395-4D7D-820D-B8E5C5F3B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AC532-B391-47A6-8189-B84A9F60DE64}"/>
              </a:ext>
            </a:extLst>
          </p:cNvPr>
          <p:cNvSpPr>
            <a:spLocks noGrp="1"/>
          </p:cNvSpPr>
          <p:nvPr>
            <p:ph type="dt" sz="half" idx="10"/>
          </p:nvPr>
        </p:nvSpPr>
        <p:spPr/>
        <p:txBody>
          <a:bodyPr/>
          <a:lstStyle/>
          <a:p>
            <a:fld id="{46D806C5-0A7A-472A-B806-D5897D962778}" type="datetimeFigureOut">
              <a:rPr lang="en-IL" smtClean="0"/>
              <a:t>06/25/2021</a:t>
            </a:fld>
            <a:endParaRPr lang="en-IL"/>
          </a:p>
        </p:txBody>
      </p:sp>
      <p:sp>
        <p:nvSpPr>
          <p:cNvPr id="6" name="Footer Placeholder 5">
            <a:extLst>
              <a:ext uri="{FF2B5EF4-FFF2-40B4-BE49-F238E27FC236}">
                <a16:creationId xmlns:a16="http://schemas.microsoft.com/office/drawing/2014/main" id="{8E795F12-DE1B-44A6-A40C-3D7F8B3ACBD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03E0E07-0E05-42D4-A622-E26F8B5A6CE7}"/>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238268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E1419-EEB5-4703-A010-6EAD52E23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D876AFE-8AFD-4EA0-B9C1-243D0F196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8BC98AB-8D40-4587-88A9-85A58B7A5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806C5-0A7A-472A-B806-D5897D962778}" type="datetimeFigureOut">
              <a:rPr lang="en-IL" smtClean="0"/>
              <a:t>06/25/2021</a:t>
            </a:fld>
            <a:endParaRPr lang="en-IL"/>
          </a:p>
        </p:txBody>
      </p:sp>
      <p:sp>
        <p:nvSpPr>
          <p:cNvPr id="5" name="Footer Placeholder 4">
            <a:extLst>
              <a:ext uri="{FF2B5EF4-FFF2-40B4-BE49-F238E27FC236}">
                <a16:creationId xmlns:a16="http://schemas.microsoft.com/office/drawing/2014/main" id="{56999F20-0136-4761-872C-9F2ADB41B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BC37B63-830E-48B7-87D7-198A438DC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825D1-CD58-4AE5-A0DA-8191163F153C}" type="slidenum">
              <a:rPr lang="en-IL" smtClean="0"/>
              <a:t>‹#›</a:t>
            </a:fld>
            <a:endParaRPr lang="en-IL"/>
          </a:p>
        </p:txBody>
      </p:sp>
    </p:spTree>
    <p:extLst>
      <p:ext uri="{BB962C8B-B14F-4D97-AF65-F5344CB8AC3E}">
        <p14:creationId xmlns:p14="http://schemas.microsoft.com/office/powerpoint/2010/main" val="323548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0" b="-30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4E15F7-9A97-4E57-A3EA-86810A6ED0CD}"/>
              </a:ext>
            </a:extLst>
          </p:cNvPr>
          <p:cNvSpPr>
            <a:spLocks noGrp="1"/>
          </p:cNvSpPr>
          <p:nvPr>
            <p:ph type="subTitle" idx="1"/>
          </p:nvPr>
        </p:nvSpPr>
        <p:spPr>
          <a:xfrm>
            <a:off x="136783" y="169065"/>
            <a:ext cx="9144000" cy="4703063"/>
          </a:xfrm>
        </p:spPr>
        <p:txBody>
          <a:bodyPr>
            <a:normAutofit/>
          </a:bodyPr>
          <a:lstStyle/>
          <a:p>
            <a:pPr algn="l"/>
            <a:r>
              <a:rPr lang="en-US" dirty="0"/>
              <a:t>Course: advanced programming(8189211)</a:t>
            </a:r>
          </a:p>
          <a:p>
            <a:pPr algn="l"/>
            <a:r>
              <a:rPr lang="en-US" dirty="0"/>
              <a:t>Lecturer:  </a:t>
            </a:r>
            <a:r>
              <a:rPr lang="en-US" dirty="0">
                <a:effectLst/>
                <a:latin typeface="Arial" panose="020B0604020202020204" pitchFamily="34" charset="0"/>
              </a:rPr>
              <a:t>Dr. Eliahu Khalastchi</a:t>
            </a:r>
          </a:p>
          <a:p>
            <a:pPr algn="l"/>
            <a:r>
              <a:rPr lang="en-US" dirty="0">
                <a:latin typeface="Arial" panose="020B0604020202020204" pitchFamily="34" charset="0"/>
              </a:rPr>
              <a:t>Created by: Amit Ben Shimon, Sam Katz.</a:t>
            </a:r>
          </a:p>
          <a:p>
            <a:pPr algn="l"/>
            <a:r>
              <a:rPr lang="en-US" dirty="0">
                <a:latin typeface="Arial" panose="020B0604020202020204" pitchFamily="34" charset="0"/>
              </a:rPr>
              <a:t>About: The project is an interface which allow to Control the flight gear using  joystick and seek bars.</a:t>
            </a:r>
          </a:p>
          <a:p>
            <a:pPr algn="l"/>
            <a:endParaRPr lang="en-US" dirty="0"/>
          </a:p>
        </p:txBody>
      </p:sp>
    </p:spTree>
    <p:extLst>
      <p:ext uri="{BB962C8B-B14F-4D97-AF65-F5344CB8AC3E}">
        <p14:creationId xmlns:p14="http://schemas.microsoft.com/office/powerpoint/2010/main" val="228570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4937-796B-4B22-8454-AF8868C57122}"/>
              </a:ext>
            </a:extLst>
          </p:cNvPr>
          <p:cNvSpPr>
            <a:spLocks noGrp="1"/>
          </p:cNvSpPr>
          <p:nvPr>
            <p:ph type="title"/>
          </p:nvPr>
        </p:nvSpPr>
        <p:spPr>
          <a:xfrm>
            <a:off x="-110247" y="92279"/>
            <a:ext cx="12412494" cy="614677"/>
          </a:xfrm>
        </p:spPr>
        <p:txBody>
          <a:bodyPr>
            <a:normAutofit fontScale="90000"/>
          </a:bodyPr>
          <a:lstStyle/>
          <a:p>
            <a:r>
              <a:rPr lang="en-US" dirty="0">
                <a:solidFill>
                  <a:schemeClr val="accent4">
                    <a:lumMod val="60000"/>
                    <a:lumOff val="40000"/>
                  </a:schemeClr>
                </a:solidFill>
              </a:rPr>
              <a:t>MVVM illustrated in the project in the following ways:</a:t>
            </a:r>
            <a:endParaRPr lang="en-IL"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A4396768-2A67-4039-A5E8-E9D1F76F703E}"/>
              </a:ext>
            </a:extLst>
          </p:cNvPr>
          <p:cNvSpPr>
            <a:spLocks noGrp="1"/>
          </p:cNvSpPr>
          <p:nvPr>
            <p:ph idx="1"/>
          </p:nvPr>
        </p:nvSpPr>
        <p:spPr>
          <a:xfrm>
            <a:off x="838200" y="706956"/>
            <a:ext cx="10515600" cy="5979070"/>
          </a:xfrm>
        </p:spPr>
        <p:txBody>
          <a:bodyPr>
            <a:normAutofit/>
          </a:bodyPr>
          <a:lstStyle/>
          <a:p>
            <a:r>
              <a:rPr lang="en-US" dirty="0">
                <a:solidFill>
                  <a:schemeClr val="accent4">
                    <a:lumMod val="60000"/>
                    <a:lumOff val="40000"/>
                  </a:schemeClr>
                </a:solidFill>
              </a:rPr>
              <a:t>In this project we created text boxes for the ip, port values and seek bars for the rudder, throttle values and a button to try to connect to flight gear with the input given from the user.</a:t>
            </a:r>
          </a:p>
          <a:p>
            <a:pPr marL="0" indent="0">
              <a:buNone/>
            </a:pPr>
            <a:r>
              <a:rPr lang="en-US" dirty="0">
                <a:solidFill>
                  <a:schemeClr val="accent4">
                    <a:lumMod val="60000"/>
                    <a:lumOff val="40000"/>
                  </a:schemeClr>
                </a:solidFill>
              </a:rPr>
              <a:t>In order to know when a value was updated, we added a listeners to them, and to a button to check when a value was updated and update the required fields.</a:t>
            </a:r>
          </a:p>
          <a:p>
            <a:endParaRPr lang="en-US" dirty="0">
              <a:solidFill>
                <a:schemeClr val="accent4">
                  <a:lumMod val="60000"/>
                  <a:lumOff val="40000"/>
                </a:schemeClr>
              </a:solidFill>
            </a:endParaRPr>
          </a:p>
          <a:p>
            <a:pPr marL="0" indent="0">
              <a:buNone/>
            </a:pPr>
            <a:endParaRPr lang="en-US" dirty="0">
              <a:solidFill>
                <a:schemeClr val="accent4">
                  <a:lumMod val="60000"/>
                  <a:lumOff val="40000"/>
                </a:schemeClr>
              </a:solidFill>
            </a:endParaRPr>
          </a:p>
          <a:p>
            <a:r>
              <a:rPr lang="en-US" dirty="0">
                <a:solidFill>
                  <a:schemeClr val="accent4">
                    <a:lumMod val="60000"/>
                    <a:lumOff val="40000"/>
                  </a:schemeClr>
                </a:solidFill>
              </a:rPr>
              <a:t> Furthermore, we developed a custom joystick that controls the values of the aileron, elevator values. But the joystick doesn’t know the viewModel so we injected a function into it from the main activity which has a field of the viewModel and thus we can update the model every time a value changed and separated the components according to the MVVM architecture.</a:t>
            </a:r>
          </a:p>
        </p:txBody>
      </p:sp>
    </p:spTree>
    <p:extLst>
      <p:ext uri="{BB962C8B-B14F-4D97-AF65-F5344CB8AC3E}">
        <p14:creationId xmlns:p14="http://schemas.microsoft.com/office/powerpoint/2010/main" val="96282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C9DB-F52D-4D54-BF1B-943F83FEF89B}"/>
              </a:ext>
            </a:extLst>
          </p:cNvPr>
          <p:cNvSpPr>
            <a:spLocks noGrp="1"/>
          </p:cNvSpPr>
          <p:nvPr>
            <p:ph type="title"/>
          </p:nvPr>
        </p:nvSpPr>
        <p:spPr>
          <a:xfrm>
            <a:off x="838200" y="1"/>
            <a:ext cx="10515600" cy="622569"/>
          </a:xfrm>
        </p:spPr>
        <p:txBody>
          <a:bodyPr>
            <a:normAutofit fontScale="90000"/>
          </a:bodyPr>
          <a:lstStyle/>
          <a:p>
            <a:r>
              <a:rPr lang="en-US" dirty="0">
                <a:solidFill>
                  <a:schemeClr val="accent4">
                    <a:lumMod val="75000"/>
                  </a:schemeClr>
                </a:solidFill>
              </a:rPr>
              <a:t>Active object </a:t>
            </a:r>
            <a:endParaRPr lang="en-IL" dirty="0">
              <a:solidFill>
                <a:schemeClr val="accent4">
                  <a:lumMod val="75000"/>
                </a:schemeClr>
              </a:solidFill>
            </a:endParaRPr>
          </a:p>
        </p:txBody>
      </p:sp>
      <p:sp>
        <p:nvSpPr>
          <p:cNvPr id="3" name="Content Placeholder 2">
            <a:extLst>
              <a:ext uri="{FF2B5EF4-FFF2-40B4-BE49-F238E27FC236}">
                <a16:creationId xmlns:a16="http://schemas.microsoft.com/office/drawing/2014/main" id="{8238838C-A31D-43A8-B500-DBD4BC538DA1}"/>
              </a:ext>
            </a:extLst>
          </p:cNvPr>
          <p:cNvSpPr>
            <a:spLocks noGrp="1"/>
          </p:cNvSpPr>
          <p:nvPr>
            <p:ph idx="1"/>
          </p:nvPr>
        </p:nvSpPr>
        <p:spPr>
          <a:xfrm>
            <a:off x="838200" y="706460"/>
            <a:ext cx="10515600" cy="6235429"/>
          </a:xfrm>
        </p:spPr>
        <p:txBody>
          <a:bodyPr>
            <a:normAutofit/>
          </a:bodyPr>
          <a:lstStyle/>
          <a:p>
            <a:pPr marL="0" indent="0">
              <a:buNone/>
            </a:pPr>
            <a:r>
              <a:rPr lang="en-US" dirty="0">
                <a:solidFill>
                  <a:srgbClr val="FFC000"/>
                </a:solidFill>
              </a:rPr>
              <a:t>In order to avoid busy waiting, we used a blocking queue inside the model class, and a thread that runs on an infinite loop trying to get a new runnable from the queue.</a:t>
            </a:r>
          </a:p>
          <a:p>
            <a:pPr marL="0" indent="0">
              <a:buNone/>
            </a:pPr>
            <a:endParaRPr lang="en-US" dirty="0">
              <a:solidFill>
                <a:srgbClr val="FFC000"/>
              </a:solidFill>
            </a:endParaRPr>
          </a:p>
          <a:p>
            <a:pPr marL="0" indent="0">
              <a:buNone/>
            </a:pPr>
            <a:r>
              <a:rPr lang="en-US" dirty="0">
                <a:solidFill>
                  <a:srgbClr val="FFC000"/>
                </a:solidFill>
              </a:rPr>
              <a:t>Whenever a value changed -&gt; in the joystick, text boxes or the seek bars, we needed to update the model about it, so each time an update happened we created a new runnable that updates said value inside the model.</a:t>
            </a:r>
          </a:p>
          <a:p>
            <a:pPr marL="0" indent="0">
              <a:buNone/>
            </a:pPr>
            <a:endParaRPr lang="en-US" dirty="0">
              <a:solidFill>
                <a:srgbClr val="FFC000"/>
              </a:solidFill>
            </a:endParaRPr>
          </a:p>
          <a:p>
            <a:pPr marL="0" indent="0">
              <a:buNone/>
            </a:pPr>
            <a:r>
              <a:rPr lang="en-US" dirty="0">
                <a:solidFill>
                  <a:srgbClr val="FFC000"/>
                </a:solidFill>
              </a:rPr>
              <a:t>And thus, whenever a value changed on the main thread, the thread that was waiting for updates, received it, processed it and we didn’t have to block the main thread until said update is complete.</a:t>
            </a:r>
            <a:endParaRPr lang="en-IL" dirty="0">
              <a:solidFill>
                <a:srgbClr val="FFC000"/>
              </a:solidFill>
            </a:endParaRPr>
          </a:p>
        </p:txBody>
      </p:sp>
    </p:spTree>
    <p:extLst>
      <p:ext uri="{BB962C8B-B14F-4D97-AF65-F5344CB8AC3E}">
        <p14:creationId xmlns:p14="http://schemas.microsoft.com/office/powerpoint/2010/main" val="296905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315</Words>
  <Application>Microsoft Office PowerPoint</Application>
  <PresentationFormat>מסך רחב</PresentationFormat>
  <Paragraphs>16</Paragraphs>
  <Slides>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vt:i4>
      </vt:variant>
    </vt:vector>
  </HeadingPairs>
  <TitlesOfParts>
    <vt:vector size="7" baseType="lpstr">
      <vt:lpstr>Arial</vt:lpstr>
      <vt:lpstr>Calibri</vt:lpstr>
      <vt:lpstr>Calibri Light</vt:lpstr>
      <vt:lpstr>Office Theme</vt:lpstr>
      <vt:lpstr>מצגת של PowerPoint‏</vt:lpstr>
      <vt:lpstr>MVVM illustrated in the project in the following ways:</vt:lpstr>
      <vt:lpstr>Active object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Katz</dc:creator>
  <cp:lastModifiedBy>עמית בן שמעון</cp:lastModifiedBy>
  <cp:revision>14</cp:revision>
  <dcterms:created xsi:type="dcterms:W3CDTF">2021-06-25T12:36:15Z</dcterms:created>
  <dcterms:modified xsi:type="dcterms:W3CDTF">2021-06-25T19:37:57Z</dcterms:modified>
</cp:coreProperties>
</file>