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86"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2CEB-4703-4CAD-AB2E-907E9D3626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52BA69C4-5DD1-4034-9F8D-BBE87C812E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2B7FC155-0898-4212-A488-4736D2760A0D}"/>
              </a:ext>
            </a:extLst>
          </p:cNvPr>
          <p:cNvSpPr>
            <a:spLocks noGrp="1"/>
          </p:cNvSpPr>
          <p:nvPr>
            <p:ph type="dt" sz="half" idx="10"/>
          </p:nvPr>
        </p:nvSpPr>
        <p:spPr/>
        <p:txBody>
          <a:bodyPr/>
          <a:lstStyle/>
          <a:p>
            <a:fld id="{46D806C5-0A7A-472A-B806-D5897D962778}" type="datetimeFigureOut">
              <a:rPr lang="en-IL" smtClean="0"/>
              <a:t>25/06/2021</a:t>
            </a:fld>
            <a:endParaRPr lang="en-IL"/>
          </a:p>
        </p:txBody>
      </p:sp>
      <p:sp>
        <p:nvSpPr>
          <p:cNvPr id="5" name="Footer Placeholder 4">
            <a:extLst>
              <a:ext uri="{FF2B5EF4-FFF2-40B4-BE49-F238E27FC236}">
                <a16:creationId xmlns:a16="http://schemas.microsoft.com/office/drawing/2014/main" id="{7E143617-8334-4B72-ABFF-8AAA7CF04D6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1421AE0-FBBA-470F-BFE3-78E16DBAA9C5}"/>
              </a:ext>
            </a:extLst>
          </p:cNvPr>
          <p:cNvSpPr>
            <a:spLocks noGrp="1"/>
          </p:cNvSpPr>
          <p:nvPr>
            <p:ph type="sldNum" sz="quarter" idx="12"/>
          </p:nvPr>
        </p:nvSpPr>
        <p:spPr/>
        <p:txBody>
          <a:bodyPr/>
          <a:lstStyle/>
          <a:p>
            <a:fld id="{E10825D1-CD58-4AE5-A0DA-8191163F153C}" type="slidenum">
              <a:rPr lang="en-IL" smtClean="0"/>
              <a:t>‹#›</a:t>
            </a:fld>
            <a:endParaRPr lang="en-IL"/>
          </a:p>
        </p:txBody>
      </p:sp>
    </p:spTree>
    <p:extLst>
      <p:ext uri="{BB962C8B-B14F-4D97-AF65-F5344CB8AC3E}">
        <p14:creationId xmlns:p14="http://schemas.microsoft.com/office/powerpoint/2010/main" val="4235697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91CD-C6AC-40DC-83FC-9550278D5E5A}"/>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9FB10246-7710-46FF-AAB2-AFE226443B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CECDA65-9EB6-4F36-9DD4-0C1A7B9AA4A8}"/>
              </a:ext>
            </a:extLst>
          </p:cNvPr>
          <p:cNvSpPr>
            <a:spLocks noGrp="1"/>
          </p:cNvSpPr>
          <p:nvPr>
            <p:ph type="dt" sz="half" idx="10"/>
          </p:nvPr>
        </p:nvSpPr>
        <p:spPr/>
        <p:txBody>
          <a:bodyPr/>
          <a:lstStyle/>
          <a:p>
            <a:fld id="{46D806C5-0A7A-472A-B806-D5897D962778}" type="datetimeFigureOut">
              <a:rPr lang="en-IL" smtClean="0"/>
              <a:t>25/06/2021</a:t>
            </a:fld>
            <a:endParaRPr lang="en-IL"/>
          </a:p>
        </p:txBody>
      </p:sp>
      <p:sp>
        <p:nvSpPr>
          <p:cNvPr id="5" name="Footer Placeholder 4">
            <a:extLst>
              <a:ext uri="{FF2B5EF4-FFF2-40B4-BE49-F238E27FC236}">
                <a16:creationId xmlns:a16="http://schemas.microsoft.com/office/drawing/2014/main" id="{49406900-9890-46B0-A203-A13B5848FD9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6C068C4-7C74-41FE-A4BF-B2EDEF6EB018}"/>
              </a:ext>
            </a:extLst>
          </p:cNvPr>
          <p:cNvSpPr>
            <a:spLocks noGrp="1"/>
          </p:cNvSpPr>
          <p:nvPr>
            <p:ph type="sldNum" sz="quarter" idx="12"/>
          </p:nvPr>
        </p:nvSpPr>
        <p:spPr/>
        <p:txBody>
          <a:bodyPr/>
          <a:lstStyle/>
          <a:p>
            <a:fld id="{E10825D1-CD58-4AE5-A0DA-8191163F153C}" type="slidenum">
              <a:rPr lang="en-IL" smtClean="0"/>
              <a:t>‹#›</a:t>
            </a:fld>
            <a:endParaRPr lang="en-IL"/>
          </a:p>
        </p:txBody>
      </p:sp>
    </p:spTree>
    <p:extLst>
      <p:ext uri="{BB962C8B-B14F-4D97-AF65-F5344CB8AC3E}">
        <p14:creationId xmlns:p14="http://schemas.microsoft.com/office/powerpoint/2010/main" val="749938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34F2C9-960E-450B-B199-2EBC7E0F6F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EA4A245D-7EA1-4984-86A9-C5307609C7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BB5ABD5-4672-4DF1-95AD-80035747C0B8}"/>
              </a:ext>
            </a:extLst>
          </p:cNvPr>
          <p:cNvSpPr>
            <a:spLocks noGrp="1"/>
          </p:cNvSpPr>
          <p:nvPr>
            <p:ph type="dt" sz="half" idx="10"/>
          </p:nvPr>
        </p:nvSpPr>
        <p:spPr/>
        <p:txBody>
          <a:bodyPr/>
          <a:lstStyle/>
          <a:p>
            <a:fld id="{46D806C5-0A7A-472A-B806-D5897D962778}" type="datetimeFigureOut">
              <a:rPr lang="en-IL" smtClean="0"/>
              <a:t>25/06/2021</a:t>
            </a:fld>
            <a:endParaRPr lang="en-IL"/>
          </a:p>
        </p:txBody>
      </p:sp>
      <p:sp>
        <p:nvSpPr>
          <p:cNvPr id="5" name="Footer Placeholder 4">
            <a:extLst>
              <a:ext uri="{FF2B5EF4-FFF2-40B4-BE49-F238E27FC236}">
                <a16:creationId xmlns:a16="http://schemas.microsoft.com/office/drawing/2014/main" id="{D6452622-C9CD-4B32-B480-6331518DECF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A104677-EDCC-409A-AB0F-8E61BF050C97}"/>
              </a:ext>
            </a:extLst>
          </p:cNvPr>
          <p:cNvSpPr>
            <a:spLocks noGrp="1"/>
          </p:cNvSpPr>
          <p:nvPr>
            <p:ph type="sldNum" sz="quarter" idx="12"/>
          </p:nvPr>
        </p:nvSpPr>
        <p:spPr/>
        <p:txBody>
          <a:bodyPr/>
          <a:lstStyle/>
          <a:p>
            <a:fld id="{E10825D1-CD58-4AE5-A0DA-8191163F153C}" type="slidenum">
              <a:rPr lang="en-IL" smtClean="0"/>
              <a:t>‹#›</a:t>
            </a:fld>
            <a:endParaRPr lang="en-IL"/>
          </a:p>
        </p:txBody>
      </p:sp>
    </p:spTree>
    <p:extLst>
      <p:ext uri="{BB962C8B-B14F-4D97-AF65-F5344CB8AC3E}">
        <p14:creationId xmlns:p14="http://schemas.microsoft.com/office/powerpoint/2010/main" val="877014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7FE0B-6D96-4D4C-96BD-F5C0BD482FA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18F1AE08-7C51-4C0A-95D6-A5DBD985CE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47BB3C2-D5A8-43E3-98D6-CBDFEB1C5C8E}"/>
              </a:ext>
            </a:extLst>
          </p:cNvPr>
          <p:cNvSpPr>
            <a:spLocks noGrp="1"/>
          </p:cNvSpPr>
          <p:nvPr>
            <p:ph type="dt" sz="half" idx="10"/>
          </p:nvPr>
        </p:nvSpPr>
        <p:spPr/>
        <p:txBody>
          <a:bodyPr/>
          <a:lstStyle/>
          <a:p>
            <a:fld id="{46D806C5-0A7A-472A-B806-D5897D962778}" type="datetimeFigureOut">
              <a:rPr lang="en-IL" smtClean="0"/>
              <a:t>25/06/2021</a:t>
            </a:fld>
            <a:endParaRPr lang="en-IL"/>
          </a:p>
        </p:txBody>
      </p:sp>
      <p:sp>
        <p:nvSpPr>
          <p:cNvPr id="5" name="Footer Placeholder 4">
            <a:extLst>
              <a:ext uri="{FF2B5EF4-FFF2-40B4-BE49-F238E27FC236}">
                <a16:creationId xmlns:a16="http://schemas.microsoft.com/office/drawing/2014/main" id="{63BAAE8D-7C0F-4D87-BD27-0985E5A7A0D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FC2A762-4FB0-4AB2-90F1-F06150414EF7}"/>
              </a:ext>
            </a:extLst>
          </p:cNvPr>
          <p:cNvSpPr>
            <a:spLocks noGrp="1"/>
          </p:cNvSpPr>
          <p:nvPr>
            <p:ph type="sldNum" sz="quarter" idx="12"/>
          </p:nvPr>
        </p:nvSpPr>
        <p:spPr/>
        <p:txBody>
          <a:bodyPr/>
          <a:lstStyle/>
          <a:p>
            <a:fld id="{E10825D1-CD58-4AE5-A0DA-8191163F153C}" type="slidenum">
              <a:rPr lang="en-IL" smtClean="0"/>
              <a:t>‹#›</a:t>
            </a:fld>
            <a:endParaRPr lang="en-IL"/>
          </a:p>
        </p:txBody>
      </p:sp>
    </p:spTree>
    <p:extLst>
      <p:ext uri="{BB962C8B-B14F-4D97-AF65-F5344CB8AC3E}">
        <p14:creationId xmlns:p14="http://schemas.microsoft.com/office/powerpoint/2010/main" val="900152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C23E1-96B0-44FE-93EA-A26C539E74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5D306AEE-6223-4732-8492-461097D55D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4FD2B5-81B4-4348-96D6-C9E6A37895EE}"/>
              </a:ext>
            </a:extLst>
          </p:cNvPr>
          <p:cNvSpPr>
            <a:spLocks noGrp="1"/>
          </p:cNvSpPr>
          <p:nvPr>
            <p:ph type="dt" sz="half" idx="10"/>
          </p:nvPr>
        </p:nvSpPr>
        <p:spPr/>
        <p:txBody>
          <a:bodyPr/>
          <a:lstStyle/>
          <a:p>
            <a:fld id="{46D806C5-0A7A-472A-B806-D5897D962778}" type="datetimeFigureOut">
              <a:rPr lang="en-IL" smtClean="0"/>
              <a:t>25/06/2021</a:t>
            </a:fld>
            <a:endParaRPr lang="en-IL"/>
          </a:p>
        </p:txBody>
      </p:sp>
      <p:sp>
        <p:nvSpPr>
          <p:cNvPr id="5" name="Footer Placeholder 4">
            <a:extLst>
              <a:ext uri="{FF2B5EF4-FFF2-40B4-BE49-F238E27FC236}">
                <a16:creationId xmlns:a16="http://schemas.microsoft.com/office/drawing/2014/main" id="{00BFBE81-1DC7-4B34-919F-6E17EE90EDA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E92B8E0-1786-4E90-9AD4-6CDAA37E02FC}"/>
              </a:ext>
            </a:extLst>
          </p:cNvPr>
          <p:cNvSpPr>
            <a:spLocks noGrp="1"/>
          </p:cNvSpPr>
          <p:nvPr>
            <p:ph type="sldNum" sz="quarter" idx="12"/>
          </p:nvPr>
        </p:nvSpPr>
        <p:spPr/>
        <p:txBody>
          <a:bodyPr/>
          <a:lstStyle/>
          <a:p>
            <a:fld id="{E10825D1-CD58-4AE5-A0DA-8191163F153C}" type="slidenum">
              <a:rPr lang="en-IL" smtClean="0"/>
              <a:t>‹#›</a:t>
            </a:fld>
            <a:endParaRPr lang="en-IL"/>
          </a:p>
        </p:txBody>
      </p:sp>
    </p:spTree>
    <p:extLst>
      <p:ext uri="{BB962C8B-B14F-4D97-AF65-F5344CB8AC3E}">
        <p14:creationId xmlns:p14="http://schemas.microsoft.com/office/powerpoint/2010/main" val="395329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F6142-BA6F-44A5-8FB9-8AF70B07272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E1D00A3-4C02-4F2E-A47D-6F476C5646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A3E67CB6-1592-411B-849B-C4CBCD30D0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95F9D11A-0590-44C1-9671-DE1961974F32}"/>
              </a:ext>
            </a:extLst>
          </p:cNvPr>
          <p:cNvSpPr>
            <a:spLocks noGrp="1"/>
          </p:cNvSpPr>
          <p:nvPr>
            <p:ph type="dt" sz="half" idx="10"/>
          </p:nvPr>
        </p:nvSpPr>
        <p:spPr/>
        <p:txBody>
          <a:bodyPr/>
          <a:lstStyle/>
          <a:p>
            <a:fld id="{46D806C5-0A7A-472A-B806-D5897D962778}" type="datetimeFigureOut">
              <a:rPr lang="en-IL" smtClean="0"/>
              <a:t>25/06/2021</a:t>
            </a:fld>
            <a:endParaRPr lang="en-IL"/>
          </a:p>
        </p:txBody>
      </p:sp>
      <p:sp>
        <p:nvSpPr>
          <p:cNvPr id="6" name="Footer Placeholder 5">
            <a:extLst>
              <a:ext uri="{FF2B5EF4-FFF2-40B4-BE49-F238E27FC236}">
                <a16:creationId xmlns:a16="http://schemas.microsoft.com/office/drawing/2014/main" id="{B82E870E-AADD-49BA-8E09-894E4A9313D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F2107BD-A1E7-425F-BD32-6EAB09B05D4B}"/>
              </a:ext>
            </a:extLst>
          </p:cNvPr>
          <p:cNvSpPr>
            <a:spLocks noGrp="1"/>
          </p:cNvSpPr>
          <p:nvPr>
            <p:ph type="sldNum" sz="quarter" idx="12"/>
          </p:nvPr>
        </p:nvSpPr>
        <p:spPr/>
        <p:txBody>
          <a:bodyPr/>
          <a:lstStyle/>
          <a:p>
            <a:fld id="{E10825D1-CD58-4AE5-A0DA-8191163F153C}" type="slidenum">
              <a:rPr lang="en-IL" smtClean="0"/>
              <a:t>‹#›</a:t>
            </a:fld>
            <a:endParaRPr lang="en-IL"/>
          </a:p>
        </p:txBody>
      </p:sp>
    </p:spTree>
    <p:extLst>
      <p:ext uri="{BB962C8B-B14F-4D97-AF65-F5344CB8AC3E}">
        <p14:creationId xmlns:p14="http://schemas.microsoft.com/office/powerpoint/2010/main" val="1887801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A0A0-A31E-4CF5-BF34-8AD5AA3D7AC2}"/>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6239481-7554-49E6-8829-E328D72A2E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DA21E9-0E8F-4B47-95B8-D1E3F0F7C1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D682ABF5-BF50-4218-944F-DCF5BC6B59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16281C-8FB2-4C79-833D-4D4FBE4515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4FFE6A59-B0C5-4502-94C5-E431AD3839EB}"/>
              </a:ext>
            </a:extLst>
          </p:cNvPr>
          <p:cNvSpPr>
            <a:spLocks noGrp="1"/>
          </p:cNvSpPr>
          <p:nvPr>
            <p:ph type="dt" sz="half" idx="10"/>
          </p:nvPr>
        </p:nvSpPr>
        <p:spPr/>
        <p:txBody>
          <a:bodyPr/>
          <a:lstStyle/>
          <a:p>
            <a:fld id="{46D806C5-0A7A-472A-B806-D5897D962778}" type="datetimeFigureOut">
              <a:rPr lang="en-IL" smtClean="0"/>
              <a:t>25/06/2021</a:t>
            </a:fld>
            <a:endParaRPr lang="en-IL"/>
          </a:p>
        </p:txBody>
      </p:sp>
      <p:sp>
        <p:nvSpPr>
          <p:cNvPr id="8" name="Footer Placeholder 7">
            <a:extLst>
              <a:ext uri="{FF2B5EF4-FFF2-40B4-BE49-F238E27FC236}">
                <a16:creationId xmlns:a16="http://schemas.microsoft.com/office/drawing/2014/main" id="{76CBFDDF-1C72-486E-95C2-D735C80B97C5}"/>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5B4C1141-DAF4-452D-96A2-787118444A3A}"/>
              </a:ext>
            </a:extLst>
          </p:cNvPr>
          <p:cNvSpPr>
            <a:spLocks noGrp="1"/>
          </p:cNvSpPr>
          <p:nvPr>
            <p:ph type="sldNum" sz="quarter" idx="12"/>
          </p:nvPr>
        </p:nvSpPr>
        <p:spPr/>
        <p:txBody>
          <a:bodyPr/>
          <a:lstStyle/>
          <a:p>
            <a:fld id="{E10825D1-CD58-4AE5-A0DA-8191163F153C}" type="slidenum">
              <a:rPr lang="en-IL" smtClean="0"/>
              <a:t>‹#›</a:t>
            </a:fld>
            <a:endParaRPr lang="en-IL"/>
          </a:p>
        </p:txBody>
      </p:sp>
    </p:spTree>
    <p:extLst>
      <p:ext uri="{BB962C8B-B14F-4D97-AF65-F5344CB8AC3E}">
        <p14:creationId xmlns:p14="http://schemas.microsoft.com/office/powerpoint/2010/main" val="98810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B8A2-F8B9-4954-B5A7-960223BEB4DA}"/>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4614C9DC-18FF-4E49-A9F7-7F5B2B09203D}"/>
              </a:ext>
            </a:extLst>
          </p:cNvPr>
          <p:cNvSpPr>
            <a:spLocks noGrp="1"/>
          </p:cNvSpPr>
          <p:nvPr>
            <p:ph type="dt" sz="half" idx="10"/>
          </p:nvPr>
        </p:nvSpPr>
        <p:spPr/>
        <p:txBody>
          <a:bodyPr/>
          <a:lstStyle/>
          <a:p>
            <a:fld id="{46D806C5-0A7A-472A-B806-D5897D962778}" type="datetimeFigureOut">
              <a:rPr lang="en-IL" smtClean="0"/>
              <a:t>25/06/2021</a:t>
            </a:fld>
            <a:endParaRPr lang="en-IL"/>
          </a:p>
        </p:txBody>
      </p:sp>
      <p:sp>
        <p:nvSpPr>
          <p:cNvPr id="4" name="Footer Placeholder 3">
            <a:extLst>
              <a:ext uri="{FF2B5EF4-FFF2-40B4-BE49-F238E27FC236}">
                <a16:creationId xmlns:a16="http://schemas.microsoft.com/office/drawing/2014/main" id="{102409D7-32A3-4990-AFE8-AE62F34005A2}"/>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546058A3-1C1B-4C32-B186-E271C9B8BDDC}"/>
              </a:ext>
            </a:extLst>
          </p:cNvPr>
          <p:cNvSpPr>
            <a:spLocks noGrp="1"/>
          </p:cNvSpPr>
          <p:nvPr>
            <p:ph type="sldNum" sz="quarter" idx="12"/>
          </p:nvPr>
        </p:nvSpPr>
        <p:spPr/>
        <p:txBody>
          <a:bodyPr/>
          <a:lstStyle/>
          <a:p>
            <a:fld id="{E10825D1-CD58-4AE5-A0DA-8191163F153C}" type="slidenum">
              <a:rPr lang="en-IL" smtClean="0"/>
              <a:t>‹#›</a:t>
            </a:fld>
            <a:endParaRPr lang="en-IL"/>
          </a:p>
        </p:txBody>
      </p:sp>
    </p:spTree>
    <p:extLst>
      <p:ext uri="{BB962C8B-B14F-4D97-AF65-F5344CB8AC3E}">
        <p14:creationId xmlns:p14="http://schemas.microsoft.com/office/powerpoint/2010/main" val="121487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4EBA8-50CC-4AF5-B5DC-9F3CACAC0EC5}"/>
              </a:ext>
            </a:extLst>
          </p:cNvPr>
          <p:cNvSpPr>
            <a:spLocks noGrp="1"/>
          </p:cNvSpPr>
          <p:nvPr>
            <p:ph type="dt" sz="half" idx="10"/>
          </p:nvPr>
        </p:nvSpPr>
        <p:spPr/>
        <p:txBody>
          <a:bodyPr/>
          <a:lstStyle/>
          <a:p>
            <a:fld id="{46D806C5-0A7A-472A-B806-D5897D962778}" type="datetimeFigureOut">
              <a:rPr lang="en-IL" smtClean="0"/>
              <a:t>25/06/2021</a:t>
            </a:fld>
            <a:endParaRPr lang="en-IL"/>
          </a:p>
        </p:txBody>
      </p:sp>
      <p:sp>
        <p:nvSpPr>
          <p:cNvPr id="3" name="Footer Placeholder 2">
            <a:extLst>
              <a:ext uri="{FF2B5EF4-FFF2-40B4-BE49-F238E27FC236}">
                <a16:creationId xmlns:a16="http://schemas.microsoft.com/office/drawing/2014/main" id="{FC840F2A-3D08-4D36-9D60-D128B0627668}"/>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61DCEF36-0E57-4C26-B331-07EC2F27EE10}"/>
              </a:ext>
            </a:extLst>
          </p:cNvPr>
          <p:cNvSpPr>
            <a:spLocks noGrp="1"/>
          </p:cNvSpPr>
          <p:nvPr>
            <p:ph type="sldNum" sz="quarter" idx="12"/>
          </p:nvPr>
        </p:nvSpPr>
        <p:spPr/>
        <p:txBody>
          <a:bodyPr/>
          <a:lstStyle/>
          <a:p>
            <a:fld id="{E10825D1-CD58-4AE5-A0DA-8191163F153C}" type="slidenum">
              <a:rPr lang="en-IL" smtClean="0"/>
              <a:t>‹#›</a:t>
            </a:fld>
            <a:endParaRPr lang="en-IL"/>
          </a:p>
        </p:txBody>
      </p:sp>
    </p:spTree>
    <p:extLst>
      <p:ext uri="{BB962C8B-B14F-4D97-AF65-F5344CB8AC3E}">
        <p14:creationId xmlns:p14="http://schemas.microsoft.com/office/powerpoint/2010/main" val="521807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8627-2050-4804-BA01-DCE5FFF59F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FD089BED-4FE1-41E3-8191-21AEEF12B3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1B33B01C-1785-4689-BA53-118D5C1940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E83CC4-FC61-493E-8E90-18B9FA2AB6E1}"/>
              </a:ext>
            </a:extLst>
          </p:cNvPr>
          <p:cNvSpPr>
            <a:spLocks noGrp="1"/>
          </p:cNvSpPr>
          <p:nvPr>
            <p:ph type="dt" sz="half" idx="10"/>
          </p:nvPr>
        </p:nvSpPr>
        <p:spPr/>
        <p:txBody>
          <a:bodyPr/>
          <a:lstStyle/>
          <a:p>
            <a:fld id="{46D806C5-0A7A-472A-B806-D5897D962778}" type="datetimeFigureOut">
              <a:rPr lang="en-IL" smtClean="0"/>
              <a:t>25/06/2021</a:t>
            </a:fld>
            <a:endParaRPr lang="en-IL"/>
          </a:p>
        </p:txBody>
      </p:sp>
      <p:sp>
        <p:nvSpPr>
          <p:cNvPr id="6" name="Footer Placeholder 5">
            <a:extLst>
              <a:ext uri="{FF2B5EF4-FFF2-40B4-BE49-F238E27FC236}">
                <a16:creationId xmlns:a16="http://schemas.microsoft.com/office/drawing/2014/main" id="{47861402-DF21-4FCC-91E0-FB4BE0A9382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FA4F163B-9686-4A80-8C03-9E496652A8F9}"/>
              </a:ext>
            </a:extLst>
          </p:cNvPr>
          <p:cNvSpPr>
            <a:spLocks noGrp="1"/>
          </p:cNvSpPr>
          <p:nvPr>
            <p:ph type="sldNum" sz="quarter" idx="12"/>
          </p:nvPr>
        </p:nvSpPr>
        <p:spPr/>
        <p:txBody>
          <a:bodyPr/>
          <a:lstStyle/>
          <a:p>
            <a:fld id="{E10825D1-CD58-4AE5-A0DA-8191163F153C}" type="slidenum">
              <a:rPr lang="en-IL" smtClean="0"/>
              <a:t>‹#›</a:t>
            </a:fld>
            <a:endParaRPr lang="en-IL"/>
          </a:p>
        </p:txBody>
      </p:sp>
    </p:spTree>
    <p:extLst>
      <p:ext uri="{BB962C8B-B14F-4D97-AF65-F5344CB8AC3E}">
        <p14:creationId xmlns:p14="http://schemas.microsoft.com/office/powerpoint/2010/main" val="2421703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8796B-3A33-443A-AE43-B8064E77C8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9F3AD6A7-7D96-45B4-B74A-F30E9BF204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429DFB67-7395-4D7D-820D-B8E5C5F3B0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BAC532-B391-47A6-8189-B84A9F60DE64}"/>
              </a:ext>
            </a:extLst>
          </p:cNvPr>
          <p:cNvSpPr>
            <a:spLocks noGrp="1"/>
          </p:cNvSpPr>
          <p:nvPr>
            <p:ph type="dt" sz="half" idx="10"/>
          </p:nvPr>
        </p:nvSpPr>
        <p:spPr/>
        <p:txBody>
          <a:bodyPr/>
          <a:lstStyle/>
          <a:p>
            <a:fld id="{46D806C5-0A7A-472A-B806-D5897D962778}" type="datetimeFigureOut">
              <a:rPr lang="en-IL" smtClean="0"/>
              <a:t>25/06/2021</a:t>
            </a:fld>
            <a:endParaRPr lang="en-IL"/>
          </a:p>
        </p:txBody>
      </p:sp>
      <p:sp>
        <p:nvSpPr>
          <p:cNvPr id="6" name="Footer Placeholder 5">
            <a:extLst>
              <a:ext uri="{FF2B5EF4-FFF2-40B4-BE49-F238E27FC236}">
                <a16:creationId xmlns:a16="http://schemas.microsoft.com/office/drawing/2014/main" id="{8E795F12-DE1B-44A6-A40C-3D7F8B3ACBD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03E0E07-0E05-42D4-A622-E26F8B5A6CE7}"/>
              </a:ext>
            </a:extLst>
          </p:cNvPr>
          <p:cNvSpPr>
            <a:spLocks noGrp="1"/>
          </p:cNvSpPr>
          <p:nvPr>
            <p:ph type="sldNum" sz="quarter" idx="12"/>
          </p:nvPr>
        </p:nvSpPr>
        <p:spPr/>
        <p:txBody>
          <a:bodyPr/>
          <a:lstStyle/>
          <a:p>
            <a:fld id="{E10825D1-CD58-4AE5-A0DA-8191163F153C}" type="slidenum">
              <a:rPr lang="en-IL" smtClean="0"/>
              <a:t>‹#›</a:t>
            </a:fld>
            <a:endParaRPr lang="en-IL"/>
          </a:p>
        </p:txBody>
      </p:sp>
    </p:spTree>
    <p:extLst>
      <p:ext uri="{BB962C8B-B14F-4D97-AF65-F5344CB8AC3E}">
        <p14:creationId xmlns:p14="http://schemas.microsoft.com/office/powerpoint/2010/main" val="2382686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3E1419-EEB5-4703-A010-6EAD52E233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FD876AFE-8AFD-4EA0-B9C1-243D0F1964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8BC98AB-8D40-4587-88A9-85A58B7A5D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D806C5-0A7A-472A-B806-D5897D962778}" type="datetimeFigureOut">
              <a:rPr lang="en-IL" smtClean="0"/>
              <a:t>25/06/2021</a:t>
            </a:fld>
            <a:endParaRPr lang="en-IL"/>
          </a:p>
        </p:txBody>
      </p:sp>
      <p:sp>
        <p:nvSpPr>
          <p:cNvPr id="5" name="Footer Placeholder 4">
            <a:extLst>
              <a:ext uri="{FF2B5EF4-FFF2-40B4-BE49-F238E27FC236}">
                <a16:creationId xmlns:a16="http://schemas.microsoft.com/office/drawing/2014/main" id="{56999F20-0136-4761-872C-9F2ADB41BB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6BC37B63-830E-48B7-87D7-198A438DC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825D1-CD58-4AE5-A0DA-8191163F153C}" type="slidenum">
              <a:rPr lang="en-IL" smtClean="0"/>
              <a:t>‹#›</a:t>
            </a:fld>
            <a:endParaRPr lang="en-IL"/>
          </a:p>
        </p:txBody>
      </p:sp>
    </p:spTree>
    <p:extLst>
      <p:ext uri="{BB962C8B-B14F-4D97-AF65-F5344CB8AC3E}">
        <p14:creationId xmlns:p14="http://schemas.microsoft.com/office/powerpoint/2010/main" val="323548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0" b="-30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4E15F7-9A97-4E57-A3EA-86810A6ED0CD}"/>
              </a:ext>
            </a:extLst>
          </p:cNvPr>
          <p:cNvSpPr>
            <a:spLocks noGrp="1"/>
          </p:cNvSpPr>
          <p:nvPr>
            <p:ph type="subTitle" idx="1"/>
          </p:nvPr>
        </p:nvSpPr>
        <p:spPr>
          <a:xfrm>
            <a:off x="136783" y="169065"/>
            <a:ext cx="9144000" cy="4703063"/>
          </a:xfrm>
        </p:spPr>
        <p:txBody>
          <a:bodyPr>
            <a:normAutofit/>
          </a:bodyPr>
          <a:lstStyle/>
          <a:p>
            <a:pPr algn="l"/>
            <a:r>
              <a:rPr lang="en-US" dirty="0"/>
              <a:t>Course: advanced programming(8189211)</a:t>
            </a:r>
          </a:p>
          <a:p>
            <a:pPr algn="l"/>
            <a:r>
              <a:rPr lang="en-US" dirty="0"/>
              <a:t>Lecturer:  </a:t>
            </a:r>
            <a:r>
              <a:rPr lang="en-US" dirty="0">
                <a:effectLst/>
                <a:latin typeface="Arial" panose="020B0604020202020204" pitchFamily="34" charset="0"/>
              </a:rPr>
              <a:t>Dr. Eliahu Khalastchi</a:t>
            </a:r>
          </a:p>
          <a:p>
            <a:pPr algn="l"/>
            <a:r>
              <a:rPr lang="en-US" dirty="0">
                <a:latin typeface="Arial" panose="020B0604020202020204" pitchFamily="34" charset="0"/>
              </a:rPr>
              <a:t>Created by: Amit Ben Shimon, Sam Katz.</a:t>
            </a:r>
          </a:p>
          <a:p>
            <a:pPr algn="l"/>
            <a:r>
              <a:rPr lang="en-US" dirty="0">
                <a:latin typeface="Arial" panose="020B0604020202020204" pitchFamily="34" charset="0"/>
              </a:rPr>
              <a:t>About: The project is an interface which allow to Control the flight gear using  joystick and seek bars.</a:t>
            </a:r>
          </a:p>
          <a:p>
            <a:pPr algn="l"/>
            <a:endParaRPr lang="en-US" dirty="0"/>
          </a:p>
        </p:txBody>
      </p:sp>
    </p:spTree>
    <p:extLst>
      <p:ext uri="{BB962C8B-B14F-4D97-AF65-F5344CB8AC3E}">
        <p14:creationId xmlns:p14="http://schemas.microsoft.com/office/powerpoint/2010/main" val="2285702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04937-796B-4B22-8454-AF8868C57122}"/>
              </a:ext>
            </a:extLst>
          </p:cNvPr>
          <p:cNvSpPr>
            <a:spLocks noGrp="1"/>
          </p:cNvSpPr>
          <p:nvPr>
            <p:ph type="title"/>
          </p:nvPr>
        </p:nvSpPr>
        <p:spPr>
          <a:xfrm>
            <a:off x="0" y="126461"/>
            <a:ext cx="12412494" cy="1564228"/>
          </a:xfrm>
        </p:spPr>
        <p:txBody>
          <a:bodyPr/>
          <a:lstStyle/>
          <a:p>
            <a:r>
              <a:rPr lang="en-US" dirty="0">
                <a:solidFill>
                  <a:schemeClr val="accent4">
                    <a:lumMod val="60000"/>
                    <a:lumOff val="40000"/>
                  </a:schemeClr>
                </a:solidFill>
              </a:rPr>
              <a:t>Mvvm illustrated in the project in the following ways:</a:t>
            </a:r>
            <a:endParaRPr lang="en-IL" dirty="0">
              <a:solidFill>
                <a:schemeClr val="accent4">
                  <a:lumMod val="60000"/>
                  <a:lumOff val="40000"/>
                </a:schemeClr>
              </a:solidFill>
            </a:endParaRPr>
          </a:p>
        </p:txBody>
      </p:sp>
      <p:sp>
        <p:nvSpPr>
          <p:cNvPr id="3" name="Content Placeholder 2">
            <a:extLst>
              <a:ext uri="{FF2B5EF4-FFF2-40B4-BE49-F238E27FC236}">
                <a16:creationId xmlns:a16="http://schemas.microsoft.com/office/drawing/2014/main" id="{A4396768-2A67-4039-A5E8-E9D1F76F703E}"/>
              </a:ext>
            </a:extLst>
          </p:cNvPr>
          <p:cNvSpPr>
            <a:spLocks noGrp="1"/>
          </p:cNvSpPr>
          <p:nvPr>
            <p:ph idx="1"/>
          </p:nvPr>
        </p:nvSpPr>
        <p:spPr>
          <a:xfrm>
            <a:off x="838200" y="1429966"/>
            <a:ext cx="10515600" cy="5223753"/>
          </a:xfrm>
        </p:spPr>
        <p:txBody>
          <a:bodyPr>
            <a:normAutofit/>
          </a:bodyPr>
          <a:lstStyle/>
          <a:p>
            <a:r>
              <a:rPr lang="en-US" dirty="0">
                <a:solidFill>
                  <a:schemeClr val="accent4">
                    <a:lumMod val="60000"/>
                    <a:lumOff val="40000"/>
                  </a:schemeClr>
                </a:solidFill>
              </a:rPr>
              <a:t>In this project we binded the seek bars(throttle, rudder) to the view and from there we binded it to the view model, so essentially we binded the information from the view to the view model.</a:t>
            </a:r>
          </a:p>
          <a:p>
            <a:endParaRPr lang="en-US" dirty="0">
              <a:solidFill>
                <a:schemeClr val="accent4">
                  <a:lumMod val="60000"/>
                  <a:lumOff val="40000"/>
                </a:schemeClr>
              </a:solidFill>
            </a:endParaRPr>
          </a:p>
          <a:p>
            <a:endParaRPr lang="en-US" dirty="0">
              <a:solidFill>
                <a:schemeClr val="accent4">
                  <a:lumMod val="60000"/>
                  <a:lumOff val="40000"/>
                </a:schemeClr>
              </a:solidFill>
            </a:endParaRPr>
          </a:p>
          <a:p>
            <a:endParaRPr lang="en-US" dirty="0">
              <a:solidFill>
                <a:schemeClr val="accent4">
                  <a:lumMod val="60000"/>
                  <a:lumOff val="40000"/>
                </a:schemeClr>
              </a:solidFill>
            </a:endParaRPr>
          </a:p>
          <a:p>
            <a:r>
              <a:rPr lang="en-US" dirty="0">
                <a:solidFill>
                  <a:schemeClr val="accent4">
                    <a:lumMod val="60000"/>
                    <a:lumOff val="40000"/>
                  </a:schemeClr>
                </a:solidFill>
              </a:rPr>
              <a:t> following that  we game command from the view model to the model.</a:t>
            </a:r>
          </a:p>
          <a:p>
            <a:r>
              <a:rPr lang="en-US" dirty="0">
                <a:solidFill>
                  <a:schemeClr val="accent4">
                    <a:lumMod val="60000"/>
                    <a:lumOff val="40000"/>
                  </a:schemeClr>
                </a:solidFill>
              </a:rPr>
              <a:t>As for the joystick, we implemented the Strategy Design pattern, as well as dependency injection so that the joystick doesn’t know the View Model class, and doesn’t have access to it’s variables. </a:t>
            </a:r>
          </a:p>
        </p:txBody>
      </p:sp>
    </p:spTree>
    <p:extLst>
      <p:ext uri="{BB962C8B-B14F-4D97-AF65-F5344CB8AC3E}">
        <p14:creationId xmlns:p14="http://schemas.microsoft.com/office/powerpoint/2010/main" val="962827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C9DB-F52D-4D54-BF1B-943F83FEF89B}"/>
              </a:ext>
            </a:extLst>
          </p:cNvPr>
          <p:cNvSpPr>
            <a:spLocks noGrp="1"/>
          </p:cNvSpPr>
          <p:nvPr>
            <p:ph type="title"/>
          </p:nvPr>
        </p:nvSpPr>
        <p:spPr>
          <a:xfrm>
            <a:off x="838200" y="1"/>
            <a:ext cx="10515600" cy="622569"/>
          </a:xfrm>
        </p:spPr>
        <p:txBody>
          <a:bodyPr>
            <a:normAutofit fontScale="90000"/>
          </a:bodyPr>
          <a:lstStyle/>
          <a:p>
            <a:r>
              <a:rPr lang="en-US" dirty="0">
                <a:solidFill>
                  <a:schemeClr val="accent4">
                    <a:lumMod val="75000"/>
                  </a:schemeClr>
                </a:solidFill>
              </a:rPr>
              <a:t>Active object </a:t>
            </a:r>
            <a:endParaRPr lang="en-IL" dirty="0">
              <a:solidFill>
                <a:schemeClr val="accent4">
                  <a:lumMod val="75000"/>
                </a:schemeClr>
              </a:solidFill>
            </a:endParaRPr>
          </a:p>
        </p:txBody>
      </p:sp>
      <p:sp>
        <p:nvSpPr>
          <p:cNvPr id="3" name="Content Placeholder 2">
            <a:extLst>
              <a:ext uri="{FF2B5EF4-FFF2-40B4-BE49-F238E27FC236}">
                <a16:creationId xmlns:a16="http://schemas.microsoft.com/office/drawing/2014/main" id="{8238838C-A31D-43A8-B500-DBD4BC538DA1}"/>
              </a:ext>
            </a:extLst>
          </p:cNvPr>
          <p:cNvSpPr>
            <a:spLocks noGrp="1"/>
          </p:cNvSpPr>
          <p:nvPr>
            <p:ph idx="1"/>
          </p:nvPr>
        </p:nvSpPr>
        <p:spPr>
          <a:xfrm>
            <a:off x="838200" y="622570"/>
            <a:ext cx="10515600" cy="6235429"/>
          </a:xfrm>
        </p:spPr>
        <p:txBody>
          <a:bodyPr>
            <a:normAutofit/>
          </a:bodyPr>
          <a:lstStyle/>
          <a:p>
            <a:pPr marL="0" indent="0">
              <a:buNone/>
            </a:pPr>
            <a:r>
              <a:rPr lang="en-US" dirty="0">
                <a:solidFill>
                  <a:srgbClr val="FFC000"/>
                </a:solidFill>
              </a:rPr>
              <a:t>Active object is being illustrated in our project in the following way:</a:t>
            </a:r>
          </a:p>
          <a:p>
            <a:pPr marL="0" indent="0">
              <a:buNone/>
            </a:pPr>
            <a:r>
              <a:rPr lang="en-US" dirty="0">
                <a:solidFill>
                  <a:srgbClr val="FFC000"/>
                </a:solidFill>
              </a:rPr>
              <a:t>The server which accepts a client is running continuously ,regardless of whether we entered the Ip and port, as well as whether we move the joystick and the seek bars.</a:t>
            </a:r>
          </a:p>
          <a:p>
            <a:pPr marL="0" indent="0">
              <a:buNone/>
            </a:pPr>
            <a:endParaRPr lang="en-US" dirty="0">
              <a:solidFill>
                <a:srgbClr val="FFC000"/>
              </a:solidFill>
            </a:endParaRPr>
          </a:p>
          <a:p>
            <a:pPr marL="0" indent="0">
              <a:buNone/>
            </a:pPr>
            <a:endParaRPr lang="en-US" dirty="0">
              <a:solidFill>
                <a:srgbClr val="FFC000"/>
              </a:solidFill>
            </a:endParaRPr>
          </a:p>
          <a:p>
            <a:pPr marL="0" indent="0">
              <a:buNone/>
            </a:pPr>
            <a:endParaRPr lang="en-US" dirty="0">
              <a:solidFill>
                <a:srgbClr val="FFC000"/>
              </a:solidFill>
            </a:endParaRPr>
          </a:p>
          <a:p>
            <a:pPr marL="0" indent="0">
              <a:buNone/>
            </a:pPr>
            <a:endParaRPr lang="en-US" dirty="0">
              <a:solidFill>
                <a:srgbClr val="FFC000"/>
              </a:solidFill>
            </a:endParaRPr>
          </a:p>
          <a:p>
            <a:pPr marL="0" indent="0">
              <a:buNone/>
            </a:pPr>
            <a:endParaRPr lang="en-US" dirty="0">
              <a:solidFill>
                <a:srgbClr val="FFC000"/>
              </a:solidFill>
            </a:endParaRPr>
          </a:p>
          <a:p>
            <a:pPr marL="0" indent="0">
              <a:buNone/>
            </a:pPr>
            <a:endParaRPr lang="en-US" dirty="0">
              <a:solidFill>
                <a:srgbClr val="FFC000"/>
              </a:solidFill>
            </a:endParaRPr>
          </a:p>
          <a:p>
            <a:pPr marL="0" indent="0">
              <a:buNone/>
            </a:pPr>
            <a:r>
              <a:rPr lang="en-US" dirty="0">
                <a:solidFill>
                  <a:srgbClr val="FFC000"/>
                </a:solidFill>
              </a:rPr>
              <a:t> Meaning they run in parallel, which is basically what active object design pattern means, we don’t wait for one activity to end  and then start the next activity. Instead we run the two activities simultaneously.</a:t>
            </a:r>
            <a:endParaRPr lang="en-IL" dirty="0">
              <a:solidFill>
                <a:srgbClr val="FFC000"/>
              </a:solidFill>
            </a:endParaRPr>
          </a:p>
        </p:txBody>
      </p:sp>
    </p:spTree>
    <p:extLst>
      <p:ext uri="{BB962C8B-B14F-4D97-AF65-F5344CB8AC3E}">
        <p14:creationId xmlns:p14="http://schemas.microsoft.com/office/powerpoint/2010/main" val="2969056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232</Words>
  <Application>Microsoft Office PowerPoint</Application>
  <PresentationFormat>Widescreen</PresentationFormat>
  <Paragraphs>21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Mvvm illustrated in the project in the following ways:</vt:lpstr>
      <vt:lpstr>Active object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Katz</dc:creator>
  <cp:lastModifiedBy>Sam Katz</cp:lastModifiedBy>
  <cp:revision>5</cp:revision>
  <dcterms:created xsi:type="dcterms:W3CDTF">2021-06-25T12:36:15Z</dcterms:created>
  <dcterms:modified xsi:type="dcterms:W3CDTF">2021-06-25T13:39:35Z</dcterms:modified>
</cp:coreProperties>
</file>