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283" r:id="rId5"/>
    <p:sldId id="278" r:id="rId6"/>
    <p:sldId id="277" r:id="rId7"/>
    <p:sldId id="279" r:id="rId8"/>
    <p:sldId id="281" r:id="rId9"/>
    <p:sldId id="282" r:id="rId10"/>
    <p:sldId id="280" r:id="rId11"/>
    <p:sldId id="285" r:id="rId12"/>
    <p:sldId id="284" r:id="rId1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4471DE-CE01-A831-834F-C6EF2E7416E2}" v="29" dt="2025-01-25T06:11:42.223"/>
    <p1510:client id="{A6B40860-6501-5D0B-F959-93CA68461755}" v="122" dt="2025-01-25T06:12:58.413"/>
    <p1510:client id="{B1D9BC43-5D30-8CCA-4911-955A9737DD6F}" v="1540" dt="2025-01-25T06:41:15.8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31" autoAdjust="0"/>
    <p:restoredTop sz="95934" autoAdjust="0"/>
  </p:normalViewPr>
  <p:slideViewPr>
    <p:cSldViewPr snapToGrid="0">
      <p:cViewPr>
        <p:scale>
          <a:sx n="95" d="100"/>
          <a:sy n="95" d="100"/>
        </p:scale>
        <p:origin x="291" y="4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442"/>
    </p:cViewPr>
  </p:sorterViewPr>
  <p:notesViewPr>
    <p:cSldViewPr snapToGrid="0" showGuides="1">
      <p:cViewPr varScale="1">
        <p:scale>
          <a:sx n="60" d="100"/>
          <a:sy n="60" d="100"/>
        </p:scale>
        <p:origin x="2424"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win S" userId="ac818097a49509dc" providerId="LiveId" clId="{883D4C64-C759-4217-9A9C-662FBF17559E}"/>
    <pc:docChg chg="modSld">
      <pc:chgData name="Ashwin S" userId="ac818097a49509dc" providerId="LiveId" clId="{883D4C64-C759-4217-9A9C-662FBF17559E}" dt="2025-01-25T06:49:36.517" v="4" actId="1076"/>
      <pc:docMkLst>
        <pc:docMk/>
      </pc:docMkLst>
      <pc:sldChg chg="addSp modSp mod">
        <pc:chgData name="Ashwin S" userId="ac818097a49509dc" providerId="LiveId" clId="{883D4C64-C759-4217-9A9C-662FBF17559E}" dt="2025-01-25T06:49:36.517" v="4" actId="1076"/>
        <pc:sldMkLst>
          <pc:docMk/>
          <pc:sldMk cId="2316412168" sldId="281"/>
        </pc:sldMkLst>
        <pc:picChg chg="add mod">
          <ac:chgData name="Ashwin S" userId="ac818097a49509dc" providerId="LiveId" clId="{883D4C64-C759-4217-9A9C-662FBF17559E}" dt="2025-01-25T06:49:36.517" v="4" actId="1076"/>
          <ac:picMkLst>
            <pc:docMk/>
            <pc:sldMk cId="2316412168" sldId="281"/>
            <ac:picMk id="5" creationId="{CC1A5294-276C-1CFB-0691-E7DEDF93767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8C350C7-8FE1-4446-B320-9D0967491E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B4FBAC4-0672-48C0-8A05-B38A56D0E2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02AE82-8AFC-43A3-9B74-AC6E757382F9}" type="datetimeFigureOut">
              <a:rPr lang="en-US" smtClean="0"/>
              <a:t>1/25/2025</a:t>
            </a:fld>
            <a:endParaRPr lang="en-US" dirty="0"/>
          </a:p>
        </p:txBody>
      </p:sp>
      <p:sp>
        <p:nvSpPr>
          <p:cNvPr id="4" name="Footer Placeholder 3">
            <a:extLst>
              <a:ext uri="{FF2B5EF4-FFF2-40B4-BE49-F238E27FC236}">
                <a16:creationId xmlns:a16="http://schemas.microsoft.com/office/drawing/2014/main" id="{133F5288-A731-4BBB-BD5F-EF9B001BA93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CE8859D-0C1A-4936-BACC-4EF7D5334F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E7691D-E549-47AC-B558-6595EBEAE14F}" type="slidenum">
              <a:rPr lang="en-US" smtClean="0"/>
              <a:t>‹#›</a:t>
            </a:fld>
            <a:endParaRPr lang="en-US" dirty="0"/>
          </a:p>
        </p:txBody>
      </p:sp>
    </p:spTree>
    <p:extLst>
      <p:ext uri="{BB962C8B-B14F-4D97-AF65-F5344CB8AC3E}">
        <p14:creationId xmlns:p14="http://schemas.microsoft.com/office/powerpoint/2010/main" val="15518747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568130-B967-44AA-AA75-1C9009320819}" type="datetimeFigureOut">
              <a:rPr lang="en-US" noProof="0" smtClean="0"/>
              <a:t>1/25/2025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E19714-86B5-4E2F-9574-D1DDE60569BB}" type="slidenum">
              <a:rPr lang="en-US" noProof="0" smtClean="0"/>
              <a:t>‹#›</a:t>
            </a:fld>
            <a:endParaRPr lang="en-US" noProof="0" dirty="0"/>
          </a:p>
        </p:txBody>
      </p:sp>
    </p:spTree>
    <p:extLst>
      <p:ext uri="{BB962C8B-B14F-4D97-AF65-F5344CB8AC3E}">
        <p14:creationId xmlns:p14="http://schemas.microsoft.com/office/powerpoint/2010/main" val="3212080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A80B3-55F0-4546-B53A-EE07D8461D23}"/>
              </a:ext>
            </a:extLst>
          </p:cNvPr>
          <p:cNvSpPr>
            <a:spLocks noGrp="1"/>
          </p:cNvSpPr>
          <p:nvPr>
            <p:ph type="ctrTitle" hasCustomPrompt="1"/>
          </p:nvPr>
        </p:nvSpPr>
        <p:spPr>
          <a:xfrm>
            <a:off x="585216" y="1600200"/>
            <a:ext cx="8156448" cy="1719072"/>
          </a:xfrm>
        </p:spPr>
        <p:txBody>
          <a:bodyPr anchor="t">
            <a:noAutofit/>
          </a:bodyPr>
          <a:lstStyle>
            <a:lvl1pPr algn="l">
              <a:lnSpc>
                <a:spcPct val="75000"/>
              </a:lnSpc>
              <a:defRPr sz="18000" b="0" cap="all" spc="100" baseline="0">
                <a:solidFill>
                  <a:schemeClr val="tx2">
                    <a:lumMod val="60000"/>
                    <a:lumOff val="40000"/>
                  </a:schemeClr>
                </a:solidFill>
              </a:defRPr>
            </a:lvl1pPr>
          </a:lstStyle>
          <a:p>
            <a:r>
              <a:rPr lang="en-US" noProof="0" dirty="0"/>
              <a:t>GRAD</a:t>
            </a:r>
          </a:p>
        </p:txBody>
      </p:sp>
      <p:sp>
        <p:nvSpPr>
          <p:cNvPr id="3" name="Subtitle 2">
            <a:extLst>
              <a:ext uri="{FF2B5EF4-FFF2-40B4-BE49-F238E27FC236}">
                <a16:creationId xmlns:a16="http://schemas.microsoft.com/office/drawing/2014/main" id="{53CA760B-658E-4B8F-86C3-28D93F5BF88F}"/>
              </a:ext>
            </a:extLst>
          </p:cNvPr>
          <p:cNvSpPr>
            <a:spLocks noGrp="1"/>
          </p:cNvSpPr>
          <p:nvPr>
            <p:ph type="subTitle" idx="1" hasCustomPrompt="1"/>
          </p:nvPr>
        </p:nvSpPr>
        <p:spPr>
          <a:xfrm>
            <a:off x="7900416" y="2267712"/>
            <a:ext cx="3392424" cy="384048"/>
          </a:xfrm>
          <a:effectLst/>
        </p:spPr>
        <p:txBody>
          <a:bodyPr>
            <a:noAutofit/>
          </a:bodyPr>
          <a:lstStyle>
            <a:lvl1pPr marL="0" indent="0" algn="ctr">
              <a:buNone/>
              <a:defRPr sz="2800" i="0" cap="all" baseline="0">
                <a:solidFill>
                  <a:schemeClr val="accent1"/>
                </a:solidFill>
                <a:effectLst/>
                <a:latin typeface="+mj-lt"/>
                <a:ea typeface="Cambria" panose="02040503050406030204" pitchFamily="18" charset="0"/>
                <a:cs typeface="Courier New" panose="02070309020205020404"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Photo Album</a:t>
            </a:r>
          </a:p>
        </p:txBody>
      </p:sp>
      <p:sp>
        <p:nvSpPr>
          <p:cNvPr id="9" name="Text Placeholder 8">
            <a:extLst>
              <a:ext uri="{FF2B5EF4-FFF2-40B4-BE49-F238E27FC236}">
                <a16:creationId xmlns:a16="http://schemas.microsoft.com/office/drawing/2014/main" id="{99BC7717-4F03-FA74-5D4E-CB334BAE501D}"/>
              </a:ext>
            </a:extLst>
          </p:cNvPr>
          <p:cNvSpPr>
            <a:spLocks noGrp="1"/>
          </p:cNvSpPr>
          <p:nvPr>
            <p:ph type="body" sz="quarter" idx="14" hasCustomPrompt="1"/>
          </p:nvPr>
        </p:nvSpPr>
        <p:spPr>
          <a:xfrm>
            <a:off x="2542032" y="3438144"/>
            <a:ext cx="9107424" cy="1819656"/>
          </a:xfrm>
        </p:spPr>
        <p:txBody>
          <a:bodyPr/>
          <a:lstStyle>
            <a:lvl1pPr marL="0" indent="0">
              <a:lnSpc>
                <a:spcPct val="75000"/>
              </a:lnSpc>
              <a:spcBef>
                <a:spcPts val="0"/>
              </a:spcBef>
              <a:buNone/>
              <a:defRPr sz="18000" cap="all" spc="100" baseline="0">
                <a:solidFill>
                  <a:schemeClr val="tx2">
                    <a:lumMod val="60000"/>
                    <a:lumOff val="40000"/>
                  </a:schemeClr>
                </a:solidFill>
                <a:latin typeface="+mj-lt"/>
              </a:defRPr>
            </a:lvl1pPr>
          </a:lstStyle>
          <a:p>
            <a:pPr lvl="0"/>
            <a:r>
              <a:rPr lang="en-US" dirty="0"/>
              <a:t>UATION</a:t>
            </a:r>
          </a:p>
        </p:txBody>
      </p:sp>
      <p:sp>
        <p:nvSpPr>
          <p:cNvPr id="24" name="Text Placeholder 23">
            <a:extLst>
              <a:ext uri="{FF2B5EF4-FFF2-40B4-BE49-F238E27FC236}">
                <a16:creationId xmlns:a16="http://schemas.microsoft.com/office/drawing/2014/main" id="{06D2AA13-3D7C-4982-99A9-02530B4CE88B}"/>
              </a:ext>
            </a:extLst>
          </p:cNvPr>
          <p:cNvSpPr>
            <a:spLocks noGrp="1"/>
          </p:cNvSpPr>
          <p:nvPr>
            <p:ph type="body" sz="quarter" idx="13" hasCustomPrompt="1"/>
          </p:nvPr>
        </p:nvSpPr>
        <p:spPr>
          <a:xfrm>
            <a:off x="7900416" y="5650992"/>
            <a:ext cx="3392424" cy="384048"/>
          </a:xfrm>
        </p:spPr>
        <p:txBody>
          <a:bodyPr>
            <a:noAutofit/>
          </a:bodyPr>
          <a:lstStyle>
            <a:lvl1pPr marL="0" indent="0" algn="ctr">
              <a:buNone/>
              <a:defRPr sz="2800" cap="all" baseline="0">
                <a:solidFill>
                  <a:schemeClr val="accent1"/>
                </a:solidFill>
                <a:latin typeface="+mj-lt"/>
              </a:defRPr>
            </a:lvl1pPr>
          </a:lstStyle>
          <a:p>
            <a:pPr lvl="0"/>
            <a:r>
              <a:rPr lang="en-US" noProof="0" dirty="0"/>
              <a:t>CLASS 20XXe</a:t>
            </a:r>
          </a:p>
        </p:txBody>
      </p:sp>
      <p:grpSp>
        <p:nvGrpSpPr>
          <p:cNvPr id="76" name="Group 75">
            <a:extLst>
              <a:ext uri="{FF2B5EF4-FFF2-40B4-BE49-F238E27FC236}">
                <a16:creationId xmlns:a16="http://schemas.microsoft.com/office/drawing/2014/main" id="{A010128D-E377-DEE6-48DC-1B4B4321682D}"/>
              </a:ext>
            </a:extLst>
          </p:cNvPr>
          <p:cNvGrpSpPr/>
          <p:nvPr userDrawn="1"/>
        </p:nvGrpSpPr>
        <p:grpSpPr>
          <a:xfrm>
            <a:off x="8521366" y="0"/>
            <a:ext cx="3670635" cy="1811566"/>
            <a:chOff x="8521366" y="0"/>
            <a:chExt cx="3670635" cy="1811566"/>
          </a:xfrm>
        </p:grpSpPr>
        <p:sp>
          <p:nvSpPr>
            <p:cNvPr id="73" name="Freeform: Shape 72">
              <a:extLst>
                <a:ext uri="{FF2B5EF4-FFF2-40B4-BE49-F238E27FC236}">
                  <a16:creationId xmlns:a16="http://schemas.microsoft.com/office/drawing/2014/main" id="{F9ED7151-3731-57C4-DE14-3AD069FC2FDE}"/>
                </a:ext>
              </a:extLst>
            </p:cNvPr>
            <p:cNvSpPr/>
            <p:nvPr userDrawn="1"/>
          </p:nvSpPr>
          <p:spPr>
            <a:xfrm>
              <a:off x="8521366" y="0"/>
              <a:ext cx="3670635" cy="1811566"/>
            </a:xfrm>
            <a:custGeom>
              <a:avLst/>
              <a:gdLst>
                <a:gd name="connsiteX0" fmla="*/ 2565910 w 3670635"/>
                <a:gd name="connsiteY0" fmla="*/ 0 h 1811566"/>
                <a:gd name="connsiteX1" fmla="*/ 2716631 w 3670635"/>
                <a:gd name="connsiteY1" fmla="*/ 0 h 1811566"/>
                <a:gd name="connsiteX2" fmla="*/ 2685259 w 3670635"/>
                <a:gd name="connsiteY2" fmla="*/ 10546 h 1811566"/>
                <a:gd name="connsiteX3" fmla="*/ 2618649 w 3670635"/>
                <a:gd name="connsiteY3" fmla="*/ 13197 h 1811566"/>
                <a:gd name="connsiteX4" fmla="*/ 2393830 w 3670635"/>
                <a:gd name="connsiteY4" fmla="*/ 0 h 1811566"/>
                <a:gd name="connsiteX5" fmla="*/ 2474775 w 3670635"/>
                <a:gd name="connsiteY5" fmla="*/ 0 h 1811566"/>
                <a:gd name="connsiteX6" fmla="*/ 2513706 w 3670635"/>
                <a:gd name="connsiteY6" fmla="*/ 25938 h 1811566"/>
                <a:gd name="connsiteX7" fmla="*/ 2574987 w 3670635"/>
                <a:gd name="connsiteY7" fmla="*/ 65305 h 1811566"/>
                <a:gd name="connsiteX8" fmla="*/ 2581122 w 3670635"/>
                <a:gd name="connsiteY8" fmla="*/ 67928 h 1811566"/>
                <a:gd name="connsiteX9" fmla="*/ 2700712 w 3670635"/>
                <a:gd name="connsiteY9" fmla="*/ 77631 h 1811566"/>
                <a:gd name="connsiteX10" fmla="*/ 2807728 w 3670635"/>
                <a:gd name="connsiteY10" fmla="*/ 22712 h 1811566"/>
                <a:gd name="connsiteX11" fmla="*/ 2825805 w 3670635"/>
                <a:gd name="connsiteY11" fmla="*/ 0 h 1811566"/>
                <a:gd name="connsiteX12" fmla="*/ 2867577 w 3670635"/>
                <a:gd name="connsiteY12" fmla="*/ 0 h 1811566"/>
                <a:gd name="connsiteX13" fmla="*/ 2828581 w 3670635"/>
                <a:gd name="connsiteY13" fmla="*/ 48291 h 1811566"/>
                <a:gd name="connsiteX14" fmla="*/ 2701333 w 3670635"/>
                <a:gd name="connsiteY14" fmla="*/ 111877 h 1811566"/>
                <a:gd name="connsiteX15" fmla="*/ 2560271 w 3670635"/>
                <a:gd name="connsiteY15" fmla="*/ 96527 h 1811566"/>
                <a:gd name="connsiteX16" fmla="*/ 2493677 w 3670635"/>
                <a:gd name="connsiteY16" fmla="*/ 54195 h 1811566"/>
                <a:gd name="connsiteX17" fmla="*/ 2443138 w 3670635"/>
                <a:gd name="connsiteY17" fmla="*/ 20447 h 1811566"/>
                <a:gd name="connsiteX18" fmla="*/ 1715032 w 3670635"/>
                <a:gd name="connsiteY18" fmla="*/ 0 h 1811566"/>
                <a:gd name="connsiteX19" fmla="*/ 1787552 w 3670635"/>
                <a:gd name="connsiteY19" fmla="*/ 0 h 1811566"/>
                <a:gd name="connsiteX20" fmla="*/ 1763909 w 3670635"/>
                <a:gd name="connsiteY20" fmla="*/ 3021 h 1811566"/>
                <a:gd name="connsiteX21" fmla="*/ 1470678 w 3670635"/>
                <a:gd name="connsiteY21" fmla="*/ 0 h 1811566"/>
                <a:gd name="connsiteX22" fmla="*/ 1519171 w 3670635"/>
                <a:gd name="connsiteY22" fmla="*/ 0 h 1811566"/>
                <a:gd name="connsiteX23" fmla="*/ 1545856 w 3670635"/>
                <a:gd name="connsiteY23" fmla="*/ 25391 h 1811566"/>
                <a:gd name="connsiteX24" fmla="*/ 1875171 w 3670635"/>
                <a:gd name="connsiteY24" fmla="*/ 28223 h 1811566"/>
                <a:gd name="connsiteX25" fmla="*/ 1934372 w 3670635"/>
                <a:gd name="connsiteY25" fmla="*/ 0 h 1811566"/>
                <a:gd name="connsiteX26" fmla="*/ 2012160 w 3670635"/>
                <a:gd name="connsiteY26" fmla="*/ 0 h 1811566"/>
                <a:gd name="connsiteX27" fmla="*/ 2007256 w 3670635"/>
                <a:gd name="connsiteY27" fmla="*/ 2349 h 1811566"/>
                <a:gd name="connsiteX28" fmla="*/ 1525256 w 3670635"/>
                <a:gd name="connsiteY28" fmla="*/ 53399 h 1811566"/>
                <a:gd name="connsiteX29" fmla="*/ 1473473 w 3670635"/>
                <a:gd name="connsiteY29" fmla="*/ 4083 h 1811566"/>
                <a:gd name="connsiteX30" fmla="*/ 1334863 w 3670635"/>
                <a:gd name="connsiteY30" fmla="*/ 0 h 1811566"/>
                <a:gd name="connsiteX31" fmla="*/ 1370888 w 3670635"/>
                <a:gd name="connsiteY31" fmla="*/ 0 h 1811566"/>
                <a:gd name="connsiteX32" fmla="*/ 1377308 w 3670635"/>
                <a:gd name="connsiteY32" fmla="*/ 14889 h 1811566"/>
                <a:gd name="connsiteX33" fmla="*/ 1471175 w 3670635"/>
                <a:gd name="connsiteY33" fmla="*/ 127482 h 1811566"/>
                <a:gd name="connsiteX34" fmla="*/ 1953637 w 3670635"/>
                <a:gd name="connsiteY34" fmla="*/ 69679 h 1811566"/>
                <a:gd name="connsiteX35" fmla="*/ 2080633 w 3670635"/>
                <a:gd name="connsiteY35" fmla="*/ 8704 h 1811566"/>
                <a:gd name="connsiteX36" fmla="*/ 2102503 w 3670635"/>
                <a:gd name="connsiteY36" fmla="*/ 0 h 1811566"/>
                <a:gd name="connsiteX37" fmla="*/ 2210240 w 3670635"/>
                <a:gd name="connsiteY37" fmla="*/ 0 h 1811566"/>
                <a:gd name="connsiteX38" fmla="*/ 2089998 w 3670635"/>
                <a:gd name="connsiteY38" fmla="*/ 43180 h 1811566"/>
                <a:gd name="connsiteX39" fmla="*/ 1969985 w 3670635"/>
                <a:gd name="connsiteY39" fmla="*/ 100974 h 1811566"/>
                <a:gd name="connsiteX40" fmla="*/ 1451705 w 3670635"/>
                <a:gd name="connsiteY40" fmla="*/ 155277 h 1811566"/>
                <a:gd name="connsiteX41" fmla="*/ 1349526 w 3670635"/>
                <a:gd name="connsiteY41" fmla="*/ 33623 h 1811566"/>
                <a:gd name="connsiteX42" fmla="*/ 1218753 w 3670635"/>
                <a:gd name="connsiteY42" fmla="*/ 0 h 1811566"/>
                <a:gd name="connsiteX43" fmla="*/ 1254425 w 3670635"/>
                <a:gd name="connsiteY43" fmla="*/ 0 h 1811566"/>
                <a:gd name="connsiteX44" fmla="*/ 1260847 w 3670635"/>
                <a:gd name="connsiteY44" fmla="*/ 24975 h 1811566"/>
                <a:gd name="connsiteX45" fmla="*/ 1397279 w 3670635"/>
                <a:gd name="connsiteY45" fmla="*/ 229269 h 1811566"/>
                <a:gd name="connsiteX46" fmla="*/ 1916192 w 3670635"/>
                <a:gd name="connsiteY46" fmla="*/ 168638 h 1811566"/>
                <a:gd name="connsiteX47" fmla="*/ 2459067 w 3670635"/>
                <a:gd name="connsiteY47" fmla="*/ 84217 h 1811566"/>
                <a:gd name="connsiteX48" fmla="*/ 2517347 w 3670635"/>
                <a:gd name="connsiteY48" fmla="*/ 123347 h 1811566"/>
                <a:gd name="connsiteX49" fmla="*/ 2583193 w 3670635"/>
                <a:gd name="connsiteY49" fmla="*/ 165717 h 1811566"/>
                <a:gd name="connsiteX50" fmla="*/ 2590523 w 3670635"/>
                <a:gd name="connsiteY50" fmla="*/ 168841 h 1811566"/>
                <a:gd name="connsiteX51" fmla="*/ 2718304 w 3670635"/>
                <a:gd name="connsiteY51" fmla="*/ 178672 h 1811566"/>
                <a:gd name="connsiteX52" fmla="*/ 2832732 w 3670635"/>
                <a:gd name="connsiteY52" fmla="*/ 120224 h 1811566"/>
                <a:gd name="connsiteX53" fmla="*/ 2899398 w 3670635"/>
                <a:gd name="connsiteY53" fmla="*/ 36895 h 1811566"/>
                <a:gd name="connsiteX54" fmla="*/ 2926547 w 3670635"/>
                <a:gd name="connsiteY54" fmla="*/ 0 h 1811566"/>
                <a:gd name="connsiteX55" fmla="*/ 2968348 w 3670635"/>
                <a:gd name="connsiteY55" fmla="*/ 0 h 1811566"/>
                <a:gd name="connsiteX56" fmla="*/ 2927560 w 3670635"/>
                <a:gd name="connsiteY56" fmla="*/ 55163 h 1811566"/>
                <a:gd name="connsiteX57" fmla="*/ 2854444 w 3670635"/>
                <a:gd name="connsiteY57" fmla="*/ 145468 h 1811566"/>
                <a:gd name="connsiteX58" fmla="*/ 2718212 w 3670635"/>
                <a:gd name="connsiteY58" fmla="*/ 213436 h 1811566"/>
                <a:gd name="connsiteX59" fmla="*/ 2567324 w 3670635"/>
                <a:gd name="connsiteY59" fmla="*/ 196437 h 1811566"/>
                <a:gd name="connsiteX60" fmla="*/ 2495993 w 3670635"/>
                <a:gd name="connsiteY60" fmla="*/ 150685 h 1811566"/>
                <a:gd name="connsiteX61" fmla="*/ 2442322 w 3670635"/>
                <a:gd name="connsiteY61" fmla="*/ 114561 h 1811566"/>
                <a:gd name="connsiteX62" fmla="*/ 1930956 w 3670635"/>
                <a:gd name="connsiteY62" fmla="*/ 199602 h 1811566"/>
                <a:gd name="connsiteX63" fmla="*/ 1375258 w 3670635"/>
                <a:gd name="connsiteY63" fmla="*/ 257370 h 1811566"/>
                <a:gd name="connsiteX64" fmla="*/ 1228856 w 3670635"/>
                <a:gd name="connsiteY64" fmla="*/ 38654 h 1811566"/>
                <a:gd name="connsiteX65" fmla="*/ 1115218 w 3670635"/>
                <a:gd name="connsiteY65" fmla="*/ 0 h 1811566"/>
                <a:gd name="connsiteX66" fmla="*/ 1149296 w 3670635"/>
                <a:gd name="connsiteY66" fmla="*/ 0 h 1811566"/>
                <a:gd name="connsiteX67" fmla="*/ 1150058 w 3670635"/>
                <a:gd name="connsiteY67" fmla="*/ 7304 h 1811566"/>
                <a:gd name="connsiteX68" fmla="*/ 1322464 w 3670635"/>
                <a:gd name="connsiteY68" fmla="*/ 331680 h 1811566"/>
                <a:gd name="connsiteX69" fmla="*/ 1877368 w 3670635"/>
                <a:gd name="connsiteY69" fmla="*/ 267670 h 1811566"/>
                <a:gd name="connsiteX70" fmla="*/ 2456876 w 3670635"/>
                <a:gd name="connsiteY70" fmla="*/ 178406 h 1811566"/>
                <a:gd name="connsiteX71" fmla="*/ 2519164 w 3670635"/>
                <a:gd name="connsiteY71" fmla="*/ 220291 h 1811566"/>
                <a:gd name="connsiteX72" fmla="*/ 2589745 w 3670635"/>
                <a:gd name="connsiteY72" fmla="*/ 266082 h 1811566"/>
                <a:gd name="connsiteX73" fmla="*/ 2598510 w 3670635"/>
                <a:gd name="connsiteY73" fmla="*/ 269827 h 1811566"/>
                <a:gd name="connsiteX74" fmla="*/ 2735558 w 3670635"/>
                <a:gd name="connsiteY74" fmla="*/ 280229 h 1811566"/>
                <a:gd name="connsiteX75" fmla="*/ 2858207 w 3670635"/>
                <a:gd name="connsiteY75" fmla="*/ 217554 h 1811566"/>
                <a:gd name="connsiteX76" fmla="*/ 2930579 w 3670635"/>
                <a:gd name="connsiteY76" fmla="*/ 129014 h 1811566"/>
                <a:gd name="connsiteX77" fmla="*/ 3057893 w 3670635"/>
                <a:gd name="connsiteY77" fmla="*/ 5615 h 1811566"/>
                <a:gd name="connsiteX78" fmla="*/ 3100204 w 3670635"/>
                <a:gd name="connsiteY78" fmla="*/ 0 h 1811566"/>
                <a:gd name="connsiteX79" fmla="*/ 3159962 w 3670635"/>
                <a:gd name="connsiteY79" fmla="*/ 0 h 1811566"/>
                <a:gd name="connsiteX80" fmla="*/ 3204091 w 3670635"/>
                <a:gd name="connsiteY80" fmla="*/ 6264 h 1811566"/>
                <a:gd name="connsiteX81" fmla="*/ 3304322 w 3670635"/>
                <a:gd name="connsiteY81" fmla="*/ 14349 h 1811566"/>
                <a:gd name="connsiteX82" fmla="*/ 3352589 w 3670635"/>
                <a:gd name="connsiteY82" fmla="*/ 0 h 1811566"/>
                <a:gd name="connsiteX83" fmla="*/ 3425462 w 3670635"/>
                <a:gd name="connsiteY83" fmla="*/ 0 h 1811566"/>
                <a:gd name="connsiteX84" fmla="*/ 3390636 w 3670635"/>
                <a:gd name="connsiteY84" fmla="*/ 26249 h 1811566"/>
                <a:gd name="connsiteX85" fmla="*/ 3306465 w 3670635"/>
                <a:gd name="connsiteY85" fmla="*/ 51380 h 1811566"/>
                <a:gd name="connsiteX86" fmla="*/ 3196614 w 3670635"/>
                <a:gd name="connsiteY86" fmla="*/ 41611 h 1811566"/>
                <a:gd name="connsiteX87" fmla="*/ 3068383 w 3670635"/>
                <a:gd name="connsiteY87" fmla="*/ 39269 h 1811566"/>
                <a:gd name="connsiteX88" fmla="*/ 2957971 w 3670635"/>
                <a:gd name="connsiteY88" fmla="*/ 149755 h 1811566"/>
                <a:gd name="connsiteX89" fmla="*/ 2880069 w 3670635"/>
                <a:gd name="connsiteY89" fmla="*/ 245646 h 1811566"/>
                <a:gd name="connsiteX90" fmla="*/ 2735156 w 3670635"/>
                <a:gd name="connsiteY90" fmla="*/ 317876 h 1811566"/>
                <a:gd name="connsiteX91" fmla="*/ 2574828 w 3670635"/>
                <a:gd name="connsiteY91" fmla="*/ 298598 h 1811566"/>
                <a:gd name="connsiteX92" fmla="*/ 2498763 w 3670635"/>
                <a:gd name="connsiteY92" fmla="*/ 249429 h 1811566"/>
                <a:gd name="connsiteX93" fmla="*/ 2440314 w 3670635"/>
                <a:gd name="connsiteY93" fmla="*/ 209882 h 1811566"/>
                <a:gd name="connsiteX94" fmla="*/ 1892336 w 3670635"/>
                <a:gd name="connsiteY94" fmla="*/ 299764 h 1811566"/>
                <a:gd name="connsiteX95" fmla="*/ 1301742 w 3670635"/>
                <a:gd name="connsiteY95" fmla="*/ 359985 h 1811566"/>
                <a:gd name="connsiteX96" fmla="*/ 1116735 w 3670635"/>
                <a:gd name="connsiteY96" fmla="*/ 14945 h 1811566"/>
                <a:gd name="connsiteX97" fmla="*/ 1023548 w 3670635"/>
                <a:gd name="connsiteY97" fmla="*/ 0 h 1811566"/>
                <a:gd name="connsiteX98" fmla="*/ 1058430 w 3670635"/>
                <a:gd name="connsiteY98" fmla="*/ 0 h 1811566"/>
                <a:gd name="connsiteX99" fmla="*/ 1058398 w 3670635"/>
                <a:gd name="connsiteY99" fmla="*/ 1011 h 1811566"/>
                <a:gd name="connsiteX100" fmla="*/ 1067004 w 3670635"/>
                <a:gd name="connsiteY100" fmla="*/ 86884 h 1811566"/>
                <a:gd name="connsiteX101" fmla="*/ 1250253 w 3670635"/>
                <a:gd name="connsiteY101" fmla="*/ 433603 h 1811566"/>
                <a:gd name="connsiteX102" fmla="*/ 1841441 w 3670635"/>
                <a:gd name="connsiteY102" fmla="*/ 366341 h 1811566"/>
                <a:gd name="connsiteX103" fmla="*/ 2457575 w 3670635"/>
                <a:gd name="connsiteY103" fmla="*/ 272234 h 1811566"/>
                <a:gd name="connsiteX104" fmla="*/ 2523723 w 3670635"/>
                <a:gd name="connsiteY104" fmla="*/ 317163 h 1811566"/>
                <a:gd name="connsiteX105" fmla="*/ 2598970 w 3670635"/>
                <a:gd name="connsiteY105" fmla="*/ 366670 h 1811566"/>
                <a:gd name="connsiteX106" fmla="*/ 2608889 w 3670635"/>
                <a:gd name="connsiteY106" fmla="*/ 370913 h 1811566"/>
                <a:gd name="connsiteX107" fmla="*/ 2755099 w 3670635"/>
                <a:gd name="connsiteY107" fmla="*/ 382553 h 1811566"/>
                <a:gd name="connsiteX108" fmla="*/ 2886090 w 3670635"/>
                <a:gd name="connsiteY108" fmla="*/ 315701 h 1811566"/>
                <a:gd name="connsiteX109" fmla="*/ 2961328 w 3670635"/>
                <a:gd name="connsiteY109" fmla="*/ 220402 h 1811566"/>
                <a:gd name="connsiteX110" fmla="*/ 3096229 w 3670635"/>
                <a:gd name="connsiteY110" fmla="*/ 89817 h 1811566"/>
                <a:gd name="connsiteX111" fmla="*/ 3251432 w 3670635"/>
                <a:gd name="connsiteY111" fmla="*/ 91193 h 1811566"/>
                <a:gd name="connsiteX112" fmla="*/ 3358077 w 3670635"/>
                <a:gd name="connsiteY112" fmla="*/ 102022 h 1811566"/>
                <a:gd name="connsiteX113" fmla="*/ 3496681 w 3670635"/>
                <a:gd name="connsiteY113" fmla="*/ 32884 h 1811566"/>
                <a:gd name="connsiteX114" fmla="*/ 3522593 w 3670635"/>
                <a:gd name="connsiteY114" fmla="*/ 0 h 1811566"/>
                <a:gd name="connsiteX115" fmla="*/ 3565933 w 3670635"/>
                <a:gd name="connsiteY115" fmla="*/ 0 h 1811566"/>
                <a:gd name="connsiteX116" fmla="*/ 3518717 w 3670635"/>
                <a:gd name="connsiteY116" fmla="*/ 59053 h 1811566"/>
                <a:gd name="connsiteX117" fmla="*/ 3361318 w 3670635"/>
                <a:gd name="connsiteY117" fmla="*/ 135699 h 1811566"/>
                <a:gd name="connsiteX118" fmla="*/ 3245743 w 3670635"/>
                <a:gd name="connsiteY118" fmla="*/ 125572 h 1811566"/>
                <a:gd name="connsiteX119" fmla="*/ 3108678 w 3670635"/>
                <a:gd name="connsiteY119" fmla="*/ 122923 h 1811566"/>
                <a:gd name="connsiteX120" fmla="*/ 2989523 w 3670635"/>
                <a:gd name="connsiteY120" fmla="*/ 240094 h 1811566"/>
                <a:gd name="connsiteX121" fmla="*/ 2907113 w 3670635"/>
                <a:gd name="connsiteY121" fmla="*/ 341701 h 1811566"/>
                <a:gd name="connsiteX122" fmla="*/ 2753142 w 3670635"/>
                <a:gd name="connsiteY122" fmla="*/ 417772 h 1811566"/>
                <a:gd name="connsiteX123" fmla="*/ 2583102 w 3670635"/>
                <a:gd name="connsiteY123" fmla="*/ 397390 h 1811566"/>
                <a:gd name="connsiteX124" fmla="*/ 2501940 w 3670635"/>
                <a:gd name="connsiteY124" fmla="*/ 344669 h 1811566"/>
                <a:gd name="connsiteX125" fmla="*/ 2439634 w 3670635"/>
                <a:gd name="connsiteY125" fmla="*/ 302077 h 1811566"/>
                <a:gd name="connsiteX126" fmla="*/ 1854781 w 3670635"/>
                <a:gd name="connsiteY126" fmla="*/ 397393 h 1811566"/>
                <a:gd name="connsiteX127" fmla="*/ 1228069 w 3670635"/>
                <a:gd name="connsiteY127" fmla="*/ 461282 h 1811566"/>
                <a:gd name="connsiteX128" fmla="*/ 1032055 w 3670635"/>
                <a:gd name="connsiteY128" fmla="*/ 93484 h 1811566"/>
                <a:gd name="connsiteX129" fmla="*/ 1023446 w 3670635"/>
                <a:gd name="connsiteY129" fmla="*/ 3561 h 1811566"/>
                <a:gd name="connsiteX130" fmla="*/ 939669 w 3670635"/>
                <a:gd name="connsiteY130" fmla="*/ 0 h 1811566"/>
                <a:gd name="connsiteX131" fmla="*/ 973905 w 3670635"/>
                <a:gd name="connsiteY131" fmla="*/ 0 h 1811566"/>
                <a:gd name="connsiteX132" fmla="*/ 971344 w 3670635"/>
                <a:gd name="connsiteY132" fmla="*/ 76251 h 1811566"/>
                <a:gd name="connsiteX133" fmla="*/ 980410 w 3670635"/>
                <a:gd name="connsiteY133" fmla="*/ 167466 h 1811566"/>
                <a:gd name="connsiteX134" fmla="*/ 1174377 w 3670635"/>
                <a:gd name="connsiteY134" fmla="*/ 536818 h 1811566"/>
                <a:gd name="connsiteX135" fmla="*/ 1801557 w 3670635"/>
                <a:gd name="connsiteY135" fmla="*/ 466182 h 1811566"/>
                <a:gd name="connsiteX136" fmla="*/ 2454316 w 3670635"/>
                <a:gd name="connsiteY136" fmla="*/ 367230 h 1811566"/>
                <a:gd name="connsiteX137" fmla="*/ 2524321 w 3670635"/>
                <a:gd name="connsiteY137" fmla="*/ 415205 h 1811566"/>
                <a:gd name="connsiteX138" fmla="*/ 2605331 w 3670635"/>
                <a:gd name="connsiteY138" fmla="*/ 468214 h 1811566"/>
                <a:gd name="connsiteX139" fmla="*/ 2616446 w 3670635"/>
                <a:gd name="connsiteY139" fmla="*/ 472962 h 1811566"/>
                <a:gd name="connsiteX140" fmla="*/ 2771829 w 3670635"/>
                <a:gd name="connsiteY140" fmla="*/ 485726 h 1811566"/>
                <a:gd name="connsiteX141" fmla="*/ 2911112 w 3670635"/>
                <a:gd name="connsiteY141" fmla="*/ 414799 h 1811566"/>
                <a:gd name="connsiteX142" fmla="*/ 2992332 w 3670635"/>
                <a:gd name="connsiteY142" fmla="*/ 314415 h 1811566"/>
                <a:gd name="connsiteX143" fmla="*/ 3134890 w 3670635"/>
                <a:gd name="connsiteY143" fmla="*/ 176346 h 1811566"/>
                <a:gd name="connsiteX144" fmla="*/ 3299383 w 3670635"/>
                <a:gd name="connsiteY144" fmla="*/ 177157 h 1811566"/>
                <a:gd name="connsiteX145" fmla="*/ 3413406 w 3670635"/>
                <a:gd name="connsiteY145" fmla="*/ 188375 h 1811566"/>
                <a:gd name="connsiteX146" fmla="*/ 3613156 w 3670635"/>
                <a:gd name="connsiteY146" fmla="*/ 49465 h 1811566"/>
                <a:gd name="connsiteX147" fmla="*/ 3643924 w 3670635"/>
                <a:gd name="connsiteY147" fmla="*/ 0 h 1811566"/>
                <a:gd name="connsiteX148" fmla="*/ 3670635 w 3670635"/>
                <a:gd name="connsiteY148" fmla="*/ 0 h 1811566"/>
                <a:gd name="connsiteX149" fmla="*/ 3670635 w 3670635"/>
                <a:gd name="connsiteY149" fmla="*/ 18996 h 1811566"/>
                <a:gd name="connsiteX150" fmla="*/ 3639306 w 3670635"/>
                <a:gd name="connsiteY150" fmla="*/ 70327 h 1811566"/>
                <a:gd name="connsiteX151" fmla="*/ 3416256 w 3670635"/>
                <a:gd name="connsiteY151" fmla="*/ 222224 h 1811566"/>
                <a:gd name="connsiteX152" fmla="*/ 3292608 w 3670635"/>
                <a:gd name="connsiteY152" fmla="*/ 210734 h 1811566"/>
                <a:gd name="connsiteX153" fmla="*/ 3146539 w 3670635"/>
                <a:gd name="connsiteY153" fmla="*/ 207359 h 1811566"/>
                <a:gd name="connsiteX154" fmla="*/ 3020715 w 3670635"/>
                <a:gd name="connsiteY154" fmla="*/ 332095 h 1811566"/>
                <a:gd name="connsiteX155" fmla="*/ 2933365 w 3670635"/>
                <a:gd name="connsiteY155" fmla="*/ 439581 h 1811566"/>
                <a:gd name="connsiteX156" fmla="*/ 2590484 w 3670635"/>
                <a:gd name="connsiteY156" fmla="*/ 497298 h 1811566"/>
                <a:gd name="connsiteX157" fmla="*/ 2505187 w 3670635"/>
                <a:gd name="connsiteY157" fmla="*/ 441406 h 1811566"/>
                <a:gd name="connsiteX158" fmla="*/ 2438425 w 3670635"/>
                <a:gd name="connsiteY158" fmla="*/ 395517 h 1811566"/>
                <a:gd name="connsiteX159" fmla="*/ 1817487 w 3670635"/>
                <a:gd name="connsiteY159" fmla="*/ 495213 h 1811566"/>
                <a:gd name="connsiteX160" fmla="*/ 1154197 w 3670635"/>
                <a:gd name="connsiteY160" fmla="*/ 562227 h 1811566"/>
                <a:gd name="connsiteX161" fmla="*/ 946967 w 3670635"/>
                <a:gd name="connsiteY161" fmla="*/ 172970 h 1811566"/>
                <a:gd name="connsiteX162" fmla="*/ 937129 w 3670635"/>
                <a:gd name="connsiteY162" fmla="*/ 78604 h 1811566"/>
                <a:gd name="connsiteX163" fmla="*/ 862421 w 3670635"/>
                <a:gd name="connsiteY163" fmla="*/ 0 h 1811566"/>
                <a:gd name="connsiteX164" fmla="*/ 897737 w 3670635"/>
                <a:gd name="connsiteY164" fmla="*/ 0 h 1811566"/>
                <a:gd name="connsiteX165" fmla="*/ 891610 w 3670635"/>
                <a:gd name="connsiteY165" fmla="*/ 50103 h 1811566"/>
                <a:gd name="connsiteX166" fmla="*/ 897421 w 3670635"/>
                <a:gd name="connsiteY166" fmla="*/ 245313 h 1811566"/>
                <a:gd name="connsiteX167" fmla="*/ 1102229 w 3670635"/>
                <a:gd name="connsiteY167" fmla="*/ 637012 h 1811566"/>
                <a:gd name="connsiteX168" fmla="*/ 1765855 w 3670635"/>
                <a:gd name="connsiteY168" fmla="*/ 563541 h 1811566"/>
                <a:gd name="connsiteX169" fmla="*/ 2455222 w 3670635"/>
                <a:gd name="connsiteY169" fmla="*/ 459744 h 1811566"/>
                <a:gd name="connsiteX170" fmla="*/ 2528958 w 3670635"/>
                <a:gd name="connsiteY170" fmla="*/ 510348 h 1811566"/>
                <a:gd name="connsiteX171" fmla="*/ 2613866 w 3670635"/>
                <a:gd name="connsiteY171" fmla="*/ 566407 h 1811566"/>
                <a:gd name="connsiteX172" fmla="*/ 2626136 w 3670635"/>
                <a:gd name="connsiteY172" fmla="*/ 571652 h 1811566"/>
                <a:gd name="connsiteX173" fmla="*/ 2790631 w 3670635"/>
                <a:gd name="connsiteY173" fmla="*/ 585328 h 1811566"/>
                <a:gd name="connsiteX174" fmla="*/ 2938268 w 3670635"/>
                <a:gd name="connsiteY174" fmla="*/ 510547 h 1811566"/>
                <a:gd name="connsiteX175" fmla="*/ 3024039 w 3670635"/>
                <a:gd name="connsiteY175" fmla="*/ 404451 h 1811566"/>
                <a:gd name="connsiteX176" fmla="*/ 3174090 w 3670635"/>
                <a:gd name="connsiteY176" fmla="*/ 260202 h 1811566"/>
                <a:gd name="connsiteX177" fmla="*/ 3346018 w 3670635"/>
                <a:gd name="connsiteY177" fmla="*/ 262117 h 1811566"/>
                <a:gd name="connsiteX178" fmla="*/ 3466808 w 3670635"/>
                <a:gd name="connsiteY178" fmla="*/ 274492 h 1811566"/>
                <a:gd name="connsiteX179" fmla="*/ 3623780 w 3670635"/>
                <a:gd name="connsiteY179" fmla="*/ 198214 h 1811566"/>
                <a:gd name="connsiteX180" fmla="*/ 3670635 w 3670635"/>
                <a:gd name="connsiteY180" fmla="*/ 138839 h 1811566"/>
                <a:gd name="connsiteX181" fmla="*/ 3670635 w 3670635"/>
                <a:gd name="connsiteY181" fmla="*/ 192771 h 1811566"/>
                <a:gd name="connsiteX182" fmla="*/ 3645496 w 3670635"/>
                <a:gd name="connsiteY182" fmla="*/ 223991 h 1811566"/>
                <a:gd name="connsiteX183" fmla="*/ 3469829 w 3670635"/>
                <a:gd name="connsiteY183" fmla="*/ 308758 h 1811566"/>
                <a:gd name="connsiteX184" fmla="*/ 3339133 w 3670635"/>
                <a:gd name="connsiteY184" fmla="*/ 295990 h 1811566"/>
                <a:gd name="connsiteX185" fmla="*/ 3184186 w 3670635"/>
                <a:gd name="connsiteY185" fmla="*/ 292306 h 1811566"/>
                <a:gd name="connsiteX186" fmla="*/ 3050388 w 3670635"/>
                <a:gd name="connsiteY186" fmla="*/ 424397 h 1811566"/>
                <a:gd name="connsiteX187" fmla="*/ 2958639 w 3670635"/>
                <a:gd name="connsiteY187" fmla="*/ 537302 h 1811566"/>
                <a:gd name="connsiteX188" fmla="*/ 2597138 w 3670635"/>
                <a:gd name="connsiteY188" fmla="*/ 597465 h 1811566"/>
                <a:gd name="connsiteX189" fmla="*/ 2507064 w 3670635"/>
                <a:gd name="connsiteY189" fmla="*/ 538150 h 1811566"/>
                <a:gd name="connsiteX190" fmla="*/ 2436892 w 3670635"/>
                <a:gd name="connsiteY190" fmla="*/ 489759 h 1811566"/>
                <a:gd name="connsiteX191" fmla="*/ 1779325 w 3670635"/>
                <a:gd name="connsiteY191" fmla="*/ 594299 h 1811566"/>
                <a:gd name="connsiteX192" fmla="*/ 1079749 w 3670635"/>
                <a:gd name="connsiteY192" fmla="*/ 664564 h 1811566"/>
                <a:gd name="connsiteX193" fmla="*/ 862472 w 3670635"/>
                <a:gd name="connsiteY193" fmla="*/ 251912 h 1811566"/>
                <a:gd name="connsiteX194" fmla="*/ 856494 w 3670635"/>
                <a:gd name="connsiteY194" fmla="*/ 48299 h 1811566"/>
                <a:gd name="connsiteX195" fmla="*/ 785751 w 3670635"/>
                <a:gd name="connsiteY195" fmla="*/ 0 h 1811566"/>
                <a:gd name="connsiteX196" fmla="*/ 820917 w 3670635"/>
                <a:gd name="connsiteY196" fmla="*/ 0 h 1811566"/>
                <a:gd name="connsiteX197" fmla="*/ 818811 w 3670635"/>
                <a:gd name="connsiteY197" fmla="*/ 12706 h 1811566"/>
                <a:gd name="connsiteX198" fmla="*/ 811350 w 3670635"/>
                <a:gd name="connsiteY198" fmla="*/ 323905 h 1811566"/>
                <a:gd name="connsiteX199" fmla="*/ 1027164 w 3670635"/>
                <a:gd name="connsiteY199" fmla="*/ 738363 h 1811566"/>
                <a:gd name="connsiteX200" fmla="*/ 1726912 w 3670635"/>
                <a:gd name="connsiteY200" fmla="*/ 661224 h 1811566"/>
                <a:gd name="connsiteX201" fmla="*/ 2452122 w 3670635"/>
                <a:gd name="connsiteY201" fmla="*/ 554342 h 1811566"/>
                <a:gd name="connsiteX202" fmla="*/ 2530037 w 3670635"/>
                <a:gd name="connsiteY202" fmla="*/ 608115 h 1811566"/>
                <a:gd name="connsiteX203" fmla="*/ 2619402 w 3670635"/>
                <a:gd name="connsiteY203" fmla="*/ 667476 h 1811566"/>
                <a:gd name="connsiteX204" fmla="*/ 2633146 w 3670635"/>
                <a:gd name="connsiteY204" fmla="*/ 673343 h 1811566"/>
                <a:gd name="connsiteX205" fmla="*/ 2807700 w 3670635"/>
                <a:gd name="connsiteY205" fmla="*/ 688416 h 1811566"/>
                <a:gd name="connsiteX206" fmla="*/ 2964518 w 3670635"/>
                <a:gd name="connsiteY206" fmla="*/ 609334 h 1811566"/>
                <a:gd name="connsiteX207" fmla="*/ 3055034 w 3670635"/>
                <a:gd name="connsiteY207" fmla="*/ 497647 h 1811566"/>
                <a:gd name="connsiteX208" fmla="*/ 3213155 w 3670635"/>
                <a:gd name="connsiteY208" fmla="*/ 345037 h 1811566"/>
                <a:gd name="connsiteX209" fmla="*/ 3395283 w 3670635"/>
                <a:gd name="connsiteY209" fmla="*/ 348179 h 1811566"/>
                <a:gd name="connsiteX210" fmla="*/ 3522884 w 3670635"/>
                <a:gd name="connsiteY210" fmla="*/ 361711 h 1811566"/>
                <a:gd name="connsiteX211" fmla="*/ 3616345 w 3670635"/>
                <a:gd name="connsiteY211" fmla="*/ 335120 h 1811566"/>
                <a:gd name="connsiteX212" fmla="*/ 3670635 w 3670635"/>
                <a:gd name="connsiteY212" fmla="*/ 294336 h 1811566"/>
                <a:gd name="connsiteX213" fmla="*/ 3670635 w 3670635"/>
                <a:gd name="connsiteY213" fmla="*/ 333819 h 1811566"/>
                <a:gd name="connsiteX214" fmla="*/ 3629002 w 3670635"/>
                <a:gd name="connsiteY214" fmla="*/ 364771 h 1811566"/>
                <a:gd name="connsiteX215" fmla="*/ 3524482 w 3670635"/>
                <a:gd name="connsiteY215" fmla="*/ 394344 h 1811566"/>
                <a:gd name="connsiteX216" fmla="*/ 3387673 w 3670635"/>
                <a:gd name="connsiteY216" fmla="*/ 381388 h 1811566"/>
                <a:gd name="connsiteX217" fmla="*/ 3223723 w 3670635"/>
                <a:gd name="connsiteY217" fmla="*/ 376977 h 1811566"/>
                <a:gd name="connsiteX218" fmla="*/ 3080941 w 3670635"/>
                <a:gd name="connsiteY218" fmla="*/ 513911 h 1811566"/>
                <a:gd name="connsiteX219" fmla="*/ 2983824 w 3670635"/>
                <a:gd name="connsiteY219" fmla="*/ 632862 h 1811566"/>
                <a:gd name="connsiteX220" fmla="*/ 2603940 w 3670635"/>
                <a:gd name="connsiteY220" fmla="*/ 695595 h 1811566"/>
                <a:gd name="connsiteX221" fmla="*/ 2510251 w 3670635"/>
                <a:gd name="connsiteY221" fmla="*/ 635078 h 1811566"/>
                <a:gd name="connsiteX222" fmla="*/ 2436178 w 3670635"/>
                <a:gd name="connsiteY222" fmla="*/ 583638 h 1811566"/>
                <a:gd name="connsiteX223" fmla="*/ 1742003 w 3670635"/>
                <a:gd name="connsiteY223" fmla="*/ 693023 h 1811566"/>
                <a:gd name="connsiteX224" fmla="*/ 1006146 w 3670635"/>
                <a:gd name="connsiteY224" fmla="*/ 766540 h 1811566"/>
                <a:gd name="connsiteX225" fmla="*/ 777568 w 3670635"/>
                <a:gd name="connsiteY225" fmla="*/ 331002 h 1811566"/>
                <a:gd name="connsiteX226" fmla="*/ 784027 w 3670635"/>
                <a:gd name="connsiteY226" fmla="*/ 10098 h 1811566"/>
                <a:gd name="connsiteX227" fmla="*/ 714037 w 3670635"/>
                <a:gd name="connsiteY227" fmla="*/ 0 h 1811566"/>
                <a:gd name="connsiteX228" fmla="*/ 747339 w 3670635"/>
                <a:gd name="connsiteY228" fmla="*/ 0 h 1811566"/>
                <a:gd name="connsiteX229" fmla="*/ 734530 w 3670635"/>
                <a:gd name="connsiteY229" fmla="*/ 76089 h 1811566"/>
                <a:gd name="connsiteX230" fmla="*/ 726441 w 3670635"/>
                <a:gd name="connsiteY230" fmla="*/ 403769 h 1811566"/>
                <a:gd name="connsiteX231" fmla="*/ 952683 w 3670635"/>
                <a:gd name="connsiteY231" fmla="*/ 840738 h 1811566"/>
                <a:gd name="connsiteX232" fmla="*/ 1688712 w 3670635"/>
                <a:gd name="connsiteY232" fmla="*/ 760348 h 1811566"/>
                <a:gd name="connsiteX233" fmla="*/ 2451329 w 3670635"/>
                <a:gd name="connsiteY233" fmla="*/ 646862 h 1811566"/>
                <a:gd name="connsiteX234" fmla="*/ 2533102 w 3670635"/>
                <a:gd name="connsiteY234" fmla="*/ 703684 h 1811566"/>
                <a:gd name="connsiteX235" fmla="*/ 2627202 w 3670635"/>
                <a:gd name="connsiteY235" fmla="*/ 766461 h 1811566"/>
                <a:gd name="connsiteX236" fmla="*/ 2642142 w 3670635"/>
                <a:gd name="connsiteY236" fmla="*/ 772829 h 1811566"/>
                <a:gd name="connsiteX237" fmla="*/ 2824788 w 3670635"/>
                <a:gd name="connsiteY237" fmla="*/ 788188 h 1811566"/>
                <a:gd name="connsiteX238" fmla="*/ 2988964 w 3670635"/>
                <a:gd name="connsiteY238" fmla="*/ 705710 h 1811566"/>
                <a:gd name="connsiteX239" fmla="*/ 3084141 w 3670635"/>
                <a:gd name="connsiteY239" fmla="*/ 588024 h 1811566"/>
                <a:gd name="connsiteX240" fmla="*/ 3250462 w 3670635"/>
                <a:gd name="connsiteY240" fmla="*/ 429188 h 1811566"/>
                <a:gd name="connsiteX241" fmla="*/ 3441594 w 3670635"/>
                <a:gd name="connsiteY241" fmla="*/ 433054 h 1811566"/>
                <a:gd name="connsiteX242" fmla="*/ 3576221 w 3670635"/>
                <a:gd name="connsiteY242" fmla="*/ 445430 h 1811566"/>
                <a:gd name="connsiteX243" fmla="*/ 3628814 w 3670635"/>
                <a:gd name="connsiteY243" fmla="*/ 435717 h 1811566"/>
                <a:gd name="connsiteX244" fmla="*/ 3670635 w 3670635"/>
                <a:gd name="connsiteY244" fmla="*/ 419255 h 1811566"/>
                <a:gd name="connsiteX245" fmla="*/ 3670635 w 3670635"/>
                <a:gd name="connsiteY245" fmla="*/ 456660 h 1811566"/>
                <a:gd name="connsiteX246" fmla="*/ 3637275 w 3670635"/>
                <a:gd name="connsiteY246" fmla="*/ 469673 h 1811566"/>
                <a:gd name="connsiteX247" fmla="*/ 3578549 w 3670635"/>
                <a:gd name="connsiteY247" fmla="*/ 480452 h 1811566"/>
                <a:gd name="connsiteX248" fmla="*/ 3434246 w 3670635"/>
                <a:gd name="connsiteY248" fmla="*/ 465679 h 1811566"/>
                <a:gd name="connsiteX249" fmla="*/ 3260990 w 3670635"/>
                <a:gd name="connsiteY249" fmla="*/ 461121 h 1811566"/>
                <a:gd name="connsiteX250" fmla="*/ 3111948 w 3670635"/>
                <a:gd name="connsiteY250" fmla="*/ 607884 h 1811566"/>
                <a:gd name="connsiteX251" fmla="*/ 3010473 w 3670635"/>
                <a:gd name="connsiteY251" fmla="*/ 732257 h 1811566"/>
                <a:gd name="connsiteX252" fmla="*/ 2611931 w 3670635"/>
                <a:gd name="connsiteY252" fmla="*/ 797432 h 1811566"/>
                <a:gd name="connsiteX253" fmla="*/ 2512346 w 3670635"/>
                <a:gd name="connsiteY253" fmla="*/ 731277 h 1811566"/>
                <a:gd name="connsiteX254" fmla="*/ 2434264 w 3670635"/>
                <a:gd name="connsiteY254" fmla="*/ 677082 h 1811566"/>
                <a:gd name="connsiteX255" fmla="*/ 1703473 w 3670635"/>
                <a:gd name="connsiteY255" fmla="*/ 791312 h 1811566"/>
                <a:gd name="connsiteX256" fmla="*/ 932795 w 3670635"/>
                <a:gd name="connsiteY256" fmla="*/ 868701 h 1811566"/>
                <a:gd name="connsiteX257" fmla="*/ 693662 w 3670635"/>
                <a:gd name="connsiteY257" fmla="*/ 410952 h 1811566"/>
                <a:gd name="connsiteX258" fmla="*/ 701646 w 3670635"/>
                <a:gd name="connsiteY258" fmla="*/ 73506 h 1811566"/>
                <a:gd name="connsiteX259" fmla="*/ 639786 w 3670635"/>
                <a:gd name="connsiteY259" fmla="*/ 0 h 1811566"/>
                <a:gd name="connsiteX260" fmla="*/ 672383 w 3670635"/>
                <a:gd name="connsiteY260" fmla="*/ 0 h 1811566"/>
                <a:gd name="connsiteX261" fmla="*/ 668247 w 3670635"/>
                <a:gd name="connsiteY261" fmla="*/ 24714 h 1811566"/>
                <a:gd name="connsiteX262" fmla="*/ 639379 w 3670635"/>
                <a:gd name="connsiteY262" fmla="*/ 484654 h 1811566"/>
                <a:gd name="connsiteX263" fmla="*/ 876462 w 3670635"/>
                <a:gd name="connsiteY263" fmla="*/ 943962 h 1811566"/>
                <a:gd name="connsiteX264" fmla="*/ 1648772 w 3670635"/>
                <a:gd name="connsiteY264" fmla="*/ 860323 h 1811566"/>
                <a:gd name="connsiteX265" fmla="*/ 2448141 w 3670635"/>
                <a:gd name="connsiteY265" fmla="*/ 742408 h 1811566"/>
                <a:gd name="connsiteX266" fmla="*/ 2533686 w 3670635"/>
                <a:gd name="connsiteY266" fmla="*/ 801860 h 1811566"/>
                <a:gd name="connsiteX267" fmla="*/ 2632522 w 3670635"/>
                <a:gd name="connsiteY267" fmla="*/ 868057 h 1811566"/>
                <a:gd name="connsiteX268" fmla="*/ 2648616 w 3670635"/>
                <a:gd name="connsiteY268" fmla="*/ 874926 h 1811566"/>
                <a:gd name="connsiteX269" fmla="*/ 3012817 w 3670635"/>
                <a:gd name="connsiteY269" fmla="*/ 804451 h 1811566"/>
                <a:gd name="connsiteX270" fmla="*/ 3113059 w 3670635"/>
                <a:gd name="connsiteY270" fmla="*/ 681297 h 1811566"/>
                <a:gd name="connsiteX271" fmla="*/ 3288531 w 3670635"/>
                <a:gd name="connsiteY271" fmla="*/ 513171 h 1811566"/>
                <a:gd name="connsiteX272" fmla="*/ 3488667 w 3670635"/>
                <a:gd name="connsiteY272" fmla="*/ 517769 h 1811566"/>
                <a:gd name="connsiteX273" fmla="*/ 3629914 w 3670635"/>
                <a:gd name="connsiteY273" fmla="*/ 533309 h 1811566"/>
                <a:gd name="connsiteX274" fmla="*/ 3670635 w 3670635"/>
                <a:gd name="connsiteY274" fmla="*/ 525972 h 1811566"/>
                <a:gd name="connsiteX275" fmla="*/ 3670635 w 3670635"/>
                <a:gd name="connsiteY275" fmla="*/ 562230 h 1811566"/>
                <a:gd name="connsiteX276" fmla="*/ 3632538 w 3670635"/>
                <a:gd name="connsiteY276" fmla="*/ 569167 h 1811566"/>
                <a:gd name="connsiteX277" fmla="*/ 3481468 w 3670635"/>
                <a:gd name="connsiteY277" fmla="*/ 553237 h 1811566"/>
                <a:gd name="connsiteX278" fmla="*/ 3299359 w 3670635"/>
                <a:gd name="connsiteY278" fmla="*/ 547663 h 1811566"/>
                <a:gd name="connsiteX279" fmla="*/ 3142730 w 3670635"/>
                <a:gd name="connsiteY279" fmla="*/ 701610 h 1811566"/>
                <a:gd name="connsiteX280" fmla="*/ 3037101 w 3670635"/>
                <a:gd name="connsiteY280" fmla="*/ 830105 h 1811566"/>
                <a:gd name="connsiteX281" fmla="*/ 2619858 w 3670635"/>
                <a:gd name="connsiteY281" fmla="*/ 897721 h 1811566"/>
                <a:gd name="connsiteX282" fmla="*/ 2515539 w 3670635"/>
                <a:gd name="connsiteY282" fmla="*/ 828146 h 1811566"/>
                <a:gd name="connsiteX283" fmla="*/ 2433557 w 3670635"/>
                <a:gd name="connsiteY283" fmla="*/ 770903 h 1811566"/>
                <a:gd name="connsiteX284" fmla="*/ 1666124 w 3670635"/>
                <a:gd name="connsiteY284" fmla="*/ 889263 h 1811566"/>
                <a:gd name="connsiteX285" fmla="*/ 857699 w 3670635"/>
                <a:gd name="connsiteY285" fmla="*/ 969283 h 1811566"/>
                <a:gd name="connsiteX286" fmla="*/ 608146 w 3670635"/>
                <a:gd name="connsiteY286" fmla="*/ 489019 h 1811566"/>
                <a:gd name="connsiteX287" fmla="*/ 636897 w 3670635"/>
                <a:gd name="connsiteY287" fmla="*/ 17226 h 1811566"/>
                <a:gd name="connsiteX288" fmla="*/ 566512 w 3670635"/>
                <a:gd name="connsiteY288" fmla="*/ 0 h 1811566"/>
                <a:gd name="connsiteX289" fmla="*/ 599704 w 3670635"/>
                <a:gd name="connsiteY289" fmla="*/ 0 h 1811566"/>
                <a:gd name="connsiteX290" fmla="*/ 586054 w 3670635"/>
                <a:gd name="connsiteY290" fmla="*/ 81256 h 1811566"/>
                <a:gd name="connsiteX291" fmla="*/ 555212 w 3670635"/>
                <a:gd name="connsiteY291" fmla="*/ 563617 h 1811566"/>
                <a:gd name="connsiteX292" fmla="*/ 803136 w 3670635"/>
                <a:gd name="connsiteY292" fmla="*/ 1045270 h 1811566"/>
                <a:gd name="connsiteX293" fmla="*/ 1611439 w 3670635"/>
                <a:gd name="connsiteY293" fmla="*/ 958253 h 1811566"/>
                <a:gd name="connsiteX294" fmla="*/ 2447460 w 3670635"/>
                <a:gd name="connsiteY294" fmla="*/ 835497 h 1811566"/>
                <a:gd name="connsiteX295" fmla="*/ 2536824 w 3670635"/>
                <a:gd name="connsiteY295" fmla="*/ 897995 h 1811566"/>
                <a:gd name="connsiteX296" fmla="*/ 2640586 w 3670635"/>
                <a:gd name="connsiteY296" fmla="*/ 967323 h 1811566"/>
                <a:gd name="connsiteX297" fmla="*/ 2658114 w 3670635"/>
                <a:gd name="connsiteY297" fmla="*/ 974809 h 1811566"/>
                <a:gd name="connsiteX298" fmla="*/ 3039500 w 3670635"/>
                <a:gd name="connsiteY298" fmla="*/ 901263 h 1811566"/>
                <a:gd name="connsiteX299" fmla="*/ 3144293 w 3670635"/>
                <a:gd name="connsiteY299" fmla="*/ 772401 h 1811566"/>
                <a:gd name="connsiteX300" fmla="*/ 3325800 w 3670635"/>
                <a:gd name="connsiteY300" fmla="*/ 598185 h 1811566"/>
                <a:gd name="connsiteX301" fmla="*/ 3534813 w 3670635"/>
                <a:gd name="connsiteY301" fmla="*/ 603087 h 1811566"/>
                <a:gd name="connsiteX302" fmla="*/ 3608407 w 3670635"/>
                <a:gd name="connsiteY302" fmla="*/ 616704 h 1811566"/>
                <a:gd name="connsiteX303" fmla="*/ 3670635 w 3670635"/>
                <a:gd name="connsiteY303" fmla="*/ 619125 h 1811566"/>
                <a:gd name="connsiteX304" fmla="*/ 3670635 w 3670635"/>
                <a:gd name="connsiteY304" fmla="*/ 652745 h 1811566"/>
                <a:gd name="connsiteX305" fmla="*/ 3605674 w 3670635"/>
                <a:gd name="connsiteY305" fmla="*/ 650704 h 1811566"/>
                <a:gd name="connsiteX306" fmla="*/ 3527201 w 3670635"/>
                <a:gd name="connsiteY306" fmla="*/ 636297 h 1811566"/>
                <a:gd name="connsiteX307" fmla="*/ 3336369 w 3670635"/>
                <a:gd name="connsiteY307" fmla="*/ 630126 h 1811566"/>
                <a:gd name="connsiteX308" fmla="*/ 3171874 w 3670635"/>
                <a:gd name="connsiteY308" fmla="*/ 791133 h 1811566"/>
                <a:gd name="connsiteX309" fmla="*/ 3060841 w 3670635"/>
                <a:gd name="connsiteY309" fmla="*/ 927388 h 1811566"/>
                <a:gd name="connsiteX310" fmla="*/ 2624769 w 3670635"/>
                <a:gd name="connsiteY310" fmla="*/ 997033 h 1811566"/>
                <a:gd name="connsiteX311" fmla="*/ 2517428 w 3670635"/>
                <a:gd name="connsiteY311" fmla="*/ 924783 h 1811566"/>
                <a:gd name="connsiteX312" fmla="*/ 2431475 w 3670635"/>
                <a:gd name="connsiteY312" fmla="*/ 864791 h 1811566"/>
                <a:gd name="connsiteX313" fmla="*/ 1628245 w 3670635"/>
                <a:gd name="connsiteY313" fmla="*/ 987657 h 1811566"/>
                <a:gd name="connsiteX314" fmla="*/ 783664 w 3670635"/>
                <a:gd name="connsiteY314" fmla="*/ 1070635 h 1811566"/>
                <a:gd name="connsiteX315" fmla="*/ 523267 w 3670635"/>
                <a:gd name="connsiteY315" fmla="*/ 568027 h 1811566"/>
                <a:gd name="connsiteX316" fmla="*/ 553992 w 3670635"/>
                <a:gd name="connsiteY316" fmla="*/ 73811 h 1811566"/>
                <a:gd name="connsiteX317" fmla="*/ 493334 w 3670635"/>
                <a:gd name="connsiteY317" fmla="*/ 0 h 1811566"/>
                <a:gd name="connsiteX318" fmla="*/ 531741 w 3670635"/>
                <a:gd name="connsiteY318" fmla="*/ 0 h 1811566"/>
                <a:gd name="connsiteX319" fmla="*/ 507800 w 3670635"/>
                <a:gd name="connsiteY319" fmla="*/ 140750 h 1811566"/>
                <a:gd name="connsiteX320" fmla="*/ 474690 w 3670635"/>
                <a:gd name="connsiteY320" fmla="*/ 645407 h 1811566"/>
                <a:gd name="connsiteX321" fmla="*/ 733455 w 3670635"/>
                <a:gd name="connsiteY321" fmla="*/ 1149399 h 1811566"/>
                <a:gd name="connsiteX322" fmla="*/ 1578461 w 3670635"/>
                <a:gd name="connsiteY322" fmla="*/ 1058962 h 1811566"/>
                <a:gd name="connsiteX323" fmla="*/ 2450910 w 3670635"/>
                <a:gd name="connsiteY323" fmla="*/ 930942 h 1811566"/>
                <a:gd name="connsiteX324" fmla="*/ 2544174 w 3670635"/>
                <a:gd name="connsiteY324" fmla="*/ 996487 h 1811566"/>
                <a:gd name="connsiteX325" fmla="*/ 2651406 w 3670635"/>
                <a:gd name="connsiteY325" fmla="*/ 1069029 h 1811566"/>
                <a:gd name="connsiteX326" fmla="*/ 2670088 w 3670635"/>
                <a:gd name="connsiteY326" fmla="*/ 1077018 h 1811566"/>
                <a:gd name="connsiteX327" fmla="*/ 3068981 w 3670635"/>
                <a:gd name="connsiteY327" fmla="*/ 1000529 h 1811566"/>
                <a:gd name="connsiteX328" fmla="*/ 3178711 w 3670635"/>
                <a:gd name="connsiteY328" fmla="*/ 865788 h 1811566"/>
                <a:gd name="connsiteX329" fmla="*/ 3367916 w 3670635"/>
                <a:gd name="connsiteY329" fmla="*/ 684090 h 1811566"/>
                <a:gd name="connsiteX330" fmla="*/ 3585931 w 3670635"/>
                <a:gd name="connsiteY330" fmla="*/ 689719 h 1811566"/>
                <a:gd name="connsiteX331" fmla="*/ 3662859 w 3670635"/>
                <a:gd name="connsiteY331" fmla="*/ 704137 h 1811566"/>
                <a:gd name="connsiteX332" fmla="*/ 3670635 w 3670635"/>
                <a:gd name="connsiteY332" fmla="*/ 704462 h 1811566"/>
                <a:gd name="connsiteX333" fmla="*/ 3670635 w 3670635"/>
                <a:gd name="connsiteY333" fmla="*/ 735626 h 1811566"/>
                <a:gd name="connsiteX334" fmla="*/ 3658916 w 3670635"/>
                <a:gd name="connsiteY334" fmla="*/ 735226 h 1811566"/>
                <a:gd name="connsiteX335" fmla="*/ 3576994 w 3670635"/>
                <a:gd name="connsiteY335" fmla="*/ 720291 h 1811566"/>
                <a:gd name="connsiteX336" fmla="*/ 3377156 w 3670635"/>
                <a:gd name="connsiteY336" fmla="*/ 713389 h 1811566"/>
                <a:gd name="connsiteX337" fmla="*/ 3204633 w 3670635"/>
                <a:gd name="connsiteY337" fmla="*/ 882763 h 1811566"/>
                <a:gd name="connsiteX338" fmla="*/ 3087860 w 3670635"/>
                <a:gd name="connsiteY338" fmla="*/ 1025952 h 1811566"/>
                <a:gd name="connsiteX339" fmla="*/ 2633296 w 3670635"/>
                <a:gd name="connsiteY339" fmla="*/ 1098456 h 1811566"/>
                <a:gd name="connsiteX340" fmla="*/ 2519467 w 3670635"/>
                <a:gd name="connsiteY340" fmla="*/ 1022037 h 1811566"/>
                <a:gd name="connsiteX341" fmla="*/ 2429894 w 3670635"/>
                <a:gd name="connsiteY341" fmla="*/ 959120 h 1811566"/>
                <a:gd name="connsiteX342" fmla="*/ 1590178 w 3670635"/>
                <a:gd name="connsiteY342" fmla="*/ 1086540 h 1811566"/>
                <a:gd name="connsiteX343" fmla="*/ 709184 w 3670635"/>
                <a:gd name="connsiteY343" fmla="*/ 1173060 h 1811566"/>
                <a:gd name="connsiteX344" fmla="*/ 438072 w 3670635"/>
                <a:gd name="connsiteY344" fmla="*/ 647819 h 1811566"/>
                <a:gd name="connsiteX345" fmla="*/ 470937 w 3670635"/>
                <a:gd name="connsiteY345" fmla="*/ 131596 h 1811566"/>
                <a:gd name="connsiteX346" fmla="*/ 417520 w 3670635"/>
                <a:gd name="connsiteY346" fmla="*/ 0 h 1811566"/>
                <a:gd name="connsiteX347" fmla="*/ 451346 w 3670635"/>
                <a:gd name="connsiteY347" fmla="*/ 0 h 1811566"/>
                <a:gd name="connsiteX348" fmla="*/ 446842 w 3670635"/>
                <a:gd name="connsiteY348" fmla="*/ 40134 h 1811566"/>
                <a:gd name="connsiteX349" fmla="*/ 420095 w 3670635"/>
                <a:gd name="connsiteY349" fmla="*/ 196469 h 1811566"/>
                <a:gd name="connsiteX350" fmla="*/ 384844 w 3670635"/>
                <a:gd name="connsiteY350" fmla="*/ 723134 h 1811566"/>
                <a:gd name="connsiteX351" fmla="*/ 654328 w 3670635"/>
                <a:gd name="connsiteY351" fmla="*/ 1249763 h 1811566"/>
                <a:gd name="connsiteX352" fmla="*/ 1535484 w 3670635"/>
                <a:gd name="connsiteY352" fmla="*/ 1156370 h 1811566"/>
                <a:gd name="connsiteX353" fmla="*/ 2444453 w 3670635"/>
                <a:gd name="connsiteY353" fmla="*/ 1023802 h 1811566"/>
                <a:gd name="connsiteX354" fmla="*/ 2542005 w 3670635"/>
                <a:gd name="connsiteY354" fmla="*/ 1092219 h 1811566"/>
                <a:gd name="connsiteX355" fmla="*/ 2654846 w 3670635"/>
                <a:gd name="connsiteY355" fmla="*/ 1168559 h 1811566"/>
                <a:gd name="connsiteX356" fmla="*/ 2674724 w 3670635"/>
                <a:gd name="connsiteY356" fmla="*/ 1177048 h 1811566"/>
                <a:gd name="connsiteX357" fmla="*/ 3093730 w 3670635"/>
                <a:gd name="connsiteY357" fmla="*/ 1096310 h 1811566"/>
                <a:gd name="connsiteX358" fmla="*/ 3207971 w 3670635"/>
                <a:gd name="connsiteY358" fmla="*/ 955854 h 1811566"/>
                <a:gd name="connsiteX359" fmla="*/ 3404999 w 3670635"/>
                <a:gd name="connsiteY359" fmla="*/ 767092 h 1811566"/>
                <a:gd name="connsiteX360" fmla="*/ 3632059 w 3670635"/>
                <a:gd name="connsiteY360" fmla="*/ 773452 h 1811566"/>
                <a:gd name="connsiteX361" fmla="*/ 3670635 w 3670635"/>
                <a:gd name="connsiteY361" fmla="*/ 780627 h 1811566"/>
                <a:gd name="connsiteX362" fmla="*/ 3670635 w 3670635"/>
                <a:gd name="connsiteY362" fmla="*/ 814524 h 1811566"/>
                <a:gd name="connsiteX363" fmla="*/ 3623087 w 3670635"/>
                <a:gd name="connsiteY363" fmla="*/ 805739 h 1811566"/>
                <a:gd name="connsiteX364" fmla="*/ 3414094 w 3670635"/>
                <a:gd name="connsiteY364" fmla="*/ 798407 h 1811566"/>
                <a:gd name="connsiteX365" fmla="*/ 3235383 w 3670635"/>
                <a:gd name="connsiteY365" fmla="*/ 974168 h 1811566"/>
                <a:gd name="connsiteX366" fmla="*/ 3114585 w 3670635"/>
                <a:gd name="connsiteY366" fmla="*/ 1121888 h 1811566"/>
                <a:gd name="connsiteX367" fmla="*/ 2641138 w 3670635"/>
                <a:gd name="connsiteY367" fmla="*/ 1197429 h 1811566"/>
                <a:gd name="connsiteX368" fmla="*/ 2521825 w 3670635"/>
                <a:gd name="connsiteY368" fmla="*/ 1117632 h 1811566"/>
                <a:gd name="connsiteX369" fmla="*/ 2428075 w 3670635"/>
                <a:gd name="connsiteY369" fmla="*/ 1051542 h 1811566"/>
                <a:gd name="connsiteX370" fmla="*/ 1551129 w 3670635"/>
                <a:gd name="connsiteY370" fmla="*/ 1185275 h 1811566"/>
                <a:gd name="connsiteX371" fmla="*/ 634272 w 3670635"/>
                <a:gd name="connsiteY371" fmla="*/ 1274877 h 1811566"/>
                <a:gd name="connsiteX372" fmla="*/ 352317 w 3670635"/>
                <a:gd name="connsiteY372" fmla="*/ 727295 h 1811566"/>
                <a:gd name="connsiteX373" fmla="*/ 387157 w 3670635"/>
                <a:gd name="connsiteY373" fmla="*/ 188652 h 1811566"/>
                <a:gd name="connsiteX374" fmla="*/ 413471 w 3670635"/>
                <a:gd name="connsiteY374" fmla="*/ 35754 h 1811566"/>
                <a:gd name="connsiteX375" fmla="*/ 342281 w 3670635"/>
                <a:gd name="connsiteY375" fmla="*/ 0 h 1811566"/>
                <a:gd name="connsiteX376" fmla="*/ 377354 w 3670635"/>
                <a:gd name="connsiteY376" fmla="*/ 0 h 1811566"/>
                <a:gd name="connsiteX377" fmla="*/ 367165 w 3670635"/>
                <a:gd name="connsiteY377" fmla="*/ 89503 h 1811566"/>
                <a:gd name="connsiteX378" fmla="*/ 338967 w 3670635"/>
                <a:gd name="connsiteY378" fmla="*/ 252134 h 1811566"/>
                <a:gd name="connsiteX379" fmla="*/ 301862 w 3670635"/>
                <a:gd name="connsiteY379" fmla="*/ 800923 h 1811566"/>
                <a:gd name="connsiteX380" fmla="*/ 582188 w 3670635"/>
                <a:gd name="connsiteY380" fmla="*/ 1349895 h 1811566"/>
                <a:gd name="connsiteX381" fmla="*/ 1499213 w 3670635"/>
                <a:gd name="connsiteY381" fmla="*/ 1253417 h 1811566"/>
                <a:gd name="connsiteX382" fmla="*/ 2444768 w 3670635"/>
                <a:gd name="connsiteY382" fmla="*/ 1116002 h 1811566"/>
                <a:gd name="connsiteX383" fmla="*/ 2546090 w 3670635"/>
                <a:gd name="connsiteY383" fmla="*/ 1187058 h 1811566"/>
                <a:gd name="connsiteX384" fmla="*/ 2663986 w 3670635"/>
                <a:gd name="connsiteY384" fmla="*/ 1266942 h 1811566"/>
                <a:gd name="connsiteX385" fmla="*/ 2685020 w 3670635"/>
                <a:gd name="connsiteY385" fmla="*/ 1275929 h 1811566"/>
                <a:gd name="connsiteX386" fmla="*/ 3118993 w 3670635"/>
                <a:gd name="connsiteY386" fmla="*/ 1193259 h 1811566"/>
                <a:gd name="connsiteX387" fmla="*/ 3237275 w 3670635"/>
                <a:gd name="connsiteY387" fmla="*/ 1048978 h 1811566"/>
                <a:gd name="connsiteX388" fmla="*/ 3441892 w 3670635"/>
                <a:gd name="connsiteY388" fmla="*/ 853027 h 1811566"/>
                <a:gd name="connsiteX389" fmla="*/ 3619204 w 3670635"/>
                <a:gd name="connsiteY389" fmla="*/ 848058 h 1811566"/>
                <a:gd name="connsiteX390" fmla="*/ 3670635 w 3670635"/>
                <a:gd name="connsiteY390" fmla="*/ 858334 h 1811566"/>
                <a:gd name="connsiteX391" fmla="*/ 3670635 w 3670635"/>
                <a:gd name="connsiteY391" fmla="*/ 891170 h 1811566"/>
                <a:gd name="connsiteX392" fmla="*/ 3559706 w 3670635"/>
                <a:gd name="connsiteY392" fmla="*/ 872237 h 1811566"/>
                <a:gd name="connsiteX393" fmla="*/ 3453482 w 3670635"/>
                <a:gd name="connsiteY393" fmla="*/ 883328 h 1811566"/>
                <a:gd name="connsiteX394" fmla="*/ 3265921 w 3670635"/>
                <a:gd name="connsiteY394" fmla="*/ 1066073 h 1811566"/>
                <a:gd name="connsiteX395" fmla="*/ 3139811 w 3670635"/>
                <a:gd name="connsiteY395" fmla="*/ 1220556 h 1811566"/>
                <a:gd name="connsiteX396" fmla="*/ 2646921 w 3670635"/>
                <a:gd name="connsiteY396" fmla="*/ 1297161 h 1811566"/>
                <a:gd name="connsiteX397" fmla="*/ 2523860 w 3670635"/>
                <a:gd name="connsiteY397" fmla="*/ 1214024 h 1811566"/>
                <a:gd name="connsiteX398" fmla="*/ 2426101 w 3670635"/>
                <a:gd name="connsiteY398" fmla="*/ 1145182 h 1811566"/>
                <a:gd name="connsiteX399" fmla="*/ 1512515 w 3670635"/>
                <a:gd name="connsiteY399" fmla="*/ 1283758 h 1811566"/>
                <a:gd name="connsiteX400" fmla="*/ 559378 w 3670635"/>
                <a:gd name="connsiteY400" fmla="*/ 1376611 h 1811566"/>
                <a:gd name="connsiteX401" fmla="*/ 266704 w 3670635"/>
                <a:gd name="connsiteY401" fmla="*/ 806393 h 1811566"/>
                <a:gd name="connsiteX402" fmla="*/ 303817 w 3670635"/>
                <a:gd name="connsiteY402" fmla="*/ 245452 h 1811566"/>
                <a:gd name="connsiteX403" fmla="*/ 332148 w 3670635"/>
                <a:gd name="connsiteY403" fmla="*/ 86540 h 1811566"/>
                <a:gd name="connsiteX404" fmla="*/ 267249 w 3670635"/>
                <a:gd name="connsiteY404" fmla="*/ 0 h 1811566"/>
                <a:gd name="connsiteX405" fmla="*/ 299825 w 3670635"/>
                <a:gd name="connsiteY405" fmla="*/ 0 h 1811566"/>
                <a:gd name="connsiteX406" fmla="*/ 283811 w 3670635"/>
                <a:gd name="connsiteY406" fmla="*/ 140754 h 1811566"/>
                <a:gd name="connsiteX407" fmla="*/ 254536 w 3670635"/>
                <a:gd name="connsiteY407" fmla="*/ 309875 h 1811566"/>
                <a:gd name="connsiteX408" fmla="*/ 215165 w 3670635"/>
                <a:gd name="connsiteY408" fmla="*/ 880962 h 1811566"/>
                <a:gd name="connsiteX409" fmla="*/ 506210 w 3670635"/>
                <a:gd name="connsiteY409" fmla="*/ 1452567 h 1811566"/>
                <a:gd name="connsiteX410" fmla="*/ 1459644 w 3670635"/>
                <a:gd name="connsiteY410" fmla="*/ 1352546 h 1811566"/>
                <a:gd name="connsiteX411" fmla="*/ 2441486 w 3670635"/>
                <a:gd name="connsiteY411" fmla="*/ 1209447 h 1811566"/>
                <a:gd name="connsiteX412" fmla="*/ 2547710 w 3670635"/>
                <a:gd name="connsiteY412" fmla="*/ 1284341 h 1811566"/>
                <a:gd name="connsiteX413" fmla="*/ 2670384 w 3670635"/>
                <a:gd name="connsiteY413" fmla="*/ 1367653 h 1811566"/>
                <a:gd name="connsiteX414" fmla="*/ 2692850 w 3670635"/>
                <a:gd name="connsiteY414" fmla="*/ 1377257 h 1811566"/>
                <a:gd name="connsiteX415" fmla="*/ 3143830 w 3670635"/>
                <a:gd name="connsiteY415" fmla="*/ 1292112 h 1811566"/>
                <a:gd name="connsiteX416" fmla="*/ 3266546 w 3670635"/>
                <a:gd name="connsiteY416" fmla="*/ 1140697 h 1811566"/>
                <a:gd name="connsiteX417" fmla="*/ 3479098 w 3670635"/>
                <a:gd name="connsiteY417" fmla="*/ 937385 h 1811566"/>
                <a:gd name="connsiteX418" fmla="*/ 3663081 w 3670635"/>
                <a:gd name="connsiteY418" fmla="*/ 932470 h 1811566"/>
                <a:gd name="connsiteX419" fmla="*/ 3670635 w 3670635"/>
                <a:gd name="connsiteY419" fmla="*/ 933996 h 1811566"/>
                <a:gd name="connsiteX420" fmla="*/ 3670635 w 3670635"/>
                <a:gd name="connsiteY420" fmla="*/ 969490 h 1811566"/>
                <a:gd name="connsiteX421" fmla="*/ 3603004 w 3670635"/>
                <a:gd name="connsiteY421" fmla="*/ 958238 h 1811566"/>
                <a:gd name="connsiteX422" fmla="*/ 3492930 w 3670635"/>
                <a:gd name="connsiteY422" fmla="*/ 968980 h 1811566"/>
                <a:gd name="connsiteX423" fmla="*/ 3297502 w 3670635"/>
                <a:gd name="connsiteY423" fmla="*/ 1158785 h 1811566"/>
                <a:gd name="connsiteX424" fmla="*/ 3167254 w 3670635"/>
                <a:gd name="connsiteY424" fmla="*/ 1318101 h 1811566"/>
                <a:gd name="connsiteX425" fmla="*/ 2655612 w 3670635"/>
                <a:gd name="connsiteY425" fmla="*/ 1398156 h 1811566"/>
                <a:gd name="connsiteX426" fmla="*/ 2527605 w 3670635"/>
                <a:gd name="connsiteY426" fmla="*/ 1311178 h 1811566"/>
                <a:gd name="connsiteX427" fmla="*/ 2426155 w 3670635"/>
                <a:gd name="connsiteY427" fmla="*/ 1239704 h 1811566"/>
                <a:gd name="connsiteX428" fmla="*/ 1476369 w 3670635"/>
                <a:gd name="connsiteY428" fmla="*/ 1382956 h 1811566"/>
                <a:gd name="connsiteX429" fmla="*/ 486654 w 3670635"/>
                <a:gd name="connsiteY429" fmla="*/ 1478940 h 1811566"/>
                <a:gd name="connsiteX430" fmla="*/ 183266 w 3670635"/>
                <a:gd name="connsiteY430" fmla="*/ 886083 h 1811566"/>
                <a:gd name="connsiteX431" fmla="*/ 222520 w 3670635"/>
                <a:gd name="connsiteY431" fmla="*/ 303136 h 1811566"/>
                <a:gd name="connsiteX432" fmla="*/ 251528 w 3670635"/>
                <a:gd name="connsiteY432" fmla="*/ 137003 h 1811566"/>
                <a:gd name="connsiteX433" fmla="*/ 188872 w 3670635"/>
                <a:gd name="connsiteY433" fmla="*/ 0 h 1811566"/>
                <a:gd name="connsiteX434" fmla="*/ 223873 w 3670635"/>
                <a:gd name="connsiteY434" fmla="*/ 0 h 1811566"/>
                <a:gd name="connsiteX435" fmla="*/ 223263 w 3670635"/>
                <a:gd name="connsiteY435" fmla="*/ 21085 h 1811566"/>
                <a:gd name="connsiteX436" fmla="*/ 173183 w 3670635"/>
                <a:gd name="connsiteY436" fmla="*/ 366873 h 1811566"/>
                <a:gd name="connsiteX437" fmla="*/ 131965 w 3670635"/>
                <a:gd name="connsiteY437" fmla="*/ 960089 h 1811566"/>
                <a:gd name="connsiteX438" fmla="*/ 433557 w 3670635"/>
                <a:gd name="connsiteY438" fmla="*/ 1553914 h 1811566"/>
                <a:gd name="connsiteX439" fmla="*/ 1423440 w 3670635"/>
                <a:gd name="connsiteY439" fmla="*/ 1451060 h 1811566"/>
                <a:gd name="connsiteX440" fmla="*/ 2443122 w 3670635"/>
                <a:gd name="connsiteY440" fmla="*/ 1304333 h 1811566"/>
                <a:gd name="connsiteX441" fmla="*/ 2552161 w 3670635"/>
                <a:gd name="connsiteY441" fmla="*/ 1381478 h 1811566"/>
                <a:gd name="connsiteX442" fmla="*/ 2679290 w 3670635"/>
                <a:gd name="connsiteY442" fmla="*/ 1468080 h 1811566"/>
                <a:gd name="connsiteX443" fmla="*/ 2702953 w 3670635"/>
                <a:gd name="connsiteY443" fmla="*/ 1478189 h 1811566"/>
                <a:gd name="connsiteX444" fmla="*/ 3171381 w 3670635"/>
                <a:gd name="connsiteY444" fmla="*/ 1389388 h 1811566"/>
                <a:gd name="connsiteX445" fmla="*/ 3299761 w 3670635"/>
                <a:gd name="connsiteY445" fmla="*/ 1232758 h 1811566"/>
                <a:gd name="connsiteX446" fmla="*/ 3519899 w 3670635"/>
                <a:gd name="connsiteY446" fmla="*/ 1022261 h 1811566"/>
                <a:gd name="connsiteX447" fmla="*/ 3647002 w 3670635"/>
                <a:gd name="connsiteY447" fmla="*/ 1008410 h 1811566"/>
                <a:gd name="connsiteX448" fmla="*/ 3670635 w 3670635"/>
                <a:gd name="connsiteY448" fmla="*/ 1011715 h 1811566"/>
                <a:gd name="connsiteX449" fmla="*/ 3670635 w 3670635"/>
                <a:gd name="connsiteY449" fmla="*/ 1046268 h 1811566"/>
                <a:gd name="connsiteX450" fmla="*/ 3644760 w 3670635"/>
                <a:gd name="connsiteY450" fmla="*/ 1042697 h 1811566"/>
                <a:gd name="connsiteX451" fmla="*/ 3530037 w 3670635"/>
                <a:gd name="connsiteY451" fmla="*/ 1054369 h 1811566"/>
                <a:gd name="connsiteX452" fmla="*/ 3327065 w 3670635"/>
                <a:gd name="connsiteY452" fmla="*/ 1251365 h 1811566"/>
                <a:gd name="connsiteX453" fmla="*/ 3191710 w 3670635"/>
                <a:gd name="connsiteY453" fmla="*/ 1416140 h 1811566"/>
                <a:gd name="connsiteX454" fmla="*/ 2663051 w 3670635"/>
                <a:gd name="connsiteY454" fmla="*/ 1499682 h 1811566"/>
                <a:gd name="connsiteX455" fmla="*/ 2530960 w 3670635"/>
                <a:gd name="connsiteY455" fmla="*/ 1408527 h 1811566"/>
                <a:gd name="connsiteX456" fmla="*/ 2424845 w 3670635"/>
                <a:gd name="connsiteY456" fmla="*/ 1333338 h 1811566"/>
                <a:gd name="connsiteX457" fmla="*/ 1438662 w 3670635"/>
                <a:gd name="connsiteY457" fmla="*/ 1482564 h 1811566"/>
                <a:gd name="connsiteX458" fmla="*/ 411244 w 3670635"/>
                <a:gd name="connsiteY458" fmla="*/ 1581888 h 1811566"/>
                <a:gd name="connsiteX459" fmla="*/ 97305 w 3670635"/>
                <a:gd name="connsiteY459" fmla="*/ 966815 h 1811566"/>
                <a:gd name="connsiteX460" fmla="*/ 138533 w 3670635"/>
                <a:gd name="connsiteY460" fmla="*/ 361444 h 1811566"/>
                <a:gd name="connsiteX461" fmla="*/ 188150 w 3670635"/>
                <a:gd name="connsiteY461" fmla="*/ 22405 h 1811566"/>
                <a:gd name="connsiteX462" fmla="*/ 110528 w 3670635"/>
                <a:gd name="connsiteY462" fmla="*/ 0 h 1811566"/>
                <a:gd name="connsiteX463" fmla="*/ 145928 w 3670635"/>
                <a:gd name="connsiteY463" fmla="*/ 0 h 1811566"/>
                <a:gd name="connsiteX464" fmla="*/ 143943 w 3670635"/>
                <a:gd name="connsiteY464" fmla="*/ 65444 h 1811566"/>
                <a:gd name="connsiteX465" fmla="*/ 91592 w 3670635"/>
                <a:gd name="connsiteY465" fmla="*/ 423632 h 1811566"/>
                <a:gd name="connsiteX466" fmla="*/ 48395 w 3670635"/>
                <a:gd name="connsiteY466" fmla="*/ 1039271 h 1811566"/>
                <a:gd name="connsiteX467" fmla="*/ 360997 w 3670635"/>
                <a:gd name="connsiteY467" fmla="*/ 1655856 h 1811566"/>
                <a:gd name="connsiteX468" fmla="*/ 1386998 w 3670635"/>
                <a:gd name="connsiteY468" fmla="*/ 1549332 h 1811566"/>
                <a:gd name="connsiteX469" fmla="*/ 2442294 w 3670635"/>
                <a:gd name="connsiteY469" fmla="*/ 1397676 h 1811566"/>
                <a:gd name="connsiteX470" fmla="*/ 2555343 w 3670635"/>
                <a:gd name="connsiteY470" fmla="*/ 1477576 h 1811566"/>
                <a:gd name="connsiteX471" fmla="*/ 2686836 w 3670635"/>
                <a:gd name="connsiteY471" fmla="*/ 1568479 h 1811566"/>
                <a:gd name="connsiteX472" fmla="*/ 2711693 w 3670635"/>
                <a:gd name="connsiteY472" fmla="*/ 1579094 h 1811566"/>
                <a:gd name="connsiteX473" fmla="*/ 3197586 w 3670635"/>
                <a:gd name="connsiteY473" fmla="*/ 1487342 h 1811566"/>
                <a:gd name="connsiteX474" fmla="*/ 3330888 w 3670635"/>
                <a:gd name="connsiteY474" fmla="*/ 1324123 h 1811566"/>
                <a:gd name="connsiteX475" fmla="*/ 3559001 w 3670635"/>
                <a:gd name="connsiteY475" fmla="*/ 1106271 h 1811566"/>
                <a:gd name="connsiteX476" fmla="*/ 3624529 w 3670635"/>
                <a:gd name="connsiteY476" fmla="*/ 1092300 h 1811566"/>
                <a:gd name="connsiteX477" fmla="*/ 3670635 w 3670635"/>
                <a:gd name="connsiteY477" fmla="*/ 1092214 h 1811566"/>
                <a:gd name="connsiteX478" fmla="*/ 3670635 w 3670635"/>
                <a:gd name="connsiteY478" fmla="*/ 1126467 h 1811566"/>
                <a:gd name="connsiteX479" fmla="*/ 3627434 w 3670635"/>
                <a:gd name="connsiteY479" fmla="*/ 1126307 h 1811566"/>
                <a:gd name="connsiteX480" fmla="*/ 3568432 w 3670635"/>
                <a:gd name="connsiteY480" fmla="*/ 1138421 h 1811566"/>
                <a:gd name="connsiteX481" fmla="*/ 3357761 w 3670635"/>
                <a:gd name="connsiteY481" fmla="*/ 1342898 h 1811566"/>
                <a:gd name="connsiteX482" fmla="*/ 3217899 w 3670635"/>
                <a:gd name="connsiteY482" fmla="*/ 1513384 h 1811566"/>
                <a:gd name="connsiteX483" fmla="*/ 2669922 w 3670635"/>
                <a:gd name="connsiteY483" fmla="*/ 1598407 h 1811566"/>
                <a:gd name="connsiteX484" fmla="*/ 2532852 w 3670635"/>
                <a:gd name="connsiteY484" fmla="*/ 1505127 h 1811566"/>
                <a:gd name="connsiteX485" fmla="*/ 2423645 w 3670635"/>
                <a:gd name="connsiteY485" fmla="*/ 1427566 h 1811566"/>
                <a:gd name="connsiteX486" fmla="*/ 1400214 w 3670635"/>
                <a:gd name="connsiteY486" fmla="*/ 1580675 h 1811566"/>
                <a:gd name="connsiteX487" fmla="*/ 338477 w 3670635"/>
                <a:gd name="connsiteY487" fmla="*/ 1682695 h 1811566"/>
                <a:gd name="connsiteX488" fmla="*/ 13405 w 3670635"/>
                <a:gd name="connsiteY488" fmla="*/ 1045158 h 1811566"/>
                <a:gd name="connsiteX489" fmla="*/ 56775 w 3670635"/>
                <a:gd name="connsiteY489" fmla="*/ 417785 h 1811566"/>
                <a:gd name="connsiteX490" fmla="*/ 108372 w 3670635"/>
                <a:gd name="connsiteY490" fmla="*/ 66525 h 1811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Lst>
              <a:rect l="l" t="t" r="r" b="b"/>
              <a:pathLst>
                <a:path w="3670635" h="1811566">
                  <a:moveTo>
                    <a:pt x="2565910" y="0"/>
                  </a:moveTo>
                  <a:lnTo>
                    <a:pt x="2716631" y="0"/>
                  </a:lnTo>
                  <a:lnTo>
                    <a:pt x="2685259" y="10546"/>
                  </a:lnTo>
                  <a:cubicBezTo>
                    <a:pt x="2663175" y="14613"/>
                    <a:pt x="2640748" y="15474"/>
                    <a:pt x="2618649" y="13197"/>
                  </a:cubicBezTo>
                  <a:close/>
                  <a:moveTo>
                    <a:pt x="2393830" y="0"/>
                  </a:moveTo>
                  <a:lnTo>
                    <a:pt x="2474775" y="0"/>
                  </a:lnTo>
                  <a:lnTo>
                    <a:pt x="2513706" y="25938"/>
                  </a:lnTo>
                  <a:cubicBezTo>
                    <a:pt x="2532852" y="40955"/>
                    <a:pt x="2553371" y="54136"/>
                    <a:pt x="2574987" y="65305"/>
                  </a:cubicBezTo>
                  <a:lnTo>
                    <a:pt x="2581122" y="67928"/>
                  </a:lnTo>
                  <a:cubicBezTo>
                    <a:pt x="2619262" y="82259"/>
                    <a:pt x="2660659" y="85618"/>
                    <a:pt x="2700712" y="77631"/>
                  </a:cubicBezTo>
                  <a:cubicBezTo>
                    <a:pt x="2740723" y="69643"/>
                    <a:pt x="2777788" y="50625"/>
                    <a:pt x="2807728" y="22712"/>
                  </a:cubicBezTo>
                  <a:lnTo>
                    <a:pt x="2825805" y="0"/>
                  </a:lnTo>
                  <a:lnTo>
                    <a:pt x="2867577" y="0"/>
                  </a:lnTo>
                  <a:lnTo>
                    <a:pt x="2828581" y="48291"/>
                  </a:lnTo>
                  <a:cubicBezTo>
                    <a:pt x="2793076" y="81258"/>
                    <a:pt x="2748894" y="103329"/>
                    <a:pt x="2701333" y="111877"/>
                  </a:cubicBezTo>
                  <a:cubicBezTo>
                    <a:pt x="2653770" y="120428"/>
                    <a:pt x="2604809" y="115099"/>
                    <a:pt x="2560271" y="96527"/>
                  </a:cubicBezTo>
                  <a:cubicBezTo>
                    <a:pt x="2536878" y="84416"/>
                    <a:pt x="2514588" y="70251"/>
                    <a:pt x="2493677" y="54195"/>
                  </a:cubicBezTo>
                  <a:cubicBezTo>
                    <a:pt x="2477598" y="41830"/>
                    <a:pt x="2460712" y="30557"/>
                    <a:pt x="2443138" y="20447"/>
                  </a:cubicBezTo>
                  <a:close/>
                  <a:moveTo>
                    <a:pt x="1715032" y="0"/>
                  </a:moveTo>
                  <a:lnTo>
                    <a:pt x="1787552" y="0"/>
                  </a:lnTo>
                  <a:lnTo>
                    <a:pt x="1763909" y="3021"/>
                  </a:lnTo>
                  <a:close/>
                  <a:moveTo>
                    <a:pt x="1470678" y="0"/>
                  </a:moveTo>
                  <a:lnTo>
                    <a:pt x="1519171" y="0"/>
                  </a:lnTo>
                  <a:lnTo>
                    <a:pt x="1545856" y="25391"/>
                  </a:lnTo>
                  <a:cubicBezTo>
                    <a:pt x="1646295" y="102680"/>
                    <a:pt x="1759334" y="78112"/>
                    <a:pt x="1875171" y="28223"/>
                  </a:cubicBezTo>
                  <a:lnTo>
                    <a:pt x="1934372" y="0"/>
                  </a:lnTo>
                  <a:lnTo>
                    <a:pt x="2012160" y="0"/>
                  </a:lnTo>
                  <a:lnTo>
                    <a:pt x="2007256" y="2349"/>
                  </a:lnTo>
                  <a:cubicBezTo>
                    <a:pt x="1844422" y="83494"/>
                    <a:pt x="1676492" y="167670"/>
                    <a:pt x="1525256" y="53399"/>
                  </a:cubicBezTo>
                  <a:cubicBezTo>
                    <a:pt x="1506591" y="39262"/>
                    <a:pt x="1489305" y="22805"/>
                    <a:pt x="1473473" y="4083"/>
                  </a:cubicBezTo>
                  <a:close/>
                  <a:moveTo>
                    <a:pt x="1334863" y="0"/>
                  </a:moveTo>
                  <a:lnTo>
                    <a:pt x="1370888" y="0"/>
                  </a:lnTo>
                  <a:lnTo>
                    <a:pt x="1377308" y="14889"/>
                  </a:lnTo>
                  <a:cubicBezTo>
                    <a:pt x="1402493" y="61590"/>
                    <a:pt x="1433846" y="99206"/>
                    <a:pt x="1471175" y="127482"/>
                  </a:cubicBezTo>
                  <a:cubicBezTo>
                    <a:pt x="1616656" y="238249"/>
                    <a:pt x="1780574" y="156178"/>
                    <a:pt x="1953637" y="69679"/>
                  </a:cubicBezTo>
                  <a:cubicBezTo>
                    <a:pt x="1995786" y="48446"/>
                    <a:pt x="2038176" y="27207"/>
                    <a:pt x="2080633" y="8704"/>
                  </a:cubicBezTo>
                  <a:lnTo>
                    <a:pt x="2102503" y="0"/>
                  </a:lnTo>
                  <a:lnTo>
                    <a:pt x="2210240" y="0"/>
                  </a:lnTo>
                  <a:lnTo>
                    <a:pt x="2089998" y="43180"/>
                  </a:lnTo>
                  <a:cubicBezTo>
                    <a:pt x="2049810" y="60894"/>
                    <a:pt x="2009681" y="81037"/>
                    <a:pt x="1969985" y="100974"/>
                  </a:cubicBezTo>
                  <a:cubicBezTo>
                    <a:pt x="1794832" y="188313"/>
                    <a:pt x="1613999" y="278436"/>
                    <a:pt x="1451705" y="155277"/>
                  </a:cubicBezTo>
                  <a:cubicBezTo>
                    <a:pt x="1410952" y="124499"/>
                    <a:pt x="1376854" y="83800"/>
                    <a:pt x="1349526" y="33623"/>
                  </a:cubicBezTo>
                  <a:close/>
                  <a:moveTo>
                    <a:pt x="1218753" y="0"/>
                  </a:moveTo>
                  <a:lnTo>
                    <a:pt x="1254425" y="0"/>
                  </a:lnTo>
                  <a:lnTo>
                    <a:pt x="1260847" y="24975"/>
                  </a:lnTo>
                  <a:cubicBezTo>
                    <a:pt x="1291187" y="115319"/>
                    <a:pt x="1337028" y="183476"/>
                    <a:pt x="1397279" y="229269"/>
                  </a:cubicBezTo>
                  <a:cubicBezTo>
                    <a:pt x="1553815" y="348931"/>
                    <a:pt x="1729301" y="262427"/>
                    <a:pt x="1916192" y="168638"/>
                  </a:cubicBezTo>
                  <a:cubicBezTo>
                    <a:pt x="2096067" y="79146"/>
                    <a:pt x="2282285" y="-13885"/>
                    <a:pt x="2459067" y="84217"/>
                  </a:cubicBezTo>
                  <a:cubicBezTo>
                    <a:pt x="2479247" y="96136"/>
                    <a:pt x="2498700" y="109197"/>
                    <a:pt x="2517347" y="123347"/>
                  </a:cubicBezTo>
                  <a:cubicBezTo>
                    <a:pt x="2537917" y="139516"/>
                    <a:pt x="2559957" y="153704"/>
                    <a:pt x="2583193" y="165717"/>
                  </a:cubicBezTo>
                  <a:lnTo>
                    <a:pt x="2590523" y="168841"/>
                  </a:lnTo>
                  <a:cubicBezTo>
                    <a:pt x="2631375" y="183850"/>
                    <a:pt x="2675586" y="187254"/>
                    <a:pt x="2718304" y="178672"/>
                  </a:cubicBezTo>
                  <a:cubicBezTo>
                    <a:pt x="2761022" y="170096"/>
                    <a:pt x="2800641" y="149875"/>
                    <a:pt x="2832732" y="120224"/>
                  </a:cubicBezTo>
                  <a:cubicBezTo>
                    <a:pt x="2858483" y="95462"/>
                    <a:pt x="2880893" y="67452"/>
                    <a:pt x="2899398" y="36895"/>
                  </a:cubicBezTo>
                  <a:lnTo>
                    <a:pt x="2926547" y="0"/>
                  </a:lnTo>
                  <a:lnTo>
                    <a:pt x="2968348" y="0"/>
                  </a:lnTo>
                  <a:lnTo>
                    <a:pt x="2927560" y="55163"/>
                  </a:lnTo>
                  <a:cubicBezTo>
                    <a:pt x="2907391" y="88461"/>
                    <a:pt x="2882773" y="118847"/>
                    <a:pt x="2854444" y="145468"/>
                  </a:cubicBezTo>
                  <a:cubicBezTo>
                    <a:pt x="2816442" y="180791"/>
                    <a:pt x="2769134" y="204394"/>
                    <a:pt x="2718212" y="213436"/>
                  </a:cubicBezTo>
                  <a:cubicBezTo>
                    <a:pt x="2667292" y="222483"/>
                    <a:pt x="2614905" y="216578"/>
                    <a:pt x="2567324" y="196437"/>
                  </a:cubicBezTo>
                  <a:cubicBezTo>
                    <a:pt x="2542146" y="183477"/>
                    <a:pt x="2518265" y="168160"/>
                    <a:pt x="2495993" y="150685"/>
                  </a:cubicBezTo>
                  <a:cubicBezTo>
                    <a:pt x="2478824" y="137585"/>
                    <a:pt x="2460934" y="125527"/>
                    <a:pt x="2442322" y="114561"/>
                  </a:cubicBezTo>
                  <a:cubicBezTo>
                    <a:pt x="2281594" y="25756"/>
                    <a:pt x="2103057" y="113737"/>
                    <a:pt x="1930956" y="199602"/>
                  </a:cubicBezTo>
                  <a:cubicBezTo>
                    <a:pt x="1743481" y="293139"/>
                    <a:pt x="1549910" y="389627"/>
                    <a:pt x="1375258" y="257370"/>
                  </a:cubicBezTo>
                  <a:cubicBezTo>
                    <a:pt x="1310627" y="207880"/>
                    <a:pt x="1261439" y="134517"/>
                    <a:pt x="1228856" y="38654"/>
                  </a:cubicBezTo>
                  <a:close/>
                  <a:moveTo>
                    <a:pt x="1115218" y="0"/>
                  </a:moveTo>
                  <a:lnTo>
                    <a:pt x="1149296" y="0"/>
                  </a:lnTo>
                  <a:lnTo>
                    <a:pt x="1150058" y="7304"/>
                  </a:lnTo>
                  <a:cubicBezTo>
                    <a:pt x="1178529" y="156634"/>
                    <a:pt x="1236579" y="265820"/>
                    <a:pt x="1322464" y="331680"/>
                  </a:cubicBezTo>
                  <a:cubicBezTo>
                    <a:pt x="1490059" y="460230"/>
                    <a:pt x="1678243" y="366650"/>
                    <a:pt x="1877368" y="267670"/>
                  </a:cubicBezTo>
                  <a:cubicBezTo>
                    <a:pt x="2069562" y="171985"/>
                    <a:pt x="2268687" y="73005"/>
                    <a:pt x="2456876" y="178406"/>
                  </a:cubicBezTo>
                  <a:cubicBezTo>
                    <a:pt x="2478531" y="190947"/>
                    <a:pt x="2499346" y="204943"/>
                    <a:pt x="2519164" y="220291"/>
                  </a:cubicBezTo>
                  <a:cubicBezTo>
                    <a:pt x="2541192" y="237719"/>
                    <a:pt x="2564865" y="253054"/>
                    <a:pt x="2589745" y="266082"/>
                  </a:cubicBezTo>
                  <a:lnTo>
                    <a:pt x="2598510" y="269827"/>
                  </a:lnTo>
                  <a:cubicBezTo>
                    <a:pt x="2642332" y="285852"/>
                    <a:pt x="2689754" y="289450"/>
                    <a:pt x="2735558" y="280229"/>
                  </a:cubicBezTo>
                  <a:cubicBezTo>
                    <a:pt x="2781360" y="271009"/>
                    <a:pt x="2823766" y="249324"/>
                    <a:pt x="2858207" y="217554"/>
                  </a:cubicBezTo>
                  <a:cubicBezTo>
                    <a:pt x="2886350" y="191585"/>
                    <a:pt x="2910708" y="161777"/>
                    <a:pt x="2930579" y="129014"/>
                  </a:cubicBezTo>
                  <a:cubicBezTo>
                    <a:pt x="2964411" y="78884"/>
                    <a:pt x="2999307" y="27118"/>
                    <a:pt x="3057893" y="5615"/>
                  </a:cubicBezTo>
                  <a:lnTo>
                    <a:pt x="3100204" y="0"/>
                  </a:lnTo>
                  <a:lnTo>
                    <a:pt x="3159962" y="0"/>
                  </a:lnTo>
                  <a:lnTo>
                    <a:pt x="3204091" y="6264"/>
                  </a:lnTo>
                  <a:cubicBezTo>
                    <a:pt x="3236939" y="13816"/>
                    <a:pt x="3270692" y="16538"/>
                    <a:pt x="3304322" y="14349"/>
                  </a:cubicBezTo>
                  <a:lnTo>
                    <a:pt x="3352589" y="0"/>
                  </a:lnTo>
                  <a:lnTo>
                    <a:pt x="3425462" y="0"/>
                  </a:lnTo>
                  <a:lnTo>
                    <a:pt x="3390636" y="26249"/>
                  </a:lnTo>
                  <a:cubicBezTo>
                    <a:pt x="3366283" y="38932"/>
                    <a:pt x="3338595" y="47743"/>
                    <a:pt x="3306465" y="51380"/>
                  </a:cubicBezTo>
                  <a:cubicBezTo>
                    <a:pt x="3269539" y="53370"/>
                    <a:pt x="3232564" y="50081"/>
                    <a:pt x="3196614" y="41611"/>
                  </a:cubicBezTo>
                  <a:cubicBezTo>
                    <a:pt x="3154885" y="29332"/>
                    <a:pt x="3110598" y="28524"/>
                    <a:pt x="3068383" y="39269"/>
                  </a:cubicBezTo>
                  <a:cubicBezTo>
                    <a:pt x="3020104" y="56843"/>
                    <a:pt x="2989812" y="101892"/>
                    <a:pt x="2957971" y="149755"/>
                  </a:cubicBezTo>
                  <a:cubicBezTo>
                    <a:pt x="2936490" y="185130"/>
                    <a:pt x="2910287" y="217398"/>
                    <a:pt x="2880069" y="245646"/>
                  </a:cubicBezTo>
                  <a:cubicBezTo>
                    <a:pt x="2839771" y="283362"/>
                    <a:pt x="2789423" y="308474"/>
                    <a:pt x="2735156" y="317876"/>
                  </a:cubicBezTo>
                  <a:cubicBezTo>
                    <a:pt x="2680928" y="327285"/>
                    <a:pt x="2625219" y="320587"/>
                    <a:pt x="2574828" y="298598"/>
                  </a:cubicBezTo>
                  <a:cubicBezTo>
                    <a:pt x="2547907" y="284791"/>
                    <a:pt x="2522434" y="268319"/>
                    <a:pt x="2498763" y="249429"/>
                  </a:cubicBezTo>
                  <a:cubicBezTo>
                    <a:pt x="2480044" y="235161"/>
                    <a:pt x="2460523" y="221957"/>
                    <a:pt x="2440314" y="209882"/>
                  </a:cubicBezTo>
                  <a:cubicBezTo>
                    <a:pt x="2267578" y="112815"/>
                    <a:pt x="2076512" y="208291"/>
                    <a:pt x="1892336" y="299764"/>
                  </a:cubicBezTo>
                  <a:cubicBezTo>
                    <a:pt x="1692922" y="398617"/>
                    <a:pt x="1486196" y="501640"/>
                    <a:pt x="1301742" y="359985"/>
                  </a:cubicBezTo>
                  <a:cubicBezTo>
                    <a:pt x="1209134" y="288821"/>
                    <a:pt x="1146705" y="172904"/>
                    <a:pt x="1116735" y="14945"/>
                  </a:cubicBezTo>
                  <a:close/>
                  <a:moveTo>
                    <a:pt x="1023548" y="0"/>
                  </a:moveTo>
                  <a:lnTo>
                    <a:pt x="1058430" y="0"/>
                  </a:lnTo>
                  <a:lnTo>
                    <a:pt x="1058398" y="1011"/>
                  </a:lnTo>
                  <a:cubicBezTo>
                    <a:pt x="1059148" y="29943"/>
                    <a:pt x="1061801" y="58618"/>
                    <a:pt x="1067004" y="86884"/>
                  </a:cubicBezTo>
                  <a:cubicBezTo>
                    <a:pt x="1096930" y="246559"/>
                    <a:pt x="1158694" y="363233"/>
                    <a:pt x="1250253" y="433603"/>
                  </a:cubicBezTo>
                  <a:cubicBezTo>
                    <a:pt x="1428825" y="572051"/>
                    <a:pt x="1629161" y="471854"/>
                    <a:pt x="1841441" y="366341"/>
                  </a:cubicBezTo>
                  <a:cubicBezTo>
                    <a:pt x="2046122" y="264876"/>
                    <a:pt x="2257148" y="159872"/>
                    <a:pt x="2457575" y="272234"/>
                  </a:cubicBezTo>
                  <a:cubicBezTo>
                    <a:pt x="2480492" y="285903"/>
                    <a:pt x="2502581" y="300905"/>
                    <a:pt x="2523723" y="317163"/>
                  </a:cubicBezTo>
                  <a:cubicBezTo>
                    <a:pt x="2547242" y="335928"/>
                    <a:pt x="2572413" y="352496"/>
                    <a:pt x="2598970" y="366670"/>
                  </a:cubicBezTo>
                  <a:lnTo>
                    <a:pt x="2608889" y="370913"/>
                  </a:lnTo>
                  <a:cubicBezTo>
                    <a:pt x="2655569" y="388268"/>
                    <a:pt x="2706183" y="392296"/>
                    <a:pt x="2755099" y="382553"/>
                  </a:cubicBezTo>
                  <a:cubicBezTo>
                    <a:pt x="2804055" y="372810"/>
                    <a:pt x="2849374" y="349669"/>
                    <a:pt x="2886090" y="315701"/>
                  </a:cubicBezTo>
                  <a:cubicBezTo>
                    <a:pt x="2915313" y="287468"/>
                    <a:pt x="2940628" y="255411"/>
                    <a:pt x="2961328" y="220402"/>
                  </a:cubicBezTo>
                  <a:cubicBezTo>
                    <a:pt x="2997136" y="167291"/>
                    <a:pt x="3034119" y="112251"/>
                    <a:pt x="3096229" y="89817"/>
                  </a:cubicBezTo>
                  <a:cubicBezTo>
                    <a:pt x="3147149" y="75911"/>
                    <a:pt x="3200869" y="76389"/>
                    <a:pt x="3251432" y="91193"/>
                  </a:cubicBezTo>
                  <a:cubicBezTo>
                    <a:pt x="3286291" y="99823"/>
                    <a:pt x="3322154" y="103467"/>
                    <a:pt x="3358077" y="102022"/>
                  </a:cubicBezTo>
                  <a:cubicBezTo>
                    <a:pt x="3417480" y="95976"/>
                    <a:pt x="3460874" y="69805"/>
                    <a:pt x="3496681" y="32884"/>
                  </a:cubicBezTo>
                  <a:lnTo>
                    <a:pt x="3522593" y="0"/>
                  </a:lnTo>
                  <a:lnTo>
                    <a:pt x="3565933" y="0"/>
                  </a:lnTo>
                  <a:lnTo>
                    <a:pt x="3518717" y="59053"/>
                  </a:lnTo>
                  <a:cubicBezTo>
                    <a:pt x="3478767" y="99501"/>
                    <a:pt x="3429296" y="128979"/>
                    <a:pt x="3361318" y="135699"/>
                  </a:cubicBezTo>
                  <a:cubicBezTo>
                    <a:pt x="3322483" y="138154"/>
                    <a:pt x="3283535" y="134740"/>
                    <a:pt x="3245743" y="125572"/>
                  </a:cubicBezTo>
                  <a:cubicBezTo>
                    <a:pt x="3201156" y="112414"/>
                    <a:pt x="3153814" y="111499"/>
                    <a:pt x="3108678" y="122923"/>
                  </a:cubicBezTo>
                  <a:cubicBezTo>
                    <a:pt x="3055998" y="141053"/>
                    <a:pt x="3023617" y="189376"/>
                    <a:pt x="2989523" y="240094"/>
                  </a:cubicBezTo>
                  <a:cubicBezTo>
                    <a:pt x="2966850" y="277608"/>
                    <a:pt x="2939101" y="311804"/>
                    <a:pt x="2907113" y="341701"/>
                  </a:cubicBezTo>
                  <a:cubicBezTo>
                    <a:pt x="2864141" y="381454"/>
                    <a:pt x="2810687" y="407885"/>
                    <a:pt x="2753142" y="417772"/>
                  </a:cubicBezTo>
                  <a:cubicBezTo>
                    <a:pt x="2695639" y="427659"/>
                    <a:pt x="2636569" y="420581"/>
                    <a:pt x="2583102" y="397390"/>
                  </a:cubicBezTo>
                  <a:cubicBezTo>
                    <a:pt x="2554424" y="382409"/>
                    <a:pt x="2527282" y="364758"/>
                    <a:pt x="2501940" y="344669"/>
                  </a:cubicBezTo>
                  <a:cubicBezTo>
                    <a:pt x="2482191" y="329012"/>
                    <a:pt x="2461398" y="314782"/>
                    <a:pt x="2439634" y="302077"/>
                  </a:cubicBezTo>
                  <a:cubicBezTo>
                    <a:pt x="2254578" y="199057"/>
                    <a:pt x="2051818" y="299259"/>
                    <a:pt x="1854781" y="397393"/>
                  </a:cubicBezTo>
                  <a:cubicBezTo>
                    <a:pt x="1642918" y="502734"/>
                    <a:pt x="1423582" y="611827"/>
                    <a:pt x="1228069" y="461282"/>
                  </a:cubicBezTo>
                  <a:cubicBezTo>
                    <a:pt x="1129498" y="385486"/>
                    <a:pt x="1063771" y="261908"/>
                    <a:pt x="1032055" y="93484"/>
                  </a:cubicBezTo>
                  <a:cubicBezTo>
                    <a:pt x="1026916" y="63855"/>
                    <a:pt x="1024246" y="33805"/>
                    <a:pt x="1023446" y="3561"/>
                  </a:cubicBezTo>
                  <a:close/>
                  <a:moveTo>
                    <a:pt x="939669" y="0"/>
                  </a:moveTo>
                  <a:lnTo>
                    <a:pt x="973905" y="0"/>
                  </a:lnTo>
                  <a:lnTo>
                    <a:pt x="971344" y="76251"/>
                  </a:lnTo>
                  <a:cubicBezTo>
                    <a:pt x="972104" y="107031"/>
                    <a:pt x="974896" y="137503"/>
                    <a:pt x="980410" y="167466"/>
                  </a:cubicBezTo>
                  <a:cubicBezTo>
                    <a:pt x="1011791" y="337482"/>
                    <a:pt x="1077350" y="460639"/>
                    <a:pt x="1174377" y="536818"/>
                  </a:cubicBezTo>
                  <a:cubicBezTo>
                    <a:pt x="1363382" y="683193"/>
                    <a:pt x="1576412" y="578351"/>
                    <a:pt x="1801557" y="466182"/>
                  </a:cubicBezTo>
                  <a:cubicBezTo>
                    <a:pt x="2018430" y="358814"/>
                    <a:pt x="2242655" y="247988"/>
                    <a:pt x="2454316" y="367230"/>
                  </a:cubicBezTo>
                  <a:cubicBezTo>
                    <a:pt x="2478697" y="381625"/>
                    <a:pt x="2502098" y="397654"/>
                    <a:pt x="2524321" y="415205"/>
                  </a:cubicBezTo>
                  <a:cubicBezTo>
                    <a:pt x="2549660" y="435318"/>
                    <a:pt x="2576795" y="453064"/>
                    <a:pt x="2605331" y="468214"/>
                  </a:cubicBezTo>
                  <a:lnTo>
                    <a:pt x="2616446" y="472962"/>
                  </a:lnTo>
                  <a:cubicBezTo>
                    <a:pt x="2665991" y="491573"/>
                    <a:pt x="2719800" y="495994"/>
                    <a:pt x="2771829" y="485726"/>
                  </a:cubicBezTo>
                  <a:cubicBezTo>
                    <a:pt x="2823859" y="475458"/>
                    <a:pt x="2872083" y="450905"/>
                    <a:pt x="2911112" y="414799"/>
                  </a:cubicBezTo>
                  <a:cubicBezTo>
                    <a:pt x="2942464" y="385066"/>
                    <a:pt x="2969798" y="351313"/>
                    <a:pt x="2992332" y="314415"/>
                  </a:cubicBezTo>
                  <a:cubicBezTo>
                    <a:pt x="3030825" y="258281"/>
                    <a:pt x="3069185" y="200010"/>
                    <a:pt x="3134890" y="176346"/>
                  </a:cubicBezTo>
                  <a:cubicBezTo>
                    <a:pt x="3188826" y="161622"/>
                    <a:pt x="3245671" y="161903"/>
                    <a:pt x="3299383" y="177157"/>
                  </a:cubicBezTo>
                  <a:cubicBezTo>
                    <a:pt x="3336641" y="186269"/>
                    <a:pt x="3375059" y="190050"/>
                    <a:pt x="3413406" y="188375"/>
                  </a:cubicBezTo>
                  <a:cubicBezTo>
                    <a:pt x="3507853" y="178981"/>
                    <a:pt x="3564568" y="121429"/>
                    <a:pt x="3613156" y="49465"/>
                  </a:cubicBezTo>
                  <a:lnTo>
                    <a:pt x="3643924" y="0"/>
                  </a:lnTo>
                  <a:lnTo>
                    <a:pt x="3670635" y="0"/>
                  </a:lnTo>
                  <a:lnTo>
                    <a:pt x="3670635" y="18996"/>
                  </a:lnTo>
                  <a:lnTo>
                    <a:pt x="3639306" y="70327"/>
                  </a:lnTo>
                  <a:cubicBezTo>
                    <a:pt x="3587954" y="147194"/>
                    <a:pt x="3524306" y="211875"/>
                    <a:pt x="3416256" y="222224"/>
                  </a:cubicBezTo>
                  <a:cubicBezTo>
                    <a:pt x="3374666" y="224496"/>
                    <a:pt x="3333024" y="220628"/>
                    <a:pt x="3292608" y="210734"/>
                  </a:cubicBezTo>
                  <a:cubicBezTo>
                    <a:pt x="3245146" y="196439"/>
                    <a:pt x="3194679" y="195274"/>
                    <a:pt x="3146539" y="207359"/>
                  </a:cubicBezTo>
                  <a:cubicBezTo>
                    <a:pt x="3091142" y="227096"/>
                    <a:pt x="3056896" y="278103"/>
                    <a:pt x="3020715" y="332095"/>
                  </a:cubicBezTo>
                  <a:cubicBezTo>
                    <a:pt x="2996601" y="371736"/>
                    <a:pt x="2967218" y="407901"/>
                    <a:pt x="2933365" y="439581"/>
                  </a:cubicBezTo>
                  <a:cubicBezTo>
                    <a:pt x="2830847" y="526702"/>
                    <a:pt x="2695951" y="549649"/>
                    <a:pt x="2590484" y="497298"/>
                  </a:cubicBezTo>
                  <a:cubicBezTo>
                    <a:pt x="2560404" y="481374"/>
                    <a:pt x="2531829" y="462660"/>
                    <a:pt x="2505187" y="441406"/>
                  </a:cubicBezTo>
                  <a:cubicBezTo>
                    <a:pt x="2484012" y="424602"/>
                    <a:pt x="2461706" y="409269"/>
                    <a:pt x="2438425" y="395517"/>
                  </a:cubicBezTo>
                  <a:cubicBezTo>
                    <a:pt x="2241921" y="284486"/>
                    <a:pt x="2026174" y="391639"/>
                    <a:pt x="1817487" y="495213"/>
                  </a:cubicBezTo>
                  <a:cubicBezTo>
                    <a:pt x="1592719" y="606502"/>
                    <a:pt x="1362229" y="722290"/>
                    <a:pt x="1154197" y="562227"/>
                  </a:cubicBezTo>
                  <a:cubicBezTo>
                    <a:pt x="1049574" y="482805"/>
                    <a:pt x="981140" y="349392"/>
                    <a:pt x="946967" y="172970"/>
                  </a:cubicBezTo>
                  <a:cubicBezTo>
                    <a:pt x="941035" y="141960"/>
                    <a:pt x="938003" y="110432"/>
                    <a:pt x="937129" y="78604"/>
                  </a:cubicBezTo>
                  <a:close/>
                  <a:moveTo>
                    <a:pt x="862421" y="0"/>
                  </a:moveTo>
                  <a:lnTo>
                    <a:pt x="897737" y="0"/>
                  </a:lnTo>
                  <a:lnTo>
                    <a:pt x="891610" y="50103"/>
                  </a:lnTo>
                  <a:cubicBezTo>
                    <a:pt x="885868" y="116233"/>
                    <a:pt x="885830" y="181849"/>
                    <a:pt x="897421" y="245313"/>
                  </a:cubicBezTo>
                  <a:cubicBezTo>
                    <a:pt x="930632" y="424798"/>
                    <a:pt x="997900" y="557713"/>
                    <a:pt x="1102229" y="637012"/>
                  </a:cubicBezTo>
                  <a:cubicBezTo>
                    <a:pt x="1303043" y="792948"/>
                    <a:pt x="1527935" y="681364"/>
                    <a:pt x="1765855" y="563541"/>
                  </a:cubicBezTo>
                  <a:cubicBezTo>
                    <a:pt x="1994757" y="449854"/>
                    <a:pt x="2232763" y="333451"/>
                    <a:pt x="2455222" y="459744"/>
                  </a:cubicBezTo>
                  <a:cubicBezTo>
                    <a:pt x="2480844" y="475046"/>
                    <a:pt x="2505448" y="491943"/>
                    <a:pt x="2528958" y="510348"/>
                  </a:cubicBezTo>
                  <a:cubicBezTo>
                    <a:pt x="2555332" y="531806"/>
                    <a:pt x="2583778" y="550586"/>
                    <a:pt x="2613866" y="566407"/>
                  </a:cubicBezTo>
                  <a:lnTo>
                    <a:pt x="2626136" y="571652"/>
                  </a:lnTo>
                  <a:cubicBezTo>
                    <a:pt x="2678600" y="591380"/>
                    <a:pt x="2735530" y="596113"/>
                    <a:pt x="2790631" y="585328"/>
                  </a:cubicBezTo>
                  <a:cubicBezTo>
                    <a:pt x="2845733" y="574541"/>
                    <a:pt x="2896857" y="548660"/>
                    <a:pt x="2938268" y="510547"/>
                  </a:cubicBezTo>
                  <a:cubicBezTo>
                    <a:pt x="2971547" y="479244"/>
                    <a:pt x="3000387" y="443548"/>
                    <a:pt x="3024039" y="404451"/>
                  </a:cubicBezTo>
                  <a:cubicBezTo>
                    <a:pt x="3063495" y="345962"/>
                    <a:pt x="3104819" y="284790"/>
                    <a:pt x="3174090" y="260202"/>
                  </a:cubicBezTo>
                  <a:cubicBezTo>
                    <a:pt x="3230546" y="245080"/>
                    <a:pt x="3290009" y="245740"/>
                    <a:pt x="3346018" y="262117"/>
                  </a:cubicBezTo>
                  <a:cubicBezTo>
                    <a:pt x="3385439" y="272021"/>
                    <a:pt x="3426140" y="276192"/>
                    <a:pt x="3466808" y="274492"/>
                  </a:cubicBezTo>
                  <a:cubicBezTo>
                    <a:pt x="3534565" y="268360"/>
                    <a:pt x="3583538" y="239449"/>
                    <a:pt x="3623780" y="198214"/>
                  </a:cubicBezTo>
                  <a:lnTo>
                    <a:pt x="3670635" y="138839"/>
                  </a:lnTo>
                  <a:lnTo>
                    <a:pt x="3670635" y="192771"/>
                  </a:lnTo>
                  <a:lnTo>
                    <a:pt x="3645496" y="223991"/>
                  </a:lnTo>
                  <a:cubicBezTo>
                    <a:pt x="3600843" y="268896"/>
                    <a:pt x="3545619" y="301555"/>
                    <a:pt x="3469829" y="308758"/>
                  </a:cubicBezTo>
                  <a:cubicBezTo>
                    <a:pt x="3425846" y="310911"/>
                    <a:pt x="3381801" y="306608"/>
                    <a:pt x="3339133" y="295990"/>
                  </a:cubicBezTo>
                  <a:cubicBezTo>
                    <a:pt x="3288825" y="280675"/>
                    <a:pt x="3235260" y="279404"/>
                    <a:pt x="3184186" y="292306"/>
                  </a:cubicBezTo>
                  <a:cubicBezTo>
                    <a:pt x="3125584" y="313098"/>
                    <a:pt x="3089085" y="366965"/>
                    <a:pt x="3050388" y="424397"/>
                  </a:cubicBezTo>
                  <a:cubicBezTo>
                    <a:pt x="3025091" y="466055"/>
                    <a:pt x="2994212" y="504044"/>
                    <a:pt x="2958639" y="537302"/>
                  </a:cubicBezTo>
                  <a:cubicBezTo>
                    <a:pt x="2850399" y="628925"/>
                    <a:pt x="2708091" y="653195"/>
                    <a:pt x="2597138" y="597465"/>
                  </a:cubicBezTo>
                  <a:cubicBezTo>
                    <a:pt x="2565277" y="580663"/>
                    <a:pt x="2535110" y="560799"/>
                    <a:pt x="2507064" y="538150"/>
                  </a:cubicBezTo>
                  <a:cubicBezTo>
                    <a:pt x="2484721" y="520565"/>
                    <a:pt x="2461249" y="504399"/>
                    <a:pt x="2436892" y="489759"/>
                  </a:cubicBezTo>
                  <a:cubicBezTo>
                    <a:pt x="2229024" y="369706"/>
                    <a:pt x="1999038" y="484324"/>
                    <a:pt x="1779325" y="594299"/>
                  </a:cubicBezTo>
                  <a:cubicBezTo>
                    <a:pt x="1543112" y="712156"/>
                    <a:pt x="1297133" y="833483"/>
                    <a:pt x="1079749" y="664564"/>
                  </a:cubicBezTo>
                  <a:cubicBezTo>
                    <a:pt x="969957" y="579456"/>
                    <a:pt x="897055" y="440317"/>
                    <a:pt x="862472" y="251912"/>
                  </a:cubicBezTo>
                  <a:cubicBezTo>
                    <a:pt x="850445" y="184616"/>
                    <a:pt x="850547" y="116425"/>
                    <a:pt x="856494" y="48299"/>
                  </a:cubicBezTo>
                  <a:close/>
                  <a:moveTo>
                    <a:pt x="785751" y="0"/>
                  </a:moveTo>
                  <a:lnTo>
                    <a:pt x="820917" y="0"/>
                  </a:lnTo>
                  <a:lnTo>
                    <a:pt x="818811" y="12706"/>
                  </a:lnTo>
                  <a:cubicBezTo>
                    <a:pt x="802843" y="117516"/>
                    <a:pt x="793215" y="223180"/>
                    <a:pt x="811350" y="323905"/>
                  </a:cubicBezTo>
                  <a:cubicBezTo>
                    <a:pt x="846349" y="514573"/>
                    <a:pt x="918119" y="653923"/>
                    <a:pt x="1027164" y="738363"/>
                  </a:cubicBezTo>
                  <a:cubicBezTo>
                    <a:pt x="1238662" y="904070"/>
                    <a:pt x="1475831" y="785581"/>
                    <a:pt x="1726912" y="661224"/>
                  </a:cubicBezTo>
                  <a:cubicBezTo>
                    <a:pt x="1967255" y="543396"/>
                    <a:pt x="2216619" y="418999"/>
                    <a:pt x="2452122" y="554342"/>
                  </a:cubicBezTo>
                  <a:cubicBezTo>
                    <a:pt x="2479326" y="570441"/>
                    <a:pt x="2505363" y="588407"/>
                    <a:pt x="2530037" y="608115"/>
                  </a:cubicBezTo>
                  <a:cubicBezTo>
                    <a:pt x="2557975" y="630564"/>
                    <a:pt x="2587894" y="650433"/>
                    <a:pt x="2619402" y="667476"/>
                  </a:cubicBezTo>
                  <a:lnTo>
                    <a:pt x="2633146" y="673343"/>
                  </a:lnTo>
                  <a:cubicBezTo>
                    <a:pt x="2688749" y="694495"/>
                    <a:pt x="2749194" y="699718"/>
                    <a:pt x="2807700" y="688416"/>
                  </a:cubicBezTo>
                  <a:cubicBezTo>
                    <a:pt x="2866206" y="677110"/>
                    <a:pt x="2920491" y="649734"/>
                    <a:pt x="2964518" y="609334"/>
                  </a:cubicBezTo>
                  <a:cubicBezTo>
                    <a:pt x="2999491" y="576300"/>
                    <a:pt x="3029956" y="538741"/>
                    <a:pt x="3055034" y="497647"/>
                  </a:cubicBezTo>
                  <a:cubicBezTo>
                    <a:pt x="3097254" y="434420"/>
                    <a:pt x="3140291" y="370855"/>
                    <a:pt x="3213155" y="345037"/>
                  </a:cubicBezTo>
                  <a:cubicBezTo>
                    <a:pt x="3273645" y="323988"/>
                    <a:pt x="3335471" y="336168"/>
                    <a:pt x="3395283" y="348179"/>
                  </a:cubicBezTo>
                  <a:cubicBezTo>
                    <a:pt x="3436919" y="358763"/>
                    <a:pt x="3479905" y="363319"/>
                    <a:pt x="3522884" y="361711"/>
                  </a:cubicBezTo>
                  <a:cubicBezTo>
                    <a:pt x="3558411" y="358398"/>
                    <a:pt x="3589146" y="349066"/>
                    <a:pt x="3616345" y="335120"/>
                  </a:cubicBezTo>
                  <a:lnTo>
                    <a:pt x="3670635" y="294336"/>
                  </a:lnTo>
                  <a:lnTo>
                    <a:pt x="3670635" y="333819"/>
                  </a:lnTo>
                  <a:lnTo>
                    <a:pt x="3629002" y="364771"/>
                  </a:lnTo>
                  <a:cubicBezTo>
                    <a:pt x="3598722" y="380180"/>
                    <a:pt x="3564335" y="390621"/>
                    <a:pt x="3524482" y="394344"/>
                  </a:cubicBezTo>
                  <a:cubicBezTo>
                    <a:pt x="3478449" y="396712"/>
                    <a:pt x="3432380" y="392349"/>
                    <a:pt x="3387673" y="381388"/>
                  </a:cubicBezTo>
                  <a:cubicBezTo>
                    <a:pt x="3330322" y="370078"/>
                    <a:pt x="3274946" y="358931"/>
                    <a:pt x="3223723" y="376977"/>
                  </a:cubicBezTo>
                  <a:cubicBezTo>
                    <a:pt x="3160568" y="398617"/>
                    <a:pt x="3121257" y="455089"/>
                    <a:pt x="3080941" y="513911"/>
                  </a:cubicBezTo>
                  <a:cubicBezTo>
                    <a:pt x="3054148" y="557837"/>
                    <a:pt x="3021465" y="597861"/>
                    <a:pt x="2983824" y="632862"/>
                  </a:cubicBezTo>
                  <a:cubicBezTo>
                    <a:pt x="2870181" y="729114"/>
                    <a:pt x="2721306" y="754068"/>
                    <a:pt x="2603940" y="695595"/>
                  </a:cubicBezTo>
                  <a:cubicBezTo>
                    <a:pt x="2570922" y="678316"/>
                    <a:pt x="2539590" y="658066"/>
                    <a:pt x="2510251" y="635078"/>
                  </a:cubicBezTo>
                  <a:cubicBezTo>
                    <a:pt x="2486687" y="616352"/>
                    <a:pt x="2461946" y="599168"/>
                    <a:pt x="2436178" y="583638"/>
                  </a:cubicBezTo>
                  <a:cubicBezTo>
                    <a:pt x="2216178" y="458050"/>
                    <a:pt x="1975081" y="577646"/>
                    <a:pt x="1742003" y="693023"/>
                  </a:cubicBezTo>
                  <a:cubicBezTo>
                    <a:pt x="1492721" y="816408"/>
                    <a:pt x="1235005" y="944181"/>
                    <a:pt x="1006146" y="766540"/>
                  </a:cubicBezTo>
                  <a:cubicBezTo>
                    <a:pt x="890217" y="676384"/>
                    <a:pt x="813480" y="530045"/>
                    <a:pt x="777568" y="331002"/>
                  </a:cubicBezTo>
                  <a:cubicBezTo>
                    <a:pt x="758748" y="225819"/>
                    <a:pt x="767619" y="117227"/>
                    <a:pt x="784027" y="10098"/>
                  </a:cubicBezTo>
                  <a:close/>
                  <a:moveTo>
                    <a:pt x="714037" y="0"/>
                  </a:moveTo>
                  <a:lnTo>
                    <a:pt x="747339" y="0"/>
                  </a:lnTo>
                  <a:lnTo>
                    <a:pt x="734530" y="76089"/>
                  </a:lnTo>
                  <a:cubicBezTo>
                    <a:pt x="717520" y="186526"/>
                    <a:pt x="707465" y="297736"/>
                    <a:pt x="726441" y="403769"/>
                  </a:cubicBezTo>
                  <a:cubicBezTo>
                    <a:pt x="762313" y="604532"/>
                    <a:pt x="838379" y="751624"/>
                    <a:pt x="952683" y="840738"/>
                  </a:cubicBezTo>
                  <a:cubicBezTo>
                    <a:pt x="1175738" y="1014163"/>
                    <a:pt x="1425607" y="891028"/>
                    <a:pt x="1688712" y="760348"/>
                  </a:cubicBezTo>
                  <a:cubicBezTo>
                    <a:pt x="1942002" y="634854"/>
                    <a:pt x="2203229" y="506153"/>
                    <a:pt x="2451329" y="646862"/>
                  </a:cubicBezTo>
                  <a:cubicBezTo>
                    <a:pt x="2479805" y="663980"/>
                    <a:pt x="2507114" y="682959"/>
                    <a:pt x="2533102" y="703684"/>
                  </a:cubicBezTo>
                  <a:cubicBezTo>
                    <a:pt x="2562444" y="727527"/>
                    <a:pt x="2593953" y="748548"/>
                    <a:pt x="2627202" y="766461"/>
                  </a:cubicBezTo>
                  <a:lnTo>
                    <a:pt x="2642142" y="772829"/>
                  </a:lnTo>
                  <a:cubicBezTo>
                    <a:pt x="2700371" y="794711"/>
                    <a:pt x="2763582" y="800025"/>
                    <a:pt x="2824788" y="788188"/>
                  </a:cubicBezTo>
                  <a:cubicBezTo>
                    <a:pt x="2885994" y="776346"/>
                    <a:pt x="2942792" y="747808"/>
                    <a:pt x="2988964" y="705710"/>
                  </a:cubicBezTo>
                  <a:cubicBezTo>
                    <a:pt x="3025762" y="670875"/>
                    <a:pt x="3057741" y="631294"/>
                    <a:pt x="3084141" y="588024"/>
                  </a:cubicBezTo>
                  <a:cubicBezTo>
                    <a:pt x="3126826" y="522910"/>
                    <a:pt x="3173517" y="455692"/>
                    <a:pt x="3250462" y="429188"/>
                  </a:cubicBezTo>
                  <a:cubicBezTo>
                    <a:pt x="3314436" y="407205"/>
                    <a:pt x="3378126" y="419835"/>
                    <a:pt x="3441594" y="433054"/>
                  </a:cubicBezTo>
                  <a:cubicBezTo>
                    <a:pt x="3485636" y="443605"/>
                    <a:pt x="3530977" y="447776"/>
                    <a:pt x="3576221" y="445430"/>
                  </a:cubicBezTo>
                  <a:cubicBezTo>
                    <a:pt x="3594964" y="443714"/>
                    <a:pt x="3612439" y="440414"/>
                    <a:pt x="3628814" y="435717"/>
                  </a:cubicBezTo>
                  <a:lnTo>
                    <a:pt x="3670635" y="419255"/>
                  </a:lnTo>
                  <a:lnTo>
                    <a:pt x="3670635" y="456660"/>
                  </a:lnTo>
                  <a:lnTo>
                    <a:pt x="3637275" y="469673"/>
                  </a:lnTo>
                  <a:cubicBezTo>
                    <a:pt x="3619007" y="474876"/>
                    <a:pt x="3599489" y="478546"/>
                    <a:pt x="3578549" y="480452"/>
                  </a:cubicBezTo>
                  <a:cubicBezTo>
                    <a:pt x="3529975" y="482533"/>
                    <a:pt x="3481354" y="477556"/>
                    <a:pt x="3434246" y="465679"/>
                  </a:cubicBezTo>
                  <a:cubicBezTo>
                    <a:pt x="3373297" y="453876"/>
                    <a:pt x="3315458" y="442023"/>
                    <a:pt x="3260990" y="461121"/>
                  </a:cubicBezTo>
                  <a:cubicBezTo>
                    <a:pt x="3195547" y="484201"/>
                    <a:pt x="3154986" y="544318"/>
                    <a:pt x="3111948" y="607884"/>
                  </a:cubicBezTo>
                  <a:cubicBezTo>
                    <a:pt x="3084093" y="653885"/>
                    <a:pt x="3049912" y="695750"/>
                    <a:pt x="3010473" y="732257"/>
                  </a:cubicBezTo>
                  <a:cubicBezTo>
                    <a:pt x="2890791" y="832881"/>
                    <a:pt x="2734571" y="858861"/>
                    <a:pt x="2611931" y="797432"/>
                  </a:cubicBezTo>
                  <a:cubicBezTo>
                    <a:pt x="2576745" y="778521"/>
                    <a:pt x="2543434" y="756380"/>
                    <a:pt x="2512346" y="731277"/>
                  </a:cubicBezTo>
                  <a:cubicBezTo>
                    <a:pt x="2487555" y="711509"/>
                    <a:pt x="2461449" y="693398"/>
                    <a:pt x="2434264" y="677082"/>
                  </a:cubicBezTo>
                  <a:cubicBezTo>
                    <a:pt x="2202578" y="544071"/>
                    <a:pt x="1948871" y="669736"/>
                    <a:pt x="1703473" y="791312"/>
                  </a:cubicBezTo>
                  <a:cubicBezTo>
                    <a:pt x="1441870" y="920893"/>
                    <a:pt x="1171749" y="1055867"/>
                    <a:pt x="932795" y="868701"/>
                  </a:cubicBezTo>
                  <a:cubicBezTo>
                    <a:pt x="811606" y="773870"/>
                    <a:pt x="731034" y="620339"/>
                    <a:pt x="693662" y="410952"/>
                  </a:cubicBezTo>
                  <a:cubicBezTo>
                    <a:pt x="674002" y="300458"/>
                    <a:pt x="684260" y="186338"/>
                    <a:pt x="701646" y="73506"/>
                  </a:cubicBezTo>
                  <a:close/>
                  <a:moveTo>
                    <a:pt x="639786" y="0"/>
                  </a:moveTo>
                  <a:lnTo>
                    <a:pt x="672383" y="0"/>
                  </a:lnTo>
                  <a:lnTo>
                    <a:pt x="668247" y="24714"/>
                  </a:lnTo>
                  <a:cubicBezTo>
                    <a:pt x="641225" y="177772"/>
                    <a:pt x="613581" y="334728"/>
                    <a:pt x="639379" y="484654"/>
                  </a:cubicBezTo>
                  <a:cubicBezTo>
                    <a:pt x="676705" y="695757"/>
                    <a:pt x="756484" y="850341"/>
                    <a:pt x="876462" y="943962"/>
                  </a:cubicBezTo>
                  <a:cubicBezTo>
                    <a:pt x="1110449" y="1126575"/>
                    <a:pt x="1371927" y="997284"/>
                    <a:pt x="1648772" y="860323"/>
                  </a:cubicBezTo>
                  <a:cubicBezTo>
                    <a:pt x="1914256" y="728923"/>
                    <a:pt x="2188892" y="593099"/>
                    <a:pt x="2448141" y="742408"/>
                  </a:cubicBezTo>
                  <a:cubicBezTo>
                    <a:pt x="2477861" y="760403"/>
                    <a:pt x="2506457" y="780261"/>
                    <a:pt x="2533686" y="801860"/>
                  </a:cubicBezTo>
                  <a:cubicBezTo>
                    <a:pt x="2564434" y="827069"/>
                    <a:pt x="2597535" y="849235"/>
                    <a:pt x="2632522" y="868057"/>
                  </a:cubicBezTo>
                  <a:lnTo>
                    <a:pt x="2648616" y="874926"/>
                  </a:lnTo>
                  <a:cubicBezTo>
                    <a:pt x="2762544" y="923604"/>
                    <a:pt x="2904204" y="896954"/>
                    <a:pt x="3012817" y="804451"/>
                  </a:cubicBezTo>
                  <a:cubicBezTo>
                    <a:pt x="3051654" y="768173"/>
                    <a:pt x="3085381" y="726734"/>
                    <a:pt x="3113059" y="681297"/>
                  </a:cubicBezTo>
                  <a:cubicBezTo>
                    <a:pt x="3161035" y="611849"/>
                    <a:pt x="3207632" y="540777"/>
                    <a:pt x="3288531" y="513171"/>
                  </a:cubicBezTo>
                  <a:cubicBezTo>
                    <a:pt x="3354722" y="490057"/>
                    <a:pt x="3422904" y="504261"/>
                    <a:pt x="3488667" y="517769"/>
                  </a:cubicBezTo>
                  <a:cubicBezTo>
                    <a:pt x="3534737" y="529664"/>
                    <a:pt x="3582299" y="534895"/>
                    <a:pt x="3629914" y="533309"/>
                  </a:cubicBezTo>
                  <a:lnTo>
                    <a:pt x="3670635" y="525972"/>
                  </a:lnTo>
                  <a:lnTo>
                    <a:pt x="3670635" y="562230"/>
                  </a:lnTo>
                  <a:lnTo>
                    <a:pt x="3632538" y="569167"/>
                  </a:lnTo>
                  <a:cubicBezTo>
                    <a:pt x="3581652" y="571165"/>
                    <a:pt x="3530789" y="565804"/>
                    <a:pt x="3481468" y="553237"/>
                  </a:cubicBezTo>
                  <a:cubicBezTo>
                    <a:pt x="3417290" y="540060"/>
                    <a:pt x="3356923" y="527801"/>
                    <a:pt x="3299359" y="547663"/>
                  </a:cubicBezTo>
                  <a:cubicBezTo>
                    <a:pt x="3230392" y="571675"/>
                    <a:pt x="3187894" y="634777"/>
                    <a:pt x="3142730" y="701610"/>
                  </a:cubicBezTo>
                  <a:cubicBezTo>
                    <a:pt x="3113496" y="749054"/>
                    <a:pt x="3077948" y="792283"/>
                    <a:pt x="3037101" y="830105"/>
                  </a:cubicBezTo>
                  <a:cubicBezTo>
                    <a:pt x="2911865" y="935647"/>
                    <a:pt x="2748412" y="962362"/>
                    <a:pt x="2619858" y="897721"/>
                  </a:cubicBezTo>
                  <a:cubicBezTo>
                    <a:pt x="2582931" y="877940"/>
                    <a:pt x="2547988" y="854640"/>
                    <a:pt x="2515539" y="828146"/>
                  </a:cubicBezTo>
                  <a:cubicBezTo>
                    <a:pt x="2489339" y="807488"/>
                    <a:pt x="2461958" y="788373"/>
                    <a:pt x="2433557" y="770903"/>
                  </a:cubicBezTo>
                  <a:cubicBezTo>
                    <a:pt x="2189203" y="630390"/>
                    <a:pt x="1923175" y="762252"/>
                    <a:pt x="1666124" y="889263"/>
                  </a:cubicBezTo>
                  <a:cubicBezTo>
                    <a:pt x="1392285" y="1024039"/>
                    <a:pt x="1108425" y="1165297"/>
                    <a:pt x="857699" y="969283"/>
                  </a:cubicBezTo>
                  <a:cubicBezTo>
                    <a:pt x="730710" y="870236"/>
                    <a:pt x="646677" y="708628"/>
                    <a:pt x="608146" y="489019"/>
                  </a:cubicBezTo>
                  <a:cubicBezTo>
                    <a:pt x="580638" y="334198"/>
                    <a:pt x="609038" y="173049"/>
                    <a:pt x="636897" y="17226"/>
                  </a:cubicBezTo>
                  <a:close/>
                  <a:moveTo>
                    <a:pt x="566512" y="0"/>
                  </a:moveTo>
                  <a:lnTo>
                    <a:pt x="599704" y="0"/>
                  </a:lnTo>
                  <a:lnTo>
                    <a:pt x="586054" y="81256"/>
                  </a:lnTo>
                  <a:cubicBezTo>
                    <a:pt x="557318" y="241566"/>
                    <a:pt x="527912" y="407498"/>
                    <a:pt x="555212" y="563617"/>
                  </a:cubicBezTo>
                  <a:cubicBezTo>
                    <a:pt x="593826" y="784650"/>
                    <a:pt x="677315" y="946722"/>
                    <a:pt x="803136" y="1045270"/>
                  </a:cubicBezTo>
                  <a:cubicBezTo>
                    <a:pt x="1047555" y="1238240"/>
                    <a:pt x="1321854" y="1101580"/>
                    <a:pt x="1611439" y="958253"/>
                  </a:cubicBezTo>
                  <a:cubicBezTo>
                    <a:pt x="1889411" y="821079"/>
                    <a:pt x="2176489" y="678762"/>
                    <a:pt x="2447460" y="835497"/>
                  </a:cubicBezTo>
                  <a:cubicBezTo>
                    <a:pt x="2478646" y="854218"/>
                    <a:pt x="2508512" y="875102"/>
                    <a:pt x="2536824" y="897995"/>
                  </a:cubicBezTo>
                  <a:cubicBezTo>
                    <a:pt x="2569213" y="924246"/>
                    <a:pt x="2603956" y="947458"/>
                    <a:pt x="2640586" y="967323"/>
                  </a:cubicBezTo>
                  <a:cubicBezTo>
                    <a:pt x="2646440" y="969820"/>
                    <a:pt x="2652256" y="972313"/>
                    <a:pt x="2658114" y="974809"/>
                  </a:cubicBezTo>
                  <a:cubicBezTo>
                    <a:pt x="2777341" y="1025739"/>
                    <a:pt x="2924998" y="997849"/>
                    <a:pt x="3039500" y="901263"/>
                  </a:cubicBezTo>
                  <a:cubicBezTo>
                    <a:pt x="3080112" y="863282"/>
                    <a:pt x="3115383" y="819928"/>
                    <a:pt x="3144293" y="772401"/>
                  </a:cubicBezTo>
                  <a:cubicBezTo>
                    <a:pt x="3192734" y="701070"/>
                    <a:pt x="3244044" y="627844"/>
                    <a:pt x="3325800" y="598185"/>
                  </a:cubicBezTo>
                  <a:cubicBezTo>
                    <a:pt x="3395088" y="574303"/>
                    <a:pt x="3466158" y="589046"/>
                    <a:pt x="3534813" y="603087"/>
                  </a:cubicBezTo>
                  <a:cubicBezTo>
                    <a:pt x="3559016" y="609396"/>
                    <a:pt x="3583610" y="613942"/>
                    <a:pt x="3608407" y="616704"/>
                  </a:cubicBezTo>
                  <a:lnTo>
                    <a:pt x="3670635" y="619125"/>
                  </a:lnTo>
                  <a:lnTo>
                    <a:pt x="3670635" y="652745"/>
                  </a:lnTo>
                  <a:lnTo>
                    <a:pt x="3605674" y="650704"/>
                  </a:lnTo>
                  <a:cubicBezTo>
                    <a:pt x="3579226" y="647877"/>
                    <a:pt x="3552998" y="643068"/>
                    <a:pt x="3527201" y="636297"/>
                  </a:cubicBezTo>
                  <a:cubicBezTo>
                    <a:pt x="3460133" y="622584"/>
                    <a:pt x="3396707" y="609370"/>
                    <a:pt x="3336369" y="630126"/>
                  </a:cubicBezTo>
                  <a:cubicBezTo>
                    <a:pt x="3263800" y="656776"/>
                    <a:pt x="3219251" y="721434"/>
                    <a:pt x="3171874" y="791133"/>
                  </a:cubicBezTo>
                  <a:cubicBezTo>
                    <a:pt x="3141373" y="841520"/>
                    <a:pt x="3104002" y="887384"/>
                    <a:pt x="3060841" y="927388"/>
                  </a:cubicBezTo>
                  <a:cubicBezTo>
                    <a:pt x="2929994" y="1037139"/>
                    <a:pt x="2758918" y="1064759"/>
                    <a:pt x="2624769" y="997033"/>
                  </a:cubicBezTo>
                  <a:cubicBezTo>
                    <a:pt x="2586752" y="976504"/>
                    <a:pt x="2550814" y="952311"/>
                    <a:pt x="2517428" y="924783"/>
                  </a:cubicBezTo>
                  <a:cubicBezTo>
                    <a:pt x="2489999" y="903081"/>
                    <a:pt x="2461297" y="883047"/>
                    <a:pt x="2431475" y="864791"/>
                  </a:cubicBezTo>
                  <a:cubicBezTo>
                    <a:pt x="2176716" y="717060"/>
                    <a:pt x="1897362" y="855035"/>
                    <a:pt x="1628245" y="987657"/>
                  </a:cubicBezTo>
                  <a:cubicBezTo>
                    <a:pt x="1341837" y="1129216"/>
                    <a:pt x="1045445" y="1275538"/>
                    <a:pt x="783664" y="1070635"/>
                  </a:cubicBezTo>
                  <a:cubicBezTo>
                    <a:pt x="651000" y="967077"/>
                    <a:pt x="563380" y="797689"/>
                    <a:pt x="523267" y="568027"/>
                  </a:cubicBezTo>
                  <a:cubicBezTo>
                    <a:pt x="495055" y="405960"/>
                    <a:pt x="525007" y="237138"/>
                    <a:pt x="553992" y="73811"/>
                  </a:cubicBezTo>
                  <a:close/>
                  <a:moveTo>
                    <a:pt x="493334" y="0"/>
                  </a:moveTo>
                  <a:lnTo>
                    <a:pt x="531741" y="0"/>
                  </a:lnTo>
                  <a:lnTo>
                    <a:pt x="507800" y="140750"/>
                  </a:lnTo>
                  <a:cubicBezTo>
                    <a:pt x="477643" y="308437"/>
                    <a:pt x="446395" y="481911"/>
                    <a:pt x="474690" y="645407"/>
                  </a:cubicBezTo>
                  <a:cubicBezTo>
                    <a:pt x="515054" y="876907"/>
                    <a:pt x="601960" y="1046340"/>
                    <a:pt x="733455" y="1149399"/>
                  </a:cubicBezTo>
                  <a:cubicBezTo>
                    <a:pt x="989858" y="1349919"/>
                    <a:pt x="1275928" y="1207525"/>
                    <a:pt x="1578461" y="1058962"/>
                  </a:cubicBezTo>
                  <a:cubicBezTo>
                    <a:pt x="1869921" y="916091"/>
                    <a:pt x="2167859" y="766957"/>
                    <a:pt x="2450910" y="930942"/>
                  </a:cubicBezTo>
                  <a:cubicBezTo>
                    <a:pt x="2483356" y="950819"/>
                    <a:pt x="2514494" y="972707"/>
                    <a:pt x="2544174" y="996487"/>
                  </a:cubicBezTo>
                  <a:cubicBezTo>
                    <a:pt x="2577657" y="1023889"/>
                    <a:pt x="2613544" y="1048166"/>
                    <a:pt x="2651406" y="1069029"/>
                  </a:cubicBezTo>
                  <a:lnTo>
                    <a:pt x="2670088" y="1077018"/>
                  </a:lnTo>
                  <a:cubicBezTo>
                    <a:pt x="2794854" y="1130318"/>
                    <a:pt x="2949188" y="1101449"/>
                    <a:pt x="3068981" y="1000529"/>
                  </a:cubicBezTo>
                  <a:cubicBezTo>
                    <a:pt x="3111492" y="960824"/>
                    <a:pt x="3148398" y="915488"/>
                    <a:pt x="3178711" y="865788"/>
                  </a:cubicBezTo>
                  <a:cubicBezTo>
                    <a:pt x="3228811" y="791347"/>
                    <a:pt x="3281053" y="714347"/>
                    <a:pt x="3367916" y="684090"/>
                  </a:cubicBezTo>
                  <a:cubicBezTo>
                    <a:pt x="3439978" y="659320"/>
                    <a:pt x="3514110" y="675019"/>
                    <a:pt x="3585931" y="689719"/>
                  </a:cubicBezTo>
                  <a:cubicBezTo>
                    <a:pt x="3611221" y="696370"/>
                    <a:pt x="3636930" y="701184"/>
                    <a:pt x="3662859" y="704137"/>
                  </a:cubicBezTo>
                  <a:lnTo>
                    <a:pt x="3670635" y="704462"/>
                  </a:lnTo>
                  <a:lnTo>
                    <a:pt x="3670635" y="735626"/>
                  </a:lnTo>
                  <a:lnTo>
                    <a:pt x="3658916" y="735226"/>
                  </a:lnTo>
                  <a:cubicBezTo>
                    <a:pt x="3631311" y="732255"/>
                    <a:pt x="3603930" y="727269"/>
                    <a:pt x="3576994" y="720291"/>
                  </a:cubicBezTo>
                  <a:cubicBezTo>
                    <a:pt x="3506629" y="705501"/>
                    <a:pt x="3440311" y="691748"/>
                    <a:pt x="3377156" y="713389"/>
                  </a:cubicBezTo>
                  <a:cubicBezTo>
                    <a:pt x="3299947" y="740481"/>
                    <a:pt x="3253819" y="809669"/>
                    <a:pt x="3204633" y="882763"/>
                  </a:cubicBezTo>
                  <a:cubicBezTo>
                    <a:pt x="3172527" y="935696"/>
                    <a:pt x="3133202" y="983889"/>
                    <a:pt x="3087860" y="1025952"/>
                  </a:cubicBezTo>
                  <a:cubicBezTo>
                    <a:pt x="2951738" y="1140742"/>
                    <a:pt x="2773748" y="1169222"/>
                    <a:pt x="2633296" y="1098456"/>
                  </a:cubicBezTo>
                  <a:cubicBezTo>
                    <a:pt x="2593188" y="1076357"/>
                    <a:pt x="2555102" y="1050788"/>
                    <a:pt x="2519467" y="1022037"/>
                  </a:cubicBezTo>
                  <a:cubicBezTo>
                    <a:pt x="2491035" y="999087"/>
                    <a:pt x="2461100" y="978069"/>
                    <a:pt x="2429894" y="959120"/>
                  </a:cubicBezTo>
                  <a:cubicBezTo>
                    <a:pt x="2163412" y="803253"/>
                    <a:pt x="1872157" y="947257"/>
                    <a:pt x="1590178" y="1086540"/>
                  </a:cubicBezTo>
                  <a:cubicBezTo>
                    <a:pt x="1291323" y="1234587"/>
                    <a:pt x="982193" y="1387274"/>
                    <a:pt x="709184" y="1173060"/>
                  </a:cubicBezTo>
                  <a:cubicBezTo>
                    <a:pt x="571096" y="1064411"/>
                    <a:pt x="479935" y="887948"/>
                    <a:pt x="438072" y="647819"/>
                  </a:cubicBezTo>
                  <a:cubicBezTo>
                    <a:pt x="408739" y="478671"/>
                    <a:pt x="440528" y="302307"/>
                    <a:pt x="470937" y="131596"/>
                  </a:cubicBezTo>
                  <a:close/>
                  <a:moveTo>
                    <a:pt x="417520" y="0"/>
                  </a:moveTo>
                  <a:lnTo>
                    <a:pt x="451346" y="0"/>
                  </a:lnTo>
                  <a:lnTo>
                    <a:pt x="446842" y="40134"/>
                  </a:lnTo>
                  <a:cubicBezTo>
                    <a:pt x="439049" y="91471"/>
                    <a:pt x="429635" y="143596"/>
                    <a:pt x="420095" y="196469"/>
                  </a:cubicBezTo>
                  <a:cubicBezTo>
                    <a:pt x="388218" y="371414"/>
                    <a:pt x="354256" y="552063"/>
                    <a:pt x="384844" y="723134"/>
                  </a:cubicBezTo>
                  <a:cubicBezTo>
                    <a:pt x="426785" y="964686"/>
                    <a:pt x="517278" y="1141903"/>
                    <a:pt x="654328" y="1249763"/>
                  </a:cubicBezTo>
                  <a:cubicBezTo>
                    <a:pt x="922117" y="1460012"/>
                    <a:pt x="1219720" y="1312469"/>
                    <a:pt x="1535484" y="1156370"/>
                  </a:cubicBezTo>
                  <a:cubicBezTo>
                    <a:pt x="1837432" y="1007558"/>
                    <a:pt x="2150150" y="852931"/>
                    <a:pt x="2444453" y="1023802"/>
                  </a:cubicBezTo>
                  <a:cubicBezTo>
                    <a:pt x="2478396" y="1044502"/>
                    <a:pt x="2510976" y="1067354"/>
                    <a:pt x="2542005" y="1092219"/>
                  </a:cubicBezTo>
                  <a:cubicBezTo>
                    <a:pt x="2577120" y="1121227"/>
                    <a:pt x="2614875" y="1146787"/>
                    <a:pt x="2654846" y="1168559"/>
                  </a:cubicBezTo>
                  <a:cubicBezTo>
                    <a:pt x="2661580" y="1171431"/>
                    <a:pt x="2667993" y="1174175"/>
                    <a:pt x="2674724" y="1177048"/>
                  </a:cubicBezTo>
                  <a:cubicBezTo>
                    <a:pt x="2805903" y="1233092"/>
                    <a:pt x="2967398" y="1202068"/>
                    <a:pt x="3093730" y="1096310"/>
                  </a:cubicBezTo>
                  <a:cubicBezTo>
                    <a:pt x="3137976" y="1054893"/>
                    <a:pt x="3176427" y="1007642"/>
                    <a:pt x="3207971" y="955854"/>
                  </a:cubicBezTo>
                  <a:cubicBezTo>
                    <a:pt x="3260213" y="878853"/>
                    <a:pt x="3314762" y="797991"/>
                    <a:pt x="3404999" y="767092"/>
                  </a:cubicBezTo>
                  <a:cubicBezTo>
                    <a:pt x="3479245" y="742902"/>
                    <a:pt x="3557330" y="757503"/>
                    <a:pt x="3632059" y="773452"/>
                  </a:cubicBezTo>
                  <a:lnTo>
                    <a:pt x="3670635" y="780627"/>
                  </a:lnTo>
                  <a:lnTo>
                    <a:pt x="3670635" y="814524"/>
                  </a:lnTo>
                  <a:lnTo>
                    <a:pt x="3623087" y="805739"/>
                  </a:lnTo>
                  <a:cubicBezTo>
                    <a:pt x="3549552" y="790289"/>
                    <a:pt x="3480174" y="775585"/>
                    <a:pt x="3414094" y="798407"/>
                  </a:cubicBezTo>
                  <a:cubicBezTo>
                    <a:pt x="3335527" y="826296"/>
                    <a:pt x="3286824" y="898215"/>
                    <a:pt x="3235383" y="974168"/>
                  </a:cubicBezTo>
                  <a:cubicBezTo>
                    <a:pt x="3202050" y="1028719"/>
                    <a:pt x="3161422" y="1078430"/>
                    <a:pt x="3114585" y="1121888"/>
                  </a:cubicBezTo>
                  <a:cubicBezTo>
                    <a:pt x="2972411" y="1242067"/>
                    <a:pt x="2786645" y="1271741"/>
                    <a:pt x="2641138" y="1197429"/>
                  </a:cubicBezTo>
                  <a:cubicBezTo>
                    <a:pt x="2599033" y="1174548"/>
                    <a:pt x="2559064" y="1147833"/>
                    <a:pt x="2521825" y="1117632"/>
                  </a:cubicBezTo>
                  <a:cubicBezTo>
                    <a:pt x="2492001" y="1093626"/>
                    <a:pt x="2460715" y="1071552"/>
                    <a:pt x="2428075" y="1051542"/>
                  </a:cubicBezTo>
                  <a:cubicBezTo>
                    <a:pt x="2149462" y="890141"/>
                    <a:pt x="1845301" y="1040089"/>
                    <a:pt x="1551129" y="1185275"/>
                  </a:cubicBezTo>
                  <a:cubicBezTo>
                    <a:pt x="1239784" y="1339102"/>
                    <a:pt x="918921" y="1498230"/>
                    <a:pt x="634272" y="1274877"/>
                  </a:cubicBezTo>
                  <a:cubicBezTo>
                    <a:pt x="490088" y="1161885"/>
                    <a:pt x="395339" y="977644"/>
                    <a:pt x="352317" y="727295"/>
                  </a:cubicBezTo>
                  <a:cubicBezTo>
                    <a:pt x="321690" y="550653"/>
                    <a:pt x="355032" y="366614"/>
                    <a:pt x="387157" y="188652"/>
                  </a:cubicBezTo>
                  <a:cubicBezTo>
                    <a:pt x="396550" y="136930"/>
                    <a:pt x="405807" y="85931"/>
                    <a:pt x="413471" y="35754"/>
                  </a:cubicBezTo>
                  <a:close/>
                  <a:moveTo>
                    <a:pt x="342281" y="0"/>
                  </a:moveTo>
                  <a:lnTo>
                    <a:pt x="377354" y="0"/>
                  </a:lnTo>
                  <a:lnTo>
                    <a:pt x="367165" y="89503"/>
                  </a:lnTo>
                  <a:cubicBezTo>
                    <a:pt x="358931" y="142898"/>
                    <a:pt x="348989" y="197120"/>
                    <a:pt x="338967" y="252134"/>
                  </a:cubicBezTo>
                  <a:cubicBezTo>
                    <a:pt x="305668" y="434457"/>
                    <a:pt x="271449" y="622983"/>
                    <a:pt x="301862" y="800923"/>
                  </a:cubicBezTo>
                  <a:cubicBezTo>
                    <a:pt x="344969" y="1052697"/>
                    <a:pt x="439176" y="1237402"/>
                    <a:pt x="582188" y="1349895"/>
                  </a:cubicBezTo>
                  <a:cubicBezTo>
                    <a:pt x="860330" y="1569078"/>
                    <a:pt x="1170835" y="1415591"/>
                    <a:pt x="1499213" y="1253417"/>
                  </a:cubicBezTo>
                  <a:cubicBezTo>
                    <a:pt x="1813607" y="1098118"/>
                    <a:pt x="2138937" y="937420"/>
                    <a:pt x="2444768" y="1116002"/>
                  </a:cubicBezTo>
                  <a:cubicBezTo>
                    <a:pt x="2479997" y="1137556"/>
                    <a:pt x="2513822" y="1161285"/>
                    <a:pt x="2546090" y="1187058"/>
                  </a:cubicBezTo>
                  <a:cubicBezTo>
                    <a:pt x="2582687" y="1217473"/>
                    <a:pt x="2622156" y="1244223"/>
                    <a:pt x="2663986" y="1266942"/>
                  </a:cubicBezTo>
                  <a:cubicBezTo>
                    <a:pt x="2670997" y="1269940"/>
                    <a:pt x="2678010" y="1272934"/>
                    <a:pt x="2685020" y="1275929"/>
                  </a:cubicBezTo>
                  <a:cubicBezTo>
                    <a:pt x="2820859" y="1333970"/>
                    <a:pt x="2988298" y="1302716"/>
                    <a:pt x="3118993" y="1193259"/>
                  </a:cubicBezTo>
                  <a:cubicBezTo>
                    <a:pt x="3164634" y="1150639"/>
                    <a:pt x="3204405" y="1102115"/>
                    <a:pt x="3237275" y="1048978"/>
                  </a:cubicBezTo>
                  <a:cubicBezTo>
                    <a:pt x="3291756" y="968412"/>
                    <a:pt x="3348020" y="885154"/>
                    <a:pt x="3441892" y="853027"/>
                  </a:cubicBezTo>
                  <a:cubicBezTo>
                    <a:pt x="3500049" y="833338"/>
                    <a:pt x="3560000" y="837659"/>
                    <a:pt x="3619204" y="848058"/>
                  </a:cubicBezTo>
                  <a:lnTo>
                    <a:pt x="3670635" y="858334"/>
                  </a:lnTo>
                  <a:lnTo>
                    <a:pt x="3670635" y="891170"/>
                  </a:lnTo>
                  <a:lnTo>
                    <a:pt x="3559706" y="872237"/>
                  </a:lnTo>
                  <a:cubicBezTo>
                    <a:pt x="3523342" y="869419"/>
                    <a:pt x="3487856" y="871620"/>
                    <a:pt x="3453482" y="883328"/>
                  </a:cubicBezTo>
                  <a:cubicBezTo>
                    <a:pt x="3370085" y="911943"/>
                    <a:pt x="3319447" y="986848"/>
                    <a:pt x="3265921" y="1066073"/>
                  </a:cubicBezTo>
                  <a:cubicBezTo>
                    <a:pt x="3231193" y="1123155"/>
                    <a:pt x="3188777" y="1175149"/>
                    <a:pt x="3139811" y="1220556"/>
                  </a:cubicBezTo>
                  <a:cubicBezTo>
                    <a:pt x="2992564" y="1344477"/>
                    <a:pt x="2797703" y="1374430"/>
                    <a:pt x="2646921" y="1297161"/>
                  </a:cubicBezTo>
                  <a:cubicBezTo>
                    <a:pt x="2603364" y="1273403"/>
                    <a:pt x="2562176" y="1245569"/>
                    <a:pt x="2523860" y="1214024"/>
                  </a:cubicBezTo>
                  <a:cubicBezTo>
                    <a:pt x="2492809" y="1188975"/>
                    <a:pt x="2460157" y="1165975"/>
                    <a:pt x="2426101" y="1145182"/>
                  </a:cubicBezTo>
                  <a:cubicBezTo>
                    <a:pt x="2135618" y="975938"/>
                    <a:pt x="1819015" y="1132375"/>
                    <a:pt x="1512515" y="1283758"/>
                  </a:cubicBezTo>
                  <a:cubicBezTo>
                    <a:pt x="1188978" y="1443483"/>
                    <a:pt x="854377" y="1608900"/>
                    <a:pt x="559378" y="1376611"/>
                  </a:cubicBezTo>
                  <a:cubicBezTo>
                    <a:pt x="409648" y="1258821"/>
                    <a:pt x="311310" y="1066790"/>
                    <a:pt x="266704" y="806393"/>
                  </a:cubicBezTo>
                  <a:cubicBezTo>
                    <a:pt x="235251" y="622796"/>
                    <a:pt x="270140" y="431084"/>
                    <a:pt x="303817" y="245452"/>
                  </a:cubicBezTo>
                  <a:cubicBezTo>
                    <a:pt x="313984" y="191716"/>
                    <a:pt x="323925" y="138708"/>
                    <a:pt x="332148" y="86540"/>
                  </a:cubicBezTo>
                  <a:close/>
                  <a:moveTo>
                    <a:pt x="267249" y="0"/>
                  </a:moveTo>
                  <a:lnTo>
                    <a:pt x="299825" y="0"/>
                  </a:lnTo>
                  <a:lnTo>
                    <a:pt x="283811" y="140754"/>
                  </a:lnTo>
                  <a:cubicBezTo>
                    <a:pt x="275273" y="196303"/>
                    <a:pt x="264966" y="252692"/>
                    <a:pt x="254536" y="309875"/>
                  </a:cubicBezTo>
                  <a:cubicBezTo>
                    <a:pt x="219310" y="500747"/>
                    <a:pt x="183628" y="695943"/>
                    <a:pt x="215165" y="880962"/>
                  </a:cubicBezTo>
                  <a:cubicBezTo>
                    <a:pt x="258559" y="1142580"/>
                    <a:pt x="357938" y="1335398"/>
                    <a:pt x="506210" y="1452567"/>
                  </a:cubicBezTo>
                  <a:cubicBezTo>
                    <a:pt x="795533" y="1680348"/>
                    <a:pt x="1118109" y="1521254"/>
                    <a:pt x="1459644" y="1352546"/>
                  </a:cubicBezTo>
                  <a:cubicBezTo>
                    <a:pt x="1787774" y="1190961"/>
                    <a:pt x="2125593" y="1024488"/>
                    <a:pt x="2441486" y="1209447"/>
                  </a:cubicBezTo>
                  <a:cubicBezTo>
                    <a:pt x="2478477" y="1232097"/>
                    <a:pt x="2513963" y="1257113"/>
                    <a:pt x="2547710" y="1284341"/>
                  </a:cubicBezTo>
                  <a:cubicBezTo>
                    <a:pt x="2586090" y="1315667"/>
                    <a:pt x="2627108" y="1343539"/>
                    <a:pt x="2670384" y="1367653"/>
                  </a:cubicBezTo>
                  <a:lnTo>
                    <a:pt x="2692850" y="1377257"/>
                  </a:lnTo>
                  <a:cubicBezTo>
                    <a:pt x="2834267" y="1437675"/>
                    <a:pt x="3008231" y="1405732"/>
                    <a:pt x="3143830" y="1292112"/>
                  </a:cubicBezTo>
                  <a:cubicBezTo>
                    <a:pt x="3191475" y="1247553"/>
                    <a:pt x="3232799" y="1196597"/>
                    <a:pt x="3266546" y="1140697"/>
                  </a:cubicBezTo>
                  <a:cubicBezTo>
                    <a:pt x="3324117" y="1057644"/>
                    <a:pt x="3381590" y="970735"/>
                    <a:pt x="3479098" y="937385"/>
                  </a:cubicBezTo>
                  <a:cubicBezTo>
                    <a:pt x="3539886" y="916465"/>
                    <a:pt x="3601827" y="921440"/>
                    <a:pt x="3663081" y="932470"/>
                  </a:cubicBezTo>
                  <a:lnTo>
                    <a:pt x="3670635" y="933996"/>
                  </a:lnTo>
                  <a:lnTo>
                    <a:pt x="3670635" y="969490"/>
                  </a:lnTo>
                  <a:lnTo>
                    <a:pt x="3603004" y="958238"/>
                  </a:lnTo>
                  <a:cubicBezTo>
                    <a:pt x="3565327" y="954946"/>
                    <a:pt x="3528745" y="956680"/>
                    <a:pt x="3492930" y="968980"/>
                  </a:cubicBezTo>
                  <a:cubicBezTo>
                    <a:pt x="3406919" y="997183"/>
                    <a:pt x="3353392" y="1076408"/>
                    <a:pt x="3297502" y="1158785"/>
                  </a:cubicBezTo>
                  <a:cubicBezTo>
                    <a:pt x="3261573" y="1217628"/>
                    <a:pt x="3217765" y="1271241"/>
                    <a:pt x="3167254" y="1318101"/>
                  </a:cubicBezTo>
                  <a:cubicBezTo>
                    <a:pt x="3012762" y="1446904"/>
                    <a:pt x="2811877" y="1478806"/>
                    <a:pt x="2655612" y="1398156"/>
                  </a:cubicBezTo>
                  <a:cubicBezTo>
                    <a:pt x="2610342" y="1373219"/>
                    <a:pt x="2567492" y="1344099"/>
                    <a:pt x="2527605" y="1311178"/>
                  </a:cubicBezTo>
                  <a:cubicBezTo>
                    <a:pt x="2495354" y="1285225"/>
                    <a:pt x="2461459" y="1261351"/>
                    <a:pt x="2426155" y="1239704"/>
                  </a:cubicBezTo>
                  <a:cubicBezTo>
                    <a:pt x="2123984" y="1063037"/>
                    <a:pt x="1794642" y="1225843"/>
                    <a:pt x="1476369" y="1382956"/>
                  </a:cubicBezTo>
                  <a:cubicBezTo>
                    <a:pt x="1139844" y="1549637"/>
                    <a:pt x="792878" y="1720539"/>
                    <a:pt x="486654" y="1478940"/>
                  </a:cubicBezTo>
                  <a:cubicBezTo>
                    <a:pt x="331246" y="1356637"/>
                    <a:pt x="230075" y="1157496"/>
                    <a:pt x="183266" y="886083"/>
                  </a:cubicBezTo>
                  <a:cubicBezTo>
                    <a:pt x="150812" y="695118"/>
                    <a:pt x="187001" y="496318"/>
                    <a:pt x="222520" y="303136"/>
                  </a:cubicBezTo>
                  <a:cubicBezTo>
                    <a:pt x="232928" y="246813"/>
                    <a:pt x="243113" y="191416"/>
                    <a:pt x="251528" y="137003"/>
                  </a:cubicBezTo>
                  <a:close/>
                  <a:moveTo>
                    <a:pt x="188872" y="0"/>
                  </a:moveTo>
                  <a:lnTo>
                    <a:pt x="223873" y="0"/>
                  </a:lnTo>
                  <a:lnTo>
                    <a:pt x="223263" y="21085"/>
                  </a:lnTo>
                  <a:cubicBezTo>
                    <a:pt x="216230" y="132806"/>
                    <a:pt x="195004" y="248231"/>
                    <a:pt x="173183" y="366873"/>
                  </a:cubicBezTo>
                  <a:cubicBezTo>
                    <a:pt x="136743" y="563826"/>
                    <a:pt x="99134" y="767572"/>
                    <a:pt x="131965" y="960089"/>
                  </a:cubicBezTo>
                  <a:cubicBezTo>
                    <a:pt x="177980" y="1232554"/>
                    <a:pt x="278439" y="1431738"/>
                    <a:pt x="433557" y="1553914"/>
                  </a:cubicBezTo>
                  <a:cubicBezTo>
                    <a:pt x="733981" y="1791299"/>
                    <a:pt x="1068876" y="1626006"/>
                    <a:pt x="1423440" y="1451060"/>
                  </a:cubicBezTo>
                  <a:cubicBezTo>
                    <a:pt x="1762219" y="1283955"/>
                    <a:pt x="2112608" y="1110695"/>
                    <a:pt x="2443122" y="1304333"/>
                  </a:cubicBezTo>
                  <a:cubicBezTo>
                    <a:pt x="2480991" y="1327789"/>
                    <a:pt x="2517442" y="1353555"/>
                    <a:pt x="2552161" y="1381478"/>
                  </a:cubicBezTo>
                  <a:cubicBezTo>
                    <a:pt x="2591821" y="1414169"/>
                    <a:pt x="2634352" y="1443157"/>
                    <a:pt x="2679290" y="1468080"/>
                  </a:cubicBezTo>
                  <a:cubicBezTo>
                    <a:pt x="2687100" y="1471409"/>
                    <a:pt x="2694986" y="1474779"/>
                    <a:pt x="2702953" y="1478189"/>
                  </a:cubicBezTo>
                  <a:cubicBezTo>
                    <a:pt x="2849629" y="1540853"/>
                    <a:pt x="3030492" y="1507337"/>
                    <a:pt x="3171381" y="1389388"/>
                  </a:cubicBezTo>
                  <a:cubicBezTo>
                    <a:pt x="3221036" y="1343247"/>
                    <a:pt x="3264221" y="1290550"/>
                    <a:pt x="3299761" y="1232758"/>
                  </a:cubicBezTo>
                  <a:cubicBezTo>
                    <a:pt x="3358262" y="1145934"/>
                    <a:pt x="3418909" y="1056546"/>
                    <a:pt x="3519899" y="1022261"/>
                  </a:cubicBezTo>
                  <a:cubicBezTo>
                    <a:pt x="3561998" y="1007429"/>
                    <a:pt x="3604522" y="1004934"/>
                    <a:pt x="3647002" y="1008410"/>
                  </a:cubicBezTo>
                  <a:lnTo>
                    <a:pt x="3670635" y="1011715"/>
                  </a:lnTo>
                  <a:lnTo>
                    <a:pt x="3670635" y="1046268"/>
                  </a:lnTo>
                  <a:lnTo>
                    <a:pt x="3644760" y="1042697"/>
                  </a:lnTo>
                  <a:cubicBezTo>
                    <a:pt x="3605498" y="1039468"/>
                    <a:pt x="3567262" y="1041625"/>
                    <a:pt x="3530037" y="1054369"/>
                  </a:cubicBezTo>
                  <a:cubicBezTo>
                    <a:pt x="3439911" y="1084973"/>
                    <a:pt x="3385043" y="1165710"/>
                    <a:pt x="3327065" y="1251365"/>
                  </a:cubicBezTo>
                  <a:cubicBezTo>
                    <a:pt x="3289663" y="1312231"/>
                    <a:pt x="3244152" y="1367677"/>
                    <a:pt x="3191710" y="1416140"/>
                  </a:cubicBezTo>
                  <a:cubicBezTo>
                    <a:pt x="3033899" y="1549436"/>
                    <a:pt x="2825486" y="1581234"/>
                    <a:pt x="2663051" y="1499682"/>
                  </a:cubicBezTo>
                  <a:cubicBezTo>
                    <a:pt x="2616332" y="1473394"/>
                    <a:pt x="2572121" y="1442884"/>
                    <a:pt x="2530960" y="1408527"/>
                  </a:cubicBezTo>
                  <a:cubicBezTo>
                    <a:pt x="2497221" y="1381189"/>
                    <a:pt x="2461786" y="1356073"/>
                    <a:pt x="2424845" y="1333338"/>
                  </a:cubicBezTo>
                  <a:cubicBezTo>
                    <a:pt x="2111169" y="1149665"/>
                    <a:pt x="1768919" y="1318419"/>
                    <a:pt x="1438662" y="1482564"/>
                  </a:cubicBezTo>
                  <a:cubicBezTo>
                    <a:pt x="1089277" y="1653474"/>
                    <a:pt x="729617" y="1831451"/>
                    <a:pt x="411244" y="1581888"/>
                  </a:cubicBezTo>
                  <a:cubicBezTo>
                    <a:pt x="250287" y="1454784"/>
                    <a:pt x="144822" y="1247905"/>
                    <a:pt x="97305" y="966815"/>
                  </a:cubicBezTo>
                  <a:cubicBezTo>
                    <a:pt x="63564" y="768351"/>
                    <a:pt x="101717" y="561710"/>
                    <a:pt x="138533" y="361444"/>
                  </a:cubicBezTo>
                  <a:cubicBezTo>
                    <a:pt x="160041" y="244753"/>
                    <a:pt x="180962" y="131456"/>
                    <a:pt x="188150" y="22405"/>
                  </a:cubicBezTo>
                  <a:close/>
                  <a:moveTo>
                    <a:pt x="110528" y="0"/>
                  </a:moveTo>
                  <a:lnTo>
                    <a:pt x="145928" y="0"/>
                  </a:lnTo>
                  <a:lnTo>
                    <a:pt x="143943" y="65444"/>
                  </a:lnTo>
                  <a:cubicBezTo>
                    <a:pt x="136501" y="181157"/>
                    <a:pt x="114376" y="300712"/>
                    <a:pt x="91592" y="423632"/>
                  </a:cubicBezTo>
                  <a:cubicBezTo>
                    <a:pt x="53896" y="628384"/>
                    <a:pt x="14735" y="839800"/>
                    <a:pt x="48395" y="1039271"/>
                  </a:cubicBezTo>
                  <a:cubicBezTo>
                    <a:pt x="95867" y="1322076"/>
                    <a:pt x="201206" y="1529250"/>
                    <a:pt x="360997" y="1655856"/>
                  </a:cubicBezTo>
                  <a:cubicBezTo>
                    <a:pt x="671855" y="1903601"/>
                    <a:pt x="1019279" y="1730810"/>
                    <a:pt x="1386998" y="1549332"/>
                  </a:cubicBezTo>
                  <a:cubicBezTo>
                    <a:pt x="1737972" y="1376322"/>
                    <a:pt x="2100849" y="1197285"/>
                    <a:pt x="2442294" y="1397676"/>
                  </a:cubicBezTo>
                  <a:cubicBezTo>
                    <a:pt x="2481676" y="1421791"/>
                    <a:pt x="2519450" y="1448483"/>
                    <a:pt x="2555343" y="1477576"/>
                  </a:cubicBezTo>
                  <a:cubicBezTo>
                    <a:pt x="2596254" y="1511952"/>
                    <a:pt x="2640265" y="1542386"/>
                    <a:pt x="2686836" y="1568479"/>
                  </a:cubicBezTo>
                  <a:cubicBezTo>
                    <a:pt x="2695043" y="1571979"/>
                    <a:pt x="2703487" y="1575596"/>
                    <a:pt x="2711693" y="1579094"/>
                  </a:cubicBezTo>
                  <a:cubicBezTo>
                    <a:pt x="2863905" y="1644125"/>
                    <a:pt x="3051405" y="1609629"/>
                    <a:pt x="3197586" y="1487342"/>
                  </a:cubicBezTo>
                  <a:cubicBezTo>
                    <a:pt x="3249242" y="1439308"/>
                    <a:pt x="3294124" y="1384387"/>
                    <a:pt x="3330888" y="1324123"/>
                  </a:cubicBezTo>
                  <a:cubicBezTo>
                    <a:pt x="3391644" y="1234444"/>
                    <a:pt x="3454654" y="1141904"/>
                    <a:pt x="3559001" y="1106271"/>
                  </a:cubicBezTo>
                  <a:cubicBezTo>
                    <a:pt x="3580690" y="1098780"/>
                    <a:pt x="3602563" y="1094386"/>
                    <a:pt x="3624529" y="1092300"/>
                  </a:cubicBezTo>
                  <a:lnTo>
                    <a:pt x="3670635" y="1092214"/>
                  </a:lnTo>
                  <a:lnTo>
                    <a:pt x="3670635" y="1126467"/>
                  </a:lnTo>
                  <a:lnTo>
                    <a:pt x="3627434" y="1126307"/>
                  </a:lnTo>
                  <a:cubicBezTo>
                    <a:pt x="3607546" y="1128070"/>
                    <a:pt x="3587888" y="1131889"/>
                    <a:pt x="3568432" y="1138421"/>
                  </a:cubicBezTo>
                  <a:cubicBezTo>
                    <a:pt x="3474949" y="1170376"/>
                    <a:pt x="3417994" y="1254391"/>
                    <a:pt x="3357761" y="1342898"/>
                  </a:cubicBezTo>
                  <a:cubicBezTo>
                    <a:pt x="3319283" y="1405989"/>
                    <a:pt x="3272223" y="1463383"/>
                    <a:pt x="3217899" y="1513384"/>
                  </a:cubicBezTo>
                  <a:cubicBezTo>
                    <a:pt x="3053269" y="1651398"/>
                    <a:pt x="2838439" y="1683592"/>
                    <a:pt x="2669922" y="1598407"/>
                  </a:cubicBezTo>
                  <a:cubicBezTo>
                    <a:pt x="2621425" y="1571656"/>
                    <a:pt x="2575541" y="1540427"/>
                    <a:pt x="2532852" y="1505127"/>
                  </a:cubicBezTo>
                  <a:cubicBezTo>
                    <a:pt x="2498107" y="1477052"/>
                    <a:pt x="2461625" y="1451149"/>
                    <a:pt x="2423645" y="1427566"/>
                  </a:cubicBezTo>
                  <a:cubicBezTo>
                    <a:pt x="2097862" y="1236638"/>
                    <a:pt x="1743002" y="1411463"/>
                    <a:pt x="1400214" y="1580675"/>
                  </a:cubicBezTo>
                  <a:cubicBezTo>
                    <a:pt x="1039680" y="1758277"/>
                    <a:pt x="666401" y="1942248"/>
                    <a:pt x="338477" y="1682695"/>
                  </a:cubicBezTo>
                  <a:cubicBezTo>
                    <a:pt x="171845" y="1551086"/>
                    <a:pt x="61790" y="1336342"/>
                    <a:pt x="13405" y="1045158"/>
                  </a:cubicBezTo>
                  <a:cubicBezTo>
                    <a:pt x="-21463" y="839616"/>
                    <a:pt x="18369" y="625011"/>
                    <a:pt x="56775" y="417785"/>
                  </a:cubicBezTo>
                  <a:cubicBezTo>
                    <a:pt x="79183" y="296962"/>
                    <a:pt x="100900" y="179578"/>
                    <a:pt x="108372" y="66525"/>
                  </a:cubicBezTo>
                  <a:close/>
                </a:path>
              </a:pathLst>
            </a:custGeom>
            <a:solidFill>
              <a:schemeClr val="accent4">
                <a:alpha val="30000"/>
              </a:schemeClr>
            </a:solidFill>
            <a:ln w="145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5" name="Freeform: Shape 74">
              <a:extLst>
                <a:ext uri="{FF2B5EF4-FFF2-40B4-BE49-F238E27FC236}">
                  <a16:creationId xmlns:a16="http://schemas.microsoft.com/office/drawing/2014/main" id="{5C9FF581-C800-A77D-A726-CCCE61AA82C1}"/>
                </a:ext>
              </a:extLst>
            </p:cNvPr>
            <p:cNvSpPr/>
            <p:nvPr userDrawn="1"/>
          </p:nvSpPr>
          <p:spPr>
            <a:xfrm>
              <a:off x="9033316" y="0"/>
              <a:ext cx="3158685" cy="1171996"/>
            </a:xfrm>
            <a:custGeom>
              <a:avLst/>
              <a:gdLst>
                <a:gd name="connsiteX0" fmla="*/ 2053977 w 3158685"/>
                <a:gd name="connsiteY0" fmla="*/ 0 h 1171996"/>
                <a:gd name="connsiteX1" fmla="*/ 2204671 w 3158685"/>
                <a:gd name="connsiteY1" fmla="*/ 0 h 1171996"/>
                <a:gd name="connsiteX2" fmla="*/ 2173310 w 3158685"/>
                <a:gd name="connsiteY2" fmla="*/ 10542 h 1171996"/>
                <a:gd name="connsiteX3" fmla="*/ 2106687 w 3158685"/>
                <a:gd name="connsiteY3" fmla="*/ 13192 h 1171996"/>
                <a:gd name="connsiteX4" fmla="*/ 1881891 w 3158685"/>
                <a:gd name="connsiteY4" fmla="*/ 0 h 1171996"/>
                <a:gd name="connsiteX5" fmla="*/ 1962833 w 3158685"/>
                <a:gd name="connsiteY5" fmla="*/ 0 h 1171996"/>
                <a:gd name="connsiteX6" fmla="*/ 2001759 w 3158685"/>
                <a:gd name="connsiteY6" fmla="*/ 25934 h 1171996"/>
                <a:gd name="connsiteX7" fmla="*/ 2063038 w 3158685"/>
                <a:gd name="connsiteY7" fmla="*/ 65301 h 1171996"/>
                <a:gd name="connsiteX8" fmla="*/ 2069174 w 3158685"/>
                <a:gd name="connsiteY8" fmla="*/ 67924 h 1171996"/>
                <a:gd name="connsiteX9" fmla="*/ 2188764 w 3158685"/>
                <a:gd name="connsiteY9" fmla="*/ 77627 h 1171996"/>
                <a:gd name="connsiteX10" fmla="*/ 2295779 w 3158685"/>
                <a:gd name="connsiteY10" fmla="*/ 22709 h 1171996"/>
                <a:gd name="connsiteX11" fmla="*/ 2313854 w 3158685"/>
                <a:gd name="connsiteY11" fmla="*/ 0 h 1171996"/>
                <a:gd name="connsiteX12" fmla="*/ 2355627 w 3158685"/>
                <a:gd name="connsiteY12" fmla="*/ 0 h 1171996"/>
                <a:gd name="connsiteX13" fmla="*/ 2316633 w 3158685"/>
                <a:gd name="connsiteY13" fmla="*/ 48287 h 1171996"/>
                <a:gd name="connsiteX14" fmla="*/ 2189384 w 3158685"/>
                <a:gd name="connsiteY14" fmla="*/ 111872 h 1171996"/>
                <a:gd name="connsiteX15" fmla="*/ 2048324 w 3158685"/>
                <a:gd name="connsiteY15" fmla="*/ 96523 h 1171996"/>
                <a:gd name="connsiteX16" fmla="*/ 1981729 w 3158685"/>
                <a:gd name="connsiteY16" fmla="*/ 54191 h 1171996"/>
                <a:gd name="connsiteX17" fmla="*/ 1931191 w 3158685"/>
                <a:gd name="connsiteY17" fmla="*/ 20443 h 1171996"/>
                <a:gd name="connsiteX18" fmla="*/ 1203154 w 3158685"/>
                <a:gd name="connsiteY18" fmla="*/ 0 h 1171996"/>
                <a:gd name="connsiteX19" fmla="*/ 1275561 w 3158685"/>
                <a:gd name="connsiteY19" fmla="*/ 0 h 1171996"/>
                <a:gd name="connsiteX20" fmla="*/ 1251954 w 3158685"/>
                <a:gd name="connsiteY20" fmla="*/ 3016 h 1171996"/>
                <a:gd name="connsiteX21" fmla="*/ 958729 w 3158685"/>
                <a:gd name="connsiteY21" fmla="*/ 0 h 1171996"/>
                <a:gd name="connsiteX22" fmla="*/ 1007223 w 3158685"/>
                <a:gd name="connsiteY22" fmla="*/ 0 h 1171996"/>
                <a:gd name="connsiteX23" fmla="*/ 1033904 w 3158685"/>
                <a:gd name="connsiteY23" fmla="*/ 25386 h 1171996"/>
                <a:gd name="connsiteX24" fmla="*/ 1363218 w 3158685"/>
                <a:gd name="connsiteY24" fmla="*/ 28219 h 1171996"/>
                <a:gd name="connsiteX25" fmla="*/ 1422410 w 3158685"/>
                <a:gd name="connsiteY25" fmla="*/ 0 h 1171996"/>
                <a:gd name="connsiteX26" fmla="*/ 1500200 w 3158685"/>
                <a:gd name="connsiteY26" fmla="*/ 0 h 1171996"/>
                <a:gd name="connsiteX27" fmla="*/ 1495305 w 3158685"/>
                <a:gd name="connsiteY27" fmla="*/ 2345 h 1171996"/>
                <a:gd name="connsiteX28" fmla="*/ 1013305 w 3158685"/>
                <a:gd name="connsiteY28" fmla="*/ 53395 h 1171996"/>
                <a:gd name="connsiteX29" fmla="*/ 961521 w 3158685"/>
                <a:gd name="connsiteY29" fmla="*/ 4079 h 1171996"/>
                <a:gd name="connsiteX30" fmla="*/ 822915 w 3158685"/>
                <a:gd name="connsiteY30" fmla="*/ 0 h 1171996"/>
                <a:gd name="connsiteX31" fmla="*/ 858938 w 3158685"/>
                <a:gd name="connsiteY31" fmla="*/ 0 h 1171996"/>
                <a:gd name="connsiteX32" fmla="*/ 865356 w 3158685"/>
                <a:gd name="connsiteY32" fmla="*/ 14885 h 1171996"/>
                <a:gd name="connsiteX33" fmla="*/ 959222 w 3158685"/>
                <a:gd name="connsiteY33" fmla="*/ 127477 h 1171996"/>
                <a:gd name="connsiteX34" fmla="*/ 1441685 w 3158685"/>
                <a:gd name="connsiteY34" fmla="*/ 69676 h 1171996"/>
                <a:gd name="connsiteX35" fmla="*/ 1568681 w 3158685"/>
                <a:gd name="connsiteY35" fmla="*/ 8700 h 1171996"/>
                <a:gd name="connsiteX36" fmla="*/ 1593558 w 3158685"/>
                <a:gd name="connsiteY36" fmla="*/ 0 h 1171996"/>
                <a:gd name="connsiteX37" fmla="*/ 1698276 w 3158685"/>
                <a:gd name="connsiteY37" fmla="*/ 0 h 1171996"/>
                <a:gd name="connsiteX38" fmla="*/ 1578045 w 3158685"/>
                <a:gd name="connsiteY38" fmla="*/ 43175 h 1171996"/>
                <a:gd name="connsiteX39" fmla="*/ 1458034 w 3158685"/>
                <a:gd name="connsiteY39" fmla="*/ 100970 h 1171996"/>
                <a:gd name="connsiteX40" fmla="*/ 939752 w 3158685"/>
                <a:gd name="connsiteY40" fmla="*/ 155273 h 1171996"/>
                <a:gd name="connsiteX41" fmla="*/ 837576 w 3158685"/>
                <a:gd name="connsiteY41" fmla="*/ 33619 h 1171996"/>
                <a:gd name="connsiteX42" fmla="*/ 706806 w 3158685"/>
                <a:gd name="connsiteY42" fmla="*/ 0 h 1171996"/>
                <a:gd name="connsiteX43" fmla="*/ 742479 w 3158685"/>
                <a:gd name="connsiteY43" fmla="*/ 0 h 1171996"/>
                <a:gd name="connsiteX44" fmla="*/ 748902 w 3158685"/>
                <a:gd name="connsiteY44" fmla="*/ 24978 h 1171996"/>
                <a:gd name="connsiteX45" fmla="*/ 885333 w 3158685"/>
                <a:gd name="connsiteY45" fmla="*/ 229275 h 1171996"/>
                <a:gd name="connsiteX46" fmla="*/ 1404247 w 3158685"/>
                <a:gd name="connsiteY46" fmla="*/ 168642 h 1171996"/>
                <a:gd name="connsiteX47" fmla="*/ 1947117 w 3158685"/>
                <a:gd name="connsiteY47" fmla="*/ 84217 h 1171996"/>
                <a:gd name="connsiteX48" fmla="*/ 2005398 w 3158685"/>
                <a:gd name="connsiteY48" fmla="*/ 123346 h 1171996"/>
                <a:gd name="connsiteX49" fmla="*/ 2071243 w 3158685"/>
                <a:gd name="connsiteY49" fmla="*/ 165721 h 1171996"/>
                <a:gd name="connsiteX50" fmla="*/ 2078574 w 3158685"/>
                <a:gd name="connsiteY50" fmla="*/ 168844 h 1171996"/>
                <a:gd name="connsiteX51" fmla="*/ 2206355 w 3158685"/>
                <a:gd name="connsiteY51" fmla="*/ 178677 h 1171996"/>
                <a:gd name="connsiteX52" fmla="*/ 2320782 w 3158685"/>
                <a:gd name="connsiteY52" fmla="*/ 120223 h 1171996"/>
                <a:gd name="connsiteX53" fmla="*/ 2387449 w 3158685"/>
                <a:gd name="connsiteY53" fmla="*/ 36895 h 1171996"/>
                <a:gd name="connsiteX54" fmla="*/ 2414597 w 3158685"/>
                <a:gd name="connsiteY54" fmla="*/ 0 h 1171996"/>
                <a:gd name="connsiteX55" fmla="*/ 2456402 w 3158685"/>
                <a:gd name="connsiteY55" fmla="*/ 0 h 1171996"/>
                <a:gd name="connsiteX56" fmla="*/ 2415611 w 3158685"/>
                <a:gd name="connsiteY56" fmla="*/ 55167 h 1171996"/>
                <a:gd name="connsiteX57" fmla="*/ 2342496 w 3158685"/>
                <a:gd name="connsiteY57" fmla="*/ 145468 h 1171996"/>
                <a:gd name="connsiteX58" fmla="*/ 2206263 w 3158685"/>
                <a:gd name="connsiteY58" fmla="*/ 213440 h 1171996"/>
                <a:gd name="connsiteX59" fmla="*/ 2055374 w 3158685"/>
                <a:gd name="connsiteY59" fmla="*/ 196441 h 1171996"/>
                <a:gd name="connsiteX60" fmla="*/ 1984044 w 3158685"/>
                <a:gd name="connsiteY60" fmla="*/ 150689 h 1171996"/>
                <a:gd name="connsiteX61" fmla="*/ 1930373 w 3158685"/>
                <a:gd name="connsiteY61" fmla="*/ 114565 h 1171996"/>
                <a:gd name="connsiteX62" fmla="*/ 1419007 w 3158685"/>
                <a:gd name="connsiteY62" fmla="*/ 199602 h 1171996"/>
                <a:gd name="connsiteX63" fmla="*/ 863313 w 3158685"/>
                <a:gd name="connsiteY63" fmla="*/ 257371 h 1171996"/>
                <a:gd name="connsiteX64" fmla="*/ 716911 w 3158685"/>
                <a:gd name="connsiteY64" fmla="*/ 38656 h 1171996"/>
                <a:gd name="connsiteX65" fmla="*/ 603269 w 3158685"/>
                <a:gd name="connsiteY65" fmla="*/ 0 h 1171996"/>
                <a:gd name="connsiteX66" fmla="*/ 637344 w 3158685"/>
                <a:gd name="connsiteY66" fmla="*/ 0 h 1171996"/>
                <a:gd name="connsiteX67" fmla="*/ 638107 w 3158685"/>
                <a:gd name="connsiteY67" fmla="*/ 7308 h 1171996"/>
                <a:gd name="connsiteX68" fmla="*/ 810513 w 3158685"/>
                <a:gd name="connsiteY68" fmla="*/ 331684 h 1171996"/>
                <a:gd name="connsiteX69" fmla="*/ 1365417 w 3158685"/>
                <a:gd name="connsiteY69" fmla="*/ 267674 h 1171996"/>
                <a:gd name="connsiteX70" fmla="*/ 1944928 w 3158685"/>
                <a:gd name="connsiteY70" fmla="*/ 178410 h 1171996"/>
                <a:gd name="connsiteX71" fmla="*/ 2007216 w 3158685"/>
                <a:gd name="connsiteY71" fmla="*/ 220291 h 1171996"/>
                <a:gd name="connsiteX72" fmla="*/ 2077796 w 3158685"/>
                <a:gd name="connsiteY72" fmla="*/ 266082 h 1171996"/>
                <a:gd name="connsiteX73" fmla="*/ 2086562 w 3158685"/>
                <a:gd name="connsiteY73" fmla="*/ 269827 h 1171996"/>
                <a:gd name="connsiteX74" fmla="*/ 2223607 w 3158685"/>
                <a:gd name="connsiteY74" fmla="*/ 280233 h 1171996"/>
                <a:gd name="connsiteX75" fmla="*/ 2346258 w 3158685"/>
                <a:gd name="connsiteY75" fmla="*/ 217558 h 1171996"/>
                <a:gd name="connsiteX76" fmla="*/ 2418630 w 3158685"/>
                <a:gd name="connsiteY76" fmla="*/ 129014 h 1171996"/>
                <a:gd name="connsiteX77" fmla="*/ 2545944 w 3158685"/>
                <a:gd name="connsiteY77" fmla="*/ 5615 h 1171996"/>
                <a:gd name="connsiteX78" fmla="*/ 2588266 w 3158685"/>
                <a:gd name="connsiteY78" fmla="*/ 0 h 1171996"/>
                <a:gd name="connsiteX79" fmla="*/ 2648004 w 3158685"/>
                <a:gd name="connsiteY79" fmla="*/ 0 h 1171996"/>
                <a:gd name="connsiteX80" fmla="*/ 2692141 w 3158685"/>
                <a:gd name="connsiteY80" fmla="*/ 6263 h 1171996"/>
                <a:gd name="connsiteX81" fmla="*/ 2792373 w 3158685"/>
                <a:gd name="connsiteY81" fmla="*/ 14349 h 1171996"/>
                <a:gd name="connsiteX82" fmla="*/ 2840645 w 3158685"/>
                <a:gd name="connsiteY82" fmla="*/ 0 h 1171996"/>
                <a:gd name="connsiteX83" fmla="*/ 2913513 w 3158685"/>
                <a:gd name="connsiteY83" fmla="*/ 0 h 1171996"/>
                <a:gd name="connsiteX84" fmla="*/ 2878686 w 3158685"/>
                <a:gd name="connsiteY84" fmla="*/ 26250 h 1171996"/>
                <a:gd name="connsiteX85" fmla="*/ 2794514 w 3158685"/>
                <a:gd name="connsiteY85" fmla="*/ 51383 h 1171996"/>
                <a:gd name="connsiteX86" fmla="*/ 2684664 w 3158685"/>
                <a:gd name="connsiteY86" fmla="*/ 41611 h 1171996"/>
                <a:gd name="connsiteX87" fmla="*/ 2556434 w 3158685"/>
                <a:gd name="connsiteY87" fmla="*/ 39269 h 1171996"/>
                <a:gd name="connsiteX88" fmla="*/ 2446022 w 3158685"/>
                <a:gd name="connsiteY88" fmla="*/ 149754 h 1171996"/>
                <a:gd name="connsiteX89" fmla="*/ 2368120 w 3158685"/>
                <a:gd name="connsiteY89" fmla="*/ 245650 h 1171996"/>
                <a:gd name="connsiteX90" fmla="*/ 2223205 w 3158685"/>
                <a:gd name="connsiteY90" fmla="*/ 317880 h 1171996"/>
                <a:gd name="connsiteX91" fmla="*/ 2062879 w 3158685"/>
                <a:gd name="connsiteY91" fmla="*/ 298602 h 1171996"/>
                <a:gd name="connsiteX92" fmla="*/ 1986814 w 3158685"/>
                <a:gd name="connsiteY92" fmla="*/ 249429 h 1171996"/>
                <a:gd name="connsiteX93" fmla="*/ 1928365 w 3158685"/>
                <a:gd name="connsiteY93" fmla="*/ 209882 h 1171996"/>
                <a:gd name="connsiteX94" fmla="*/ 1380387 w 3158685"/>
                <a:gd name="connsiteY94" fmla="*/ 299768 h 1171996"/>
                <a:gd name="connsiteX95" fmla="*/ 789792 w 3158685"/>
                <a:gd name="connsiteY95" fmla="*/ 359983 h 1171996"/>
                <a:gd name="connsiteX96" fmla="*/ 604786 w 3158685"/>
                <a:gd name="connsiteY96" fmla="*/ 14949 h 1171996"/>
                <a:gd name="connsiteX97" fmla="*/ 511599 w 3158685"/>
                <a:gd name="connsiteY97" fmla="*/ 0 h 1171996"/>
                <a:gd name="connsiteX98" fmla="*/ 546482 w 3158685"/>
                <a:gd name="connsiteY98" fmla="*/ 0 h 1171996"/>
                <a:gd name="connsiteX99" fmla="*/ 546450 w 3158685"/>
                <a:gd name="connsiteY99" fmla="*/ 1014 h 1171996"/>
                <a:gd name="connsiteX100" fmla="*/ 555056 w 3158685"/>
                <a:gd name="connsiteY100" fmla="*/ 86889 h 1171996"/>
                <a:gd name="connsiteX101" fmla="*/ 738303 w 3158685"/>
                <a:gd name="connsiteY101" fmla="*/ 433603 h 1171996"/>
                <a:gd name="connsiteX102" fmla="*/ 1329492 w 3158685"/>
                <a:gd name="connsiteY102" fmla="*/ 366346 h 1171996"/>
                <a:gd name="connsiteX103" fmla="*/ 1945627 w 3158685"/>
                <a:gd name="connsiteY103" fmla="*/ 272237 h 1171996"/>
                <a:gd name="connsiteX104" fmla="*/ 2011775 w 3158685"/>
                <a:gd name="connsiteY104" fmla="*/ 317163 h 1171996"/>
                <a:gd name="connsiteX105" fmla="*/ 2087022 w 3158685"/>
                <a:gd name="connsiteY105" fmla="*/ 366674 h 1171996"/>
                <a:gd name="connsiteX106" fmla="*/ 2096940 w 3158685"/>
                <a:gd name="connsiteY106" fmla="*/ 370916 h 1171996"/>
                <a:gd name="connsiteX107" fmla="*/ 2243151 w 3158685"/>
                <a:gd name="connsiteY107" fmla="*/ 382554 h 1171996"/>
                <a:gd name="connsiteX108" fmla="*/ 2374142 w 3158685"/>
                <a:gd name="connsiteY108" fmla="*/ 315704 h 1171996"/>
                <a:gd name="connsiteX109" fmla="*/ 2449380 w 3158685"/>
                <a:gd name="connsiteY109" fmla="*/ 220405 h 1171996"/>
                <a:gd name="connsiteX110" fmla="*/ 2584281 w 3158685"/>
                <a:gd name="connsiteY110" fmla="*/ 89821 h 1171996"/>
                <a:gd name="connsiteX111" fmla="*/ 2739483 w 3158685"/>
                <a:gd name="connsiteY111" fmla="*/ 91196 h 1171996"/>
                <a:gd name="connsiteX112" fmla="*/ 2846128 w 3158685"/>
                <a:gd name="connsiteY112" fmla="*/ 102026 h 1171996"/>
                <a:gd name="connsiteX113" fmla="*/ 2984732 w 3158685"/>
                <a:gd name="connsiteY113" fmla="*/ 32887 h 1171996"/>
                <a:gd name="connsiteX114" fmla="*/ 3010647 w 3158685"/>
                <a:gd name="connsiteY114" fmla="*/ 0 h 1171996"/>
                <a:gd name="connsiteX115" fmla="*/ 3053987 w 3158685"/>
                <a:gd name="connsiteY115" fmla="*/ 0 h 1171996"/>
                <a:gd name="connsiteX116" fmla="*/ 3006768 w 3158685"/>
                <a:gd name="connsiteY116" fmla="*/ 59055 h 1171996"/>
                <a:gd name="connsiteX117" fmla="*/ 2849368 w 3158685"/>
                <a:gd name="connsiteY117" fmla="*/ 135704 h 1171996"/>
                <a:gd name="connsiteX118" fmla="*/ 2733795 w 3158685"/>
                <a:gd name="connsiteY118" fmla="*/ 125572 h 1171996"/>
                <a:gd name="connsiteX119" fmla="*/ 2596728 w 3158685"/>
                <a:gd name="connsiteY119" fmla="*/ 122923 h 1171996"/>
                <a:gd name="connsiteX120" fmla="*/ 2477575 w 3158685"/>
                <a:gd name="connsiteY120" fmla="*/ 240097 h 1171996"/>
                <a:gd name="connsiteX121" fmla="*/ 2395164 w 3158685"/>
                <a:gd name="connsiteY121" fmla="*/ 341701 h 1171996"/>
                <a:gd name="connsiteX122" fmla="*/ 2241193 w 3158685"/>
                <a:gd name="connsiteY122" fmla="*/ 417772 h 1171996"/>
                <a:gd name="connsiteX123" fmla="*/ 2071153 w 3158685"/>
                <a:gd name="connsiteY123" fmla="*/ 397395 h 1171996"/>
                <a:gd name="connsiteX124" fmla="*/ 1989990 w 3158685"/>
                <a:gd name="connsiteY124" fmla="*/ 344672 h 1171996"/>
                <a:gd name="connsiteX125" fmla="*/ 1927685 w 3158685"/>
                <a:gd name="connsiteY125" fmla="*/ 302082 h 1171996"/>
                <a:gd name="connsiteX126" fmla="*/ 1342833 w 3158685"/>
                <a:gd name="connsiteY126" fmla="*/ 397393 h 1171996"/>
                <a:gd name="connsiteX127" fmla="*/ 716119 w 3158685"/>
                <a:gd name="connsiteY127" fmla="*/ 461282 h 1171996"/>
                <a:gd name="connsiteX128" fmla="*/ 520107 w 3158685"/>
                <a:gd name="connsiteY128" fmla="*/ 93488 h 1171996"/>
                <a:gd name="connsiteX129" fmla="*/ 511497 w 3158685"/>
                <a:gd name="connsiteY129" fmla="*/ 3562 h 1171996"/>
                <a:gd name="connsiteX130" fmla="*/ 427722 w 3158685"/>
                <a:gd name="connsiteY130" fmla="*/ 0 h 1171996"/>
                <a:gd name="connsiteX131" fmla="*/ 461960 w 3158685"/>
                <a:gd name="connsiteY131" fmla="*/ 0 h 1171996"/>
                <a:gd name="connsiteX132" fmla="*/ 459398 w 3158685"/>
                <a:gd name="connsiteY132" fmla="*/ 76252 h 1171996"/>
                <a:gd name="connsiteX133" fmla="*/ 468465 w 3158685"/>
                <a:gd name="connsiteY133" fmla="*/ 167466 h 1171996"/>
                <a:gd name="connsiteX134" fmla="*/ 662430 w 3158685"/>
                <a:gd name="connsiteY134" fmla="*/ 536823 h 1171996"/>
                <a:gd name="connsiteX135" fmla="*/ 1289612 w 3158685"/>
                <a:gd name="connsiteY135" fmla="*/ 466187 h 1171996"/>
                <a:gd name="connsiteX136" fmla="*/ 1942367 w 3158685"/>
                <a:gd name="connsiteY136" fmla="*/ 367231 h 1171996"/>
                <a:gd name="connsiteX137" fmla="*/ 2012372 w 3158685"/>
                <a:gd name="connsiteY137" fmla="*/ 415205 h 1171996"/>
                <a:gd name="connsiteX138" fmla="*/ 2093382 w 3158685"/>
                <a:gd name="connsiteY138" fmla="*/ 468219 h 1171996"/>
                <a:gd name="connsiteX139" fmla="*/ 2104496 w 3158685"/>
                <a:gd name="connsiteY139" fmla="*/ 472963 h 1171996"/>
                <a:gd name="connsiteX140" fmla="*/ 2259880 w 3158685"/>
                <a:gd name="connsiteY140" fmla="*/ 485727 h 1171996"/>
                <a:gd name="connsiteX141" fmla="*/ 2399161 w 3158685"/>
                <a:gd name="connsiteY141" fmla="*/ 414804 h 1171996"/>
                <a:gd name="connsiteX142" fmla="*/ 2480383 w 3158685"/>
                <a:gd name="connsiteY142" fmla="*/ 314420 h 1171996"/>
                <a:gd name="connsiteX143" fmla="*/ 2622982 w 3158685"/>
                <a:gd name="connsiteY143" fmla="*/ 176354 h 1171996"/>
                <a:gd name="connsiteX144" fmla="*/ 2787433 w 3158685"/>
                <a:gd name="connsiteY144" fmla="*/ 177158 h 1171996"/>
                <a:gd name="connsiteX145" fmla="*/ 2901456 w 3158685"/>
                <a:gd name="connsiteY145" fmla="*/ 188376 h 1171996"/>
                <a:gd name="connsiteX146" fmla="*/ 3101206 w 3158685"/>
                <a:gd name="connsiteY146" fmla="*/ 49467 h 1171996"/>
                <a:gd name="connsiteX147" fmla="*/ 3131977 w 3158685"/>
                <a:gd name="connsiteY147" fmla="*/ 0 h 1171996"/>
                <a:gd name="connsiteX148" fmla="*/ 3158685 w 3158685"/>
                <a:gd name="connsiteY148" fmla="*/ 0 h 1171996"/>
                <a:gd name="connsiteX149" fmla="*/ 3158685 w 3158685"/>
                <a:gd name="connsiteY149" fmla="*/ 18997 h 1171996"/>
                <a:gd name="connsiteX150" fmla="*/ 3127355 w 3158685"/>
                <a:gd name="connsiteY150" fmla="*/ 70330 h 1171996"/>
                <a:gd name="connsiteX151" fmla="*/ 2904308 w 3158685"/>
                <a:gd name="connsiteY151" fmla="*/ 222229 h 1171996"/>
                <a:gd name="connsiteX152" fmla="*/ 2780658 w 3158685"/>
                <a:gd name="connsiteY152" fmla="*/ 210739 h 1171996"/>
                <a:gd name="connsiteX153" fmla="*/ 2634589 w 3158685"/>
                <a:gd name="connsiteY153" fmla="*/ 207364 h 1171996"/>
                <a:gd name="connsiteX154" fmla="*/ 2508766 w 3158685"/>
                <a:gd name="connsiteY154" fmla="*/ 332099 h 1171996"/>
                <a:gd name="connsiteX155" fmla="*/ 2421416 w 3158685"/>
                <a:gd name="connsiteY155" fmla="*/ 439585 h 1171996"/>
                <a:gd name="connsiteX156" fmla="*/ 2078535 w 3158685"/>
                <a:gd name="connsiteY156" fmla="*/ 497298 h 1171996"/>
                <a:gd name="connsiteX157" fmla="*/ 1993238 w 3158685"/>
                <a:gd name="connsiteY157" fmla="*/ 441407 h 1171996"/>
                <a:gd name="connsiteX158" fmla="*/ 1926474 w 3158685"/>
                <a:gd name="connsiteY158" fmla="*/ 395521 h 1171996"/>
                <a:gd name="connsiteX159" fmla="*/ 1305542 w 3158685"/>
                <a:gd name="connsiteY159" fmla="*/ 495213 h 1171996"/>
                <a:gd name="connsiteX160" fmla="*/ 642253 w 3158685"/>
                <a:gd name="connsiteY160" fmla="*/ 562231 h 1171996"/>
                <a:gd name="connsiteX161" fmla="*/ 435022 w 3158685"/>
                <a:gd name="connsiteY161" fmla="*/ 172972 h 1171996"/>
                <a:gd name="connsiteX162" fmla="*/ 425182 w 3158685"/>
                <a:gd name="connsiteY162" fmla="*/ 78607 h 1171996"/>
                <a:gd name="connsiteX163" fmla="*/ 350472 w 3158685"/>
                <a:gd name="connsiteY163" fmla="*/ 0 h 1171996"/>
                <a:gd name="connsiteX164" fmla="*/ 385788 w 3158685"/>
                <a:gd name="connsiteY164" fmla="*/ 0 h 1171996"/>
                <a:gd name="connsiteX165" fmla="*/ 379661 w 3158685"/>
                <a:gd name="connsiteY165" fmla="*/ 50107 h 1171996"/>
                <a:gd name="connsiteX166" fmla="*/ 385471 w 3158685"/>
                <a:gd name="connsiteY166" fmla="*/ 245317 h 1171996"/>
                <a:gd name="connsiteX167" fmla="*/ 590280 w 3158685"/>
                <a:gd name="connsiteY167" fmla="*/ 637016 h 1171996"/>
                <a:gd name="connsiteX168" fmla="*/ 1253906 w 3158685"/>
                <a:gd name="connsiteY168" fmla="*/ 563545 h 1171996"/>
                <a:gd name="connsiteX169" fmla="*/ 1943272 w 3158685"/>
                <a:gd name="connsiteY169" fmla="*/ 459748 h 1171996"/>
                <a:gd name="connsiteX170" fmla="*/ 2017008 w 3158685"/>
                <a:gd name="connsiteY170" fmla="*/ 510352 h 1171996"/>
                <a:gd name="connsiteX171" fmla="*/ 2101918 w 3158685"/>
                <a:gd name="connsiteY171" fmla="*/ 566410 h 1171996"/>
                <a:gd name="connsiteX172" fmla="*/ 2114187 w 3158685"/>
                <a:gd name="connsiteY172" fmla="*/ 571655 h 1171996"/>
                <a:gd name="connsiteX173" fmla="*/ 2278682 w 3158685"/>
                <a:gd name="connsiteY173" fmla="*/ 585331 h 1171996"/>
                <a:gd name="connsiteX174" fmla="*/ 2426319 w 3158685"/>
                <a:gd name="connsiteY174" fmla="*/ 510546 h 1171996"/>
                <a:gd name="connsiteX175" fmla="*/ 2512090 w 3158685"/>
                <a:gd name="connsiteY175" fmla="*/ 404454 h 1171996"/>
                <a:gd name="connsiteX176" fmla="*/ 2662140 w 3158685"/>
                <a:gd name="connsiteY176" fmla="*/ 260206 h 1171996"/>
                <a:gd name="connsiteX177" fmla="*/ 2834068 w 3158685"/>
                <a:gd name="connsiteY177" fmla="*/ 262121 h 1171996"/>
                <a:gd name="connsiteX178" fmla="*/ 2954859 w 3158685"/>
                <a:gd name="connsiteY178" fmla="*/ 274496 h 1171996"/>
                <a:gd name="connsiteX179" fmla="*/ 3111831 w 3158685"/>
                <a:gd name="connsiteY179" fmla="*/ 198218 h 1171996"/>
                <a:gd name="connsiteX180" fmla="*/ 3158685 w 3158685"/>
                <a:gd name="connsiteY180" fmla="*/ 138843 h 1171996"/>
                <a:gd name="connsiteX181" fmla="*/ 3158685 w 3158685"/>
                <a:gd name="connsiteY181" fmla="*/ 192775 h 1171996"/>
                <a:gd name="connsiteX182" fmla="*/ 3133547 w 3158685"/>
                <a:gd name="connsiteY182" fmla="*/ 223994 h 1171996"/>
                <a:gd name="connsiteX183" fmla="*/ 2957880 w 3158685"/>
                <a:gd name="connsiteY183" fmla="*/ 308762 h 1171996"/>
                <a:gd name="connsiteX184" fmla="*/ 2827184 w 3158685"/>
                <a:gd name="connsiteY184" fmla="*/ 295994 h 1171996"/>
                <a:gd name="connsiteX185" fmla="*/ 2672236 w 3158685"/>
                <a:gd name="connsiteY185" fmla="*/ 292310 h 1171996"/>
                <a:gd name="connsiteX186" fmla="*/ 2538439 w 3158685"/>
                <a:gd name="connsiteY186" fmla="*/ 424401 h 1171996"/>
                <a:gd name="connsiteX187" fmla="*/ 2446690 w 3158685"/>
                <a:gd name="connsiteY187" fmla="*/ 537306 h 1171996"/>
                <a:gd name="connsiteX188" fmla="*/ 2085190 w 3158685"/>
                <a:gd name="connsiteY188" fmla="*/ 597468 h 1171996"/>
                <a:gd name="connsiteX189" fmla="*/ 1995116 w 3158685"/>
                <a:gd name="connsiteY189" fmla="*/ 538154 h 1171996"/>
                <a:gd name="connsiteX190" fmla="*/ 1924942 w 3158685"/>
                <a:gd name="connsiteY190" fmla="*/ 489762 h 1171996"/>
                <a:gd name="connsiteX191" fmla="*/ 1267376 w 3158685"/>
                <a:gd name="connsiteY191" fmla="*/ 594303 h 1171996"/>
                <a:gd name="connsiteX192" fmla="*/ 567799 w 3158685"/>
                <a:gd name="connsiteY192" fmla="*/ 664568 h 1171996"/>
                <a:gd name="connsiteX193" fmla="*/ 350522 w 3158685"/>
                <a:gd name="connsiteY193" fmla="*/ 251916 h 1171996"/>
                <a:gd name="connsiteX194" fmla="*/ 344544 w 3158685"/>
                <a:gd name="connsiteY194" fmla="*/ 48302 h 1171996"/>
                <a:gd name="connsiteX195" fmla="*/ 273797 w 3158685"/>
                <a:gd name="connsiteY195" fmla="*/ 0 h 1171996"/>
                <a:gd name="connsiteX196" fmla="*/ 308963 w 3158685"/>
                <a:gd name="connsiteY196" fmla="*/ 0 h 1171996"/>
                <a:gd name="connsiteX197" fmla="*/ 306858 w 3158685"/>
                <a:gd name="connsiteY197" fmla="*/ 12703 h 1171996"/>
                <a:gd name="connsiteX198" fmla="*/ 299396 w 3158685"/>
                <a:gd name="connsiteY198" fmla="*/ 323904 h 1171996"/>
                <a:gd name="connsiteX199" fmla="*/ 515214 w 3158685"/>
                <a:gd name="connsiteY199" fmla="*/ 738359 h 1171996"/>
                <a:gd name="connsiteX200" fmla="*/ 1214959 w 3158685"/>
                <a:gd name="connsiteY200" fmla="*/ 661219 h 1171996"/>
                <a:gd name="connsiteX201" fmla="*/ 1940173 w 3158685"/>
                <a:gd name="connsiteY201" fmla="*/ 554341 h 1171996"/>
                <a:gd name="connsiteX202" fmla="*/ 2018088 w 3158685"/>
                <a:gd name="connsiteY202" fmla="*/ 608114 h 1171996"/>
                <a:gd name="connsiteX203" fmla="*/ 2107453 w 3158685"/>
                <a:gd name="connsiteY203" fmla="*/ 667471 h 1171996"/>
                <a:gd name="connsiteX204" fmla="*/ 2121197 w 3158685"/>
                <a:gd name="connsiteY204" fmla="*/ 673338 h 1171996"/>
                <a:gd name="connsiteX205" fmla="*/ 2295751 w 3158685"/>
                <a:gd name="connsiteY205" fmla="*/ 688411 h 1171996"/>
                <a:gd name="connsiteX206" fmla="*/ 2452569 w 3158685"/>
                <a:gd name="connsiteY206" fmla="*/ 609329 h 1171996"/>
                <a:gd name="connsiteX207" fmla="*/ 2543087 w 3158685"/>
                <a:gd name="connsiteY207" fmla="*/ 497643 h 1171996"/>
                <a:gd name="connsiteX208" fmla="*/ 2701206 w 3158685"/>
                <a:gd name="connsiteY208" fmla="*/ 345031 h 1171996"/>
                <a:gd name="connsiteX209" fmla="*/ 2883334 w 3158685"/>
                <a:gd name="connsiteY209" fmla="*/ 348174 h 1171996"/>
                <a:gd name="connsiteX210" fmla="*/ 3010894 w 3158685"/>
                <a:gd name="connsiteY210" fmla="*/ 361702 h 1171996"/>
                <a:gd name="connsiteX211" fmla="*/ 3104378 w 3158685"/>
                <a:gd name="connsiteY211" fmla="*/ 335116 h 1171996"/>
                <a:gd name="connsiteX212" fmla="*/ 3158685 w 3158685"/>
                <a:gd name="connsiteY212" fmla="*/ 294328 h 1171996"/>
                <a:gd name="connsiteX213" fmla="*/ 3158685 w 3158685"/>
                <a:gd name="connsiteY213" fmla="*/ 333815 h 1171996"/>
                <a:gd name="connsiteX214" fmla="*/ 3117053 w 3158685"/>
                <a:gd name="connsiteY214" fmla="*/ 364766 h 1171996"/>
                <a:gd name="connsiteX215" fmla="*/ 3012533 w 3158685"/>
                <a:gd name="connsiteY215" fmla="*/ 394340 h 1171996"/>
                <a:gd name="connsiteX216" fmla="*/ 2875724 w 3158685"/>
                <a:gd name="connsiteY216" fmla="*/ 381384 h 1171996"/>
                <a:gd name="connsiteX217" fmla="*/ 2711774 w 3158685"/>
                <a:gd name="connsiteY217" fmla="*/ 376973 h 1171996"/>
                <a:gd name="connsiteX218" fmla="*/ 2568991 w 3158685"/>
                <a:gd name="connsiteY218" fmla="*/ 513911 h 1171996"/>
                <a:gd name="connsiteX219" fmla="*/ 2471874 w 3158685"/>
                <a:gd name="connsiteY219" fmla="*/ 632861 h 1171996"/>
                <a:gd name="connsiteX220" fmla="*/ 2091992 w 3158685"/>
                <a:gd name="connsiteY220" fmla="*/ 695590 h 1171996"/>
                <a:gd name="connsiteX221" fmla="*/ 1998303 w 3158685"/>
                <a:gd name="connsiteY221" fmla="*/ 635077 h 1171996"/>
                <a:gd name="connsiteX222" fmla="*/ 1924229 w 3158685"/>
                <a:gd name="connsiteY222" fmla="*/ 583633 h 1171996"/>
                <a:gd name="connsiteX223" fmla="*/ 1230050 w 3158685"/>
                <a:gd name="connsiteY223" fmla="*/ 693018 h 1171996"/>
                <a:gd name="connsiteX224" fmla="*/ 494193 w 3158685"/>
                <a:gd name="connsiteY224" fmla="*/ 766536 h 1171996"/>
                <a:gd name="connsiteX225" fmla="*/ 265616 w 3158685"/>
                <a:gd name="connsiteY225" fmla="*/ 331002 h 1171996"/>
                <a:gd name="connsiteX226" fmla="*/ 272074 w 3158685"/>
                <a:gd name="connsiteY226" fmla="*/ 10094 h 1171996"/>
                <a:gd name="connsiteX227" fmla="*/ 202086 w 3158685"/>
                <a:gd name="connsiteY227" fmla="*/ 0 h 1171996"/>
                <a:gd name="connsiteX228" fmla="*/ 235391 w 3158685"/>
                <a:gd name="connsiteY228" fmla="*/ 0 h 1171996"/>
                <a:gd name="connsiteX229" fmla="*/ 222580 w 3158685"/>
                <a:gd name="connsiteY229" fmla="*/ 76092 h 1171996"/>
                <a:gd name="connsiteX230" fmla="*/ 214491 w 3158685"/>
                <a:gd name="connsiteY230" fmla="*/ 403772 h 1171996"/>
                <a:gd name="connsiteX231" fmla="*/ 440732 w 3158685"/>
                <a:gd name="connsiteY231" fmla="*/ 840741 h 1171996"/>
                <a:gd name="connsiteX232" fmla="*/ 1176763 w 3158685"/>
                <a:gd name="connsiteY232" fmla="*/ 760350 h 1171996"/>
                <a:gd name="connsiteX233" fmla="*/ 1939379 w 3158685"/>
                <a:gd name="connsiteY233" fmla="*/ 646865 h 1171996"/>
                <a:gd name="connsiteX234" fmla="*/ 2021152 w 3158685"/>
                <a:gd name="connsiteY234" fmla="*/ 703688 h 1171996"/>
                <a:gd name="connsiteX235" fmla="*/ 2115252 w 3158685"/>
                <a:gd name="connsiteY235" fmla="*/ 766465 h 1171996"/>
                <a:gd name="connsiteX236" fmla="*/ 2130193 w 3158685"/>
                <a:gd name="connsiteY236" fmla="*/ 772832 h 1171996"/>
                <a:gd name="connsiteX237" fmla="*/ 2312838 w 3158685"/>
                <a:gd name="connsiteY237" fmla="*/ 788192 h 1171996"/>
                <a:gd name="connsiteX238" fmla="*/ 2477015 w 3158685"/>
                <a:gd name="connsiteY238" fmla="*/ 705713 h 1171996"/>
                <a:gd name="connsiteX239" fmla="*/ 2572192 w 3158685"/>
                <a:gd name="connsiteY239" fmla="*/ 588028 h 1171996"/>
                <a:gd name="connsiteX240" fmla="*/ 2738512 w 3158685"/>
                <a:gd name="connsiteY240" fmla="*/ 429191 h 1171996"/>
                <a:gd name="connsiteX241" fmla="*/ 2929644 w 3158685"/>
                <a:gd name="connsiteY241" fmla="*/ 433057 h 1171996"/>
                <a:gd name="connsiteX242" fmla="*/ 3064271 w 3158685"/>
                <a:gd name="connsiteY242" fmla="*/ 445433 h 1171996"/>
                <a:gd name="connsiteX243" fmla="*/ 3116864 w 3158685"/>
                <a:gd name="connsiteY243" fmla="*/ 435720 h 1171996"/>
                <a:gd name="connsiteX244" fmla="*/ 3158685 w 3158685"/>
                <a:gd name="connsiteY244" fmla="*/ 419258 h 1171996"/>
                <a:gd name="connsiteX245" fmla="*/ 3158685 w 3158685"/>
                <a:gd name="connsiteY245" fmla="*/ 456663 h 1171996"/>
                <a:gd name="connsiteX246" fmla="*/ 3125326 w 3158685"/>
                <a:gd name="connsiteY246" fmla="*/ 469676 h 1171996"/>
                <a:gd name="connsiteX247" fmla="*/ 3066600 w 3158685"/>
                <a:gd name="connsiteY247" fmla="*/ 480455 h 1171996"/>
                <a:gd name="connsiteX248" fmla="*/ 2922296 w 3158685"/>
                <a:gd name="connsiteY248" fmla="*/ 465682 h 1171996"/>
                <a:gd name="connsiteX249" fmla="*/ 2749041 w 3158685"/>
                <a:gd name="connsiteY249" fmla="*/ 461124 h 1171996"/>
                <a:gd name="connsiteX250" fmla="*/ 2599998 w 3158685"/>
                <a:gd name="connsiteY250" fmla="*/ 607886 h 1171996"/>
                <a:gd name="connsiteX251" fmla="*/ 2498523 w 3158685"/>
                <a:gd name="connsiteY251" fmla="*/ 732260 h 1171996"/>
                <a:gd name="connsiteX252" fmla="*/ 2099981 w 3158685"/>
                <a:gd name="connsiteY252" fmla="*/ 797435 h 1171996"/>
                <a:gd name="connsiteX253" fmla="*/ 2000396 w 3158685"/>
                <a:gd name="connsiteY253" fmla="*/ 731280 h 1171996"/>
                <a:gd name="connsiteX254" fmla="*/ 1922314 w 3158685"/>
                <a:gd name="connsiteY254" fmla="*/ 677084 h 1171996"/>
                <a:gd name="connsiteX255" fmla="*/ 1191522 w 3158685"/>
                <a:gd name="connsiteY255" fmla="*/ 791315 h 1171996"/>
                <a:gd name="connsiteX256" fmla="*/ 420846 w 3158685"/>
                <a:gd name="connsiteY256" fmla="*/ 868705 h 1171996"/>
                <a:gd name="connsiteX257" fmla="*/ 181711 w 3158685"/>
                <a:gd name="connsiteY257" fmla="*/ 410955 h 1171996"/>
                <a:gd name="connsiteX258" fmla="*/ 189695 w 3158685"/>
                <a:gd name="connsiteY258" fmla="*/ 73509 h 1171996"/>
                <a:gd name="connsiteX259" fmla="*/ 127836 w 3158685"/>
                <a:gd name="connsiteY259" fmla="*/ 0 h 1171996"/>
                <a:gd name="connsiteX260" fmla="*/ 160434 w 3158685"/>
                <a:gd name="connsiteY260" fmla="*/ 0 h 1171996"/>
                <a:gd name="connsiteX261" fmla="*/ 156297 w 3158685"/>
                <a:gd name="connsiteY261" fmla="*/ 24718 h 1171996"/>
                <a:gd name="connsiteX262" fmla="*/ 127430 w 3158685"/>
                <a:gd name="connsiteY262" fmla="*/ 484655 h 1171996"/>
                <a:gd name="connsiteX263" fmla="*/ 364512 w 3158685"/>
                <a:gd name="connsiteY263" fmla="*/ 943968 h 1171996"/>
                <a:gd name="connsiteX264" fmla="*/ 1136823 w 3158685"/>
                <a:gd name="connsiteY264" fmla="*/ 860323 h 1171996"/>
                <a:gd name="connsiteX265" fmla="*/ 1936192 w 3158685"/>
                <a:gd name="connsiteY265" fmla="*/ 742409 h 1171996"/>
                <a:gd name="connsiteX266" fmla="*/ 2021737 w 3158685"/>
                <a:gd name="connsiteY266" fmla="*/ 801865 h 1171996"/>
                <a:gd name="connsiteX267" fmla="*/ 2120572 w 3158685"/>
                <a:gd name="connsiteY267" fmla="*/ 868061 h 1171996"/>
                <a:gd name="connsiteX268" fmla="*/ 2136667 w 3158685"/>
                <a:gd name="connsiteY268" fmla="*/ 874926 h 1171996"/>
                <a:gd name="connsiteX269" fmla="*/ 2500867 w 3158685"/>
                <a:gd name="connsiteY269" fmla="*/ 804451 h 1171996"/>
                <a:gd name="connsiteX270" fmla="*/ 2601111 w 3158685"/>
                <a:gd name="connsiteY270" fmla="*/ 681297 h 1171996"/>
                <a:gd name="connsiteX271" fmla="*/ 2776583 w 3158685"/>
                <a:gd name="connsiteY271" fmla="*/ 513176 h 1171996"/>
                <a:gd name="connsiteX272" fmla="*/ 2976717 w 3158685"/>
                <a:gd name="connsiteY272" fmla="*/ 517768 h 1171996"/>
                <a:gd name="connsiteX273" fmla="*/ 3117965 w 3158685"/>
                <a:gd name="connsiteY273" fmla="*/ 533313 h 1171996"/>
                <a:gd name="connsiteX274" fmla="*/ 3158685 w 3158685"/>
                <a:gd name="connsiteY274" fmla="*/ 525976 h 1171996"/>
                <a:gd name="connsiteX275" fmla="*/ 3158685 w 3158685"/>
                <a:gd name="connsiteY275" fmla="*/ 562230 h 1171996"/>
                <a:gd name="connsiteX276" fmla="*/ 3120589 w 3158685"/>
                <a:gd name="connsiteY276" fmla="*/ 569166 h 1171996"/>
                <a:gd name="connsiteX277" fmla="*/ 2969518 w 3158685"/>
                <a:gd name="connsiteY277" fmla="*/ 553240 h 1171996"/>
                <a:gd name="connsiteX278" fmla="*/ 2787409 w 3158685"/>
                <a:gd name="connsiteY278" fmla="*/ 547668 h 1171996"/>
                <a:gd name="connsiteX279" fmla="*/ 2630780 w 3158685"/>
                <a:gd name="connsiteY279" fmla="*/ 701615 h 1171996"/>
                <a:gd name="connsiteX280" fmla="*/ 2525153 w 3158685"/>
                <a:gd name="connsiteY280" fmla="*/ 830105 h 1171996"/>
                <a:gd name="connsiteX281" fmla="*/ 2107909 w 3158685"/>
                <a:gd name="connsiteY281" fmla="*/ 897722 h 1171996"/>
                <a:gd name="connsiteX282" fmla="*/ 2003589 w 3158685"/>
                <a:gd name="connsiteY282" fmla="*/ 828147 h 1171996"/>
                <a:gd name="connsiteX283" fmla="*/ 1921608 w 3158685"/>
                <a:gd name="connsiteY283" fmla="*/ 770903 h 1171996"/>
                <a:gd name="connsiteX284" fmla="*/ 1154174 w 3158685"/>
                <a:gd name="connsiteY284" fmla="*/ 889269 h 1171996"/>
                <a:gd name="connsiteX285" fmla="*/ 345749 w 3158685"/>
                <a:gd name="connsiteY285" fmla="*/ 969288 h 1171996"/>
                <a:gd name="connsiteX286" fmla="*/ 96197 w 3158685"/>
                <a:gd name="connsiteY286" fmla="*/ 489023 h 1171996"/>
                <a:gd name="connsiteX287" fmla="*/ 124947 w 3158685"/>
                <a:gd name="connsiteY287" fmla="*/ 17227 h 1171996"/>
                <a:gd name="connsiteX288" fmla="*/ 54563 w 3158685"/>
                <a:gd name="connsiteY288" fmla="*/ 0 h 1171996"/>
                <a:gd name="connsiteX289" fmla="*/ 87756 w 3158685"/>
                <a:gd name="connsiteY289" fmla="*/ 0 h 1171996"/>
                <a:gd name="connsiteX290" fmla="*/ 74104 w 3158685"/>
                <a:gd name="connsiteY290" fmla="*/ 81262 h 1171996"/>
                <a:gd name="connsiteX291" fmla="*/ 43263 w 3158685"/>
                <a:gd name="connsiteY291" fmla="*/ 563622 h 1171996"/>
                <a:gd name="connsiteX292" fmla="*/ 291187 w 3158685"/>
                <a:gd name="connsiteY292" fmla="*/ 1045272 h 1171996"/>
                <a:gd name="connsiteX293" fmla="*/ 1099490 w 3158685"/>
                <a:gd name="connsiteY293" fmla="*/ 958255 h 1171996"/>
                <a:gd name="connsiteX294" fmla="*/ 1935512 w 3158685"/>
                <a:gd name="connsiteY294" fmla="*/ 835499 h 1171996"/>
                <a:gd name="connsiteX295" fmla="*/ 2024875 w 3158685"/>
                <a:gd name="connsiteY295" fmla="*/ 897996 h 1171996"/>
                <a:gd name="connsiteX296" fmla="*/ 2128637 w 3158685"/>
                <a:gd name="connsiteY296" fmla="*/ 967323 h 1171996"/>
                <a:gd name="connsiteX297" fmla="*/ 2146164 w 3158685"/>
                <a:gd name="connsiteY297" fmla="*/ 974815 h 1171996"/>
                <a:gd name="connsiteX298" fmla="*/ 2527552 w 3158685"/>
                <a:gd name="connsiteY298" fmla="*/ 901268 h 1171996"/>
                <a:gd name="connsiteX299" fmla="*/ 2632344 w 3158685"/>
                <a:gd name="connsiteY299" fmla="*/ 772406 h 1171996"/>
                <a:gd name="connsiteX300" fmla="*/ 2813851 w 3158685"/>
                <a:gd name="connsiteY300" fmla="*/ 598186 h 1171996"/>
                <a:gd name="connsiteX301" fmla="*/ 3022863 w 3158685"/>
                <a:gd name="connsiteY301" fmla="*/ 603092 h 1171996"/>
                <a:gd name="connsiteX302" fmla="*/ 3096458 w 3158685"/>
                <a:gd name="connsiteY302" fmla="*/ 616708 h 1171996"/>
                <a:gd name="connsiteX303" fmla="*/ 3158685 w 3158685"/>
                <a:gd name="connsiteY303" fmla="*/ 619126 h 1171996"/>
                <a:gd name="connsiteX304" fmla="*/ 3158685 w 3158685"/>
                <a:gd name="connsiteY304" fmla="*/ 652751 h 1171996"/>
                <a:gd name="connsiteX305" fmla="*/ 3093725 w 3158685"/>
                <a:gd name="connsiteY305" fmla="*/ 650707 h 1171996"/>
                <a:gd name="connsiteX306" fmla="*/ 3015253 w 3158685"/>
                <a:gd name="connsiteY306" fmla="*/ 636301 h 1171996"/>
                <a:gd name="connsiteX307" fmla="*/ 2824420 w 3158685"/>
                <a:gd name="connsiteY307" fmla="*/ 630127 h 1171996"/>
                <a:gd name="connsiteX308" fmla="*/ 2659925 w 3158685"/>
                <a:gd name="connsiteY308" fmla="*/ 791134 h 1171996"/>
                <a:gd name="connsiteX309" fmla="*/ 2548893 w 3158685"/>
                <a:gd name="connsiteY309" fmla="*/ 927393 h 1171996"/>
                <a:gd name="connsiteX310" fmla="*/ 2112820 w 3158685"/>
                <a:gd name="connsiteY310" fmla="*/ 997034 h 1171996"/>
                <a:gd name="connsiteX311" fmla="*/ 2005478 w 3158685"/>
                <a:gd name="connsiteY311" fmla="*/ 924786 h 1171996"/>
                <a:gd name="connsiteX312" fmla="*/ 1919527 w 3158685"/>
                <a:gd name="connsiteY312" fmla="*/ 864791 h 1171996"/>
                <a:gd name="connsiteX313" fmla="*/ 1116296 w 3158685"/>
                <a:gd name="connsiteY313" fmla="*/ 987661 h 1171996"/>
                <a:gd name="connsiteX314" fmla="*/ 271716 w 3158685"/>
                <a:gd name="connsiteY314" fmla="*/ 1070640 h 1171996"/>
                <a:gd name="connsiteX315" fmla="*/ 11318 w 3158685"/>
                <a:gd name="connsiteY315" fmla="*/ 568032 h 1171996"/>
                <a:gd name="connsiteX316" fmla="*/ 42043 w 3158685"/>
                <a:gd name="connsiteY316" fmla="*/ 73812 h 1171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Lst>
              <a:rect l="l" t="t" r="r" b="b"/>
              <a:pathLst>
                <a:path w="3158685" h="1171996">
                  <a:moveTo>
                    <a:pt x="2053977" y="0"/>
                  </a:moveTo>
                  <a:lnTo>
                    <a:pt x="2204671" y="0"/>
                  </a:lnTo>
                  <a:lnTo>
                    <a:pt x="2173310" y="10542"/>
                  </a:lnTo>
                  <a:cubicBezTo>
                    <a:pt x="2151207" y="14607"/>
                    <a:pt x="2128780" y="15468"/>
                    <a:pt x="2106687" y="13192"/>
                  </a:cubicBezTo>
                  <a:close/>
                  <a:moveTo>
                    <a:pt x="1881891" y="0"/>
                  </a:moveTo>
                  <a:lnTo>
                    <a:pt x="1962833" y="0"/>
                  </a:lnTo>
                  <a:lnTo>
                    <a:pt x="2001759" y="25934"/>
                  </a:lnTo>
                  <a:cubicBezTo>
                    <a:pt x="2020904" y="40951"/>
                    <a:pt x="2041423" y="54131"/>
                    <a:pt x="2063038" y="65301"/>
                  </a:cubicBezTo>
                  <a:lnTo>
                    <a:pt x="2069174" y="67924"/>
                  </a:lnTo>
                  <a:cubicBezTo>
                    <a:pt x="2107313" y="82254"/>
                    <a:pt x="2148711" y="85614"/>
                    <a:pt x="2188764" y="77627"/>
                  </a:cubicBezTo>
                  <a:cubicBezTo>
                    <a:pt x="2228776" y="69639"/>
                    <a:pt x="2265839" y="50622"/>
                    <a:pt x="2295779" y="22709"/>
                  </a:cubicBezTo>
                  <a:lnTo>
                    <a:pt x="2313854" y="0"/>
                  </a:lnTo>
                  <a:lnTo>
                    <a:pt x="2355627" y="0"/>
                  </a:lnTo>
                  <a:lnTo>
                    <a:pt x="2316633" y="48287"/>
                  </a:lnTo>
                  <a:cubicBezTo>
                    <a:pt x="2281128" y="81254"/>
                    <a:pt x="2236946" y="103325"/>
                    <a:pt x="2189384" y="111872"/>
                  </a:cubicBezTo>
                  <a:cubicBezTo>
                    <a:pt x="2141823" y="120424"/>
                    <a:pt x="2092862" y="115095"/>
                    <a:pt x="2048324" y="96523"/>
                  </a:cubicBezTo>
                  <a:cubicBezTo>
                    <a:pt x="2024931" y="84413"/>
                    <a:pt x="2002641" y="70246"/>
                    <a:pt x="1981729" y="54191"/>
                  </a:cubicBezTo>
                  <a:cubicBezTo>
                    <a:pt x="1965650" y="41825"/>
                    <a:pt x="1948765" y="30553"/>
                    <a:pt x="1931191" y="20443"/>
                  </a:cubicBezTo>
                  <a:close/>
                  <a:moveTo>
                    <a:pt x="1203154" y="0"/>
                  </a:moveTo>
                  <a:lnTo>
                    <a:pt x="1275561" y="0"/>
                  </a:lnTo>
                  <a:lnTo>
                    <a:pt x="1251954" y="3016"/>
                  </a:lnTo>
                  <a:close/>
                  <a:moveTo>
                    <a:pt x="958729" y="0"/>
                  </a:moveTo>
                  <a:lnTo>
                    <a:pt x="1007223" y="0"/>
                  </a:lnTo>
                  <a:lnTo>
                    <a:pt x="1033904" y="25386"/>
                  </a:lnTo>
                  <a:cubicBezTo>
                    <a:pt x="1134342" y="102676"/>
                    <a:pt x="1247381" y="78108"/>
                    <a:pt x="1363218" y="28219"/>
                  </a:cubicBezTo>
                  <a:lnTo>
                    <a:pt x="1422410" y="0"/>
                  </a:lnTo>
                  <a:lnTo>
                    <a:pt x="1500200" y="0"/>
                  </a:lnTo>
                  <a:lnTo>
                    <a:pt x="1495305" y="2345"/>
                  </a:lnTo>
                  <a:cubicBezTo>
                    <a:pt x="1332469" y="83490"/>
                    <a:pt x="1164540" y="167665"/>
                    <a:pt x="1013305" y="53395"/>
                  </a:cubicBezTo>
                  <a:cubicBezTo>
                    <a:pt x="994640" y="39258"/>
                    <a:pt x="977353" y="22801"/>
                    <a:pt x="961521" y="4079"/>
                  </a:cubicBezTo>
                  <a:close/>
                  <a:moveTo>
                    <a:pt x="822915" y="0"/>
                  </a:moveTo>
                  <a:lnTo>
                    <a:pt x="858938" y="0"/>
                  </a:lnTo>
                  <a:lnTo>
                    <a:pt x="865356" y="14885"/>
                  </a:lnTo>
                  <a:cubicBezTo>
                    <a:pt x="890541" y="61585"/>
                    <a:pt x="921894" y="99201"/>
                    <a:pt x="959222" y="127477"/>
                  </a:cubicBezTo>
                  <a:cubicBezTo>
                    <a:pt x="1104702" y="238245"/>
                    <a:pt x="1268622" y="156173"/>
                    <a:pt x="1441685" y="69676"/>
                  </a:cubicBezTo>
                  <a:cubicBezTo>
                    <a:pt x="1483834" y="48443"/>
                    <a:pt x="1526224" y="27203"/>
                    <a:pt x="1568681" y="8700"/>
                  </a:cubicBezTo>
                  <a:lnTo>
                    <a:pt x="1593558" y="0"/>
                  </a:lnTo>
                  <a:lnTo>
                    <a:pt x="1698276" y="0"/>
                  </a:lnTo>
                  <a:lnTo>
                    <a:pt x="1578045" y="43175"/>
                  </a:lnTo>
                  <a:cubicBezTo>
                    <a:pt x="1537858" y="60890"/>
                    <a:pt x="1497729" y="81033"/>
                    <a:pt x="1458034" y="100970"/>
                  </a:cubicBezTo>
                  <a:cubicBezTo>
                    <a:pt x="1282879" y="188309"/>
                    <a:pt x="1102047" y="278432"/>
                    <a:pt x="939752" y="155273"/>
                  </a:cubicBezTo>
                  <a:cubicBezTo>
                    <a:pt x="899000" y="124494"/>
                    <a:pt x="864903" y="83796"/>
                    <a:pt x="837576" y="33619"/>
                  </a:cubicBezTo>
                  <a:close/>
                  <a:moveTo>
                    <a:pt x="706806" y="0"/>
                  </a:moveTo>
                  <a:lnTo>
                    <a:pt x="742479" y="0"/>
                  </a:lnTo>
                  <a:lnTo>
                    <a:pt x="748902" y="24978"/>
                  </a:lnTo>
                  <a:cubicBezTo>
                    <a:pt x="779242" y="115324"/>
                    <a:pt x="825083" y="183480"/>
                    <a:pt x="885333" y="229275"/>
                  </a:cubicBezTo>
                  <a:cubicBezTo>
                    <a:pt x="1041869" y="348931"/>
                    <a:pt x="1217357" y="262427"/>
                    <a:pt x="1404247" y="168642"/>
                  </a:cubicBezTo>
                  <a:cubicBezTo>
                    <a:pt x="1584121" y="79150"/>
                    <a:pt x="1770340" y="-13881"/>
                    <a:pt x="1947117" y="84217"/>
                  </a:cubicBezTo>
                  <a:cubicBezTo>
                    <a:pt x="1967298" y="96136"/>
                    <a:pt x="1986750" y="109201"/>
                    <a:pt x="2005398" y="123346"/>
                  </a:cubicBezTo>
                  <a:cubicBezTo>
                    <a:pt x="2025968" y="139520"/>
                    <a:pt x="2048008" y="153704"/>
                    <a:pt x="2071243" y="165721"/>
                  </a:cubicBezTo>
                  <a:lnTo>
                    <a:pt x="2078574" y="168844"/>
                  </a:lnTo>
                  <a:cubicBezTo>
                    <a:pt x="2119426" y="183854"/>
                    <a:pt x="2163637" y="187254"/>
                    <a:pt x="2206355" y="178677"/>
                  </a:cubicBezTo>
                  <a:cubicBezTo>
                    <a:pt x="2249114" y="170100"/>
                    <a:pt x="2288693" y="149875"/>
                    <a:pt x="2320782" y="120223"/>
                  </a:cubicBezTo>
                  <a:cubicBezTo>
                    <a:pt x="2346534" y="95466"/>
                    <a:pt x="2368944" y="67452"/>
                    <a:pt x="2387449" y="36895"/>
                  </a:cubicBezTo>
                  <a:lnTo>
                    <a:pt x="2414597" y="0"/>
                  </a:lnTo>
                  <a:lnTo>
                    <a:pt x="2456402" y="0"/>
                  </a:lnTo>
                  <a:lnTo>
                    <a:pt x="2415611" y="55167"/>
                  </a:lnTo>
                  <a:cubicBezTo>
                    <a:pt x="2395441" y="88465"/>
                    <a:pt x="2370824" y="118847"/>
                    <a:pt x="2342496" y="145468"/>
                  </a:cubicBezTo>
                  <a:cubicBezTo>
                    <a:pt x="2304493" y="180795"/>
                    <a:pt x="2257185" y="204398"/>
                    <a:pt x="2206263" y="213440"/>
                  </a:cubicBezTo>
                  <a:cubicBezTo>
                    <a:pt x="2155342" y="222483"/>
                    <a:pt x="2102956" y="216582"/>
                    <a:pt x="2055374" y="196441"/>
                  </a:cubicBezTo>
                  <a:cubicBezTo>
                    <a:pt x="2030197" y="183481"/>
                    <a:pt x="2006316" y="168160"/>
                    <a:pt x="1984044" y="150689"/>
                  </a:cubicBezTo>
                  <a:cubicBezTo>
                    <a:pt x="1966874" y="137588"/>
                    <a:pt x="1948985" y="125527"/>
                    <a:pt x="1930373" y="114565"/>
                  </a:cubicBezTo>
                  <a:cubicBezTo>
                    <a:pt x="1769649" y="25756"/>
                    <a:pt x="1591112" y="113737"/>
                    <a:pt x="1419007" y="199602"/>
                  </a:cubicBezTo>
                  <a:cubicBezTo>
                    <a:pt x="1231536" y="293139"/>
                    <a:pt x="1037964" y="389627"/>
                    <a:pt x="863313" y="257371"/>
                  </a:cubicBezTo>
                  <a:cubicBezTo>
                    <a:pt x="798682" y="207881"/>
                    <a:pt x="749493" y="134517"/>
                    <a:pt x="716911" y="38656"/>
                  </a:cubicBezTo>
                  <a:close/>
                  <a:moveTo>
                    <a:pt x="603269" y="0"/>
                  </a:moveTo>
                  <a:lnTo>
                    <a:pt x="637344" y="0"/>
                  </a:lnTo>
                  <a:lnTo>
                    <a:pt x="638107" y="7308"/>
                  </a:lnTo>
                  <a:cubicBezTo>
                    <a:pt x="666578" y="156638"/>
                    <a:pt x="724629" y="265820"/>
                    <a:pt x="810513" y="331684"/>
                  </a:cubicBezTo>
                  <a:cubicBezTo>
                    <a:pt x="978110" y="460230"/>
                    <a:pt x="1166294" y="366649"/>
                    <a:pt x="1365417" y="267674"/>
                  </a:cubicBezTo>
                  <a:cubicBezTo>
                    <a:pt x="1557612" y="171985"/>
                    <a:pt x="1756738" y="73009"/>
                    <a:pt x="1944928" y="178410"/>
                  </a:cubicBezTo>
                  <a:cubicBezTo>
                    <a:pt x="1966582" y="190951"/>
                    <a:pt x="1987396" y="204942"/>
                    <a:pt x="2007216" y="220291"/>
                  </a:cubicBezTo>
                  <a:cubicBezTo>
                    <a:pt x="2029242" y="237722"/>
                    <a:pt x="2052914" y="253058"/>
                    <a:pt x="2077796" y="266082"/>
                  </a:cubicBezTo>
                  <a:lnTo>
                    <a:pt x="2086562" y="269827"/>
                  </a:lnTo>
                  <a:cubicBezTo>
                    <a:pt x="2130383" y="285851"/>
                    <a:pt x="2177806" y="289450"/>
                    <a:pt x="2223607" y="280233"/>
                  </a:cubicBezTo>
                  <a:cubicBezTo>
                    <a:pt x="2269411" y="271011"/>
                    <a:pt x="2311815" y="249327"/>
                    <a:pt x="2346258" y="217558"/>
                  </a:cubicBezTo>
                  <a:cubicBezTo>
                    <a:pt x="2374401" y="191589"/>
                    <a:pt x="2398759" y="161781"/>
                    <a:pt x="2418630" y="129014"/>
                  </a:cubicBezTo>
                  <a:cubicBezTo>
                    <a:pt x="2452462" y="78884"/>
                    <a:pt x="2487358" y="27118"/>
                    <a:pt x="2545944" y="5615"/>
                  </a:cubicBezTo>
                  <a:lnTo>
                    <a:pt x="2588266" y="0"/>
                  </a:lnTo>
                  <a:lnTo>
                    <a:pt x="2648004" y="0"/>
                  </a:lnTo>
                  <a:lnTo>
                    <a:pt x="2692141" y="6263"/>
                  </a:lnTo>
                  <a:cubicBezTo>
                    <a:pt x="2724990" y="13819"/>
                    <a:pt x="2758743" y="16542"/>
                    <a:pt x="2792373" y="14349"/>
                  </a:cubicBezTo>
                  <a:lnTo>
                    <a:pt x="2840645" y="0"/>
                  </a:lnTo>
                  <a:lnTo>
                    <a:pt x="2913513" y="0"/>
                  </a:lnTo>
                  <a:lnTo>
                    <a:pt x="2878686" y="26250"/>
                  </a:lnTo>
                  <a:cubicBezTo>
                    <a:pt x="2854333" y="38934"/>
                    <a:pt x="2826644" y="47746"/>
                    <a:pt x="2794514" y="51383"/>
                  </a:cubicBezTo>
                  <a:cubicBezTo>
                    <a:pt x="2757590" y="53369"/>
                    <a:pt x="2720615" y="50081"/>
                    <a:pt x="2684664" y="41611"/>
                  </a:cubicBezTo>
                  <a:cubicBezTo>
                    <a:pt x="2642937" y="29332"/>
                    <a:pt x="2598649" y="28524"/>
                    <a:pt x="2556434" y="39269"/>
                  </a:cubicBezTo>
                  <a:cubicBezTo>
                    <a:pt x="2508155" y="56843"/>
                    <a:pt x="2477862" y="101895"/>
                    <a:pt x="2446022" y="149754"/>
                  </a:cubicBezTo>
                  <a:cubicBezTo>
                    <a:pt x="2424542" y="185135"/>
                    <a:pt x="2398338" y="217398"/>
                    <a:pt x="2368120" y="245650"/>
                  </a:cubicBezTo>
                  <a:cubicBezTo>
                    <a:pt x="2327821" y="283365"/>
                    <a:pt x="2277474" y="308474"/>
                    <a:pt x="2223205" y="317880"/>
                  </a:cubicBezTo>
                  <a:cubicBezTo>
                    <a:pt x="2168977" y="327289"/>
                    <a:pt x="2113270" y="320590"/>
                    <a:pt x="2062879" y="298602"/>
                  </a:cubicBezTo>
                  <a:cubicBezTo>
                    <a:pt x="2035958" y="284791"/>
                    <a:pt x="2010486" y="268323"/>
                    <a:pt x="1986814" y="249429"/>
                  </a:cubicBezTo>
                  <a:cubicBezTo>
                    <a:pt x="1968095" y="235165"/>
                    <a:pt x="1948574" y="221960"/>
                    <a:pt x="1928365" y="209882"/>
                  </a:cubicBezTo>
                  <a:cubicBezTo>
                    <a:pt x="1755630" y="112815"/>
                    <a:pt x="1564564" y="208290"/>
                    <a:pt x="1380387" y="299768"/>
                  </a:cubicBezTo>
                  <a:cubicBezTo>
                    <a:pt x="1180973" y="398616"/>
                    <a:pt x="974246" y="501640"/>
                    <a:pt x="789792" y="359983"/>
                  </a:cubicBezTo>
                  <a:cubicBezTo>
                    <a:pt x="697185" y="288825"/>
                    <a:pt x="634756" y="172904"/>
                    <a:pt x="604786" y="14949"/>
                  </a:cubicBezTo>
                  <a:close/>
                  <a:moveTo>
                    <a:pt x="511599" y="0"/>
                  </a:moveTo>
                  <a:lnTo>
                    <a:pt x="546482" y="0"/>
                  </a:lnTo>
                  <a:lnTo>
                    <a:pt x="546450" y="1014"/>
                  </a:lnTo>
                  <a:cubicBezTo>
                    <a:pt x="547201" y="29946"/>
                    <a:pt x="549853" y="58622"/>
                    <a:pt x="555056" y="86889"/>
                  </a:cubicBezTo>
                  <a:cubicBezTo>
                    <a:pt x="584982" y="246562"/>
                    <a:pt x="646745" y="363237"/>
                    <a:pt x="738303" y="433603"/>
                  </a:cubicBezTo>
                  <a:cubicBezTo>
                    <a:pt x="916876" y="572050"/>
                    <a:pt x="1117213" y="471855"/>
                    <a:pt x="1329492" y="366346"/>
                  </a:cubicBezTo>
                  <a:cubicBezTo>
                    <a:pt x="1534173" y="264880"/>
                    <a:pt x="1745199" y="159871"/>
                    <a:pt x="1945627" y="272237"/>
                  </a:cubicBezTo>
                  <a:cubicBezTo>
                    <a:pt x="1968543" y="285907"/>
                    <a:pt x="1990632" y="300908"/>
                    <a:pt x="2011775" y="317163"/>
                  </a:cubicBezTo>
                  <a:cubicBezTo>
                    <a:pt x="2035292" y="335927"/>
                    <a:pt x="2060464" y="352499"/>
                    <a:pt x="2087022" y="366674"/>
                  </a:cubicBezTo>
                  <a:lnTo>
                    <a:pt x="2096940" y="370916"/>
                  </a:lnTo>
                  <a:cubicBezTo>
                    <a:pt x="2143620" y="388272"/>
                    <a:pt x="2194233" y="392300"/>
                    <a:pt x="2243151" y="382554"/>
                  </a:cubicBezTo>
                  <a:cubicBezTo>
                    <a:pt x="2292107" y="372810"/>
                    <a:pt x="2337426" y="349669"/>
                    <a:pt x="2374142" y="315704"/>
                  </a:cubicBezTo>
                  <a:cubicBezTo>
                    <a:pt x="2403366" y="287467"/>
                    <a:pt x="2428678" y="255411"/>
                    <a:pt x="2449380" y="220405"/>
                  </a:cubicBezTo>
                  <a:cubicBezTo>
                    <a:pt x="2485188" y="167294"/>
                    <a:pt x="2522169" y="112255"/>
                    <a:pt x="2584281" y="89821"/>
                  </a:cubicBezTo>
                  <a:cubicBezTo>
                    <a:pt x="2635200" y="75915"/>
                    <a:pt x="2688919" y="76393"/>
                    <a:pt x="2739483" y="91196"/>
                  </a:cubicBezTo>
                  <a:cubicBezTo>
                    <a:pt x="2774341" y="99827"/>
                    <a:pt x="2810205" y="103467"/>
                    <a:pt x="2846128" y="102026"/>
                  </a:cubicBezTo>
                  <a:cubicBezTo>
                    <a:pt x="2905531" y="95980"/>
                    <a:pt x="2948926" y="69809"/>
                    <a:pt x="2984732" y="32887"/>
                  </a:cubicBezTo>
                  <a:lnTo>
                    <a:pt x="3010647" y="0"/>
                  </a:lnTo>
                  <a:lnTo>
                    <a:pt x="3053987" y="0"/>
                  </a:lnTo>
                  <a:lnTo>
                    <a:pt x="3006768" y="59055"/>
                  </a:lnTo>
                  <a:cubicBezTo>
                    <a:pt x="2966817" y="99503"/>
                    <a:pt x="2917346" y="128981"/>
                    <a:pt x="2849368" y="135704"/>
                  </a:cubicBezTo>
                  <a:cubicBezTo>
                    <a:pt x="2810534" y="138153"/>
                    <a:pt x="2771586" y="134744"/>
                    <a:pt x="2733795" y="125572"/>
                  </a:cubicBezTo>
                  <a:cubicBezTo>
                    <a:pt x="2689208" y="112417"/>
                    <a:pt x="2641866" y="111503"/>
                    <a:pt x="2596728" y="122923"/>
                  </a:cubicBezTo>
                  <a:cubicBezTo>
                    <a:pt x="2544050" y="141053"/>
                    <a:pt x="2511669" y="189379"/>
                    <a:pt x="2477575" y="240097"/>
                  </a:cubicBezTo>
                  <a:cubicBezTo>
                    <a:pt x="2454900" y="277612"/>
                    <a:pt x="2427151" y="311802"/>
                    <a:pt x="2395164" y="341701"/>
                  </a:cubicBezTo>
                  <a:cubicBezTo>
                    <a:pt x="2352192" y="381458"/>
                    <a:pt x="2298738" y="407889"/>
                    <a:pt x="2241193" y="417772"/>
                  </a:cubicBezTo>
                  <a:cubicBezTo>
                    <a:pt x="2183691" y="427660"/>
                    <a:pt x="2124621" y="420581"/>
                    <a:pt x="2071153" y="397395"/>
                  </a:cubicBezTo>
                  <a:cubicBezTo>
                    <a:pt x="2042475" y="382409"/>
                    <a:pt x="2015333" y="364762"/>
                    <a:pt x="1989990" y="344672"/>
                  </a:cubicBezTo>
                  <a:cubicBezTo>
                    <a:pt x="1970243" y="329015"/>
                    <a:pt x="1949450" y="314785"/>
                    <a:pt x="1927685" y="302082"/>
                  </a:cubicBezTo>
                  <a:cubicBezTo>
                    <a:pt x="1742631" y="199056"/>
                    <a:pt x="1539869" y="299259"/>
                    <a:pt x="1342833" y="397393"/>
                  </a:cubicBezTo>
                  <a:cubicBezTo>
                    <a:pt x="1130969" y="502738"/>
                    <a:pt x="911634" y="611831"/>
                    <a:pt x="716119" y="461282"/>
                  </a:cubicBezTo>
                  <a:cubicBezTo>
                    <a:pt x="617550" y="385486"/>
                    <a:pt x="551822" y="261912"/>
                    <a:pt x="520107" y="93488"/>
                  </a:cubicBezTo>
                  <a:cubicBezTo>
                    <a:pt x="514968" y="63858"/>
                    <a:pt x="512298" y="33807"/>
                    <a:pt x="511497" y="3562"/>
                  </a:cubicBezTo>
                  <a:close/>
                  <a:moveTo>
                    <a:pt x="427722" y="0"/>
                  </a:moveTo>
                  <a:lnTo>
                    <a:pt x="461960" y="0"/>
                  </a:lnTo>
                  <a:lnTo>
                    <a:pt x="459398" y="76252"/>
                  </a:lnTo>
                  <a:cubicBezTo>
                    <a:pt x="460158" y="107032"/>
                    <a:pt x="462951" y="137503"/>
                    <a:pt x="468465" y="167466"/>
                  </a:cubicBezTo>
                  <a:cubicBezTo>
                    <a:pt x="499845" y="337488"/>
                    <a:pt x="565404" y="460645"/>
                    <a:pt x="662430" y="536823"/>
                  </a:cubicBezTo>
                  <a:cubicBezTo>
                    <a:pt x="851433" y="683198"/>
                    <a:pt x="1064467" y="578356"/>
                    <a:pt x="1289612" y="466187"/>
                  </a:cubicBezTo>
                  <a:cubicBezTo>
                    <a:pt x="1506484" y="358815"/>
                    <a:pt x="1730710" y="247989"/>
                    <a:pt x="1942367" y="367231"/>
                  </a:cubicBezTo>
                  <a:cubicBezTo>
                    <a:pt x="1966748" y="381630"/>
                    <a:pt x="1990149" y="397656"/>
                    <a:pt x="2012372" y="415205"/>
                  </a:cubicBezTo>
                  <a:cubicBezTo>
                    <a:pt x="2037711" y="435318"/>
                    <a:pt x="2064846" y="453064"/>
                    <a:pt x="2093382" y="468219"/>
                  </a:cubicBezTo>
                  <a:lnTo>
                    <a:pt x="2104496" y="472963"/>
                  </a:lnTo>
                  <a:cubicBezTo>
                    <a:pt x="2154081" y="491578"/>
                    <a:pt x="2207849" y="495996"/>
                    <a:pt x="2259880" y="485727"/>
                  </a:cubicBezTo>
                  <a:cubicBezTo>
                    <a:pt x="2311910" y="475458"/>
                    <a:pt x="2360133" y="450906"/>
                    <a:pt x="2399161" y="414804"/>
                  </a:cubicBezTo>
                  <a:cubicBezTo>
                    <a:pt x="2430513" y="385071"/>
                    <a:pt x="2457848" y="351317"/>
                    <a:pt x="2480383" y="314420"/>
                  </a:cubicBezTo>
                  <a:cubicBezTo>
                    <a:pt x="2518876" y="258282"/>
                    <a:pt x="2557235" y="200010"/>
                    <a:pt x="2622982" y="176354"/>
                  </a:cubicBezTo>
                  <a:cubicBezTo>
                    <a:pt x="2676877" y="161627"/>
                    <a:pt x="2733721" y="161902"/>
                    <a:pt x="2787433" y="177158"/>
                  </a:cubicBezTo>
                  <a:cubicBezTo>
                    <a:pt x="2824691" y="186272"/>
                    <a:pt x="2863110" y="190051"/>
                    <a:pt x="2901456" y="188376"/>
                  </a:cubicBezTo>
                  <a:cubicBezTo>
                    <a:pt x="2995903" y="178981"/>
                    <a:pt x="3052619" y="121429"/>
                    <a:pt x="3101206" y="49467"/>
                  </a:cubicBezTo>
                  <a:lnTo>
                    <a:pt x="3131977" y="0"/>
                  </a:lnTo>
                  <a:lnTo>
                    <a:pt x="3158685" y="0"/>
                  </a:lnTo>
                  <a:lnTo>
                    <a:pt x="3158685" y="18997"/>
                  </a:lnTo>
                  <a:lnTo>
                    <a:pt x="3127355" y="70330"/>
                  </a:lnTo>
                  <a:cubicBezTo>
                    <a:pt x="3076005" y="147195"/>
                    <a:pt x="3012357" y="211877"/>
                    <a:pt x="2904308" y="222229"/>
                  </a:cubicBezTo>
                  <a:cubicBezTo>
                    <a:pt x="2862716" y="224500"/>
                    <a:pt x="2821075" y="220633"/>
                    <a:pt x="2780658" y="210739"/>
                  </a:cubicBezTo>
                  <a:cubicBezTo>
                    <a:pt x="2733237" y="196447"/>
                    <a:pt x="2682730" y="195274"/>
                    <a:pt x="2634589" y="207364"/>
                  </a:cubicBezTo>
                  <a:cubicBezTo>
                    <a:pt x="2579192" y="227096"/>
                    <a:pt x="2544947" y="278108"/>
                    <a:pt x="2508766" y="332099"/>
                  </a:cubicBezTo>
                  <a:cubicBezTo>
                    <a:pt x="2484651" y="371737"/>
                    <a:pt x="2455269" y="407901"/>
                    <a:pt x="2421416" y="439585"/>
                  </a:cubicBezTo>
                  <a:cubicBezTo>
                    <a:pt x="2318898" y="526707"/>
                    <a:pt x="2184043" y="549653"/>
                    <a:pt x="2078535" y="497298"/>
                  </a:cubicBezTo>
                  <a:cubicBezTo>
                    <a:pt x="2048454" y="481378"/>
                    <a:pt x="2019878" y="462666"/>
                    <a:pt x="1993238" y="441407"/>
                  </a:cubicBezTo>
                  <a:cubicBezTo>
                    <a:pt x="1972061" y="424606"/>
                    <a:pt x="1949756" y="409274"/>
                    <a:pt x="1926474" y="395521"/>
                  </a:cubicBezTo>
                  <a:cubicBezTo>
                    <a:pt x="1729975" y="284486"/>
                    <a:pt x="1514228" y="391644"/>
                    <a:pt x="1305542" y="495213"/>
                  </a:cubicBezTo>
                  <a:cubicBezTo>
                    <a:pt x="1080774" y="606502"/>
                    <a:pt x="850284" y="722291"/>
                    <a:pt x="642253" y="562231"/>
                  </a:cubicBezTo>
                  <a:cubicBezTo>
                    <a:pt x="537628" y="482810"/>
                    <a:pt x="469194" y="349394"/>
                    <a:pt x="435022" y="172972"/>
                  </a:cubicBezTo>
                  <a:cubicBezTo>
                    <a:pt x="429090" y="141963"/>
                    <a:pt x="426057" y="110435"/>
                    <a:pt x="425182" y="78607"/>
                  </a:cubicBezTo>
                  <a:close/>
                  <a:moveTo>
                    <a:pt x="350472" y="0"/>
                  </a:moveTo>
                  <a:lnTo>
                    <a:pt x="385788" y="0"/>
                  </a:lnTo>
                  <a:lnTo>
                    <a:pt x="379661" y="50107"/>
                  </a:lnTo>
                  <a:cubicBezTo>
                    <a:pt x="373919" y="116237"/>
                    <a:pt x="373881" y="181853"/>
                    <a:pt x="385471" y="245317"/>
                  </a:cubicBezTo>
                  <a:cubicBezTo>
                    <a:pt x="418683" y="424802"/>
                    <a:pt x="485950" y="557716"/>
                    <a:pt x="590280" y="637016"/>
                  </a:cubicBezTo>
                  <a:cubicBezTo>
                    <a:pt x="791093" y="792952"/>
                    <a:pt x="1015986" y="681368"/>
                    <a:pt x="1253906" y="563545"/>
                  </a:cubicBezTo>
                  <a:cubicBezTo>
                    <a:pt x="1482807" y="449853"/>
                    <a:pt x="1720815" y="333455"/>
                    <a:pt x="1943272" y="459748"/>
                  </a:cubicBezTo>
                  <a:cubicBezTo>
                    <a:pt x="1968894" y="475050"/>
                    <a:pt x="1993498" y="491946"/>
                    <a:pt x="2017008" y="510352"/>
                  </a:cubicBezTo>
                  <a:cubicBezTo>
                    <a:pt x="2043383" y="531810"/>
                    <a:pt x="2071828" y="550588"/>
                    <a:pt x="2101918" y="566410"/>
                  </a:cubicBezTo>
                  <a:lnTo>
                    <a:pt x="2114187" y="571655"/>
                  </a:lnTo>
                  <a:cubicBezTo>
                    <a:pt x="2166652" y="591384"/>
                    <a:pt x="2223580" y="596117"/>
                    <a:pt x="2278682" y="585331"/>
                  </a:cubicBezTo>
                  <a:cubicBezTo>
                    <a:pt x="2333783" y="574545"/>
                    <a:pt x="2384907" y="548664"/>
                    <a:pt x="2426319" y="510546"/>
                  </a:cubicBezTo>
                  <a:cubicBezTo>
                    <a:pt x="2459597" y="479248"/>
                    <a:pt x="2488439" y="443552"/>
                    <a:pt x="2512090" y="404454"/>
                  </a:cubicBezTo>
                  <a:cubicBezTo>
                    <a:pt x="2551547" y="345966"/>
                    <a:pt x="2592869" y="284793"/>
                    <a:pt x="2662140" y="260206"/>
                  </a:cubicBezTo>
                  <a:cubicBezTo>
                    <a:pt x="2718597" y="245083"/>
                    <a:pt x="2778059" y="245744"/>
                    <a:pt x="2834068" y="262121"/>
                  </a:cubicBezTo>
                  <a:cubicBezTo>
                    <a:pt x="2873489" y="272025"/>
                    <a:pt x="2914190" y="276196"/>
                    <a:pt x="2954859" y="274496"/>
                  </a:cubicBezTo>
                  <a:cubicBezTo>
                    <a:pt x="3022616" y="268364"/>
                    <a:pt x="3071589" y="239453"/>
                    <a:pt x="3111831" y="198218"/>
                  </a:cubicBezTo>
                  <a:lnTo>
                    <a:pt x="3158685" y="138843"/>
                  </a:lnTo>
                  <a:lnTo>
                    <a:pt x="3158685" y="192775"/>
                  </a:lnTo>
                  <a:lnTo>
                    <a:pt x="3133547" y="223994"/>
                  </a:lnTo>
                  <a:cubicBezTo>
                    <a:pt x="3088893" y="268899"/>
                    <a:pt x="3033669" y="301558"/>
                    <a:pt x="2957880" y="308762"/>
                  </a:cubicBezTo>
                  <a:cubicBezTo>
                    <a:pt x="2913896" y="310914"/>
                    <a:pt x="2869852" y="306612"/>
                    <a:pt x="2827184" y="295994"/>
                  </a:cubicBezTo>
                  <a:cubicBezTo>
                    <a:pt x="2776876" y="280679"/>
                    <a:pt x="2723311" y="279408"/>
                    <a:pt x="2672236" y="292310"/>
                  </a:cubicBezTo>
                  <a:cubicBezTo>
                    <a:pt x="2613634" y="313102"/>
                    <a:pt x="2577136" y="366969"/>
                    <a:pt x="2538439" y="424401"/>
                  </a:cubicBezTo>
                  <a:cubicBezTo>
                    <a:pt x="2513142" y="466059"/>
                    <a:pt x="2482262" y="504047"/>
                    <a:pt x="2446690" y="537306"/>
                  </a:cubicBezTo>
                  <a:cubicBezTo>
                    <a:pt x="2338449" y="628929"/>
                    <a:pt x="2196142" y="653198"/>
                    <a:pt x="2085190" y="597468"/>
                  </a:cubicBezTo>
                  <a:cubicBezTo>
                    <a:pt x="2053328" y="580667"/>
                    <a:pt x="2023161" y="560803"/>
                    <a:pt x="1995116" y="538154"/>
                  </a:cubicBezTo>
                  <a:cubicBezTo>
                    <a:pt x="1972771" y="520569"/>
                    <a:pt x="1949301" y="504403"/>
                    <a:pt x="1924942" y="489762"/>
                  </a:cubicBezTo>
                  <a:cubicBezTo>
                    <a:pt x="1717076" y="369710"/>
                    <a:pt x="1487089" y="484328"/>
                    <a:pt x="1267376" y="594303"/>
                  </a:cubicBezTo>
                  <a:cubicBezTo>
                    <a:pt x="1031162" y="712160"/>
                    <a:pt x="785184" y="833487"/>
                    <a:pt x="567799" y="664568"/>
                  </a:cubicBezTo>
                  <a:cubicBezTo>
                    <a:pt x="458007" y="579460"/>
                    <a:pt x="385105" y="440321"/>
                    <a:pt x="350522" y="251916"/>
                  </a:cubicBezTo>
                  <a:cubicBezTo>
                    <a:pt x="338496" y="184620"/>
                    <a:pt x="338597" y="116428"/>
                    <a:pt x="344544" y="48302"/>
                  </a:cubicBezTo>
                  <a:close/>
                  <a:moveTo>
                    <a:pt x="273797" y="0"/>
                  </a:moveTo>
                  <a:lnTo>
                    <a:pt x="308963" y="0"/>
                  </a:lnTo>
                  <a:lnTo>
                    <a:pt x="306858" y="12703"/>
                  </a:lnTo>
                  <a:cubicBezTo>
                    <a:pt x="290889" y="117514"/>
                    <a:pt x="281261" y="223178"/>
                    <a:pt x="299396" y="323904"/>
                  </a:cubicBezTo>
                  <a:cubicBezTo>
                    <a:pt x="334395" y="514568"/>
                    <a:pt x="406166" y="653921"/>
                    <a:pt x="515214" y="738359"/>
                  </a:cubicBezTo>
                  <a:cubicBezTo>
                    <a:pt x="726708" y="904068"/>
                    <a:pt x="963880" y="785576"/>
                    <a:pt x="1214959" y="661219"/>
                  </a:cubicBezTo>
                  <a:cubicBezTo>
                    <a:pt x="1455302" y="543390"/>
                    <a:pt x="1704666" y="418998"/>
                    <a:pt x="1940173" y="554341"/>
                  </a:cubicBezTo>
                  <a:cubicBezTo>
                    <a:pt x="1967378" y="570440"/>
                    <a:pt x="1993415" y="588407"/>
                    <a:pt x="2018088" y="608114"/>
                  </a:cubicBezTo>
                  <a:cubicBezTo>
                    <a:pt x="2046026" y="630563"/>
                    <a:pt x="2075945" y="650428"/>
                    <a:pt x="2107453" y="667471"/>
                  </a:cubicBezTo>
                  <a:lnTo>
                    <a:pt x="2121197" y="673338"/>
                  </a:lnTo>
                  <a:cubicBezTo>
                    <a:pt x="2176800" y="694495"/>
                    <a:pt x="2237245" y="699713"/>
                    <a:pt x="2295751" y="688411"/>
                  </a:cubicBezTo>
                  <a:cubicBezTo>
                    <a:pt x="2354256" y="677110"/>
                    <a:pt x="2408544" y="649729"/>
                    <a:pt x="2452569" y="609329"/>
                  </a:cubicBezTo>
                  <a:cubicBezTo>
                    <a:pt x="2487542" y="576295"/>
                    <a:pt x="2518009" y="538736"/>
                    <a:pt x="2543087" y="497643"/>
                  </a:cubicBezTo>
                  <a:cubicBezTo>
                    <a:pt x="2585304" y="434420"/>
                    <a:pt x="2628343" y="370854"/>
                    <a:pt x="2701206" y="345031"/>
                  </a:cubicBezTo>
                  <a:cubicBezTo>
                    <a:pt x="2761696" y="323988"/>
                    <a:pt x="2823523" y="336162"/>
                    <a:pt x="2883334" y="348174"/>
                  </a:cubicBezTo>
                  <a:cubicBezTo>
                    <a:pt x="2924971" y="358762"/>
                    <a:pt x="2967955" y="363319"/>
                    <a:pt x="3010894" y="361702"/>
                  </a:cubicBezTo>
                  <a:cubicBezTo>
                    <a:pt x="3046432" y="358391"/>
                    <a:pt x="3077174" y="349061"/>
                    <a:pt x="3104378" y="335116"/>
                  </a:cubicBezTo>
                  <a:lnTo>
                    <a:pt x="3158685" y="294328"/>
                  </a:lnTo>
                  <a:lnTo>
                    <a:pt x="3158685" y="333815"/>
                  </a:lnTo>
                  <a:lnTo>
                    <a:pt x="3117053" y="364766"/>
                  </a:lnTo>
                  <a:cubicBezTo>
                    <a:pt x="3086774" y="380176"/>
                    <a:pt x="3052386" y="390617"/>
                    <a:pt x="3012533" y="394340"/>
                  </a:cubicBezTo>
                  <a:cubicBezTo>
                    <a:pt x="2966500" y="396712"/>
                    <a:pt x="2920432" y="392349"/>
                    <a:pt x="2875724" y="381384"/>
                  </a:cubicBezTo>
                  <a:cubicBezTo>
                    <a:pt x="2818334" y="370073"/>
                    <a:pt x="2762997" y="358927"/>
                    <a:pt x="2711774" y="376973"/>
                  </a:cubicBezTo>
                  <a:cubicBezTo>
                    <a:pt x="2648621" y="398612"/>
                    <a:pt x="2609309" y="455088"/>
                    <a:pt x="2568991" y="513911"/>
                  </a:cubicBezTo>
                  <a:cubicBezTo>
                    <a:pt x="2542199" y="557832"/>
                    <a:pt x="2509515" y="597860"/>
                    <a:pt x="2471874" y="632861"/>
                  </a:cubicBezTo>
                  <a:cubicBezTo>
                    <a:pt x="2358232" y="729109"/>
                    <a:pt x="2209357" y="754068"/>
                    <a:pt x="2091992" y="695590"/>
                  </a:cubicBezTo>
                  <a:cubicBezTo>
                    <a:pt x="2058973" y="678316"/>
                    <a:pt x="2027641" y="658061"/>
                    <a:pt x="1998303" y="635077"/>
                  </a:cubicBezTo>
                  <a:cubicBezTo>
                    <a:pt x="1974739" y="616351"/>
                    <a:pt x="1949996" y="599168"/>
                    <a:pt x="1924229" y="583633"/>
                  </a:cubicBezTo>
                  <a:cubicBezTo>
                    <a:pt x="1704225" y="458050"/>
                    <a:pt x="1463128" y="577640"/>
                    <a:pt x="1230050" y="693018"/>
                  </a:cubicBezTo>
                  <a:cubicBezTo>
                    <a:pt x="980768" y="816407"/>
                    <a:pt x="723054" y="944176"/>
                    <a:pt x="494193" y="766536"/>
                  </a:cubicBezTo>
                  <a:cubicBezTo>
                    <a:pt x="378264" y="676378"/>
                    <a:pt x="301527" y="530045"/>
                    <a:pt x="265616" y="331002"/>
                  </a:cubicBezTo>
                  <a:cubicBezTo>
                    <a:pt x="246796" y="225815"/>
                    <a:pt x="255667" y="117224"/>
                    <a:pt x="272074" y="10094"/>
                  </a:cubicBezTo>
                  <a:close/>
                  <a:moveTo>
                    <a:pt x="202086" y="0"/>
                  </a:moveTo>
                  <a:lnTo>
                    <a:pt x="235391" y="0"/>
                  </a:lnTo>
                  <a:lnTo>
                    <a:pt x="222580" y="76092"/>
                  </a:lnTo>
                  <a:cubicBezTo>
                    <a:pt x="205569" y="186528"/>
                    <a:pt x="195515" y="297738"/>
                    <a:pt x="214491" y="403772"/>
                  </a:cubicBezTo>
                  <a:cubicBezTo>
                    <a:pt x="250364" y="604535"/>
                    <a:pt x="326430" y="751626"/>
                    <a:pt x="440732" y="840741"/>
                  </a:cubicBezTo>
                  <a:cubicBezTo>
                    <a:pt x="663788" y="1014166"/>
                    <a:pt x="913656" y="891031"/>
                    <a:pt x="1176763" y="760350"/>
                  </a:cubicBezTo>
                  <a:cubicBezTo>
                    <a:pt x="1430052" y="634857"/>
                    <a:pt x="1691279" y="506157"/>
                    <a:pt x="1939379" y="646865"/>
                  </a:cubicBezTo>
                  <a:cubicBezTo>
                    <a:pt x="1967855" y="663983"/>
                    <a:pt x="1995166" y="682962"/>
                    <a:pt x="2021152" y="703688"/>
                  </a:cubicBezTo>
                  <a:cubicBezTo>
                    <a:pt x="2050493" y="727530"/>
                    <a:pt x="2082004" y="748551"/>
                    <a:pt x="2115252" y="766465"/>
                  </a:cubicBezTo>
                  <a:lnTo>
                    <a:pt x="2130193" y="772832"/>
                  </a:lnTo>
                  <a:cubicBezTo>
                    <a:pt x="2188421" y="794715"/>
                    <a:pt x="2251632" y="800029"/>
                    <a:pt x="2312838" y="788192"/>
                  </a:cubicBezTo>
                  <a:cubicBezTo>
                    <a:pt x="2374043" y="776350"/>
                    <a:pt x="2430841" y="747812"/>
                    <a:pt x="2477015" y="705713"/>
                  </a:cubicBezTo>
                  <a:cubicBezTo>
                    <a:pt x="2513812" y="670878"/>
                    <a:pt x="2545791" y="631298"/>
                    <a:pt x="2572192" y="588028"/>
                  </a:cubicBezTo>
                  <a:cubicBezTo>
                    <a:pt x="2614877" y="522913"/>
                    <a:pt x="2661567" y="455696"/>
                    <a:pt x="2738512" y="429191"/>
                  </a:cubicBezTo>
                  <a:cubicBezTo>
                    <a:pt x="2802487" y="407208"/>
                    <a:pt x="2866177" y="419838"/>
                    <a:pt x="2929644" y="433057"/>
                  </a:cubicBezTo>
                  <a:cubicBezTo>
                    <a:pt x="2973686" y="443608"/>
                    <a:pt x="3019027" y="447779"/>
                    <a:pt x="3064271" y="445433"/>
                  </a:cubicBezTo>
                  <a:cubicBezTo>
                    <a:pt x="3083014" y="443717"/>
                    <a:pt x="3100489" y="440417"/>
                    <a:pt x="3116864" y="435720"/>
                  </a:cubicBezTo>
                  <a:lnTo>
                    <a:pt x="3158685" y="419258"/>
                  </a:lnTo>
                  <a:lnTo>
                    <a:pt x="3158685" y="456663"/>
                  </a:lnTo>
                  <a:lnTo>
                    <a:pt x="3125326" y="469676"/>
                  </a:lnTo>
                  <a:cubicBezTo>
                    <a:pt x="3107057" y="474879"/>
                    <a:pt x="3087540" y="478549"/>
                    <a:pt x="3066600" y="480455"/>
                  </a:cubicBezTo>
                  <a:cubicBezTo>
                    <a:pt x="3018024" y="482536"/>
                    <a:pt x="2969404" y="477558"/>
                    <a:pt x="2922296" y="465682"/>
                  </a:cubicBezTo>
                  <a:cubicBezTo>
                    <a:pt x="2861346" y="453880"/>
                    <a:pt x="2803509" y="442026"/>
                    <a:pt x="2749041" y="461124"/>
                  </a:cubicBezTo>
                  <a:cubicBezTo>
                    <a:pt x="2683598" y="484205"/>
                    <a:pt x="2643037" y="544322"/>
                    <a:pt x="2599998" y="607886"/>
                  </a:cubicBezTo>
                  <a:cubicBezTo>
                    <a:pt x="2572144" y="653888"/>
                    <a:pt x="2537963" y="695753"/>
                    <a:pt x="2498523" y="732260"/>
                  </a:cubicBezTo>
                  <a:cubicBezTo>
                    <a:pt x="2378840" y="832884"/>
                    <a:pt x="2222622" y="858865"/>
                    <a:pt x="2099981" y="797435"/>
                  </a:cubicBezTo>
                  <a:cubicBezTo>
                    <a:pt x="2064795" y="778524"/>
                    <a:pt x="2031484" y="756384"/>
                    <a:pt x="2000396" y="731280"/>
                  </a:cubicBezTo>
                  <a:cubicBezTo>
                    <a:pt x="1975605" y="711512"/>
                    <a:pt x="1949498" y="693402"/>
                    <a:pt x="1922314" y="677084"/>
                  </a:cubicBezTo>
                  <a:cubicBezTo>
                    <a:pt x="1690628" y="544073"/>
                    <a:pt x="1436921" y="669739"/>
                    <a:pt x="1191522" y="791315"/>
                  </a:cubicBezTo>
                  <a:cubicBezTo>
                    <a:pt x="929919" y="920896"/>
                    <a:pt x="659798" y="1055871"/>
                    <a:pt x="420846" y="868705"/>
                  </a:cubicBezTo>
                  <a:cubicBezTo>
                    <a:pt x="299656" y="773872"/>
                    <a:pt x="219083" y="620342"/>
                    <a:pt x="181711" y="410955"/>
                  </a:cubicBezTo>
                  <a:cubicBezTo>
                    <a:pt x="162051" y="300461"/>
                    <a:pt x="172310" y="186341"/>
                    <a:pt x="189695" y="73509"/>
                  </a:cubicBezTo>
                  <a:close/>
                  <a:moveTo>
                    <a:pt x="127836" y="0"/>
                  </a:moveTo>
                  <a:lnTo>
                    <a:pt x="160434" y="0"/>
                  </a:lnTo>
                  <a:lnTo>
                    <a:pt x="156297" y="24718"/>
                  </a:lnTo>
                  <a:cubicBezTo>
                    <a:pt x="129277" y="177777"/>
                    <a:pt x="101631" y="334733"/>
                    <a:pt x="127430" y="484655"/>
                  </a:cubicBezTo>
                  <a:cubicBezTo>
                    <a:pt x="164756" y="695761"/>
                    <a:pt x="244535" y="850341"/>
                    <a:pt x="364512" y="943968"/>
                  </a:cubicBezTo>
                  <a:cubicBezTo>
                    <a:pt x="598501" y="1126575"/>
                    <a:pt x="859978" y="997284"/>
                    <a:pt x="1136823" y="860323"/>
                  </a:cubicBezTo>
                  <a:cubicBezTo>
                    <a:pt x="1402306" y="728928"/>
                    <a:pt x="1676943" y="593104"/>
                    <a:pt x="1936192" y="742409"/>
                  </a:cubicBezTo>
                  <a:cubicBezTo>
                    <a:pt x="1965912" y="760403"/>
                    <a:pt x="1994507" y="780261"/>
                    <a:pt x="2021737" y="801865"/>
                  </a:cubicBezTo>
                  <a:cubicBezTo>
                    <a:pt x="2052484" y="827068"/>
                    <a:pt x="2085585" y="849235"/>
                    <a:pt x="2120572" y="868061"/>
                  </a:cubicBezTo>
                  <a:lnTo>
                    <a:pt x="2136667" y="874926"/>
                  </a:lnTo>
                  <a:cubicBezTo>
                    <a:pt x="2250595" y="923609"/>
                    <a:pt x="2392256" y="896959"/>
                    <a:pt x="2500867" y="804451"/>
                  </a:cubicBezTo>
                  <a:cubicBezTo>
                    <a:pt x="2539705" y="768174"/>
                    <a:pt x="2573431" y="726738"/>
                    <a:pt x="2601111" y="681297"/>
                  </a:cubicBezTo>
                  <a:cubicBezTo>
                    <a:pt x="2649087" y="611854"/>
                    <a:pt x="2695683" y="540776"/>
                    <a:pt x="2776583" y="513176"/>
                  </a:cubicBezTo>
                  <a:cubicBezTo>
                    <a:pt x="2842773" y="490058"/>
                    <a:pt x="2910954" y="504266"/>
                    <a:pt x="2976717" y="517768"/>
                  </a:cubicBezTo>
                  <a:cubicBezTo>
                    <a:pt x="3022787" y="529664"/>
                    <a:pt x="3070348" y="534900"/>
                    <a:pt x="3117965" y="533313"/>
                  </a:cubicBezTo>
                  <a:lnTo>
                    <a:pt x="3158685" y="525976"/>
                  </a:lnTo>
                  <a:lnTo>
                    <a:pt x="3158685" y="562230"/>
                  </a:lnTo>
                  <a:lnTo>
                    <a:pt x="3120589" y="569166"/>
                  </a:lnTo>
                  <a:cubicBezTo>
                    <a:pt x="3069702" y="571169"/>
                    <a:pt x="3018840" y="565804"/>
                    <a:pt x="2969518" y="553240"/>
                  </a:cubicBezTo>
                  <a:cubicBezTo>
                    <a:pt x="2905341" y="540064"/>
                    <a:pt x="2844972" y="527807"/>
                    <a:pt x="2787409" y="547668"/>
                  </a:cubicBezTo>
                  <a:cubicBezTo>
                    <a:pt x="2718442" y="571674"/>
                    <a:pt x="2675946" y="634777"/>
                    <a:pt x="2630780" y="701615"/>
                  </a:cubicBezTo>
                  <a:cubicBezTo>
                    <a:pt x="2601548" y="749053"/>
                    <a:pt x="2565998" y="792282"/>
                    <a:pt x="2525153" y="830105"/>
                  </a:cubicBezTo>
                  <a:cubicBezTo>
                    <a:pt x="2399917" y="935651"/>
                    <a:pt x="2236464" y="962366"/>
                    <a:pt x="2107909" y="897722"/>
                  </a:cubicBezTo>
                  <a:cubicBezTo>
                    <a:pt x="2070982" y="877940"/>
                    <a:pt x="2036040" y="854640"/>
                    <a:pt x="2003589" y="828147"/>
                  </a:cubicBezTo>
                  <a:cubicBezTo>
                    <a:pt x="1977390" y="807489"/>
                    <a:pt x="1950009" y="788373"/>
                    <a:pt x="1921608" y="770903"/>
                  </a:cubicBezTo>
                  <a:cubicBezTo>
                    <a:pt x="1677254" y="630394"/>
                    <a:pt x="1411226" y="762253"/>
                    <a:pt x="1154174" y="889269"/>
                  </a:cubicBezTo>
                  <a:cubicBezTo>
                    <a:pt x="880336" y="1024040"/>
                    <a:pt x="596476" y="1165298"/>
                    <a:pt x="345749" y="969288"/>
                  </a:cubicBezTo>
                  <a:cubicBezTo>
                    <a:pt x="218760" y="870237"/>
                    <a:pt x="134727" y="708631"/>
                    <a:pt x="96197" y="489023"/>
                  </a:cubicBezTo>
                  <a:cubicBezTo>
                    <a:pt x="68688" y="334203"/>
                    <a:pt x="97088" y="173054"/>
                    <a:pt x="124947" y="17227"/>
                  </a:cubicBezTo>
                  <a:close/>
                  <a:moveTo>
                    <a:pt x="54563" y="0"/>
                  </a:moveTo>
                  <a:lnTo>
                    <a:pt x="87756" y="0"/>
                  </a:lnTo>
                  <a:lnTo>
                    <a:pt x="74104" y="81262"/>
                  </a:lnTo>
                  <a:cubicBezTo>
                    <a:pt x="45369" y="241572"/>
                    <a:pt x="15963" y="407500"/>
                    <a:pt x="43263" y="563622"/>
                  </a:cubicBezTo>
                  <a:cubicBezTo>
                    <a:pt x="81877" y="784652"/>
                    <a:pt x="165366" y="946723"/>
                    <a:pt x="291187" y="1045272"/>
                  </a:cubicBezTo>
                  <a:cubicBezTo>
                    <a:pt x="535606" y="1238241"/>
                    <a:pt x="809906" y="1101582"/>
                    <a:pt x="1099490" y="958255"/>
                  </a:cubicBezTo>
                  <a:cubicBezTo>
                    <a:pt x="1377462" y="821079"/>
                    <a:pt x="1664541" y="678767"/>
                    <a:pt x="1935512" y="835499"/>
                  </a:cubicBezTo>
                  <a:cubicBezTo>
                    <a:pt x="1966697" y="854223"/>
                    <a:pt x="1996563" y="875103"/>
                    <a:pt x="2024875" y="897996"/>
                  </a:cubicBezTo>
                  <a:cubicBezTo>
                    <a:pt x="2057263" y="924252"/>
                    <a:pt x="2092007" y="947458"/>
                    <a:pt x="2128637" y="967323"/>
                  </a:cubicBezTo>
                  <a:cubicBezTo>
                    <a:pt x="2134492" y="969820"/>
                    <a:pt x="2140308" y="972314"/>
                    <a:pt x="2146164" y="974815"/>
                  </a:cubicBezTo>
                  <a:cubicBezTo>
                    <a:pt x="2265392" y="1025743"/>
                    <a:pt x="2413050" y="997855"/>
                    <a:pt x="2527552" y="901268"/>
                  </a:cubicBezTo>
                  <a:cubicBezTo>
                    <a:pt x="2568163" y="863288"/>
                    <a:pt x="2603435" y="819933"/>
                    <a:pt x="2632344" y="772406"/>
                  </a:cubicBezTo>
                  <a:cubicBezTo>
                    <a:pt x="2680787" y="701071"/>
                    <a:pt x="2732096" y="627845"/>
                    <a:pt x="2813851" y="598186"/>
                  </a:cubicBezTo>
                  <a:cubicBezTo>
                    <a:pt x="2883138" y="574307"/>
                    <a:pt x="2954210" y="589051"/>
                    <a:pt x="3022863" y="603092"/>
                  </a:cubicBezTo>
                  <a:cubicBezTo>
                    <a:pt x="3047066" y="609402"/>
                    <a:pt x="3071661" y="613947"/>
                    <a:pt x="3096458" y="616708"/>
                  </a:cubicBezTo>
                  <a:lnTo>
                    <a:pt x="3158685" y="619126"/>
                  </a:lnTo>
                  <a:lnTo>
                    <a:pt x="3158685" y="652751"/>
                  </a:lnTo>
                  <a:lnTo>
                    <a:pt x="3093725" y="650707"/>
                  </a:lnTo>
                  <a:cubicBezTo>
                    <a:pt x="3067277" y="647880"/>
                    <a:pt x="3041049" y="643070"/>
                    <a:pt x="3015253" y="636301"/>
                  </a:cubicBezTo>
                  <a:cubicBezTo>
                    <a:pt x="2948185" y="622590"/>
                    <a:pt x="2884758" y="609371"/>
                    <a:pt x="2824420" y="630127"/>
                  </a:cubicBezTo>
                  <a:cubicBezTo>
                    <a:pt x="2751851" y="656780"/>
                    <a:pt x="2707303" y="721440"/>
                    <a:pt x="2659925" y="791134"/>
                  </a:cubicBezTo>
                  <a:cubicBezTo>
                    <a:pt x="2629424" y="841520"/>
                    <a:pt x="2592054" y="887388"/>
                    <a:pt x="2548893" y="927393"/>
                  </a:cubicBezTo>
                  <a:cubicBezTo>
                    <a:pt x="2418046" y="1037144"/>
                    <a:pt x="2246969" y="1064764"/>
                    <a:pt x="2112820" y="997034"/>
                  </a:cubicBezTo>
                  <a:cubicBezTo>
                    <a:pt x="2074802" y="976509"/>
                    <a:pt x="2038866" y="952313"/>
                    <a:pt x="2005478" y="924786"/>
                  </a:cubicBezTo>
                  <a:cubicBezTo>
                    <a:pt x="1978049" y="903082"/>
                    <a:pt x="1949348" y="883048"/>
                    <a:pt x="1919527" y="864791"/>
                  </a:cubicBezTo>
                  <a:cubicBezTo>
                    <a:pt x="1664767" y="717061"/>
                    <a:pt x="1385414" y="855039"/>
                    <a:pt x="1116296" y="987661"/>
                  </a:cubicBezTo>
                  <a:cubicBezTo>
                    <a:pt x="829889" y="1129217"/>
                    <a:pt x="533497" y="1275539"/>
                    <a:pt x="271716" y="1070640"/>
                  </a:cubicBezTo>
                  <a:cubicBezTo>
                    <a:pt x="139050" y="967081"/>
                    <a:pt x="51431" y="797690"/>
                    <a:pt x="11318" y="568032"/>
                  </a:cubicBezTo>
                  <a:cubicBezTo>
                    <a:pt x="-16894" y="405962"/>
                    <a:pt x="13058" y="237144"/>
                    <a:pt x="42043" y="73812"/>
                  </a:cubicBezTo>
                  <a:close/>
                </a:path>
              </a:pathLst>
            </a:custGeom>
            <a:solidFill>
              <a:schemeClr val="accent4">
                <a:alpha val="30000"/>
              </a:schemeClr>
            </a:solidFill>
            <a:ln w="145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grpSp>
        <p:nvGrpSpPr>
          <p:cNvPr id="140" name="Group 139">
            <a:extLst>
              <a:ext uri="{FF2B5EF4-FFF2-40B4-BE49-F238E27FC236}">
                <a16:creationId xmlns:a16="http://schemas.microsoft.com/office/drawing/2014/main" id="{E0A577BE-CE82-0205-876A-22EB3B6335C3}"/>
              </a:ext>
            </a:extLst>
          </p:cNvPr>
          <p:cNvGrpSpPr/>
          <p:nvPr userDrawn="1"/>
        </p:nvGrpSpPr>
        <p:grpSpPr>
          <a:xfrm>
            <a:off x="0" y="2212874"/>
            <a:ext cx="3404616" cy="4645127"/>
            <a:chOff x="0" y="2212874"/>
            <a:chExt cx="3404616" cy="4645127"/>
          </a:xfrm>
        </p:grpSpPr>
        <p:sp>
          <p:nvSpPr>
            <p:cNvPr id="137" name="Freeform: Shape 136">
              <a:extLst>
                <a:ext uri="{FF2B5EF4-FFF2-40B4-BE49-F238E27FC236}">
                  <a16:creationId xmlns:a16="http://schemas.microsoft.com/office/drawing/2014/main" id="{C6D99896-1D79-13FF-8276-4130AFBFE3FA}"/>
                </a:ext>
              </a:extLst>
            </p:cNvPr>
            <p:cNvSpPr/>
            <p:nvPr userDrawn="1"/>
          </p:nvSpPr>
          <p:spPr>
            <a:xfrm>
              <a:off x="1" y="2212874"/>
              <a:ext cx="3404615" cy="4645126"/>
            </a:xfrm>
            <a:custGeom>
              <a:avLst/>
              <a:gdLst>
                <a:gd name="connsiteX0" fmla="*/ 0 w 3404615"/>
                <a:gd name="connsiteY0" fmla="*/ 3115242 h 4645126"/>
                <a:gd name="connsiteX1" fmla="*/ 12833 w 3404615"/>
                <a:gd name="connsiteY1" fmla="*/ 3125050 h 4645126"/>
                <a:gd name="connsiteX2" fmla="*/ 52695 w 3404615"/>
                <a:gd name="connsiteY2" fmla="*/ 3176837 h 4645126"/>
                <a:gd name="connsiteX3" fmla="*/ 70708 w 3404615"/>
                <a:gd name="connsiteY3" fmla="*/ 3216668 h 4645126"/>
                <a:gd name="connsiteX4" fmla="*/ 15723 w 3404615"/>
                <a:gd name="connsiteY4" fmla="*/ 3487482 h 4645126"/>
                <a:gd name="connsiteX5" fmla="*/ 0 w 3404615"/>
                <a:gd name="connsiteY5" fmla="*/ 3508204 h 4645126"/>
                <a:gd name="connsiteX6" fmla="*/ 0 w 3404615"/>
                <a:gd name="connsiteY6" fmla="*/ 3448973 h 4645126"/>
                <a:gd name="connsiteX7" fmla="*/ 27946 w 3404615"/>
                <a:gd name="connsiteY7" fmla="*/ 3395131 h 4645126"/>
                <a:gd name="connsiteX8" fmla="*/ 39618 w 3404615"/>
                <a:gd name="connsiteY8" fmla="*/ 3230478 h 4645126"/>
                <a:gd name="connsiteX9" fmla="*/ 6549 w 3404615"/>
                <a:gd name="connsiteY9" fmla="*/ 3169394 h 4645126"/>
                <a:gd name="connsiteX10" fmla="*/ 0 w 3404615"/>
                <a:gd name="connsiteY10" fmla="*/ 3163448 h 4645126"/>
                <a:gd name="connsiteX11" fmla="*/ 0 w 3404615"/>
                <a:gd name="connsiteY11" fmla="*/ 2993449 h 4645126"/>
                <a:gd name="connsiteX12" fmla="*/ 10224 w 3404615"/>
                <a:gd name="connsiteY12" fmla="*/ 2997259 h 4645126"/>
                <a:gd name="connsiteX13" fmla="*/ 181425 w 3404615"/>
                <a:gd name="connsiteY13" fmla="*/ 3132171 h 4645126"/>
                <a:gd name="connsiteX14" fmla="*/ 199568 w 3404615"/>
                <a:gd name="connsiteY14" fmla="*/ 3171560 h 4645126"/>
                <a:gd name="connsiteX15" fmla="*/ 57395 w 3404615"/>
                <a:gd name="connsiteY15" fmla="*/ 3597037 h 4645126"/>
                <a:gd name="connsiteX16" fmla="*/ 27119 w 3404615"/>
                <a:gd name="connsiteY16" fmla="*/ 3627919 h 4645126"/>
                <a:gd name="connsiteX17" fmla="*/ 0 w 3404615"/>
                <a:gd name="connsiteY17" fmla="*/ 3657085 h 4645126"/>
                <a:gd name="connsiteX18" fmla="*/ 0 w 3404615"/>
                <a:gd name="connsiteY18" fmla="*/ 3610024 h 4645126"/>
                <a:gd name="connsiteX19" fmla="*/ 4241 w 3404615"/>
                <a:gd name="connsiteY19" fmla="*/ 3605463 h 4645126"/>
                <a:gd name="connsiteX20" fmla="*/ 34330 w 3404615"/>
                <a:gd name="connsiteY20" fmla="*/ 3574294 h 4645126"/>
                <a:gd name="connsiteX21" fmla="*/ 169178 w 3404615"/>
                <a:gd name="connsiteY21" fmla="*/ 3184614 h 4645126"/>
                <a:gd name="connsiteX22" fmla="*/ 5375 w 3404615"/>
                <a:gd name="connsiteY22" fmla="*/ 3032480 h 4645126"/>
                <a:gd name="connsiteX23" fmla="*/ 0 w 3404615"/>
                <a:gd name="connsiteY23" fmla="*/ 3030471 h 4645126"/>
                <a:gd name="connsiteX24" fmla="*/ 0 w 3404615"/>
                <a:gd name="connsiteY24" fmla="*/ 2889964 h 4645126"/>
                <a:gd name="connsiteX25" fmla="*/ 30857 w 3404615"/>
                <a:gd name="connsiteY25" fmla="*/ 2901146 h 4645126"/>
                <a:gd name="connsiteX26" fmla="*/ 309821 w 3404615"/>
                <a:gd name="connsiteY26" fmla="*/ 3083256 h 4645126"/>
                <a:gd name="connsiteX27" fmla="*/ 328637 w 3404615"/>
                <a:gd name="connsiteY27" fmla="*/ 3122649 h 4645126"/>
                <a:gd name="connsiteX28" fmla="*/ 154707 w 3404615"/>
                <a:gd name="connsiteY28" fmla="*/ 3629062 h 4645126"/>
                <a:gd name="connsiteX29" fmla="*/ 119901 w 3404615"/>
                <a:gd name="connsiteY29" fmla="*/ 3663619 h 4645126"/>
                <a:gd name="connsiteX30" fmla="*/ 32082 w 3404615"/>
                <a:gd name="connsiteY30" fmla="*/ 3755542 h 4645126"/>
                <a:gd name="connsiteX31" fmla="*/ 0 w 3404615"/>
                <a:gd name="connsiteY31" fmla="*/ 3802792 h 4645126"/>
                <a:gd name="connsiteX32" fmla="*/ 0 w 3404615"/>
                <a:gd name="connsiteY32" fmla="*/ 3745375 h 4645126"/>
                <a:gd name="connsiteX33" fmla="*/ 3683 w 3404615"/>
                <a:gd name="connsiteY33" fmla="*/ 3739900 h 4645126"/>
                <a:gd name="connsiteX34" fmla="*/ 95572 w 3404615"/>
                <a:gd name="connsiteY34" fmla="*/ 3643755 h 4645126"/>
                <a:gd name="connsiteX35" fmla="*/ 129810 w 3404615"/>
                <a:gd name="connsiteY35" fmla="*/ 3609571 h 4645126"/>
                <a:gd name="connsiteX36" fmla="*/ 296311 w 3404615"/>
                <a:gd name="connsiteY36" fmla="*/ 3139367 h 4645126"/>
                <a:gd name="connsiteX37" fmla="*/ 19292 w 3404615"/>
                <a:gd name="connsiteY37" fmla="*/ 2937906 h 4645126"/>
                <a:gd name="connsiteX38" fmla="*/ 0 w 3404615"/>
                <a:gd name="connsiteY38" fmla="*/ 2930710 h 4645126"/>
                <a:gd name="connsiteX39" fmla="*/ 0 w 3404615"/>
                <a:gd name="connsiteY39" fmla="*/ 2793702 h 4645126"/>
                <a:gd name="connsiteX40" fmla="*/ 117911 w 3404615"/>
                <a:gd name="connsiteY40" fmla="*/ 2835435 h 4645126"/>
                <a:gd name="connsiteX41" fmla="*/ 436881 w 3404615"/>
                <a:gd name="connsiteY41" fmla="*/ 3039179 h 4645126"/>
                <a:gd name="connsiteX42" fmla="*/ 456135 w 3404615"/>
                <a:gd name="connsiteY42" fmla="*/ 3079372 h 4645126"/>
                <a:gd name="connsiteX43" fmla="*/ 250138 w 3404615"/>
                <a:gd name="connsiteY43" fmla="*/ 3666938 h 4645126"/>
                <a:gd name="connsiteX44" fmla="*/ 211626 w 3404615"/>
                <a:gd name="connsiteY44" fmla="*/ 3704641 h 4645126"/>
                <a:gd name="connsiteX45" fmla="*/ 21034 w 3404615"/>
                <a:gd name="connsiteY45" fmla="*/ 3936451 h 4645126"/>
                <a:gd name="connsiteX46" fmla="*/ 1251 w 3404615"/>
                <a:gd name="connsiteY46" fmla="*/ 3984041 h 4645126"/>
                <a:gd name="connsiteX47" fmla="*/ 0 w 3404615"/>
                <a:gd name="connsiteY47" fmla="*/ 3986650 h 4645126"/>
                <a:gd name="connsiteX48" fmla="*/ 0 w 3404615"/>
                <a:gd name="connsiteY48" fmla="*/ 3908366 h 4645126"/>
                <a:gd name="connsiteX49" fmla="*/ 31970 w 3404615"/>
                <a:gd name="connsiteY49" fmla="*/ 3853765 h 4645126"/>
                <a:gd name="connsiteX50" fmla="*/ 189491 w 3404615"/>
                <a:gd name="connsiteY50" fmla="*/ 3680228 h 4645126"/>
                <a:gd name="connsiteX51" fmla="*/ 228163 w 3404615"/>
                <a:gd name="connsiteY51" fmla="*/ 3642842 h 4645126"/>
                <a:gd name="connsiteX52" fmla="*/ 426060 w 3404615"/>
                <a:gd name="connsiteY52" fmla="*/ 3092269 h 4645126"/>
                <a:gd name="connsiteX53" fmla="*/ 109767 w 3404615"/>
                <a:gd name="connsiteY53" fmla="*/ 2869179 h 4645126"/>
                <a:gd name="connsiteX54" fmla="*/ 0 w 3404615"/>
                <a:gd name="connsiteY54" fmla="*/ 2830219 h 4645126"/>
                <a:gd name="connsiteX55" fmla="*/ 0 w 3404615"/>
                <a:gd name="connsiteY55" fmla="*/ 2689920 h 4645126"/>
                <a:gd name="connsiteX56" fmla="*/ 175 w 3404615"/>
                <a:gd name="connsiteY56" fmla="*/ 2690039 h 4645126"/>
                <a:gd name="connsiteX57" fmla="*/ 208410 w 3404615"/>
                <a:gd name="connsiteY57" fmla="*/ 2771063 h 4645126"/>
                <a:gd name="connsiteX58" fmla="*/ 567377 w 3404615"/>
                <a:gd name="connsiteY58" fmla="*/ 2996433 h 4645126"/>
                <a:gd name="connsiteX59" fmla="*/ 587129 w 3404615"/>
                <a:gd name="connsiteY59" fmla="*/ 3037425 h 4645126"/>
                <a:gd name="connsiteX60" fmla="*/ 349762 w 3404615"/>
                <a:gd name="connsiteY60" fmla="*/ 3706057 h 4645126"/>
                <a:gd name="connsiteX61" fmla="*/ 306816 w 3404615"/>
                <a:gd name="connsiteY61" fmla="*/ 3746962 h 4645126"/>
                <a:gd name="connsiteX62" fmla="*/ 85312 w 3404615"/>
                <a:gd name="connsiteY62" fmla="*/ 4013678 h 4645126"/>
                <a:gd name="connsiteX63" fmla="*/ 62116 w 3404615"/>
                <a:gd name="connsiteY63" fmla="*/ 4067557 h 4645126"/>
                <a:gd name="connsiteX64" fmla="*/ 18619 w 3404615"/>
                <a:gd name="connsiteY64" fmla="*/ 4158363 h 4645126"/>
                <a:gd name="connsiteX65" fmla="*/ 0 w 3404615"/>
                <a:gd name="connsiteY65" fmla="*/ 4184524 h 4645126"/>
                <a:gd name="connsiteX66" fmla="*/ 0 w 3404615"/>
                <a:gd name="connsiteY66" fmla="*/ 4115310 h 4645126"/>
                <a:gd name="connsiteX67" fmla="*/ 30602 w 3404615"/>
                <a:gd name="connsiteY67" fmla="*/ 4050649 h 4645126"/>
                <a:gd name="connsiteX68" fmla="*/ 54860 w 3404615"/>
                <a:gd name="connsiteY68" fmla="*/ 3994717 h 4645126"/>
                <a:gd name="connsiteX69" fmla="*/ 283639 w 3404615"/>
                <a:gd name="connsiteY69" fmla="*/ 3718095 h 4645126"/>
                <a:gd name="connsiteX70" fmla="*/ 326298 w 3404615"/>
                <a:gd name="connsiteY70" fmla="*/ 3677318 h 4645126"/>
                <a:gd name="connsiteX71" fmla="*/ 556006 w 3404615"/>
                <a:gd name="connsiteY71" fmla="*/ 3046538 h 4645126"/>
                <a:gd name="connsiteX72" fmla="*/ 197481 w 3404615"/>
                <a:gd name="connsiteY72" fmla="*/ 2799805 h 4645126"/>
                <a:gd name="connsiteX73" fmla="*/ 50284 w 3404615"/>
                <a:gd name="connsiteY73" fmla="*/ 2748807 h 4645126"/>
                <a:gd name="connsiteX74" fmla="*/ 0 w 3404615"/>
                <a:gd name="connsiteY74" fmla="*/ 2724286 h 4645126"/>
                <a:gd name="connsiteX75" fmla="*/ 0 w 3404615"/>
                <a:gd name="connsiteY75" fmla="*/ 2567882 h 4645126"/>
                <a:gd name="connsiteX76" fmla="*/ 58255 w 3404615"/>
                <a:gd name="connsiteY76" fmla="*/ 2608145 h 4645126"/>
                <a:gd name="connsiteX77" fmla="*/ 296038 w 3404615"/>
                <a:gd name="connsiteY77" fmla="*/ 2699922 h 4645126"/>
                <a:gd name="connsiteX78" fmla="*/ 696086 w 3404615"/>
                <a:gd name="connsiteY78" fmla="*/ 2948819 h 4645126"/>
                <a:gd name="connsiteX79" fmla="*/ 716777 w 3404615"/>
                <a:gd name="connsiteY79" fmla="*/ 2990797 h 4645126"/>
                <a:gd name="connsiteX80" fmla="*/ 447568 w 3404615"/>
                <a:gd name="connsiteY80" fmla="*/ 3740339 h 4645126"/>
                <a:gd name="connsiteX81" fmla="*/ 399546 w 3404615"/>
                <a:gd name="connsiteY81" fmla="*/ 3785203 h 4645126"/>
                <a:gd name="connsiteX82" fmla="*/ 146788 w 3404615"/>
                <a:gd name="connsiteY82" fmla="*/ 4086282 h 4645126"/>
                <a:gd name="connsiteX83" fmla="*/ 120363 w 3404615"/>
                <a:gd name="connsiteY83" fmla="*/ 4147462 h 4645126"/>
                <a:gd name="connsiteX84" fmla="*/ 71590 w 3404615"/>
                <a:gd name="connsiteY84" fmla="*/ 4247778 h 4645126"/>
                <a:gd name="connsiteX85" fmla="*/ 10897 w 3404615"/>
                <a:gd name="connsiteY85" fmla="*/ 4318228 h 4645126"/>
                <a:gd name="connsiteX86" fmla="*/ 0 w 3404615"/>
                <a:gd name="connsiteY86" fmla="*/ 4324768 h 4645126"/>
                <a:gd name="connsiteX87" fmla="*/ 0 w 3404615"/>
                <a:gd name="connsiteY87" fmla="*/ 4283197 h 4645126"/>
                <a:gd name="connsiteX88" fmla="*/ 19269 w 3404615"/>
                <a:gd name="connsiteY88" fmla="*/ 4263731 h 4645126"/>
                <a:gd name="connsiteX89" fmla="*/ 42802 w 3404615"/>
                <a:gd name="connsiteY89" fmla="*/ 4230418 h 4645126"/>
                <a:gd name="connsiteX90" fmla="*/ 87661 w 3404615"/>
                <a:gd name="connsiteY90" fmla="*/ 4132321 h 4645126"/>
                <a:gd name="connsiteX91" fmla="*/ 114575 w 3404615"/>
                <a:gd name="connsiteY91" fmla="*/ 4069402 h 4645126"/>
                <a:gd name="connsiteX92" fmla="*/ 374838 w 3404615"/>
                <a:gd name="connsiteY92" fmla="*/ 3757560 h 4645126"/>
                <a:gd name="connsiteX93" fmla="*/ 423016 w 3404615"/>
                <a:gd name="connsiteY93" fmla="*/ 3712956 h 4645126"/>
                <a:gd name="connsiteX94" fmla="*/ 684254 w 3404615"/>
                <a:gd name="connsiteY94" fmla="*/ 3001423 h 4645126"/>
                <a:gd name="connsiteX95" fmla="*/ 285785 w 3404615"/>
                <a:gd name="connsiteY95" fmla="*/ 2731203 h 4645126"/>
                <a:gd name="connsiteX96" fmla="*/ 38745 w 3404615"/>
                <a:gd name="connsiteY96" fmla="*/ 2636071 h 4645126"/>
                <a:gd name="connsiteX97" fmla="*/ 0 w 3404615"/>
                <a:gd name="connsiteY97" fmla="*/ 2608791 h 4645126"/>
                <a:gd name="connsiteX98" fmla="*/ 0 w 3404615"/>
                <a:gd name="connsiteY98" fmla="*/ 2433112 h 4645126"/>
                <a:gd name="connsiteX99" fmla="*/ 41249 w 3404615"/>
                <a:gd name="connsiteY99" fmla="*/ 2474293 h 4645126"/>
                <a:gd name="connsiteX100" fmla="*/ 385408 w 3404615"/>
                <a:gd name="connsiteY100" fmla="*/ 2630338 h 4645126"/>
                <a:gd name="connsiteX101" fmla="*/ 825111 w 3404615"/>
                <a:gd name="connsiteY101" fmla="*/ 2899588 h 4645126"/>
                <a:gd name="connsiteX102" fmla="*/ 846555 w 3404615"/>
                <a:gd name="connsiteY102" fmla="*/ 2942939 h 4645126"/>
                <a:gd name="connsiteX103" fmla="*/ 545693 w 3404615"/>
                <a:gd name="connsiteY103" fmla="*/ 3773006 h 4645126"/>
                <a:gd name="connsiteX104" fmla="*/ 493967 w 3404615"/>
                <a:gd name="connsiteY104" fmla="*/ 3821071 h 4645126"/>
                <a:gd name="connsiteX105" fmla="*/ 210267 w 3404615"/>
                <a:gd name="connsiteY105" fmla="*/ 4157029 h 4645126"/>
                <a:gd name="connsiteX106" fmla="*/ 181155 w 3404615"/>
                <a:gd name="connsiteY106" fmla="*/ 4225169 h 4645126"/>
                <a:gd name="connsiteX107" fmla="*/ 127714 w 3404615"/>
                <a:gd name="connsiteY107" fmla="*/ 4337979 h 4645126"/>
                <a:gd name="connsiteX108" fmla="*/ 24588 w 3404615"/>
                <a:gd name="connsiteY108" fmla="*/ 4436764 h 4645126"/>
                <a:gd name="connsiteX109" fmla="*/ 0 w 3404615"/>
                <a:gd name="connsiteY109" fmla="*/ 4444484 h 4645126"/>
                <a:gd name="connsiteX110" fmla="*/ 0 w 3404615"/>
                <a:gd name="connsiteY110" fmla="*/ 4408312 h 4645126"/>
                <a:gd name="connsiteX111" fmla="*/ 15989 w 3404615"/>
                <a:gd name="connsiteY111" fmla="*/ 4402602 h 4645126"/>
                <a:gd name="connsiteX112" fmla="*/ 97756 w 3404615"/>
                <a:gd name="connsiteY112" fmla="*/ 4320546 h 4645126"/>
                <a:gd name="connsiteX113" fmla="*/ 147316 w 3404615"/>
                <a:gd name="connsiteY113" fmla="*/ 4213195 h 4645126"/>
                <a:gd name="connsiteX114" fmla="*/ 177461 w 3404615"/>
                <a:gd name="connsiteY114" fmla="*/ 4143032 h 4645126"/>
                <a:gd name="connsiteX115" fmla="*/ 469266 w 3404615"/>
                <a:gd name="connsiteY115" fmla="*/ 3796699 h 4645126"/>
                <a:gd name="connsiteX116" fmla="*/ 520447 w 3404615"/>
                <a:gd name="connsiteY116" fmla="*/ 3748915 h 4645126"/>
                <a:gd name="connsiteX117" fmla="*/ 813209 w 3404615"/>
                <a:gd name="connsiteY117" fmla="*/ 2957302 h 4645126"/>
                <a:gd name="connsiteX118" fmla="*/ 373830 w 3404615"/>
                <a:gd name="connsiteY118" fmla="*/ 2663821 h 4645126"/>
                <a:gd name="connsiteX119" fmla="*/ 16320 w 3404615"/>
                <a:gd name="connsiteY119" fmla="*/ 2500346 h 4645126"/>
                <a:gd name="connsiteX120" fmla="*/ 0 w 3404615"/>
                <a:gd name="connsiteY120" fmla="*/ 2484240 h 4645126"/>
                <a:gd name="connsiteX121" fmla="*/ 0 w 3404615"/>
                <a:gd name="connsiteY121" fmla="*/ 2297689 h 4645126"/>
                <a:gd name="connsiteX122" fmla="*/ 2296 w 3404615"/>
                <a:gd name="connsiteY122" fmla="*/ 2300096 h 4645126"/>
                <a:gd name="connsiteX123" fmla="*/ 89634 w 3404615"/>
                <a:gd name="connsiteY123" fmla="*/ 2390218 h 4645126"/>
                <a:gd name="connsiteX124" fmla="*/ 471865 w 3404615"/>
                <a:gd name="connsiteY124" fmla="*/ 2563121 h 4645126"/>
                <a:gd name="connsiteX125" fmla="*/ 952415 w 3404615"/>
                <a:gd name="connsiteY125" fmla="*/ 2854277 h 4645126"/>
                <a:gd name="connsiteX126" fmla="*/ 974639 w 3404615"/>
                <a:gd name="connsiteY126" fmla="*/ 2898970 h 4645126"/>
                <a:gd name="connsiteX127" fmla="*/ 641165 w 3404615"/>
                <a:gd name="connsiteY127" fmla="*/ 3810471 h 4645126"/>
                <a:gd name="connsiteX128" fmla="*/ 585419 w 3404615"/>
                <a:gd name="connsiteY128" fmla="*/ 3861842 h 4645126"/>
                <a:gd name="connsiteX129" fmla="*/ 270336 w 3404615"/>
                <a:gd name="connsiteY129" fmla="*/ 4232606 h 4645126"/>
                <a:gd name="connsiteX130" fmla="*/ 239108 w 3404615"/>
                <a:gd name="connsiteY130" fmla="*/ 4307393 h 4645126"/>
                <a:gd name="connsiteX131" fmla="*/ 180919 w 3404615"/>
                <a:gd name="connsiteY131" fmla="*/ 4431265 h 4645126"/>
                <a:gd name="connsiteX132" fmla="*/ 28377 w 3404615"/>
                <a:gd name="connsiteY132" fmla="*/ 4550926 h 4645126"/>
                <a:gd name="connsiteX133" fmla="*/ 0 w 3404615"/>
                <a:gd name="connsiteY133" fmla="*/ 4553648 h 4645126"/>
                <a:gd name="connsiteX134" fmla="*/ 0 w 3404615"/>
                <a:gd name="connsiteY134" fmla="*/ 4516531 h 4645126"/>
                <a:gd name="connsiteX135" fmla="*/ 24612 w 3404615"/>
                <a:gd name="connsiteY135" fmla="*/ 4515639 h 4645126"/>
                <a:gd name="connsiteX136" fmla="*/ 148045 w 3404615"/>
                <a:gd name="connsiteY136" fmla="*/ 4412549 h 4645126"/>
                <a:gd name="connsiteX137" fmla="*/ 203663 w 3404615"/>
                <a:gd name="connsiteY137" fmla="*/ 4293815 h 4645126"/>
                <a:gd name="connsiteX138" fmla="*/ 236464 w 3404615"/>
                <a:gd name="connsiteY138" fmla="*/ 4216663 h 4645126"/>
                <a:gd name="connsiteX139" fmla="*/ 559210 w 3404615"/>
                <a:gd name="connsiteY139" fmla="*/ 3835394 h 4645126"/>
                <a:gd name="connsiteX140" fmla="*/ 614827 w 3404615"/>
                <a:gd name="connsiteY140" fmla="*/ 3784467 h 4645126"/>
                <a:gd name="connsiteX141" fmla="*/ 939369 w 3404615"/>
                <a:gd name="connsiteY141" fmla="*/ 2911888 h 4645126"/>
                <a:gd name="connsiteX142" fmla="*/ 458785 w 3404615"/>
                <a:gd name="connsiteY142" fmla="*/ 2595267 h 4645126"/>
                <a:gd name="connsiteX143" fmla="*/ 64835 w 3404615"/>
                <a:gd name="connsiteY143" fmla="*/ 2415828 h 4645126"/>
                <a:gd name="connsiteX144" fmla="*/ 0 w 3404615"/>
                <a:gd name="connsiteY144" fmla="*/ 2347993 h 4645126"/>
                <a:gd name="connsiteX145" fmla="*/ 0 w 3404615"/>
                <a:gd name="connsiteY145" fmla="*/ 2158043 h 4645126"/>
                <a:gd name="connsiteX146" fmla="*/ 44108 w 3404615"/>
                <a:gd name="connsiteY146" fmla="*/ 2205139 h 4645126"/>
                <a:gd name="connsiteX147" fmla="*/ 140618 w 3404615"/>
                <a:gd name="connsiteY147" fmla="*/ 2305792 h 4645126"/>
                <a:gd name="connsiteX148" fmla="*/ 561353 w 3404615"/>
                <a:gd name="connsiteY148" fmla="*/ 2495672 h 4645126"/>
                <a:gd name="connsiteX149" fmla="*/ 1082047 w 3404615"/>
                <a:gd name="connsiteY149" fmla="*/ 2808701 h 4645126"/>
                <a:gd name="connsiteX150" fmla="*/ 1105052 w 3404615"/>
                <a:gd name="connsiteY150" fmla="*/ 2854796 h 4645126"/>
                <a:gd name="connsiteX151" fmla="*/ 740910 w 3404615"/>
                <a:gd name="connsiteY151" fmla="*/ 3846609 h 4645126"/>
                <a:gd name="connsiteX152" fmla="*/ 680762 w 3404615"/>
                <a:gd name="connsiteY152" fmla="*/ 3901209 h 4645126"/>
                <a:gd name="connsiteX153" fmla="*/ 334579 w 3404615"/>
                <a:gd name="connsiteY153" fmla="*/ 4306595 h 4645126"/>
                <a:gd name="connsiteX154" fmla="*/ 299580 w 3404615"/>
                <a:gd name="connsiteY154" fmla="*/ 4388967 h 4645126"/>
                <a:gd name="connsiteX155" fmla="*/ 236322 w 3404615"/>
                <a:gd name="connsiteY155" fmla="*/ 4524066 h 4645126"/>
                <a:gd name="connsiteX156" fmla="*/ 114291 w 3404615"/>
                <a:gd name="connsiteY156" fmla="*/ 4640330 h 4645126"/>
                <a:gd name="connsiteX157" fmla="*/ 98338 w 3404615"/>
                <a:gd name="connsiteY157" fmla="*/ 4645126 h 4645126"/>
                <a:gd name="connsiteX158" fmla="*/ 0 w 3404615"/>
                <a:gd name="connsiteY158" fmla="*/ 4645126 h 4645126"/>
                <a:gd name="connsiteX159" fmla="*/ 0 w 3404615"/>
                <a:gd name="connsiteY159" fmla="*/ 4621156 h 4645126"/>
                <a:gd name="connsiteX160" fmla="*/ 30794 w 3404615"/>
                <a:gd name="connsiteY160" fmla="*/ 4622613 h 4645126"/>
                <a:gd name="connsiteX161" fmla="*/ 205311 w 3404615"/>
                <a:gd name="connsiteY161" fmla="*/ 4505403 h 4645126"/>
                <a:gd name="connsiteX162" fmla="*/ 265843 w 3404615"/>
                <a:gd name="connsiteY162" fmla="*/ 4375850 h 4645126"/>
                <a:gd name="connsiteX163" fmla="*/ 301904 w 3404615"/>
                <a:gd name="connsiteY163" fmla="*/ 4291425 h 4645126"/>
                <a:gd name="connsiteX164" fmla="*/ 655194 w 3404615"/>
                <a:gd name="connsiteY164" fmla="*/ 3874008 h 4645126"/>
                <a:gd name="connsiteX165" fmla="*/ 714932 w 3404615"/>
                <a:gd name="connsiteY165" fmla="*/ 3819307 h 4645126"/>
                <a:gd name="connsiteX166" fmla="*/ 1071158 w 3404615"/>
                <a:gd name="connsiteY166" fmla="*/ 2866230 h 4645126"/>
                <a:gd name="connsiteX167" fmla="*/ 550034 w 3404615"/>
                <a:gd name="connsiteY167" fmla="*/ 2525738 h 4645126"/>
                <a:gd name="connsiteX168" fmla="*/ 115706 w 3404615"/>
                <a:gd name="connsiteY168" fmla="*/ 2328540 h 4645126"/>
                <a:gd name="connsiteX169" fmla="*/ 16792 w 3404615"/>
                <a:gd name="connsiteY169" fmla="*/ 2225601 h 4645126"/>
                <a:gd name="connsiteX170" fmla="*/ 0 w 3404615"/>
                <a:gd name="connsiteY170" fmla="*/ 2207553 h 4645126"/>
                <a:gd name="connsiteX171" fmla="*/ 0 w 3404615"/>
                <a:gd name="connsiteY171" fmla="*/ 2019409 h 4645126"/>
                <a:gd name="connsiteX172" fmla="*/ 5773 w 3404615"/>
                <a:gd name="connsiteY172" fmla="*/ 2024537 h 4645126"/>
                <a:gd name="connsiteX173" fmla="*/ 80630 w 3404615"/>
                <a:gd name="connsiteY173" fmla="*/ 2106570 h 4645126"/>
                <a:gd name="connsiteX174" fmla="*/ 185906 w 3404615"/>
                <a:gd name="connsiteY174" fmla="*/ 2217604 h 4645126"/>
                <a:gd name="connsiteX175" fmla="*/ 644252 w 3404615"/>
                <a:gd name="connsiteY175" fmla="*/ 2424251 h 4645126"/>
                <a:gd name="connsiteX176" fmla="*/ 1205990 w 3404615"/>
                <a:gd name="connsiteY176" fmla="*/ 2759371 h 4645126"/>
                <a:gd name="connsiteX177" fmla="*/ 1229749 w 3404615"/>
                <a:gd name="connsiteY177" fmla="*/ 2806897 h 4645126"/>
                <a:gd name="connsiteX178" fmla="*/ 833667 w 3404615"/>
                <a:gd name="connsiteY178" fmla="*/ 3879361 h 4645126"/>
                <a:gd name="connsiteX179" fmla="*/ 772560 w 3404615"/>
                <a:gd name="connsiteY179" fmla="*/ 3934872 h 4645126"/>
                <a:gd name="connsiteX180" fmla="*/ 392146 w 3404615"/>
                <a:gd name="connsiteY180" fmla="*/ 4377713 h 4645126"/>
                <a:gd name="connsiteX181" fmla="*/ 354176 w 3404615"/>
                <a:gd name="connsiteY181" fmla="*/ 4467231 h 4645126"/>
                <a:gd name="connsiteX182" fmla="*/ 286773 w 3404615"/>
                <a:gd name="connsiteY182" fmla="*/ 4614498 h 4645126"/>
                <a:gd name="connsiteX183" fmla="*/ 264645 w 3404615"/>
                <a:gd name="connsiteY183" fmla="*/ 4645126 h 4645126"/>
                <a:gd name="connsiteX184" fmla="*/ 221969 w 3404615"/>
                <a:gd name="connsiteY184" fmla="*/ 4645126 h 4645126"/>
                <a:gd name="connsiteX185" fmla="*/ 222804 w 3404615"/>
                <a:gd name="connsiteY185" fmla="*/ 4644287 h 4645126"/>
                <a:gd name="connsiteX186" fmla="*/ 257724 w 3404615"/>
                <a:gd name="connsiteY186" fmla="*/ 4594751 h 4645126"/>
                <a:gd name="connsiteX187" fmla="*/ 324853 w 3404615"/>
                <a:gd name="connsiteY187" fmla="*/ 4453480 h 4645126"/>
                <a:gd name="connsiteX188" fmla="*/ 363826 w 3404615"/>
                <a:gd name="connsiteY188" fmla="*/ 4361911 h 4645126"/>
                <a:gd name="connsiteX189" fmla="*/ 752031 w 3404615"/>
                <a:gd name="connsiteY189" fmla="*/ 3908124 h 4645126"/>
                <a:gd name="connsiteX190" fmla="*/ 813324 w 3404615"/>
                <a:gd name="connsiteY190" fmla="*/ 3852896 h 4645126"/>
                <a:gd name="connsiteX191" fmla="*/ 1200919 w 3404615"/>
                <a:gd name="connsiteY191" fmla="*/ 2819482 h 4645126"/>
                <a:gd name="connsiteX192" fmla="*/ 637436 w 3404615"/>
                <a:gd name="connsiteY192" fmla="*/ 2455794 h 4645126"/>
                <a:gd name="connsiteX193" fmla="*/ 164895 w 3404615"/>
                <a:gd name="connsiteY193" fmla="*/ 2241439 h 4645126"/>
                <a:gd name="connsiteX194" fmla="*/ 57614 w 3404615"/>
                <a:gd name="connsiteY194" fmla="*/ 2127533 h 4645126"/>
                <a:gd name="connsiteX195" fmla="*/ 0 w 3404615"/>
                <a:gd name="connsiteY195" fmla="*/ 2064456 h 4645126"/>
                <a:gd name="connsiteX196" fmla="*/ 0 w 3404615"/>
                <a:gd name="connsiteY196" fmla="*/ 1882484 h 4645126"/>
                <a:gd name="connsiteX197" fmla="*/ 44406 w 3404615"/>
                <a:gd name="connsiteY197" fmla="*/ 1922608 h 4645126"/>
                <a:gd name="connsiteX198" fmla="*/ 123923 w 3404615"/>
                <a:gd name="connsiteY198" fmla="*/ 2010791 h 4645126"/>
                <a:gd name="connsiteX199" fmla="*/ 237567 w 3404615"/>
                <a:gd name="connsiteY199" fmla="*/ 2132796 h 4645126"/>
                <a:gd name="connsiteX200" fmla="*/ 734256 w 3404615"/>
                <a:gd name="connsiteY200" fmla="*/ 2356155 h 4645126"/>
                <a:gd name="connsiteX201" fmla="*/ 1337524 w 3404615"/>
                <a:gd name="connsiteY201" fmla="*/ 2712410 h 4645126"/>
                <a:gd name="connsiteX202" fmla="*/ 1362222 w 3404615"/>
                <a:gd name="connsiteY202" fmla="*/ 2761593 h 4645126"/>
                <a:gd name="connsiteX203" fmla="*/ 933987 w 3404615"/>
                <a:gd name="connsiteY203" fmla="*/ 3913725 h 4645126"/>
                <a:gd name="connsiteX204" fmla="*/ 868062 w 3404615"/>
                <a:gd name="connsiteY204" fmla="*/ 3973038 h 4645126"/>
                <a:gd name="connsiteX205" fmla="*/ 456833 w 3404615"/>
                <a:gd name="connsiteY205" fmla="*/ 4450313 h 4645126"/>
                <a:gd name="connsiteX206" fmla="*/ 415351 w 3404615"/>
                <a:gd name="connsiteY206" fmla="*/ 4546588 h 4645126"/>
                <a:gd name="connsiteX207" fmla="*/ 369470 w 3404615"/>
                <a:gd name="connsiteY207" fmla="*/ 4645126 h 4645126"/>
                <a:gd name="connsiteX208" fmla="*/ 331591 w 3404615"/>
                <a:gd name="connsiteY208" fmla="*/ 4645126 h 4645126"/>
                <a:gd name="connsiteX209" fmla="*/ 382421 w 3404615"/>
                <a:gd name="connsiteY209" fmla="*/ 4536301 h 4645126"/>
                <a:gd name="connsiteX210" fmla="*/ 424240 w 3404615"/>
                <a:gd name="connsiteY210" fmla="*/ 4437298 h 4645126"/>
                <a:gd name="connsiteX211" fmla="*/ 843672 w 3404615"/>
                <a:gd name="connsiteY211" fmla="*/ 3949178 h 4645126"/>
                <a:gd name="connsiteX212" fmla="*/ 909055 w 3404615"/>
                <a:gd name="connsiteY212" fmla="*/ 3890206 h 4645126"/>
                <a:gd name="connsiteX213" fmla="*/ 1330726 w 3404615"/>
                <a:gd name="connsiteY213" fmla="*/ 2777841 h 4645126"/>
                <a:gd name="connsiteX214" fmla="*/ 725076 w 3404615"/>
                <a:gd name="connsiteY214" fmla="*/ 2389390 h 4645126"/>
                <a:gd name="connsiteX215" fmla="*/ 214298 w 3404615"/>
                <a:gd name="connsiteY215" fmla="*/ 2157911 h 4645126"/>
                <a:gd name="connsiteX216" fmla="*/ 98280 w 3404615"/>
                <a:gd name="connsiteY216" fmla="*/ 2033593 h 4645126"/>
                <a:gd name="connsiteX217" fmla="*/ 21187 w 3404615"/>
                <a:gd name="connsiteY217" fmla="*/ 1947546 h 4645126"/>
                <a:gd name="connsiteX218" fmla="*/ 0 w 3404615"/>
                <a:gd name="connsiteY218" fmla="*/ 1928347 h 4645126"/>
                <a:gd name="connsiteX219" fmla="*/ 0 w 3404615"/>
                <a:gd name="connsiteY219" fmla="*/ 1744749 h 4645126"/>
                <a:gd name="connsiteX220" fmla="*/ 79268 w 3404615"/>
                <a:gd name="connsiteY220" fmla="*/ 1818055 h 4645126"/>
                <a:gd name="connsiteX221" fmla="*/ 163315 w 3404615"/>
                <a:gd name="connsiteY221" fmla="*/ 1912803 h 4645126"/>
                <a:gd name="connsiteX222" fmla="*/ 285187 w 3404615"/>
                <a:gd name="connsiteY222" fmla="*/ 2045474 h 4645126"/>
                <a:gd name="connsiteX223" fmla="*/ 819920 w 3404615"/>
                <a:gd name="connsiteY223" fmla="*/ 2285725 h 4645126"/>
                <a:gd name="connsiteX224" fmla="*/ 1462950 w 3404615"/>
                <a:gd name="connsiteY224" fmla="*/ 2664456 h 4645126"/>
                <a:gd name="connsiteX225" fmla="*/ 1488458 w 3404615"/>
                <a:gd name="connsiteY225" fmla="*/ 2715007 h 4645126"/>
                <a:gd name="connsiteX226" fmla="*/ 1028878 w 3404615"/>
                <a:gd name="connsiteY226" fmla="*/ 3948905 h 4645126"/>
                <a:gd name="connsiteX227" fmla="*/ 958834 w 3404615"/>
                <a:gd name="connsiteY227" fmla="*/ 4011994 h 4645126"/>
                <a:gd name="connsiteX228" fmla="*/ 516509 w 3404615"/>
                <a:gd name="connsiteY228" fmla="*/ 4523947 h 4645126"/>
                <a:gd name="connsiteX229" fmla="*/ 472336 w 3404615"/>
                <a:gd name="connsiteY229" fmla="*/ 4627855 h 4645126"/>
                <a:gd name="connsiteX230" fmla="*/ 464289 w 3404615"/>
                <a:gd name="connsiteY230" fmla="*/ 4645126 h 4645126"/>
                <a:gd name="connsiteX231" fmla="*/ 428543 w 3404615"/>
                <a:gd name="connsiteY231" fmla="*/ 4645126 h 4645126"/>
                <a:gd name="connsiteX232" fmla="*/ 441952 w 3404615"/>
                <a:gd name="connsiteY232" fmla="*/ 4616159 h 4645126"/>
                <a:gd name="connsiteX233" fmla="*/ 486898 w 3404615"/>
                <a:gd name="connsiteY233" fmla="*/ 4510324 h 4645126"/>
                <a:gd name="connsiteX234" fmla="*/ 937428 w 3404615"/>
                <a:gd name="connsiteY234" fmla="*/ 3987584 h 4645126"/>
                <a:gd name="connsiteX235" fmla="*/ 1007344 w 3404615"/>
                <a:gd name="connsiteY235" fmla="*/ 3924938 h 4645126"/>
                <a:gd name="connsiteX236" fmla="*/ 1459550 w 3404615"/>
                <a:gd name="connsiteY236" fmla="*/ 2729435 h 4645126"/>
                <a:gd name="connsiteX237" fmla="*/ 813338 w 3404615"/>
                <a:gd name="connsiteY237" fmla="*/ 2318949 h 4645126"/>
                <a:gd name="connsiteX238" fmla="*/ 264222 w 3404615"/>
                <a:gd name="connsiteY238" fmla="*/ 2070759 h 4645126"/>
                <a:gd name="connsiteX239" fmla="*/ 139667 w 3404615"/>
                <a:gd name="connsiteY239" fmla="*/ 1935205 h 4645126"/>
                <a:gd name="connsiteX240" fmla="*/ 58016 w 3404615"/>
                <a:gd name="connsiteY240" fmla="*/ 1842973 h 4645126"/>
                <a:gd name="connsiteX241" fmla="*/ 0 w 3404615"/>
                <a:gd name="connsiteY241" fmla="*/ 1789353 h 4645126"/>
                <a:gd name="connsiteX242" fmla="*/ 0 w 3404615"/>
                <a:gd name="connsiteY242" fmla="*/ 1613087 h 4645126"/>
                <a:gd name="connsiteX243" fmla="*/ 17982 w 3404615"/>
                <a:gd name="connsiteY243" fmla="*/ 1624913 h 4645126"/>
                <a:gd name="connsiteX244" fmla="*/ 204772 w 3404615"/>
                <a:gd name="connsiteY244" fmla="*/ 1817686 h 4645126"/>
                <a:gd name="connsiteX245" fmla="*/ 335253 w 3404615"/>
                <a:gd name="connsiteY245" fmla="*/ 1961211 h 4645126"/>
                <a:gd name="connsiteX246" fmla="*/ 907623 w 3404615"/>
                <a:gd name="connsiteY246" fmla="*/ 2218198 h 4645126"/>
                <a:gd name="connsiteX247" fmla="*/ 1591239 w 3404615"/>
                <a:gd name="connsiteY247" fmla="*/ 2618930 h 4645126"/>
                <a:gd name="connsiteX248" fmla="*/ 1617684 w 3404615"/>
                <a:gd name="connsiteY248" fmla="*/ 2671140 h 4645126"/>
                <a:gd name="connsiteX249" fmla="*/ 1126580 w 3404615"/>
                <a:gd name="connsiteY249" fmla="*/ 3985849 h 4645126"/>
                <a:gd name="connsiteX250" fmla="*/ 1052101 w 3404615"/>
                <a:gd name="connsiteY250" fmla="*/ 4052139 h 4645126"/>
                <a:gd name="connsiteX251" fmla="*/ 578706 w 3404615"/>
                <a:gd name="connsiteY251" fmla="*/ 4598684 h 4645126"/>
                <a:gd name="connsiteX252" fmla="*/ 558928 w 3404615"/>
                <a:gd name="connsiteY252" fmla="*/ 4645126 h 4645126"/>
                <a:gd name="connsiteX253" fmla="*/ 523214 w 3404615"/>
                <a:gd name="connsiteY253" fmla="*/ 4645126 h 4645126"/>
                <a:gd name="connsiteX254" fmla="*/ 548728 w 3404615"/>
                <a:gd name="connsiteY254" fmla="*/ 4583820 h 4645126"/>
                <a:gd name="connsiteX255" fmla="*/ 1030356 w 3404615"/>
                <a:gd name="connsiteY255" fmla="*/ 4026458 h 4645126"/>
                <a:gd name="connsiteX256" fmla="*/ 1104835 w 3404615"/>
                <a:gd name="connsiteY256" fmla="*/ 3960167 h 4645126"/>
                <a:gd name="connsiteX257" fmla="*/ 1589007 w 3404615"/>
                <a:gd name="connsiteY257" fmla="*/ 2684712 h 4645126"/>
                <a:gd name="connsiteX258" fmla="*/ 901182 w 3404615"/>
                <a:gd name="connsiteY258" fmla="*/ 2250990 h 4645126"/>
                <a:gd name="connsiteX259" fmla="*/ 312715 w 3404615"/>
                <a:gd name="connsiteY259" fmla="*/ 1986276 h 4645126"/>
                <a:gd name="connsiteX260" fmla="*/ 179961 w 3404615"/>
                <a:gd name="connsiteY260" fmla="*/ 1840022 h 4645126"/>
                <a:gd name="connsiteX261" fmla="*/ 93294 w 3404615"/>
                <a:gd name="connsiteY261" fmla="*/ 1741134 h 4645126"/>
                <a:gd name="connsiteX262" fmla="*/ 0 w 3404615"/>
                <a:gd name="connsiteY262" fmla="*/ 1653391 h 4645126"/>
                <a:gd name="connsiteX263" fmla="*/ 0 w 3404615"/>
                <a:gd name="connsiteY263" fmla="*/ 1482290 h 4645126"/>
                <a:gd name="connsiteX264" fmla="*/ 50072 w 3404615"/>
                <a:gd name="connsiteY264" fmla="*/ 1515368 h 4645126"/>
                <a:gd name="connsiteX265" fmla="*/ 246433 w 3404615"/>
                <a:gd name="connsiteY265" fmla="*/ 1720620 h 4645126"/>
                <a:gd name="connsiteX266" fmla="*/ 385281 w 3404615"/>
                <a:gd name="connsiteY266" fmla="*/ 1875114 h 4645126"/>
                <a:gd name="connsiteX267" fmla="*/ 995845 w 3404615"/>
                <a:gd name="connsiteY267" fmla="*/ 2148509 h 4645126"/>
                <a:gd name="connsiteX268" fmla="*/ 1720193 w 3404615"/>
                <a:gd name="connsiteY268" fmla="*/ 2571600 h 4645126"/>
                <a:gd name="connsiteX269" fmla="*/ 1747389 w 3404615"/>
                <a:gd name="connsiteY269" fmla="*/ 2625184 h 4645126"/>
                <a:gd name="connsiteX270" fmla="*/ 1225412 w 3404615"/>
                <a:gd name="connsiteY270" fmla="*/ 4021759 h 4645126"/>
                <a:gd name="connsiteX271" fmla="*/ 1146429 w 3404615"/>
                <a:gd name="connsiteY271" fmla="*/ 4091692 h 4645126"/>
                <a:gd name="connsiteX272" fmla="*/ 740090 w 3404615"/>
                <a:gd name="connsiteY272" fmla="*/ 4508189 h 4645126"/>
                <a:gd name="connsiteX273" fmla="*/ 658457 w 3404615"/>
                <a:gd name="connsiteY273" fmla="*/ 4645126 h 4645126"/>
                <a:gd name="connsiteX274" fmla="*/ 617744 w 3404615"/>
                <a:gd name="connsiteY274" fmla="*/ 4645126 h 4645126"/>
                <a:gd name="connsiteX275" fmla="*/ 710909 w 3404615"/>
                <a:gd name="connsiteY275" fmla="*/ 4488486 h 4645126"/>
                <a:gd name="connsiteX276" fmla="*/ 1123202 w 3404615"/>
                <a:gd name="connsiteY276" fmla="*/ 4065365 h 4645126"/>
                <a:gd name="connsiteX277" fmla="*/ 1201772 w 3404615"/>
                <a:gd name="connsiteY277" fmla="*/ 3995331 h 4645126"/>
                <a:gd name="connsiteX278" fmla="*/ 1715912 w 3404615"/>
                <a:gd name="connsiteY278" fmla="*/ 2639591 h 4645126"/>
                <a:gd name="connsiteX279" fmla="*/ 986672 w 3404615"/>
                <a:gd name="connsiteY279" fmla="*/ 2181745 h 4645126"/>
                <a:gd name="connsiteX280" fmla="*/ 361174 w 3404615"/>
                <a:gd name="connsiteY280" fmla="*/ 1899958 h 4645126"/>
                <a:gd name="connsiteX281" fmla="*/ 219590 w 3404615"/>
                <a:gd name="connsiteY281" fmla="*/ 1742646 h 4645126"/>
                <a:gd name="connsiteX282" fmla="*/ 28444 w 3404615"/>
                <a:gd name="connsiteY282" fmla="*/ 1542119 h 4645126"/>
                <a:gd name="connsiteX283" fmla="*/ 0 w 3404615"/>
                <a:gd name="connsiteY283" fmla="*/ 1523181 h 4645126"/>
                <a:gd name="connsiteX284" fmla="*/ 0 w 3404615"/>
                <a:gd name="connsiteY284" fmla="*/ 1349191 h 4645126"/>
                <a:gd name="connsiteX285" fmla="*/ 81236 w 3404615"/>
                <a:gd name="connsiteY285" fmla="*/ 1403051 h 4645126"/>
                <a:gd name="connsiteX286" fmla="*/ 287008 w 3404615"/>
                <a:gd name="connsiteY286" fmla="*/ 1620518 h 4645126"/>
                <a:gd name="connsiteX287" fmla="*/ 434248 w 3404615"/>
                <a:gd name="connsiteY287" fmla="*/ 1785947 h 4645126"/>
                <a:gd name="connsiteX288" fmla="*/ 1083325 w 3404615"/>
                <a:gd name="connsiteY288" fmla="*/ 2077113 h 4645126"/>
                <a:gd name="connsiteX289" fmla="*/ 1848376 w 3404615"/>
                <a:gd name="connsiteY289" fmla="*/ 2521700 h 4645126"/>
                <a:gd name="connsiteX290" fmla="*/ 1877293 w 3404615"/>
                <a:gd name="connsiteY290" fmla="*/ 2578342 h 4645126"/>
                <a:gd name="connsiteX291" fmla="*/ 1322750 w 3404615"/>
                <a:gd name="connsiteY291" fmla="*/ 4054483 h 4645126"/>
                <a:gd name="connsiteX292" fmla="*/ 1239621 w 3404615"/>
                <a:gd name="connsiteY292" fmla="*/ 4128221 h 4645126"/>
                <a:gd name="connsiteX293" fmla="*/ 807912 w 3404615"/>
                <a:gd name="connsiteY293" fmla="*/ 4568794 h 4645126"/>
                <a:gd name="connsiteX294" fmla="*/ 762563 w 3404615"/>
                <a:gd name="connsiteY294" fmla="*/ 4645126 h 4645126"/>
                <a:gd name="connsiteX295" fmla="*/ 723647 w 3404615"/>
                <a:gd name="connsiteY295" fmla="*/ 4645126 h 4645126"/>
                <a:gd name="connsiteX296" fmla="*/ 778900 w 3404615"/>
                <a:gd name="connsiteY296" fmla="*/ 4552183 h 4645126"/>
                <a:gd name="connsiteX297" fmla="*/ 1216245 w 3404615"/>
                <a:gd name="connsiteY297" fmla="*/ 4104177 h 4645126"/>
                <a:gd name="connsiteX298" fmla="*/ 1299502 w 3404615"/>
                <a:gd name="connsiteY298" fmla="*/ 4030726 h 4645126"/>
                <a:gd name="connsiteX299" fmla="*/ 1845300 w 3404615"/>
                <a:gd name="connsiteY299" fmla="*/ 2593792 h 4645126"/>
                <a:gd name="connsiteX300" fmla="*/ 1074415 w 3404615"/>
                <a:gd name="connsiteY300" fmla="*/ 2112737 h 4645126"/>
                <a:gd name="connsiteX301" fmla="*/ 410690 w 3404615"/>
                <a:gd name="connsiteY301" fmla="*/ 1813779 h 4645126"/>
                <a:gd name="connsiteX302" fmla="*/ 260907 w 3404615"/>
                <a:gd name="connsiteY302" fmla="*/ 1645764 h 4645126"/>
                <a:gd name="connsiteX303" fmla="*/ 59916 w 3404615"/>
                <a:gd name="connsiteY303" fmla="*/ 1432902 h 4645126"/>
                <a:gd name="connsiteX304" fmla="*/ 0 w 3404615"/>
                <a:gd name="connsiteY304" fmla="*/ 1392450 h 4645126"/>
                <a:gd name="connsiteX305" fmla="*/ 0 w 3404615"/>
                <a:gd name="connsiteY305" fmla="*/ 1226580 h 4645126"/>
                <a:gd name="connsiteX306" fmla="*/ 26885 w 3404615"/>
                <a:gd name="connsiteY306" fmla="*/ 1238537 h 4645126"/>
                <a:gd name="connsiteX307" fmla="*/ 113517 w 3404615"/>
                <a:gd name="connsiteY307" fmla="*/ 1297792 h 4645126"/>
                <a:gd name="connsiteX308" fmla="*/ 329027 w 3404615"/>
                <a:gd name="connsiteY308" fmla="*/ 1528002 h 4645126"/>
                <a:gd name="connsiteX309" fmla="*/ 484768 w 3404615"/>
                <a:gd name="connsiteY309" fmla="*/ 1703963 h 4645126"/>
                <a:gd name="connsiteX310" fmla="*/ 1170303 w 3404615"/>
                <a:gd name="connsiteY310" fmla="*/ 2011051 h 4645126"/>
                <a:gd name="connsiteX311" fmla="*/ 1976190 w 3404615"/>
                <a:gd name="connsiteY311" fmla="*/ 2477535 h 4645126"/>
                <a:gd name="connsiteX312" fmla="*/ 2004851 w 3404615"/>
                <a:gd name="connsiteY312" fmla="*/ 2534333 h 4645126"/>
                <a:gd name="connsiteX313" fmla="*/ 1418783 w 3404615"/>
                <a:gd name="connsiteY313" fmla="*/ 4091284 h 4645126"/>
                <a:gd name="connsiteX314" fmla="*/ 1331119 w 3404615"/>
                <a:gd name="connsiteY314" fmla="*/ 4168638 h 4645126"/>
                <a:gd name="connsiteX315" fmla="*/ 874608 w 3404615"/>
                <a:gd name="connsiteY315" fmla="*/ 4634392 h 4645126"/>
                <a:gd name="connsiteX316" fmla="*/ 868202 w 3404615"/>
                <a:gd name="connsiteY316" fmla="*/ 4645126 h 4645126"/>
                <a:gd name="connsiteX317" fmla="*/ 828725 w 3404615"/>
                <a:gd name="connsiteY317" fmla="*/ 4645126 h 4645126"/>
                <a:gd name="connsiteX318" fmla="*/ 846392 w 3404615"/>
                <a:gd name="connsiteY318" fmla="*/ 4615482 h 4645126"/>
                <a:gd name="connsiteX319" fmla="*/ 1308932 w 3404615"/>
                <a:gd name="connsiteY319" fmla="*/ 4142826 h 4645126"/>
                <a:gd name="connsiteX320" fmla="*/ 1396309 w 3404615"/>
                <a:gd name="connsiteY320" fmla="*/ 4065601 h 4645126"/>
                <a:gd name="connsiteX321" fmla="*/ 1974203 w 3404615"/>
                <a:gd name="connsiteY321" fmla="*/ 2548272 h 4645126"/>
                <a:gd name="connsiteX322" fmla="*/ 1161802 w 3404615"/>
                <a:gd name="connsiteY322" fmla="*/ 2043507 h 4645126"/>
                <a:gd name="connsiteX323" fmla="*/ 460000 w 3404615"/>
                <a:gd name="connsiteY323" fmla="*/ 1727743 h 4645126"/>
                <a:gd name="connsiteX324" fmla="*/ 301743 w 3404615"/>
                <a:gd name="connsiteY324" fmla="*/ 1549172 h 4645126"/>
                <a:gd name="connsiteX325" fmla="*/ 91182 w 3404615"/>
                <a:gd name="connsiteY325" fmla="*/ 1323831 h 4645126"/>
                <a:gd name="connsiteX326" fmla="*/ 9193 w 3404615"/>
                <a:gd name="connsiteY326" fmla="*/ 1268184 h 4645126"/>
                <a:gd name="connsiteX327" fmla="*/ 0 w 3404615"/>
                <a:gd name="connsiteY327" fmla="*/ 1264129 h 4645126"/>
                <a:gd name="connsiteX328" fmla="*/ 0 w 3404615"/>
                <a:gd name="connsiteY328" fmla="*/ 1101374 h 4645126"/>
                <a:gd name="connsiteX329" fmla="*/ 53982 w 3404615"/>
                <a:gd name="connsiteY329" fmla="*/ 1125734 h 4645126"/>
                <a:gd name="connsiteX330" fmla="*/ 144651 w 3404615"/>
                <a:gd name="connsiteY330" fmla="*/ 1188433 h 4645126"/>
                <a:gd name="connsiteX331" fmla="*/ 369866 w 3404615"/>
                <a:gd name="connsiteY331" fmla="*/ 1430683 h 4645126"/>
                <a:gd name="connsiteX332" fmla="*/ 533806 w 3404615"/>
                <a:gd name="connsiteY332" fmla="*/ 1617340 h 4645126"/>
                <a:gd name="connsiteX333" fmla="*/ 1258105 w 3404615"/>
                <a:gd name="connsiteY333" fmla="*/ 1941254 h 4645126"/>
                <a:gd name="connsiteX334" fmla="*/ 2104857 w 3404615"/>
                <a:gd name="connsiteY334" fmla="*/ 2429605 h 4645126"/>
                <a:gd name="connsiteX335" fmla="*/ 2134584 w 3404615"/>
                <a:gd name="connsiteY335" fmla="*/ 2488346 h 4645126"/>
                <a:gd name="connsiteX336" fmla="*/ 2073444 w 3404615"/>
                <a:gd name="connsiteY336" fmla="*/ 3389577 h 4645126"/>
                <a:gd name="connsiteX337" fmla="*/ 1516890 w 3404615"/>
                <a:gd name="connsiteY337" fmla="*/ 4125791 h 4645126"/>
                <a:gd name="connsiteX338" fmla="*/ 1424848 w 3404615"/>
                <a:gd name="connsiteY338" fmla="*/ 4207075 h 4645126"/>
                <a:gd name="connsiteX339" fmla="*/ 1088747 w 3404615"/>
                <a:gd name="connsiteY339" fmla="*/ 4522049 h 4645126"/>
                <a:gd name="connsiteX340" fmla="*/ 986478 w 3404615"/>
                <a:gd name="connsiteY340" fmla="*/ 4645126 h 4645126"/>
                <a:gd name="connsiteX341" fmla="*/ 942757 w 3404615"/>
                <a:gd name="connsiteY341" fmla="*/ 4645126 h 4645126"/>
                <a:gd name="connsiteX342" fmla="*/ 1061888 w 3404615"/>
                <a:gd name="connsiteY342" fmla="*/ 4501238 h 4645126"/>
                <a:gd name="connsiteX343" fmla="*/ 1402116 w 3404615"/>
                <a:gd name="connsiteY343" fmla="*/ 4182276 h 4645126"/>
                <a:gd name="connsiteX344" fmla="*/ 1494027 w 3404615"/>
                <a:gd name="connsiteY344" fmla="*/ 4101435 h 4645126"/>
                <a:gd name="connsiteX345" fmla="*/ 2041809 w 3404615"/>
                <a:gd name="connsiteY345" fmla="*/ 3375652 h 4645126"/>
                <a:gd name="connsiteX346" fmla="*/ 2102850 w 3404615"/>
                <a:gd name="connsiteY346" fmla="*/ 2502910 h 4645126"/>
                <a:gd name="connsiteX347" fmla="*/ 1248932 w 3404615"/>
                <a:gd name="connsiteY347" fmla="*/ 1974494 h 4645126"/>
                <a:gd name="connsiteX348" fmla="*/ 509241 w 3404615"/>
                <a:gd name="connsiteY348" fmla="*/ 1642098 h 4645126"/>
                <a:gd name="connsiteX349" fmla="*/ 342617 w 3404615"/>
                <a:gd name="connsiteY349" fmla="*/ 1452557 h 4645126"/>
                <a:gd name="connsiteX350" fmla="*/ 122020 w 3404615"/>
                <a:gd name="connsiteY350" fmla="*/ 1214646 h 4645126"/>
                <a:gd name="connsiteX351" fmla="*/ 36399 w 3404615"/>
                <a:gd name="connsiteY351" fmla="*/ 1155304 h 4645126"/>
                <a:gd name="connsiteX352" fmla="*/ 0 w 3404615"/>
                <a:gd name="connsiteY352" fmla="*/ 1138892 h 4645126"/>
                <a:gd name="connsiteX353" fmla="*/ 0 w 3404615"/>
                <a:gd name="connsiteY353" fmla="*/ 976072 h 4645126"/>
                <a:gd name="connsiteX354" fmla="*/ 81038 w 3404615"/>
                <a:gd name="connsiteY354" fmla="*/ 1013273 h 4645126"/>
                <a:gd name="connsiteX355" fmla="*/ 175571 w 3404615"/>
                <a:gd name="connsiteY355" fmla="*/ 1079546 h 4645126"/>
                <a:gd name="connsiteX356" fmla="*/ 410384 w 3404615"/>
                <a:gd name="connsiteY356" fmla="*/ 1334245 h 4645126"/>
                <a:gd name="connsiteX357" fmla="*/ 582668 w 3404615"/>
                <a:gd name="connsiteY357" fmla="*/ 1531903 h 4645126"/>
                <a:gd name="connsiteX358" fmla="*/ 1344893 w 3404615"/>
                <a:gd name="connsiteY358" fmla="*/ 1872426 h 4645126"/>
                <a:gd name="connsiteX359" fmla="*/ 2232408 w 3404615"/>
                <a:gd name="connsiteY359" fmla="*/ 2383056 h 4645126"/>
                <a:gd name="connsiteX360" fmla="*/ 2263201 w 3404615"/>
                <a:gd name="connsiteY360" fmla="*/ 2443012 h 4645126"/>
                <a:gd name="connsiteX361" fmla="*/ 2198798 w 3404615"/>
                <a:gd name="connsiteY361" fmla="*/ 3388703 h 4645126"/>
                <a:gd name="connsiteX362" fmla="*/ 1614133 w 3404615"/>
                <a:gd name="connsiteY362" fmla="*/ 4162196 h 4645126"/>
                <a:gd name="connsiteX363" fmla="*/ 1517818 w 3404615"/>
                <a:gd name="connsiteY363" fmla="*/ 4246998 h 4645126"/>
                <a:gd name="connsiteX364" fmla="*/ 1163387 w 3404615"/>
                <a:gd name="connsiteY364" fmla="*/ 4576480 h 4645126"/>
                <a:gd name="connsiteX365" fmla="*/ 1106412 w 3404615"/>
                <a:gd name="connsiteY365" fmla="*/ 4645126 h 4645126"/>
                <a:gd name="connsiteX366" fmla="*/ 1064486 w 3404615"/>
                <a:gd name="connsiteY366" fmla="*/ 4645126 h 4645126"/>
                <a:gd name="connsiteX367" fmla="*/ 1138357 w 3404615"/>
                <a:gd name="connsiteY367" fmla="*/ 4556084 h 4645126"/>
                <a:gd name="connsiteX368" fmla="*/ 1496072 w 3404615"/>
                <a:gd name="connsiteY368" fmla="*/ 4221316 h 4645126"/>
                <a:gd name="connsiteX369" fmla="*/ 1592103 w 3404615"/>
                <a:gd name="connsiteY369" fmla="*/ 4136702 h 4645126"/>
                <a:gd name="connsiteX370" fmla="*/ 2169032 w 3404615"/>
                <a:gd name="connsiteY370" fmla="*/ 3374822 h 4645126"/>
                <a:gd name="connsiteX371" fmla="*/ 2233177 w 3404615"/>
                <a:gd name="connsiteY371" fmla="*/ 2458038 h 4645126"/>
                <a:gd name="connsiteX372" fmla="*/ 1336262 w 3404615"/>
                <a:gd name="connsiteY372" fmla="*/ 1905324 h 4645126"/>
                <a:gd name="connsiteX373" fmla="*/ 558528 w 3404615"/>
                <a:gd name="connsiteY373" fmla="*/ 1556042 h 4645126"/>
                <a:gd name="connsiteX374" fmla="*/ 383674 w 3404615"/>
                <a:gd name="connsiteY374" fmla="*/ 1355831 h 4645126"/>
                <a:gd name="connsiteX375" fmla="*/ 153505 w 3404615"/>
                <a:gd name="connsiteY375" fmla="*/ 1105441 h 4645126"/>
                <a:gd name="connsiteX376" fmla="*/ 63759 w 3404615"/>
                <a:gd name="connsiteY376" fmla="*/ 1042681 h 4645126"/>
                <a:gd name="connsiteX377" fmla="*/ 0 w 3404615"/>
                <a:gd name="connsiteY377" fmla="*/ 1013533 h 4645126"/>
                <a:gd name="connsiteX378" fmla="*/ 0 w 3404615"/>
                <a:gd name="connsiteY378" fmla="*/ 851108 h 4645126"/>
                <a:gd name="connsiteX379" fmla="*/ 450 w 3404615"/>
                <a:gd name="connsiteY379" fmla="*/ 851226 h 4645126"/>
                <a:gd name="connsiteX380" fmla="*/ 204937 w 3404615"/>
                <a:gd name="connsiteY380" fmla="*/ 970796 h 4645126"/>
                <a:gd name="connsiteX381" fmla="*/ 449296 w 3404615"/>
                <a:gd name="connsiteY381" fmla="*/ 1238005 h 4645126"/>
                <a:gd name="connsiteX382" fmla="*/ 629974 w 3404615"/>
                <a:gd name="connsiteY382" fmla="*/ 1446599 h 4645126"/>
                <a:gd name="connsiteX383" fmla="*/ 1430366 w 3404615"/>
                <a:gd name="connsiteY383" fmla="*/ 1803563 h 4645126"/>
                <a:gd name="connsiteX384" fmla="*/ 2357964 w 3404615"/>
                <a:gd name="connsiteY384" fmla="*/ 2334658 h 4645126"/>
                <a:gd name="connsiteX385" fmla="*/ 2389905 w 3404615"/>
                <a:gd name="connsiteY385" fmla="*/ 2397984 h 4645126"/>
                <a:gd name="connsiteX386" fmla="*/ 2323566 w 3404615"/>
                <a:gd name="connsiteY386" fmla="*/ 3387791 h 4645126"/>
                <a:gd name="connsiteX387" fmla="*/ 1709158 w 3404615"/>
                <a:gd name="connsiteY387" fmla="*/ 4196994 h 4645126"/>
                <a:gd name="connsiteX388" fmla="*/ 1608564 w 3404615"/>
                <a:gd name="connsiteY388" fmla="*/ 4285255 h 4645126"/>
                <a:gd name="connsiteX389" fmla="*/ 1237339 w 3404615"/>
                <a:gd name="connsiteY389" fmla="*/ 4631806 h 4645126"/>
                <a:gd name="connsiteX390" fmla="*/ 1226248 w 3404615"/>
                <a:gd name="connsiteY390" fmla="*/ 4645126 h 4645126"/>
                <a:gd name="connsiteX391" fmla="*/ 1183909 w 3404615"/>
                <a:gd name="connsiteY391" fmla="*/ 4645126 h 4645126"/>
                <a:gd name="connsiteX392" fmla="*/ 1213576 w 3404615"/>
                <a:gd name="connsiteY392" fmla="*/ 4609408 h 4645126"/>
                <a:gd name="connsiteX393" fmla="*/ 1588920 w 3404615"/>
                <a:gd name="connsiteY393" fmla="*/ 4258764 h 4645126"/>
                <a:gd name="connsiteX394" fmla="*/ 1689483 w 3404615"/>
                <a:gd name="connsiteY394" fmla="*/ 4170475 h 4645126"/>
                <a:gd name="connsiteX395" fmla="*/ 2294316 w 3404615"/>
                <a:gd name="connsiteY395" fmla="*/ 3372870 h 4645126"/>
                <a:gd name="connsiteX396" fmla="*/ 2361126 w 3404615"/>
                <a:gd name="connsiteY396" fmla="*/ 2411971 h 4645126"/>
                <a:gd name="connsiteX397" fmla="*/ 1423735 w 3404615"/>
                <a:gd name="connsiteY397" fmla="*/ 1836065 h 4645126"/>
                <a:gd name="connsiteX398" fmla="*/ 607802 w 3404615"/>
                <a:gd name="connsiteY398" fmla="*/ 1470369 h 4645126"/>
                <a:gd name="connsiteX399" fmla="*/ 424581 w 3404615"/>
                <a:gd name="connsiteY399" fmla="*/ 1259191 h 4645126"/>
                <a:gd name="connsiteX400" fmla="*/ 184567 w 3404615"/>
                <a:gd name="connsiteY400" fmla="*/ 996463 h 4645126"/>
                <a:gd name="connsiteX401" fmla="*/ 90794 w 3404615"/>
                <a:gd name="connsiteY401" fmla="*/ 930123 h 4645126"/>
                <a:gd name="connsiteX402" fmla="*/ 0 w 3404615"/>
                <a:gd name="connsiteY402" fmla="*/ 888039 h 4645126"/>
                <a:gd name="connsiteX403" fmla="*/ 0 w 3404615"/>
                <a:gd name="connsiteY403" fmla="*/ 728886 h 4645126"/>
                <a:gd name="connsiteX404" fmla="*/ 24120 w 3404615"/>
                <a:gd name="connsiteY404" fmla="*/ 735306 h 4645126"/>
                <a:gd name="connsiteX405" fmla="*/ 238503 w 3404615"/>
                <a:gd name="connsiteY405" fmla="*/ 860426 h 4645126"/>
                <a:gd name="connsiteX406" fmla="*/ 492300 w 3404615"/>
                <a:gd name="connsiteY406" fmla="*/ 1139822 h 4645126"/>
                <a:gd name="connsiteX407" fmla="*/ 681445 w 3404615"/>
                <a:gd name="connsiteY407" fmla="*/ 1358970 h 4645126"/>
                <a:gd name="connsiteX408" fmla="*/ 1519913 w 3404615"/>
                <a:gd name="connsiteY408" fmla="*/ 1732793 h 4645126"/>
                <a:gd name="connsiteX409" fmla="*/ 2487957 w 3404615"/>
                <a:gd name="connsiteY409" fmla="*/ 2286324 h 4645126"/>
                <a:gd name="connsiteX410" fmla="*/ 2520966 w 3404615"/>
                <a:gd name="connsiteY410" fmla="*/ 2350867 h 4645126"/>
                <a:gd name="connsiteX411" fmla="*/ 2451164 w 3404615"/>
                <a:gd name="connsiteY411" fmla="*/ 3385285 h 4645126"/>
                <a:gd name="connsiteX412" fmla="*/ 1808249 w 3404615"/>
                <a:gd name="connsiteY412" fmla="*/ 4230558 h 4645126"/>
                <a:gd name="connsiteX413" fmla="*/ 1703280 w 3404615"/>
                <a:gd name="connsiteY413" fmla="*/ 4322748 h 4645126"/>
                <a:gd name="connsiteX414" fmla="*/ 1504238 w 3404615"/>
                <a:gd name="connsiteY414" fmla="*/ 4499856 h 4645126"/>
                <a:gd name="connsiteX415" fmla="*/ 1356115 w 3404615"/>
                <a:gd name="connsiteY415" fmla="*/ 4645126 h 4645126"/>
                <a:gd name="connsiteX416" fmla="*/ 1306370 w 3404615"/>
                <a:gd name="connsiteY416" fmla="*/ 4645126 h 4645126"/>
                <a:gd name="connsiteX417" fmla="*/ 1479309 w 3404615"/>
                <a:gd name="connsiteY417" fmla="*/ 4475628 h 4645126"/>
                <a:gd name="connsiteX418" fmla="*/ 1680263 w 3404615"/>
                <a:gd name="connsiteY418" fmla="*/ 4297407 h 4645126"/>
                <a:gd name="connsiteX419" fmla="*/ 1785105 w 3404615"/>
                <a:gd name="connsiteY419" fmla="*/ 4205659 h 4645126"/>
                <a:gd name="connsiteX420" fmla="*/ 2419785 w 3404615"/>
                <a:gd name="connsiteY420" fmla="*/ 3371203 h 4645126"/>
                <a:gd name="connsiteX421" fmla="*/ 2489389 w 3404615"/>
                <a:gd name="connsiteY421" fmla="*/ 2365746 h 4645126"/>
                <a:gd name="connsiteX422" fmla="*/ 1510740 w 3404615"/>
                <a:gd name="connsiteY422" fmla="*/ 1766034 h 4645126"/>
                <a:gd name="connsiteX423" fmla="*/ 656744 w 3404615"/>
                <a:gd name="connsiteY423" fmla="*/ 1383433 h 4645126"/>
                <a:gd name="connsiteX424" fmla="*/ 464888 w 3404615"/>
                <a:gd name="connsiteY424" fmla="*/ 1161432 h 4645126"/>
                <a:gd name="connsiteX425" fmla="*/ 215440 w 3404615"/>
                <a:gd name="connsiteY425" fmla="*/ 886521 h 4645126"/>
                <a:gd name="connsiteX426" fmla="*/ 215910 w 3404615"/>
                <a:gd name="connsiteY426" fmla="*/ 887351 h 4645126"/>
                <a:gd name="connsiteX427" fmla="*/ 11601 w 3404615"/>
                <a:gd name="connsiteY427" fmla="*/ 767593 h 4645126"/>
                <a:gd name="connsiteX428" fmla="*/ 0 w 3404615"/>
                <a:gd name="connsiteY428" fmla="*/ 764504 h 4645126"/>
                <a:gd name="connsiteX429" fmla="*/ 0 w 3404615"/>
                <a:gd name="connsiteY429" fmla="*/ 607855 h 4645126"/>
                <a:gd name="connsiteX430" fmla="*/ 46597 w 3404615"/>
                <a:gd name="connsiteY430" fmla="*/ 620576 h 4645126"/>
                <a:gd name="connsiteX431" fmla="*/ 269332 w 3404615"/>
                <a:gd name="connsiteY431" fmla="*/ 752693 h 4645126"/>
                <a:gd name="connsiteX432" fmla="*/ 532969 w 3404615"/>
                <a:gd name="connsiteY432" fmla="*/ 1044424 h 4645126"/>
                <a:gd name="connsiteX433" fmla="*/ 730485 w 3404615"/>
                <a:gd name="connsiteY433" fmla="*/ 1274544 h 4645126"/>
                <a:gd name="connsiteX434" fmla="*/ 1606854 w 3404615"/>
                <a:gd name="connsiteY434" fmla="*/ 1664953 h 4645126"/>
                <a:gd name="connsiteX435" fmla="*/ 2615949 w 3404615"/>
                <a:gd name="connsiteY435" fmla="*/ 2240637 h 4645126"/>
                <a:gd name="connsiteX436" fmla="*/ 2649709 w 3404615"/>
                <a:gd name="connsiteY436" fmla="*/ 2306551 h 4645126"/>
                <a:gd name="connsiteX437" fmla="*/ 2578616 w 3404615"/>
                <a:gd name="connsiteY437" fmla="*/ 3384330 h 4645126"/>
                <a:gd name="connsiteX438" fmla="*/ 1907154 w 3404615"/>
                <a:gd name="connsiteY438" fmla="*/ 4266084 h 4645126"/>
                <a:gd name="connsiteX439" fmla="*/ 1797935 w 3404615"/>
                <a:gd name="connsiteY439" fmla="*/ 4361763 h 4645126"/>
                <a:gd name="connsiteX440" fmla="*/ 1589239 w 3404615"/>
                <a:gd name="connsiteY440" fmla="*/ 4546086 h 4645126"/>
                <a:gd name="connsiteX441" fmla="*/ 1487894 w 3404615"/>
                <a:gd name="connsiteY441" fmla="*/ 4645126 h 4645126"/>
                <a:gd name="connsiteX442" fmla="*/ 1438752 w 3404615"/>
                <a:gd name="connsiteY442" fmla="*/ 4645126 h 4645126"/>
                <a:gd name="connsiteX443" fmla="*/ 1563417 w 3404615"/>
                <a:gd name="connsiteY443" fmla="*/ 4523155 h 4645126"/>
                <a:gd name="connsiteX444" fmla="*/ 1773492 w 3404615"/>
                <a:gd name="connsiteY444" fmla="*/ 4337234 h 4645126"/>
                <a:gd name="connsiteX445" fmla="*/ 1882737 w 3404615"/>
                <a:gd name="connsiteY445" fmla="*/ 4241525 h 4645126"/>
                <a:gd name="connsiteX446" fmla="*/ 2545866 w 3404615"/>
                <a:gd name="connsiteY446" fmla="*/ 3371060 h 4645126"/>
                <a:gd name="connsiteX447" fmla="*/ 2618675 w 3404615"/>
                <a:gd name="connsiteY447" fmla="*/ 2321090 h 4645126"/>
                <a:gd name="connsiteX448" fmla="*/ 1598222 w 3404615"/>
                <a:gd name="connsiteY448" fmla="*/ 1697851 h 4645126"/>
                <a:gd name="connsiteX449" fmla="*/ 706881 w 3404615"/>
                <a:gd name="connsiteY449" fmla="*/ 1298390 h 4645126"/>
                <a:gd name="connsiteX450" fmla="*/ 506684 w 3404615"/>
                <a:gd name="connsiteY450" fmla="*/ 1065393 h 4645126"/>
                <a:gd name="connsiteX451" fmla="*/ 247367 w 3404615"/>
                <a:gd name="connsiteY451" fmla="*/ 778175 h 4645126"/>
                <a:gd name="connsiteX452" fmla="*/ 246832 w 3404615"/>
                <a:gd name="connsiteY452" fmla="*/ 778467 h 4645126"/>
                <a:gd name="connsiteX453" fmla="*/ 34136 w 3404615"/>
                <a:gd name="connsiteY453" fmla="*/ 652516 h 4645126"/>
                <a:gd name="connsiteX454" fmla="*/ 0 w 3404615"/>
                <a:gd name="connsiteY454" fmla="*/ 643308 h 4645126"/>
                <a:gd name="connsiteX455" fmla="*/ 0 w 3404615"/>
                <a:gd name="connsiteY455" fmla="*/ 486528 h 4645126"/>
                <a:gd name="connsiteX456" fmla="*/ 69514 w 3404615"/>
                <a:gd name="connsiteY456" fmla="*/ 505810 h 4645126"/>
                <a:gd name="connsiteX457" fmla="*/ 301301 w 3404615"/>
                <a:gd name="connsiteY457" fmla="*/ 644331 h 4645126"/>
                <a:gd name="connsiteX458" fmla="*/ 573939 w 3404615"/>
                <a:gd name="connsiteY458" fmla="*/ 948123 h 4645126"/>
                <a:gd name="connsiteX459" fmla="*/ 780422 w 3404615"/>
                <a:gd name="connsiteY459" fmla="*/ 1189597 h 4645126"/>
                <a:gd name="connsiteX460" fmla="*/ 1694680 w 3404615"/>
                <a:gd name="connsiteY460" fmla="*/ 1596582 h 4645126"/>
                <a:gd name="connsiteX461" fmla="*/ 2744768 w 3404615"/>
                <a:gd name="connsiteY461" fmla="*/ 2194421 h 4645126"/>
                <a:gd name="connsiteX462" fmla="*/ 2779340 w 3404615"/>
                <a:gd name="connsiteY462" fmla="*/ 2261765 h 4645126"/>
                <a:gd name="connsiteX463" fmla="*/ 2703095 w 3404615"/>
                <a:gd name="connsiteY463" fmla="*/ 3385065 h 4645126"/>
                <a:gd name="connsiteX464" fmla="*/ 2003483 w 3404615"/>
                <a:gd name="connsiteY464" fmla="*/ 4297591 h 4645126"/>
                <a:gd name="connsiteX465" fmla="*/ 1889916 w 3404615"/>
                <a:gd name="connsiteY465" fmla="*/ 4397899 h 4645126"/>
                <a:gd name="connsiteX466" fmla="*/ 1673597 w 3404615"/>
                <a:gd name="connsiteY466" fmla="*/ 4589122 h 4645126"/>
                <a:gd name="connsiteX467" fmla="*/ 1616225 w 3404615"/>
                <a:gd name="connsiteY467" fmla="*/ 4645126 h 4645126"/>
                <a:gd name="connsiteX468" fmla="*/ 1571859 w 3404615"/>
                <a:gd name="connsiteY468" fmla="*/ 4645126 h 4645126"/>
                <a:gd name="connsiteX469" fmla="*/ 1648861 w 3404615"/>
                <a:gd name="connsiteY469" fmla="*/ 4569907 h 4645126"/>
                <a:gd name="connsiteX470" fmla="*/ 1867919 w 3404615"/>
                <a:gd name="connsiteY470" fmla="*/ 4376373 h 4645126"/>
                <a:gd name="connsiteX471" fmla="*/ 1980943 w 3404615"/>
                <a:gd name="connsiteY471" fmla="*/ 4276347 h 4645126"/>
                <a:gd name="connsiteX472" fmla="*/ 2672648 w 3404615"/>
                <a:gd name="connsiteY472" fmla="*/ 3369372 h 4645126"/>
                <a:gd name="connsiteX473" fmla="*/ 2748693 w 3404615"/>
                <a:gd name="connsiteY473" fmla="*/ 2274974 h 4645126"/>
                <a:gd name="connsiteX474" fmla="*/ 1686883 w 3404615"/>
                <a:gd name="connsiteY474" fmla="*/ 1628339 h 4645126"/>
                <a:gd name="connsiteX475" fmla="*/ 756749 w 3404615"/>
                <a:gd name="connsiteY475" fmla="*/ 1212031 h 4645126"/>
                <a:gd name="connsiteX476" fmla="*/ 546624 w 3404615"/>
                <a:gd name="connsiteY476" fmla="*/ 968586 h 4645126"/>
                <a:gd name="connsiteX477" fmla="*/ 278332 w 3404615"/>
                <a:gd name="connsiteY477" fmla="*/ 669276 h 4645126"/>
                <a:gd name="connsiteX478" fmla="*/ 56696 w 3404615"/>
                <a:gd name="connsiteY478" fmla="*/ 537381 h 4645126"/>
                <a:gd name="connsiteX479" fmla="*/ 0 w 3404615"/>
                <a:gd name="connsiteY479" fmla="*/ 521827 h 4645126"/>
                <a:gd name="connsiteX480" fmla="*/ 0 w 3404615"/>
                <a:gd name="connsiteY480" fmla="*/ 364508 h 4645126"/>
                <a:gd name="connsiteX481" fmla="*/ 92315 w 3404615"/>
                <a:gd name="connsiteY481" fmla="*/ 390531 h 4645126"/>
                <a:gd name="connsiteX482" fmla="*/ 332335 w 3404615"/>
                <a:gd name="connsiteY482" fmla="*/ 535382 h 4645126"/>
                <a:gd name="connsiteX483" fmla="*/ 614103 w 3404615"/>
                <a:gd name="connsiteY483" fmla="*/ 850793 h 4645126"/>
                <a:gd name="connsiteX484" fmla="*/ 829059 w 3404615"/>
                <a:gd name="connsiteY484" fmla="*/ 1102827 h 4645126"/>
                <a:gd name="connsiteX485" fmla="*/ 1780928 w 3404615"/>
                <a:gd name="connsiteY485" fmla="*/ 1526577 h 4645126"/>
                <a:gd name="connsiteX486" fmla="*/ 2871908 w 3404615"/>
                <a:gd name="connsiteY486" fmla="*/ 2146255 h 4645126"/>
                <a:gd name="connsiteX487" fmla="*/ 2907104 w 3404615"/>
                <a:gd name="connsiteY487" fmla="*/ 2215412 h 4645126"/>
                <a:gd name="connsiteX488" fmla="*/ 2828093 w 3404615"/>
                <a:gd name="connsiteY488" fmla="*/ 3383298 h 4645126"/>
                <a:gd name="connsiteX489" fmla="*/ 2099450 w 3404615"/>
                <a:gd name="connsiteY489" fmla="*/ 4337315 h 4645126"/>
                <a:gd name="connsiteX490" fmla="*/ 1981108 w 3404615"/>
                <a:gd name="connsiteY490" fmla="*/ 4440283 h 4645126"/>
                <a:gd name="connsiteX491" fmla="*/ 1755166 w 3404615"/>
                <a:gd name="connsiteY491" fmla="*/ 4639723 h 4645126"/>
                <a:gd name="connsiteX492" fmla="*/ 1749627 w 3404615"/>
                <a:gd name="connsiteY492" fmla="*/ 4645126 h 4645126"/>
                <a:gd name="connsiteX493" fmla="*/ 1700470 w 3404615"/>
                <a:gd name="connsiteY493" fmla="*/ 4645126 h 4645126"/>
                <a:gd name="connsiteX494" fmla="*/ 1730560 w 3404615"/>
                <a:gd name="connsiteY494" fmla="*/ 4615742 h 4645126"/>
                <a:gd name="connsiteX495" fmla="*/ 1958482 w 3404615"/>
                <a:gd name="connsiteY495" fmla="*/ 4414402 h 4645126"/>
                <a:gd name="connsiteX496" fmla="*/ 2076537 w 3404615"/>
                <a:gd name="connsiteY496" fmla="*/ 4311561 h 4645126"/>
                <a:gd name="connsiteX497" fmla="*/ 2796689 w 3404615"/>
                <a:gd name="connsiteY497" fmla="*/ 3368518 h 4645126"/>
                <a:gd name="connsiteX498" fmla="*/ 2875967 w 3404615"/>
                <a:gd name="connsiteY498" fmla="*/ 2230363 h 4645126"/>
                <a:gd name="connsiteX499" fmla="*/ 1772353 w 3404615"/>
                <a:gd name="connsiteY499" fmla="*/ 1560204 h 4645126"/>
                <a:gd name="connsiteX500" fmla="*/ 804353 w 3404615"/>
                <a:gd name="connsiteY500" fmla="*/ 1127286 h 4645126"/>
                <a:gd name="connsiteX501" fmla="*/ 587526 w 3404615"/>
                <a:gd name="connsiteY501" fmla="*/ 871940 h 4645126"/>
                <a:gd name="connsiteX502" fmla="*/ 309661 w 3404615"/>
                <a:gd name="connsiteY502" fmla="*/ 560150 h 4645126"/>
                <a:gd name="connsiteX503" fmla="*/ 79632 w 3404615"/>
                <a:gd name="connsiteY503" fmla="*/ 422053 h 4645126"/>
                <a:gd name="connsiteX504" fmla="*/ 0 w 3404615"/>
                <a:gd name="connsiteY504" fmla="*/ 399858 h 4645126"/>
                <a:gd name="connsiteX505" fmla="*/ 0 w 3404615"/>
                <a:gd name="connsiteY505" fmla="*/ 242049 h 4645126"/>
                <a:gd name="connsiteX506" fmla="*/ 115366 w 3404615"/>
                <a:gd name="connsiteY506" fmla="*/ 274653 h 4645126"/>
                <a:gd name="connsiteX507" fmla="*/ 364126 w 3404615"/>
                <a:gd name="connsiteY507" fmla="*/ 424549 h 4645126"/>
                <a:gd name="connsiteX508" fmla="*/ 656208 w 3404615"/>
                <a:gd name="connsiteY508" fmla="*/ 753125 h 4645126"/>
                <a:gd name="connsiteX509" fmla="*/ 879363 w 3404615"/>
                <a:gd name="connsiteY509" fmla="*/ 1015857 h 4645126"/>
                <a:gd name="connsiteX510" fmla="*/ 1869332 w 3404615"/>
                <a:gd name="connsiteY510" fmla="*/ 1456494 h 4645126"/>
                <a:gd name="connsiteX511" fmla="*/ 2999931 w 3404615"/>
                <a:gd name="connsiteY511" fmla="*/ 2099076 h 4645126"/>
                <a:gd name="connsiteX512" fmla="*/ 3036349 w 3404615"/>
                <a:gd name="connsiteY512" fmla="*/ 2169706 h 4645126"/>
                <a:gd name="connsiteX513" fmla="*/ 2954260 w 3404615"/>
                <a:gd name="connsiteY513" fmla="*/ 3382333 h 4645126"/>
                <a:gd name="connsiteX514" fmla="*/ 2196313 w 3404615"/>
                <a:gd name="connsiteY514" fmla="*/ 4372859 h 4645126"/>
                <a:gd name="connsiteX515" fmla="*/ 2072713 w 3404615"/>
                <a:gd name="connsiteY515" fmla="*/ 4478827 h 4645126"/>
                <a:gd name="connsiteX516" fmla="*/ 1884026 w 3404615"/>
                <a:gd name="connsiteY516" fmla="*/ 4645126 h 4645126"/>
                <a:gd name="connsiteX517" fmla="*/ 1833302 w 3404615"/>
                <a:gd name="connsiteY517" fmla="*/ 4645126 h 4645126"/>
                <a:gd name="connsiteX518" fmla="*/ 2050940 w 3404615"/>
                <a:gd name="connsiteY518" fmla="*/ 4453176 h 4645126"/>
                <a:gd name="connsiteX519" fmla="*/ 2174541 w 3404615"/>
                <a:gd name="connsiteY519" fmla="*/ 4347209 h 4645126"/>
                <a:gd name="connsiteX520" fmla="*/ 2923298 w 3404615"/>
                <a:gd name="connsiteY520" fmla="*/ 3367682 h 4645126"/>
                <a:gd name="connsiteX521" fmla="*/ 3005628 w 3404615"/>
                <a:gd name="connsiteY521" fmla="*/ 2184816 h 4645126"/>
                <a:gd name="connsiteX522" fmla="*/ 1860084 w 3404615"/>
                <a:gd name="connsiteY522" fmla="*/ 1490845 h 4645126"/>
                <a:gd name="connsiteX523" fmla="*/ 854258 w 3404615"/>
                <a:gd name="connsiteY523" fmla="*/ 1040904 h 4645126"/>
                <a:gd name="connsiteX524" fmla="*/ 628666 w 3404615"/>
                <a:gd name="connsiteY524" fmla="*/ 775178 h 4645126"/>
                <a:gd name="connsiteX525" fmla="*/ 340663 w 3404615"/>
                <a:gd name="connsiteY525" fmla="*/ 451229 h 4645126"/>
                <a:gd name="connsiteX526" fmla="*/ 102257 w 3404615"/>
                <a:gd name="connsiteY526" fmla="*/ 306805 h 4645126"/>
                <a:gd name="connsiteX527" fmla="*/ 0 w 3404615"/>
                <a:gd name="connsiteY527" fmla="*/ 277838 h 4645126"/>
                <a:gd name="connsiteX528" fmla="*/ 0 w 3404615"/>
                <a:gd name="connsiteY528" fmla="*/ 119958 h 4645126"/>
                <a:gd name="connsiteX529" fmla="*/ 138720 w 3404615"/>
                <a:gd name="connsiteY529" fmla="*/ 159869 h 4645126"/>
                <a:gd name="connsiteX530" fmla="*/ 396623 w 3404615"/>
                <a:gd name="connsiteY530" fmla="*/ 316958 h 4645126"/>
                <a:gd name="connsiteX531" fmla="*/ 698112 w 3404615"/>
                <a:gd name="connsiteY531" fmla="*/ 657747 h 4645126"/>
                <a:gd name="connsiteX532" fmla="*/ 929228 w 3404615"/>
                <a:gd name="connsiteY532" fmla="*/ 931297 h 4645126"/>
                <a:gd name="connsiteX533" fmla="*/ 1955972 w 3404615"/>
                <a:gd name="connsiteY533" fmla="*/ 1389160 h 4645126"/>
                <a:gd name="connsiteX534" fmla="*/ 3128675 w 3404615"/>
                <a:gd name="connsiteY534" fmla="*/ 2053242 h 4645126"/>
                <a:gd name="connsiteX535" fmla="*/ 3165877 w 3404615"/>
                <a:gd name="connsiteY535" fmla="*/ 2125272 h 4645126"/>
                <a:gd name="connsiteX536" fmla="*/ 3080269 w 3404615"/>
                <a:gd name="connsiteY536" fmla="*/ 3381843 h 4645126"/>
                <a:gd name="connsiteX537" fmla="*/ 2293948 w 3404615"/>
                <a:gd name="connsiteY537" fmla="*/ 4407265 h 4645126"/>
                <a:gd name="connsiteX538" fmla="*/ 2166982 w 3404615"/>
                <a:gd name="connsiteY538" fmla="*/ 4517652 h 4645126"/>
                <a:gd name="connsiteX539" fmla="*/ 2022202 w 3404615"/>
                <a:gd name="connsiteY539" fmla="*/ 4645126 h 4645126"/>
                <a:gd name="connsiteX540" fmla="*/ 1971149 w 3404615"/>
                <a:gd name="connsiteY540" fmla="*/ 4645126 h 4645126"/>
                <a:gd name="connsiteX541" fmla="*/ 2145626 w 3404615"/>
                <a:gd name="connsiteY541" fmla="*/ 4491431 h 4645126"/>
                <a:gd name="connsiteX542" fmla="*/ 2272590 w 3404615"/>
                <a:gd name="connsiteY542" fmla="*/ 4380986 h 4645126"/>
                <a:gd name="connsiteX543" fmla="*/ 3049953 w 3404615"/>
                <a:gd name="connsiteY543" fmla="*/ 3365707 h 4645126"/>
                <a:gd name="connsiteX544" fmla="*/ 3135361 w 3404615"/>
                <a:gd name="connsiteY544" fmla="*/ 2138100 h 4645126"/>
                <a:gd name="connsiteX545" fmla="*/ 1947988 w 3404615"/>
                <a:gd name="connsiteY545" fmla="*/ 1420635 h 4645126"/>
                <a:gd name="connsiteX546" fmla="*/ 904288 w 3404615"/>
                <a:gd name="connsiteY546" fmla="*/ 954075 h 4645126"/>
                <a:gd name="connsiteX547" fmla="*/ 670492 w 3404615"/>
                <a:gd name="connsiteY547" fmla="*/ 677646 h 4645126"/>
                <a:gd name="connsiteX548" fmla="*/ 371624 w 3404615"/>
                <a:gd name="connsiteY548" fmla="*/ 341594 h 4645126"/>
                <a:gd name="connsiteX549" fmla="*/ 371953 w 3404615"/>
                <a:gd name="connsiteY549" fmla="*/ 342124 h 4645126"/>
                <a:gd name="connsiteX550" fmla="*/ 124978 w 3404615"/>
                <a:gd name="connsiteY550" fmla="*/ 191479 h 4645126"/>
                <a:gd name="connsiteX551" fmla="*/ 0 w 3404615"/>
                <a:gd name="connsiteY551" fmla="*/ 155669 h 4645126"/>
                <a:gd name="connsiteX552" fmla="*/ 0 w 3404615"/>
                <a:gd name="connsiteY552" fmla="*/ 0 h 4645126"/>
                <a:gd name="connsiteX553" fmla="*/ 14575 w 3404615"/>
                <a:gd name="connsiteY553" fmla="*/ 1597 h 4645126"/>
                <a:gd name="connsiteX554" fmla="*/ 426164 w 3404615"/>
                <a:gd name="connsiteY554" fmla="*/ 207749 h 4645126"/>
                <a:gd name="connsiteX555" fmla="*/ 737662 w 3404615"/>
                <a:gd name="connsiteY555" fmla="*/ 561140 h 4645126"/>
                <a:gd name="connsiteX556" fmla="*/ 977411 w 3404615"/>
                <a:gd name="connsiteY556" fmla="*/ 845512 h 4645126"/>
                <a:gd name="connsiteX557" fmla="*/ 2042874 w 3404615"/>
                <a:gd name="connsiteY557" fmla="*/ 1319485 h 4645126"/>
                <a:gd name="connsiteX558" fmla="*/ 3256473 w 3404615"/>
                <a:gd name="connsiteY558" fmla="*/ 2005459 h 4645126"/>
                <a:gd name="connsiteX559" fmla="*/ 3294354 w 3404615"/>
                <a:gd name="connsiteY559" fmla="*/ 2079304 h 4645126"/>
                <a:gd name="connsiteX560" fmla="*/ 3206911 w 3404615"/>
                <a:gd name="connsiteY560" fmla="*/ 3379518 h 4645126"/>
                <a:gd name="connsiteX561" fmla="*/ 2392638 w 3404615"/>
                <a:gd name="connsiteY561" fmla="*/ 4442538 h 4645126"/>
                <a:gd name="connsiteX562" fmla="*/ 2261396 w 3404615"/>
                <a:gd name="connsiteY562" fmla="*/ 4556442 h 4645126"/>
                <a:gd name="connsiteX563" fmla="*/ 2160354 w 3404615"/>
                <a:gd name="connsiteY563" fmla="*/ 4645126 h 4645126"/>
                <a:gd name="connsiteX564" fmla="*/ 2105857 w 3404615"/>
                <a:gd name="connsiteY564" fmla="*/ 4645126 h 4645126"/>
                <a:gd name="connsiteX565" fmla="*/ 2235913 w 3404615"/>
                <a:gd name="connsiteY565" fmla="*/ 4530667 h 4645126"/>
                <a:gd name="connsiteX566" fmla="*/ 2367154 w 3404615"/>
                <a:gd name="connsiteY566" fmla="*/ 4416764 h 4645126"/>
                <a:gd name="connsiteX567" fmla="*/ 3173065 w 3404615"/>
                <a:gd name="connsiteY567" fmla="*/ 3365004 h 4645126"/>
                <a:gd name="connsiteX568" fmla="*/ 3261680 w 3404615"/>
                <a:gd name="connsiteY568" fmla="*/ 2092940 h 4645126"/>
                <a:gd name="connsiteX569" fmla="*/ 2032820 w 3404615"/>
                <a:gd name="connsiteY569" fmla="*/ 1351793 h 4645126"/>
                <a:gd name="connsiteX570" fmla="*/ 950911 w 3404615"/>
                <a:gd name="connsiteY570" fmla="*/ 868812 h 4645126"/>
                <a:gd name="connsiteX571" fmla="*/ 708747 w 3404615"/>
                <a:gd name="connsiteY571" fmla="*/ 581415 h 4645126"/>
                <a:gd name="connsiteX572" fmla="*/ 402263 w 3404615"/>
                <a:gd name="connsiteY572" fmla="*/ 231772 h 4645126"/>
                <a:gd name="connsiteX573" fmla="*/ 6238 w 3404615"/>
                <a:gd name="connsiteY573" fmla="*/ 34955 h 4645126"/>
                <a:gd name="connsiteX574" fmla="*/ 0 w 3404615"/>
                <a:gd name="connsiteY574" fmla="*/ 34284 h 464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Lst>
              <a:rect l="l" t="t" r="r" b="b"/>
              <a:pathLst>
                <a:path w="3404615" h="4645126">
                  <a:moveTo>
                    <a:pt x="0" y="3115242"/>
                  </a:moveTo>
                  <a:lnTo>
                    <a:pt x="12833" y="3125050"/>
                  </a:lnTo>
                  <a:cubicBezTo>
                    <a:pt x="27923" y="3139742"/>
                    <a:pt x="41407" y="3156761"/>
                    <a:pt x="52695" y="3176837"/>
                  </a:cubicBezTo>
                  <a:cubicBezTo>
                    <a:pt x="59942" y="3189522"/>
                    <a:pt x="65959" y="3202867"/>
                    <a:pt x="70708" y="3216668"/>
                  </a:cubicBezTo>
                  <a:cubicBezTo>
                    <a:pt x="101692" y="3305030"/>
                    <a:pt x="67248" y="3406416"/>
                    <a:pt x="15723" y="3487482"/>
                  </a:cubicBezTo>
                  <a:lnTo>
                    <a:pt x="0" y="3508204"/>
                  </a:lnTo>
                  <a:lnTo>
                    <a:pt x="0" y="3448973"/>
                  </a:lnTo>
                  <a:lnTo>
                    <a:pt x="27946" y="3395131"/>
                  </a:lnTo>
                  <a:cubicBezTo>
                    <a:pt x="49555" y="3340379"/>
                    <a:pt x="57823" y="3282416"/>
                    <a:pt x="39618" y="3230478"/>
                  </a:cubicBezTo>
                  <a:cubicBezTo>
                    <a:pt x="31357" y="3206332"/>
                    <a:pt x="20109" y="3186324"/>
                    <a:pt x="6549" y="3169394"/>
                  </a:cubicBezTo>
                  <a:lnTo>
                    <a:pt x="0" y="3163448"/>
                  </a:lnTo>
                  <a:close/>
                  <a:moveTo>
                    <a:pt x="0" y="2993449"/>
                  </a:moveTo>
                  <a:lnTo>
                    <a:pt x="10224" y="2997259"/>
                  </a:lnTo>
                  <a:cubicBezTo>
                    <a:pt x="78298" y="3024967"/>
                    <a:pt x="141721" y="3061544"/>
                    <a:pt x="181425" y="3132171"/>
                  </a:cubicBezTo>
                  <a:cubicBezTo>
                    <a:pt x="188437" y="3144806"/>
                    <a:pt x="194505" y="3157974"/>
                    <a:pt x="199568" y="3171560"/>
                  </a:cubicBezTo>
                  <a:cubicBezTo>
                    <a:pt x="254639" y="3317723"/>
                    <a:pt x="157331" y="3492018"/>
                    <a:pt x="57395" y="3597037"/>
                  </a:cubicBezTo>
                  <a:cubicBezTo>
                    <a:pt x="47452" y="3607392"/>
                    <a:pt x="37220" y="3617878"/>
                    <a:pt x="27119" y="3627919"/>
                  </a:cubicBezTo>
                  <a:lnTo>
                    <a:pt x="0" y="3657085"/>
                  </a:lnTo>
                  <a:lnTo>
                    <a:pt x="0" y="3610024"/>
                  </a:lnTo>
                  <a:lnTo>
                    <a:pt x="4241" y="3605463"/>
                  </a:lnTo>
                  <a:lnTo>
                    <a:pt x="34330" y="3574294"/>
                  </a:lnTo>
                  <a:cubicBezTo>
                    <a:pt x="134866" y="3468933"/>
                    <a:pt x="215145" y="3307478"/>
                    <a:pt x="169178" y="3184614"/>
                  </a:cubicBezTo>
                  <a:cubicBezTo>
                    <a:pt x="138010" y="3101819"/>
                    <a:pt x="76716" y="3062196"/>
                    <a:pt x="5375" y="3032480"/>
                  </a:cubicBezTo>
                  <a:lnTo>
                    <a:pt x="0" y="3030471"/>
                  </a:lnTo>
                  <a:close/>
                  <a:moveTo>
                    <a:pt x="0" y="2889964"/>
                  </a:moveTo>
                  <a:lnTo>
                    <a:pt x="30857" y="2901146"/>
                  </a:lnTo>
                  <a:cubicBezTo>
                    <a:pt x="138368" y="2937285"/>
                    <a:pt x="248622" y="2974450"/>
                    <a:pt x="309821" y="3083256"/>
                  </a:cubicBezTo>
                  <a:cubicBezTo>
                    <a:pt x="316925" y="3095976"/>
                    <a:pt x="323225" y="3109134"/>
                    <a:pt x="328637" y="3122649"/>
                  </a:cubicBezTo>
                  <a:cubicBezTo>
                    <a:pt x="392670" y="3286016"/>
                    <a:pt x="287699" y="3494894"/>
                    <a:pt x="154707" y="3629062"/>
                  </a:cubicBezTo>
                  <a:cubicBezTo>
                    <a:pt x="143519" y="3640459"/>
                    <a:pt x="131788" y="3652196"/>
                    <a:pt x="119901" y="3663619"/>
                  </a:cubicBezTo>
                  <a:cubicBezTo>
                    <a:pt x="88080" y="3691831"/>
                    <a:pt x="58711" y="3722586"/>
                    <a:pt x="32082" y="3755542"/>
                  </a:cubicBezTo>
                  <a:lnTo>
                    <a:pt x="0" y="3802792"/>
                  </a:lnTo>
                  <a:lnTo>
                    <a:pt x="0" y="3745375"/>
                  </a:lnTo>
                  <a:lnTo>
                    <a:pt x="3683" y="3739900"/>
                  </a:lnTo>
                  <a:cubicBezTo>
                    <a:pt x="31462" y="3705372"/>
                    <a:pt x="62192" y="3673194"/>
                    <a:pt x="95572" y="3643755"/>
                  </a:cubicBezTo>
                  <a:cubicBezTo>
                    <a:pt x="106316" y="3632960"/>
                    <a:pt x="118621" y="3620967"/>
                    <a:pt x="129810" y="3609571"/>
                  </a:cubicBezTo>
                  <a:cubicBezTo>
                    <a:pt x="223224" y="3515102"/>
                    <a:pt x="363212" y="3309892"/>
                    <a:pt x="296311" y="3139367"/>
                  </a:cubicBezTo>
                  <a:cubicBezTo>
                    <a:pt x="245796" y="3015039"/>
                    <a:pt x="136645" y="2977265"/>
                    <a:pt x="19292" y="2937906"/>
                  </a:cubicBezTo>
                  <a:lnTo>
                    <a:pt x="0" y="2930710"/>
                  </a:lnTo>
                  <a:close/>
                  <a:moveTo>
                    <a:pt x="0" y="2793702"/>
                  </a:moveTo>
                  <a:lnTo>
                    <a:pt x="117911" y="2835435"/>
                  </a:lnTo>
                  <a:cubicBezTo>
                    <a:pt x="240858" y="2874920"/>
                    <a:pt x="367425" y="2915682"/>
                    <a:pt x="436881" y="3039179"/>
                  </a:cubicBezTo>
                  <a:cubicBezTo>
                    <a:pt x="444139" y="3052157"/>
                    <a:pt x="450569" y="3065602"/>
                    <a:pt x="456135" y="3079372"/>
                  </a:cubicBezTo>
                  <a:cubicBezTo>
                    <a:pt x="544100" y="3296387"/>
                    <a:pt x="368013" y="3550708"/>
                    <a:pt x="250138" y="3666938"/>
                  </a:cubicBezTo>
                  <a:cubicBezTo>
                    <a:pt x="237449" y="3679529"/>
                    <a:pt x="224315" y="3691991"/>
                    <a:pt x="211626" y="3704641"/>
                  </a:cubicBezTo>
                  <a:cubicBezTo>
                    <a:pt x="139023" y="3774246"/>
                    <a:pt x="64560" y="3846403"/>
                    <a:pt x="21034" y="3936451"/>
                  </a:cubicBezTo>
                  <a:cubicBezTo>
                    <a:pt x="13930" y="3952479"/>
                    <a:pt x="7841" y="3968324"/>
                    <a:pt x="1251" y="3984041"/>
                  </a:cubicBezTo>
                  <a:lnTo>
                    <a:pt x="0" y="3986650"/>
                  </a:lnTo>
                  <a:lnTo>
                    <a:pt x="0" y="3908366"/>
                  </a:lnTo>
                  <a:lnTo>
                    <a:pt x="31970" y="3853765"/>
                  </a:lnTo>
                  <a:cubicBezTo>
                    <a:pt x="76502" y="3789235"/>
                    <a:pt x="133741" y="3734014"/>
                    <a:pt x="189491" y="3680228"/>
                  </a:cubicBezTo>
                  <a:cubicBezTo>
                    <a:pt x="202625" y="3667767"/>
                    <a:pt x="215471" y="3655433"/>
                    <a:pt x="228163" y="3642842"/>
                  </a:cubicBezTo>
                  <a:cubicBezTo>
                    <a:pt x="339841" y="3532624"/>
                    <a:pt x="507502" y="3292543"/>
                    <a:pt x="426060" y="3092269"/>
                  </a:cubicBezTo>
                  <a:cubicBezTo>
                    <a:pt x="370017" y="2952855"/>
                    <a:pt x="243721" y="2911953"/>
                    <a:pt x="109767" y="2869179"/>
                  </a:cubicBezTo>
                  <a:lnTo>
                    <a:pt x="0" y="2830219"/>
                  </a:lnTo>
                  <a:close/>
                  <a:moveTo>
                    <a:pt x="0" y="2689920"/>
                  </a:moveTo>
                  <a:lnTo>
                    <a:pt x="175" y="2690039"/>
                  </a:lnTo>
                  <a:cubicBezTo>
                    <a:pt x="63460" y="2725923"/>
                    <a:pt x="136789" y="2748732"/>
                    <a:pt x="208410" y="2771063"/>
                  </a:cubicBezTo>
                  <a:cubicBezTo>
                    <a:pt x="346797" y="2813897"/>
                    <a:pt x="489507" y="2857929"/>
                    <a:pt x="567377" y="2996433"/>
                  </a:cubicBezTo>
                  <a:cubicBezTo>
                    <a:pt x="574792" y="3009666"/>
                    <a:pt x="581404" y="3023339"/>
                    <a:pt x="587129" y="3037425"/>
                  </a:cubicBezTo>
                  <a:cubicBezTo>
                    <a:pt x="690175" y="3284574"/>
                    <a:pt x="486413" y="3573765"/>
                    <a:pt x="349762" y="3706057"/>
                  </a:cubicBezTo>
                  <a:cubicBezTo>
                    <a:pt x="335826" y="3719687"/>
                    <a:pt x="321450" y="3733247"/>
                    <a:pt x="306816" y="3746962"/>
                  </a:cubicBezTo>
                  <a:cubicBezTo>
                    <a:pt x="222869" y="3826978"/>
                    <a:pt x="136250" y="3908844"/>
                    <a:pt x="85312" y="4013678"/>
                  </a:cubicBezTo>
                  <a:cubicBezTo>
                    <a:pt x="77949" y="4030592"/>
                    <a:pt x="69398" y="4049273"/>
                    <a:pt x="62116" y="4067557"/>
                  </a:cubicBezTo>
                  <a:cubicBezTo>
                    <a:pt x="50131" y="4098976"/>
                    <a:pt x="35596" y="4129324"/>
                    <a:pt x="18619" y="4158363"/>
                  </a:cubicBezTo>
                  <a:lnTo>
                    <a:pt x="0" y="4184524"/>
                  </a:lnTo>
                  <a:lnTo>
                    <a:pt x="0" y="4115310"/>
                  </a:lnTo>
                  <a:lnTo>
                    <a:pt x="30602" y="4050649"/>
                  </a:lnTo>
                  <a:cubicBezTo>
                    <a:pt x="38870" y="4031424"/>
                    <a:pt x="45710" y="4013012"/>
                    <a:pt x="54860" y="3994717"/>
                  </a:cubicBezTo>
                  <a:cubicBezTo>
                    <a:pt x="107451" y="3884947"/>
                    <a:pt x="197175" y="3800219"/>
                    <a:pt x="283639" y="3718095"/>
                  </a:cubicBezTo>
                  <a:cubicBezTo>
                    <a:pt x="298015" y="3704535"/>
                    <a:pt x="312364" y="3691006"/>
                    <a:pt x="326298" y="3677318"/>
                  </a:cubicBezTo>
                  <a:cubicBezTo>
                    <a:pt x="456682" y="3551479"/>
                    <a:pt x="651675" y="3276715"/>
                    <a:pt x="556006" y="3046538"/>
                  </a:cubicBezTo>
                  <a:cubicBezTo>
                    <a:pt x="489627" y="2890672"/>
                    <a:pt x="347872" y="2846460"/>
                    <a:pt x="197481" y="2799805"/>
                  </a:cubicBezTo>
                  <a:cubicBezTo>
                    <a:pt x="148202" y="2784509"/>
                    <a:pt x="97986" y="2768823"/>
                    <a:pt x="50284" y="2748807"/>
                  </a:cubicBezTo>
                  <a:lnTo>
                    <a:pt x="0" y="2724286"/>
                  </a:lnTo>
                  <a:close/>
                  <a:moveTo>
                    <a:pt x="0" y="2567882"/>
                  </a:moveTo>
                  <a:lnTo>
                    <a:pt x="58255" y="2608145"/>
                  </a:lnTo>
                  <a:cubicBezTo>
                    <a:pt x="130582" y="2649507"/>
                    <a:pt x="214014" y="2675241"/>
                    <a:pt x="296038" y="2699922"/>
                  </a:cubicBezTo>
                  <a:cubicBezTo>
                    <a:pt x="451230" y="2747878"/>
                    <a:pt x="609988" y="2795653"/>
                    <a:pt x="696086" y="2948819"/>
                  </a:cubicBezTo>
                  <a:cubicBezTo>
                    <a:pt x="703804" y="2962391"/>
                    <a:pt x="710720" y="2976402"/>
                    <a:pt x="716777" y="2990797"/>
                  </a:cubicBezTo>
                  <a:cubicBezTo>
                    <a:pt x="834050" y="3267853"/>
                    <a:pt x="602956" y="3592456"/>
                    <a:pt x="447568" y="3740339"/>
                  </a:cubicBezTo>
                  <a:cubicBezTo>
                    <a:pt x="431147" y="3755437"/>
                    <a:pt x="415270" y="3770191"/>
                    <a:pt x="399546" y="3785203"/>
                  </a:cubicBezTo>
                  <a:cubicBezTo>
                    <a:pt x="303189" y="3875142"/>
                    <a:pt x="203383" y="3968071"/>
                    <a:pt x="146788" y="4086282"/>
                  </a:cubicBezTo>
                  <a:cubicBezTo>
                    <a:pt x="137149" y="4106318"/>
                    <a:pt x="128961" y="4126911"/>
                    <a:pt x="120363" y="4147462"/>
                  </a:cubicBezTo>
                  <a:cubicBezTo>
                    <a:pt x="106986" y="4182203"/>
                    <a:pt x="90702" y="4215769"/>
                    <a:pt x="71590" y="4247778"/>
                  </a:cubicBezTo>
                  <a:cubicBezTo>
                    <a:pt x="52147" y="4279490"/>
                    <a:pt x="31876" y="4302237"/>
                    <a:pt x="10897" y="4318228"/>
                  </a:cubicBezTo>
                  <a:lnTo>
                    <a:pt x="0" y="4324768"/>
                  </a:lnTo>
                  <a:lnTo>
                    <a:pt x="0" y="4283197"/>
                  </a:lnTo>
                  <a:lnTo>
                    <a:pt x="19269" y="4263731"/>
                  </a:lnTo>
                  <a:cubicBezTo>
                    <a:pt x="27168" y="4254194"/>
                    <a:pt x="34985" y="4243152"/>
                    <a:pt x="42802" y="4230418"/>
                  </a:cubicBezTo>
                  <a:cubicBezTo>
                    <a:pt x="60331" y="4198965"/>
                    <a:pt x="75327" y="4166118"/>
                    <a:pt x="87661" y="4132321"/>
                  </a:cubicBezTo>
                  <a:cubicBezTo>
                    <a:pt x="96232" y="4111071"/>
                    <a:pt x="104834" y="4089849"/>
                    <a:pt x="114575" y="4069402"/>
                  </a:cubicBezTo>
                  <a:cubicBezTo>
                    <a:pt x="173287" y="3943814"/>
                    <a:pt x="276021" y="3849606"/>
                    <a:pt x="374838" y="3757560"/>
                  </a:cubicBezTo>
                  <a:lnTo>
                    <a:pt x="423016" y="3712956"/>
                  </a:lnTo>
                  <a:cubicBezTo>
                    <a:pt x="614872" y="3529635"/>
                    <a:pt x="780228" y="3228115"/>
                    <a:pt x="684254" y="3001423"/>
                  </a:cubicBezTo>
                  <a:cubicBezTo>
                    <a:pt x="611248" y="2829228"/>
                    <a:pt x="453557" y="2782669"/>
                    <a:pt x="285785" y="2731203"/>
                  </a:cubicBezTo>
                  <a:cubicBezTo>
                    <a:pt x="201160" y="2705797"/>
                    <a:pt x="114339" y="2679780"/>
                    <a:pt x="38745" y="2636071"/>
                  </a:cubicBezTo>
                  <a:lnTo>
                    <a:pt x="0" y="2608791"/>
                  </a:lnTo>
                  <a:close/>
                  <a:moveTo>
                    <a:pt x="0" y="2433112"/>
                  </a:moveTo>
                  <a:lnTo>
                    <a:pt x="41249" y="2474293"/>
                  </a:lnTo>
                  <a:cubicBezTo>
                    <a:pt x="134198" y="2556904"/>
                    <a:pt x="261766" y="2594148"/>
                    <a:pt x="385408" y="2630338"/>
                  </a:cubicBezTo>
                  <a:cubicBezTo>
                    <a:pt x="555254" y="2680240"/>
                    <a:pt x="730730" y="2731763"/>
                    <a:pt x="825111" y="2899588"/>
                  </a:cubicBezTo>
                  <a:cubicBezTo>
                    <a:pt x="833181" y="2913995"/>
                    <a:pt x="839826" y="2927754"/>
                    <a:pt x="846555" y="2942939"/>
                  </a:cubicBezTo>
                  <a:cubicBezTo>
                    <a:pt x="978840" y="3250570"/>
                    <a:pt x="719758" y="3609533"/>
                    <a:pt x="545693" y="3773006"/>
                  </a:cubicBezTo>
                  <a:cubicBezTo>
                    <a:pt x="528726" y="3789114"/>
                    <a:pt x="511377" y="3805092"/>
                    <a:pt x="493967" y="3821071"/>
                  </a:cubicBezTo>
                  <a:cubicBezTo>
                    <a:pt x="385794" y="3921263"/>
                    <a:pt x="273632" y="4024788"/>
                    <a:pt x="210267" y="4157029"/>
                  </a:cubicBezTo>
                  <a:cubicBezTo>
                    <a:pt x="199252" y="4178547"/>
                    <a:pt x="190087" y="4202621"/>
                    <a:pt x="181155" y="4225169"/>
                  </a:cubicBezTo>
                  <a:cubicBezTo>
                    <a:pt x="166596" y="4264216"/>
                    <a:pt x="148690" y="4301960"/>
                    <a:pt x="127714" y="4337979"/>
                  </a:cubicBezTo>
                  <a:cubicBezTo>
                    <a:pt x="95032" y="4390796"/>
                    <a:pt x="60553" y="4420893"/>
                    <a:pt x="24588" y="4436764"/>
                  </a:cubicBezTo>
                  <a:lnTo>
                    <a:pt x="0" y="4444484"/>
                  </a:lnTo>
                  <a:lnTo>
                    <a:pt x="0" y="4408312"/>
                  </a:lnTo>
                  <a:lnTo>
                    <a:pt x="15989" y="4402602"/>
                  </a:lnTo>
                  <a:cubicBezTo>
                    <a:pt x="44760" y="4388416"/>
                    <a:pt x="71125" y="4362859"/>
                    <a:pt x="97756" y="4320546"/>
                  </a:cubicBezTo>
                  <a:cubicBezTo>
                    <a:pt x="117367" y="4286241"/>
                    <a:pt x="133912" y="4250330"/>
                    <a:pt x="147316" y="4213195"/>
                  </a:cubicBezTo>
                  <a:cubicBezTo>
                    <a:pt x="157134" y="4190906"/>
                    <a:pt x="166685" y="4166233"/>
                    <a:pt x="177461" y="4143032"/>
                  </a:cubicBezTo>
                  <a:cubicBezTo>
                    <a:pt x="243725" y="4004812"/>
                    <a:pt x="358346" y="3899125"/>
                    <a:pt x="469266" y="3796699"/>
                  </a:cubicBezTo>
                  <a:cubicBezTo>
                    <a:pt x="486387" y="3780846"/>
                    <a:pt x="503482" y="3765025"/>
                    <a:pt x="520447" y="3748915"/>
                  </a:cubicBezTo>
                  <a:cubicBezTo>
                    <a:pt x="737615" y="3544794"/>
                    <a:pt x="921794" y="3209759"/>
                    <a:pt x="813209" y="2957302"/>
                  </a:cubicBezTo>
                  <a:cubicBezTo>
                    <a:pt x="732338" y="2769149"/>
                    <a:pt x="558158" y="2717986"/>
                    <a:pt x="373830" y="2663821"/>
                  </a:cubicBezTo>
                  <a:cubicBezTo>
                    <a:pt x="246388" y="2626134"/>
                    <a:pt x="115047" y="2587359"/>
                    <a:pt x="16320" y="2500346"/>
                  </a:cubicBezTo>
                  <a:lnTo>
                    <a:pt x="0" y="2484240"/>
                  </a:lnTo>
                  <a:close/>
                  <a:moveTo>
                    <a:pt x="0" y="2297689"/>
                  </a:moveTo>
                  <a:lnTo>
                    <a:pt x="2296" y="2300096"/>
                  </a:lnTo>
                  <a:cubicBezTo>
                    <a:pt x="29453" y="2330743"/>
                    <a:pt x="58189" y="2362345"/>
                    <a:pt x="89634" y="2390218"/>
                  </a:cubicBezTo>
                  <a:cubicBezTo>
                    <a:pt x="192347" y="2483008"/>
                    <a:pt x="334624" y="2523655"/>
                    <a:pt x="471865" y="2563121"/>
                  </a:cubicBezTo>
                  <a:cubicBezTo>
                    <a:pt x="657842" y="2616392"/>
                    <a:pt x="849651" y="2671473"/>
                    <a:pt x="952415" y="2854277"/>
                  </a:cubicBezTo>
                  <a:cubicBezTo>
                    <a:pt x="960358" y="2868395"/>
                    <a:pt x="967627" y="2883239"/>
                    <a:pt x="974639" y="2898970"/>
                  </a:cubicBezTo>
                  <a:cubicBezTo>
                    <a:pt x="1102507" y="3191589"/>
                    <a:pt x="891332" y="3576473"/>
                    <a:pt x="641165" y="3810471"/>
                  </a:cubicBezTo>
                  <a:cubicBezTo>
                    <a:pt x="622697" y="3827776"/>
                    <a:pt x="604074" y="3844823"/>
                    <a:pt x="585419" y="3861842"/>
                  </a:cubicBezTo>
                  <a:cubicBezTo>
                    <a:pt x="464863" y="3971928"/>
                    <a:pt x="340373" y="4086074"/>
                    <a:pt x="270336" y="4232606"/>
                  </a:cubicBezTo>
                  <a:cubicBezTo>
                    <a:pt x="259586" y="4256507"/>
                    <a:pt x="249261" y="4282377"/>
                    <a:pt x="239108" y="4307393"/>
                  </a:cubicBezTo>
                  <a:cubicBezTo>
                    <a:pt x="223114" y="4350171"/>
                    <a:pt x="203622" y="4391564"/>
                    <a:pt x="180919" y="4431265"/>
                  </a:cubicBezTo>
                  <a:cubicBezTo>
                    <a:pt x="133924" y="4507981"/>
                    <a:pt x="82630" y="4540557"/>
                    <a:pt x="28377" y="4550926"/>
                  </a:cubicBezTo>
                  <a:lnTo>
                    <a:pt x="0" y="4553648"/>
                  </a:lnTo>
                  <a:lnTo>
                    <a:pt x="0" y="4516531"/>
                  </a:lnTo>
                  <a:lnTo>
                    <a:pt x="24612" y="4515639"/>
                  </a:lnTo>
                  <a:cubicBezTo>
                    <a:pt x="70214" y="4505440"/>
                    <a:pt x="109154" y="4475980"/>
                    <a:pt x="148045" y="4412549"/>
                  </a:cubicBezTo>
                  <a:cubicBezTo>
                    <a:pt x="169829" y="4374567"/>
                    <a:pt x="188449" y="4334842"/>
                    <a:pt x="203663" y="4293815"/>
                  </a:cubicBezTo>
                  <a:cubicBezTo>
                    <a:pt x="213886" y="4268358"/>
                    <a:pt x="224399" y="4242044"/>
                    <a:pt x="236464" y="4216663"/>
                  </a:cubicBezTo>
                  <a:cubicBezTo>
                    <a:pt x="309371" y="4064127"/>
                    <a:pt x="436609" y="3947747"/>
                    <a:pt x="559210" y="3835394"/>
                  </a:cubicBezTo>
                  <a:lnTo>
                    <a:pt x="614827" y="3784467"/>
                  </a:lnTo>
                  <a:cubicBezTo>
                    <a:pt x="856107" y="3559443"/>
                    <a:pt x="1059792" y="3191186"/>
                    <a:pt x="939369" y="2911888"/>
                  </a:cubicBezTo>
                  <a:cubicBezTo>
                    <a:pt x="851304" y="2706989"/>
                    <a:pt x="660120" y="2652995"/>
                    <a:pt x="458785" y="2595267"/>
                  </a:cubicBezTo>
                  <a:cubicBezTo>
                    <a:pt x="319543" y="2555467"/>
                    <a:pt x="173629" y="2513584"/>
                    <a:pt x="64835" y="2415828"/>
                  </a:cubicBezTo>
                  <a:lnTo>
                    <a:pt x="0" y="2347993"/>
                  </a:lnTo>
                  <a:close/>
                  <a:moveTo>
                    <a:pt x="0" y="2158043"/>
                  </a:moveTo>
                  <a:lnTo>
                    <a:pt x="44108" y="2205139"/>
                  </a:lnTo>
                  <a:cubicBezTo>
                    <a:pt x="74520" y="2240324"/>
                    <a:pt x="106736" y="2273916"/>
                    <a:pt x="140618" y="2305792"/>
                  </a:cubicBezTo>
                  <a:cubicBezTo>
                    <a:pt x="253261" y="2409030"/>
                    <a:pt x="409839" y="2452927"/>
                    <a:pt x="561353" y="2495672"/>
                  </a:cubicBezTo>
                  <a:cubicBezTo>
                    <a:pt x="762161" y="2551166"/>
                    <a:pt x="970870" y="2610949"/>
                    <a:pt x="1082047" y="2808701"/>
                  </a:cubicBezTo>
                  <a:cubicBezTo>
                    <a:pt x="1090575" y="2823644"/>
                    <a:pt x="1098244" y="2839030"/>
                    <a:pt x="1105052" y="2854796"/>
                  </a:cubicBezTo>
                  <a:cubicBezTo>
                    <a:pt x="1245800" y="3174834"/>
                    <a:pt x="1015015" y="3593291"/>
                    <a:pt x="740910" y="3846609"/>
                  </a:cubicBezTo>
                  <a:lnTo>
                    <a:pt x="680762" y="3901209"/>
                  </a:lnTo>
                  <a:cubicBezTo>
                    <a:pt x="548390" y="4021548"/>
                    <a:pt x="411357" y="4146003"/>
                    <a:pt x="334579" y="4306595"/>
                  </a:cubicBezTo>
                  <a:cubicBezTo>
                    <a:pt x="321838" y="4333431"/>
                    <a:pt x="310293" y="4361769"/>
                    <a:pt x="299580" y="4388967"/>
                  </a:cubicBezTo>
                  <a:cubicBezTo>
                    <a:pt x="282360" y="4435673"/>
                    <a:pt x="261191" y="4480876"/>
                    <a:pt x="236322" y="4524066"/>
                  </a:cubicBezTo>
                  <a:cubicBezTo>
                    <a:pt x="198197" y="4586504"/>
                    <a:pt x="157293" y="4621909"/>
                    <a:pt x="114291" y="4640330"/>
                  </a:cubicBezTo>
                  <a:lnTo>
                    <a:pt x="98338" y="4645126"/>
                  </a:lnTo>
                  <a:lnTo>
                    <a:pt x="0" y="4645126"/>
                  </a:lnTo>
                  <a:lnTo>
                    <a:pt x="0" y="4621156"/>
                  </a:lnTo>
                  <a:lnTo>
                    <a:pt x="30794" y="4622613"/>
                  </a:lnTo>
                  <a:cubicBezTo>
                    <a:pt x="98529" y="4621019"/>
                    <a:pt x="151977" y="4592585"/>
                    <a:pt x="205311" y="4505403"/>
                  </a:cubicBezTo>
                  <a:cubicBezTo>
                    <a:pt x="229100" y="4463986"/>
                    <a:pt x="249341" y="4420633"/>
                    <a:pt x="265843" y="4375850"/>
                  </a:cubicBezTo>
                  <a:cubicBezTo>
                    <a:pt x="277230" y="4347927"/>
                    <a:pt x="288618" y="4319273"/>
                    <a:pt x="301904" y="4291425"/>
                  </a:cubicBezTo>
                  <a:cubicBezTo>
                    <a:pt x="380616" y="4123229"/>
                    <a:pt x="520365" y="3996512"/>
                    <a:pt x="655194" y="3874008"/>
                  </a:cubicBezTo>
                  <a:cubicBezTo>
                    <a:pt x="675380" y="3855764"/>
                    <a:pt x="695218" y="3837650"/>
                    <a:pt x="714932" y="3819307"/>
                  </a:cubicBezTo>
                  <a:cubicBezTo>
                    <a:pt x="980125" y="3573534"/>
                    <a:pt x="1205904" y="3171026"/>
                    <a:pt x="1071158" y="2866230"/>
                  </a:cubicBezTo>
                  <a:cubicBezTo>
                    <a:pt x="974939" y="2645499"/>
                    <a:pt x="767994" y="2587634"/>
                    <a:pt x="550034" y="2525738"/>
                  </a:cubicBezTo>
                  <a:cubicBezTo>
                    <a:pt x="394753" y="2482201"/>
                    <a:pt x="234133" y="2436919"/>
                    <a:pt x="115706" y="2328540"/>
                  </a:cubicBezTo>
                  <a:cubicBezTo>
                    <a:pt x="80178" y="2296038"/>
                    <a:pt x="47965" y="2260199"/>
                    <a:pt x="16792" y="2225601"/>
                  </a:cubicBezTo>
                  <a:lnTo>
                    <a:pt x="0" y="2207553"/>
                  </a:lnTo>
                  <a:close/>
                  <a:moveTo>
                    <a:pt x="0" y="2019409"/>
                  </a:moveTo>
                  <a:lnTo>
                    <a:pt x="5773" y="2024537"/>
                  </a:lnTo>
                  <a:cubicBezTo>
                    <a:pt x="32127" y="2050541"/>
                    <a:pt x="57114" y="2077923"/>
                    <a:pt x="80630" y="2106570"/>
                  </a:cubicBezTo>
                  <a:cubicBezTo>
                    <a:pt x="113782" y="2144072"/>
                    <a:pt x="148436" y="2182907"/>
                    <a:pt x="185906" y="2217604"/>
                  </a:cubicBezTo>
                  <a:cubicBezTo>
                    <a:pt x="308013" y="2331198"/>
                    <a:pt x="479035" y="2378643"/>
                    <a:pt x="644252" y="2424251"/>
                  </a:cubicBezTo>
                  <a:cubicBezTo>
                    <a:pt x="861986" y="2484416"/>
                    <a:pt x="1086402" y="2546673"/>
                    <a:pt x="1205990" y="2759371"/>
                  </a:cubicBezTo>
                  <a:cubicBezTo>
                    <a:pt x="1214741" y="2774802"/>
                    <a:pt x="1222692" y="2790672"/>
                    <a:pt x="1229749" y="2806897"/>
                  </a:cubicBezTo>
                  <a:cubicBezTo>
                    <a:pt x="1382794" y="3152067"/>
                    <a:pt x="1131787" y="3604881"/>
                    <a:pt x="833667" y="3879361"/>
                  </a:cubicBezTo>
                  <a:cubicBezTo>
                    <a:pt x="813669" y="3897890"/>
                    <a:pt x="792972" y="3916446"/>
                    <a:pt x="772560" y="3934872"/>
                  </a:cubicBezTo>
                  <a:cubicBezTo>
                    <a:pt x="626847" y="4066017"/>
                    <a:pt x="476342" y="4201664"/>
                    <a:pt x="392146" y="4377713"/>
                  </a:cubicBezTo>
                  <a:cubicBezTo>
                    <a:pt x="378088" y="4406759"/>
                    <a:pt x="366081" y="4437594"/>
                    <a:pt x="354176" y="4467231"/>
                  </a:cubicBezTo>
                  <a:cubicBezTo>
                    <a:pt x="335857" y="4518093"/>
                    <a:pt x="313334" y="4567363"/>
                    <a:pt x="286773" y="4614498"/>
                  </a:cubicBezTo>
                  <a:lnTo>
                    <a:pt x="264645" y="4645126"/>
                  </a:lnTo>
                  <a:lnTo>
                    <a:pt x="221969" y="4645126"/>
                  </a:lnTo>
                  <a:lnTo>
                    <a:pt x="222804" y="4644287"/>
                  </a:lnTo>
                  <a:cubicBezTo>
                    <a:pt x="234531" y="4630134"/>
                    <a:pt x="246128" y="4613712"/>
                    <a:pt x="257724" y="4594751"/>
                  </a:cubicBezTo>
                  <a:cubicBezTo>
                    <a:pt x="284137" y="4549657"/>
                    <a:pt x="306606" y="4502384"/>
                    <a:pt x="324853" y="4453480"/>
                  </a:cubicBezTo>
                  <a:cubicBezTo>
                    <a:pt x="336987" y="4422931"/>
                    <a:pt x="349510" y="4391841"/>
                    <a:pt x="363826" y="4361911"/>
                  </a:cubicBezTo>
                  <a:cubicBezTo>
                    <a:pt x="450765" y="4179629"/>
                    <a:pt x="604015" y="4041690"/>
                    <a:pt x="752031" y="3908124"/>
                  </a:cubicBezTo>
                  <a:lnTo>
                    <a:pt x="813324" y="3852896"/>
                  </a:lnTo>
                  <a:cubicBezTo>
                    <a:pt x="1021166" y="3661618"/>
                    <a:pt x="1369106" y="3198785"/>
                    <a:pt x="1200919" y="2819482"/>
                  </a:cubicBezTo>
                  <a:cubicBezTo>
                    <a:pt x="1095918" y="2582505"/>
                    <a:pt x="873428" y="2521023"/>
                    <a:pt x="637436" y="2455794"/>
                  </a:cubicBezTo>
                  <a:cubicBezTo>
                    <a:pt x="468314" y="2409096"/>
                    <a:pt x="293253" y="2360267"/>
                    <a:pt x="164895" y="2241439"/>
                  </a:cubicBezTo>
                  <a:cubicBezTo>
                    <a:pt x="126359" y="2205528"/>
                    <a:pt x="91236" y="2165863"/>
                    <a:pt x="57614" y="2127533"/>
                  </a:cubicBezTo>
                  <a:lnTo>
                    <a:pt x="0" y="2064456"/>
                  </a:lnTo>
                  <a:close/>
                  <a:moveTo>
                    <a:pt x="0" y="1882484"/>
                  </a:moveTo>
                  <a:lnTo>
                    <a:pt x="44406" y="1922608"/>
                  </a:lnTo>
                  <a:cubicBezTo>
                    <a:pt x="72384" y="1950611"/>
                    <a:pt x="98927" y="1980040"/>
                    <a:pt x="123923" y="2010791"/>
                  </a:cubicBezTo>
                  <a:cubicBezTo>
                    <a:pt x="159984" y="2052114"/>
                    <a:pt x="197085" y="2094685"/>
                    <a:pt x="237567" y="2132796"/>
                  </a:cubicBezTo>
                  <a:cubicBezTo>
                    <a:pt x="369437" y="2256568"/>
                    <a:pt x="554734" y="2307296"/>
                    <a:pt x="734256" y="2356155"/>
                  </a:cubicBezTo>
                  <a:cubicBezTo>
                    <a:pt x="968702" y="2419332"/>
                    <a:pt x="1209680" y="2485021"/>
                    <a:pt x="1337524" y="2712410"/>
                  </a:cubicBezTo>
                  <a:cubicBezTo>
                    <a:pt x="1346405" y="2728187"/>
                    <a:pt x="1353028" y="2745245"/>
                    <a:pt x="1362222" y="2761593"/>
                  </a:cubicBezTo>
                  <a:cubicBezTo>
                    <a:pt x="1527749" y="3132183"/>
                    <a:pt x="1256179" y="3618811"/>
                    <a:pt x="933987" y="3913725"/>
                  </a:cubicBezTo>
                  <a:cubicBezTo>
                    <a:pt x="912075" y="3933347"/>
                    <a:pt x="890290" y="3953257"/>
                    <a:pt x="868062" y="3973038"/>
                  </a:cubicBezTo>
                  <a:cubicBezTo>
                    <a:pt x="710378" y="4114178"/>
                    <a:pt x="547389" y="4260188"/>
                    <a:pt x="456833" y="4450313"/>
                  </a:cubicBezTo>
                  <a:cubicBezTo>
                    <a:pt x="441557" y="4481155"/>
                    <a:pt x="428131" y="4514613"/>
                    <a:pt x="415351" y="4546588"/>
                  </a:cubicBezTo>
                  <a:lnTo>
                    <a:pt x="369470" y="4645126"/>
                  </a:lnTo>
                  <a:lnTo>
                    <a:pt x="331591" y="4645126"/>
                  </a:lnTo>
                  <a:lnTo>
                    <a:pt x="382421" y="4536301"/>
                  </a:lnTo>
                  <a:cubicBezTo>
                    <a:pt x="395205" y="4503597"/>
                    <a:pt x="408918" y="4470011"/>
                    <a:pt x="424240" y="4437298"/>
                  </a:cubicBezTo>
                  <a:cubicBezTo>
                    <a:pt x="518262" y="4241557"/>
                    <a:pt x="683685" y="4092740"/>
                    <a:pt x="843672" y="3949178"/>
                  </a:cubicBezTo>
                  <a:cubicBezTo>
                    <a:pt x="865615" y="3929583"/>
                    <a:pt x="887556" y="3909931"/>
                    <a:pt x="909055" y="3890206"/>
                  </a:cubicBezTo>
                  <a:cubicBezTo>
                    <a:pt x="1135092" y="3683619"/>
                    <a:pt x="1512802" y="3185779"/>
                    <a:pt x="1330726" y="2777841"/>
                  </a:cubicBezTo>
                  <a:cubicBezTo>
                    <a:pt x="1217306" y="2523377"/>
                    <a:pt x="978224" y="2458435"/>
                    <a:pt x="725076" y="2389390"/>
                  </a:cubicBezTo>
                  <a:cubicBezTo>
                    <a:pt x="541213" y="2338583"/>
                    <a:pt x="352187" y="2287773"/>
                    <a:pt x="214298" y="2157911"/>
                  </a:cubicBezTo>
                  <a:cubicBezTo>
                    <a:pt x="173531" y="2118468"/>
                    <a:pt x="134805" y="2076980"/>
                    <a:pt x="98280" y="2033593"/>
                  </a:cubicBezTo>
                  <a:cubicBezTo>
                    <a:pt x="74078" y="2003579"/>
                    <a:pt x="48344" y="1974858"/>
                    <a:pt x="21187" y="1947546"/>
                  </a:cubicBezTo>
                  <a:lnTo>
                    <a:pt x="0" y="1928347"/>
                  </a:lnTo>
                  <a:close/>
                  <a:moveTo>
                    <a:pt x="0" y="1744749"/>
                  </a:moveTo>
                  <a:lnTo>
                    <a:pt x="79268" y="1818055"/>
                  </a:lnTo>
                  <a:cubicBezTo>
                    <a:pt x="108815" y="1848217"/>
                    <a:pt x="136869" y="1879834"/>
                    <a:pt x="163315" y="1912803"/>
                  </a:cubicBezTo>
                  <a:cubicBezTo>
                    <a:pt x="201684" y="1957561"/>
                    <a:pt x="241697" y="2003957"/>
                    <a:pt x="285187" y="2045474"/>
                  </a:cubicBezTo>
                  <a:cubicBezTo>
                    <a:pt x="426225" y="2179046"/>
                    <a:pt x="626560" y="2233707"/>
                    <a:pt x="819920" y="2285725"/>
                  </a:cubicBezTo>
                  <a:cubicBezTo>
                    <a:pt x="1068296" y="2353437"/>
                    <a:pt x="1326694" y="2422118"/>
                    <a:pt x="1462950" y="2664456"/>
                  </a:cubicBezTo>
                  <a:cubicBezTo>
                    <a:pt x="1471958" y="2680518"/>
                    <a:pt x="1478922" y="2698118"/>
                    <a:pt x="1488458" y="2715007"/>
                  </a:cubicBezTo>
                  <a:cubicBezTo>
                    <a:pt x="1694584" y="3173553"/>
                    <a:pt x="1277843" y="3722513"/>
                    <a:pt x="1028878" y="3948905"/>
                  </a:cubicBezTo>
                  <a:cubicBezTo>
                    <a:pt x="1005563" y="3970040"/>
                    <a:pt x="983235" y="3990234"/>
                    <a:pt x="958834" y="4011994"/>
                  </a:cubicBezTo>
                  <a:cubicBezTo>
                    <a:pt x="789780" y="4162844"/>
                    <a:pt x="613832" y="4319733"/>
                    <a:pt x="516509" y="4523947"/>
                  </a:cubicBezTo>
                  <a:cubicBezTo>
                    <a:pt x="500226" y="4557513"/>
                    <a:pt x="486180" y="4593097"/>
                    <a:pt x="472336" y="4627855"/>
                  </a:cubicBezTo>
                  <a:lnTo>
                    <a:pt x="464289" y="4645126"/>
                  </a:lnTo>
                  <a:lnTo>
                    <a:pt x="428543" y="4645126"/>
                  </a:lnTo>
                  <a:lnTo>
                    <a:pt x="441952" y="4616159"/>
                  </a:lnTo>
                  <a:cubicBezTo>
                    <a:pt x="456053" y="4581245"/>
                    <a:pt x="469972" y="4545374"/>
                    <a:pt x="486898" y="4510324"/>
                  </a:cubicBezTo>
                  <a:cubicBezTo>
                    <a:pt x="587093" y="4300165"/>
                    <a:pt x="765213" y="4141296"/>
                    <a:pt x="937428" y="3987584"/>
                  </a:cubicBezTo>
                  <a:cubicBezTo>
                    <a:pt x="960871" y="3966735"/>
                    <a:pt x="982943" y="3946697"/>
                    <a:pt x="1007344" y="3924938"/>
                  </a:cubicBezTo>
                  <a:cubicBezTo>
                    <a:pt x="1249985" y="3704270"/>
                    <a:pt x="1657084" y="3171348"/>
                    <a:pt x="1459550" y="2729435"/>
                  </a:cubicBezTo>
                  <a:cubicBezTo>
                    <a:pt x="1338944" y="2460824"/>
                    <a:pt x="1083218" y="2391751"/>
                    <a:pt x="813338" y="2318949"/>
                  </a:cubicBezTo>
                  <a:cubicBezTo>
                    <a:pt x="615780" y="2266017"/>
                    <a:pt x="411842" y="2210828"/>
                    <a:pt x="264222" y="2070759"/>
                  </a:cubicBezTo>
                  <a:cubicBezTo>
                    <a:pt x="220424" y="2027717"/>
                    <a:pt x="178858" y="1982469"/>
                    <a:pt x="139667" y="1935205"/>
                  </a:cubicBezTo>
                  <a:cubicBezTo>
                    <a:pt x="113997" y="1903097"/>
                    <a:pt x="86743" y="1872318"/>
                    <a:pt x="58016" y="1842973"/>
                  </a:cubicBezTo>
                  <a:lnTo>
                    <a:pt x="0" y="1789353"/>
                  </a:lnTo>
                  <a:close/>
                  <a:moveTo>
                    <a:pt x="0" y="1613087"/>
                  </a:moveTo>
                  <a:lnTo>
                    <a:pt x="17982" y="1624913"/>
                  </a:lnTo>
                  <a:cubicBezTo>
                    <a:pt x="86583" y="1682747"/>
                    <a:pt x="149139" y="1747351"/>
                    <a:pt x="204772" y="1817686"/>
                  </a:cubicBezTo>
                  <a:cubicBezTo>
                    <a:pt x="245757" y="1867739"/>
                    <a:pt x="289322" y="1915631"/>
                    <a:pt x="335253" y="1961211"/>
                  </a:cubicBezTo>
                  <a:cubicBezTo>
                    <a:pt x="486252" y="2105934"/>
                    <a:pt x="700421" y="2163018"/>
                    <a:pt x="907623" y="2218198"/>
                  </a:cubicBezTo>
                  <a:cubicBezTo>
                    <a:pt x="1172986" y="2288780"/>
                    <a:pt x="1446571" y="2361644"/>
                    <a:pt x="1591239" y="2618930"/>
                  </a:cubicBezTo>
                  <a:cubicBezTo>
                    <a:pt x="1600589" y="2635534"/>
                    <a:pt x="1609524" y="2652769"/>
                    <a:pt x="1617684" y="2671140"/>
                  </a:cubicBezTo>
                  <a:cubicBezTo>
                    <a:pt x="1838324" y="3159463"/>
                    <a:pt x="1393677" y="3744148"/>
                    <a:pt x="1126580" y="3985849"/>
                  </a:cubicBezTo>
                  <a:cubicBezTo>
                    <a:pt x="1100934" y="4008648"/>
                    <a:pt x="1076533" y="4030408"/>
                    <a:pt x="1052101" y="4052139"/>
                  </a:cubicBezTo>
                  <a:cubicBezTo>
                    <a:pt x="870434" y="4213740"/>
                    <a:pt x="682515" y="4380624"/>
                    <a:pt x="578706" y="4598684"/>
                  </a:cubicBezTo>
                  <a:lnTo>
                    <a:pt x="558928" y="4645126"/>
                  </a:lnTo>
                  <a:lnTo>
                    <a:pt x="523214" y="4645126"/>
                  </a:lnTo>
                  <a:lnTo>
                    <a:pt x="548728" y="4583820"/>
                  </a:lnTo>
                  <a:cubicBezTo>
                    <a:pt x="655538" y="4359373"/>
                    <a:pt x="846202" y="4190195"/>
                    <a:pt x="1030356" y="4026458"/>
                  </a:cubicBezTo>
                  <a:cubicBezTo>
                    <a:pt x="1056159" y="4003915"/>
                    <a:pt x="1080434" y="3981927"/>
                    <a:pt x="1104835" y="3960167"/>
                  </a:cubicBezTo>
                  <a:cubicBezTo>
                    <a:pt x="1365354" y="3724348"/>
                    <a:pt x="1799985" y="3155130"/>
                    <a:pt x="1589007" y="2684712"/>
                  </a:cubicBezTo>
                  <a:cubicBezTo>
                    <a:pt x="1460764" y="2399226"/>
                    <a:pt x="1188503" y="2327422"/>
                    <a:pt x="901182" y="2250990"/>
                  </a:cubicBezTo>
                  <a:cubicBezTo>
                    <a:pt x="688772" y="2195087"/>
                    <a:pt x="470535" y="2136649"/>
                    <a:pt x="312715" y="1986276"/>
                  </a:cubicBezTo>
                  <a:cubicBezTo>
                    <a:pt x="265858" y="1939946"/>
                    <a:pt x="221534" y="1891127"/>
                    <a:pt x="179961" y="1840022"/>
                  </a:cubicBezTo>
                  <a:cubicBezTo>
                    <a:pt x="152663" y="1805672"/>
                    <a:pt x="123740" y="1772671"/>
                    <a:pt x="93294" y="1741134"/>
                  </a:cubicBezTo>
                  <a:lnTo>
                    <a:pt x="0" y="1653391"/>
                  </a:lnTo>
                  <a:close/>
                  <a:moveTo>
                    <a:pt x="0" y="1482290"/>
                  </a:moveTo>
                  <a:lnTo>
                    <a:pt x="50072" y="1515368"/>
                  </a:lnTo>
                  <a:cubicBezTo>
                    <a:pt x="121980" y="1577336"/>
                    <a:pt x="187724" y="1646079"/>
                    <a:pt x="246433" y="1720620"/>
                  </a:cubicBezTo>
                  <a:cubicBezTo>
                    <a:pt x="289945" y="1774534"/>
                    <a:pt x="336306" y="1826088"/>
                    <a:pt x="385281" y="1875114"/>
                  </a:cubicBezTo>
                  <a:cubicBezTo>
                    <a:pt x="545749" y="2030193"/>
                    <a:pt x="774656" y="2090648"/>
                    <a:pt x="995845" y="2148509"/>
                  </a:cubicBezTo>
                  <a:cubicBezTo>
                    <a:pt x="1276778" y="2222728"/>
                    <a:pt x="1567141" y="2299337"/>
                    <a:pt x="1720193" y="2571600"/>
                  </a:cubicBezTo>
                  <a:cubicBezTo>
                    <a:pt x="1729697" y="2588463"/>
                    <a:pt x="1738944" y="2606210"/>
                    <a:pt x="1747389" y="2625184"/>
                  </a:cubicBezTo>
                  <a:cubicBezTo>
                    <a:pt x="1982881" y="3143768"/>
                    <a:pt x="1508673" y="3765118"/>
                    <a:pt x="1225412" y="4021759"/>
                  </a:cubicBezTo>
                  <a:cubicBezTo>
                    <a:pt x="1199091" y="4045284"/>
                    <a:pt x="1172904" y="4068424"/>
                    <a:pt x="1146429" y="4091692"/>
                  </a:cubicBezTo>
                  <a:cubicBezTo>
                    <a:pt x="1001180" y="4220411"/>
                    <a:pt x="852125" y="4352278"/>
                    <a:pt x="740090" y="4508189"/>
                  </a:cubicBezTo>
                  <a:lnTo>
                    <a:pt x="658457" y="4645126"/>
                  </a:lnTo>
                  <a:lnTo>
                    <a:pt x="617744" y="4645126"/>
                  </a:lnTo>
                  <a:lnTo>
                    <a:pt x="710909" y="4488486"/>
                  </a:lnTo>
                  <a:cubicBezTo>
                    <a:pt x="825181" y="4329003"/>
                    <a:pt x="976375" y="4195239"/>
                    <a:pt x="1123202" y="4065365"/>
                  </a:cubicBezTo>
                  <a:cubicBezTo>
                    <a:pt x="1149521" y="4041840"/>
                    <a:pt x="1175739" y="4018728"/>
                    <a:pt x="1201772" y="3995331"/>
                  </a:cubicBezTo>
                  <a:cubicBezTo>
                    <a:pt x="1479208" y="3745273"/>
                    <a:pt x="1943743" y="3139931"/>
                    <a:pt x="1715912" y="2639591"/>
                  </a:cubicBezTo>
                  <a:cubicBezTo>
                    <a:pt x="1578918" y="2337888"/>
                    <a:pt x="1291180" y="2262025"/>
                    <a:pt x="986672" y="2181745"/>
                  </a:cubicBezTo>
                  <a:cubicBezTo>
                    <a:pt x="761409" y="2122531"/>
                    <a:pt x="528333" y="2061131"/>
                    <a:pt x="361174" y="1899958"/>
                  </a:cubicBezTo>
                  <a:cubicBezTo>
                    <a:pt x="311240" y="1850045"/>
                    <a:pt x="264005" y="1797511"/>
                    <a:pt x="219590" y="1742646"/>
                  </a:cubicBezTo>
                  <a:cubicBezTo>
                    <a:pt x="162615" y="1669714"/>
                    <a:pt x="98585" y="1602561"/>
                    <a:pt x="28444" y="1542119"/>
                  </a:cubicBezTo>
                  <a:lnTo>
                    <a:pt x="0" y="1523181"/>
                  </a:lnTo>
                  <a:close/>
                  <a:moveTo>
                    <a:pt x="0" y="1349191"/>
                  </a:moveTo>
                  <a:lnTo>
                    <a:pt x="81236" y="1403051"/>
                  </a:lnTo>
                  <a:cubicBezTo>
                    <a:pt x="156576" y="1468879"/>
                    <a:pt x="225481" y="1541677"/>
                    <a:pt x="287008" y="1620518"/>
                  </a:cubicBezTo>
                  <a:cubicBezTo>
                    <a:pt x="333073" y="1678267"/>
                    <a:pt x="382231" y="1733482"/>
                    <a:pt x="434248" y="1785947"/>
                  </a:cubicBezTo>
                  <a:cubicBezTo>
                    <a:pt x="604923" y="1952070"/>
                    <a:pt x="848101" y="2015804"/>
                    <a:pt x="1083325" y="2077113"/>
                  </a:cubicBezTo>
                  <a:cubicBezTo>
                    <a:pt x="1380403" y="2154608"/>
                    <a:pt x="1686912" y="2234491"/>
                    <a:pt x="1848376" y="2521700"/>
                  </a:cubicBezTo>
                  <a:cubicBezTo>
                    <a:pt x="1859103" y="2540821"/>
                    <a:pt x="1866879" y="2559793"/>
                    <a:pt x="1877293" y="2578342"/>
                  </a:cubicBezTo>
                  <a:cubicBezTo>
                    <a:pt x="2127954" y="3127818"/>
                    <a:pt x="1624201" y="3783993"/>
                    <a:pt x="1322750" y="4054483"/>
                  </a:cubicBezTo>
                  <a:cubicBezTo>
                    <a:pt x="1295188" y="4079105"/>
                    <a:pt x="1267625" y="4103727"/>
                    <a:pt x="1239621" y="4128221"/>
                  </a:cubicBezTo>
                  <a:cubicBezTo>
                    <a:pt x="1085413" y="4264414"/>
                    <a:pt x="926890" y="4403249"/>
                    <a:pt x="807912" y="4568794"/>
                  </a:cubicBezTo>
                  <a:lnTo>
                    <a:pt x="762563" y="4645126"/>
                  </a:lnTo>
                  <a:lnTo>
                    <a:pt x="723647" y="4645126"/>
                  </a:lnTo>
                  <a:lnTo>
                    <a:pt x="778900" y="4552183"/>
                  </a:lnTo>
                  <a:cubicBezTo>
                    <a:pt x="899915" y="4383358"/>
                    <a:pt x="1060172" y="4241973"/>
                    <a:pt x="1216245" y="4104177"/>
                  </a:cubicBezTo>
                  <a:cubicBezTo>
                    <a:pt x="1244222" y="4079713"/>
                    <a:pt x="1271939" y="4055348"/>
                    <a:pt x="1299502" y="4030726"/>
                  </a:cubicBezTo>
                  <a:cubicBezTo>
                    <a:pt x="1594090" y="3765574"/>
                    <a:pt x="2087642" y="3124581"/>
                    <a:pt x="1845300" y="2593792"/>
                  </a:cubicBezTo>
                  <a:cubicBezTo>
                    <a:pt x="1700697" y="2275970"/>
                    <a:pt x="1396213" y="2196390"/>
                    <a:pt x="1074415" y="2112737"/>
                  </a:cubicBezTo>
                  <a:cubicBezTo>
                    <a:pt x="835785" y="2048606"/>
                    <a:pt x="587482" y="1985573"/>
                    <a:pt x="410690" y="1813779"/>
                  </a:cubicBezTo>
                  <a:cubicBezTo>
                    <a:pt x="357878" y="1760406"/>
                    <a:pt x="307892" y="1704311"/>
                    <a:pt x="260907" y="1645764"/>
                  </a:cubicBezTo>
                  <a:cubicBezTo>
                    <a:pt x="200988" y="1568472"/>
                    <a:pt x="133694" y="1497168"/>
                    <a:pt x="59916" y="1432902"/>
                  </a:cubicBezTo>
                  <a:lnTo>
                    <a:pt x="0" y="1392450"/>
                  </a:lnTo>
                  <a:close/>
                  <a:moveTo>
                    <a:pt x="0" y="1226580"/>
                  </a:moveTo>
                  <a:lnTo>
                    <a:pt x="26885" y="1238537"/>
                  </a:lnTo>
                  <a:cubicBezTo>
                    <a:pt x="57095" y="1255378"/>
                    <a:pt x="86078" y="1275128"/>
                    <a:pt x="113517" y="1297792"/>
                  </a:cubicBezTo>
                  <a:cubicBezTo>
                    <a:pt x="192494" y="1367556"/>
                    <a:pt x="264634" y="1444650"/>
                    <a:pt x="329027" y="1528002"/>
                  </a:cubicBezTo>
                  <a:cubicBezTo>
                    <a:pt x="377684" y="1589449"/>
                    <a:pt x="429673" y="1648190"/>
                    <a:pt x="484768" y="1703963"/>
                  </a:cubicBezTo>
                  <a:cubicBezTo>
                    <a:pt x="663608" y="1880076"/>
                    <a:pt x="921221" y="1946623"/>
                    <a:pt x="1170303" y="2011051"/>
                  </a:cubicBezTo>
                  <a:cubicBezTo>
                    <a:pt x="1483245" y="2092064"/>
                    <a:pt x="1806471" y="2175636"/>
                    <a:pt x="1976190" y="2477535"/>
                  </a:cubicBezTo>
                  <a:cubicBezTo>
                    <a:pt x="1986573" y="2496000"/>
                    <a:pt x="1996127" y="2514932"/>
                    <a:pt x="2004851" y="2534333"/>
                  </a:cubicBezTo>
                  <a:cubicBezTo>
                    <a:pt x="2270280" y="3113373"/>
                    <a:pt x="1737568" y="3805927"/>
                    <a:pt x="1418783" y="4091284"/>
                  </a:cubicBezTo>
                  <a:cubicBezTo>
                    <a:pt x="1389975" y="4116946"/>
                    <a:pt x="1360654" y="4142919"/>
                    <a:pt x="1331119" y="4168638"/>
                  </a:cubicBezTo>
                  <a:cubicBezTo>
                    <a:pt x="1167934" y="4312328"/>
                    <a:pt x="1000405" y="4459711"/>
                    <a:pt x="874608" y="4634392"/>
                  </a:cubicBezTo>
                  <a:lnTo>
                    <a:pt x="868202" y="4645126"/>
                  </a:lnTo>
                  <a:lnTo>
                    <a:pt x="828725" y="4645126"/>
                  </a:lnTo>
                  <a:lnTo>
                    <a:pt x="846392" y="4615482"/>
                  </a:lnTo>
                  <a:cubicBezTo>
                    <a:pt x="974243" y="4437482"/>
                    <a:pt x="1143474" y="4288375"/>
                    <a:pt x="1308932" y="4142826"/>
                  </a:cubicBezTo>
                  <a:cubicBezTo>
                    <a:pt x="1338439" y="4117139"/>
                    <a:pt x="1367532" y="4091291"/>
                    <a:pt x="1396309" y="4065601"/>
                  </a:cubicBezTo>
                  <a:cubicBezTo>
                    <a:pt x="2110504" y="3426705"/>
                    <a:pt x="2086618" y="2793814"/>
                    <a:pt x="1974203" y="2548272"/>
                  </a:cubicBezTo>
                  <a:cubicBezTo>
                    <a:pt x="1820590" y="2214389"/>
                    <a:pt x="1500946" y="2131324"/>
                    <a:pt x="1161802" y="2043507"/>
                  </a:cubicBezTo>
                  <a:cubicBezTo>
                    <a:pt x="908105" y="1978062"/>
                    <a:pt x="646184" y="1910276"/>
                    <a:pt x="460000" y="1727743"/>
                  </a:cubicBezTo>
                  <a:cubicBezTo>
                    <a:pt x="404018" y="1671151"/>
                    <a:pt x="351198" y="1611527"/>
                    <a:pt x="301743" y="1549172"/>
                  </a:cubicBezTo>
                  <a:cubicBezTo>
                    <a:pt x="238779" y="1467648"/>
                    <a:pt x="168292" y="1392200"/>
                    <a:pt x="91182" y="1323831"/>
                  </a:cubicBezTo>
                  <a:cubicBezTo>
                    <a:pt x="65195" y="1302542"/>
                    <a:pt x="37767" y="1283992"/>
                    <a:pt x="9193" y="1268184"/>
                  </a:cubicBezTo>
                  <a:lnTo>
                    <a:pt x="0" y="1264129"/>
                  </a:lnTo>
                  <a:close/>
                  <a:moveTo>
                    <a:pt x="0" y="1101374"/>
                  </a:moveTo>
                  <a:lnTo>
                    <a:pt x="53982" y="1125734"/>
                  </a:lnTo>
                  <a:cubicBezTo>
                    <a:pt x="85605" y="1143583"/>
                    <a:pt x="115939" y="1164481"/>
                    <a:pt x="144651" y="1188433"/>
                  </a:cubicBezTo>
                  <a:cubicBezTo>
                    <a:pt x="227243" y="1261887"/>
                    <a:pt x="302634" y="1343008"/>
                    <a:pt x="369866" y="1430683"/>
                  </a:cubicBezTo>
                  <a:cubicBezTo>
                    <a:pt x="421097" y="1495809"/>
                    <a:pt x="475832" y="1558113"/>
                    <a:pt x="533806" y="1617340"/>
                  </a:cubicBezTo>
                  <a:cubicBezTo>
                    <a:pt x="723608" y="1804411"/>
                    <a:pt x="995165" y="1873705"/>
                    <a:pt x="1258105" y="1941254"/>
                  </a:cubicBezTo>
                  <a:cubicBezTo>
                    <a:pt x="1587224" y="2025567"/>
                    <a:pt x="1926754" y="2112785"/>
                    <a:pt x="2104857" y="2429605"/>
                  </a:cubicBezTo>
                  <a:cubicBezTo>
                    <a:pt x="2115990" y="2449381"/>
                    <a:pt x="2125916" y="2468941"/>
                    <a:pt x="2134584" y="2488346"/>
                  </a:cubicBezTo>
                  <a:cubicBezTo>
                    <a:pt x="2251557" y="2742618"/>
                    <a:pt x="2230664" y="3054742"/>
                    <a:pt x="2073444" y="3389577"/>
                  </a:cubicBezTo>
                  <a:cubicBezTo>
                    <a:pt x="1937626" y="3668589"/>
                    <a:pt x="1748539" y="3918672"/>
                    <a:pt x="1516890" y="4125791"/>
                  </a:cubicBezTo>
                  <a:cubicBezTo>
                    <a:pt x="1486450" y="4153090"/>
                    <a:pt x="1455699" y="4179877"/>
                    <a:pt x="1424848" y="4207075"/>
                  </a:cubicBezTo>
                  <a:cubicBezTo>
                    <a:pt x="1310059" y="4307881"/>
                    <a:pt x="1193217" y="4410399"/>
                    <a:pt x="1088747" y="4522049"/>
                  </a:cubicBezTo>
                  <a:lnTo>
                    <a:pt x="986478" y="4645126"/>
                  </a:lnTo>
                  <a:lnTo>
                    <a:pt x="942757" y="4645126"/>
                  </a:lnTo>
                  <a:lnTo>
                    <a:pt x="1061888" y="4501238"/>
                  </a:lnTo>
                  <a:cubicBezTo>
                    <a:pt x="1167701" y="4387829"/>
                    <a:pt x="1285876" y="4284100"/>
                    <a:pt x="1402116" y="4182276"/>
                  </a:cubicBezTo>
                  <a:cubicBezTo>
                    <a:pt x="1432868" y="4155549"/>
                    <a:pt x="1463432" y="4128478"/>
                    <a:pt x="1494027" y="4101435"/>
                  </a:cubicBezTo>
                  <a:cubicBezTo>
                    <a:pt x="1722047" y="3897139"/>
                    <a:pt x="1908116" y="3650614"/>
                    <a:pt x="2041809" y="3375652"/>
                  </a:cubicBezTo>
                  <a:cubicBezTo>
                    <a:pt x="2148453" y="3148352"/>
                    <a:pt x="2245675" y="2813005"/>
                    <a:pt x="2102850" y="2502910"/>
                  </a:cubicBezTo>
                  <a:cubicBezTo>
                    <a:pt x="1941470" y="2152598"/>
                    <a:pt x="1605078" y="2065814"/>
                    <a:pt x="1248932" y="1974494"/>
                  </a:cubicBezTo>
                  <a:cubicBezTo>
                    <a:pt x="981382" y="1905875"/>
                    <a:pt x="705159" y="1834840"/>
                    <a:pt x="509241" y="1642098"/>
                  </a:cubicBezTo>
                  <a:cubicBezTo>
                    <a:pt x="450212" y="1582059"/>
                    <a:pt x="394596" y="1518772"/>
                    <a:pt x="342617" y="1452557"/>
                  </a:cubicBezTo>
                  <a:cubicBezTo>
                    <a:pt x="276698" y="1366550"/>
                    <a:pt x="202840" y="1286906"/>
                    <a:pt x="122020" y="1214646"/>
                  </a:cubicBezTo>
                  <a:cubicBezTo>
                    <a:pt x="94936" y="1191967"/>
                    <a:pt x="66290" y="1172188"/>
                    <a:pt x="36399" y="1155304"/>
                  </a:cubicBezTo>
                  <a:lnTo>
                    <a:pt x="0" y="1138892"/>
                  </a:lnTo>
                  <a:close/>
                  <a:moveTo>
                    <a:pt x="0" y="976072"/>
                  </a:moveTo>
                  <a:lnTo>
                    <a:pt x="81038" y="1013273"/>
                  </a:lnTo>
                  <a:cubicBezTo>
                    <a:pt x="114027" y="1032177"/>
                    <a:pt x="145654" y="1054267"/>
                    <a:pt x="175571" y="1079546"/>
                  </a:cubicBezTo>
                  <a:cubicBezTo>
                    <a:pt x="261723" y="1156865"/>
                    <a:pt x="340332" y="1242153"/>
                    <a:pt x="410384" y="1334245"/>
                  </a:cubicBezTo>
                  <a:cubicBezTo>
                    <a:pt x="464142" y="1403234"/>
                    <a:pt x="521674" y="1469198"/>
                    <a:pt x="582668" y="1531903"/>
                  </a:cubicBezTo>
                  <a:cubicBezTo>
                    <a:pt x="781634" y="1728765"/>
                    <a:pt x="1068091" y="1801696"/>
                    <a:pt x="1344893" y="1872426"/>
                  </a:cubicBezTo>
                  <a:cubicBezTo>
                    <a:pt x="1689405" y="1959369"/>
                    <a:pt x="2045551" y="2050691"/>
                    <a:pt x="2232408" y="2383056"/>
                  </a:cubicBezTo>
                  <a:cubicBezTo>
                    <a:pt x="2243164" y="2402148"/>
                    <a:pt x="2253662" y="2422124"/>
                    <a:pt x="2263201" y="2443012"/>
                  </a:cubicBezTo>
                  <a:cubicBezTo>
                    <a:pt x="2386294" y="2710217"/>
                    <a:pt x="2364265" y="3037212"/>
                    <a:pt x="2198798" y="3388703"/>
                  </a:cubicBezTo>
                  <a:cubicBezTo>
                    <a:pt x="2056305" y="3681945"/>
                    <a:pt x="1857652" y="3944706"/>
                    <a:pt x="1614133" y="4162196"/>
                  </a:cubicBezTo>
                  <a:cubicBezTo>
                    <a:pt x="1582451" y="4190594"/>
                    <a:pt x="1550199" y="4218574"/>
                    <a:pt x="1517818" y="4246998"/>
                  </a:cubicBezTo>
                  <a:cubicBezTo>
                    <a:pt x="1396304" y="4351779"/>
                    <a:pt x="1273231" y="4459165"/>
                    <a:pt x="1163387" y="4576480"/>
                  </a:cubicBezTo>
                  <a:lnTo>
                    <a:pt x="1106412" y="4645126"/>
                  </a:lnTo>
                  <a:lnTo>
                    <a:pt x="1064486" y="4645126"/>
                  </a:lnTo>
                  <a:lnTo>
                    <a:pt x="1138357" y="4556084"/>
                  </a:lnTo>
                  <a:cubicBezTo>
                    <a:pt x="1249644" y="4437092"/>
                    <a:pt x="1373940" y="4328280"/>
                    <a:pt x="1496072" y="4221316"/>
                  </a:cubicBezTo>
                  <a:cubicBezTo>
                    <a:pt x="1528170" y="4193078"/>
                    <a:pt x="1560422" y="4165098"/>
                    <a:pt x="1592103" y="4136702"/>
                  </a:cubicBezTo>
                  <a:cubicBezTo>
                    <a:pt x="1832393" y="3922631"/>
                    <a:pt x="2028391" y="3663765"/>
                    <a:pt x="2169032" y="3374822"/>
                  </a:cubicBezTo>
                  <a:cubicBezTo>
                    <a:pt x="2281186" y="3136429"/>
                    <a:pt x="2383301" y="2783736"/>
                    <a:pt x="2233177" y="2458038"/>
                  </a:cubicBezTo>
                  <a:cubicBezTo>
                    <a:pt x="2063121" y="2090393"/>
                    <a:pt x="1710040" y="2000620"/>
                    <a:pt x="1336262" y="1905324"/>
                  </a:cubicBezTo>
                  <a:cubicBezTo>
                    <a:pt x="1055011" y="1833848"/>
                    <a:pt x="764080" y="1759408"/>
                    <a:pt x="558528" y="1556042"/>
                  </a:cubicBezTo>
                  <a:cubicBezTo>
                    <a:pt x="496590" y="1492573"/>
                    <a:pt x="438228" y="1425728"/>
                    <a:pt x="383674" y="1355831"/>
                  </a:cubicBezTo>
                  <a:cubicBezTo>
                    <a:pt x="314959" y="1265373"/>
                    <a:pt x="237885" y="1181566"/>
                    <a:pt x="153505" y="1105441"/>
                  </a:cubicBezTo>
                  <a:cubicBezTo>
                    <a:pt x="125113" y="1081492"/>
                    <a:pt x="95088" y="1060573"/>
                    <a:pt x="63759" y="1042681"/>
                  </a:cubicBezTo>
                  <a:lnTo>
                    <a:pt x="0" y="1013533"/>
                  </a:lnTo>
                  <a:close/>
                  <a:moveTo>
                    <a:pt x="0" y="851108"/>
                  </a:moveTo>
                  <a:lnTo>
                    <a:pt x="450" y="851226"/>
                  </a:lnTo>
                  <a:cubicBezTo>
                    <a:pt x="73915" y="877731"/>
                    <a:pt x="143046" y="917569"/>
                    <a:pt x="204937" y="970796"/>
                  </a:cubicBezTo>
                  <a:cubicBezTo>
                    <a:pt x="294415" y="1052210"/>
                    <a:pt x="376221" y="1141646"/>
                    <a:pt x="449296" y="1238005"/>
                  </a:cubicBezTo>
                  <a:cubicBezTo>
                    <a:pt x="505734" y="1310717"/>
                    <a:pt x="566055" y="1380338"/>
                    <a:pt x="629974" y="1446599"/>
                  </a:cubicBezTo>
                  <a:cubicBezTo>
                    <a:pt x="838407" y="1653818"/>
                    <a:pt x="1139433" y="1729854"/>
                    <a:pt x="1430366" y="1803563"/>
                  </a:cubicBezTo>
                  <a:cubicBezTo>
                    <a:pt x="1791053" y="1894537"/>
                    <a:pt x="2163349" y="1988457"/>
                    <a:pt x="2357964" y="2334658"/>
                  </a:cubicBezTo>
                  <a:cubicBezTo>
                    <a:pt x="2369317" y="2354865"/>
                    <a:pt x="2380026" y="2375827"/>
                    <a:pt x="2389905" y="2397984"/>
                  </a:cubicBezTo>
                  <a:cubicBezTo>
                    <a:pt x="2520162" y="2677237"/>
                    <a:pt x="2497095" y="3019360"/>
                    <a:pt x="2323566" y="3387791"/>
                  </a:cubicBezTo>
                  <a:cubicBezTo>
                    <a:pt x="2173471" y="3694690"/>
                    <a:pt x="1964737" y="3969593"/>
                    <a:pt x="1709158" y="4196994"/>
                  </a:cubicBezTo>
                  <a:lnTo>
                    <a:pt x="1608564" y="4285255"/>
                  </a:lnTo>
                  <a:cubicBezTo>
                    <a:pt x="1481690" y="4396148"/>
                    <a:pt x="1352653" y="4508904"/>
                    <a:pt x="1237339" y="4631806"/>
                  </a:cubicBezTo>
                  <a:lnTo>
                    <a:pt x="1226248" y="4645126"/>
                  </a:lnTo>
                  <a:lnTo>
                    <a:pt x="1183909" y="4645126"/>
                  </a:lnTo>
                  <a:lnTo>
                    <a:pt x="1213576" y="4609408"/>
                  </a:lnTo>
                  <a:cubicBezTo>
                    <a:pt x="1330295" y="4484763"/>
                    <a:pt x="1460674" y="4370804"/>
                    <a:pt x="1588920" y="4258764"/>
                  </a:cubicBezTo>
                  <a:lnTo>
                    <a:pt x="1689483" y="4170475"/>
                  </a:lnTo>
                  <a:cubicBezTo>
                    <a:pt x="1941188" y="3946343"/>
                    <a:pt x="2146683" y="3675356"/>
                    <a:pt x="2294316" y="3372870"/>
                  </a:cubicBezTo>
                  <a:cubicBezTo>
                    <a:pt x="2412364" y="3122784"/>
                    <a:pt x="2519533" y="2753058"/>
                    <a:pt x="2361126" y="2411971"/>
                  </a:cubicBezTo>
                  <a:cubicBezTo>
                    <a:pt x="2184446" y="2027999"/>
                    <a:pt x="1814929" y="1935024"/>
                    <a:pt x="1423735" y="1836065"/>
                  </a:cubicBezTo>
                  <a:cubicBezTo>
                    <a:pt x="1128316" y="1760898"/>
                    <a:pt x="822819" y="1684089"/>
                    <a:pt x="607802" y="1470369"/>
                  </a:cubicBezTo>
                  <a:cubicBezTo>
                    <a:pt x="542874" y="1403397"/>
                    <a:pt x="481687" y="1332918"/>
                    <a:pt x="424581" y="1259191"/>
                  </a:cubicBezTo>
                  <a:cubicBezTo>
                    <a:pt x="352856" y="1164423"/>
                    <a:pt x="272494" y="1076496"/>
                    <a:pt x="184567" y="996463"/>
                  </a:cubicBezTo>
                  <a:cubicBezTo>
                    <a:pt x="154913" y="971174"/>
                    <a:pt x="123542" y="949061"/>
                    <a:pt x="90794" y="930123"/>
                  </a:cubicBezTo>
                  <a:lnTo>
                    <a:pt x="0" y="888039"/>
                  </a:lnTo>
                  <a:close/>
                  <a:moveTo>
                    <a:pt x="0" y="728886"/>
                  </a:moveTo>
                  <a:lnTo>
                    <a:pt x="24120" y="735306"/>
                  </a:lnTo>
                  <a:cubicBezTo>
                    <a:pt x="101040" y="763212"/>
                    <a:pt x="173513" y="804930"/>
                    <a:pt x="238503" y="860426"/>
                  </a:cubicBezTo>
                  <a:cubicBezTo>
                    <a:pt x="331381" y="945727"/>
                    <a:pt x="416341" y="1039213"/>
                    <a:pt x="492300" y="1139822"/>
                  </a:cubicBezTo>
                  <a:cubicBezTo>
                    <a:pt x="551139" y="1216393"/>
                    <a:pt x="614299" y="1289546"/>
                    <a:pt x="681445" y="1358970"/>
                  </a:cubicBezTo>
                  <a:cubicBezTo>
                    <a:pt x="899541" y="1576783"/>
                    <a:pt x="1214843" y="1656101"/>
                    <a:pt x="1519913" y="1732793"/>
                  </a:cubicBezTo>
                  <a:cubicBezTo>
                    <a:pt x="1896203" y="1827382"/>
                    <a:pt x="2285556" y="1926263"/>
                    <a:pt x="2487957" y="2286324"/>
                  </a:cubicBezTo>
                  <a:cubicBezTo>
                    <a:pt x="2499590" y="2307019"/>
                    <a:pt x="2510584" y="2328522"/>
                    <a:pt x="2520966" y="2350867"/>
                  </a:cubicBezTo>
                  <a:cubicBezTo>
                    <a:pt x="2656543" y="2642819"/>
                    <a:pt x="2632598" y="3000386"/>
                    <a:pt x="2451164" y="3385285"/>
                  </a:cubicBezTo>
                  <a:cubicBezTo>
                    <a:pt x="2294026" y="3705963"/>
                    <a:pt x="2075624" y="3993109"/>
                    <a:pt x="1808249" y="4230558"/>
                  </a:cubicBezTo>
                  <a:cubicBezTo>
                    <a:pt x="1773564" y="4261345"/>
                    <a:pt x="1738436" y="4292061"/>
                    <a:pt x="1703280" y="4322748"/>
                  </a:cubicBezTo>
                  <a:cubicBezTo>
                    <a:pt x="1636768" y="4381026"/>
                    <a:pt x="1569735" y="4439685"/>
                    <a:pt x="1504238" y="4499856"/>
                  </a:cubicBezTo>
                  <a:lnTo>
                    <a:pt x="1356115" y="4645126"/>
                  </a:lnTo>
                  <a:lnTo>
                    <a:pt x="1306370" y="4645126"/>
                  </a:lnTo>
                  <a:lnTo>
                    <a:pt x="1479309" y="4475628"/>
                  </a:lnTo>
                  <a:cubicBezTo>
                    <a:pt x="1545478" y="4414958"/>
                    <a:pt x="1613155" y="4355933"/>
                    <a:pt x="1680263" y="4297407"/>
                  </a:cubicBezTo>
                  <a:lnTo>
                    <a:pt x="1785105" y="4205659"/>
                  </a:lnTo>
                  <a:cubicBezTo>
                    <a:pt x="2049123" y="3971342"/>
                    <a:pt x="2264773" y="3687831"/>
                    <a:pt x="2419785" y="3371203"/>
                  </a:cubicBezTo>
                  <a:cubicBezTo>
                    <a:pt x="2543285" y="3109294"/>
                    <a:pt x="2655504" y="2722481"/>
                    <a:pt x="2489389" y="2365746"/>
                  </a:cubicBezTo>
                  <a:cubicBezTo>
                    <a:pt x="2304841" y="1965755"/>
                    <a:pt x="1919121" y="1868778"/>
                    <a:pt x="1510740" y="1766034"/>
                  </a:cubicBezTo>
                  <a:cubicBezTo>
                    <a:pt x="1201227" y="1688539"/>
                    <a:pt x="881293" y="1608188"/>
                    <a:pt x="656744" y="1383433"/>
                  </a:cubicBezTo>
                  <a:cubicBezTo>
                    <a:pt x="588634" y="1313115"/>
                    <a:pt x="524597" y="1238979"/>
                    <a:pt x="464888" y="1161432"/>
                  </a:cubicBezTo>
                  <a:cubicBezTo>
                    <a:pt x="390251" y="1062443"/>
                    <a:pt x="306761" y="970435"/>
                    <a:pt x="215440" y="886521"/>
                  </a:cubicBezTo>
                  <a:lnTo>
                    <a:pt x="215910" y="887351"/>
                  </a:lnTo>
                  <a:cubicBezTo>
                    <a:pt x="154059" y="834191"/>
                    <a:pt x="84997" y="794268"/>
                    <a:pt x="11601" y="767593"/>
                  </a:cubicBezTo>
                  <a:lnTo>
                    <a:pt x="0" y="764504"/>
                  </a:lnTo>
                  <a:close/>
                  <a:moveTo>
                    <a:pt x="0" y="607855"/>
                  </a:moveTo>
                  <a:lnTo>
                    <a:pt x="46597" y="620576"/>
                  </a:lnTo>
                  <a:cubicBezTo>
                    <a:pt x="126543" y="650185"/>
                    <a:pt x="201842" y="694231"/>
                    <a:pt x="269332" y="752693"/>
                  </a:cubicBezTo>
                  <a:cubicBezTo>
                    <a:pt x="365959" y="841697"/>
                    <a:pt x="454227" y="939319"/>
                    <a:pt x="532969" y="1044424"/>
                  </a:cubicBezTo>
                  <a:cubicBezTo>
                    <a:pt x="594492" y="1124722"/>
                    <a:pt x="660442" y="1201533"/>
                    <a:pt x="730485" y="1274544"/>
                  </a:cubicBezTo>
                  <a:cubicBezTo>
                    <a:pt x="958211" y="1502976"/>
                    <a:pt x="1287949" y="1585104"/>
                    <a:pt x="1606854" y="1664953"/>
                  </a:cubicBezTo>
                  <a:cubicBezTo>
                    <a:pt x="1999006" y="1763000"/>
                    <a:pt x="2404481" y="1864513"/>
                    <a:pt x="2615949" y="2240637"/>
                  </a:cubicBezTo>
                  <a:cubicBezTo>
                    <a:pt x="2627770" y="2261674"/>
                    <a:pt x="2639077" y="2283750"/>
                    <a:pt x="2649709" y="2306551"/>
                  </a:cubicBezTo>
                  <a:cubicBezTo>
                    <a:pt x="2790994" y="2611335"/>
                    <a:pt x="2766823" y="2984730"/>
                    <a:pt x="2578616" y="3384330"/>
                  </a:cubicBezTo>
                  <a:cubicBezTo>
                    <a:pt x="2414737" y="3719068"/>
                    <a:pt x="2186587" y="4018666"/>
                    <a:pt x="1907154" y="4266084"/>
                  </a:cubicBezTo>
                  <a:cubicBezTo>
                    <a:pt x="1871796" y="4297656"/>
                    <a:pt x="1834564" y="4329852"/>
                    <a:pt x="1797935" y="4361763"/>
                  </a:cubicBezTo>
                  <a:cubicBezTo>
                    <a:pt x="1728067" y="4422385"/>
                    <a:pt x="1657798" y="4483436"/>
                    <a:pt x="1589239" y="4546086"/>
                  </a:cubicBezTo>
                  <a:lnTo>
                    <a:pt x="1487894" y="4645126"/>
                  </a:lnTo>
                  <a:lnTo>
                    <a:pt x="1438752" y="4645126"/>
                  </a:lnTo>
                  <a:lnTo>
                    <a:pt x="1563417" y="4523155"/>
                  </a:lnTo>
                  <a:cubicBezTo>
                    <a:pt x="1632576" y="4459870"/>
                    <a:pt x="1703326" y="4398298"/>
                    <a:pt x="1773492" y="4337234"/>
                  </a:cubicBezTo>
                  <a:cubicBezTo>
                    <a:pt x="1809034" y="4305947"/>
                    <a:pt x="1846523" y="4273595"/>
                    <a:pt x="1882737" y="4241525"/>
                  </a:cubicBezTo>
                  <a:cubicBezTo>
                    <a:pt x="2158491" y="3997163"/>
                    <a:pt x="2383780" y="3701381"/>
                    <a:pt x="2545866" y="3371060"/>
                  </a:cubicBezTo>
                  <a:cubicBezTo>
                    <a:pt x="2674945" y="3097617"/>
                    <a:pt x="2791702" y="2694024"/>
                    <a:pt x="2618675" y="2321090"/>
                  </a:cubicBezTo>
                  <a:cubicBezTo>
                    <a:pt x="2426073" y="1904852"/>
                    <a:pt x="2024337" y="1804162"/>
                    <a:pt x="1598222" y="1697851"/>
                  </a:cubicBezTo>
                  <a:cubicBezTo>
                    <a:pt x="1274868" y="1617251"/>
                    <a:pt x="939493" y="1533551"/>
                    <a:pt x="706881" y="1298390"/>
                  </a:cubicBezTo>
                  <a:cubicBezTo>
                    <a:pt x="635783" y="1224573"/>
                    <a:pt x="568949" y="1146774"/>
                    <a:pt x="506684" y="1065393"/>
                  </a:cubicBezTo>
                  <a:cubicBezTo>
                    <a:pt x="429234" y="961937"/>
                    <a:pt x="342438" y="865794"/>
                    <a:pt x="247367" y="778175"/>
                  </a:cubicBezTo>
                  <a:lnTo>
                    <a:pt x="246832" y="778467"/>
                  </a:lnTo>
                  <a:cubicBezTo>
                    <a:pt x="182458" y="722629"/>
                    <a:pt x="110544" y="680622"/>
                    <a:pt x="34136" y="652516"/>
                  </a:cubicBezTo>
                  <a:lnTo>
                    <a:pt x="0" y="643308"/>
                  </a:lnTo>
                  <a:close/>
                  <a:moveTo>
                    <a:pt x="0" y="486528"/>
                  </a:moveTo>
                  <a:lnTo>
                    <a:pt x="69514" y="505810"/>
                  </a:lnTo>
                  <a:cubicBezTo>
                    <a:pt x="152661" y="536976"/>
                    <a:pt x="231010" y="583159"/>
                    <a:pt x="301301" y="644331"/>
                  </a:cubicBezTo>
                  <a:cubicBezTo>
                    <a:pt x="401173" y="737188"/>
                    <a:pt x="492445" y="838835"/>
                    <a:pt x="573939" y="948123"/>
                  </a:cubicBezTo>
                  <a:cubicBezTo>
                    <a:pt x="638345" y="1032276"/>
                    <a:pt x="707258" y="1112903"/>
                    <a:pt x="780422" y="1189597"/>
                  </a:cubicBezTo>
                  <a:cubicBezTo>
                    <a:pt x="1017618" y="1428389"/>
                    <a:pt x="1361628" y="1513796"/>
                    <a:pt x="1694680" y="1596582"/>
                  </a:cubicBezTo>
                  <a:cubicBezTo>
                    <a:pt x="2103167" y="1698245"/>
                    <a:pt x="2524789" y="1803091"/>
                    <a:pt x="2744768" y="2194421"/>
                  </a:cubicBezTo>
                  <a:cubicBezTo>
                    <a:pt x="2756960" y="2216027"/>
                    <a:pt x="2768394" y="2238390"/>
                    <a:pt x="2779340" y="2261765"/>
                  </a:cubicBezTo>
                  <a:cubicBezTo>
                    <a:pt x="2927215" y="2578849"/>
                    <a:pt x="2901152" y="2967143"/>
                    <a:pt x="2703095" y="3385065"/>
                  </a:cubicBezTo>
                  <a:cubicBezTo>
                    <a:pt x="2531484" y="3731534"/>
                    <a:pt x="2293829" y="4041501"/>
                    <a:pt x="2003483" y="4297591"/>
                  </a:cubicBezTo>
                  <a:cubicBezTo>
                    <a:pt x="1966078" y="4331371"/>
                    <a:pt x="1927919" y="4364507"/>
                    <a:pt x="1889916" y="4397899"/>
                  </a:cubicBezTo>
                  <a:cubicBezTo>
                    <a:pt x="1817820" y="4460590"/>
                    <a:pt x="1744933" y="4523951"/>
                    <a:pt x="1673597" y="4589122"/>
                  </a:cubicBezTo>
                  <a:lnTo>
                    <a:pt x="1616225" y="4645126"/>
                  </a:lnTo>
                  <a:lnTo>
                    <a:pt x="1571859" y="4645126"/>
                  </a:lnTo>
                  <a:lnTo>
                    <a:pt x="1648861" y="4569907"/>
                  </a:lnTo>
                  <a:cubicBezTo>
                    <a:pt x="1720982" y="4504026"/>
                    <a:pt x="1794761" y="4439935"/>
                    <a:pt x="1867919" y="4376373"/>
                  </a:cubicBezTo>
                  <a:cubicBezTo>
                    <a:pt x="1905324" y="4342593"/>
                    <a:pt x="1943483" y="4309457"/>
                    <a:pt x="1980943" y="4276347"/>
                  </a:cubicBezTo>
                  <a:cubicBezTo>
                    <a:pt x="2268726" y="4021988"/>
                    <a:pt x="2503793" y="3713782"/>
                    <a:pt x="2672648" y="3369372"/>
                  </a:cubicBezTo>
                  <a:cubicBezTo>
                    <a:pt x="2807338" y="3084421"/>
                    <a:pt x="2930445" y="2663427"/>
                    <a:pt x="2748693" y="2274974"/>
                  </a:cubicBezTo>
                  <a:cubicBezTo>
                    <a:pt x="2547468" y="1842805"/>
                    <a:pt x="2128941" y="1739536"/>
                    <a:pt x="1686883" y="1628339"/>
                  </a:cubicBezTo>
                  <a:cubicBezTo>
                    <a:pt x="1349474" y="1544327"/>
                    <a:pt x="1000695" y="1457588"/>
                    <a:pt x="756749" y="1212031"/>
                  </a:cubicBezTo>
                  <a:cubicBezTo>
                    <a:pt x="682216" y="1134857"/>
                    <a:pt x="612061" y="1053585"/>
                    <a:pt x="546624" y="968586"/>
                  </a:cubicBezTo>
                  <a:cubicBezTo>
                    <a:pt x="466355" y="860997"/>
                    <a:pt x="376590" y="760804"/>
                    <a:pt x="278332" y="669276"/>
                  </a:cubicBezTo>
                  <a:cubicBezTo>
                    <a:pt x="211208" y="610971"/>
                    <a:pt x="136289" y="566984"/>
                    <a:pt x="56696" y="537381"/>
                  </a:cubicBezTo>
                  <a:lnTo>
                    <a:pt x="0" y="521827"/>
                  </a:lnTo>
                  <a:close/>
                  <a:moveTo>
                    <a:pt x="0" y="364508"/>
                  </a:moveTo>
                  <a:lnTo>
                    <a:pt x="92315" y="390531"/>
                  </a:lnTo>
                  <a:cubicBezTo>
                    <a:pt x="178492" y="423250"/>
                    <a:pt x="259635" y="471554"/>
                    <a:pt x="332335" y="535382"/>
                  </a:cubicBezTo>
                  <a:cubicBezTo>
                    <a:pt x="435505" y="631917"/>
                    <a:pt x="529819" y="737455"/>
                    <a:pt x="614103" y="850793"/>
                  </a:cubicBezTo>
                  <a:cubicBezTo>
                    <a:pt x="680974" y="938754"/>
                    <a:pt x="752723" y="1022910"/>
                    <a:pt x="829059" y="1102827"/>
                  </a:cubicBezTo>
                  <a:cubicBezTo>
                    <a:pt x="1075720" y="1351972"/>
                    <a:pt x="1434199" y="1440898"/>
                    <a:pt x="1780928" y="1526577"/>
                  </a:cubicBezTo>
                  <a:cubicBezTo>
                    <a:pt x="2205276" y="1631700"/>
                    <a:pt x="2643616" y="1740235"/>
                    <a:pt x="2871908" y="2146255"/>
                  </a:cubicBezTo>
                  <a:cubicBezTo>
                    <a:pt x="2884355" y="2168433"/>
                    <a:pt x="2896285" y="2191595"/>
                    <a:pt x="2907104" y="2215412"/>
                  </a:cubicBezTo>
                  <a:cubicBezTo>
                    <a:pt x="3061284" y="2544985"/>
                    <a:pt x="3033928" y="2948621"/>
                    <a:pt x="2828093" y="3383298"/>
                  </a:cubicBezTo>
                  <a:cubicBezTo>
                    <a:pt x="2650133" y="3745652"/>
                    <a:pt x="2402533" y="4069857"/>
                    <a:pt x="2099450" y="4337315"/>
                  </a:cubicBezTo>
                  <a:cubicBezTo>
                    <a:pt x="2060489" y="4371619"/>
                    <a:pt x="2020770" y="4405953"/>
                    <a:pt x="1981108" y="4440283"/>
                  </a:cubicBezTo>
                  <a:cubicBezTo>
                    <a:pt x="1905644" y="4505786"/>
                    <a:pt x="1829538" y="4571853"/>
                    <a:pt x="1755166" y="4639723"/>
                  </a:cubicBezTo>
                  <a:lnTo>
                    <a:pt x="1749627" y="4645126"/>
                  </a:lnTo>
                  <a:lnTo>
                    <a:pt x="1700470" y="4645126"/>
                  </a:lnTo>
                  <a:lnTo>
                    <a:pt x="1730560" y="4615742"/>
                  </a:lnTo>
                  <a:cubicBezTo>
                    <a:pt x="1805605" y="4547205"/>
                    <a:pt x="1882370" y="4480528"/>
                    <a:pt x="1958482" y="4414402"/>
                  </a:cubicBezTo>
                  <a:cubicBezTo>
                    <a:pt x="1997885" y="4380226"/>
                    <a:pt x="2037259" y="4346023"/>
                    <a:pt x="2076537" y="4311561"/>
                  </a:cubicBezTo>
                  <a:cubicBezTo>
                    <a:pt x="2376114" y="4047154"/>
                    <a:pt x="2620790" y="3726707"/>
                    <a:pt x="2796689" y="3368518"/>
                  </a:cubicBezTo>
                  <a:cubicBezTo>
                    <a:pt x="2937455" y="3072831"/>
                    <a:pt x="3066131" y="2633763"/>
                    <a:pt x="2875967" y="2230363"/>
                  </a:cubicBezTo>
                  <a:cubicBezTo>
                    <a:pt x="2666433" y="1782104"/>
                    <a:pt x="2232373" y="1674051"/>
                    <a:pt x="1772353" y="1560204"/>
                  </a:cubicBezTo>
                  <a:cubicBezTo>
                    <a:pt x="1421118" y="1473045"/>
                    <a:pt x="1058035" y="1383053"/>
                    <a:pt x="804353" y="1127286"/>
                  </a:cubicBezTo>
                  <a:cubicBezTo>
                    <a:pt x="727406" y="1046240"/>
                    <a:pt x="655024" y="960989"/>
                    <a:pt x="587526" y="871940"/>
                  </a:cubicBezTo>
                  <a:cubicBezTo>
                    <a:pt x="504429" y="759929"/>
                    <a:pt x="411450" y="655574"/>
                    <a:pt x="309661" y="560150"/>
                  </a:cubicBezTo>
                  <a:cubicBezTo>
                    <a:pt x="240054" y="499233"/>
                    <a:pt x="162295" y="453176"/>
                    <a:pt x="79632" y="422053"/>
                  </a:cubicBezTo>
                  <a:lnTo>
                    <a:pt x="0" y="399858"/>
                  </a:lnTo>
                  <a:close/>
                  <a:moveTo>
                    <a:pt x="0" y="242049"/>
                  </a:moveTo>
                  <a:lnTo>
                    <a:pt x="115366" y="274653"/>
                  </a:lnTo>
                  <a:cubicBezTo>
                    <a:pt x="204665" y="308584"/>
                    <a:pt x="288754" y="358579"/>
                    <a:pt x="364126" y="424549"/>
                  </a:cubicBezTo>
                  <a:cubicBezTo>
                    <a:pt x="471280" y="525002"/>
                    <a:pt x="569013" y="635006"/>
                    <a:pt x="656208" y="753125"/>
                  </a:cubicBezTo>
                  <a:cubicBezTo>
                    <a:pt x="725652" y="844766"/>
                    <a:pt x="800144" y="932482"/>
                    <a:pt x="879363" y="1015857"/>
                  </a:cubicBezTo>
                  <a:cubicBezTo>
                    <a:pt x="1135686" y="1275597"/>
                    <a:pt x="1508707" y="1367656"/>
                    <a:pt x="1869332" y="1456494"/>
                  </a:cubicBezTo>
                  <a:cubicBezTo>
                    <a:pt x="2308426" y="1565670"/>
                    <a:pt x="2763099" y="1677823"/>
                    <a:pt x="2999931" y="2099076"/>
                  </a:cubicBezTo>
                  <a:cubicBezTo>
                    <a:pt x="3012691" y="2121770"/>
                    <a:pt x="3024778" y="2145246"/>
                    <a:pt x="3036349" y="2169706"/>
                  </a:cubicBezTo>
                  <a:cubicBezTo>
                    <a:pt x="3197351" y="2511513"/>
                    <a:pt x="3168312" y="2930974"/>
                    <a:pt x="2954260" y="3382333"/>
                  </a:cubicBezTo>
                  <a:cubicBezTo>
                    <a:pt x="2769121" y="3758735"/>
                    <a:pt x="2511565" y="4095311"/>
                    <a:pt x="2196313" y="4372859"/>
                  </a:cubicBezTo>
                  <a:cubicBezTo>
                    <a:pt x="2154990" y="4408012"/>
                    <a:pt x="2113788" y="4443335"/>
                    <a:pt x="2072713" y="4478827"/>
                  </a:cubicBezTo>
                  <a:lnTo>
                    <a:pt x="1884026" y="4645126"/>
                  </a:lnTo>
                  <a:lnTo>
                    <a:pt x="1833302" y="4645126"/>
                  </a:lnTo>
                  <a:lnTo>
                    <a:pt x="2050940" y="4453176"/>
                  </a:lnTo>
                  <a:cubicBezTo>
                    <a:pt x="2092900" y="4417885"/>
                    <a:pt x="2134100" y="4382561"/>
                    <a:pt x="2174541" y="4347209"/>
                  </a:cubicBezTo>
                  <a:cubicBezTo>
                    <a:pt x="2485148" y="4071878"/>
                    <a:pt x="2739465" y="3739217"/>
                    <a:pt x="2923298" y="3367682"/>
                  </a:cubicBezTo>
                  <a:cubicBezTo>
                    <a:pt x="3069517" y="3060173"/>
                    <a:pt x="3202387" y="2604517"/>
                    <a:pt x="3005628" y="2184816"/>
                  </a:cubicBezTo>
                  <a:cubicBezTo>
                    <a:pt x="2788843" y="1719085"/>
                    <a:pt x="2337264" y="1608509"/>
                    <a:pt x="1860084" y="1490845"/>
                  </a:cubicBezTo>
                  <a:cubicBezTo>
                    <a:pt x="1495793" y="1400073"/>
                    <a:pt x="1117308" y="1307444"/>
                    <a:pt x="854258" y="1040904"/>
                  </a:cubicBezTo>
                  <a:cubicBezTo>
                    <a:pt x="773912" y="956817"/>
                    <a:pt x="698577" y="868096"/>
                    <a:pt x="628666" y="775178"/>
                  </a:cubicBezTo>
                  <a:cubicBezTo>
                    <a:pt x="542600" y="658782"/>
                    <a:pt x="446213" y="550365"/>
                    <a:pt x="340663" y="451229"/>
                  </a:cubicBezTo>
                  <a:cubicBezTo>
                    <a:pt x="268548" y="387619"/>
                    <a:pt x="187947" y="339467"/>
                    <a:pt x="102257" y="306805"/>
                  </a:cubicBezTo>
                  <a:lnTo>
                    <a:pt x="0" y="277838"/>
                  </a:lnTo>
                  <a:close/>
                  <a:moveTo>
                    <a:pt x="0" y="119958"/>
                  </a:moveTo>
                  <a:lnTo>
                    <a:pt x="138720" y="159869"/>
                  </a:lnTo>
                  <a:cubicBezTo>
                    <a:pt x="231261" y="195541"/>
                    <a:pt x="318434" y="247925"/>
                    <a:pt x="396623" y="316958"/>
                  </a:cubicBezTo>
                  <a:cubicBezTo>
                    <a:pt x="507111" y="421348"/>
                    <a:pt x="608031" y="535375"/>
                    <a:pt x="698112" y="657747"/>
                  </a:cubicBezTo>
                  <a:cubicBezTo>
                    <a:pt x="770084" y="753083"/>
                    <a:pt x="847243" y="844398"/>
                    <a:pt x="929228" y="931297"/>
                  </a:cubicBezTo>
                  <a:cubicBezTo>
                    <a:pt x="1194160" y="1201891"/>
                    <a:pt x="1581485" y="1297201"/>
                    <a:pt x="1955972" y="1389160"/>
                  </a:cubicBezTo>
                  <a:cubicBezTo>
                    <a:pt x="2412330" y="1501072"/>
                    <a:pt x="2883432" y="1617041"/>
                    <a:pt x="3128675" y="2053242"/>
                  </a:cubicBezTo>
                  <a:cubicBezTo>
                    <a:pt x="3141560" y="2076165"/>
                    <a:pt x="3153959" y="2100156"/>
                    <a:pt x="3165877" y="2125272"/>
                  </a:cubicBezTo>
                  <a:cubicBezTo>
                    <a:pt x="3331758" y="2479649"/>
                    <a:pt x="3302282" y="2913955"/>
                    <a:pt x="3080269" y="3381843"/>
                  </a:cubicBezTo>
                  <a:cubicBezTo>
                    <a:pt x="2888192" y="3771669"/>
                    <a:pt x="2620986" y="4120167"/>
                    <a:pt x="2293948" y="4407265"/>
                  </a:cubicBezTo>
                  <a:cubicBezTo>
                    <a:pt x="2252140" y="4444276"/>
                    <a:pt x="2209419" y="4481057"/>
                    <a:pt x="2166982" y="4517652"/>
                  </a:cubicBezTo>
                  <a:lnTo>
                    <a:pt x="2022202" y="4645126"/>
                  </a:lnTo>
                  <a:lnTo>
                    <a:pt x="1971149" y="4645126"/>
                  </a:lnTo>
                  <a:lnTo>
                    <a:pt x="2145626" y="4491431"/>
                  </a:lnTo>
                  <a:cubicBezTo>
                    <a:pt x="2188317" y="4454621"/>
                    <a:pt x="2230753" y="4418026"/>
                    <a:pt x="2272590" y="4380986"/>
                  </a:cubicBezTo>
                  <a:cubicBezTo>
                    <a:pt x="2594936" y="4095670"/>
                    <a:pt x="2858954" y="3750852"/>
                    <a:pt x="3049953" y="3365707"/>
                  </a:cubicBezTo>
                  <a:cubicBezTo>
                    <a:pt x="3201467" y="3046120"/>
                    <a:pt x="3339573" y="2573658"/>
                    <a:pt x="3135361" y="2138100"/>
                  </a:cubicBezTo>
                  <a:cubicBezTo>
                    <a:pt x="2909696" y="1656590"/>
                    <a:pt x="2443265" y="1543044"/>
                    <a:pt x="1947988" y="1420635"/>
                  </a:cubicBezTo>
                  <a:cubicBezTo>
                    <a:pt x="1568760" y="1327316"/>
                    <a:pt x="1176968" y="1231238"/>
                    <a:pt x="904288" y="954075"/>
                  </a:cubicBezTo>
                  <a:cubicBezTo>
                    <a:pt x="821245" y="866363"/>
                    <a:pt x="743177" y="774094"/>
                    <a:pt x="670492" y="677646"/>
                  </a:cubicBezTo>
                  <a:cubicBezTo>
                    <a:pt x="581025" y="557025"/>
                    <a:pt x="481011" y="444570"/>
                    <a:pt x="371624" y="341594"/>
                  </a:cubicBezTo>
                  <a:lnTo>
                    <a:pt x="371953" y="342124"/>
                  </a:lnTo>
                  <a:cubicBezTo>
                    <a:pt x="297247" y="275872"/>
                    <a:pt x="213753" y="225635"/>
                    <a:pt x="124978" y="191479"/>
                  </a:cubicBezTo>
                  <a:lnTo>
                    <a:pt x="0" y="155669"/>
                  </a:lnTo>
                  <a:close/>
                  <a:moveTo>
                    <a:pt x="0" y="0"/>
                  </a:moveTo>
                  <a:lnTo>
                    <a:pt x="14575" y="1597"/>
                  </a:lnTo>
                  <a:cubicBezTo>
                    <a:pt x="164683" y="31336"/>
                    <a:pt x="306167" y="100122"/>
                    <a:pt x="426164" y="207749"/>
                  </a:cubicBezTo>
                  <a:cubicBezTo>
                    <a:pt x="540300" y="316085"/>
                    <a:pt x="644528" y="434363"/>
                    <a:pt x="737662" y="561140"/>
                  </a:cubicBezTo>
                  <a:cubicBezTo>
                    <a:pt x="812104" y="660399"/>
                    <a:pt x="892149" y="755346"/>
                    <a:pt x="977411" y="845512"/>
                  </a:cubicBezTo>
                  <a:cubicBezTo>
                    <a:pt x="1252836" y="1126230"/>
                    <a:pt x="1654566" y="1224384"/>
                    <a:pt x="2042874" y="1319485"/>
                  </a:cubicBezTo>
                  <a:cubicBezTo>
                    <a:pt x="2515123" y="1434884"/>
                    <a:pt x="3002845" y="1554280"/>
                    <a:pt x="3256473" y="2005459"/>
                  </a:cubicBezTo>
                  <a:cubicBezTo>
                    <a:pt x="3269859" y="2029297"/>
                    <a:pt x="3282413" y="2053545"/>
                    <a:pt x="3294354" y="2079304"/>
                  </a:cubicBezTo>
                  <a:cubicBezTo>
                    <a:pt x="3467028" y="2445156"/>
                    <a:pt x="3436156" y="2895888"/>
                    <a:pt x="3206911" y="3379518"/>
                  </a:cubicBezTo>
                  <a:cubicBezTo>
                    <a:pt x="3008130" y="3783605"/>
                    <a:pt x="2731391" y="4144869"/>
                    <a:pt x="2392638" y="4442538"/>
                  </a:cubicBezTo>
                  <a:cubicBezTo>
                    <a:pt x="2349090" y="4480634"/>
                    <a:pt x="2305333" y="4518593"/>
                    <a:pt x="2261396" y="4556442"/>
                  </a:cubicBezTo>
                  <a:lnTo>
                    <a:pt x="2160354" y="4645126"/>
                  </a:lnTo>
                  <a:lnTo>
                    <a:pt x="2105857" y="4645126"/>
                  </a:lnTo>
                  <a:lnTo>
                    <a:pt x="2235913" y="4530667"/>
                  </a:lnTo>
                  <a:cubicBezTo>
                    <a:pt x="2280137" y="4492691"/>
                    <a:pt x="2323631" y="4454713"/>
                    <a:pt x="2367154" y="4416764"/>
                  </a:cubicBezTo>
                  <a:cubicBezTo>
                    <a:pt x="2701379" y="4121308"/>
                    <a:pt x="2975090" y="3764100"/>
                    <a:pt x="3173065" y="3365004"/>
                  </a:cubicBezTo>
                  <a:cubicBezTo>
                    <a:pt x="3330477" y="3033725"/>
                    <a:pt x="3473345" y="2544359"/>
                    <a:pt x="3261680" y="2092940"/>
                  </a:cubicBezTo>
                  <a:cubicBezTo>
                    <a:pt x="3027521" y="1594328"/>
                    <a:pt x="2544632" y="1476937"/>
                    <a:pt x="2032820" y="1351793"/>
                  </a:cubicBezTo>
                  <a:cubicBezTo>
                    <a:pt x="1639613" y="1255750"/>
                    <a:pt x="1233084" y="1156297"/>
                    <a:pt x="950911" y="868812"/>
                  </a:cubicBezTo>
                  <a:cubicBezTo>
                    <a:pt x="864942" y="777542"/>
                    <a:pt x="784111" y="681585"/>
                    <a:pt x="708747" y="581415"/>
                  </a:cubicBezTo>
                  <a:cubicBezTo>
                    <a:pt x="617138" y="456051"/>
                    <a:pt x="514583" y="339044"/>
                    <a:pt x="402263" y="231772"/>
                  </a:cubicBezTo>
                  <a:cubicBezTo>
                    <a:pt x="286780" y="128987"/>
                    <a:pt x="150648" y="63240"/>
                    <a:pt x="6238" y="34955"/>
                  </a:cubicBezTo>
                  <a:lnTo>
                    <a:pt x="0" y="34284"/>
                  </a:lnTo>
                  <a:close/>
                </a:path>
              </a:pathLst>
            </a:custGeom>
            <a:solidFill>
              <a:schemeClr val="accent4">
                <a:alpha val="30000"/>
              </a:schemeClr>
            </a:solidFill>
            <a:ln w="238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9" name="Freeform: Shape 138">
              <a:extLst>
                <a:ext uri="{FF2B5EF4-FFF2-40B4-BE49-F238E27FC236}">
                  <a16:creationId xmlns:a16="http://schemas.microsoft.com/office/drawing/2014/main" id="{6F16D489-55AD-C336-9B72-936D48407A89}"/>
                </a:ext>
              </a:extLst>
            </p:cNvPr>
            <p:cNvSpPr/>
            <p:nvPr userDrawn="1"/>
          </p:nvSpPr>
          <p:spPr>
            <a:xfrm>
              <a:off x="0" y="2941758"/>
              <a:ext cx="2607528" cy="3916243"/>
            </a:xfrm>
            <a:custGeom>
              <a:avLst/>
              <a:gdLst>
                <a:gd name="connsiteX0" fmla="*/ 0 w 2607528"/>
                <a:gd name="connsiteY0" fmla="*/ 2386357 h 3916243"/>
                <a:gd name="connsiteX1" fmla="*/ 12831 w 2607528"/>
                <a:gd name="connsiteY1" fmla="*/ 2396164 h 3916243"/>
                <a:gd name="connsiteX2" fmla="*/ 52695 w 2607528"/>
                <a:gd name="connsiteY2" fmla="*/ 2447953 h 3916243"/>
                <a:gd name="connsiteX3" fmla="*/ 70709 w 2607528"/>
                <a:gd name="connsiteY3" fmla="*/ 2487784 h 3916243"/>
                <a:gd name="connsiteX4" fmla="*/ 15722 w 2607528"/>
                <a:gd name="connsiteY4" fmla="*/ 2758598 h 3916243"/>
                <a:gd name="connsiteX5" fmla="*/ 0 w 2607528"/>
                <a:gd name="connsiteY5" fmla="*/ 2779320 h 3916243"/>
                <a:gd name="connsiteX6" fmla="*/ 0 w 2607528"/>
                <a:gd name="connsiteY6" fmla="*/ 2720080 h 3916243"/>
                <a:gd name="connsiteX7" fmla="*/ 27945 w 2607528"/>
                <a:gd name="connsiteY7" fmla="*/ 2666226 h 3916243"/>
                <a:gd name="connsiteX8" fmla="*/ 39618 w 2607528"/>
                <a:gd name="connsiteY8" fmla="*/ 2501595 h 3916243"/>
                <a:gd name="connsiteX9" fmla="*/ 6547 w 2607528"/>
                <a:gd name="connsiteY9" fmla="*/ 2440508 h 3916243"/>
                <a:gd name="connsiteX10" fmla="*/ 0 w 2607528"/>
                <a:gd name="connsiteY10" fmla="*/ 2434564 h 3916243"/>
                <a:gd name="connsiteX11" fmla="*/ 0 w 2607528"/>
                <a:gd name="connsiteY11" fmla="*/ 2264565 h 3916243"/>
                <a:gd name="connsiteX12" fmla="*/ 10224 w 2607528"/>
                <a:gd name="connsiteY12" fmla="*/ 2268375 h 3916243"/>
                <a:gd name="connsiteX13" fmla="*/ 181425 w 2607528"/>
                <a:gd name="connsiteY13" fmla="*/ 2403286 h 3916243"/>
                <a:gd name="connsiteX14" fmla="*/ 199568 w 2607528"/>
                <a:gd name="connsiteY14" fmla="*/ 2442676 h 3916243"/>
                <a:gd name="connsiteX15" fmla="*/ 57395 w 2607528"/>
                <a:gd name="connsiteY15" fmla="*/ 2868154 h 3916243"/>
                <a:gd name="connsiteX16" fmla="*/ 27119 w 2607528"/>
                <a:gd name="connsiteY16" fmla="*/ 2899036 h 3916243"/>
                <a:gd name="connsiteX17" fmla="*/ 0 w 2607528"/>
                <a:gd name="connsiteY17" fmla="*/ 2928202 h 3916243"/>
                <a:gd name="connsiteX18" fmla="*/ 0 w 2607528"/>
                <a:gd name="connsiteY18" fmla="*/ 2881141 h 3916243"/>
                <a:gd name="connsiteX19" fmla="*/ 4241 w 2607528"/>
                <a:gd name="connsiteY19" fmla="*/ 2876579 h 3916243"/>
                <a:gd name="connsiteX20" fmla="*/ 34330 w 2607528"/>
                <a:gd name="connsiteY20" fmla="*/ 2845412 h 3916243"/>
                <a:gd name="connsiteX21" fmla="*/ 169150 w 2607528"/>
                <a:gd name="connsiteY21" fmla="*/ 2455760 h 3916243"/>
                <a:gd name="connsiteX22" fmla="*/ 5374 w 2607528"/>
                <a:gd name="connsiteY22" fmla="*/ 2303596 h 3916243"/>
                <a:gd name="connsiteX23" fmla="*/ 0 w 2607528"/>
                <a:gd name="connsiteY23" fmla="*/ 2301587 h 3916243"/>
                <a:gd name="connsiteX24" fmla="*/ 0 w 2607528"/>
                <a:gd name="connsiteY24" fmla="*/ 2161080 h 3916243"/>
                <a:gd name="connsiteX25" fmla="*/ 30858 w 2607528"/>
                <a:gd name="connsiteY25" fmla="*/ 2172262 h 3916243"/>
                <a:gd name="connsiteX26" fmla="*/ 309794 w 2607528"/>
                <a:gd name="connsiteY26" fmla="*/ 2354402 h 3916243"/>
                <a:gd name="connsiteX27" fmla="*/ 328636 w 2607528"/>
                <a:gd name="connsiteY27" fmla="*/ 2393765 h 3916243"/>
                <a:gd name="connsiteX28" fmla="*/ 154679 w 2607528"/>
                <a:gd name="connsiteY28" fmla="*/ 2900208 h 3916243"/>
                <a:gd name="connsiteX29" fmla="*/ 119901 w 2607528"/>
                <a:gd name="connsiteY29" fmla="*/ 2934735 h 3916243"/>
                <a:gd name="connsiteX30" fmla="*/ 32082 w 2607528"/>
                <a:gd name="connsiteY30" fmla="*/ 3026658 h 3916243"/>
                <a:gd name="connsiteX31" fmla="*/ 0 w 2607528"/>
                <a:gd name="connsiteY31" fmla="*/ 3073909 h 3916243"/>
                <a:gd name="connsiteX32" fmla="*/ 0 w 2607528"/>
                <a:gd name="connsiteY32" fmla="*/ 3016491 h 3916243"/>
                <a:gd name="connsiteX33" fmla="*/ 3680 w 2607528"/>
                <a:gd name="connsiteY33" fmla="*/ 3011020 h 3916243"/>
                <a:gd name="connsiteX34" fmla="*/ 95544 w 2607528"/>
                <a:gd name="connsiteY34" fmla="*/ 2914902 h 3916243"/>
                <a:gd name="connsiteX35" fmla="*/ 129811 w 2607528"/>
                <a:gd name="connsiteY35" fmla="*/ 2880687 h 3916243"/>
                <a:gd name="connsiteX36" fmla="*/ 296312 w 2607528"/>
                <a:gd name="connsiteY36" fmla="*/ 2410482 h 3916243"/>
                <a:gd name="connsiteX37" fmla="*/ 19265 w 2607528"/>
                <a:gd name="connsiteY37" fmla="*/ 2209051 h 3916243"/>
                <a:gd name="connsiteX38" fmla="*/ 0 w 2607528"/>
                <a:gd name="connsiteY38" fmla="*/ 2201859 h 3916243"/>
                <a:gd name="connsiteX39" fmla="*/ 0 w 2607528"/>
                <a:gd name="connsiteY39" fmla="*/ 2064828 h 3916243"/>
                <a:gd name="connsiteX40" fmla="*/ 117883 w 2607528"/>
                <a:gd name="connsiteY40" fmla="*/ 2106581 h 3916243"/>
                <a:gd name="connsiteX41" fmla="*/ 436853 w 2607528"/>
                <a:gd name="connsiteY41" fmla="*/ 2310325 h 3916243"/>
                <a:gd name="connsiteX42" fmla="*/ 456135 w 2607528"/>
                <a:gd name="connsiteY42" fmla="*/ 2350488 h 3916243"/>
                <a:gd name="connsiteX43" fmla="*/ 250139 w 2607528"/>
                <a:gd name="connsiteY43" fmla="*/ 2938054 h 3916243"/>
                <a:gd name="connsiteX44" fmla="*/ 211626 w 2607528"/>
                <a:gd name="connsiteY44" fmla="*/ 2975757 h 3916243"/>
                <a:gd name="connsiteX45" fmla="*/ 21034 w 2607528"/>
                <a:gd name="connsiteY45" fmla="*/ 3207567 h 3916243"/>
                <a:gd name="connsiteX46" fmla="*/ 1251 w 2607528"/>
                <a:gd name="connsiteY46" fmla="*/ 3255157 h 3916243"/>
                <a:gd name="connsiteX47" fmla="*/ 0 w 2607528"/>
                <a:gd name="connsiteY47" fmla="*/ 3257766 h 3916243"/>
                <a:gd name="connsiteX48" fmla="*/ 0 w 2607528"/>
                <a:gd name="connsiteY48" fmla="*/ 3179482 h 3916243"/>
                <a:gd name="connsiteX49" fmla="*/ 31966 w 2607528"/>
                <a:gd name="connsiteY49" fmla="*/ 3124885 h 3916243"/>
                <a:gd name="connsiteX50" fmla="*/ 189491 w 2607528"/>
                <a:gd name="connsiteY50" fmla="*/ 2951344 h 3916243"/>
                <a:gd name="connsiteX51" fmla="*/ 228163 w 2607528"/>
                <a:gd name="connsiteY51" fmla="*/ 2913957 h 3916243"/>
                <a:gd name="connsiteX52" fmla="*/ 426032 w 2607528"/>
                <a:gd name="connsiteY52" fmla="*/ 2363415 h 3916243"/>
                <a:gd name="connsiteX53" fmla="*/ 109767 w 2607528"/>
                <a:gd name="connsiteY53" fmla="*/ 2140294 h 3916243"/>
                <a:gd name="connsiteX54" fmla="*/ 0 w 2607528"/>
                <a:gd name="connsiteY54" fmla="*/ 2101335 h 3916243"/>
                <a:gd name="connsiteX55" fmla="*/ 0 w 2607528"/>
                <a:gd name="connsiteY55" fmla="*/ 1961034 h 3916243"/>
                <a:gd name="connsiteX56" fmla="*/ 175 w 2607528"/>
                <a:gd name="connsiteY56" fmla="*/ 1961154 h 3916243"/>
                <a:gd name="connsiteX57" fmla="*/ 208410 w 2607528"/>
                <a:gd name="connsiteY57" fmla="*/ 2042178 h 3916243"/>
                <a:gd name="connsiteX58" fmla="*/ 567377 w 2607528"/>
                <a:gd name="connsiteY58" fmla="*/ 2267547 h 3916243"/>
                <a:gd name="connsiteX59" fmla="*/ 587128 w 2607528"/>
                <a:gd name="connsiteY59" fmla="*/ 2308540 h 3916243"/>
                <a:gd name="connsiteX60" fmla="*/ 349762 w 2607528"/>
                <a:gd name="connsiteY60" fmla="*/ 2977173 h 3916243"/>
                <a:gd name="connsiteX61" fmla="*/ 306815 w 2607528"/>
                <a:gd name="connsiteY61" fmla="*/ 3018078 h 3916243"/>
                <a:gd name="connsiteX62" fmla="*/ 85312 w 2607528"/>
                <a:gd name="connsiteY62" fmla="*/ 3284794 h 3916243"/>
                <a:gd name="connsiteX63" fmla="*/ 62116 w 2607528"/>
                <a:gd name="connsiteY63" fmla="*/ 3338672 h 3916243"/>
                <a:gd name="connsiteX64" fmla="*/ 18619 w 2607528"/>
                <a:gd name="connsiteY64" fmla="*/ 3429479 h 3916243"/>
                <a:gd name="connsiteX65" fmla="*/ 0 w 2607528"/>
                <a:gd name="connsiteY65" fmla="*/ 3455639 h 3916243"/>
                <a:gd name="connsiteX66" fmla="*/ 0 w 2607528"/>
                <a:gd name="connsiteY66" fmla="*/ 3386425 h 3916243"/>
                <a:gd name="connsiteX67" fmla="*/ 30602 w 2607528"/>
                <a:gd name="connsiteY67" fmla="*/ 3321765 h 3916243"/>
                <a:gd name="connsiteX68" fmla="*/ 54860 w 2607528"/>
                <a:gd name="connsiteY68" fmla="*/ 3265832 h 3916243"/>
                <a:gd name="connsiteX69" fmla="*/ 283639 w 2607528"/>
                <a:gd name="connsiteY69" fmla="*/ 2989211 h 3916243"/>
                <a:gd name="connsiteX70" fmla="*/ 326298 w 2607528"/>
                <a:gd name="connsiteY70" fmla="*/ 2948433 h 3916243"/>
                <a:gd name="connsiteX71" fmla="*/ 556006 w 2607528"/>
                <a:gd name="connsiteY71" fmla="*/ 2317652 h 3916243"/>
                <a:gd name="connsiteX72" fmla="*/ 197480 w 2607528"/>
                <a:gd name="connsiteY72" fmla="*/ 2070920 h 3916243"/>
                <a:gd name="connsiteX73" fmla="*/ 50284 w 2607528"/>
                <a:gd name="connsiteY73" fmla="*/ 2019921 h 3916243"/>
                <a:gd name="connsiteX74" fmla="*/ 0 w 2607528"/>
                <a:gd name="connsiteY74" fmla="*/ 1995401 h 3916243"/>
                <a:gd name="connsiteX75" fmla="*/ 0 w 2607528"/>
                <a:gd name="connsiteY75" fmla="*/ 1838998 h 3916243"/>
                <a:gd name="connsiteX76" fmla="*/ 58254 w 2607528"/>
                <a:gd name="connsiteY76" fmla="*/ 1879261 h 3916243"/>
                <a:gd name="connsiteX77" fmla="*/ 296038 w 2607528"/>
                <a:gd name="connsiteY77" fmla="*/ 1971038 h 3916243"/>
                <a:gd name="connsiteX78" fmla="*/ 696085 w 2607528"/>
                <a:gd name="connsiteY78" fmla="*/ 2219934 h 3916243"/>
                <a:gd name="connsiteX79" fmla="*/ 716777 w 2607528"/>
                <a:gd name="connsiteY79" fmla="*/ 2261913 h 3916243"/>
                <a:gd name="connsiteX80" fmla="*/ 447567 w 2607528"/>
                <a:gd name="connsiteY80" fmla="*/ 3011456 h 3916243"/>
                <a:gd name="connsiteX81" fmla="*/ 399546 w 2607528"/>
                <a:gd name="connsiteY81" fmla="*/ 3056318 h 3916243"/>
                <a:gd name="connsiteX82" fmla="*/ 146787 w 2607528"/>
                <a:gd name="connsiteY82" fmla="*/ 3357398 h 3916243"/>
                <a:gd name="connsiteX83" fmla="*/ 120362 w 2607528"/>
                <a:gd name="connsiteY83" fmla="*/ 3418578 h 3916243"/>
                <a:gd name="connsiteX84" fmla="*/ 71589 w 2607528"/>
                <a:gd name="connsiteY84" fmla="*/ 3518894 h 3916243"/>
                <a:gd name="connsiteX85" fmla="*/ 10896 w 2607528"/>
                <a:gd name="connsiteY85" fmla="*/ 3589345 h 3916243"/>
                <a:gd name="connsiteX86" fmla="*/ 0 w 2607528"/>
                <a:gd name="connsiteY86" fmla="*/ 3595884 h 3916243"/>
                <a:gd name="connsiteX87" fmla="*/ 0 w 2607528"/>
                <a:gd name="connsiteY87" fmla="*/ 3554312 h 3916243"/>
                <a:gd name="connsiteX88" fmla="*/ 19267 w 2607528"/>
                <a:gd name="connsiteY88" fmla="*/ 3534848 h 3916243"/>
                <a:gd name="connsiteX89" fmla="*/ 42802 w 2607528"/>
                <a:gd name="connsiteY89" fmla="*/ 3501533 h 3916243"/>
                <a:gd name="connsiteX90" fmla="*/ 87661 w 2607528"/>
                <a:gd name="connsiteY90" fmla="*/ 3403437 h 3916243"/>
                <a:gd name="connsiteX91" fmla="*/ 114575 w 2607528"/>
                <a:gd name="connsiteY91" fmla="*/ 3340517 h 3916243"/>
                <a:gd name="connsiteX92" fmla="*/ 374838 w 2607528"/>
                <a:gd name="connsiteY92" fmla="*/ 3028676 h 3916243"/>
                <a:gd name="connsiteX93" fmla="*/ 423016 w 2607528"/>
                <a:gd name="connsiteY93" fmla="*/ 2984071 h 3916243"/>
                <a:gd name="connsiteX94" fmla="*/ 684253 w 2607528"/>
                <a:gd name="connsiteY94" fmla="*/ 2272538 h 3916243"/>
                <a:gd name="connsiteX95" fmla="*/ 285785 w 2607528"/>
                <a:gd name="connsiteY95" fmla="*/ 2002319 h 3916243"/>
                <a:gd name="connsiteX96" fmla="*/ 38745 w 2607528"/>
                <a:gd name="connsiteY96" fmla="*/ 1907186 h 3916243"/>
                <a:gd name="connsiteX97" fmla="*/ 0 w 2607528"/>
                <a:gd name="connsiteY97" fmla="*/ 1879907 h 3916243"/>
                <a:gd name="connsiteX98" fmla="*/ 0 w 2607528"/>
                <a:gd name="connsiteY98" fmla="*/ 1704199 h 3916243"/>
                <a:gd name="connsiteX99" fmla="*/ 41243 w 2607528"/>
                <a:gd name="connsiteY99" fmla="*/ 1745403 h 3916243"/>
                <a:gd name="connsiteX100" fmla="*/ 385401 w 2607528"/>
                <a:gd name="connsiteY100" fmla="*/ 1901449 h 3916243"/>
                <a:gd name="connsiteX101" fmla="*/ 825110 w 2607528"/>
                <a:gd name="connsiteY101" fmla="*/ 2170704 h 3916243"/>
                <a:gd name="connsiteX102" fmla="*/ 846554 w 2607528"/>
                <a:gd name="connsiteY102" fmla="*/ 2214055 h 3916243"/>
                <a:gd name="connsiteX103" fmla="*/ 545692 w 2607528"/>
                <a:gd name="connsiteY103" fmla="*/ 3044123 h 3916243"/>
                <a:gd name="connsiteX104" fmla="*/ 493968 w 2607528"/>
                <a:gd name="connsiteY104" fmla="*/ 3092189 h 3916243"/>
                <a:gd name="connsiteX105" fmla="*/ 210266 w 2607528"/>
                <a:gd name="connsiteY105" fmla="*/ 3428147 h 3916243"/>
                <a:gd name="connsiteX106" fmla="*/ 181155 w 2607528"/>
                <a:gd name="connsiteY106" fmla="*/ 3496286 h 3916243"/>
                <a:gd name="connsiteX107" fmla="*/ 127713 w 2607528"/>
                <a:gd name="connsiteY107" fmla="*/ 3609096 h 3916243"/>
                <a:gd name="connsiteX108" fmla="*/ 24590 w 2607528"/>
                <a:gd name="connsiteY108" fmla="*/ 3707879 h 3916243"/>
                <a:gd name="connsiteX109" fmla="*/ 0 w 2607528"/>
                <a:gd name="connsiteY109" fmla="*/ 3715599 h 3916243"/>
                <a:gd name="connsiteX110" fmla="*/ 0 w 2607528"/>
                <a:gd name="connsiteY110" fmla="*/ 3679423 h 3916243"/>
                <a:gd name="connsiteX111" fmla="*/ 15989 w 2607528"/>
                <a:gd name="connsiteY111" fmla="*/ 3673715 h 3916243"/>
                <a:gd name="connsiteX112" fmla="*/ 97756 w 2607528"/>
                <a:gd name="connsiteY112" fmla="*/ 3591663 h 3916243"/>
                <a:gd name="connsiteX113" fmla="*/ 147316 w 2607528"/>
                <a:gd name="connsiteY113" fmla="*/ 3484312 h 3916243"/>
                <a:gd name="connsiteX114" fmla="*/ 177460 w 2607528"/>
                <a:gd name="connsiteY114" fmla="*/ 3414148 h 3916243"/>
                <a:gd name="connsiteX115" fmla="*/ 469235 w 2607528"/>
                <a:gd name="connsiteY115" fmla="*/ 3067788 h 3916243"/>
                <a:gd name="connsiteX116" fmla="*/ 520448 w 2607528"/>
                <a:gd name="connsiteY116" fmla="*/ 3020033 h 3916243"/>
                <a:gd name="connsiteX117" fmla="*/ 813208 w 2607528"/>
                <a:gd name="connsiteY117" fmla="*/ 2228418 h 3916243"/>
                <a:gd name="connsiteX118" fmla="*/ 373823 w 2607528"/>
                <a:gd name="connsiteY118" fmla="*/ 1934934 h 3916243"/>
                <a:gd name="connsiteX119" fmla="*/ 16314 w 2607528"/>
                <a:gd name="connsiteY119" fmla="*/ 1771456 h 3916243"/>
                <a:gd name="connsiteX120" fmla="*/ 0 w 2607528"/>
                <a:gd name="connsiteY120" fmla="*/ 1755344 h 3916243"/>
                <a:gd name="connsiteX121" fmla="*/ 0 w 2607528"/>
                <a:gd name="connsiteY121" fmla="*/ 1568804 h 3916243"/>
                <a:gd name="connsiteX122" fmla="*/ 2290 w 2607528"/>
                <a:gd name="connsiteY122" fmla="*/ 1571206 h 3916243"/>
                <a:gd name="connsiteX123" fmla="*/ 89629 w 2607528"/>
                <a:gd name="connsiteY123" fmla="*/ 1661328 h 3916243"/>
                <a:gd name="connsiteX124" fmla="*/ 471860 w 2607528"/>
                <a:gd name="connsiteY124" fmla="*/ 1834231 h 3916243"/>
                <a:gd name="connsiteX125" fmla="*/ 952386 w 2607528"/>
                <a:gd name="connsiteY125" fmla="*/ 2125364 h 3916243"/>
                <a:gd name="connsiteX126" fmla="*/ 974639 w 2607528"/>
                <a:gd name="connsiteY126" fmla="*/ 2170085 h 3916243"/>
                <a:gd name="connsiteX127" fmla="*/ 641166 w 2607528"/>
                <a:gd name="connsiteY127" fmla="*/ 3081588 h 3916243"/>
                <a:gd name="connsiteX128" fmla="*/ 585420 w 2607528"/>
                <a:gd name="connsiteY128" fmla="*/ 3132958 h 3916243"/>
                <a:gd name="connsiteX129" fmla="*/ 270336 w 2607528"/>
                <a:gd name="connsiteY129" fmla="*/ 3503722 h 3916243"/>
                <a:gd name="connsiteX130" fmla="*/ 239109 w 2607528"/>
                <a:gd name="connsiteY130" fmla="*/ 3578510 h 3916243"/>
                <a:gd name="connsiteX131" fmla="*/ 180920 w 2607528"/>
                <a:gd name="connsiteY131" fmla="*/ 3702381 h 3916243"/>
                <a:gd name="connsiteX132" fmla="*/ 28378 w 2607528"/>
                <a:gd name="connsiteY132" fmla="*/ 3822042 h 3916243"/>
                <a:gd name="connsiteX133" fmla="*/ 0 w 2607528"/>
                <a:gd name="connsiteY133" fmla="*/ 3824765 h 3916243"/>
                <a:gd name="connsiteX134" fmla="*/ 0 w 2607528"/>
                <a:gd name="connsiteY134" fmla="*/ 3787640 h 3916243"/>
                <a:gd name="connsiteX135" fmla="*/ 24609 w 2607528"/>
                <a:gd name="connsiteY135" fmla="*/ 3786751 h 3916243"/>
                <a:gd name="connsiteX136" fmla="*/ 148045 w 2607528"/>
                <a:gd name="connsiteY136" fmla="*/ 3683666 h 3916243"/>
                <a:gd name="connsiteX137" fmla="*/ 203633 w 2607528"/>
                <a:gd name="connsiteY137" fmla="*/ 3564904 h 3916243"/>
                <a:gd name="connsiteX138" fmla="*/ 236465 w 2607528"/>
                <a:gd name="connsiteY138" fmla="*/ 3487780 h 3916243"/>
                <a:gd name="connsiteX139" fmla="*/ 559211 w 2607528"/>
                <a:gd name="connsiteY139" fmla="*/ 3106510 h 3916243"/>
                <a:gd name="connsiteX140" fmla="*/ 614797 w 2607528"/>
                <a:gd name="connsiteY140" fmla="*/ 3055555 h 3916243"/>
                <a:gd name="connsiteX141" fmla="*/ 939370 w 2607528"/>
                <a:gd name="connsiteY141" fmla="*/ 2183002 h 3916243"/>
                <a:gd name="connsiteX142" fmla="*/ 458780 w 2607528"/>
                <a:gd name="connsiteY142" fmla="*/ 1866377 h 3916243"/>
                <a:gd name="connsiteX143" fmla="*/ 64830 w 2607528"/>
                <a:gd name="connsiteY143" fmla="*/ 1686937 h 3916243"/>
                <a:gd name="connsiteX144" fmla="*/ 0 w 2607528"/>
                <a:gd name="connsiteY144" fmla="*/ 1619107 h 3916243"/>
                <a:gd name="connsiteX145" fmla="*/ 0 w 2607528"/>
                <a:gd name="connsiteY145" fmla="*/ 1429155 h 3916243"/>
                <a:gd name="connsiteX146" fmla="*/ 44102 w 2607528"/>
                <a:gd name="connsiteY146" fmla="*/ 1476249 h 3916243"/>
                <a:gd name="connsiteX147" fmla="*/ 140613 w 2607528"/>
                <a:gd name="connsiteY147" fmla="*/ 1576902 h 3916243"/>
                <a:gd name="connsiteX148" fmla="*/ 561348 w 2607528"/>
                <a:gd name="connsiteY148" fmla="*/ 1766782 h 3916243"/>
                <a:gd name="connsiteX149" fmla="*/ 1082046 w 2607528"/>
                <a:gd name="connsiteY149" fmla="*/ 2079817 h 3916243"/>
                <a:gd name="connsiteX150" fmla="*/ 1105052 w 2607528"/>
                <a:gd name="connsiteY150" fmla="*/ 2125911 h 3916243"/>
                <a:gd name="connsiteX151" fmla="*/ 740910 w 2607528"/>
                <a:gd name="connsiteY151" fmla="*/ 3117725 h 3916243"/>
                <a:gd name="connsiteX152" fmla="*/ 680761 w 2607528"/>
                <a:gd name="connsiteY152" fmla="*/ 3172325 h 3916243"/>
                <a:gd name="connsiteX153" fmla="*/ 334607 w 2607528"/>
                <a:gd name="connsiteY153" fmla="*/ 3577681 h 3916243"/>
                <a:gd name="connsiteX154" fmla="*/ 299580 w 2607528"/>
                <a:gd name="connsiteY154" fmla="*/ 3660083 h 3916243"/>
                <a:gd name="connsiteX155" fmla="*/ 236294 w 2607528"/>
                <a:gd name="connsiteY155" fmla="*/ 3795151 h 3916243"/>
                <a:gd name="connsiteX156" fmla="*/ 114279 w 2607528"/>
                <a:gd name="connsiteY156" fmla="*/ 3911428 h 3916243"/>
                <a:gd name="connsiteX157" fmla="*/ 98263 w 2607528"/>
                <a:gd name="connsiteY157" fmla="*/ 3916243 h 3916243"/>
                <a:gd name="connsiteX158" fmla="*/ 0 w 2607528"/>
                <a:gd name="connsiteY158" fmla="*/ 3916243 h 3916243"/>
                <a:gd name="connsiteX159" fmla="*/ 0 w 2607528"/>
                <a:gd name="connsiteY159" fmla="*/ 3892269 h 3916243"/>
                <a:gd name="connsiteX160" fmla="*/ 30796 w 2607528"/>
                <a:gd name="connsiteY160" fmla="*/ 3893726 h 3916243"/>
                <a:gd name="connsiteX161" fmla="*/ 205313 w 2607528"/>
                <a:gd name="connsiteY161" fmla="*/ 3776516 h 3916243"/>
                <a:gd name="connsiteX162" fmla="*/ 265843 w 2607528"/>
                <a:gd name="connsiteY162" fmla="*/ 3646966 h 3916243"/>
                <a:gd name="connsiteX163" fmla="*/ 301904 w 2607528"/>
                <a:gd name="connsiteY163" fmla="*/ 3562540 h 3916243"/>
                <a:gd name="connsiteX164" fmla="*/ 655195 w 2607528"/>
                <a:gd name="connsiteY164" fmla="*/ 3145125 h 3916243"/>
                <a:gd name="connsiteX165" fmla="*/ 714931 w 2607528"/>
                <a:gd name="connsiteY165" fmla="*/ 3090423 h 3916243"/>
                <a:gd name="connsiteX166" fmla="*/ 1071186 w 2607528"/>
                <a:gd name="connsiteY166" fmla="*/ 2137315 h 3916243"/>
                <a:gd name="connsiteX167" fmla="*/ 550027 w 2607528"/>
                <a:gd name="connsiteY167" fmla="*/ 1796849 h 3916243"/>
                <a:gd name="connsiteX168" fmla="*/ 115700 w 2607528"/>
                <a:gd name="connsiteY168" fmla="*/ 1599650 h 3916243"/>
                <a:gd name="connsiteX169" fmla="*/ 16786 w 2607528"/>
                <a:gd name="connsiteY169" fmla="*/ 1496711 h 3916243"/>
                <a:gd name="connsiteX170" fmla="*/ 0 w 2607528"/>
                <a:gd name="connsiteY170" fmla="*/ 1478669 h 3916243"/>
                <a:gd name="connsiteX171" fmla="*/ 0 w 2607528"/>
                <a:gd name="connsiteY171" fmla="*/ 1290523 h 3916243"/>
                <a:gd name="connsiteX172" fmla="*/ 5770 w 2607528"/>
                <a:gd name="connsiteY172" fmla="*/ 1295648 h 3916243"/>
                <a:gd name="connsiteX173" fmla="*/ 80627 w 2607528"/>
                <a:gd name="connsiteY173" fmla="*/ 1377680 h 3916243"/>
                <a:gd name="connsiteX174" fmla="*/ 185903 w 2607528"/>
                <a:gd name="connsiteY174" fmla="*/ 1488715 h 3916243"/>
                <a:gd name="connsiteX175" fmla="*/ 644250 w 2607528"/>
                <a:gd name="connsiteY175" fmla="*/ 1695363 h 3916243"/>
                <a:gd name="connsiteX176" fmla="*/ 1205990 w 2607528"/>
                <a:gd name="connsiteY176" fmla="*/ 2030485 h 3916243"/>
                <a:gd name="connsiteX177" fmla="*/ 1229750 w 2607528"/>
                <a:gd name="connsiteY177" fmla="*/ 2078011 h 3916243"/>
                <a:gd name="connsiteX178" fmla="*/ 833668 w 2607528"/>
                <a:gd name="connsiteY178" fmla="*/ 3150477 h 3916243"/>
                <a:gd name="connsiteX179" fmla="*/ 772560 w 2607528"/>
                <a:gd name="connsiteY179" fmla="*/ 3205988 h 3916243"/>
                <a:gd name="connsiteX180" fmla="*/ 392145 w 2607528"/>
                <a:gd name="connsiteY180" fmla="*/ 3648827 h 3916243"/>
                <a:gd name="connsiteX181" fmla="*/ 354175 w 2607528"/>
                <a:gd name="connsiteY181" fmla="*/ 3738345 h 3916243"/>
                <a:gd name="connsiteX182" fmla="*/ 286776 w 2607528"/>
                <a:gd name="connsiteY182" fmla="*/ 3885610 h 3916243"/>
                <a:gd name="connsiteX183" fmla="*/ 264644 w 2607528"/>
                <a:gd name="connsiteY183" fmla="*/ 3916243 h 3916243"/>
                <a:gd name="connsiteX184" fmla="*/ 221948 w 2607528"/>
                <a:gd name="connsiteY184" fmla="*/ 3916243 h 3916243"/>
                <a:gd name="connsiteX185" fmla="*/ 222797 w 2607528"/>
                <a:gd name="connsiteY185" fmla="*/ 3915389 h 3916243"/>
                <a:gd name="connsiteX186" fmla="*/ 257728 w 2607528"/>
                <a:gd name="connsiteY186" fmla="*/ 3865864 h 3916243"/>
                <a:gd name="connsiteX187" fmla="*/ 324823 w 2607528"/>
                <a:gd name="connsiteY187" fmla="*/ 3724567 h 3916243"/>
                <a:gd name="connsiteX188" fmla="*/ 363826 w 2607528"/>
                <a:gd name="connsiteY188" fmla="*/ 3633026 h 3916243"/>
                <a:gd name="connsiteX189" fmla="*/ 752033 w 2607528"/>
                <a:gd name="connsiteY189" fmla="*/ 3179240 h 3916243"/>
                <a:gd name="connsiteX190" fmla="*/ 813294 w 2607528"/>
                <a:gd name="connsiteY190" fmla="*/ 3123983 h 3916243"/>
                <a:gd name="connsiteX191" fmla="*/ 1200948 w 2607528"/>
                <a:gd name="connsiteY191" fmla="*/ 2090567 h 3916243"/>
                <a:gd name="connsiteX192" fmla="*/ 637433 w 2607528"/>
                <a:gd name="connsiteY192" fmla="*/ 1726905 h 3916243"/>
                <a:gd name="connsiteX193" fmla="*/ 164892 w 2607528"/>
                <a:gd name="connsiteY193" fmla="*/ 1512551 h 3916243"/>
                <a:gd name="connsiteX194" fmla="*/ 57611 w 2607528"/>
                <a:gd name="connsiteY194" fmla="*/ 1398643 h 3916243"/>
                <a:gd name="connsiteX195" fmla="*/ 0 w 2607528"/>
                <a:gd name="connsiteY195" fmla="*/ 1335570 h 3916243"/>
                <a:gd name="connsiteX196" fmla="*/ 0 w 2607528"/>
                <a:gd name="connsiteY196" fmla="*/ 1153568 h 3916243"/>
                <a:gd name="connsiteX197" fmla="*/ 44407 w 2607528"/>
                <a:gd name="connsiteY197" fmla="*/ 1193716 h 3916243"/>
                <a:gd name="connsiteX198" fmla="*/ 123920 w 2607528"/>
                <a:gd name="connsiteY198" fmla="*/ 1281903 h 3916243"/>
                <a:gd name="connsiteX199" fmla="*/ 237563 w 2607528"/>
                <a:gd name="connsiteY199" fmla="*/ 1403906 h 3916243"/>
                <a:gd name="connsiteX200" fmla="*/ 734253 w 2607528"/>
                <a:gd name="connsiteY200" fmla="*/ 1627268 h 3916243"/>
                <a:gd name="connsiteX201" fmla="*/ 1337524 w 2607528"/>
                <a:gd name="connsiteY201" fmla="*/ 1983525 h 3916243"/>
                <a:gd name="connsiteX202" fmla="*/ 1362251 w 2607528"/>
                <a:gd name="connsiteY202" fmla="*/ 2032677 h 3916243"/>
                <a:gd name="connsiteX203" fmla="*/ 934016 w 2607528"/>
                <a:gd name="connsiteY203" fmla="*/ 3184810 h 3916243"/>
                <a:gd name="connsiteX204" fmla="*/ 868061 w 2607528"/>
                <a:gd name="connsiteY204" fmla="*/ 3244154 h 3916243"/>
                <a:gd name="connsiteX205" fmla="*/ 456833 w 2607528"/>
                <a:gd name="connsiteY205" fmla="*/ 3721428 h 3916243"/>
                <a:gd name="connsiteX206" fmla="*/ 415321 w 2607528"/>
                <a:gd name="connsiteY206" fmla="*/ 3817675 h 3916243"/>
                <a:gd name="connsiteX207" fmla="*/ 369454 w 2607528"/>
                <a:gd name="connsiteY207" fmla="*/ 3916243 h 3916243"/>
                <a:gd name="connsiteX208" fmla="*/ 331592 w 2607528"/>
                <a:gd name="connsiteY208" fmla="*/ 3916243 h 3916243"/>
                <a:gd name="connsiteX209" fmla="*/ 382422 w 2607528"/>
                <a:gd name="connsiteY209" fmla="*/ 3807417 h 3916243"/>
                <a:gd name="connsiteX210" fmla="*/ 424240 w 2607528"/>
                <a:gd name="connsiteY210" fmla="*/ 3708414 h 3916243"/>
                <a:gd name="connsiteX211" fmla="*/ 843671 w 2607528"/>
                <a:gd name="connsiteY211" fmla="*/ 3220294 h 3916243"/>
                <a:gd name="connsiteX212" fmla="*/ 909055 w 2607528"/>
                <a:gd name="connsiteY212" fmla="*/ 3161322 h 3916243"/>
                <a:gd name="connsiteX213" fmla="*/ 1330727 w 2607528"/>
                <a:gd name="connsiteY213" fmla="*/ 2048957 h 3916243"/>
                <a:gd name="connsiteX214" fmla="*/ 725073 w 2607528"/>
                <a:gd name="connsiteY214" fmla="*/ 1660502 h 3916243"/>
                <a:gd name="connsiteX215" fmla="*/ 214324 w 2607528"/>
                <a:gd name="connsiteY215" fmla="*/ 1428993 h 3916243"/>
                <a:gd name="connsiteX216" fmla="*/ 98277 w 2607528"/>
                <a:gd name="connsiteY216" fmla="*/ 1304705 h 3916243"/>
                <a:gd name="connsiteX217" fmla="*/ 21184 w 2607528"/>
                <a:gd name="connsiteY217" fmla="*/ 1218658 h 3916243"/>
                <a:gd name="connsiteX218" fmla="*/ 0 w 2607528"/>
                <a:gd name="connsiteY218" fmla="*/ 1199462 h 3916243"/>
                <a:gd name="connsiteX219" fmla="*/ 0 w 2607528"/>
                <a:gd name="connsiteY219" fmla="*/ 1015912 h 3916243"/>
                <a:gd name="connsiteX220" fmla="*/ 79268 w 2607528"/>
                <a:gd name="connsiteY220" fmla="*/ 1089176 h 3916243"/>
                <a:gd name="connsiteX221" fmla="*/ 163318 w 2607528"/>
                <a:gd name="connsiteY221" fmla="*/ 1183920 h 3916243"/>
                <a:gd name="connsiteX222" fmla="*/ 285190 w 2607528"/>
                <a:gd name="connsiteY222" fmla="*/ 1316592 h 3916243"/>
                <a:gd name="connsiteX223" fmla="*/ 819923 w 2607528"/>
                <a:gd name="connsiteY223" fmla="*/ 1556843 h 3916243"/>
                <a:gd name="connsiteX224" fmla="*/ 1462950 w 2607528"/>
                <a:gd name="connsiteY224" fmla="*/ 1935570 h 3916243"/>
                <a:gd name="connsiteX225" fmla="*/ 1488457 w 2607528"/>
                <a:gd name="connsiteY225" fmla="*/ 1986121 h 3916243"/>
                <a:gd name="connsiteX226" fmla="*/ 1028879 w 2607528"/>
                <a:gd name="connsiteY226" fmla="*/ 3220022 h 3916243"/>
                <a:gd name="connsiteX227" fmla="*/ 958833 w 2607528"/>
                <a:gd name="connsiteY227" fmla="*/ 3283110 h 3916243"/>
                <a:gd name="connsiteX228" fmla="*/ 516509 w 2607528"/>
                <a:gd name="connsiteY228" fmla="*/ 3795063 h 3916243"/>
                <a:gd name="connsiteX229" fmla="*/ 472366 w 2607528"/>
                <a:gd name="connsiteY229" fmla="*/ 3898999 h 3916243"/>
                <a:gd name="connsiteX230" fmla="*/ 464326 w 2607528"/>
                <a:gd name="connsiteY230" fmla="*/ 3916243 h 3916243"/>
                <a:gd name="connsiteX231" fmla="*/ 428550 w 2607528"/>
                <a:gd name="connsiteY231" fmla="*/ 3916243 h 3916243"/>
                <a:gd name="connsiteX232" fmla="*/ 441952 w 2607528"/>
                <a:gd name="connsiteY232" fmla="*/ 3887274 h 3916243"/>
                <a:gd name="connsiteX233" fmla="*/ 486898 w 2607528"/>
                <a:gd name="connsiteY233" fmla="*/ 3781440 h 3916243"/>
                <a:gd name="connsiteX234" fmla="*/ 937428 w 2607528"/>
                <a:gd name="connsiteY234" fmla="*/ 3258699 h 3916243"/>
                <a:gd name="connsiteX235" fmla="*/ 1007344 w 2607528"/>
                <a:gd name="connsiteY235" fmla="*/ 3196053 h 3916243"/>
                <a:gd name="connsiteX236" fmla="*/ 1459550 w 2607528"/>
                <a:gd name="connsiteY236" fmla="*/ 2000551 h 3916243"/>
                <a:gd name="connsiteX237" fmla="*/ 813341 w 2607528"/>
                <a:gd name="connsiteY237" fmla="*/ 1590066 h 3916243"/>
                <a:gd name="connsiteX238" fmla="*/ 264225 w 2607528"/>
                <a:gd name="connsiteY238" fmla="*/ 1341877 h 3916243"/>
                <a:gd name="connsiteX239" fmla="*/ 139671 w 2607528"/>
                <a:gd name="connsiteY239" fmla="*/ 1206323 h 3916243"/>
                <a:gd name="connsiteX240" fmla="*/ 58019 w 2607528"/>
                <a:gd name="connsiteY240" fmla="*/ 1114091 h 3916243"/>
                <a:gd name="connsiteX241" fmla="*/ 0 w 2607528"/>
                <a:gd name="connsiteY241" fmla="*/ 1060467 h 3916243"/>
                <a:gd name="connsiteX242" fmla="*/ 0 w 2607528"/>
                <a:gd name="connsiteY242" fmla="*/ 884203 h 3916243"/>
                <a:gd name="connsiteX243" fmla="*/ 17983 w 2607528"/>
                <a:gd name="connsiteY243" fmla="*/ 896029 h 3916243"/>
                <a:gd name="connsiteX244" fmla="*/ 204773 w 2607528"/>
                <a:gd name="connsiteY244" fmla="*/ 1088801 h 3916243"/>
                <a:gd name="connsiteX245" fmla="*/ 335253 w 2607528"/>
                <a:gd name="connsiteY245" fmla="*/ 1232328 h 3916243"/>
                <a:gd name="connsiteX246" fmla="*/ 907623 w 2607528"/>
                <a:gd name="connsiteY246" fmla="*/ 1489312 h 3916243"/>
                <a:gd name="connsiteX247" fmla="*/ 1591239 w 2607528"/>
                <a:gd name="connsiteY247" fmla="*/ 1890045 h 3916243"/>
                <a:gd name="connsiteX248" fmla="*/ 1617657 w 2607528"/>
                <a:gd name="connsiteY248" fmla="*/ 1942285 h 3916243"/>
                <a:gd name="connsiteX249" fmla="*/ 1126580 w 2607528"/>
                <a:gd name="connsiteY249" fmla="*/ 3256966 h 3916243"/>
                <a:gd name="connsiteX250" fmla="*/ 1052102 w 2607528"/>
                <a:gd name="connsiteY250" fmla="*/ 3323255 h 3916243"/>
                <a:gd name="connsiteX251" fmla="*/ 578706 w 2607528"/>
                <a:gd name="connsiteY251" fmla="*/ 3869800 h 3916243"/>
                <a:gd name="connsiteX252" fmla="*/ 558928 w 2607528"/>
                <a:gd name="connsiteY252" fmla="*/ 3916243 h 3916243"/>
                <a:gd name="connsiteX253" fmla="*/ 523214 w 2607528"/>
                <a:gd name="connsiteY253" fmla="*/ 3916243 h 3916243"/>
                <a:gd name="connsiteX254" fmla="*/ 548728 w 2607528"/>
                <a:gd name="connsiteY254" fmla="*/ 3854936 h 3916243"/>
                <a:gd name="connsiteX255" fmla="*/ 1030358 w 2607528"/>
                <a:gd name="connsiteY255" fmla="*/ 3297573 h 3916243"/>
                <a:gd name="connsiteX256" fmla="*/ 1104836 w 2607528"/>
                <a:gd name="connsiteY256" fmla="*/ 3231284 h 3916243"/>
                <a:gd name="connsiteX257" fmla="*/ 1589008 w 2607528"/>
                <a:gd name="connsiteY257" fmla="*/ 1955828 h 3916243"/>
                <a:gd name="connsiteX258" fmla="*/ 901182 w 2607528"/>
                <a:gd name="connsiteY258" fmla="*/ 1522106 h 3916243"/>
                <a:gd name="connsiteX259" fmla="*/ 312716 w 2607528"/>
                <a:gd name="connsiteY259" fmla="*/ 1257390 h 3916243"/>
                <a:gd name="connsiteX260" fmla="*/ 179962 w 2607528"/>
                <a:gd name="connsiteY260" fmla="*/ 1111137 h 3916243"/>
                <a:gd name="connsiteX261" fmla="*/ 93294 w 2607528"/>
                <a:gd name="connsiteY261" fmla="*/ 1012248 h 3916243"/>
                <a:gd name="connsiteX262" fmla="*/ 0 w 2607528"/>
                <a:gd name="connsiteY262" fmla="*/ 924507 h 3916243"/>
                <a:gd name="connsiteX263" fmla="*/ 0 w 2607528"/>
                <a:gd name="connsiteY263" fmla="*/ 753415 h 3916243"/>
                <a:gd name="connsiteX264" fmla="*/ 50071 w 2607528"/>
                <a:gd name="connsiteY264" fmla="*/ 786484 h 3916243"/>
                <a:gd name="connsiteX265" fmla="*/ 246432 w 2607528"/>
                <a:gd name="connsiteY265" fmla="*/ 991734 h 3916243"/>
                <a:gd name="connsiteX266" fmla="*/ 385281 w 2607528"/>
                <a:gd name="connsiteY266" fmla="*/ 1146228 h 3916243"/>
                <a:gd name="connsiteX267" fmla="*/ 995844 w 2607528"/>
                <a:gd name="connsiteY267" fmla="*/ 1419621 h 3916243"/>
                <a:gd name="connsiteX268" fmla="*/ 1720191 w 2607528"/>
                <a:gd name="connsiteY268" fmla="*/ 1842715 h 3916243"/>
                <a:gd name="connsiteX269" fmla="*/ 1747389 w 2607528"/>
                <a:gd name="connsiteY269" fmla="*/ 1896298 h 3916243"/>
                <a:gd name="connsiteX270" fmla="*/ 1225411 w 2607528"/>
                <a:gd name="connsiteY270" fmla="*/ 3292875 h 3916243"/>
                <a:gd name="connsiteX271" fmla="*/ 1146429 w 2607528"/>
                <a:gd name="connsiteY271" fmla="*/ 3362808 h 3916243"/>
                <a:gd name="connsiteX272" fmla="*/ 740089 w 2607528"/>
                <a:gd name="connsiteY272" fmla="*/ 3779305 h 3916243"/>
                <a:gd name="connsiteX273" fmla="*/ 658455 w 2607528"/>
                <a:gd name="connsiteY273" fmla="*/ 3916243 h 3916243"/>
                <a:gd name="connsiteX274" fmla="*/ 617742 w 2607528"/>
                <a:gd name="connsiteY274" fmla="*/ 3916243 h 3916243"/>
                <a:gd name="connsiteX275" fmla="*/ 710907 w 2607528"/>
                <a:gd name="connsiteY275" fmla="*/ 3759603 h 3916243"/>
                <a:gd name="connsiteX276" fmla="*/ 1123173 w 2607528"/>
                <a:gd name="connsiteY276" fmla="*/ 3336512 h 3916243"/>
                <a:gd name="connsiteX277" fmla="*/ 1201771 w 2607528"/>
                <a:gd name="connsiteY277" fmla="*/ 3266447 h 3916243"/>
                <a:gd name="connsiteX278" fmla="*/ 1715912 w 2607528"/>
                <a:gd name="connsiteY278" fmla="*/ 1910707 h 3916243"/>
                <a:gd name="connsiteX279" fmla="*/ 986671 w 2607528"/>
                <a:gd name="connsiteY279" fmla="*/ 1452860 h 3916243"/>
                <a:gd name="connsiteX280" fmla="*/ 361174 w 2607528"/>
                <a:gd name="connsiteY280" fmla="*/ 1171074 h 3916243"/>
                <a:gd name="connsiteX281" fmla="*/ 219590 w 2607528"/>
                <a:gd name="connsiteY281" fmla="*/ 1013761 h 3916243"/>
                <a:gd name="connsiteX282" fmla="*/ 28443 w 2607528"/>
                <a:gd name="connsiteY282" fmla="*/ 813235 h 3916243"/>
                <a:gd name="connsiteX283" fmla="*/ 0 w 2607528"/>
                <a:gd name="connsiteY283" fmla="*/ 794296 h 3916243"/>
                <a:gd name="connsiteX284" fmla="*/ 0 w 2607528"/>
                <a:gd name="connsiteY284" fmla="*/ 620308 h 3916243"/>
                <a:gd name="connsiteX285" fmla="*/ 81239 w 2607528"/>
                <a:gd name="connsiteY285" fmla="*/ 674171 h 3916243"/>
                <a:gd name="connsiteX286" fmla="*/ 287009 w 2607528"/>
                <a:gd name="connsiteY286" fmla="*/ 891636 h 3916243"/>
                <a:gd name="connsiteX287" fmla="*/ 434251 w 2607528"/>
                <a:gd name="connsiteY287" fmla="*/ 1057066 h 3916243"/>
                <a:gd name="connsiteX288" fmla="*/ 1083324 w 2607528"/>
                <a:gd name="connsiteY288" fmla="*/ 1348229 h 3916243"/>
                <a:gd name="connsiteX289" fmla="*/ 1848376 w 2607528"/>
                <a:gd name="connsiteY289" fmla="*/ 1792816 h 3916243"/>
                <a:gd name="connsiteX290" fmla="*/ 1877293 w 2607528"/>
                <a:gd name="connsiteY290" fmla="*/ 1849458 h 3916243"/>
                <a:gd name="connsiteX291" fmla="*/ 1322750 w 2607528"/>
                <a:gd name="connsiteY291" fmla="*/ 3325599 h 3916243"/>
                <a:gd name="connsiteX292" fmla="*/ 1239620 w 2607528"/>
                <a:gd name="connsiteY292" fmla="*/ 3399338 h 3916243"/>
                <a:gd name="connsiteX293" fmla="*/ 807924 w 2607528"/>
                <a:gd name="connsiteY293" fmla="*/ 3839923 h 3916243"/>
                <a:gd name="connsiteX294" fmla="*/ 762594 w 2607528"/>
                <a:gd name="connsiteY294" fmla="*/ 3916243 h 3916243"/>
                <a:gd name="connsiteX295" fmla="*/ 723681 w 2607528"/>
                <a:gd name="connsiteY295" fmla="*/ 3916243 h 3916243"/>
                <a:gd name="connsiteX296" fmla="*/ 778910 w 2607528"/>
                <a:gd name="connsiteY296" fmla="*/ 3823316 h 3916243"/>
                <a:gd name="connsiteX297" fmla="*/ 1216244 w 2607528"/>
                <a:gd name="connsiteY297" fmla="*/ 3375293 h 3916243"/>
                <a:gd name="connsiteX298" fmla="*/ 1299532 w 2607528"/>
                <a:gd name="connsiteY298" fmla="*/ 3301871 h 3916243"/>
                <a:gd name="connsiteX299" fmla="*/ 1845301 w 2607528"/>
                <a:gd name="connsiteY299" fmla="*/ 1864907 h 3916243"/>
                <a:gd name="connsiteX300" fmla="*/ 1074416 w 2607528"/>
                <a:gd name="connsiteY300" fmla="*/ 1383852 h 3916243"/>
                <a:gd name="connsiteX301" fmla="*/ 410693 w 2607528"/>
                <a:gd name="connsiteY301" fmla="*/ 1084897 h 3916243"/>
                <a:gd name="connsiteX302" fmla="*/ 260909 w 2607528"/>
                <a:gd name="connsiteY302" fmla="*/ 916884 h 3916243"/>
                <a:gd name="connsiteX303" fmla="*/ 59919 w 2607528"/>
                <a:gd name="connsiteY303" fmla="*/ 704022 h 3916243"/>
                <a:gd name="connsiteX304" fmla="*/ 0 w 2607528"/>
                <a:gd name="connsiteY304" fmla="*/ 663567 h 3916243"/>
                <a:gd name="connsiteX305" fmla="*/ 0 w 2607528"/>
                <a:gd name="connsiteY305" fmla="*/ 497710 h 3916243"/>
                <a:gd name="connsiteX306" fmla="*/ 26876 w 2607528"/>
                <a:gd name="connsiteY306" fmla="*/ 509661 h 3916243"/>
                <a:gd name="connsiteX307" fmla="*/ 113516 w 2607528"/>
                <a:gd name="connsiteY307" fmla="*/ 568907 h 3916243"/>
                <a:gd name="connsiteX308" fmla="*/ 329026 w 2607528"/>
                <a:gd name="connsiteY308" fmla="*/ 799119 h 3916243"/>
                <a:gd name="connsiteX309" fmla="*/ 484767 w 2607528"/>
                <a:gd name="connsiteY309" fmla="*/ 975077 h 3916243"/>
                <a:gd name="connsiteX310" fmla="*/ 1170302 w 2607528"/>
                <a:gd name="connsiteY310" fmla="*/ 1282166 h 3916243"/>
                <a:gd name="connsiteX311" fmla="*/ 1976190 w 2607528"/>
                <a:gd name="connsiteY311" fmla="*/ 1748652 h 3916243"/>
                <a:gd name="connsiteX312" fmla="*/ 2004851 w 2607528"/>
                <a:gd name="connsiteY312" fmla="*/ 1805447 h 3916243"/>
                <a:gd name="connsiteX313" fmla="*/ 1418782 w 2607528"/>
                <a:gd name="connsiteY313" fmla="*/ 3362401 h 3916243"/>
                <a:gd name="connsiteX314" fmla="*/ 1331118 w 2607528"/>
                <a:gd name="connsiteY314" fmla="*/ 3439754 h 3916243"/>
                <a:gd name="connsiteX315" fmla="*/ 874603 w 2607528"/>
                <a:gd name="connsiteY315" fmla="*/ 3905512 h 3916243"/>
                <a:gd name="connsiteX316" fmla="*/ 868200 w 2607528"/>
                <a:gd name="connsiteY316" fmla="*/ 3916243 h 3916243"/>
                <a:gd name="connsiteX317" fmla="*/ 828723 w 2607528"/>
                <a:gd name="connsiteY317" fmla="*/ 3916243 h 3916243"/>
                <a:gd name="connsiteX318" fmla="*/ 846391 w 2607528"/>
                <a:gd name="connsiteY318" fmla="*/ 3886599 h 3916243"/>
                <a:gd name="connsiteX319" fmla="*/ 1308931 w 2607528"/>
                <a:gd name="connsiteY319" fmla="*/ 3413943 h 3916243"/>
                <a:gd name="connsiteX320" fmla="*/ 1396280 w 2607528"/>
                <a:gd name="connsiteY320" fmla="*/ 3336747 h 3916243"/>
                <a:gd name="connsiteX321" fmla="*/ 1974202 w 2607528"/>
                <a:gd name="connsiteY321" fmla="*/ 1819387 h 3916243"/>
                <a:gd name="connsiteX322" fmla="*/ 1161773 w 2607528"/>
                <a:gd name="connsiteY322" fmla="*/ 1314652 h 3916243"/>
                <a:gd name="connsiteX323" fmla="*/ 459998 w 2607528"/>
                <a:gd name="connsiteY323" fmla="*/ 998859 h 3916243"/>
                <a:gd name="connsiteX324" fmla="*/ 301742 w 2607528"/>
                <a:gd name="connsiteY324" fmla="*/ 820287 h 3916243"/>
                <a:gd name="connsiteX325" fmla="*/ 91153 w 2607528"/>
                <a:gd name="connsiteY325" fmla="*/ 594976 h 3916243"/>
                <a:gd name="connsiteX326" fmla="*/ 9174 w 2607528"/>
                <a:gd name="connsiteY326" fmla="*/ 539319 h 3916243"/>
                <a:gd name="connsiteX327" fmla="*/ 0 w 2607528"/>
                <a:gd name="connsiteY327" fmla="*/ 535271 h 3916243"/>
                <a:gd name="connsiteX328" fmla="*/ 0 w 2607528"/>
                <a:gd name="connsiteY328" fmla="*/ 372487 h 3916243"/>
                <a:gd name="connsiteX329" fmla="*/ 53979 w 2607528"/>
                <a:gd name="connsiteY329" fmla="*/ 396845 h 3916243"/>
                <a:gd name="connsiteX330" fmla="*/ 144649 w 2607528"/>
                <a:gd name="connsiteY330" fmla="*/ 459543 h 3916243"/>
                <a:gd name="connsiteX331" fmla="*/ 369863 w 2607528"/>
                <a:gd name="connsiteY331" fmla="*/ 701794 h 3916243"/>
                <a:gd name="connsiteX332" fmla="*/ 533804 w 2607528"/>
                <a:gd name="connsiteY332" fmla="*/ 888451 h 3916243"/>
                <a:gd name="connsiteX333" fmla="*/ 1258106 w 2607528"/>
                <a:gd name="connsiteY333" fmla="*/ 1212368 h 3916243"/>
                <a:gd name="connsiteX334" fmla="*/ 2104858 w 2607528"/>
                <a:gd name="connsiteY334" fmla="*/ 1700719 h 3916243"/>
                <a:gd name="connsiteX335" fmla="*/ 2134584 w 2607528"/>
                <a:gd name="connsiteY335" fmla="*/ 1759461 h 3916243"/>
                <a:gd name="connsiteX336" fmla="*/ 2073445 w 2607528"/>
                <a:gd name="connsiteY336" fmla="*/ 2660693 h 3916243"/>
                <a:gd name="connsiteX337" fmla="*/ 1516890 w 2607528"/>
                <a:gd name="connsiteY337" fmla="*/ 3396907 h 3916243"/>
                <a:gd name="connsiteX338" fmla="*/ 1424849 w 2607528"/>
                <a:gd name="connsiteY338" fmla="*/ 3478190 h 3916243"/>
                <a:gd name="connsiteX339" fmla="*/ 1088748 w 2607528"/>
                <a:gd name="connsiteY339" fmla="*/ 3793165 h 3916243"/>
                <a:gd name="connsiteX340" fmla="*/ 986477 w 2607528"/>
                <a:gd name="connsiteY340" fmla="*/ 3916243 h 3916243"/>
                <a:gd name="connsiteX341" fmla="*/ 942756 w 2607528"/>
                <a:gd name="connsiteY341" fmla="*/ 3916243 h 3916243"/>
                <a:gd name="connsiteX342" fmla="*/ 1061889 w 2607528"/>
                <a:gd name="connsiteY342" fmla="*/ 3772353 h 3916243"/>
                <a:gd name="connsiteX343" fmla="*/ 1402116 w 2607528"/>
                <a:gd name="connsiteY343" fmla="*/ 3453392 h 3916243"/>
                <a:gd name="connsiteX344" fmla="*/ 1494028 w 2607528"/>
                <a:gd name="connsiteY344" fmla="*/ 3372552 h 3916243"/>
                <a:gd name="connsiteX345" fmla="*/ 2041810 w 2607528"/>
                <a:gd name="connsiteY345" fmla="*/ 2646767 h 3916243"/>
                <a:gd name="connsiteX346" fmla="*/ 2102850 w 2607528"/>
                <a:gd name="connsiteY346" fmla="*/ 1774025 h 3916243"/>
                <a:gd name="connsiteX347" fmla="*/ 1248933 w 2607528"/>
                <a:gd name="connsiteY347" fmla="*/ 1245608 h 3916243"/>
                <a:gd name="connsiteX348" fmla="*/ 509238 w 2607528"/>
                <a:gd name="connsiteY348" fmla="*/ 913210 h 3916243"/>
                <a:gd name="connsiteX349" fmla="*/ 342615 w 2607528"/>
                <a:gd name="connsiteY349" fmla="*/ 723671 h 3916243"/>
                <a:gd name="connsiteX350" fmla="*/ 122017 w 2607528"/>
                <a:gd name="connsiteY350" fmla="*/ 485757 h 3916243"/>
                <a:gd name="connsiteX351" fmla="*/ 36396 w 2607528"/>
                <a:gd name="connsiteY351" fmla="*/ 426415 h 3916243"/>
                <a:gd name="connsiteX352" fmla="*/ 0 w 2607528"/>
                <a:gd name="connsiteY352" fmla="*/ 410004 h 3916243"/>
                <a:gd name="connsiteX353" fmla="*/ 0 w 2607528"/>
                <a:gd name="connsiteY353" fmla="*/ 247187 h 3916243"/>
                <a:gd name="connsiteX354" fmla="*/ 81037 w 2607528"/>
                <a:gd name="connsiteY354" fmla="*/ 284388 h 3916243"/>
                <a:gd name="connsiteX355" fmla="*/ 175571 w 2607528"/>
                <a:gd name="connsiteY355" fmla="*/ 350661 h 3916243"/>
                <a:gd name="connsiteX356" fmla="*/ 410384 w 2607528"/>
                <a:gd name="connsiteY356" fmla="*/ 605359 h 3916243"/>
                <a:gd name="connsiteX357" fmla="*/ 582668 w 2607528"/>
                <a:gd name="connsiteY357" fmla="*/ 803018 h 3916243"/>
                <a:gd name="connsiteX358" fmla="*/ 1344893 w 2607528"/>
                <a:gd name="connsiteY358" fmla="*/ 1143541 h 3916243"/>
                <a:gd name="connsiteX359" fmla="*/ 2232408 w 2607528"/>
                <a:gd name="connsiteY359" fmla="*/ 1654172 h 3916243"/>
                <a:gd name="connsiteX360" fmla="*/ 2263201 w 2607528"/>
                <a:gd name="connsiteY360" fmla="*/ 1714128 h 3916243"/>
                <a:gd name="connsiteX361" fmla="*/ 2198798 w 2607528"/>
                <a:gd name="connsiteY361" fmla="*/ 2659819 h 3916243"/>
                <a:gd name="connsiteX362" fmla="*/ 1614133 w 2607528"/>
                <a:gd name="connsiteY362" fmla="*/ 3433313 h 3916243"/>
                <a:gd name="connsiteX363" fmla="*/ 1517817 w 2607528"/>
                <a:gd name="connsiteY363" fmla="*/ 3518114 h 3916243"/>
                <a:gd name="connsiteX364" fmla="*/ 1163387 w 2607528"/>
                <a:gd name="connsiteY364" fmla="*/ 3847597 h 3916243"/>
                <a:gd name="connsiteX365" fmla="*/ 1106411 w 2607528"/>
                <a:gd name="connsiteY365" fmla="*/ 3916243 h 3916243"/>
                <a:gd name="connsiteX366" fmla="*/ 1064486 w 2607528"/>
                <a:gd name="connsiteY366" fmla="*/ 3916243 h 3916243"/>
                <a:gd name="connsiteX367" fmla="*/ 1138357 w 2607528"/>
                <a:gd name="connsiteY367" fmla="*/ 3827201 h 3916243"/>
                <a:gd name="connsiteX368" fmla="*/ 1496073 w 2607528"/>
                <a:gd name="connsiteY368" fmla="*/ 3492432 h 3916243"/>
                <a:gd name="connsiteX369" fmla="*/ 1592104 w 2607528"/>
                <a:gd name="connsiteY369" fmla="*/ 3407818 h 3916243"/>
                <a:gd name="connsiteX370" fmla="*/ 2169032 w 2607528"/>
                <a:gd name="connsiteY370" fmla="*/ 2645939 h 3916243"/>
                <a:gd name="connsiteX371" fmla="*/ 2233178 w 2607528"/>
                <a:gd name="connsiteY371" fmla="*/ 1729153 h 3916243"/>
                <a:gd name="connsiteX372" fmla="*/ 1336262 w 2607528"/>
                <a:gd name="connsiteY372" fmla="*/ 1176440 h 3916243"/>
                <a:gd name="connsiteX373" fmla="*/ 558528 w 2607528"/>
                <a:gd name="connsiteY373" fmla="*/ 827158 h 3916243"/>
                <a:gd name="connsiteX374" fmla="*/ 383673 w 2607528"/>
                <a:gd name="connsiteY374" fmla="*/ 626946 h 3916243"/>
                <a:gd name="connsiteX375" fmla="*/ 153505 w 2607528"/>
                <a:gd name="connsiteY375" fmla="*/ 376555 h 3916243"/>
                <a:gd name="connsiteX376" fmla="*/ 63759 w 2607528"/>
                <a:gd name="connsiteY376" fmla="*/ 313795 h 3916243"/>
                <a:gd name="connsiteX377" fmla="*/ 0 w 2607528"/>
                <a:gd name="connsiteY377" fmla="*/ 284647 h 3916243"/>
                <a:gd name="connsiteX378" fmla="*/ 0 w 2607528"/>
                <a:gd name="connsiteY378" fmla="*/ 122222 h 3916243"/>
                <a:gd name="connsiteX379" fmla="*/ 449 w 2607528"/>
                <a:gd name="connsiteY379" fmla="*/ 122340 h 3916243"/>
                <a:gd name="connsiteX380" fmla="*/ 204936 w 2607528"/>
                <a:gd name="connsiteY380" fmla="*/ 241909 h 3916243"/>
                <a:gd name="connsiteX381" fmla="*/ 449296 w 2607528"/>
                <a:gd name="connsiteY381" fmla="*/ 509119 h 3916243"/>
                <a:gd name="connsiteX382" fmla="*/ 629972 w 2607528"/>
                <a:gd name="connsiteY382" fmla="*/ 717714 h 3916243"/>
                <a:gd name="connsiteX383" fmla="*/ 1430365 w 2607528"/>
                <a:gd name="connsiteY383" fmla="*/ 1074677 h 3916243"/>
                <a:gd name="connsiteX384" fmla="*/ 2357962 w 2607528"/>
                <a:gd name="connsiteY384" fmla="*/ 1605773 h 3916243"/>
                <a:gd name="connsiteX385" fmla="*/ 2389904 w 2607528"/>
                <a:gd name="connsiteY385" fmla="*/ 1669102 h 3916243"/>
                <a:gd name="connsiteX386" fmla="*/ 2323565 w 2607528"/>
                <a:gd name="connsiteY386" fmla="*/ 2658908 h 3916243"/>
                <a:gd name="connsiteX387" fmla="*/ 1709156 w 2607528"/>
                <a:gd name="connsiteY387" fmla="*/ 3468111 h 3916243"/>
                <a:gd name="connsiteX388" fmla="*/ 1608562 w 2607528"/>
                <a:gd name="connsiteY388" fmla="*/ 3556372 h 3916243"/>
                <a:gd name="connsiteX389" fmla="*/ 1237334 w 2607528"/>
                <a:gd name="connsiteY389" fmla="*/ 3902927 h 3916243"/>
                <a:gd name="connsiteX390" fmla="*/ 1226246 w 2607528"/>
                <a:gd name="connsiteY390" fmla="*/ 3916243 h 3916243"/>
                <a:gd name="connsiteX391" fmla="*/ 1183907 w 2607528"/>
                <a:gd name="connsiteY391" fmla="*/ 3916243 h 3916243"/>
                <a:gd name="connsiteX392" fmla="*/ 1213575 w 2607528"/>
                <a:gd name="connsiteY392" fmla="*/ 3880524 h 3916243"/>
                <a:gd name="connsiteX393" fmla="*/ 1588918 w 2607528"/>
                <a:gd name="connsiteY393" fmla="*/ 3529881 h 3916243"/>
                <a:gd name="connsiteX394" fmla="*/ 1689481 w 2607528"/>
                <a:gd name="connsiteY394" fmla="*/ 3441592 h 3916243"/>
                <a:gd name="connsiteX395" fmla="*/ 2294315 w 2607528"/>
                <a:gd name="connsiteY395" fmla="*/ 2643988 h 3916243"/>
                <a:gd name="connsiteX396" fmla="*/ 2361126 w 2607528"/>
                <a:gd name="connsiteY396" fmla="*/ 1683087 h 3916243"/>
                <a:gd name="connsiteX397" fmla="*/ 1423733 w 2607528"/>
                <a:gd name="connsiteY397" fmla="*/ 1107179 h 3916243"/>
                <a:gd name="connsiteX398" fmla="*/ 607800 w 2607528"/>
                <a:gd name="connsiteY398" fmla="*/ 741485 h 3916243"/>
                <a:gd name="connsiteX399" fmla="*/ 424578 w 2607528"/>
                <a:gd name="connsiteY399" fmla="*/ 530305 h 3916243"/>
                <a:gd name="connsiteX400" fmla="*/ 184566 w 2607528"/>
                <a:gd name="connsiteY400" fmla="*/ 267576 h 3916243"/>
                <a:gd name="connsiteX401" fmla="*/ 90793 w 2607528"/>
                <a:gd name="connsiteY401" fmla="*/ 201237 h 3916243"/>
                <a:gd name="connsiteX402" fmla="*/ 0 w 2607528"/>
                <a:gd name="connsiteY402" fmla="*/ 159154 h 3916243"/>
                <a:gd name="connsiteX403" fmla="*/ 0 w 2607528"/>
                <a:gd name="connsiteY403" fmla="*/ 0 h 3916243"/>
                <a:gd name="connsiteX404" fmla="*/ 24120 w 2607528"/>
                <a:gd name="connsiteY404" fmla="*/ 6420 h 3916243"/>
                <a:gd name="connsiteX405" fmla="*/ 238502 w 2607528"/>
                <a:gd name="connsiteY405" fmla="*/ 131539 h 3916243"/>
                <a:gd name="connsiteX406" fmla="*/ 492300 w 2607528"/>
                <a:gd name="connsiteY406" fmla="*/ 410935 h 3916243"/>
                <a:gd name="connsiteX407" fmla="*/ 681446 w 2607528"/>
                <a:gd name="connsiteY407" fmla="*/ 630085 h 3916243"/>
                <a:gd name="connsiteX408" fmla="*/ 1519912 w 2607528"/>
                <a:gd name="connsiteY408" fmla="*/ 1003907 h 3916243"/>
                <a:gd name="connsiteX409" fmla="*/ 2487957 w 2607528"/>
                <a:gd name="connsiteY409" fmla="*/ 1557441 h 3916243"/>
                <a:gd name="connsiteX410" fmla="*/ 2520965 w 2607528"/>
                <a:gd name="connsiteY410" fmla="*/ 1621982 h 3916243"/>
                <a:gd name="connsiteX411" fmla="*/ 2451135 w 2607528"/>
                <a:gd name="connsiteY411" fmla="*/ 2656431 h 3916243"/>
                <a:gd name="connsiteX412" fmla="*/ 1808249 w 2607528"/>
                <a:gd name="connsiteY412" fmla="*/ 3501674 h 3916243"/>
                <a:gd name="connsiteX413" fmla="*/ 1703279 w 2607528"/>
                <a:gd name="connsiteY413" fmla="*/ 3593864 h 3916243"/>
                <a:gd name="connsiteX414" fmla="*/ 1504237 w 2607528"/>
                <a:gd name="connsiteY414" fmla="*/ 3770972 h 3916243"/>
                <a:gd name="connsiteX415" fmla="*/ 1356113 w 2607528"/>
                <a:gd name="connsiteY415" fmla="*/ 3916243 h 3916243"/>
                <a:gd name="connsiteX416" fmla="*/ 1306368 w 2607528"/>
                <a:gd name="connsiteY416" fmla="*/ 3916243 h 3916243"/>
                <a:gd name="connsiteX417" fmla="*/ 1479309 w 2607528"/>
                <a:gd name="connsiteY417" fmla="*/ 3746744 h 3916243"/>
                <a:gd name="connsiteX418" fmla="*/ 1680263 w 2607528"/>
                <a:gd name="connsiteY418" fmla="*/ 3568523 h 3916243"/>
                <a:gd name="connsiteX419" fmla="*/ 1785105 w 2607528"/>
                <a:gd name="connsiteY419" fmla="*/ 3476775 h 3916243"/>
                <a:gd name="connsiteX420" fmla="*/ 2419784 w 2607528"/>
                <a:gd name="connsiteY420" fmla="*/ 2642320 h 3916243"/>
                <a:gd name="connsiteX421" fmla="*/ 2489388 w 2607528"/>
                <a:gd name="connsiteY421" fmla="*/ 1636862 h 3916243"/>
                <a:gd name="connsiteX422" fmla="*/ 1510739 w 2607528"/>
                <a:gd name="connsiteY422" fmla="*/ 1037146 h 3916243"/>
                <a:gd name="connsiteX423" fmla="*/ 656743 w 2607528"/>
                <a:gd name="connsiteY423" fmla="*/ 654547 h 3916243"/>
                <a:gd name="connsiteX424" fmla="*/ 464888 w 2607528"/>
                <a:gd name="connsiteY424" fmla="*/ 432546 h 3916243"/>
                <a:gd name="connsiteX425" fmla="*/ 215440 w 2607528"/>
                <a:gd name="connsiteY425" fmla="*/ 157635 h 3916243"/>
                <a:gd name="connsiteX426" fmla="*/ 215909 w 2607528"/>
                <a:gd name="connsiteY426" fmla="*/ 158464 h 3916243"/>
                <a:gd name="connsiteX427" fmla="*/ 11601 w 2607528"/>
                <a:gd name="connsiteY427" fmla="*/ 38706 h 3916243"/>
                <a:gd name="connsiteX428" fmla="*/ 0 w 2607528"/>
                <a:gd name="connsiteY428" fmla="*/ 35618 h 3916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Lst>
              <a:rect l="l" t="t" r="r" b="b"/>
              <a:pathLst>
                <a:path w="2607528" h="3916243">
                  <a:moveTo>
                    <a:pt x="0" y="2386357"/>
                  </a:moveTo>
                  <a:lnTo>
                    <a:pt x="12831" y="2396164"/>
                  </a:lnTo>
                  <a:cubicBezTo>
                    <a:pt x="27922" y="2410857"/>
                    <a:pt x="41407" y="2427876"/>
                    <a:pt x="52695" y="2447953"/>
                  </a:cubicBezTo>
                  <a:cubicBezTo>
                    <a:pt x="59943" y="2460638"/>
                    <a:pt x="65959" y="2473983"/>
                    <a:pt x="70709" y="2487784"/>
                  </a:cubicBezTo>
                  <a:cubicBezTo>
                    <a:pt x="101692" y="2576146"/>
                    <a:pt x="67248" y="2677532"/>
                    <a:pt x="15722" y="2758598"/>
                  </a:cubicBezTo>
                  <a:lnTo>
                    <a:pt x="0" y="2779320"/>
                  </a:lnTo>
                  <a:lnTo>
                    <a:pt x="0" y="2720080"/>
                  </a:lnTo>
                  <a:lnTo>
                    <a:pt x="27945" y="2666226"/>
                  </a:lnTo>
                  <a:cubicBezTo>
                    <a:pt x="49548" y="2611474"/>
                    <a:pt x="57808" y="2553518"/>
                    <a:pt x="39618" y="2501595"/>
                  </a:cubicBezTo>
                  <a:cubicBezTo>
                    <a:pt x="31356" y="2477447"/>
                    <a:pt x="20108" y="2457439"/>
                    <a:pt x="6547" y="2440508"/>
                  </a:cubicBezTo>
                  <a:lnTo>
                    <a:pt x="0" y="2434564"/>
                  </a:lnTo>
                  <a:close/>
                  <a:moveTo>
                    <a:pt x="0" y="2264565"/>
                  </a:moveTo>
                  <a:lnTo>
                    <a:pt x="10224" y="2268375"/>
                  </a:lnTo>
                  <a:cubicBezTo>
                    <a:pt x="78298" y="2296083"/>
                    <a:pt x="141721" y="2332660"/>
                    <a:pt x="181425" y="2403286"/>
                  </a:cubicBezTo>
                  <a:cubicBezTo>
                    <a:pt x="188437" y="2415922"/>
                    <a:pt x="194478" y="2429121"/>
                    <a:pt x="199568" y="2442676"/>
                  </a:cubicBezTo>
                  <a:cubicBezTo>
                    <a:pt x="254611" y="2588870"/>
                    <a:pt x="157331" y="2763135"/>
                    <a:pt x="57395" y="2868154"/>
                  </a:cubicBezTo>
                  <a:cubicBezTo>
                    <a:pt x="47452" y="2878510"/>
                    <a:pt x="37221" y="2888995"/>
                    <a:pt x="27119" y="2899036"/>
                  </a:cubicBezTo>
                  <a:lnTo>
                    <a:pt x="0" y="2928202"/>
                  </a:lnTo>
                  <a:lnTo>
                    <a:pt x="0" y="2881141"/>
                  </a:lnTo>
                  <a:lnTo>
                    <a:pt x="4241" y="2876579"/>
                  </a:lnTo>
                  <a:lnTo>
                    <a:pt x="34330" y="2845412"/>
                  </a:lnTo>
                  <a:cubicBezTo>
                    <a:pt x="134839" y="2740079"/>
                    <a:pt x="215145" y="2578595"/>
                    <a:pt x="169150" y="2455760"/>
                  </a:cubicBezTo>
                  <a:cubicBezTo>
                    <a:pt x="138003" y="2372942"/>
                    <a:pt x="76714" y="2333313"/>
                    <a:pt x="5374" y="2303596"/>
                  </a:cubicBezTo>
                  <a:lnTo>
                    <a:pt x="0" y="2301587"/>
                  </a:lnTo>
                  <a:close/>
                  <a:moveTo>
                    <a:pt x="0" y="2161080"/>
                  </a:moveTo>
                  <a:lnTo>
                    <a:pt x="30858" y="2172262"/>
                  </a:lnTo>
                  <a:cubicBezTo>
                    <a:pt x="138368" y="2208401"/>
                    <a:pt x="248622" y="2245566"/>
                    <a:pt x="309794" y="2354402"/>
                  </a:cubicBezTo>
                  <a:cubicBezTo>
                    <a:pt x="316925" y="2367092"/>
                    <a:pt x="323226" y="2380251"/>
                    <a:pt x="328636" y="2393765"/>
                  </a:cubicBezTo>
                  <a:cubicBezTo>
                    <a:pt x="392670" y="2557132"/>
                    <a:pt x="287699" y="2766011"/>
                    <a:pt x="154679" y="2900208"/>
                  </a:cubicBezTo>
                  <a:cubicBezTo>
                    <a:pt x="143520" y="2911575"/>
                    <a:pt x="131789" y="2923312"/>
                    <a:pt x="119901" y="2934735"/>
                  </a:cubicBezTo>
                  <a:cubicBezTo>
                    <a:pt x="88080" y="2962948"/>
                    <a:pt x="58712" y="2993702"/>
                    <a:pt x="32082" y="3026658"/>
                  </a:cubicBezTo>
                  <a:lnTo>
                    <a:pt x="0" y="3073909"/>
                  </a:lnTo>
                  <a:lnTo>
                    <a:pt x="0" y="3016491"/>
                  </a:lnTo>
                  <a:lnTo>
                    <a:pt x="3680" y="3011020"/>
                  </a:lnTo>
                  <a:cubicBezTo>
                    <a:pt x="31455" y="2976495"/>
                    <a:pt x="62179" y="2944325"/>
                    <a:pt x="95544" y="2914902"/>
                  </a:cubicBezTo>
                  <a:cubicBezTo>
                    <a:pt x="106316" y="2904075"/>
                    <a:pt x="118622" y="2892083"/>
                    <a:pt x="129811" y="2880687"/>
                  </a:cubicBezTo>
                  <a:cubicBezTo>
                    <a:pt x="223226" y="2786217"/>
                    <a:pt x="363213" y="2581008"/>
                    <a:pt x="296312" y="2410482"/>
                  </a:cubicBezTo>
                  <a:cubicBezTo>
                    <a:pt x="245796" y="2286154"/>
                    <a:pt x="136645" y="2248381"/>
                    <a:pt x="19265" y="2209051"/>
                  </a:cubicBezTo>
                  <a:lnTo>
                    <a:pt x="0" y="2201859"/>
                  </a:lnTo>
                  <a:close/>
                  <a:moveTo>
                    <a:pt x="0" y="2064828"/>
                  </a:moveTo>
                  <a:lnTo>
                    <a:pt x="117883" y="2106581"/>
                  </a:lnTo>
                  <a:cubicBezTo>
                    <a:pt x="240830" y="2146066"/>
                    <a:pt x="367425" y="2186797"/>
                    <a:pt x="436853" y="2310325"/>
                  </a:cubicBezTo>
                  <a:cubicBezTo>
                    <a:pt x="444112" y="2323302"/>
                    <a:pt x="450569" y="2336718"/>
                    <a:pt x="456135" y="2350488"/>
                  </a:cubicBezTo>
                  <a:cubicBezTo>
                    <a:pt x="544100" y="2567502"/>
                    <a:pt x="367985" y="2821853"/>
                    <a:pt x="250139" y="2938054"/>
                  </a:cubicBezTo>
                  <a:cubicBezTo>
                    <a:pt x="237448" y="2950645"/>
                    <a:pt x="224315" y="2963107"/>
                    <a:pt x="211626" y="2975757"/>
                  </a:cubicBezTo>
                  <a:cubicBezTo>
                    <a:pt x="139023" y="3045362"/>
                    <a:pt x="64560" y="3117518"/>
                    <a:pt x="21034" y="3207567"/>
                  </a:cubicBezTo>
                  <a:cubicBezTo>
                    <a:pt x="13931" y="3223596"/>
                    <a:pt x="7841" y="3239440"/>
                    <a:pt x="1251" y="3255157"/>
                  </a:cubicBezTo>
                  <a:lnTo>
                    <a:pt x="0" y="3257766"/>
                  </a:lnTo>
                  <a:lnTo>
                    <a:pt x="0" y="3179482"/>
                  </a:lnTo>
                  <a:lnTo>
                    <a:pt x="31966" y="3124885"/>
                  </a:lnTo>
                  <a:cubicBezTo>
                    <a:pt x="76491" y="3060362"/>
                    <a:pt x="133720" y="3005153"/>
                    <a:pt x="189491" y="2951344"/>
                  </a:cubicBezTo>
                  <a:cubicBezTo>
                    <a:pt x="202625" y="2938883"/>
                    <a:pt x="215471" y="2926548"/>
                    <a:pt x="228163" y="2913957"/>
                  </a:cubicBezTo>
                  <a:cubicBezTo>
                    <a:pt x="339841" y="2803739"/>
                    <a:pt x="507502" y="2563658"/>
                    <a:pt x="426032" y="2363415"/>
                  </a:cubicBezTo>
                  <a:cubicBezTo>
                    <a:pt x="370016" y="2223971"/>
                    <a:pt x="243720" y="2183068"/>
                    <a:pt x="109767" y="2140294"/>
                  </a:cubicBezTo>
                  <a:lnTo>
                    <a:pt x="0" y="2101335"/>
                  </a:lnTo>
                  <a:close/>
                  <a:moveTo>
                    <a:pt x="0" y="1961034"/>
                  </a:moveTo>
                  <a:lnTo>
                    <a:pt x="175" y="1961154"/>
                  </a:lnTo>
                  <a:cubicBezTo>
                    <a:pt x="63460" y="1997038"/>
                    <a:pt x="136788" y="2019846"/>
                    <a:pt x="208410" y="2042178"/>
                  </a:cubicBezTo>
                  <a:cubicBezTo>
                    <a:pt x="346797" y="2085013"/>
                    <a:pt x="489507" y="2129044"/>
                    <a:pt x="567377" y="2267547"/>
                  </a:cubicBezTo>
                  <a:cubicBezTo>
                    <a:pt x="574791" y="2280781"/>
                    <a:pt x="581376" y="2294483"/>
                    <a:pt x="587128" y="2308540"/>
                  </a:cubicBezTo>
                  <a:cubicBezTo>
                    <a:pt x="690175" y="2555689"/>
                    <a:pt x="486413" y="2844881"/>
                    <a:pt x="349762" y="2977173"/>
                  </a:cubicBezTo>
                  <a:cubicBezTo>
                    <a:pt x="335825" y="2990803"/>
                    <a:pt x="321450" y="3004363"/>
                    <a:pt x="306815" y="3018078"/>
                  </a:cubicBezTo>
                  <a:cubicBezTo>
                    <a:pt x="222870" y="3098093"/>
                    <a:pt x="136250" y="3179960"/>
                    <a:pt x="85312" y="3284794"/>
                  </a:cubicBezTo>
                  <a:cubicBezTo>
                    <a:pt x="77949" y="3301708"/>
                    <a:pt x="69398" y="3320389"/>
                    <a:pt x="62116" y="3338672"/>
                  </a:cubicBezTo>
                  <a:cubicBezTo>
                    <a:pt x="50131" y="3370091"/>
                    <a:pt x="35596" y="3400440"/>
                    <a:pt x="18619" y="3429479"/>
                  </a:cubicBezTo>
                  <a:lnTo>
                    <a:pt x="0" y="3455639"/>
                  </a:lnTo>
                  <a:lnTo>
                    <a:pt x="0" y="3386425"/>
                  </a:lnTo>
                  <a:lnTo>
                    <a:pt x="30602" y="3321765"/>
                  </a:lnTo>
                  <a:cubicBezTo>
                    <a:pt x="38870" y="3302539"/>
                    <a:pt x="45710" y="3284127"/>
                    <a:pt x="54860" y="3265832"/>
                  </a:cubicBezTo>
                  <a:cubicBezTo>
                    <a:pt x="107452" y="3156062"/>
                    <a:pt x="197174" y="3071334"/>
                    <a:pt x="283639" y="2989211"/>
                  </a:cubicBezTo>
                  <a:cubicBezTo>
                    <a:pt x="298015" y="2975651"/>
                    <a:pt x="312364" y="2962122"/>
                    <a:pt x="326298" y="2948433"/>
                  </a:cubicBezTo>
                  <a:cubicBezTo>
                    <a:pt x="456682" y="2822594"/>
                    <a:pt x="651675" y="2547830"/>
                    <a:pt x="556006" y="2317652"/>
                  </a:cubicBezTo>
                  <a:cubicBezTo>
                    <a:pt x="489626" y="2161788"/>
                    <a:pt x="347872" y="2117574"/>
                    <a:pt x="197480" y="2070920"/>
                  </a:cubicBezTo>
                  <a:cubicBezTo>
                    <a:pt x="148201" y="2055623"/>
                    <a:pt x="97986" y="2039937"/>
                    <a:pt x="50284" y="2019921"/>
                  </a:cubicBezTo>
                  <a:lnTo>
                    <a:pt x="0" y="1995401"/>
                  </a:lnTo>
                  <a:close/>
                  <a:moveTo>
                    <a:pt x="0" y="1838998"/>
                  </a:moveTo>
                  <a:lnTo>
                    <a:pt x="58254" y="1879261"/>
                  </a:lnTo>
                  <a:cubicBezTo>
                    <a:pt x="130582" y="1920623"/>
                    <a:pt x="214014" y="1946357"/>
                    <a:pt x="296038" y="1971038"/>
                  </a:cubicBezTo>
                  <a:cubicBezTo>
                    <a:pt x="451230" y="2018994"/>
                    <a:pt x="609988" y="2066769"/>
                    <a:pt x="696085" y="2219934"/>
                  </a:cubicBezTo>
                  <a:cubicBezTo>
                    <a:pt x="703803" y="2233507"/>
                    <a:pt x="710720" y="2247517"/>
                    <a:pt x="716777" y="2261913"/>
                  </a:cubicBezTo>
                  <a:cubicBezTo>
                    <a:pt x="834049" y="2538969"/>
                    <a:pt x="602956" y="2863573"/>
                    <a:pt x="447567" y="3011456"/>
                  </a:cubicBezTo>
                  <a:cubicBezTo>
                    <a:pt x="431147" y="3026552"/>
                    <a:pt x="415269" y="3041307"/>
                    <a:pt x="399546" y="3056318"/>
                  </a:cubicBezTo>
                  <a:cubicBezTo>
                    <a:pt x="303188" y="3146259"/>
                    <a:pt x="203383" y="3239187"/>
                    <a:pt x="146787" y="3357398"/>
                  </a:cubicBezTo>
                  <a:cubicBezTo>
                    <a:pt x="137149" y="3377433"/>
                    <a:pt x="128933" y="3398057"/>
                    <a:pt x="120362" y="3418578"/>
                  </a:cubicBezTo>
                  <a:cubicBezTo>
                    <a:pt x="106985" y="3453319"/>
                    <a:pt x="90702" y="3486884"/>
                    <a:pt x="71589" y="3518894"/>
                  </a:cubicBezTo>
                  <a:cubicBezTo>
                    <a:pt x="52146" y="3550607"/>
                    <a:pt x="31875" y="3573354"/>
                    <a:pt x="10896" y="3589345"/>
                  </a:cubicBezTo>
                  <a:lnTo>
                    <a:pt x="0" y="3595884"/>
                  </a:lnTo>
                  <a:lnTo>
                    <a:pt x="0" y="3554312"/>
                  </a:lnTo>
                  <a:lnTo>
                    <a:pt x="19267" y="3534848"/>
                  </a:lnTo>
                  <a:cubicBezTo>
                    <a:pt x="27168" y="3525311"/>
                    <a:pt x="34985" y="3514268"/>
                    <a:pt x="42802" y="3501533"/>
                  </a:cubicBezTo>
                  <a:cubicBezTo>
                    <a:pt x="60331" y="3470080"/>
                    <a:pt x="75327" y="3437234"/>
                    <a:pt x="87661" y="3403437"/>
                  </a:cubicBezTo>
                  <a:cubicBezTo>
                    <a:pt x="96232" y="3382187"/>
                    <a:pt x="104834" y="3360965"/>
                    <a:pt x="114575" y="3340517"/>
                  </a:cubicBezTo>
                  <a:cubicBezTo>
                    <a:pt x="173285" y="3214931"/>
                    <a:pt x="276020" y="3120722"/>
                    <a:pt x="374838" y="3028676"/>
                  </a:cubicBezTo>
                  <a:lnTo>
                    <a:pt x="423016" y="2984071"/>
                  </a:lnTo>
                  <a:cubicBezTo>
                    <a:pt x="614872" y="2800751"/>
                    <a:pt x="780200" y="2499262"/>
                    <a:pt x="684253" y="2272538"/>
                  </a:cubicBezTo>
                  <a:cubicBezTo>
                    <a:pt x="611248" y="2100344"/>
                    <a:pt x="453557" y="2053785"/>
                    <a:pt x="285785" y="2002319"/>
                  </a:cubicBezTo>
                  <a:cubicBezTo>
                    <a:pt x="201160" y="1976913"/>
                    <a:pt x="114339" y="1950895"/>
                    <a:pt x="38745" y="1907186"/>
                  </a:cubicBezTo>
                  <a:lnTo>
                    <a:pt x="0" y="1879907"/>
                  </a:lnTo>
                  <a:close/>
                  <a:moveTo>
                    <a:pt x="0" y="1704199"/>
                  </a:moveTo>
                  <a:lnTo>
                    <a:pt x="41243" y="1745403"/>
                  </a:lnTo>
                  <a:cubicBezTo>
                    <a:pt x="134192" y="1828015"/>
                    <a:pt x="261763" y="1865262"/>
                    <a:pt x="385401" y="1901449"/>
                  </a:cubicBezTo>
                  <a:cubicBezTo>
                    <a:pt x="555254" y="1951356"/>
                    <a:pt x="730730" y="2002878"/>
                    <a:pt x="825110" y="2170704"/>
                  </a:cubicBezTo>
                  <a:cubicBezTo>
                    <a:pt x="833181" y="2185111"/>
                    <a:pt x="839827" y="2198870"/>
                    <a:pt x="846554" y="2214055"/>
                  </a:cubicBezTo>
                  <a:cubicBezTo>
                    <a:pt x="978839" y="2521687"/>
                    <a:pt x="719759" y="2880650"/>
                    <a:pt x="545692" y="3044123"/>
                  </a:cubicBezTo>
                  <a:cubicBezTo>
                    <a:pt x="528754" y="3060201"/>
                    <a:pt x="511345" y="3076181"/>
                    <a:pt x="493968" y="3092189"/>
                  </a:cubicBezTo>
                  <a:cubicBezTo>
                    <a:pt x="385795" y="3192380"/>
                    <a:pt x="273632" y="3295905"/>
                    <a:pt x="210266" y="3428147"/>
                  </a:cubicBezTo>
                  <a:cubicBezTo>
                    <a:pt x="199252" y="3449664"/>
                    <a:pt x="190086" y="3473739"/>
                    <a:pt x="181155" y="3496286"/>
                  </a:cubicBezTo>
                  <a:cubicBezTo>
                    <a:pt x="166566" y="3535306"/>
                    <a:pt x="148717" y="3573046"/>
                    <a:pt x="127713" y="3609096"/>
                  </a:cubicBezTo>
                  <a:cubicBezTo>
                    <a:pt x="95032" y="3661911"/>
                    <a:pt x="60554" y="3692008"/>
                    <a:pt x="24590" y="3707879"/>
                  </a:cubicBezTo>
                  <a:lnTo>
                    <a:pt x="0" y="3715599"/>
                  </a:lnTo>
                  <a:lnTo>
                    <a:pt x="0" y="3679423"/>
                  </a:lnTo>
                  <a:lnTo>
                    <a:pt x="15989" y="3673715"/>
                  </a:lnTo>
                  <a:cubicBezTo>
                    <a:pt x="44761" y="3659531"/>
                    <a:pt x="71126" y="3633975"/>
                    <a:pt x="97756" y="3591663"/>
                  </a:cubicBezTo>
                  <a:cubicBezTo>
                    <a:pt x="117368" y="3557358"/>
                    <a:pt x="133911" y="3521448"/>
                    <a:pt x="147316" y="3484312"/>
                  </a:cubicBezTo>
                  <a:cubicBezTo>
                    <a:pt x="157133" y="3462023"/>
                    <a:pt x="166686" y="3437349"/>
                    <a:pt x="177460" y="3414148"/>
                  </a:cubicBezTo>
                  <a:cubicBezTo>
                    <a:pt x="243725" y="3275931"/>
                    <a:pt x="358346" y="3170242"/>
                    <a:pt x="469235" y="3067788"/>
                  </a:cubicBezTo>
                  <a:cubicBezTo>
                    <a:pt x="486387" y="3051963"/>
                    <a:pt x="503481" y="3036142"/>
                    <a:pt x="520448" y="3020033"/>
                  </a:cubicBezTo>
                  <a:cubicBezTo>
                    <a:pt x="737615" y="2815911"/>
                    <a:pt x="921823" y="2480845"/>
                    <a:pt x="813208" y="2228418"/>
                  </a:cubicBezTo>
                  <a:cubicBezTo>
                    <a:pt x="732337" y="2040265"/>
                    <a:pt x="558158" y="1989102"/>
                    <a:pt x="373823" y="1934934"/>
                  </a:cubicBezTo>
                  <a:cubicBezTo>
                    <a:pt x="246382" y="1897244"/>
                    <a:pt x="115041" y="1858469"/>
                    <a:pt x="16314" y="1771456"/>
                  </a:cubicBezTo>
                  <a:lnTo>
                    <a:pt x="0" y="1755344"/>
                  </a:lnTo>
                  <a:close/>
                  <a:moveTo>
                    <a:pt x="0" y="1568804"/>
                  </a:moveTo>
                  <a:lnTo>
                    <a:pt x="2290" y="1571206"/>
                  </a:lnTo>
                  <a:cubicBezTo>
                    <a:pt x="29447" y="1601852"/>
                    <a:pt x="58183" y="1633455"/>
                    <a:pt x="89629" y="1661328"/>
                  </a:cubicBezTo>
                  <a:cubicBezTo>
                    <a:pt x="192341" y="1754118"/>
                    <a:pt x="334618" y="1794765"/>
                    <a:pt x="471860" y="1834231"/>
                  </a:cubicBezTo>
                  <a:cubicBezTo>
                    <a:pt x="657843" y="1887508"/>
                    <a:pt x="849621" y="1942559"/>
                    <a:pt x="952386" y="2125364"/>
                  </a:cubicBezTo>
                  <a:cubicBezTo>
                    <a:pt x="960329" y="2139482"/>
                    <a:pt x="967628" y="2154356"/>
                    <a:pt x="974639" y="2170085"/>
                  </a:cubicBezTo>
                  <a:cubicBezTo>
                    <a:pt x="1102508" y="2462706"/>
                    <a:pt x="891332" y="2847589"/>
                    <a:pt x="641166" y="3081588"/>
                  </a:cubicBezTo>
                  <a:cubicBezTo>
                    <a:pt x="622698" y="3098892"/>
                    <a:pt x="604044" y="3115911"/>
                    <a:pt x="585420" y="3132958"/>
                  </a:cubicBezTo>
                  <a:cubicBezTo>
                    <a:pt x="464864" y="3243044"/>
                    <a:pt x="340344" y="3357162"/>
                    <a:pt x="270336" y="3503722"/>
                  </a:cubicBezTo>
                  <a:cubicBezTo>
                    <a:pt x="259586" y="3527624"/>
                    <a:pt x="249262" y="3553493"/>
                    <a:pt x="239109" y="3578510"/>
                  </a:cubicBezTo>
                  <a:cubicBezTo>
                    <a:pt x="223084" y="3621259"/>
                    <a:pt x="203623" y="3662680"/>
                    <a:pt x="180920" y="3702381"/>
                  </a:cubicBezTo>
                  <a:cubicBezTo>
                    <a:pt x="133925" y="3779098"/>
                    <a:pt x="82630" y="3811674"/>
                    <a:pt x="28378" y="3822042"/>
                  </a:cubicBezTo>
                  <a:lnTo>
                    <a:pt x="0" y="3824765"/>
                  </a:lnTo>
                  <a:lnTo>
                    <a:pt x="0" y="3787640"/>
                  </a:lnTo>
                  <a:lnTo>
                    <a:pt x="24609" y="3786751"/>
                  </a:lnTo>
                  <a:cubicBezTo>
                    <a:pt x="70214" y="3776556"/>
                    <a:pt x="109155" y="3747096"/>
                    <a:pt x="148045" y="3683666"/>
                  </a:cubicBezTo>
                  <a:cubicBezTo>
                    <a:pt x="169829" y="3645683"/>
                    <a:pt x="188449" y="3605958"/>
                    <a:pt x="203633" y="3564904"/>
                  </a:cubicBezTo>
                  <a:cubicBezTo>
                    <a:pt x="213887" y="3539475"/>
                    <a:pt x="224399" y="3513160"/>
                    <a:pt x="236465" y="3487780"/>
                  </a:cubicBezTo>
                  <a:cubicBezTo>
                    <a:pt x="309372" y="3335243"/>
                    <a:pt x="436609" y="3218863"/>
                    <a:pt x="559211" y="3106510"/>
                  </a:cubicBezTo>
                  <a:lnTo>
                    <a:pt x="614797" y="3055555"/>
                  </a:lnTo>
                  <a:cubicBezTo>
                    <a:pt x="856108" y="2830559"/>
                    <a:pt x="1059793" y="2462303"/>
                    <a:pt x="939370" y="2183002"/>
                  </a:cubicBezTo>
                  <a:cubicBezTo>
                    <a:pt x="851304" y="1978104"/>
                    <a:pt x="660120" y="1924110"/>
                    <a:pt x="458780" y="1866377"/>
                  </a:cubicBezTo>
                  <a:cubicBezTo>
                    <a:pt x="319537" y="1826576"/>
                    <a:pt x="173623" y="1784693"/>
                    <a:pt x="64830" y="1686937"/>
                  </a:cubicBezTo>
                  <a:lnTo>
                    <a:pt x="0" y="1619107"/>
                  </a:lnTo>
                  <a:close/>
                  <a:moveTo>
                    <a:pt x="0" y="1429155"/>
                  </a:moveTo>
                  <a:lnTo>
                    <a:pt x="44102" y="1476249"/>
                  </a:lnTo>
                  <a:cubicBezTo>
                    <a:pt x="74515" y="1511433"/>
                    <a:pt x="106730" y="1545027"/>
                    <a:pt x="140613" y="1576902"/>
                  </a:cubicBezTo>
                  <a:cubicBezTo>
                    <a:pt x="253254" y="1680141"/>
                    <a:pt x="409833" y="1724037"/>
                    <a:pt x="561348" y="1766782"/>
                  </a:cubicBezTo>
                  <a:cubicBezTo>
                    <a:pt x="762161" y="1822281"/>
                    <a:pt x="970870" y="1882066"/>
                    <a:pt x="1082046" y="2079817"/>
                  </a:cubicBezTo>
                  <a:cubicBezTo>
                    <a:pt x="1090544" y="2094732"/>
                    <a:pt x="1098244" y="2110144"/>
                    <a:pt x="1105052" y="2125911"/>
                  </a:cubicBezTo>
                  <a:cubicBezTo>
                    <a:pt x="1245769" y="2445921"/>
                    <a:pt x="1015014" y="2864407"/>
                    <a:pt x="740910" y="3117725"/>
                  </a:cubicBezTo>
                  <a:lnTo>
                    <a:pt x="680761" y="3172325"/>
                  </a:lnTo>
                  <a:cubicBezTo>
                    <a:pt x="548390" y="3292664"/>
                    <a:pt x="411357" y="3417119"/>
                    <a:pt x="334607" y="3577681"/>
                  </a:cubicBezTo>
                  <a:cubicBezTo>
                    <a:pt x="321839" y="3604548"/>
                    <a:pt x="310293" y="3632885"/>
                    <a:pt x="299580" y="3660083"/>
                  </a:cubicBezTo>
                  <a:cubicBezTo>
                    <a:pt x="282361" y="3706789"/>
                    <a:pt x="261194" y="3751989"/>
                    <a:pt x="236294" y="3795151"/>
                  </a:cubicBezTo>
                  <a:cubicBezTo>
                    <a:pt x="198181" y="3857599"/>
                    <a:pt x="157279" y="3893007"/>
                    <a:pt x="114279" y="3911428"/>
                  </a:cubicBezTo>
                  <a:lnTo>
                    <a:pt x="98263" y="3916243"/>
                  </a:lnTo>
                  <a:lnTo>
                    <a:pt x="0" y="3916243"/>
                  </a:lnTo>
                  <a:lnTo>
                    <a:pt x="0" y="3892269"/>
                  </a:lnTo>
                  <a:lnTo>
                    <a:pt x="30796" y="3893726"/>
                  </a:lnTo>
                  <a:cubicBezTo>
                    <a:pt x="98531" y="3892132"/>
                    <a:pt x="151980" y="3863698"/>
                    <a:pt x="205313" y="3776516"/>
                  </a:cubicBezTo>
                  <a:cubicBezTo>
                    <a:pt x="229073" y="3735070"/>
                    <a:pt x="249341" y="3691748"/>
                    <a:pt x="265843" y="3646966"/>
                  </a:cubicBezTo>
                  <a:cubicBezTo>
                    <a:pt x="277230" y="3619043"/>
                    <a:pt x="288618" y="3590389"/>
                    <a:pt x="301904" y="3562540"/>
                  </a:cubicBezTo>
                  <a:cubicBezTo>
                    <a:pt x="380586" y="3394316"/>
                    <a:pt x="520394" y="3267597"/>
                    <a:pt x="655195" y="3145125"/>
                  </a:cubicBezTo>
                  <a:cubicBezTo>
                    <a:pt x="675350" y="3126852"/>
                    <a:pt x="695218" y="3108765"/>
                    <a:pt x="714931" y="3090423"/>
                  </a:cubicBezTo>
                  <a:cubicBezTo>
                    <a:pt x="980126" y="2844650"/>
                    <a:pt x="1205874" y="2442113"/>
                    <a:pt x="1071186" y="2137315"/>
                  </a:cubicBezTo>
                  <a:cubicBezTo>
                    <a:pt x="974908" y="1916587"/>
                    <a:pt x="768023" y="1858719"/>
                    <a:pt x="550027" y="1796849"/>
                  </a:cubicBezTo>
                  <a:cubicBezTo>
                    <a:pt x="394775" y="1753281"/>
                    <a:pt x="234127" y="1708029"/>
                    <a:pt x="115700" y="1599650"/>
                  </a:cubicBezTo>
                  <a:cubicBezTo>
                    <a:pt x="80172" y="1567148"/>
                    <a:pt x="47959" y="1531308"/>
                    <a:pt x="16786" y="1496711"/>
                  </a:cubicBezTo>
                  <a:lnTo>
                    <a:pt x="0" y="1478669"/>
                  </a:lnTo>
                  <a:close/>
                  <a:moveTo>
                    <a:pt x="0" y="1290523"/>
                  </a:moveTo>
                  <a:lnTo>
                    <a:pt x="5770" y="1295648"/>
                  </a:lnTo>
                  <a:cubicBezTo>
                    <a:pt x="32124" y="1321652"/>
                    <a:pt x="57111" y="1349033"/>
                    <a:pt x="80627" y="1377680"/>
                  </a:cubicBezTo>
                  <a:cubicBezTo>
                    <a:pt x="113808" y="1415151"/>
                    <a:pt x="148462" y="1453988"/>
                    <a:pt x="185903" y="1488715"/>
                  </a:cubicBezTo>
                  <a:cubicBezTo>
                    <a:pt x="308010" y="1602308"/>
                    <a:pt x="479033" y="1649755"/>
                    <a:pt x="644250" y="1695363"/>
                  </a:cubicBezTo>
                  <a:cubicBezTo>
                    <a:pt x="861985" y="1755530"/>
                    <a:pt x="1086402" y="1817787"/>
                    <a:pt x="1205990" y="2030485"/>
                  </a:cubicBezTo>
                  <a:cubicBezTo>
                    <a:pt x="1214741" y="2045917"/>
                    <a:pt x="1222661" y="2061758"/>
                    <a:pt x="1229750" y="2078011"/>
                  </a:cubicBezTo>
                  <a:cubicBezTo>
                    <a:pt x="1382794" y="2423181"/>
                    <a:pt x="1131787" y="2875996"/>
                    <a:pt x="833668" y="3150477"/>
                  </a:cubicBezTo>
                  <a:cubicBezTo>
                    <a:pt x="813669" y="3169005"/>
                    <a:pt x="792971" y="3187560"/>
                    <a:pt x="772560" y="3205988"/>
                  </a:cubicBezTo>
                  <a:cubicBezTo>
                    <a:pt x="626847" y="3337132"/>
                    <a:pt x="476342" y="3472778"/>
                    <a:pt x="392145" y="3648827"/>
                  </a:cubicBezTo>
                  <a:cubicBezTo>
                    <a:pt x="378087" y="3677873"/>
                    <a:pt x="366078" y="3708650"/>
                    <a:pt x="354175" y="3738345"/>
                  </a:cubicBezTo>
                  <a:cubicBezTo>
                    <a:pt x="335857" y="3789208"/>
                    <a:pt x="313338" y="3838477"/>
                    <a:pt x="286776" y="3885610"/>
                  </a:cubicBezTo>
                  <a:lnTo>
                    <a:pt x="264644" y="3916243"/>
                  </a:lnTo>
                  <a:lnTo>
                    <a:pt x="221948" y="3916243"/>
                  </a:lnTo>
                  <a:lnTo>
                    <a:pt x="222797" y="3915389"/>
                  </a:lnTo>
                  <a:cubicBezTo>
                    <a:pt x="234527" y="3901240"/>
                    <a:pt x="246128" y="3884821"/>
                    <a:pt x="257728" y="3865864"/>
                  </a:cubicBezTo>
                  <a:cubicBezTo>
                    <a:pt x="284140" y="3820769"/>
                    <a:pt x="306606" y="3773499"/>
                    <a:pt x="324823" y="3724567"/>
                  </a:cubicBezTo>
                  <a:cubicBezTo>
                    <a:pt x="336987" y="3694046"/>
                    <a:pt x="349537" y="3662926"/>
                    <a:pt x="363826" y="3633026"/>
                  </a:cubicBezTo>
                  <a:cubicBezTo>
                    <a:pt x="450765" y="3450743"/>
                    <a:pt x="603986" y="3312777"/>
                    <a:pt x="752033" y="3179240"/>
                  </a:cubicBezTo>
                  <a:lnTo>
                    <a:pt x="813294" y="3123983"/>
                  </a:lnTo>
                  <a:cubicBezTo>
                    <a:pt x="1021168" y="2932734"/>
                    <a:pt x="1369134" y="2469870"/>
                    <a:pt x="1200948" y="2090567"/>
                  </a:cubicBezTo>
                  <a:cubicBezTo>
                    <a:pt x="1095918" y="1853618"/>
                    <a:pt x="873429" y="1792137"/>
                    <a:pt x="637433" y="1726905"/>
                  </a:cubicBezTo>
                  <a:cubicBezTo>
                    <a:pt x="468311" y="1680207"/>
                    <a:pt x="293251" y="1631379"/>
                    <a:pt x="164892" y="1512551"/>
                  </a:cubicBezTo>
                  <a:cubicBezTo>
                    <a:pt x="126356" y="1476639"/>
                    <a:pt x="91234" y="1436974"/>
                    <a:pt x="57611" y="1398643"/>
                  </a:cubicBezTo>
                  <a:lnTo>
                    <a:pt x="0" y="1335570"/>
                  </a:lnTo>
                  <a:close/>
                  <a:moveTo>
                    <a:pt x="0" y="1153568"/>
                  </a:moveTo>
                  <a:lnTo>
                    <a:pt x="44407" y="1193716"/>
                  </a:lnTo>
                  <a:cubicBezTo>
                    <a:pt x="72381" y="1221723"/>
                    <a:pt x="98924" y="1251152"/>
                    <a:pt x="123920" y="1281903"/>
                  </a:cubicBezTo>
                  <a:cubicBezTo>
                    <a:pt x="159981" y="1323226"/>
                    <a:pt x="197083" y="1365797"/>
                    <a:pt x="237563" y="1403906"/>
                  </a:cubicBezTo>
                  <a:cubicBezTo>
                    <a:pt x="369434" y="1527679"/>
                    <a:pt x="554731" y="1578408"/>
                    <a:pt x="734253" y="1627268"/>
                  </a:cubicBezTo>
                  <a:cubicBezTo>
                    <a:pt x="968703" y="1690447"/>
                    <a:pt x="1209680" y="1756136"/>
                    <a:pt x="1337524" y="1983525"/>
                  </a:cubicBezTo>
                  <a:cubicBezTo>
                    <a:pt x="1346405" y="1999302"/>
                    <a:pt x="1353056" y="2016330"/>
                    <a:pt x="1362251" y="2032677"/>
                  </a:cubicBezTo>
                  <a:cubicBezTo>
                    <a:pt x="1527749" y="2403297"/>
                    <a:pt x="1256178" y="2889927"/>
                    <a:pt x="934016" y="3184810"/>
                  </a:cubicBezTo>
                  <a:cubicBezTo>
                    <a:pt x="912075" y="3204463"/>
                    <a:pt x="890260" y="3224345"/>
                    <a:pt x="868061" y="3244154"/>
                  </a:cubicBezTo>
                  <a:cubicBezTo>
                    <a:pt x="710377" y="3385294"/>
                    <a:pt x="547359" y="3531276"/>
                    <a:pt x="456833" y="3721428"/>
                  </a:cubicBezTo>
                  <a:cubicBezTo>
                    <a:pt x="441557" y="3752271"/>
                    <a:pt x="428131" y="3785729"/>
                    <a:pt x="415321" y="3817675"/>
                  </a:cubicBezTo>
                  <a:lnTo>
                    <a:pt x="369454" y="3916243"/>
                  </a:lnTo>
                  <a:lnTo>
                    <a:pt x="331592" y="3916243"/>
                  </a:lnTo>
                  <a:lnTo>
                    <a:pt x="382422" y="3807417"/>
                  </a:lnTo>
                  <a:cubicBezTo>
                    <a:pt x="395205" y="3774712"/>
                    <a:pt x="408918" y="3741127"/>
                    <a:pt x="424240" y="3708414"/>
                  </a:cubicBezTo>
                  <a:cubicBezTo>
                    <a:pt x="518262" y="3512673"/>
                    <a:pt x="683685" y="3363856"/>
                    <a:pt x="843671" y="3220294"/>
                  </a:cubicBezTo>
                  <a:cubicBezTo>
                    <a:pt x="865614" y="3200699"/>
                    <a:pt x="887556" y="3181046"/>
                    <a:pt x="909055" y="3161322"/>
                  </a:cubicBezTo>
                  <a:cubicBezTo>
                    <a:pt x="1135092" y="2954735"/>
                    <a:pt x="1512801" y="2456894"/>
                    <a:pt x="1330727" y="2048957"/>
                  </a:cubicBezTo>
                  <a:cubicBezTo>
                    <a:pt x="1217306" y="1794492"/>
                    <a:pt x="978225" y="1729549"/>
                    <a:pt x="725073" y="1660502"/>
                  </a:cubicBezTo>
                  <a:cubicBezTo>
                    <a:pt x="541209" y="1609696"/>
                    <a:pt x="352185" y="1558885"/>
                    <a:pt x="214324" y="1428993"/>
                  </a:cubicBezTo>
                  <a:cubicBezTo>
                    <a:pt x="173528" y="1389580"/>
                    <a:pt x="134803" y="1348092"/>
                    <a:pt x="98277" y="1304705"/>
                  </a:cubicBezTo>
                  <a:cubicBezTo>
                    <a:pt x="74075" y="1274690"/>
                    <a:pt x="48341" y="1245970"/>
                    <a:pt x="21184" y="1218658"/>
                  </a:cubicBezTo>
                  <a:lnTo>
                    <a:pt x="0" y="1199462"/>
                  </a:lnTo>
                  <a:close/>
                  <a:moveTo>
                    <a:pt x="0" y="1015912"/>
                  </a:moveTo>
                  <a:lnTo>
                    <a:pt x="79268" y="1089176"/>
                  </a:lnTo>
                  <a:cubicBezTo>
                    <a:pt x="108818" y="1119334"/>
                    <a:pt x="136871" y="1150951"/>
                    <a:pt x="163318" y="1183920"/>
                  </a:cubicBezTo>
                  <a:cubicBezTo>
                    <a:pt x="201687" y="1228679"/>
                    <a:pt x="241699" y="1275073"/>
                    <a:pt x="285190" y="1316592"/>
                  </a:cubicBezTo>
                  <a:cubicBezTo>
                    <a:pt x="426227" y="1450163"/>
                    <a:pt x="626563" y="1504825"/>
                    <a:pt x="819923" y="1556843"/>
                  </a:cubicBezTo>
                  <a:cubicBezTo>
                    <a:pt x="1068296" y="1624553"/>
                    <a:pt x="1326694" y="1693233"/>
                    <a:pt x="1462950" y="1935570"/>
                  </a:cubicBezTo>
                  <a:cubicBezTo>
                    <a:pt x="1471988" y="1951661"/>
                    <a:pt x="1478923" y="1969233"/>
                    <a:pt x="1488457" y="1986121"/>
                  </a:cubicBezTo>
                  <a:cubicBezTo>
                    <a:pt x="1694584" y="2444667"/>
                    <a:pt x="1277842" y="2993628"/>
                    <a:pt x="1028879" y="3220022"/>
                  </a:cubicBezTo>
                  <a:cubicBezTo>
                    <a:pt x="1005563" y="3241157"/>
                    <a:pt x="983265" y="3261377"/>
                    <a:pt x="958833" y="3283110"/>
                  </a:cubicBezTo>
                  <a:cubicBezTo>
                    <a:pt x="789781" y="3433960"/>
                    <a:pt x="613832" y="3590849"/>
                    <a:pt x="516509" y="3795063"/>
                  </a:cubicBezTo>
                  <a:cubicBezTo>
                    <a:pt x="500226" y="3828629"/>
                    <a:pt x="486152" y="3864242"/>
                    <a:pt x="472366" y="3898999"/>
                  </a:cubicBezTo>
                  <a:lnTo>
                    <a:pt x="464326" y="3916243"/>
                  </a:lnTo>
                  <a:lnTo>
                    <a:pt x="428550" y="3916243"/>
                  </a:lnTo>
                  <a:lnTo>
                    <a:pt x="441952" y="3887274"/>
                  </a:lnTo>
                  <a:cubicBezTo>
                    <a:pt x="456053" y="3852361"/>
                    <a:pt x="469971" y="3816490"/>
                    <a:pt x="486898" y="3781440"/>
                  </a:cubicBezTo>
                  <a:cubicBezTo>
                    <a:pt x="587093" y="3571281"/>
                    <a:pt x="765214" y="3412413"/>
                    <a:pt x="937428" y="3258699"/>
                  </a:cubicBezTo>
                  <a:cubicBezTo>
                    <a:pt x="960872" y="3237851"/>
                    <a:pt x="982944" y="3217813"/>
                    <a:pt x="1007344" y="3196053"/>
                  </a:cubicBezTo>
                  <a:cubicBezTo>
                    <a:pt x="1249984" y="2975385"/>
                    <a:pt x="1657084" y="2442462"/>
                    <a:pt x="1459550" y="2000551"/>
                  </a:cubicBezTo>
                  <a:cubicBezTo>
                    <a:pt x="1338944" y="1731939"/>
                    <a:pt x="1083218" y="1662867"/>
                    <a:pt x="813341" y="1590066"/>
                  </a:cubicBezTo>
                  <a:cubicBezTo>
                    <a:pt x="615782" y="1537136"/>
                    <a:pt x="411846" y="1481946"/>
                    <a:pt x="264225" y="1341877"/>
                  </a:cubicBezTo>
                  <a:cubicBezTo>
                    <a:pt x="220427" y="1298835"/>
                    <a:pt x="178861" y="1253586"/>
                    <a:pt x="139671" y="1206323"/>
                  </a:cubicBezTo>
                  <a:cubicBezTo>
                    <a:pt x="114001" y="1174215"/>
                    <a:pt x="86746" y="1143436"/>
                    <a:pt x="58019" y="1114091"/>
                  </a:cubicBezTo>
                  <a:lnTo>
                    <a:pt x="0" y="1060467"/>
                  </a:lnTo>
                  <a:close/>
                  <a:moveTo>
                    <a:pt x="0" y="884203"/>
                  </a:moveTo>
                  <a:lnTo>
                    <a:pt x="17983" y="896029"/>
                  </a:lnTo>
                  <a:cubicBezTo>
                    <a:pt x="86584" y="953861"/>
                    <a:pt x="149140" y="1018465"/>
                    <a:pt x="204773" y="1088801"/>
                  </a:cubicBezTo>
                  <a:cubicBezTo>
                    <a:pt x="245758" y="1138855"/>
                    <a:pt x="289323" y="1186745"/>
                    <a:pt x="335253" y="1232328"/>
                  </a:cubicBezTo>
                  <a:cubicBezTo>
                    <a:pt x="486253" y="1377050"/>
                    <a:pt x="700421" y="1434133"/>
                    <a:pt x="907623" y="1489312"/>
                  </a:cubicBezTo>
                  <a:cubicBezTo>
                    <a:pt x="1172986" y="1559896"/>
                    <a:pt x="1446571" y="1632761"/>
                    <a:pt x="1591239" y="1890045"/>
                  </a:cubicBezTo>
                  <a:cubicBezTo>
                    <a:pt x="1600589" y="1906651"/>
                    <a:pt x="1609524" y="1923884"/>
                    <a:pt x="1617657" y="1942285"/>
                  </a:cubicBezTo>
                  <a:cubicBezTo>
                    <a:pt x="1838324" y="2430578"/>
                    <a:pt x="1393678" y="3015265"/>
                    <a:pt x="1126580" y="3256966"/>
                  </a:cubicBezTo>
                  <a:cubicBezTo>
                    <a:pt x="1100935" y="3279764"/>
                    <a:pt x="1076533" y="3301524"/>
                    <a:pt x="1052102" y="3323255"/>
                  </a:cubicBezTo>
                  <a:cubicBezTo>
                    <a:pt x="870435" y="3484856"/>
                    <a:pt x="682515" y="3651741"/>
                    <a:pt x="578706" y="3869800"/>
                  </a:cubicBezTo>
                  <a:lnTo>
                    <a:pt x="558928" y="3916243"/>
                  </a:lnTo>
                  <a:lnTo>
                    <a:pt x="523214" y="3916243"/>
                  </a:lnTo>
                  <a:lnTo>
                    <a:pt x="548728" y="3854936"/>
                  </a:lnTo>
                  <a:cubicBezTo>
                    <a:pt x="655539" y="3630490"/>
                    <a:pt x="846202" y="3461311"/>
                    <a:pt x="1030358" y="3297573"/>
                  </a:cubicBezTo>
                  <a:cubicBezTo>
                    <a:pt x="1056159" y="3275032"/>
                    <a:pt x="1080435" y="3253043"/>
                    <a:pt x="1104836" y="3231284"/>
                  </a:cubicBezTo>
                  <a:cubicBezTo>
                    <a:pt x="1365355" y="2995465"/>
                    <a:pt x="1799985" y="2426245"/>
                    <a:pt x="1589008" y="1955828"/>
                  </a:cubicBezTo>
                  <a:cubicBezTo>
                    <a:pt x="1460764" y="1670343"/>
                    <a:pt x="1188504" y="1598537"/>
                    <a:pt x="901182" y="1522106"/>
                  </a:cubicBezTo>
                  <a:cubicBezTo>
                    <a:pt x="688773" y="1466202"/>
                    <a:pt x="470536" y="1407764"/>
                    <a:pt x="312716" y="1257390"/>
                  </a:cubicBezTo>
                  <a:cubicBezTo>
                    <a:pt x="265859" y="1211061"/>
                    <a:pt x="221534" y="1162243"/>
                    <a:pt x="179962" y="1111137"/>
                  </a:cubicBezTo>
                  <a:cubicBezTo>
                    <a:pt x="152663" y="1076787"/>
                    <a:pt x="123740" y="1043786"/>
                    <a:pt x="93294" y="1012248"/>
                  </a:cubicBezTo>
                  <a:lnTo>
                    <a:pt x="0" y="924507"/>
                  </a:lnTo>
                  <a:close/>
                  <a:moveTo>
                    <a:pt x="0" y="753415"/>
                  </a:moveTo>
                  <a:lnTo>
                    <a:pt x="50071" y="786484"/>
                  </a:lnTo>
                  <a:cubicBezTo>
                    <a:pt x="121979" y="848453"/>
                    <a:pt x="187723" y="917195"/>
                    <a:pt x="246432" y="991734"/>
                  </a:cubicBezTo>
                  <a:cubicBezTo>
                    <a:pt x="289944" y="1045650"/>
                    <a:pt x="336305" y="1097202"/>
                    <a:pt x="385281" y="1146228"/>
                  </a:cubicBezTo>
                  <a:cubicBezTo>
                    <a:pt x="545749" y="1301308"/>
                    <a:pt x="774626" y="1361794"/>
                    <a:pt x="995844" y="1419621"/>
                  </a:cubicBezTo>
                  <a:cubicBezTo>
                    <a:pt x="1276777" y="1493844"/>
                    <a:pt x="1567139" y="1570454"/>
                    <a:pt x="1720191" y="1842715"/>
                  </a:cubicBezTo>
                  <a:cubicBezTo>
                    <a:pt x="1729696" y="1859578"/>
                    <a:pt x="1738943" y="1877325"/>
                    <a:pt x="1747389" y="1896298"/>
                  </a:cubicBezTo>
                  <a:cubicBezTo>
                    <a:pt x="1982881" y="2414882"/>
                    <a:pt x="1508673" y="3036234"/>
                    <a:pt x="1225411" y="3292875"/>
                  </a:cubicBezTo>
                  <a:cubicBezTo>
                    <a:pt x="1199091" y="3316399"/>
                    <a:pt x="1172904" y="3339540"/>
                    <a:pt x="1146429" y="3362808"/>
                  </a:cubicBezTo>
                  <a:cubicBezTo>
                    <a:pt x="1001180" y="3491526"/>
                    <a:pt x="852124" y="3623394"/>
                    <a:pt x="740089" y="3779305"/>
                  </a:cubicBezTo>
                  <a:lnTo>
                    <a:pt x="658455" y="3916243"/>
                  </a:lnTo>
                  <a:lnTo>
                    <a:pt x="617742" y="3916243"/>
                  </a:lnTo>
                  <a:lnTo>
                    <a:pt x="710907" y="3759603"/>
                  </a:lnTo>
                  <a:cubicBezTo>
                    <a:pt x="825178" y="3600122"/>
                    <a:pt x="976367" y="3466363"/>
                    <a:pt x="1123173" y="3336512"/>
                  </a:cubicBezTo>
                  <a:cubicBezTo>
                    <a:pt x="1149520" y="3312957"/>
                    <a:pt x="1175738" y="3289845"/>
                    <a:pt x="1201771" y="3266447"/>
                  </a:cubicBezTo>
                  <a:cubicBezTo>
                    <a:pt x="1479208" y="3016389"/>
                    <a:pt x="1943743" y="2411046"/>
                    <a:pt x="1715912" y="1910707"/>
                  </a:cubicBezTo>
                  <a:cubicBezTo>
                    <a:pt x="1578917" y="1609003"/>
                    <a:pt x="1291180" y="1533141"/>
                    <a:pt x="986671" y="1452860"/>
                  </a:cubicBezTo>
                  <a:cubicBezTo>
                    <a:pt x="761409" y="1393645"/>
                    <a:pt x="528333" y="1332247"/>
                    <a:pt x="361174" y="1171074"/>
                  </a:cubicBezTo>
                  <a:cubicBezTo>
                    <a:pt x="311240" y="1121159"/>
                    <a:pt x="264004" y="1068626"/>
                    <a:pt x="219590" y="1013761"/>
                  </a:cubicBezTo>
                  <a:cubicBezTo>
                    <a:pt x="162614" y="940829"/>
                    <a:pt x="98583" y="873677"/>
                    <a:pt x="28443" y="813235"/>
                  </a:cubicBezTo>
                  <a:lnTo>
                    <a:pt x="0" y="794296"/>
                  </a:lnTo>
                  <a:close/>
                  <a:moveTo>
                    <a:pt x="0" y="620308"/>
                  </a:moveTo>
                  <a:lnTo>
                    <a:pt x="81239" y="674171"/>
                  </a:lnTo>
                  <a:cubicBezTo>
                    <a:pt x="156578" y="739997"/>
                    <a:pt x="225484" y="812796"/>
                    <a:pt x="287009" y="891636"/>
                  </a:cubicBezTo>
                  <a:cubicBezTo>
                    <a:pt x="333076" y="949385"/>
                    <a:pt x="382234" y="1004600"/>
                    <a:pt x="434251" y="1057066"/>
                  </a:cubicBezTo>
                  <a:cubicBezTo>
                    <a:pt x="604925" y="1223188"/>
                    <a:pt x="848103" y="1286923"/>
                    <a:pt x="1083324" y="1348229"/>
                  </a:cubicBezTo>
                  <a:cubicBezTo>
                    <a:pt x="1380403" y="1425723"/>
                    <a:pt x="1686912" y="1505607"/>
                    <a:pt x="1848376" y="1792816"/>
                  </a:cubicBezTo>
                  <a:cubicBezTo>
                    <a:pt x="1859104" y="1811938"/>
                    <a:pt x="1866879" y="1830908"/>
                    <a:pt x="1877293" y="1849458"/>
                  </a:cubicBezTo>
                  <a:cubicBezTo>
                    <a:pt x="2127953" y="2398933"/>
                    <a:pt x="1624201" y="3055110"/>
                    <a:pt x="1322750" y="3325599"/>
                  </a:cubicBezTo>
                  <a:cubicBezTo>
                    <a:pt x="1295188" y="3350222"/>
                    <a:pt x="1267625" y="3374844"/>
                    <a:pt x="1239620" y="3399338"/>
                  </a:cubicBezTo>
                  <a:cubicBezTo>
                    <a:pt x="1085413" y="3535531"/>
                    <a:pt x="926889" y="3674366"/>
                    <a:pt x="807924" y="3839923"/>
                  </a:cubicBezTo>
                  <a:lnTo>
                    <a:pt x="762594" y="3916243"/>
                  </a:lnTo>
                  <a:lnTo>
                    <a:pt x="723681" y="3916243"/>
                  </a:lnTo>
                  <a:lnTo>
                    <a:pt x="778910" y="3823316"/>
                  </a:lnTo>
                  <a:cubicBezTo>
                    <a:pt x="899905" y="3654486"/>
                    <a:pt x="1060151" y="3513113"/>
                    <a:pt x="1216244" y="3375293"/>
                  </a:cubicBezTo>
                  <a:cubicBezTo>
                    <a:pt x="1244222" y="3350830"/>
                    <a:pt x="1271940" y="3326464"/>
                    <a:pt x="1299532" y="3301871"/>
                  </a:cubicBezTo>
                  <a:cubicBezTo>
                    <a:pt x="1594090" y="3036690"/>
                    <a:pt x="2087642" y="2395696"/>
                    <a:pt x="1845301" y="1864907"/>
                  </a:cubicBezTo>
                  <a:cubicBezTo>
                    <a:pt x="1700696" y="1547087"/>
                    <a:pt x="1396214" y="1467507"/>
                    <a:pt x="1074416" y="1383852"/>
                  </a:cubicBezTo>
                  <a:cubicBezTo>
                    <a:pt x="835788" y="1319724"/>
                    <a:pt x="587486" y="1256693"/>
                    <a:pt x="410693" y="1084897"/>
                  </a:cubicBezTo>
                  <a:cubicBezTo>
                    <a:pt x="357880" y="1031524"/>
                    <a:pt x="307895" y="975430"/>
                    <a:pt x="260909" y="916884"/>
                  </a:cubicBezTo>
                  <a:cubicBezTo>
                    <a:pt x="200991" y="839592"/>
                    <a:pt x="133698" y="768287"/>
                    <a:pt x="59919" y="704022"/>
                  </a:cubicBezTo>
                  <a:lnTo>
                    <a:pt x="0" y="663567"/>
                  </a:lnTo>
                  <a:close/>
                  <a:moveTo>
                    <a:pt x="0" y="497710"/>
                  </a:moveTo>
                  <a:lnTo>
                    <a:pt x="26876" y="509661"/>
                  </a:lnTo>
                  <a:cubicBezTo>
                    <a:pt x="57088" y="526500"/>
                    <a:pt x="86074" y="546247"/>
                    <a:pt x="113516" y="568907"/>
                  </a:cubicBezTo>
                  <a:cubicBezTo>
                    <a:pt x="192493" y="638671"/>
                    <a:pt x="264633" y="715765"/>
                    <a:pt x="329026" y="799119"/>
                  </a:cubicBezTo>
                  <a:cubicBezTo>
                    <a:pt x="377683" y="860564"/>
                    <a:pt x="429672" y="919306"/>
                    <a:pt x="484767" y="975077"/>
                  </a:cubicBezTo>
                  <a:cubicBezTo>
                    <a:pt x="663607" y="1151191"/>
                    <a:pt x="921220" y="1217738"/>
                    <a:pt x="1170302" y="1282166"/>
                  </a:cubicBezTo>
                  <a:cubicBezTo>
                    <a:pt x="1483244" y="1363178"/>
                    <a:pt x="1806469" y="1446751"/>
                    <a:pt x="1976190" y="1748652"/>
                  </a:cubicBezTo>
                  <a:cubicBezTo>
                    <a:pt x="1986572" y="1767115"/>
                    <a:pt x="1996126" y="1786047"/>
                    <a:pt x="2004851" y="1805447"/>
                  </a:cubicBezTo>
                  <a:cubicBezTo>
                    <a:pt x="2270279" y="2384487"/>
                    <a:pt x="1737567" y="3077043"/>
                    <a:pt x="1418782" y="3362401"/>
                  </a:cubicBezTo>
                  <a:cubicBezTo>
                    <a:pt x="1389974" y="3388061"/>
                    <a:pt x="1360654" y="3414036"/>
                    <a:pt x="1331118" y="3439754"/>
                  </a:cubicBezTo>
                  <a:cubicBezTo>
                    <a:pt x="1167911" y="3583467"/>
                    <a:pt x="1000394" y="3730839"/>
                    <a:pt x="874603" y="3905512"/>
                  </a:cubicBezTo>
                  <a:lnTo>
                    <a:pt x="868200" y="3916243"/>
                  </a:lnTo>
                  <a:lnTo>
                    <a:pt x="828723" y="3916243"/>
                  </a:lnTo>
                  <a:lnTo>
                    <a:pt x="846391" y="3886599"/>
                  </a:lnTo>
                  <a:cubicBezTo>
                    <a:pt x="974242" y="3708598"/>
                    <a:pt x="1143473" y="3559493"/>
                    <a:pt x="1308931" y="3413943"/>
                  </a:cubicBezTo>
                  <a:cubicBezTo>
                    <a:pt x="1338438" y="3388255"/>
                    <a:pt x="1367531" y="3362407"/>
                    <a:pt x="1396280" y="3336747"/>
                  </a:cubicBezTo>
                  <a:cubicBezTo>
                    <a:pt x="2110504" y="2697822"/>
                    <a:pt x="2086617" y="2064930"/>
                    <a:pt x="1974202" y="1819387"/>
                  </a:cubicBezTo>
                  <a:cubicBezTo>
                    <a:pt x="1820589" y="1485504"/>
                    <a:pt x="1500945" y="1402439"/>
                    <a:pt x="1161773" y="1314652"/>
                  </a:cubicBezTo>
                  <a:cubicBezTo>
                    <a:pt x="908105" y="1249176"/>
                    <a:pt x="646183" y="1181391"/>
                    <a:pt x="459998" y="998859"/>
                  </a:cubicBezTo>
                  <a:cubicBezTo>
                    <a:pt x="404017" y="942266"/>
                    <a:pt x="351169" y="882672"/>
                    <a:pt x="301742" y="820287"/>
                  </a:cubicBezTo>
                  <a:cubicBezTo>
                    <a:pt x="238779" y="738764"/>
                    <a:pt x="168291" y="663315"/>
                    <a:pt x="91153" y="594976"/>
                  </a:cubicBezTo>
                  <a:cubicBezTo>
                    <a:pt x="65169" y="573683"/>
                    <a:pt x="37745" y="555130"/>
                    <a:pt x="9174" y="539319"/>
                  </a:cubicBezTo>
                  <a:lnTo>
                    <a:pt x="0" y="535271"/>
                  </a:lnTo>
                  <a:close/>
                  <a:moveTo>
                    <a:pt x="0" y="372487"/>
                  </a:moveTo>
                  <a:lnTo>
                    <a:pt x="53979" y="396845"/>
                  </a:lnTo>
                  <a:cubicBezTo>
                    <a:pt x="85602" y="414694"/>
                    <a:pt x="115936" y="435592"/>
                    <a:pt x="144649" y="459543"/>
                  </a:cubicBezTo>
                  <a:cubicBezTo>
                    <a:pt x="227242" y="532998"/>
                    <a:pt x="302632" y="614119"/>
                    <a:pt x="369863" y="701794"/>
                  </a:cubicBezTo>
                  <a:cubicBezTo>
                    <a:pt x="421094" y="766922"/>
                    <a:pt x="475830" y="829223"/>
                    <a:pt x="533804" y="888451"/>
                  </a:cubicBezTo>
                  <a:cubicBezTo>
                    <a:pt x="723605" y="1075521"/>
                    <a:pt x="995163" y="1144817"/>
                    <a:pt x="1258106" y="1212368"/>
                  </a:cubicBezTo>
                  <a:cubicBezTo>
                    <a:pt x="1587225" y="1296681"/>
                    <a:pt x="1926725" y="1383871"/>
                    <a:pt x="2104858" y="1700719"/>
                  </a:cubicBezTo>
                  <a:cubicBezTo>
                    <a:pt x="2115990" y="1720497"/>
                    <a:pt x="2125917" y="1740057"/>
                    <a:pt x="2134584" y="1759461"/>
                  </a:cubicBezTo>
                  <a:cubicBezTo>
                    <a:pt x="2251558" y="2013733"/>
                    <a:pt x="2230664" y="2325857"/>
                    <a:pt x="2073445" y="2660693"/>
                  </a:cubicBezTo>
                  <a:cubicBezTo>
                    <a:pt x="1937628" y="2939704"/>
                    <a:pt x="1748539" y="3189787"/>
                    <a:pt x="1516890" y="3396907"/>
                  </a:cubicBezTo>
                  <a:cubicBezTo>
                    <a:pt x="1486450" y="3424206"/>
                    <a:pt x="1455700" y="3450992"/>
                    <a:pt x="1424849" y="3478190"/>
                  </a:cubicBezTo>
                  <a:cubicBezTo>
                    <a:pt x="1310060" y="3578996"/>
                    <a:pt x="1193218" y="3681515"/>
                    <a:pt x="1088748" y="3793165"/>
                  </a:cubicBezTo>
                  <a:lnTo>
                    <a:pt x="986477" y="3916243"/>
                  </a:lnTo>
                  <a:lnTo>
                    <a:pt x="942756" y="3916243"/>
                  </a:lnTo>
                  <a:lnTo>
                    <a:pt x="1061889" y="3772353"/>
                  </a:lnTo>
                  <a:cubicBezTo>
                    <a:pt x="1167702" y="3658945"/>
                    <a:pt x="1285877" y="3555216"/>
                    <a:pt x="1402116" y="3453392"/>
                  </a:cubicBezTo>
                  <a:cubicBezTo>
                    <a:pt x="1432838" y="3426636"/>
                    <a:pt x="1463433" y="3399594"/>
                    <a:pt x="1494028" y="3372552"/>
                  </a:cubicBezTo>
                  <a:cubicBezTo>
                    <a:pt x="1722048" y="3168254"/>
                    <a:pt x="1908117" y="2921729"/>
                    <a:pt x="2041810" y="2646767"/>
                  </a:cubicBezTo>
                  <a:cubicBezTo>
                    <a:pt x="2148454" y="2419466"/>
                    <a:pt x="2245675" y="2084119"/>
                    <a:pt x="2102850" y="1774025"/>
                  </a:cubicBezTo>
                  <a:cubicBezTo>
                    <a:pt x="1941471" y="1423710"/>
                    <a:pt x="1605079" y="1336928"/>
                    <a:pt x="1248933" y="1245608"/>
                  </a:cubicBezTo>
                  <a:cubicBezTo>
                    <a:pt x="981379" y="1176986"/>
                    <a:pt x="705157" y="1105952"/>
                    <a:pt x="509238" y="913210"/>
                  </a:cubicBezTo>
                  <a:cubicBezTo>
                    <a:pt x="450209" y="853171"/>
                    <a:pt x="394593" y="789885"/>
                    <a:pt x="342615" y="723671"/>
                  </a:cubicBezTo>
                  <a:cubicBezTo>
                    <a:pt x="276696" y="637661"/>
                    <a:pt x="202837" y="558018"/>
                    <a:pt x="122017" y="485757"/>
                  </a:cubicBezTo>
                  <a:cubicBezTo>
                    <a:pt x="94933" y="463078"/>
                    <a:pt x="66287" y="443299"/>
                    <a:pt x="36396" y="426415"/>
                  </a:cubicBezTo>
                  <a:lnTo>
                    <a:pt x="0" y="410004"/>
                  </a:lnTo>
                  <a:close/>
                  <a:moveTo>
                    <a:pt x="0" y="247187"/>
                  </a:moveTo>
                  <a:lnTo>
                    <a:pt x="81037" y="284388"/>
                  </a:lnTo>
                  <a:cubicBezTo>
                    <a:pt x="114027" y="303291"/>
                    <a:pt x="145654" y="325381"/>
                    <a:pt x="175571" y="350661"/>
                  </a:cubicBezTo>
                  <a:cubicBezTo>
                    <a:pt x="261723" y="427979"/>
                    <a:pt x="340332" y="513267"/>
                    <a:pt x="410384" y="605359"/>
                  </a:cubicBezTo>
                  <a:cubicBezTo>
                    <a:pt x="464142" y="674349"/>
                    <a:pt x="521674" y="740313"/>
                    <a:pt x="582668" y="803018"/>
                  </a:cubicBezTo>
                  <a:cubicBezTo>
                    <a:pt x="781633" y="999881"/>
                    <a:pt x="1068090" y="1072813"/>
                    <a:pt x="1344893" y="1143541"/>
                  </a:cubicBezTo>
                  <a:cubicBezTo>
                    <a:pt x="1689405" y="1230485"/>
                    <a:pt x="2045551" y="1321805"/>
                    <a:pt x="2232408" y="1654172"/>
                  </a:cubicBezTo>
                  <a:cubicBezTo>
                    <a:pt x="2243164" y="1673263"/>
                    <a:pt x="2253662" y="1693239"/>
                    <a:pt x="2263201" y="1714128"/>
                  </a:cubicBezTo>
                  <a:cubicBezTo>
                    <a:pt x="2386294" y="1981333"/>
                    <a:pt x="2364265" y="2308327"/>
                    <a:pt x="2198798" y="2659819"/>
                  </a:cubicBezTo>
                  <a:cubicBezTo>
                    <a:pt x="2056305" y="2953062"/>
                    <a:pt x="1857624" y="3215853"/>
                    <a:pt x="1614133" y="3433313"/>
                  </a:cubicBezTo>
                  <a:cubicBezTo>
                    <a:pt x="1582451" y="3461710"/>
                    <a:pt x="1550199" y="3489691"/>
                    <a:pt x="1517817" y="3518114"/>
                  </a:cubicBezTo>
                  <a:cubicBezTo>
                    <a:pt x="1396303" y="3622895"/>
                    <a:pt x="1273231" y="3730282"/>
                    <a:pt x="1163387" y="3847597"/>
                  </a:cubicBezTo>
                  <a:lnTo>
                    <a:pt x="1106411" y="3916243"/>
                  </a:lnTo>
                  <a:lnTo>
                    <a:pt x="1064486" y="3916243"/>
                  </a:lnTo>
                  <a:lnTo>
                    <a:pt x="1138357" y="3827201"/>
                  </a:lnTo>
                  <a:cubicBezTo>
                    <a:pt x="1249644" y="3708208"/>
                    <a:pt x="1373940" y="3599397"/>
                    <a:pt x="1496073" y="3492432"/>
                  </a:cubicBezTo>
                  <a:cubicBezTo>
                    <a:pt x="1528170" y="3464195"/>
                    <a:pt x="1560422" y="3436215"/>
                    <a:pt x="1592104" y="3407818"/>
                  </a:cubicBezTo>
                  <a:cubicBezTo>
                    <a:pt x="1832394" y="3193747"/>
                    <a:pt x="2028392" y="2934881"/>
                    <a:pt x="2169032" y="2645939"/>
                  </a:cubicBezTo>
                  <a:cubicBezTo>
                    <a:pt x="2281185" y="2407543"/>
                    <a:pt x="2383302" y="2054850"/>
                    <a:pt x="2233178" y="1729153"/>
                  </a:cubicBezTo>
                  <a:cubicBezTo>
                    <a:pt x="2063122" y="1361508"/>
                    <a:pt x="1710040" y="1271736"/>
                    <a:pt x="1336262" y="1176440"/>
                  </a:cubicBezTo>
                  <a:cubicBezTo>
                    <a:pt x="1055011" y="1104961"/>
                    <a:pt x="764080" y="1030523"/>
                    <a:pt x="558528" y="827158"/>
                  </a:cubicBezTo>
                  <a:cubicBezTo>
                    <a:pt x="496589" y="763690"/>
                    <a:pt x="438228" y="696844"/>
                    <a:pt x="383673" y="626946"/>
                  </a:cubicBezTo>
                  <a:cubicBezTo>
                    <a:pt x="314958" y="536487"/>
                    <a:pt x="237885" y="452680"/>
                    <a:pt x="153505" y="376555"/>
                  </a:cubicBezTo>
                  <a:cubicBezTo>
                    <a:pt x="125113" y="352606"/>
                    <a:pt x="95088" y="331688"/>
                    <a:pt x="63759" y="313795"/>
                  </a:cubicBezTo>
                  <a:lnTo>
                    <a:pt x="0" y="284647"/>
                  </a:lnTo>
                  <a:close/>
                  <a:moveTo>
                    <a:pt x="0" y="122222"/>
                  </a:moveTo>
                  <a:lnTo>
                    <a:pt x="449" y="122340"/>
                  </a:lnTo>
                  <a:cubicBezTo>
                    <a:pt x="73914" y="148845"/>
                    <a:pt x="143045" y="188683"/>
                    <a:pt x="204936" y="241909"/>
                  </a:cubicBezTo>
                  <a:cubicBezTo>
                    <a:pt x="294414" y="323325"/>
                    <a:pt x="376220" y="412760"/>
                    <a:pt x="449296" y="509119"/>
                  </a:cubicBezTo>
                  <a:cubicBezTo>
                    <a:pt x="505733" y="581832"/>
                    <a:pt x="566054" y="651453"/>
                    <a:pt x="629972" y="717714"/>
                  </a:cubicBezTo>
                  <a:cubicBezTo>
                    <a:pt x="838406" y="924934"/>
                    <a:pt x="1139432" y="1000969"/>
                    <a:pt x="1430365" y="1074677"/>
                  </a:cubicBezTo>
                  <a:cubicBezTo>
                    <a:pt x="1791052" y="1165651"/>
                    <a:pt x="2163348" y="1259573"/>
                    <a:pt x="2357962" y="1605773"/>
                  </a:cubicBezTo>
                  <a:cubicBezTo>
                    <a:pt x="2369316" y="1625981"/>
                    <a:pt x="2379997" y="1646972"/>
                    <a:pt x="2389904" y="1669102"/>
                  </a:cubicBezTo>
                  <a:cubicBezTo>
                    <a:pt x="2520160" y="1948352"/>
                    <a:pt x="2497094" y="2290475"/>
                    <a:pt x="2323565" y="2658908"/>
                  </a:cubicBezTo>
                  <a:cubicBezTo>
                    <a:pt x="2173470" y="2965806"/>
                    <a:pt x="1964736" y="3240709"/>
                    <a:pt x="1709156" y="3468111"/>
                  </a:cubicBezTo>
                  <a:lnTo>
                    <a:pt x="1608562" y="3556372"/>
                  </a:lnTo>
                  <a:cubicBezTo>
                    <a:pt x="1481688" y="3667265"/>
                    <a:pt x="1352651" y="3780021"/>
                    <a:pt x="1237334" y="3902927"/>
                  </a:cubicBezTo>
                  <a:lnTo>
                    <a:pt x="1226246" y="3916243"/>
                  </a:lnTo>
                  <a:lnTo>
                    <a:pt x="1183907" y="3916243"/>
                  </a:lnTo>
                  <a:lnTo>
                    <a:pt x="1213575" y="3880524"/>
                  </a:lnTo>
                  <a:cubicBezTo>
                    <a:pt x="1330294" y="3755880"/>
                    <a:pt x="1460672" y="3641921"/>
                    <a:pt x="1588918" y="3529881"/>
                  </a:cubicBezTo>
                  <a:lnTo>
                    <a:pt x="1689481" y="3441592"/>
                  </a:lnTo>
                  <a:cubicBezTo>
                    <a:pt x="1941186" y="3217460"/>
                    <a:pt x="2146654" y="2946503"/>
                    <a:pt x="2294315" y="2643988"/>
                  </a:cubicBezTo>
                  <a:cubicBezTo>
                    <a:pt x="2412363" y="2393898"/>
                    <a:pt x="2519532" y="2024175"/>
                    <a:pt x="2361126" y="1683087"/>
                  </a:cubicBezTo>
                  <a:cubicBezTo>
                    <a:pt x="2184445" y="1299114"/>
                    <a:pt x="1814927" y="1206138"/>
                    <a:pt x="1423733" y="1107179"/>
                  </a:cubicBezTo>
                  <a:cubicBezTo>
                    <a:pt x="1128315" y="1032012"/>
                    <a:pt x="822817" y="955205"/>
                    <a:pt x="607800" y="741485"/>
                  </a:cubicBezTo>
                  <a:cubicBezTo>
                    <a:pt x="542872" y="674513"/>
                    <a:pt x="481686" y="604033"/>
                    <a:pt x="424578" y="530305"/>
                  </a:cubicBezTo>
                  <a:cubicBezTo>
                    <a:pt x="352855" y="435536"/>
                    <a:pt x="272492" y="347610"/>
                    <a:pt x="184566" y="267576"/>
                  </a:cubicBezTo>
                  <a:cubicBezTo>
                    <a:pt x="154912" y="242288"/>
                    <a:pt x="123541" y="220175"/>
                    <a:pt x="90793" y="201237"/>
                  </a:cubicBezTo>
                  <a:lnTo>
                    <a:pt x="0" y="159154"/>
                  </a:lnTo>
                  <a:close/>
                  <a:moveTo>
                    <a:pt x="0" y="0"/>
                  </a:moveTo>
                  <a:lnTo>
                    <a:pt x="24120" y="6420"/>
                  </a:lnTo>
                  <a:cubicBezTo>
                    <a:pt x="101039" y="34326"/>
                    <a:pt x="173513" y="76043"/>
                    <a:pt x="238502" y="131539"/>
                  </a:cubicBezTo>
                  <a:cubicBezTo>
                    <a:pt x="331382" y="216840"/>
                    <a:pt x="416342" y="310326"/>
                    <a:pt x="492300" y="410935"/>
                  </a:cubicBezTo>
                  <a:cubicBezTo>
                    <a:pt x="551138" y="487506"/>
                    <a:pt x="614299" y="560660"/>
                    <a:pt x="681446" y="630085"/>
                  </a:cubicBezTo>
                  <a:cubicBezTo>
                    <a:pt x="899541" y="847897"/>
                    <a:pt x="1214842" y="927216"/>
                    <a:pt x="1519912" y="1003907"/>
                  </a:cubicBezTo>
                  <a:cubicBezTo>
                    <a:pt x="1896202" y="1098496"/>
                    <a:pt x="2285555" y="1197378"/>
                    <a:pt x="2487957" y="1557441"/>
                  </a:cubicBezTo>
                  <a:cubicBezTo>
                    <a:pt x="2499590" y="1578133"/>
                    <a:pt x="2510583" y="1599638"/>
                    <a:pt x="2520965" y="1621982"/>
                  </a:cubicBezTo>
                  <a:cubicBezTo>
                    <a:pt x="2656515" y="1913964"/>
                    <a:pt x="2632598" y="2271501"/>
                    <a:pt x="2451135" y="2656431"/>
                  </a:cubicBezTo>
                  <a:cubicBezTo>
                    <a:pt x="2294026" y="2977078"/>
                    <a:pt x="2075623" y="3264225"/>
                    <a:pt x="1808249" y="3501674"/>
                  </a:cubicBezTo>
                  <a:cubicBezTo>
                    <a:pt x="1773563" y="3532461"/>
                    <a:pt x="1738436" y="3563176"/>
                    <a:pt x="1703279" y="3593864"/>
                  </a:cubicBezTo>
                  <a:cubicBezTo>
                    <a:pt x="1636767" y="3652142"/>
                    <a:pt x="1569735" y="3710802"/>
                    <a:pt x="1504237" y="3770972"/>
                  </a:cubicBezTo>
                  <a:lnTo>
                    <a:pt x="1356113" y="3916243"/>
                  </a:lnTo>
                  <a:lnTo>
                    <a:pt x="1306368" y="3916243"/>
                  </a:lnTo>
                  <a:lnTo>
                    <a:pt x="1479309" y="3746744"/>
                  </a:lnTo>
                  <a:cubicBezTo>
                    <a:pt x="1545478" y="3686074"/>
                    <a:pt x="1613155" y="3627049"/>
                    <a:pt x="1680263" y="3568523"/>
                  </a:cubicBezTo>
                  <a:lnTo>
                    <a:pt x="1785105" y="3476775"/>
                  </a:lnTo>
                  <a:cubicBezTo>
                    <a:pt x="2049123" y="3242458"/>
                    <a:pt x="2264773" y="2958947"/>
                    <a:pt x="2419784" y="2642320"/>
                  </a:cubicBezTo>
                  <a:cubicBezTo>
                    <a:pt x="2543257" y="2380439"/>
                    <a:pt x="2655504" y="1993595"/>
                    <a:pt x="2489388" y="1636862"/>
                  </a:cubicBezTo>
                  <a:cubicBezTo>
                    <a:pt x="2304840" y="1236870"/>
                    <a:pt x="1919120" y="1139894"/>
                    <a:pt x="1510739" y="1037146"/>
                  </a:cubicBezTo>
                  <a:cubicBezTo>
                    <a:pt x="1201226" y="959654"/>
                    <a:pt x="881292" y="879303"/>
                    <a:pt x="656743" y="654547"/>
                  </a:cubicBezTo>
                  <a:cubicBezTo>
                    <a:pt x="588634" y="584230"/>
                    <a:pt x="524596" y="510094"/>
                    <a:pt x="464888" y="432546"/>
                  </a:cubicBezTo>
                  <a:cubicBezTo>
                    <a:pt x="390251" y="333557"/>
                    <a:pt x="306761" y="241548"/>
                    <a:pt x="215440" y="157635"/>
                  </a:cubicBezTo>
                  <a:lnTo>
                    <a:pt x="215909" y="158464"/>
                  </a:lnTo>
                  <a:cubicBezTo>
                    <a:pt x="154059" y="105304"/>
                    <a:pt x="84997" y="65381"/>
                    <a:pt x="11601" y="38706"/>
                  </a:cubicBezTo>
                  <a:lnTo>
                    <a:pt x="0" y="35618"/>
                  </a:lnTo>
                  <a:close/>
                </a:path>
              </a:pathLst>
            </a:custGeom>
            <a:solidFill>
              <a:schemeClr val="accent4">
                <a:alpha val="30000"/>
              </a:schemeClr>
            </a:solidFill>
            <a:ln w="238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Tree>
    <p:extLst>
      <p:ext uri="{BB962C8B-B14F-4D97-AF65-F5344CB8AC3E}">
        <p14:creationId xmlns:p14="http://schemas.microsoft.com/office/powerpoint/2010/main" val="2965793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image">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B4BABCCB-BC19-4874-8D9F-CDA882F3F7AE}"/>
              </a:ext>
            </a:extLst>
          </p:cNvPr>
          <p:cNvSpPr>
            <a:spLocks noGrp="1"/>
          </p:cNvSpPr>
          <p:nvPr>
            <p:ph type="pic" sz="quarter" idx="13"/>
          </p:nvPr>
        </p:nvSpPr>
        <p:spPr>
          <a:xfrm>
            <a:off x="2368296" y="758952"/>
            <a:ext cx="9180576" cy="5093208"/>
          </a:xfrm>
          <a:solidFill>
            <a:schemeClr val="tx1"/>
          </a:solidFill>
          <a:ln w="44450" cap="sq">
            <a:noFill/>
            <a:miter lim="800000"/>
          </a:ln>
        </p:spPr>
        <p:txBody>
          <a:bodyPr anchor="ctr" anchorCtr="0">
            <a:normAutofit/>
          </a:bodyPr>
          <a:lstStyle>
            <a:lvl1pPr marL="0" indent="0" algn="ctr">
              <a:buNone/>
              <a:defRPr sz="1400">
                <a:solidFill>
                  <a:schemeClr val="accent2"/>
                </a:solidFill>
              </a:defRPr>
            </a:lvl1pPr>
          </a:lstStyle>
          <a:p>
            <a:r>
              <a:rPr lang="en-US" noProof="0" dirty="0"/>
              <a:t>Click icon to add picture</a:t>
            </a:r>
          </a:p>
        </p:txBody>
      </p:sp>
      <p:sp>
        <p:nvSpPr>
          <p:cNvPr id="12" name="Title 1">
            <a:extLst>
              <a:ext uri="{FF2B5EF4-FFF2-40B4-BE49-F238E27FC236}">
                <a16:creationId xmlns:a16="http://schemas.microsoft.com/office/drawing/2014/main" id="{004579B2-DC16-7774-123B-FF98FF355017}"/>
              </a:ext>
            </a:extLst>
          </p:cNvPr>
          <p:cNvSpPr>
            <a:spLocks noGrp="1"/>
          </p:cNvSpPr>
          <p:nvPr>
            <p:ph type="title" hasCustomPrompt="1"/>
          </p:nvPr>
        </p:nvSpPr>
        <p:spPr>
          <a:xfrm>
            <a:off x="429768" y="905256"/>
            <a:ext cx="3163824" cy="3008376"/>
          </a:xfrm>
        </p:spPr>
        <p:txBody>
          <a:bodyPr anchor="t">
            <a:noAutofit/>
          </a:bodyPr>
          <a:lstStyle>
            <a:lvl1pPr algn="l">
              <a:lnSpc>
                <a:spcPct val="75000"/>
              </a:lnSpc>
              <a:defRPr sz="5400" b="0" cap="all" spc="100" baseline="0">
                <a:solidFill>
                  <a:schemeClr val="tx2">
                    <a:lumMod val="60000"/>
                    <a:lumOff val="40000"/>
                  </a:schemeClr>
                </a:solidFill>
                <a:effectLst/>
              </a:defRPr>
            </a:lvl1pPr>
          </a:lstStyle>
          <a:p>
            <a:r>
              <a:rPr lang="en-US" noProof="0"/>
              <a:t>SLIDE TITLE</a:t>
            </a:r>
          </a:p>
        </p:txBody>
      </p:sp>
      <p:sp>
        <p:nvSpPr>
          <p:cNvPr id="14" name="Text Placeholder 457">
            <a:extLst>
              <a:ext uri="{FF2B5EF4-FFF2-40B4-BE49-F238E27FC236}">
                <a16:creationId xmlns:a16="http://schemas.microsoft.com/office/drawing/2014/main" id="{6D88C539-D962-6282-7A76-EB38301A7BA8}"/>
              </a:ext>
            </a:extLst>
          </p:cNvPr>
          <p:cNvSpPr>
            <a:spLocks noGrp="1"/>
          </p:cNvSpPr>
          <p:nvPr>
            <p:ph type="body" sz="quarter" idx="21"/>
          </p:nvPr>
        </p:nvSpPr>
        <p:spPr>
          <a:xfrm>
            <a:off x="2368296" y="5852160"/>
            <a:ext cx="5349240" cy="667512"/>
          </a:xfrm>
        </p:spPr>
        <p:txBody>
          <a:bodyPr lIns="0" tIns="182880" rIns="0" bIns="0"/>
          <a:lstStyle>
            <a:lvl1pPr marL="0" indent="0">
              <a:lnSpc>
                <a:spcPct val="75000"/>
              </a:lnSpc>
              <a:spcBef>
                <a:spcPts val="0"/>
              </a:spcBef>
              <a:buNone/>
              <a:defRPr sz="1200" spc="100" baseline="0">
                <a:solidFill>
                  <a:schemeClr val="accent1"/>
                </a:solidFill>
              </a:defRPr>
            </a:lvl1pPr>
          </a:lstStyle>
          <a:p>
            <a:pPr lvl="0"/>
            <a:r>
              <a:rPr lang="en-US" dirty="0"/>
              <a:t>Click to edit Master text styles</a:t>
            </a:r>
          </a:p>
        </p:txBody>
      </p:sp>
      <p:sp>
        <p:nvSpPr>
          <p:cNvPr id="8" name="Slide Number Placeholder 7">
            <a:extLst>
              <a:ext uri="{FF2B5EF4-FFF2-40B4-BE49-F238E27FC236}">
                <a16:creationId xmlns:a16="http://schemas.microsoft.com/office/drawing/2014/main" id="{0DDD8C10-BD86-A5CA-71C0-28BA7BCE50B0}"/>
              </a:ext>
            </a:extLst>
          </p:cNvPr>
          <p:cNvSpPr>
            <a:spLocks noGrp="1"/>
          </p:cNvSpPr>
          <p:nvPr>
            <p:ph type="sldNum" sz="quarter" idx="15"/>
          </p:nvPr>
        </p:nvSpPr>
        <p:spPr/>
        <p:txBody>
          <a:bodyPr/>
          <a:lstStyle/>
          <a:p>
            <a:fld id="{9A491144-CD47-4B84-B11B-27C39DD235FD}" type="slidenum">
              <a:rPr lang="en-US" smtClean="0"/>
              <a:pPr/>
              <a:t>‹#›</a:t>
            </a:fld>
            <a:endParaRPr lang="en-US" dirty="0"/>
          </a:p>
        </p:txBody>
      </p:sp>
      <p:grpSp>
        <p:nvGrpSpPr>
          <p:cNvPr id="223" name="Group 222">
            <a:extLst>
              <a:ext uri="{FF2B5EF4-FFF2-40B4-BE49-F238E27FC236}">
                <a16:creationId xmlns:a16="http://schemas.microsoft.com/office/drawing/2014/main" id="{327222B2-D071-FBBC-8442-E3E7425D8E5E}"/>
              </a:ext>
            </a:extLst>
          </p:cNvPr>
          <p:cNvGrpSpPr/>
          <p:nvPr userDrawn="1"/>
        </p:nvGrpSpPr>
        <p:grpSpPr>
          <a:xfrm>
            <a:off x="1" y="4712330"/>
            <a:ext cx="1727739" cy="2145671"/>
            <a:chOff x="1" y="4712330"/>
            <a:chExt cx="1727739" cy="2145671"/>
          </a:xfrm>
        </p:grpSpPr>
        <p:sp>
          <p:nvSpPr>
            <p:cNvPr id="219" name="Freeform: Shape 218">
              <a:extLst>
                <a:ext uri="{FF2B5EF4-FFF2-40B4-BE49-F238E27FC236}">
                  <a16:creationId xmlns:a16="http://schemas.microsoft.com/office/drawing/2014/main" id="{CA1CB28A-A32B-F213-DCB7-AD60F8D007D6}"/>
                </a:ext>
              </a:extLst>
            </p:cNvPr>
            <p:cNvSpPr/>
            <p:nvPr userDrawn="1"/>
          </p:nvSpPr>
          <p:spPr>
            <a:xfrm>
              <a:off x="1" y="4712330"/>
              <a:ext cx="1727739" cy="2145671"/>
            </a:xfrm>
            <a:custGeom>
              <a:avLst/>
              <a:gdLst>
                <a:gd name="connsiteX0" fmla="*/ 0 w 1727739"/>
                <a:gd name="connsiteY0" fmla="*/ 1231285 h 2145671"/>
                <a:gd name="connsiteX1" fmla="*/ 15778 w 1727739"/>
                <a:gd name="connsiteY1" fmla="*/ 1249400 h 2145671"/>
                <a:gd name="connsiteX2" fmla="*/ 51133 w 1727739"/>
                <a:gd name="connsiteY2" fmla="*/ 1317932 h 2145671"/>
                <a:gd name="connsiteX3" fmla="*/ 27230 w 1727739"/>
                <a:gd name="connsiteY3" fmla="*/ 1682905 h 2145671"/>
                <a:gd name="connsiteX4" fmla="*/ 0 w 1727739"/>
                <a:gd name="connsiteY4" fmla="*/ 1730849 h 2145671"/>
                <a:gd name="connsiteX5" fmla="*/ 0 w 1727739"/>
                <a:gd name="connsiteY5" fmla="*/ 1653638 h 2145671"/>
                <a:gd name="connsiteX6" fmla="*/ 24789 w 1727739"/>
                <a:gd name="connsiteY6" fmla="*/ 1575624 h 2145671"/>
                <a:gd name="connsiteX7" fmla="*/ 17557 w 1727739"/>
                <a:gd name="connsiteY7" fmla="*/ 1330065 h 2145671"/>
                <a:gd name="connsiteX8" fmla="*/ 0 w 1727739"/>
                <a:gd name="connsiteY8" fmla="*/ 1295743 h 2145671"/>
                <a:gd name="connsiteX9" fmla="*/ 0 w 1727739"/>
                <a:gd name="connsiteY9" fmla="*/ 1086667 h 2145671"/>
                <a:gd name="connsiteX10" fmla="*/ 22124 w 1727739"/>
                <a:gd name="connsiteY10" fmla="*/ 1096987 h 2145671"/>
                <a:gd name="connsiteX11" fmla="*/ 167899 w 1727739"/>
                <a:gd name="connsiteY11" fmla="*/ 1269966 h 2145671"/>
                <a:gd name="connsiteX12" fmla="*/ 141617 w 1727739"/>
                <a:gd name="connsiteY12" fmla="*/ 1660596 h 2145671"/>
                <a:gd name="connsiteX13" fmla="*/ 56465 w 1727739"/>
                <a:gd name="connsiteY13" fmla="*/ 1808369 h 2145671"/>
                <a:gd name="connsiteX14" fmla="*/ 0 w 1727739"/>
                <a:gd name="connsiteY14" fmla="*/ 1876239 h 2145671"/>
                <a:gd name="connsiteX15" fmla="*/ 0 w 1727739"/>
                <a:gd name="connsiteY15" fmla="*/ 1824158 h 2145671"/>
                <a:gd name="connsiteX16" fmla="*/ 28388 w 1727739"/>
                <a:gd name="connsiteY16" fmla="*/ 1790020 h 2145671"/>
                <a:gd name="connsiteX17" fmla="*/ 109317 w 1727739"/>
                <a:gd name="connsiteY17" fmla="*/ 1649391 h 2145671"/>
                <a:gd name="connsiteX18" fmla="*/ 135316 w 1727739"/>
                <a:gd name="connsiteY18" fmla="*/ 1282961 h 2145671"/>
                <a:gd name="connsiteX19" fmla="*/ 1653 w 1727739"/>
                <a:gd name="connsiteY19" fmla="*/ 1125735 h 2145671"/>
                <a:gd name="connsiteX20" fmla="*/ 0 w 1727739"/>
                <a:gd name="connsiteY20" fmla="*/ 1124979 h 2145671"/>
                <a:gd name="connsiteX21" fmla="*/ 0 w 1727739"/>
                <a:gd name="connsiteY21" fmla="*/ 988498 h 2145671"/>
                <a:gd name="connsiteX22" fmla="*/ 57661 w 1727739"/>
                <a:gd name="connsiteY22" fmla="*/ 1005914 h 2145671"/>
                <a:gd name="connsiteX23" fmla="*/ 284098 w 1727739"/>
                <a:gd name="connsiteY23" fmla="*/ 1223199 h 2145671"/>
                <a:gd name="connsiteX24" fmla="*/ 255067 w 1727739"/>
                <a:gd name="connsiteY24" fmla="*/ 1638960 h 2145671"/>
                <a:gd name="connsiteX25" fmla="*/ 47701 w 1727739"/>
                <a:gd name="connsiteY25" fmla="*/ 1935327 h 2145671"/>
                <a:gd name="connsiteX26" fmla="*/ 0 w 1727739"/>
                <a:gd name="connsiteY26" fmla="*/ 1993422 h 2145671"/>
                <a:gd name="connsiteX27" fmla="*/ 0 w 1727739"/>
                <a:gd name="connsiteY27" fmla="*/ 1937687 h 2145671"/>
                <a:gd name="connsiteX28" fmla="*/ 21029 w 1727739"/>
                <a:gd name="connsiteY28" fmla="*/ 1912078 h 2145671"/>
                <a:gd name="connsiteX29" fmla="*/ 221941 w 1727739"/>
                <a:gd name="connsiteY29" fmla="*/ 1626009 h 2145671"/>
                <a:gd name="connsiteX30" fmla="*/ 250607 w 1727739"/>
                <a:gd name="connsiteY30" fmla="*/ 1234887 h 2145671"/>
                <a:gd name="connsiteX31" fmla="*/ 41474 w 1727739"/>
                <a:gd name="connsiteY31" fmla="*/ 1035702 h 2145671"/>
                <a:gd name="connsiteX32" fmla="*/ 0 w 1727739"/>
                <a:gd name="connsiteY32" fmla="*/ 1023473 h 2145671"/>
                <a:gd name="connsiteX33" fmla="*/ 0 w 1727739"/>
                <a:gd name="connsiteY33" fmla="*/ 905995 h 2145671"/>
                <a:gd name="connsiteX34" fmla="*/ 77225 w 1727739"/>
                <a:gd name="connsiteY34" fmla="*/ 921143 h 2145671"/>
                <a:gd name="connsiteX35" fmla="*/ 400277 w 1727739"/>
                <a:gd name="connsiteY35" fmla="*/ 1176836 h 2145671"/>
                <a:gd name="connsiteX36" fmla="*/ 369367 w 1727739"/>
                <a:gd name="connsiteY36" fmla="*/ 1616737 h 2145671"/>
                <a:gd name="connsiteX37" fmla="*/ 148772 w 1727739"/>
                <a:gd name="connsiteY37" fmla="*/ 1930440 h 2145671"/>
                <a:gd name="connsiteX38" fmla="*/ 12007 w 1727739"/>
                <a:gd name="connsiteY38" fmla="*/ 2096074 h 2145671"/>
                <a:gd name="connsiteX39" fmla="*/ 0 w 1727739"/>
                <a:gd name="connsiteY39" fmla="*/ 2116235 h 2145671"/>
                <a:gd name="connsiteX40" fmla="*/ 0 w 1727739"/>
                <a:gd name="connsiteY40" fmla="*/ 2058013 h 2145671"/>
                <a:gd name="connsiteX41" fmla="*/ 123875 w 1727739"/>
                <a:gd name="connsiteY41" fmla="*/ 1907504 h 2145671"/>
                <a:gd name="connsiteX42" fmla="*/ 338100 w 1727739"/>
                <a:gd name="connsiteY42" fmla="*/ 1603657 h 2145671"/>
                <a:gd name="connsiteX43" fmla="*/ 369690 w 1727739"/>
                <a:gd name="connsiteY43" fmla="*/ 1187665 h 2145671"/>
                <a:gd name="connsiteX44" fmla="*/ 68928 w 1727739"/>
                <a:gd name="connsiteY44" fmla="*/ 952650 h 2145671"/>
                <a:gd name="connsiteX45" fmla="*/ 0 w 1727739"/>
                <a:gd name="connsiteY45" fmla="*/ 939304 h 2145671"/>
                <a:gd name="connsiteX46" fmla="*/ 0 w 1727739"/>
                <a:gd name="connsiteY46" fmla="*/ 831186 h 2145671"/>
                <a:gd name="connsiteX47" fmla="*/ 83456 w 1727739"/>
                <a:gd name="connsiteY47" fmla="*/ 841011 h 2145671"/>
                <a:gd name="connsiteX48" fmla="*/ 517684 w 1727739"/>
                <a:gd name="connsiteY48" fmla="*/ 1129599 h 2145671"/>
                <a:gd name="connsiteX49" fmla="*/ 482876 w 1727739"/>
                <a:gd name="connsiteY49" fmla="*/ 1594662 h 2145671"/>
                <a:gd name="connsiteX50" fmla="*/ 247398 w 1727739"/>
                <a:gd name="connsiteY50" fmla="*/ 1927232 h 2145671"/>
                <a:gd name="connsiteX51" fmla="*/ 102421 w 1727739"/>
                <a:gd name="connsiteY51" fmla="*/ 2102592 h 2145671"/>
                <a:gd name="connsiteX52" fmla="*/ 76398 w 1727739"/>
                <a:gd name="connsiteY52" fmla="*/ 2145671 h 2145671"/>
                <a:gd name="connsiteX53" fmla="*/ 36232 w 1727739"/>
                <a:gd name="connsiteY53" fmla="*/ 2145671 h 2145671"/>
                <a:gd name="connsiteX54" fmla="*/ 74224 w 1727739"/>
                <a:gd name="connsiteY54" fmla="*/ 2081906 h 2145671"/>
                <a:gd name="connsiteX55" fmla="*/ 221775 w 1727739"/>
                <a:gd name="connsiteY55" fmla="*/ 1903254 h 2145671"/>
                <a:gd name="connsiteX56" fmla="*/ 449751 w 1727739"/>
                <a:gd name="connsiteY56" fmla="*/ 1581709 h 2145671"/>
                <a:gd name="connsiteX57" fmla="*/ 484010 w 1727739"/>
                <a:gd name="connsiteY57" fmla="*/ 1141023 h 2145671"/>
                <a:gd name="connsiteX58" fmla="*/ 75667 w 1727739"/>
                <a:gd name="connsiteY58" fmla="*/ 874002 h 2145671"/>
                <a:gd name="connsiteX59" fmla="*/ 0 w 1727739"/>
                <a:gd name="connsiteY59" fmla="*/ 865050 h 2145671"/>
                <a:gd name="connsiteX60" fmla="*/ 0 w 1727739"/>
                <a:gd name="connsiteY60" fmla="*/ 757479 h 2145671"/>
                <a:gd name="connsiteX61" fmla="*/ 177746 w 1727739"/>
                <a:gd name="connsiteY61" fmla="*/ 778768 h 2145671"/>
                <a:gd name="connsiteX62" fmla="*/ 634182 w 1727739"/>
                <a:gd name="connsiteY62" fmla="*/ 1082220 h 2145671"/>
                <a:gd name="connsiteX63" fmla="*/ 596808 w 1727739"/>
                <a:gd name="connsiteY63" fmla="*/ 1572679 h 2145671"/>
                <a:gd name="connsiteX64" fmla="*/ 349150 w 1727739"/>
                <a:gd name="connsiteY64" fmla="*/ 1921847 h 2145671"/>
                <a:gd name="connsiteX65" fmla="*/ 195415 w 1727739"/>
                <a:gd name="connsiteY65" fmla="*/ 2106641 h 2145671"/>
                <a:gd name="connsiteX66" fmla="*/ 171962 w 1727739"/>
                <a:gd name="connsiteY66" fmla="*/ 2145671 h 2145671"/>
                <a:gd name="connsiteX67" fmla="*/ 132155 w 1727739"/>
                <a:gd name="connsiteY67" fmla="*/ 2145671 h 2145671"/>
                <a:gd name="connsiteX68" fmla="*/ 166541 w 1727739"/>
                <a:gd name="connsiteY68" fmla="*/ 2088265 h 2145671"/>
                <a:gd name="connsiteX69" fmla="*/ 322941 w 1727739"/>
                <a:gd name="connsiteY69" fmla="*/ 1899825 h 2145671"/>
                <a:gd name="connsiteX70" fmla="*/ 564408 w 1727739"/>
                <a:gd name="connsiteY70" fmla="*/ 1560768 h 2145671"/>
                <a:gd name="connsiteX71" fmla="*/ 601416 w 1727739"/>
                <a:gd name="connsiteY71" fmla="*/ 1094951 h 2145671"/>
                <a:gd name="connsiteX72" fmla="*/ 171221 w 1727739"/>
                <a:gd name="connsiteY72" fmla="*/ 813028 h 2145671"/>
                <a:gd name="connsiteX73" fmla="*/ 0 w 1727739"/>
                <a:gd name="connsiteY73" fmla="*/ 792863 h 2145671"/>
                <a:gd name="connsiteX74" fmla="*/ 0 w 1727739"/>
                <a:gd name="connsiteY74" fmla="*/ 684618 h 2145671"/>
                <a:gd name="connsiteX75" fmla="*/ 56274 w 1727739"/>
                <a:gd name="connsiteY75" fmla="*/ 691194 h 2145671"/>
                <a:gd name="connsiteX76" fmla="*/ 750565 w 1727739"/>
                <a:gd name="connsiteY76" fmla="*/ 1034549 h 2145671"/>
                <a:gd name="connsiteX77" fmla="*/ 710352 w 1727739"/>
                <a:gd name="connsiteY77" fmla="*/ 1549436 h 2145671"/>
                <a:gd name="connsiteX78" fmla="*/ 448938 w 1727739"/>
                <a:gd name="connsiteY78" fmla="*/ 1916303 h 2145671"/>
                <a:gd name="connsiteX79" fmla="*/ 286757 w 1727739"/>
                <a:gd name="connsiteY79" fmla="*/ 2110696 h 2145671"/>
                <a:gd name="connsiteX80" fmla="*/ 265631 w 1727739"/>
                <a:gd name="connsiteY80" fmla="*/ 2145671 h 2145671"/>
                <a:gd name="connsiteX81" fmla="*/ 227635 w 1727739"/>
                <a:gd name="connsiteY81" fmla="*/ 2145671 h 2145671"/>
                <a:gd name="connsiteX82" fmla="*/ 259405 w 1727739"/>
                <a:gd name="connsiteY82" fmla="*/ 2092761 h 2145671"/>
                <a:gd name="connsiteX83" fmla="*/ 423979 w 1727739"/>
                <a:gd name="connsiteY83" fmla="*/ 1894961 h 2145671"/>
                <a:gd name="connsiteX84" fmla="*/ 678758 w 1727739"/>
                <a:gd name="connsiteY84" fmla="*/ 1538130 h 2145671"/>
                <a:gd name="connsiteX85" fmla="*/ 718872 w 1727739"/>
                <a:gd name="connsiteY85" fmla="*/ 1047698 h 2145671"/>
                <a:gd name="connsiteX86" fmla="*/ 52353 w 1727739"/>
                <a:gd name="connsiteY86" fmla="*/ 725272 h 2145671"/>
                <a:gd name="connsiteX87" fmla="*/ 0 w 1727739"/>
                <a:gd name="connsiteY87" fmla="*/ 719104 h 2145671"/>
                <a:gd name="connsiteX88" fmla="*/ 0 w 1727739"/>
                <a:gd name="connsiteY88" fmla="*/ 611515 h 2145671"/>
                <a:gd name="connsiteX89" fmla="*/ 139908 w 1727739"/>
                <a:gd name="connsiteY89" fmla="*/ 627989 h 2145671"/>
                <a:gd name="connsiteX90" fmla="*/ 867592 w 1727739"/>
                <a:gd name="connsiteY90" fmla="*/ 989145 h 2145671"/>
                <a:gd name="connsiteX91" fmla="*/ 824262 w 1727739"/>
                <a:gd name="connsiteY91" fmla="*/ 1528644 h 2145671"/>
                <a:gd name="connsiteX92" fmla="*/ 549538 w 1727739"/>
                <a:gd name="connsiteY92" fmla="*/ 1913283 h 2145671"/>
                <a:gd name="connsiteX93" fmla="*/ 378801 w 1727739"/>
                <a:gd name="connsiteY93" fmla="*/ 2117116 h 2145671"/>
                <a:gd name="connsiteX94" fmla="*/ 361515 w 1727739"/>
                <a:gd name="connsiteY94" fmla="*/ 2145671 h 2145671"/>
                <a:gd name="connsiteX95" fmla="*/ 324810 w 1727739"/>
                <a:gd name="connsiteY95" fmla="*/ 2145671 h 2145671"/>
                <a:gd name="connsiteX96" fmla="*/ 354057 w 1727739"/>
                <a:gd name="connsiteY96" fmla="*/ 2097269 h 2145671"/>
                <a:gd name="connsiteX97" fmla="*/ 526938 w 1727739"/>
                <a:gd name="connsiteY97" fmla="*/ 1890301 h 2145671"/>
                <a:gd name="connsiteX98" fmla="*/ 795473 w 1727739"/>
                <a:gd name="connsiteY98" fmla="*/ 1515770 h 2145671"/>
                <a:gd name="connsiteX99" fmla="*/ 838252 w 1727739"/>
                <a:gd name="connsiteY99" fmla="*/ 1000652 h 2145671"/>
                <a:gd name="connsiteX100" fmla="*/ 139258 w 1727739"/>
                <a:gd name="connsiteY100" fmla="*/ 661726 h 2145671"/>
                <a:gd name="connsiteX101" fmla="*/ 0 w 1727739"/>
                <a:gd name="connsiteY101" fmla="*/ 645308 h 2145671"/>
                <a:gd name="connsiteX102" fmla="*/ 0 w 1727739"/>
                <a:gd name="connsiteY102" fmla="*/ 537959 h 2145671"/>
                <a:gd name="connsiteX103" fmla="*/ 1081 w 1727739"/>
                <a:gd name="connsiteY103" fmla="*/ 538160 h 2145671"/>
                <a:gd name="connsiteX104" fmla="*/ 224227 w 1727739"/>
                <a:gd name="connsiteY104" fmla="*/ 564689 h 2145671"/>
                <a:gd name="connsiteX105" fmla="*/ 984125 w 1727739"/>
                <a:gd name="connsiteY105" fmla="*/ 942522 h 2145671"/>
                <a:gd name="connsiteX106" fmla="*/ 938133 w 1727739"/>
                <a:gd name="connsiteY106" fmla="*/ 1506715 h 2145671"/>
                <a:gd name="connsiteX107" fmla="*/ 649835 w 1727739"/>
                <a:gd name="connsiteY107" fmla="*/ 1909313 h 2145671"/>
                <a:gd name="connsiteX108" fmla="*/ 470713 w 1727739"/>
                <a:gd name="connsiteY108" fmla="*/ 2122410 h 2145671"/>
                <a:gd name="connsiteX109" fmla="*/ 456586 w 1727739"/>
                <a:gd name="connsiteY109" fmla="*/ 2145671 h 2145671"/>
                <a:gd name="connsiteX110" fmla="*/ 419128 w 1727739"/>
                <a:gd name="connsiteY110" fmla="*/ 2145671 h 2145671"/>
                <a:gd name="connsiteX111" fmla="*/ 445350 w 1727739"/>
                <a:gd name="connsiteY111" fmla="*/ 2102510 h 2145671"/>
                <a:gd name="connsiteX112" fmla="*/ 626610 w 1727739"/>
                <a:gd name="connsiteY112" fmla="*/ 1885990 h 2145671"/>
                <a:gd name="connsiteX113" fmla="*/ 908715 w 1727739"/>
                <a:gd name="connsiteY113" fmla="*/ 1493501 h 2145671"/>
                <a:gd name="connsiteX114" fmla="*/ 954163 w 1727739"/>
                <a:gd name="connsiteY114" fmla="*/ 953689 h 2145671"/>
                <a:gd name="connsiteX115" fmla="*/ 222870 w 1727739"/>
                <a:gd name="connsiteY115" fmla="*/ 598528 h 2145671"/>
                <a:gd name="connsiteX116" fmla="*/ 0 w 1727739"/>
                <a:gd name="connsiteY116" fmla="*/ 572090 h 2145671"/>
                <a:gd name="connsiteX117" fmla="*/ 0 w 1727739"/>
                <a:gd name="connsiteY117" fmla="*/ 459463 h 2145671"/>
                <a:gd name="connsiteX118" fmla="*/ 75310 w 1727739"/>
                <a:gd name="connsiteY118" fmla="*/ 473472 h 2145671"/>
                <a:gd name="connsiteX119" fmla="*/ 308965 w 1727739"/>
                <a:gd name="connsiteY119" fmla="*/ 501075 h 2145671"/>
                <a:gd name="connsiteX120" fmla="*/ 1101607 w 1727739"/>
                <a:gd name="connsiteY120" fmla="*/ 895230 h 2145671"/>
                <a:gd name="connsiteX121" fmla="*/ 1052686 w 1727739"/>
                <a:gd name="connsiteY121" fmla="*/ 1484292 h 2145671"/>
                <a:gd name="connsiteX122" fmla="*/ 750895 w 1727739"/>
                <a:gd name="connsiteY122" fmla="*/ 1904407 h 2145671"/>
                <a:gd name="connsiteX123" fmla="*/ 563297 w 1727739"/>
                <a:gd name="connsiteY123" fmla="*/ 2127128 h 2145671"/>
                <a:gd name="connsiteX124" fmla="*/ 551975 w 1727739"/>
                <a:gd name="connsiteY124" fmla="*/ 2145671 h 2145671"/>
                <a:gd name="connsiteX125" fmla="*/ 508282 w 1727739"/>
                <a:gd name="connsiteY125" fmla="*/ 2145671 h 2145671"/>
                <a:gd name="connsiteX126" fmla="*/ 532671 w 1727739"/>
                <a:gd name="connsiteY126" fmla="*/ 2105322 h 2145671"/>
                <a:gd name="connsiteX127" fmla="*/ 724508 w 1727739"/>
                <a:gd name="connsiteY127" fmla="*/ 1877089 h 2145671"/>
                <a:gd name="connsiteX128" fmla="*/ 1020368 w 1727739"/>
                <a:gd name="connsiteY128" fmla="*/ 1466905 h 2145671"/>
                <a:gd name="connsiteX129" fmla="*/ 1068479 w 1727739"/>
                <a:gd name="connsiteY129" fmla="*/ 902407 h 2145671"/>
                <a:gd name="connsiteX130" fmla="*/ 304262 w 1727739"/>
                <a:gd name="connsiteY130" fmla="*/ 530667 h 2145671"/>
                <a:gd name="connsiteX131" fmla="*/ 63399 w 1727739"/>
                <a:gd name="connsiteY131" fmla="*/ 501794 h 2145671"/>
                <a:gd name="connsiteX132" fmla="*/ 0 w 1727739"/>
                <a:gd name="connsiteY132" fmla="*/ 489913 h 2145671"/>
                <a:gd name="connsiteX133" fmla="*/ 0 w 1727739"/>
                <a:gd name="connsiteY133" fmla="*/ 378152 h 2145671"/>
                <a:gd name="connsiteX134" fmla="*/ 33071 w 1727739"/>
                <a:gd name="connsiteY134" fmla="*/ 387272 h 2145671"/>
                <a:gd name="connsiteX135" fmla="*/ 394456 w 1727739"/>
                <a:gd name="connsiteY135" fmla="*/ 438109 h 2145671"/>
                <a:gd name="connsiteX136" fmla="*/ 1219132 w 1727739"/>
                <a:gd name="connsiteY136" fmla="*/ 848681 h 2145671"/>
                <a:gd name="connsiteX137" fmla="*/ 1167545 w 1727739"/>
                <a:gd name="connsiteY137" fmla="*/ 1462434 h 2145671"/>
                <a:gd name="connsiteX138" fmla="*/ 852184 w 1727739"/>
                <a:gd name="connsiteY138" fmla="*/ 1900505 h 2145671"/>
                <a:gd name="connsiteX139" fmla="*/ 656025 w 1727739"/>
                <a:gd name="connsiteY139" fmla="*/ 2132663 h 2145671"/>
                <a:gd name="connsiteX140" fmla="*/ 648076 w 1727739"/>
                <a:gd name="connsiteY140" fmla="*/ 2145671 h 2145671"/>
                <a:gd name="connsiteX141" fmla="*/ 608706 w 1727739"/>
                <a:gd name="connsiteY141" fmla="*/ 2145671 h 2145671"/>
                <a:gd name="connsiteX142" fmla="*/ 627912 w 1727739"/>
                <a:gd name="connsiteY142" fmla="*/ 2114193 h 2145671"/>
                <a:gd name="connsiteX143" fmla="*/ 828413 w 1727739"/>
                <a:gd name="connsiteY143" fmla="*/ 1876399 h 2145671"/>
                <a:gd name="connsiteX144" fmla="*/ 1137766 w 1727739"/>
                <a:gd name="connsiteY144" fmla="*/ 1448700 h 2145671"/>
                <a:gd name="connsiteX145" fmla="*/ 1188805 w 1727739"/>
                <a:gd name="connsiteY145" fmla="*/ 859325 h 2145671"/>
                <a:gd name="connsiteX146" fmla="*/ 392377 w 1727739"/>
                <a:gd name="connsiteY146" fmla="*/ 470910 h 2145671"/>
                <a:gd name="connsiteX147" fmla="*/ 21041 w 1727739"/>
                <a:gd name="connsiteY147" fmla="*/ 418234 h 2145671"/>
                <a:gd name="connsiteX148" fmla="*/ 0 w 1727739"/>
                <a:gd name="connsiteY148" fmla="*/ 412345 h 2145671"/>
                <a:gd name="connsiteX149" fmla="*/ 0 w 1727739"/>
                <a:gd name="connsiteY149" fmla="*/ 293879 h 2145671"/>
                <a:gd name="connsiteX150" fmla="*/ 102940 w 1727739"/>
                <a:gd name="connsiteY150" fmla="*/ 322280 h 2145671"/>
                <a:gd name="connsiteX151" fmla="*/ 479444 w 1727739"/>
                <a:gd name="connsiteY151" fmla="*/ 375121 h 2145671"/>
                <a:gd name="connsiteX152" fmla="*/ 1336598 w 1727739"/>
                <a:gd name="connsiteY152" fmla="*/ 802190 h 2145671"/>
                <a:gd name="connsiteX153" fmla="*/ 1282083 w 1727739"/>
                <a:gd name="connsiteY153" fmla="*/ 1440818 h 2145671"/>
                <a:gd name="connsiteX154" fmla="*/ 952965 w 1727739"/>
                <a:gd name="connsiteY154" fmla="*/ 1896582 h 2145671"/>
                <a:gd name="connsiteX155" fmla="*/ 747700 w 1727739"/>
                <a:gd name="connsiteY155" fmla="*/ 2137110 h 2145671"/>
                <a:gd name="connsiteX156" fmla="*/ 742441 w 1727739"/>
                <a:gd name="connsiteY156" fmla="*/ 2145671 h 2145671"/>
                <a:gd name="connsiteX157" fmla="*/ 701607 w 1727739"/>
                <a:gd name="connsiteY157" fmla="*/ 2145671 h 2145671"/>
                <a:gd name="connsiteX158" fmla="*/ 717640 w 1727739"/>
                <a:gd name="connsiteY158" fmla="*/ 2119267 h 2145671"/>
                <a:gd name="connsiteX159" fmla="*/ 926718 w 1727739"/>
                <a:gd name="connsiteY159" fmla="*/ 1872267 h 2145671"/>
                <a:gd name="connsiteX160" fmla="*/ 1249381 w 1727739"/>
                <a:gd name="connsiteY160" fmla="*/ 1426796 h 2145671"/>
                <a:gd name="connsiteX161" fmla="*/ 1303086 w 1727739"/>
                <a:gd name="connsiteY161" fmla="*/ 812731 h 2145671"/>
                <a:gd name="connsiteX162" fmla="*/ 474620 w 1727739"/>
                <a:gd name="connsiteY162" fmla="*/ 407897 h 2145671"/>
                <a:gd name="connsiteX163" fmla="*/ 88006 w 1727739"/>
                <a:gd name="connsiteY163" fmla="*/ 353229 h 2145671"/>
                <a:gd name="connsiteX164" fmla="*/ 0 w 1727739"/>
                <a:gd name="connsiteY164" fmla="*/ 328571 h 2145671"/>
                <a:gd name="connsiteX165" fmla="*/ 0 w 1727739"/>
                <a:gd name="connsiteY165" fmla="*/ 200889 h 2145671"/>
                <a:gd name="connsiteX166" fmla="*/ 50657 w 1727739"/>
                <a:gd name="connsiteY166" fmla="*/ 221823 h 2145671"/>
                <a:gd name="connsiteX167" fmla="*/ 562723 w 1727739"/>
                <a:gd name="connsiteY167" fmla="*/ 310220 h 2145671"/>
                <a:gd name="connsiteX168" fmla="*/ 1452539 w 1727739"/>
                <a:gd name="connsiteY168" fmla="*/ 754045 h 2145671"/>
                <a:gd name="connsiteX169" fmla="*/ 1395095 w 1727739"/>
                <a:gd name="connsiteY169" fmla="*/ 1417546 h 2145671"/>
                <a:gd name="connsiteX170" fmla="*/ 1052483 w 1727739"/>
                <a:gd name="connsiteY170" fmla="*/ 1890827 h 2145671"/>
                <a:gd name="connsiteX171" fmla="*/ 839133 w 1727739"/>
                <a:gd name="connsiteY171" fmla="*/ 2142301 h 2145671"/>
                <a:gd name="connsiteX172" fmla="*/ 837069 w 1727739"/>
                <a:gd name="connsiteY172" fmla="*/ 2145671 h 2145671"/>
                <a:gd name="connsiteX173" fmla="*/ 798925 w 1727739"/>
                <a:gd name="connsiteY173" fmla="*/ 2145671 h 2145671"/>
                <a:gd name="connsiteX174" fmla="*/ 811473 w 1727739"/>
                <a:gd name="connsiteY174" fmla="*/ 2125112 h 2145671"/>
                <a:gd name="connsiteX175" fmla="*/ 1028920 w 1727739"/>
                <a:gd name="connsiteY175" fmla="*/ 1868127 h 2145671"/>
                <a:gd name="connsiteX176" fmla="*/ 1365338 w 1727739"/>
                <a:gd name="connsiteY176" fmla="*/ 1404961 h 2145671"/>
                <a:gd name="connsiteX177" fmla="*/ 1421968 w 1727739"/>
                <a:gd name="connsiteY177" fmla="*/ 766023 h 2145671"/>
                <a:gd name="connsiteX178" fmla="*/ 560762 w 1727739"/>
                <a:gd name="connsiteY178" fmla="*/ 344872 h 2145671"/>
                <a:gd name="connsiteX179" fmla="*/ 33840 w 1727739"/>
                <a:gd name="connsiteY179" fmla="*/ 252731 h 2145671"/>
                <a:gd name="connsiteX180" fmla="*/ 0 w 1727739"/>
                <a:gd name="connsiteY180" fmla="*/ 238542 h 2145671"/>
                <a:gd name="connsiteX181" fmla="*/ 0 w 1727739"/>
                <a:gd name="connsiteY181" fmla="*/ 106892 h 2145671"/>
                <a:gd name="connsiteX182" fmla="*/ 115517 w 1727739"/>
                <a:gd name="connsiteY182" fmla="*/ 154645 h 2145671"/>
                <a:gd name="connsiteX183" fmla="*/ 647538 w 1727739"/>
                <a:gd name="connsiteY183" fmla="*/ 245800 h 2145671"/>
                <a:gd name="connsiteX184" fmla="*/ 1571085 w 1727739"/>
                <a:gd name="connsiteY184" fmla="*/ 706801 h 2145671"/>
                <a:gd name="connsiteX185" fmla="*/ 1510793 w 1727739"/>
                <a:gd name="connsiteY185" fmla="*/ 1394731 h 2145671"/>
                <a:gd name="connsiteX186" fmla="*/ 1154610 w 1727739"/>
                <a:gd name="connsiteY186" fmla="*/ 1885971 h 2145671"/>
                <a:gd name="connsiteX187" fmla="*/ 1037556 w 1727739"/>
                <a:gd name="connsiteY187" fmla="*/ 2016073 h 2145671"/>
                <a:gd name="connsiteX188" fmla="*/ 933722 w 1727739"/>
                <a:gd name="connsiteY188" fmla="*/ 2145671 h 2145671"/>
                <a:gd name="connsiteX189" fmla="*/ 892303 w 1727739"/>
                <a:gd name="connsiteY189" fmla="*/ 2145671 h 2145671"/>
                <a:gd name="connsiteX190" fmla="*/ 902182 w 1727739"/>
                <a:gd name="connsiteY190" fmla="*/ 2129503 h 2145671"/>
                <a:gd name="connsiteX191" fmla="*/ 1128122 w 1727739"/>
                <a:gd name="connsiteY191" fmla="*/ 1862984 h 2145671"/>
                <a:gd name="connsiteX192" fmla="*/ 1477847 w 1727739"/>
                <a:gd name="connsiteY192" fmla="*/ 1382041 h 2145671"/>
                <a:gd name="connsiteX193" fmla="*/ 1537329 w 1727739"/>
                <a:gd name="connsiteY193" fmla="*/ 718673 h 2145671"/>
                <a:gd name="connsiteX194" fmla="*/ 643724 w 1727739"/>
                <a:gd name="connsiteY194" fmla="*/ 280581 h 2145671"/>
                <a:gd name="connsiteX195" fmla="*/ 98240 w 1727739"/>
                <a:gd name="connsiteY195" fmla="*/ 185242 h 2145671"/>
                <a:gd name="connsiteX196" fmla="*/ 0 w 1727739"/>
                <a:gd name="connsiteY196" fmla="*/ 143895 h 2145671"/>
                <a:gd name="connsiteX197" fmla="*/ 0 w 1727739"/>
                <a:gd name="connsiteY197" fmla="*/ 0 h 2145671"/>
                <a:gd name="connsiteX198" fmla="*/ 60200 w 1727739"/>
                <a:gd name="connsiteY198" fmla="*/ 37461 h 2145671"/>
                <a:gd name="connsiteX199" fmla="*/ 732190 w 1727739"/>
                <a:gd name="connsiteY199" fmla="*/ 183043 h 2145671"/>
                <a:gd name="connsiteX200" fmla="*/ 1686257 w 1727739"/>
                <a:gd name="connsiteY200" fmla="*/ 659970 h 2145671"/>
                <a:gd name="connsiteX201" fmla="*/ 1623480 w 1727739"/>
                <a:gd name="connsiteY201" fmla="*/ 1372849 h 2145671"/>
                <a:gd name="connsiteX202" fmla="*/ 1253806 w 1727739"/>
                <a:gd name="connsiteY202" fmla="*/ 1881602 h 2145671"/>
                <a:gd name="connsiteX203" fmla="*/ 1132448 w 1727739"/>
                <a:gd name="connsiteY203" fmla="*/ 2016276 h 2145671"/>
                <a:gd name="connsiteX204" fmla="*/ 1028715 w 1727739"/>
                <a:gd name="connsiteY204" fmla="*/ 2145671 h 2145671"/>
                <a:gd name="connsiteX205" fmla="*/ 985795 w 1727739"/>
                <a:gd name="connsiteY205" fmla="*/ 2145671 h 2145671"/>
                <a:gd name="connsiteX206" fmla="*/ 992954 w 1727739"/>
                <a:gd name="connsiteY206" fmla="*/ 2133995 h 2145671"/>
                <a:gd name="connsiteX207" fmla="*/ 1227397 w 1727739"/>
                <a:gd name="connsiteY207" fmla="*/ 1858172 h 2145671"/>
                <a:gd name="connsiteX208" fmla="*/ 1590699 w 1727739"/>
                <a:gd name="connsiteY208" fmla="*/ 1359272 h 2145671"/>
                <a:gd name="connsiteX209" fmla="*/ 1652926 w 1727739"/>
                <a:gd name="connsiteY209" fmla="*/ 670770 h 2145671"/>
                <a:gd name="connsiteX210" fmla="*/ 726761 w 1727739"/>
                <a:gd name="connsiteY210" fmla="*/ 216622 h 2145671"/>
                <a:gd name="connsiteX211" fmla="*/ 38100 w 1727739"/>
                <a:gd name="connsiteY211" fmla="*/ 65520 h 2145671"/>
                <a:gd name="connsiteX212" fmla="*/ 0 w 1727739"/>
                <a:gd name="connsiteY212" fmla="*/ 41458 h 2145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Lst>
              <a:rect l="l" t="t" r="r" b="b"/>
              <a:pathLst>
                <a:path w="1727739" h="2145671">
                  <a:moveTo>
                    <a:pt x="0" y="1231285"/>
                  </a:moveTo>
                  <a:lnTo>
                    <a:pt x="15778" y="1249400"/>
                  </a:lnTo>
                  <a:cubicBezTo>
                    <a:pt x="29523" y="1269609"/>
                    <a:pt x="41402" y="1292334"/>
                    <a:pt x="51133" y="1317932"/>
                  </a:cubicBezTo>
                  <a:cubicBezTo>
                    <a:pt x="89161" y="1419592"/>
                    <a:pt x="81397" y="1542656"/>
                    <a:pt x="27230" y="1682905"/>
                  </a:cubicBezTo>
                  <a:lnTo>
                    <a:pt x="0" y="1730849"/>
                  </a:lnTo>
                  <a:lnTo>
                    <a:pt x="0" y="1653638"/>
                  </a:lnTo>
                  <a:lnTo>
                    <a:pt x="24789" y="1575624"/>
                  </a:lnTo>
                  <a:cubicBezTo>
                    <a:pt x="47014" y="1482947"/>
                    <a:pt x="44326" y="1400852"/>
                    <a:pt x="17557" y="1330065"/>
                  </a:cubicBezTo>
                  <a:lnTo>
                    <a:pt x="0" y="1295743"/>
                  </a:lnTo>
                  <a:close/>
                  <a:moveTo>
                    <a:pt x="0" y="1086667"/>
                  </a:moveTo>
                  <a:lnTo>
                    <a:pt x="22124" y="1096987"/>
                  </a:lnTo>
                  <a:cubicBezTo>
                    <a:pt x="86105" y="1134008"/>
                    <a:pt x="137458" y="1188235"/>
                    <a:pt x="167899" y="1269966"/>
                  </a:cubicBezTo>
                  <a:cubicBezTo>
                    <a:pt x="208630" y="1379426"/>
                    <a:pt x="200035" y="1510806"/>
                    <a:pt x="141617" y="1660596"/>
                  </a:cubicBezTo>
                  <a:cubicBezTo>
                    <a:pt x="120345" y="1713905"/>
                    <a:pt x="90435" y="1762482"/>
                    <a:pt x="56465" y="1808369"/>
                  </a:cubicBezTo>
                  <a:lnTo>
                    <a:pt x="0" y="1876239"/>
                  </a:lnTo>
                  <a:lnTo>
                    <a:pt x="0" y="1824158"/>
                  </a:lnTo>
                  <a:lnTo>
                    <a:pt x="28388" y="1790020"/>
                  </a:lnTo>
                  <a:cubicBezTo>
                    <a:pt x="61203" y="1745759"/>
                    <a:pt x="89802" y="1699351"/>
                    <a:pt x="109317" y="1649391"/>
                  </a:cubicBezTo>
                  <a:cubicBezTo>
                    <a:pt x="164427" y="1507709"/>
                    <a:pt x="173163" y="1384358"/>
                    <a:pt x="135316" y="1282961"/>
                  </a:cubicBezTo>
                  <a:cubicBezTo>
                    <a:pt x="107626" y="1208751"/>
                    <a:pt x="60906" y="1159482"/>
                    <a:pt x="1653" y="1125735"/>
                  </a:cubicBezTo>
                  <a:lnTo>
                    <a:pt x="0" y="1124979"/>
                  </a:lnTo>
                  <a:close/>
                  <a:moveTo>
                    <a:pt x="0" y="988498"/>
                  </a:moveTo>
                  <a:lnTo>
                    <a:pt x="57661" y="1005914"/>
                  </a:lnTo>
                  <a:cubicBezTo>
                    <a:pt x="158774" y="1043705"/>
                    <a:pt x="241182" y="1107523"/>
                    <a:pt x="284098" y="1223199"/>
                  </a:cubicBezTo>
                  <a:cubicBezTo>
                    <a:pt x="327424" y="1339749"/>
                    <a:pt x="317559" y="1479371"/>
                    <a:pt x="255067" y="1638960"/>
                  </a:cubicBezTo>
                  <a:cubicBezTo>
                    <a:pt x="209600" y="1750322"/>
                    <a:pt x="127077" y="1846435"/>
                    <a:pt x="47701" y="1935327"/>
                  </a:cubicBezTo>
                  <a:lnTo>
                    <a:pt x="0" y="1993422"/>
                  </a:lnTo>
                  <a:lnTo>
                    <a:pt x="0" y="1937687"/>
                  </a:lnTo>
                  <a:lnTo>
                    <a:pt x="21029" y="1912078"/>
                  </a:lnTo>
                  <a:cubicBezTo>
                    <a:pt x="99175" y="1823655"/>
                    <a:pt x="179583" y="1732886"/>
                    <a:pt x="221941" y="1626009"/>
                  </a:cubicBezTo>
                  <a:cubicBezTo>
                    <a:pt x="281307" y="1474788"/>
                    <a:pt x="290868" y="1343117"/>
                    <a:pt x="250607" y="1234887"/>
                  </a:cubicBezTo>
                  <a:cubicBezTo>
                    <a:pt x="211660" y="1128833"/>
                    <a:pt x="136443" y="1070462"/>
                    <a:pt x="41474" y="1035702"/>
                  </a:cubicBezTo>
                  <a:lnTo>
                    <a:pt x="0" y="1023473"/>
                  </a:lnTo>
                  <a:close/>
                  <a:moveTo>
                    <a:pt x="0" y="905995"/>
                  </a:moveTo>
                  <a:lnTo>
                    <a:pt x="77225" y="921143"/>
                  </a:lnTo>
                  <a:cubicBezTo>
                    <a:pt x="221423" y="955938"/>
                    <a:pt x="343158" y="1023048"/>
                    <a:pt x="400277" y="1176836"/>
                  </a:cubicBezTo>
                  <a:cubicBezTo>
                    <a:pt x="446810" y="1299672"/>
                    <a:pt x="434021" y="1449067"/>
                    <a:pt x="369367" y="1616737"/>
                  </a:cubicBezTo>
                  <a:cubicBezTo>
                    <a:pt x="323658" y="1734465"/>
                    <a:pt x="234218" y="1834612"/>
                    <a:pt x="148772" y="1930440"/>
                  </a:cubicBezTo>
                  <a:cubicBezTo>
                    <a:pt x="99415" y="1985871"/>
                    <a:pt x="51357" y="2039816"/>
                    <a:pt x="12007" y="2096074"/>
                  </a:cubicBezTo>
                  <a:lnTo>
                    <a:pt x="0" y="2116235"/>
                  </a:lnTo>
                  <a:lnTo>
                    <a:pt x="0" y="2058013"/>
                  </a:lnTo>
                  <a:lnTo>
                    <a:pt x="123875" y="1907504"/>
                  </a:lnTo>
                  <a:cubicBezTo>
                    <a:pt x="207063" y="1814027"/>
                    <a:pt x="293195" y="1716949"/>
                    <a:pt x="338100" y="1603657"/>
                  </a:cubicBezTo>
                  <a:cubicBezTo>
                    <a:pt x="401721" y="1442897"/>
                    <a:pt x="411506" y="1303721"/>
                    <a:pt x="369690" y="1187665"/>
                  </a:cubicBezTo>
                  <a:cubicBezTo>
                    <a:pt x="318110" y="1047438"/>
                    <a:pt x="206502" y="985408"/>
                    <a:pt x="68928" y="952650"/>
                  </a:cubicBezTo>
                  <a:lnTo>
                    <a:pt x="0" y="939304"/>
                  </a:lnTo>
                  <a:close/>
                  <a:moveTo>
                    <a:pt x="0" y="831186"/>
                  </a:moveTo>
                  <a:lnTo>
                    <a:pt x="83456" y="841011"/>
                  </a:lnTo>
                  <a:cubicBezTo>
                    <a:pt x="275487" y="871652"/>
                    <a:pt x="446720" y="935701"/>
                    <a:pt x="517684" y="1129599"/>
                  </a:cubicBezTo>
                  <a:cubicBezTo>
                    <a:pt x="565583" y="1259996"/>
                    <a:pt x="553539" y="1416617"/>
                    <a:pt x="482876" y="1594662"/>
                  </a:cubicBezTo>
                  <a:cubicBezTo>
                    <a:pt x="431842" y="1721507"/>
                    <a:pt x="337787" y="1825645"/>
                    <a:pt x="247398" y="1927232"/>
                  </a:cubicBezTo>
                  <a:cubicBezTo>
                    <a:pt x="195498" y="1986558"/>
                    <a:pt x="144395" y="2043396"/>
                    <a:pt x="102421" y="2102592"/>
                  </a:cubicBezTo>
                  <a:lnTo>
                    <a:pt x="76398" y="2145671"/>
                  </a:lnTo>
                  <a:lnTo>
                    <a:pt x="36232" y="2145671"/>
                  </a:lnTo>
                  <a:lnTo>
                    <a:pt x="74224" y="2081906"/>
                  </a:lnTo>
                  <a:cubicBezTo>
                    <a:pt x="117825" y="2019595"/>
                    <a:pt x="170289" y="1960940"/>
                    <a:pt x="221775" y="1903254"/>
                  </a:cubicBezTo>
                  <a:cubicBezTo>
                    <a:pt x="310347" y="1804095"/>
                    <a:pt x="402045" y="1701598"/>
                    <a:pt x="449751" y="1581709"/>
                  </a:cubicBezTo>
                  <a:cubicBezTo>
                    <a:pt x="516845" y="1411953"/>
                    <a:pt x="530359" y="1263599"/>
                    <a:pt x="484010" y="1141023"/>
                  </a:cubicBezTo>
                  <a:cubicBezTo>
                    <a:pt x="418412" y="961974"/>
                    <a:pt x="261483" y="903286"/>
                    <a:pt x="75667" y="874002"/>
                  </a:cubicBezTo>
                  <a:lnTo>
                    <a:pt x="0" y="865050"/>
                  </a:lnTo>
                  <a:close/>
                  <a:moveTo>
                    <a:pt x="0" y="757479"/>
                  </a:moveTo>
                  <a:lnTo>
                    <a:pt x="177746" y="778768"/>
                  </a:lnTo>
                  <a:cubicBezTo>
                    <a:pt x="379686" y="811205"/>
                    <a:pt x="559394" y="878211"/>
                    <a:pt x="634182" y="1082220"/>
                  </a:cubicBezTo>
                  <a:cubicBezTo>
                    <a:pt x="684602" y="1220155"/>
                    <a:pt x="671990" y="1384912"/>
                    <a:pt x="596808" y="1572679"/>
                  </a:cubicBezTo>
                  <a:cubicBezTo>
                    <a:pt x="543656" y="1704866"/>
                    <a:pt x="445564" y="1816069"/>
                    <a:pt x="349150" y="1921847"/>
                  </a:cubicBezTo>
                  <a:cubicBezTo>
                    <a:pt x="293580" y="1983730"/>
                    <a:pt x="239639" y="2043897"/>
                    <a:pt x="195415" y="2106641"/>
                  </a:cubicBezTo>
                  <a:lnTo>
                    <a:pt x="171962" y="2145671"/>
                  </a:lnTo>
                  <a:lnTo>
                    <a:pt x="132155" y="2145671"/>
                  </a:lnTo>
                  <a:lnTo>
                    <a:pt x="166541" y="2088265"/>
                  </a:lnTo>
                  <a:cubicBezTo>
                    <a:pt x="212670" y="2022598"/>
                    <a:pt x="268109" y="1960808"/>
                    <a:pt x="322941" y="1899825"/>
                  </a:cubicBezTo>
                  <a:cubicBezTo>
                    <a:pt x="416373" y="1795351"/>
                    <a:pt x="513637" y="1687434"/>
                    <a:pt x="564408" y="1560768"/>
                  </a:cubicBezTo>
                  <a:cubicBezTo>
                    <a:pt x="635921" y="1380585"/>
                    <a:pt x="649032" y="1224386"/>
                    <a:pt x="601416" y="1094951"/>
                  </a:cubicBezTo>
                  <a:cubicBezTo>
                    <a:pt x="532915" y="905438"/>
                    <a:pt x="367345" y="843762"/>
                    <a:pt x="171221" y="813028"/>
                  </a:cubicBezTo>
                  <a:lnTo>
                    <a:pt x="0" y="792863"/>
                  </a:lnTo>
                  <a:close/>
                  <a:moveTo>
                    <a:pt x="0" y="684618"/>
                  </a:moveTo>
                  <a:lnTo>
                    <a:pt x="56274" y="691194"/>
                  </a:lnTo>
                  <a:cubicBezTo>
                    <a:pt x="346770" y="720176"/>
                    <a:pt x="647348" y="749108"/>
                    <a:pt x="750565" y="1034549"/>
                  </a:cubicBezTo>
                  <a:cubicBezTo>
                    <a:pt x="802963" y="1179237"/>
                    <a:pt x="789787" y="1352126"/>
                    <a:pt x="710352" y="1549436"/>
                  </a:cubicBezTo>
                  <a:cubicBezTo>
                    <a:pt x="654393" y="1688221"/>
                    <a:pt x="549931" y="1804244"/>
                    <a:pt x="448938" y="1916303"/>
                  </a:cubicBezTo>
                  <a:cubicBezTo>
                    <a:pt x="390372" y="1981429"/>
                    <a:pt x="333456" y="2044729"/>
                    <a:pt x="286757" y="2110696"/>
                  </a:cubicBezTo>
                  <a:lnTo>
                    <a:pt x="265631" y="2145671"/>
                  </a:lnTo>
                  <a:lnTo>
                    <a:pt x="227635" y="2145671"/>
                  </a:lnTo>
                  <a:lnTo>
                    <a:pt x="259405" y="2092761"/>
                  </a:lnTo>
                  <a:cubicBezTo>
                    <a:pt x="308040" y="2023706"/>
                    <a:pt x="366453" y="1958784"/>
                    <a:pt x="423979" y="1894961"/>
                  </a:cubicBezTo>
                  <a:cubicBezTo>
                    <a:pt x="522976" y="1785062"/>
                    <a:pt x="625181" y="1671390"/>
                    <a:pt x="678758" y="1538130"/>
                  </a:cubicBezTo>
                  <a:cubicBezTo>
                    <a:pt x="754886" y="1348927"/>
                    <a:pt x="768467" y="1183887"/>
                    <a:pt x="718872" y="1047698"/>
                  </a:cubicBezTo>
                  <a:cubicBezTo>
                    <a:pt x="621836" y="782339"/>
                    <a:pt x="344706" y="754119"/>
                    <a:pt x="52353" y="725272"/>
                  </a:cubicBezTo>
                  <a:lnTo>
                    <a:pt x="0" y="719104"/>
                  </a:lnTo>
                  <a:close/>
                  <a:moveTo>
                    <a:pt x="0" y="611515"/>
                  </a:moveTo>
                  <a:lnTo>
                    <a:pt x="139908" y="627989"/>
                  </a:lnTo>
                  <a:cubicBezTo>
                    <a:pt x="443532" y="659061"/>
                    <a:pt x="759091" y="689957"/>
                    <a:pt x="867592" y="989145"/>
                  </a:cubicBezTo>
                  <a:cubicBezTo>
                    <a:pt x="922669" y="1140484"/>
                    <a:pt x="908137" y="1322056"/>
                    <a:pt x="824262" y="1528644"/>
                  </a:cubicBezTo>
                  <a:cubicBezTo>
                    <a:pt x="765423" y="1674468"/>
                    <a:pt x="655837" y="1795990"/>
                    <a:pt x="549538" y="1913283"/>
                  </a:cubicBezTo>
                  <a:cubicBezTo>
                    <a:pt x="487887" y="1981523"/>
                    <a:pt x="427952" y="2047894"/>
                    <a:pt x="378801" y="2117116"/>
                  </a:cubicBezTo>
                  <a:lnTo>
                    <a:pt x="361515" y="2145671"/>
                  </a:lnTo>
                  <a:lnTo>
                    <a:pt x="324810" y="2145671"/>
                  </a:lnTo>
                  <a:lnTo>
                    <a:pt x="354057" y="2097269"/>
                  </a:lnTo>
                  <a:cubicBezTo>
                    <a:pt x="405222" y="2025001"/>
                    <a:pt x="466590" y="1957055"/>
                    <a:pt x="526938" y="1890301"/>
                  </a:cubicBezTo>
                  <a:cubicBezTo>
                    <a:pt x="631061" y="1774906"/>
                    <a:pt x="737782" y="1656538"/>
                    <a:pt x="795473" y="1515770"/>
                  </a:cubicBezTo>
                  <a:cubicBezTo>
                    <a:pt x="875856" y="1317030"/>
                    <a:pt x="890264" y="1143670"/>
                    <a:pt x="838252" y="1000652"/>
                  </a:cubicBezTo>
                  <a:cubicBezTo>
                    <a:pt x="736827" y="721703"/>
                    <a:pt x="446591" y="692541"/>
                    <a:pt x="139258" y="661726"/>
                  </a:cubicBezTo>
                  <a:lnTo>
                    <a:pt x="0" y="645308"/>
                  </a:lnTo>
                  <a:close/>
                  <a:moveTo>
                    <a:pt x="0" y="537959"/>
                  </a:moveTo>
                  <a:lnTo>
                    <a:pt x="1081" y="538160"/>
                  </a:lnTo>
                  <a:cubicBezTo>
                    <a:pt x="74266" y="549436"/>
                    <a:pt x="149606" y="557090"/>
                    <a:pt x="224227" y="564689"/>
                  </a:cubicBezTo>
                  <a:cubicBezTo>
                    <a:pt x="542104" y="596681"/>
                    <a:pt x="870971" y="629934"/>
                    <a:pt x="984125" y="942522"/>
                  </a:cubicBezTo>
                  <a:cubicBezTo>
                    <a:pt x="1041620" y="1100698"/>
                    <a:pt x="1026002" y="1290766"/>
                    <a:pt x="938133" y="1506715"/>
                  </a:cubicBezTo>
                  <a:cubicBezTo>
                    <a:pt x="876044" y="1659054"/>
                    <a:pt x="761072" y="1786257"/>
                    <a:pt x="649835" y="1909313"/>
                  </a:cubicBezTo>
                  <a:cubicBezTo>
                    <a:pt x="585099" y="1980665"/>
                    <a:pt x="522275" y="2050012"/>
                    <a:pt x="470713" y="2122410"/>
                  </a:cubicBezTo>
                  <a:lnTo>
                    <a:pt x="456586" y="2145671"/>
                  </a:lnTo>
                  <a:lnTo>
                    <a:pt x="419128" y="2145671"/>
                  </a:lnTo>
                  <a:lnTo>
                    <a:pt x="445350" y="2102510"/>
                  </a:lnTo>
                  <a:cubicBezTo>
                    <a:pt x="499057" y="2026976"/>
                    <a:pt x="563398" y="1955897"/>
                    <a:pt x="626610" y="1885990"/>
                  </a:cubicBezTo>
                  <a:cubicBezTo>
                    <a:pt x="736035" y="1765358"/>
                    <a:pt x="849010" y="1640316"/>
                    <a:pt x="908715" y="1493501"/>
                  </a:cubicBezTo>
                  <a:cubicBezTo>
                    <a:pt x="993276" y="1285663"/>
                    <a:pt x="1008514" y="1103987"/>
                    <a:pt x="954163" y="953689"/>
                  </a:cubicBezTo>
                  <a:cubicBezTo>
                    <a:pt x="849392" y="660428"/>
                    <a:pt x="544377" y="630708"/>
                    <a:pt x="222870" y="598528"/>
                  </a:cubicBezTo>
                  <a:lnTo>
                    <a:pt x="0" y="572090"/>
                  </a:lnTo>
                  <a:close/>
                  <a:moveTo>
                    <a:pt x="0" y="459463"/>
                  </a:moveTo>
                  <a:lnTo>
                    <a:pt x="75310" y="473472"/>
                  </a:lnTo>
                  <a:cubicBezTo>
                    <a:pt x="151859" y="485232"/>
                    <a:pt x="230736" y="493182"/>
                    <a:pt x="308965" y="501075"/>
                  </a:cubicBezTo>
                  <a:cubicBezTo>
                    <a:pt x="640836" y="534174"/>
                    <a:pt x="983877" y="568791"/>
                    <a:pt x="1101607" y="895230"/>
                  </a:cubicBezTo>
                  <a:cubicBezTo>
                    <a:pt x="1160997" y="1060599"/>
                    <a:pt x="1144626" y="1258543"/>
                    <a:pt x="1052686" y="1484292"/>
                  </a:cubicBezTo>
                  <a:cubicBezTo>
                    <a:pt x="987791" y="1643228"/>
                    <a:pt x="867258" y="1775848"/>
                    <a:pt x="750895" y="1904407"/>
                  </a:cubicBezTo>
                  <a:cubicBezTo>
                    <a:pt x="683296" y="1978914"/>
                    <a:pt x="617432" y="2051440"/>
                    <a:pt x="563297" y="2127128"/>
                  </a:cubicBezTo>
                  <a:lnTo>
                    <a:pt x="551975" y="2145671"/>
                  </a:lnTo>
                  <a:lnTo>
                    <a:pt x="508282" y="2145671"/>
                  </a:lnTo>
                  <a:lnTo>
                    <a:pt x="532671" y="2105322"/>
                  </a:lnTo>
                  <a:cubicBezTo>
                    <a:pt x="588050" y="2027367"/>
                    <a:pt x="655346" y="1953265"/>
                    <a:pt x="724508" y="1877089"/>
                  </a:cubicBezTo>
                  <a:cubicBezTo>
                    <a:pt x="839053" y="1750957"/>
                    <a:pt x="957592" y="1620501"/>
                    <a:pt x="1020368" y="1466905"/>
                  </a:cubicBezTo>
                  <a:cubicBezTo>
                    <a:pt x="1109000" y="1249265"/>
                    <a:pt x="1125247" y="1059536"/>
                    <a:pt x="1068479" y="902407"/>
                  </a:cubicBezTo>
                  <a:cubicBezTo>
                    <a:pt x="957558" y="596386"/>
                    <a:pt x="639522" y="565281"/>
                    <a:pt x="304262" y="530667"/>
                  </a:cubicBezTo>
                  <a:cubicBezTo>
                    <a:pt x="223548" y="522277"/>
                    <a:pt x="142284" y="514004"/>
                    <a:pt x="63399" y="501794"/>
                  </a:cubicBezTo>
                  <a:lnTo>
                    <a:pt x="0" y="489913"/>
                  </a:lnTo>
                  <a:close/>
                  <a:moveTo>
                    <a:pt x="0" y="378152"/>
                  </a:moveTo>
                  <a:lnTo>
                    <a:pt x="33071" y="387272"/>
                  </a:lnTo>
                  <a:cubicBezTo>
                    <a:pt x="148122" y="413152"/>
                    <a:pt x="272062" y="425719"/>
                    <a:pt x="394456" y="438109"/>
                  </a:cubicBezTo>
                  <a:cubicBezTo>
                    <a:pt x="739978" y="472935"/>
                    <a:pt x="1096385" y="508319"/>
                    <a:pt x="1219132" y="848681"/>
                  </a:cubicBezTo>
                  <a:cubicBezTo>
                    <a:pt x="1281384" y="1020963"/>
                    <a:pt x="1263924" y="1227405"/>
                    <a:pt x="1167545" y="1462434"/>
                  </a:cubicBezTo>
                  <a:cubicBezTo>
                    <a:pt x="1099769" y="1628409"/>
                    <a:pt x="973849" y="1766709"/>
                    <a:pt x="852184" y="1900505"/>
                  </a:cubicBezTo>
                  <a:cubicBezTo>
                    <a:pt x="781368" y="1978217"/>
                    <a:pt x="712549" y="2053766"/>
                    <a:pt x="656025" y="2132663"/>
                  </a:cubicBezTo>
                  <a:lnTo>
                    <a:pt x="648076" y="2145671"/>
                  </a:lnTo>
                  <a:lnTo>
                    <a:pt x="608706" y="2145671"/>
                  </a:lnTo>
                  <a:lnTo>
                    <a:pt x="627912" y="2114193"/>
                  </a:lnTo>
                  <a:cubicBezTo>
                    <a:pt x="685856" y="2033145"/>
                    <a:pt x="756127" y="1955909"/>
                    <a:pt x="828413" y="1876399"/>
                  </a:cubicBezTo>
                  <a:cubicBezTo>
                    <a:pt x="948267" y="1745031"/>
                    <a:pt x="1072914" y="1609932"/>
                    <a:pt x="1137766" y="1448700"/>
                  </a:cubicBezTo>
                  <a:cubicBezTo>
                    <a:pt x="1230395" y="1221702"/>
                    <a:pt x="1247732" y="1023472"/>
                    <a:pt x="1188805" y="859325"/>
                  </a:cubicBezTo>
                  <a:cubicBezTo>
                    <a:pt x="1073395" y="539017"/>
                    <a:pt x="742853" y="506156"/>
                    <a:pt x="392377" y="470910"/>
                  </a:cubicBezTo>
                  <a:cubicBezTo>
                    <a:pt x="266791" y="458127"/>
                    <a:pt x="139487" y="445232"/>
                    <a:pt x="21041" y="418234"/>
                  </a:cubicBezTo>
                  <a:lnTo>
                    <a:pt x="0" y="412345"/>
                  </a:lnTo>
                  <a:close/>
                  <a:moveTo>
                    <a:pt x="0" y="293879"/>
                  </a:moveTo>
                  <a:lnTo>
                    <a:pt x="102940" y="322280"/>
                  </a:lnTo>
                  <a:cubicBezTo>
                    <a:pt x="222774" y="349225"/>
                    <a:pt x="351900" y="362249"/>
                    <a:pt x="479444" y="375121"/>
                  </a:cubicBezTo>
                  <a:cubicBezTo>
                    <a:pt x="838433" y="411417"/>
                    <a:pt x="1209819" y="448760"/>
                    <a:pt x="1336598" y="802190"/>
                  </a:cubicBezTo>
                  <a:cubicBezTo>
                    <a:pt x="1401004" y="981484"/>
                    <a:pt x="1382455" y="1196433"/>
                    <a:pt x="1282083" y="1440818"/>
                  </a:cubicBezTo>
                  <a:cubicBezTo>
                    <a:pt x="1211318" y="1613126"/>
                    <a:pt x="1080014" y="1757109"/>
                    <a:pt x="952965" y="1896582"/>
                  </a:cubicBezTo>
                  <a:cubicBezTo>
                    <a:pt x="878700" y="1976888"/>
                    <a:pt x="806746" y="2055199"/>
                    <a:pt x="747700" y="2137110"/>
                  </a:cubicBezTo>
                  <a:lnTo>
                    <a:pt x="742441" y="2145671"/>
                  </a:lnTo>
                  <a:lnTo>
                    <a:pt x="701607" y="2145671"/>
                  </a:lnTo>
                  <a:lnTo>
                    <a:pt x="717640" y="2119267"/>
                  </a:lnTo>
                  <a:cubicBezTo>
                    <a:pt x="777917" y="2035001"/>
                    <a:pt x="851344" y="1954891"/>
                    <a:pt x="926718" y="1872267"/>
                  </a:cubicBezTo>
                  <a:cubicBezTo>
                    <a:pt x="1051691" y="1735398"/>
                    <a:pt x="1180736" y="1593760"/>
                    <a:pt x="1249381" y="1426796"/>
                  </a:cubicBezTo>
                  <a:cubicBezTo>
                    <a:pt x="1346447" y="1190516"/>
                    <a:pt x="1364610" y="983968"/>
                    <a:pt x="1303086" y="812731"/>
                  </a:cubicBezTo>
                  <a:cubicBezTo>
                    <a:pt x="1183643" y="479357"/>
                    <a:pt x="839012" y="444688"/>
                    <a:pt x="474620" y="407897"/>
                  </a:cubicBezTo>
                  <a:cubicBezTo>
                    <a:pt x="343786" y="394698"/>
                    <a:pt x="211246" y="381327"/>
                    <a:pt x="88006" y="353229"/>
                  </a:cubicBezTo>
                  <a:lnTo>
                    <a:pt x="0" y="328571"/>
                  </a:lnTo>
                  <a:close/>
                  <a:moveTo>
                    <a:pt x="0" y="200889"/>
                  </a:moveTo>
                  <a:lnTo>
                    <a:pt x="50657" y="221823"/>
                  </a:lnTo>
                  <a:cubicBezTo>
                    <a:pt x="206482" y="274241"/>
                    <a:pt x="386153" y="292362"/>
                    <a:pt x="562723" y="310220"/>
                  </a:cubicBezTo>
                  <a:cubicBezTo>
                    <a:pt x="936411" y="347513"/>
                    <a:pt x="1321189" y="386769"/>
                    <a:pt x="1452539" y="754045"/>
                  </a:cubicBezTo>
                  <a:cubicBezTo>
                    <a:pt x="1519364" y="940176"/>
                    <a:pt x="1499442" y="1162655"/>
                    <a:pt x="1395095" y="1417546"/>
                  </a:cubicBezTo>
                  <a:cubicBezTo>
                    <a:pt x="1321267" y="1596631"/>
                    <a:pt x="1185100" y="1745933"/>
                    <a:pt x="1052483" y="1890827"/>
                  </a:cubicBezTo>
                  <a:cubicBezTo>
                    <a:pt x="975065" y="1975261"/>
                    <a:pt x="900364" y="2057032"/>
                    <a:pt x="839133" y="2142301"/>
                  </a:cubicBezTo>
                  <a:lnTo>
                    <a:pt x="837069" y="2145671"/>
                  </a:lnTo>
                  <a:lnTo>
                    <a:pt x="798925" y="2145671"/>
                  </a:lnTo>
                  <a:lnTo>
                    <a:pt x="811473" y="2125112"/>
                  </a:lnTo>
                  <a:cubicBezTo>
                    <a:pt x="874288" y="2037434"/>
                    <a:pt x="950552" y="1953995"/>
                    <a:pt x="1028920" y="1868127"/>
                  </a:cubicBezTo>
                  <a:cubicBezTo>
                    <a:pt x="1160064" y="1725035"/>
                    <a:pt x="1293890" y="1578518"/>
                    <a:pt x="1365338" y="1404961"/>
                  </a:cubicBezTo>
                  <a:cubicBezTo>
                    <a:pt x="1467384" y="1160184"/>
                    <a:pt x="1485470" y="944015"/>
                    <a:pt x="1421968" y="766023"/>
                  </a:cubicBezTo>
                  <a:cubicBezTo>
                    <a:pt x="1297610" y="419426"/>
                    <a:pt x="939772" y="383106"/>
                    <a:pt x="560762" y="344872"/>
                  </a:cubicBezTo>
                  <a:cubicBezTo>
                    <a:pt x="378828" y="326293"/>
                    <a:pt x="194193" y="307464"/>
                    <a:pt x="33840" y="252731"/>
                  </a:cubicBezTo>
                  <a:lnTo>
                    <a:pt x="0" y="238542"/>
                  </a:lnTo>
                  <a:close/>
                  <a:moveTo>
                    <a:pt x="0" y="106892"/>
                  </a:moveTo>
                  <a:lnTo>
                    <a:pt x="115517" y="154645"/>
                  </a:lnTo>
                  <a:cubicBezTo>
                    <a:pt x="277357" y="209069"/>
                    <a:pt x="464024" y="227741"/>
                    <a:pt x="647538" y="245800"/>
                  </a:cubicBezTo>
                  <a:cubicBezTo>
                    <a:pt x="1034372" y="286334"/>
                    <a:pt x="1433662" y="326327"/>
                    <a:pt x="1571085" y="706801"/>
                  </a:cubicBezTo>
                  <a:cubicBezTo>
                    <a:pt x="1640065" y="899946"/>
                    <a:pt x="1619678" y="1131263"/>
                    <a:pt x="1510793" y="1394731"/>
                  </a:cubicBezTo>
                  <a:cubicBezTo>
                    <a:pt x="1434078" y="1580855"/>
                    <a:pt x="1292086" y="1735761"/>
                    <a:pt x="1154610" y="1885971"/>
                  </a:cubicBezTo>
                  <a:cubicBezTo>
                    <a:pt x="1114534" y="1929719"/>
                    <a:pt x="1075033" y="1972826"/>
                    <a:pt x="1037556" y="2016073"/>
                  </a:cubicBezTo>
                  <a:lnTo>
                    <a:pt x="933722" y="2145671"/>
                  </a:lnTo>
                  <a:lnTo>
                    <a:pt x="892303" y="2145671"/>
                  </a:lnTo>
                  <a:lnTo>
                    <a:pt x="902182" y="2129503"/>
                  </a:lnTo>
                  <a:cubicBezTo>
                    <a:pt x="967428" y="2038539"/>
                    <a:pt x="1046669" y="1951967"/>
                    <a:pt x="1128122" y="1862984"/>
                  </a:cubicBezTo>
                  <a:cubicBezTo>
                    <a:pt x="1263520" y="1715380"/>
                    <a:pt x="1403515" y="1562640"/>
                    <a:pt x="1477847" y="1382041"/>
                  </a:cubicBezTo>
                  <a:cubicBezTo>
                    <a:pt x="1583427" y="1126678"/>
                    <a:pt x="1603974" y="904541"/>
                    <a:pt x="1537329" y="718673"/>
                  </a:cubicBezTo>
                  <a:cubicBezTo>
                    <a:pt x="1408658" y="358046"/>
                    <a:pt x="1037088" y="320440"/>
                    <a:pt x="643724" y="280581"/>
                  </a:cubicBezTo>
                  <a:cubicBezTo>
                    <a:pt x="455812" y="261516"/>
                    <a:pt x="264624" y="242215"/>
                    <a:pt x="98240" y="185242"/>
                  </a:cubicBezTo>
                  <a:lnTo>
                    <a:pt x="0" y="143895"/>
                  </a:lnTo>
                  <a:close/>
                  <a:moveTo>
                    <a:pt x="0" y="0"/>
                  </a:moveTo>
                  <a:lnTo>
                    <a:pt x="60200" y="37461"/>
                  </a:lnTo>
                  <a:cubicBezTo>
                    <a:pt x="251606" y="134312"/>
                    <a:pt x="494477" y="159000"/>
                    <a:pt x="732190" y="183043"/>
                  </a:cubicBezTo>
                  <a:cubicBezTo>
                    <a:pt x="1132023" y="223821"/>
                    <a:pt x="1546038" y="265961"/>
                    <a:pt x="1686257" y="659970"/>
                  </a:cubicBezTo>
                  <a:cubicBezTo>
                    <a:pt x="1757655" y="859944"/>
                    <a:pt x="1736986" y="1100364"/>
                    <a:pt x="1623480" y="1372849"/>
                  </a:cubicBezTo>
                  <a:cubicBezTo>
                    <a:pt x="1543964" y="1565570"/>
                    <a:pt x="1396324" y="1726335"/>
                    <a:pt x="1253806" y="1881602"/>
                  </a:cubicBezTo>
                  <a:cubicBezTo>
                    <a:pt x="1212253" y="1926862"/>
                    <a:pt x="1171302" y="1971485"/>
                    <a:pt x="1132448" y="2016276"/>
                  </a:cubicBezTo>
                  <a:lnTo>
                    <a:pt x="1028715" y="2145671"/>
                  </a:lnTo>
                  <a:lnTo>
                    <a:pt x="985795" y="2145671"/>
                  </a:lnTo>
                  <a:lnTo>
                    <a:pt x="992954" y="2133995"/>
                  </a:lnTo>
                  <a:cubicBezTo>
                    <a:pt x="1060665" y="2039865"/>
                    <a:pt x="1142860" y="1950270"/>
                    <a:pt x="1227397" y="1858172"/>
                  </a:cubicBezTo>
                  <a:cubicBezTo>
                    <a:pt x="1368000" y="1704623"/>
                    <a:pt x="1513380" y="1546206"/>
                    <a:pt x="1590699" y="1359272"/>
                  </a:cubicBezTo>
                  <a:cubicBezTo>
                    <a:pt x="1700531" y="1094372"/>
                    <a:pt x="1721182" y="862872"/>
                    <a:pt x="1652926" y="670770"/>
                  </a:cubicBezTo>
                  <a:cubicBezTo>
                    <a:pt x="1520908" y="295825"/>
                    <a:pt x="1134740" y="257927"/>
                    <a:pt x="726761" y="216622"/>
                  </a:cubicBezTo>
                  <a:cubicBezTo>
                    <a:pt x="483452" y="191876"/>
                    <a:pt x="234954" y="166657"/>
                    <a:pt x="38100" y="65520"/>
                  </a:cubicBezTo>
                  <a:lnTo>
                    <a:pt x="0" y="41458"/>
                  </a:lnTo>
                  <a:close/>
                </a:path>
              </a:pathLst>
            </a:custGeom>
            <a:solidFill>
              <a:schemeClr val="accent4">
                <a:alpha val="30000"/>
              </a:schemeClr>
            </a:solidFill>
            <a:ln w="155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22" name="Freeform: Shape 221">
              <a:extLst>
                <a:ext uri="{FF2B5EF4-FFF2-40B4-BE49-F238E27FC236}">
                  <a16:creationId xmlns:a16="http://schemas.microsoft.com/office/drawing/2014/main" id="{FDD3CCF9-7086-9AED-CB8F-2A8F6A26BFBD}"/>
                </a:ext>
              </a:extLst>
            </p:cNvPr>
            <p:cNvSpPr/>
            <p:nvPr userDrawn="1"/>
          </p:nvSpPr>
          <p:spPr>
            <a:xfrm>
              <a:off x="1" y="5250284"/>
              <a:ext cx="1018089" cy="1607716"/>
            </a:xfrm>
            <a:custGeom>
              <a:avLst/>
              <a:gdLst>
                <a:gd name="connsiteX0" fmla="*/ 0 w 1018089"/>
                <a:gd name="connsiteY0" fmla="*/ 693331 h 1607716"/>
                <a:gd name="connsiteX1" fmla="*/ 15775 w 1018089"/>
                <a:gd name="connsiteY1" fmla="*/ 711442 h 1607716"/>
                <a:gd name="connsiteX2" fmla="*/ 51130 w 1018089"/>
                <a:gd name="connsiteY2" fmla="*/ 779974 h 1607716"/>
                <a:gd name="connsiteX3" fmla="*/ 27228 w 1018089"/>
                <a:gd name="connsiteY3" fmla="*/ 1144943 h 1607716"/>
                <a:gd name="connsiteX4" fmla="*/ 0 w 1018089"/>
                <a:gd name="connsiteY4" fmla="*/ 1201321 h 1607716"/>
                <a:gd name="connsiteX5" fmla="*/ 0 w 1018089"/>
                <a:gd name="connsiteY5" fmla="*/ 1115666 h 1607716"/>
                <a:gd name="connsiteX6" fmla="*/ 24787 w 1018089"/>
                <a:gd name="connsiteY6" fmla="*/ 1037664 h 1607716"/>
                <a:gd name="connsiteX7" fmla="*/ 17557 w 1018089"/>
                <a:gd name="connsiteY7" fmla="*/ 792104 h 1607716"/>
                <a:gd name="connsiteX8" fmla="*/ 0 w 1018089"/>
                <a:gd name="connsiteY8" fmla="*/ 757783 h 1607716"/>
                <a:gd name="connsiteX9" fmla="*/ 0 w 1018089"/>
                <a:gd name="connsiteY9" fmla="*/ 548711 h 1607716"/>
                <a:gd name="connsiteX10" fmla="*/ 22125 w 1018089"/>
                <a:gd name="connsiteY10" fmla="*/ 559032 h 1607716"/>
                <a:gd name="connsiteX11" fmla="*/ 167900 w 1018089"/>
                <a:gd name="connsiteY11" fmla="*/ 732011 h 1607716"/>
                <a:gd name="connsiteX12" fmla="*/ 141620 w 1018089"/>
                <a:gd name="connsiteY12" fmla="*/ 1122638 h 1607716"/>
                <a:gd name="connsiteX13" fmla="*/ 56467 w 1018089"/>
                <a:gd name="connsiteY13" fmla="*/ 1270411 h 1607716"/>
                <a:gd name="connsiteX14" fmla="*/ 0 w 1018089"/>
                <a:gd name="connsiteY14" fmla="*/ 1338284 h 1607716"/>
                <a:gd name="connsiteX15" fmla="*/ 0 w 1018089"/>
                <a:gd name="connsiteY15" fmla="*/ 1286203 h 1607716"/>
                <a:gd name="connsiteX16" fmla="*/ 28390 w 1018089"/>
                <a:gd name="connsiteY16" fmla="*/ 1252062 h 1607716"/>
                <a:gd name="connsiteX17" fmla="*/ 109320 w 1018089"/>
                <a:gd name="connsiteY17" fmla="*/ 1111433 h 1607716"/>
                <a:gd name="connsiteX18" fmla="*/ 135318 w 1018089"/>
                <a:gd name="connsiteY18" fmla="*/ 745002 h 1607716"/>
                <a:gd name="connsiteX19" fmla="*/ 1654 w 1018089"/>
                <a:gd name="connsiteY19" fmla="*/ 587779 h 1607716"/>
                <a:gd name="connsiteX20" fmla="*/ 0 w 1018089"/>
                <a:gd name="connsiteY20" fmla="*/ 587022 h 1607716"/>
                <a:gd name="connsiteX21" fmla="*/ 0 w 1018089"/>
                <a:gd name="connsiteY21" fmla="*/ 450540 h 1607716"/>
                <a:gd name="connsiteX22" fmla="*/ 57662 w 1018089"/>
                <a:gd name="connsiteY22" fmla="*/ 467957 h 1607716"/>
                <a:gd name="connsiteX23" fmla="*/ 284097 w 1018089"/>
                <a:gd name="connsiteY23" fmla="*/ 685243 h 1607716"/>
                <a:gd name="connsiteX24" fmla="*/ 255069 w 1018089"/>
                <a:gd name="connsiteY24" fmla="*/ 1101001 h 1607716"/>
                <a:gd name="connsiteX25" fmla="*/ 47701 w 1018089"/>
                <a:gd name="connsiteY25" fmla="*/ 1397372 h 1607716"/>
                <a:gd name="connsiteX26" fmla="*/ 0 w 1018089"/>
                <a:gd name="connsiteY26" fmla="*/ 1455467 h 1607716"/>
                <a:gd name="connsiteX27" fmla="*/ 0 w 1018089"/>
                <a:gd name="connsiteY27" fmla="*/ 1399732 h 1607716"/>
                <a:gd name="connsiteX28" fmla="*/ 21028 w 1018089"/>
                <a:gd name="connsiteY28" fmla="*/ 1374124 h 1607716"/>
                <a:gd name="connsiteX29" fmla="*/ 221943 w 1018089"/>
                <a:gd name="connsiteY29" fmla="*/ 1088049 h 1607716"/>
                <a:gd name="connsiteX30" fmla="*/ 250606 w 1018089"/>
                <a:gd name="connsiteY30" fmla="*/ 696932 h 1607716"/>
                <a:gd name="connsiteX31" fmla="*/ 41474 w 1018089"/>
                <a:gd name="connsiteY31" fmla="*/ 497747 h 1607716"/>
                <a:gd name="connsiteX32" fmla="*/ 0 w 1018089"/>
                <a:gd name="connsiteY32" fmla="*/ 485517 h 1607716"/>
                <a:gd name="connsiteX33" fmla="*/ 0 w 1018089"/>
                <a:gd name="connsiteY33" fmla="*/ 368036 h 1607716"/>
                <a:gd name="connsiteX34" fmla="*/ 77221 w 1018089"/>
                <a:gd name="connsiteY34" fmla="*/ 383183 h 1607716"/>
                <a:gd name="connsiteX35" fmla="*/ 400275 w 1018089"/>
                <a:gd name="connsiteY35" fmla="*/ 638873 h 1607716"/>
                <a:gd name="connsiteX36" fmla="*/ 369363 w 1018089"/>
                <a:gd name="connsiteY36" fmla="*/ 1078778 h 1607716"/>
                <a:gd name="connsiteX37" fmla="*/ 148769 w 1018089"/>
                <a:gd name="connsiteY37" fmla="*/ 1392481 h 1607716"/>
                <a:gd name="connsiteX38" fmla="*/ 12003 w 1018089"/>
                <a:gd name="connsiteY38" fmla="*/ 1558114 h 1607716"/>
                <a:gd name="connsiteX39" fmla="*/ 0 w 1018089"/>
                <a:gd name="connsiteY39" fmla="*/ 1578270 h 1607716"/>
                <a:gd name="connsiteX40" fmla="*/ 0 w 1018089"/>
                <a:gd name="connsiteY40" fmla="*/ 1520048 h 1607716"/>
                <a:gd name="connsiteX41" fmla="*/ 123871 w 1018089"/>
                <a:gd name="connsiteY41" fmla="*/ 1369544 h 1607716"/>
                <a:gd name="connsiteX42" fmla="*/ 338096 w 1018089"/>
                <a:gd name="connsiteY42" fmla="*/ 1065699 h 1607716"/>
                <a:gd name="connsiteX43" fmla="*/ 369687 w 1018089"/>
                <a:gd name="connsiteY43" fmla="*/ 649703 h 1607716"/>
                <a:gd name="connsiteX44" fmla="*/ 68928 w 1018089"/>
                <a:gd name="connsiteY44" fmla="*/ 414689 h 1607716"/>
                <a:gd name="connsiteX45" fmla="*/ 0 w 1018089"/>
                <a:gd name="connsiteY45" fmla="*/ 401342 h 1607716"/>
                <a:gd name="connsiteX46" fmla="*/ 0 w 1018089"/>
                <a:gd name="connsiteY46" fmla="*/ 293227 h 1607716"/>
                <a:gd name="connsiteX47" fmla="*/ 83460 w 1018089"/>
                <a:gd name="connsiteY47" fmla="*/ 303052 h 1607716"/>
                <a:gd name="connsiteX48" fmla="*/ 517687 w 1018089"/>
                <a:gd name="connsiteY48" fmla="*/ 591640 h 1607716"/>
                <a:gd name="connsiteX49" fmla="*/ 482880 w 1018089"/>
                <a:gd name="connsiteY49" fmla="*/ 1056703 h 1607716"/>
                <a:gd name="connsiteX50" fmla="*/ 247401 w 1018089"/>
                <a:gd name="connsiteY50" fmla="*/ 1389273 h 1607716"/>
                <a:gd name="connsiteX51" fmla="*/ 102425 w 1018089"/>
                <a:gd name="connsiteY51" fmla="*/ 1564633 h 1607716"/>
                <a:gd name="connsiteX52" fmla="*/ 76399 w 1018089"/>
                <a:gd name="connsiteY52" fmla="*/ 1607716 h 1607716"/>
                <a:gd name="connsiteX53" fmla="*/ 36233 w 1018089"/>
                <a:gd name="connsiteY53" fmla="*/ 1607716 h 1607716"/>
                <a:gd name="connsiteX54" fmla="*/ 74228 w 1018089"/>
                <a:gd name="connsiteY54" fmla="*/ 1543948 h 1607716"/>
                <a:gd name="connsiteX55" fmla="*/ 221778 w 1018089"/>
                <a:gd name="connsiteY55" fmla="*/ 1365296 h 1607716"/>
                <a:gd name="connsiteX56" fmla="*/ 449754 w 1018089"/>
                <a:gd name="connsiteY56" fmla="*/ 1043752 h 1607716"/>
                <a:gd name="connsiteX57" fmla="*/ 484013 w 1018089"/>
                <a:gd name="connsiteY57" fmla="*/ 603065 h 1607716"/>
                <a:gd name="connsiteX58" fmla="*/ 75670 w 1018089"/>
                <a:gd name="connsiteY58" fmla="*/ 336044 h 1607716"/>
                <a:gd name="connsiteX59" fmla="*/ 0 w 1018089"/>
                <a:gd name="connsiteY59" fmla="*/ 327091 h 1607716"/>
                <a:gd name="connsiteX60" fmla="*/ 0 w 1018089"/>
                <a:gd name="connsiteY60" fmla="*/ 219527 h 1607716"/>
                <a:gd name="connsiteX61" fmla="*/ 177748 w 1018089"/>
                <a:gd name="connsiteY61" fmla="*/ 240815 h 1607716"/>
                <a:gd name="connsiteX62" fmla="*/ 634183 w 1018089"/>
                <a:gd name="connsiteY62" fmla="*/ 544268 h 1607716"/>
                <a:gd name="connsiteX63" fmla="*/ 596812 w 1018089"/>
                <a:gd name="connsiteY63" fmla="*/ 1034724 h 1607716"/>
                <a:gd name="connsiteX64" fmla="*/ 349151 w 1018089"/>
                <a:gd name="connsiteY64" fmla="*/ 1383896 h 1607716"/>
                <a:gd name="connsiteX65" fmla="*/ 195416 w 1018089"/>
                <a:gd name="connsiteY65" fmla="*/ 1568688 h 1607716"/>
                <a:gd name="connsiteX66" fmla="*/ 171965 w 1018089"/>
                <a:gd name="connsiteY66" fmla="*/ 1607716 h 1607716"/>
                <a:gd name="connsiteX67" fmla="*/ 132159 w 1018089"/>
                <a:gd name="connsiteY67" fmla="*/ 1607716 h 1607716"/>
                <a:gd name="connsiteX68" fmla="*/ 166543 w 1018089"/>
                <a:gd name="connsiteY68" fmla="*/ 1550313 h 1607716"/>
                <a:gd name="connsiteX69" fmla="*/ 322942 w 1018089"/>
                <a:gd name="connsiteY69" fmla="*/ 1361874 h 1607716"/>
                <a:gd name="connsiteX70" fmla="*/ 564411 w 1018089"/>
                <a:gd name="connsiteY70" fmla="*/ 1022814 h 1607716"/>
                <a:gd name="connsiteX71" fmla="*/ 601414 w 1018089"/>
                <a:gd name="connsiteY71" fmla="*/ 556998 h 1607716"/>
                <a:gd name="connsiteX72" fmla="*/ 171223 w 1018089"/>
                <a:gd name="connsiteY72" fmla="*/ 275077 h 1607716"/>
                <a:gd name="connsiteX73" fmla="*/ 0 w 1018089"/>
                <a:gd name="connsiteY73" fmla="*/ 254912 h 1607716"/>
                <a:gd name="connsiteX74" fmla="*/ 0 w 1018089"/>
                <a:gd name="connsiteY74" fmla="*/ 146659 h 1607716"/>
                <a:gd name="connsiteX75" fmla="*/ 56277 w 1018089"/>
                <a:gd name="connsiteY75" fmla="*/ 153235 h 1607716"/>
                <a:gd name="connsiteX76" fmla="*/ 750569 w 1018089"/>
                <a:gd name="connsiteY76" fmla="*/ 496590 h 1607716"/>
                <a:gd name="connsiteX77" fmla="*/ 710356 w 1018089"/>
                <a:gd name="connsiteY77" fmla="*/ 1011477 h 1607716"/>
                <a:gd name="connsiteX78" fmla="*/ 448940 w 1018089"/>
                <a:gd name="connsiteY78" fmla="*/ 1378345 h 1607716"/>
                <a:gd name="connsiteX79" fmla="*/ 286761 w 1018089"/>
                <a:gd name="connsiteY79" fmla="*/ 1572737 h 1607716"/>
                <a:gd name="connsiteX80" fmla="*/ 265633 w 1018089"/>
                <a:gd name="connsiteY80" fmla="*/ 1607716 h 1607716"/>
                <a:gd name="connsiteX81" fmla="*/ 227636 w 1018089"/>
                <a:gd name="connsiteY81" fmla="*/ 1607716 h 1607716"/>
                <a:gd name="connsiteX82" fmla="*/ 259409 w 1018089"/>
                <a:gd name="connsiteY82" fmla="*/ 1554802 h 1607716"/>
                <a:gd name="connsiteX83" fmla="*/ 423982 w 1018089"/>
                <a:gd name="connsiteY83" fmla="*/ 1357003 h 1607716"/>
                <a:gd name="connsiteX84" fmla="*/ 678761 w 1018089"/>
                <a:gd name="connsiteY84" fmla="*/ 1000171 h 1607716"/>
                <a:gd name="connsiteX85" fmla="*/ 718875 w 1018089"/>
                <a:gd name="connsiteY85" fmla="*/ 509739 h 1607716"/>
                <a:gd name="connsiteX86" fmla="*/ 52356 w 1018089"/>
                <a:gd name="connsiteY86" fmla="*/ 187313 h 1607716"/>
                <a:gd name="connsiteX87" fmla="*/ 0 w 1018089"/>
                <a:gd name="connsiteY87" fmla="*/ 181145 h 1607716"/>
                <a:gd name="connsiteX88" fmla="*/ 0 w 1018089"/>
                <a:gd name="connsiteY88" fmla="*/ 73557 h 1607716"/>
                <a:gd name="connsiteX89" fmla="*/ 139911 w 1018089"/>
                <a:gd name="connsiteY89" fmla="*/ 90029 h 1607716"/>
                <a:gd name="connsiteX90" fmla="*/ 867595 w 1018089"/>
                <a:gd name="connsiteY90" fmla="*/ 451186 h 1607716"/>
                <a:gd name="connsiteX91" fmla="*/ 824266 w 1018089"/>
                <a:gd name="connsiteY91" fmla="*/ 990684 h 1607716"/>
                <a:gd name="connsiteX92" fmla="*/ 549538 w 1018089"/>
                <a:gd name="connsiteY92" fmla="*/ 1375328 h 1607716"/>
                <a:gd name="connsiteX93" fmla="*/ 378803 w 1018089"/>
                <a:gd name="connsiteY93" fmla="*/ 1579157 h 1607716"/>
                <a:gd name="connsiteX94" fmla="*/ 361516 w 1018089"/>
                <a:gd name="connsiteY94" fmla="*/ 1607716 h 1607716"/>
                <a:gd name="connsiteX95" fmla="*/ 324811 w 1018089"/>
                <a:gd name="connsiteY95" fmla="*/ 1607716 h 1607716"/>
                <a:gd name="connsiteX96" fmla="*/ 354059 w 1018089"/>
                <a:gd name="connsiteY96" fmla="*/ 1559311 h 1607716"/>
                <a:gd name="connsiteX97" fmla="*/ 526942 w 1018089"/>
                <a:gd name="connsiteY97" fmla="*/ 1352341 h 1607716"/>
                <a:gd name="connsiteX98" fmla="*/ 795474 w 1018089"/>
                <a:gd name="connsiteY98" fmla="*/ 977814 h 1607716"/>
                <a:gd name="connsiteX99" fmla="*/ 838255 w 1018089"/>
                <a:gd name="connsiteY99" fmla="*/ 462693 h 1607716"/>
                <a:gd name="connsiteX100" fmla="*/ 139259 w 1018089"/>
                <a:gd name="connsiteY100" fmla="*/ 123769 h 1607716"/>
                <a:gd name="connsiteX101" fmla="*/ 0 w 1018089"/>
                <a:gd name="connsiteY101" fmla="*/ 107350 h 1607716"/>
                <a:gd name="connsiteX102" fmla="*/ 0 w 1018089"/>
                <a:gd name="connsiteY102" fmla="*/ 0 h 1607716"/>
                <a:gd name="connsiteX103" fmla="*/ 1084 w 1018089"/>
                <a:gd name="connsiteY103" fmla="*/ 202 h 1607716"/>
                <a:gd name="connsiteX104" fmla="*/ 224230 w 1018089"/>
                <a:gd name="connsiteY104" fmla="*/ 26729 h 1607716"/>
                <a:gd name="connsiteX105" fmla="*/ 984127 w 1018089"/>
                <a:gd name="connsiteY105" fmla="*/ 404565 h 1607716"/>
                <a:gd name="connsiteX106" fmla="*/ 938135 w 1018089"/>
                <a:gd name="connsiteY106" fmla="*/ 968757 h 1607716"/>
                <a:gd name="connsiteX107" fmla="*/ 649835 w 1018089"/>
                <a:gd name="connsiteY107" fmla="*/ 1371358 h 1607716"/>
                <a:gd name="connsiteX108" fmla="*/ 470714 w 1018089"/>
                <a:gd name="connsiteY108" fmla="*/ 1584453 h 1607716"/>
                <a:gd name="connsiteX109" fmla="*/ 456586 w 1018089"/>
                <a:gd name="connsiteY109" fmla="*/ 1607716 h 1607716"/>
                <a:gd name="connsiteX110" fmla="*/ 419129 w 1018089"/>
                <a:gd name="connsiteY110" fmla="*/ 1607716 h 1607716"/>
                <a:gd name="connsiteX111" fmla="*/ 445351 w 1018089"/>
                <a:gd name="connsiteY111" fmla="*/ 1564554 h 1607716"/>
                <a:gd name="connsiteX112" fmla="*/ 626613 w 1018089"/>
                <a:gd name="connsiteY112" fmla="*/ 1348030 h 1607716"/>
                <a:gd name="connsiteX113" fmla="*/ 908718 w 1018089"/>
                <a:gd name="connsiteY113" fmla="*/ 955543 h 1607716"/>
                <a:gd name="connsiteX114" fmla="*/ 954163 w 1018089"/>
                <a:gd name="connsiteY114" fmla="*/ 415734 h 1607716"/>
                <a:gd name="connsiteX115" fmla="*/ 222870 w 1018089"/>
                <a:gd name="connsiteY115" fmla="*/ 60573 h 1607716"/>
                <a:gd name="connsiteX116" fmla="*/ 0 w 1018089"/>
                <a:gd name="connsiteY116" fmla="*/ 34134 h 1607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1018089" h="1607716">
                  <a:moveTo>
                    <a:pt x="0" y="693331"/>
                  </a:moveTo>
                  <a:lnTo>
                    <a:pt x="15775" y="711442"/>
                  </a:lnTo>
                  <a:cubicBezTo>
                    <a:pt x="29520" y="731652"/>
                    <a:pt x="41399" y="754377"/>
                    <a:pt x="51130" y="779974"/>
                  </a:cubicBezTo>
                  <a:cubicBezTo>
                    <a:pt x="89156" y="881632"/>
                    <a:pt x="81392" y="1004697"/>
                    <a:pt x="27228" y="1144943"/>
                  </a:cubicBezTo>
                  <a:lnTo>
                    <a:pt x="0" y="1201321"/>
                  </a:lnTo>
                  <a:lnTo>
                    <a:pt x="0" y="1115666"/>
                  </a:lnTo>
                  <a:lnTo>
                    <a:pt x="24787" y="1037664"/>
                  </a:lnTo>
                  <a:cubicBezTo>
                    <a:pt x="47013" y="944986"/>
                    <a:pt x="44325" y="862891"/>
                    <a:pt x="17557" y="792104"/>
                  </a:cubicBezTo>
                  <a:lnTo>
                    <a:pt x="0" y="757783"/>
                  </a:lnTo>
                  <a:close/>
                  <a:moveTo>
                    <a:pt x="0" y="548711"/>
                  </a:moveTo>
                  <a:lnTo>
                    <a:pt x="22125" y="559032"/>
                  </a:lnTo>
                  <a:cubicBezTo>
                    <a:pt x="86105" y="596053"/>
                    <a:pt x="137459" y="650281"/>
                    <a:pt x="167900" y="732011"/>
                  </a:cubicBezTo>
                  <a:cubicBezTo>
                    <a:pt x="208633" y="841467"/>
                    <a:pt x="200035" y="972851"/>
                    <a:pt x="141620" y="1122638"/>
                  </a:cubicBezTo>
                  <a:cubicBezTo>
                    <a:pt x="120348" y="1175946"/>
                    <a:pt x="90437" y="1224524"/>
                    <a:pt x="56467" y="1270411"/>
                  </a:cubicBezTo>
                  <a:lnTo>
                    <a:pt x="0" y="1338284"/>
                  </a:lnTo>
                  <a:lnTo>
                    <a:pt x="0" y="1286203"/>
                  </a:lnTo>
                  <a:lnTo>
                    <a:pt x="28390" y="1252062"/>
                  </a:lnTo>
                  <a:cubicBezTo>
                    <a:pt x="61206" y="1207801"/>
                    <a:pt x="89805" y="1161393"/>
                    <a:pt x="109320" y="1111433"/>
                  </a:cubicBezTo>
                  <a:cubicBezTo>
                    <a:pt x="164430" y="969750"/>
                    <a:pt x="173163" y="846403"/>
                    <a:pt x="135318" y="745002"/>
                  </a:cubicBezTo>
                  <a:cubicBezTo>
                    <a:pt x="107628" y="670793"/>
                    <a:pt x="60907" y="621525"/>
                    <a:pt x="1654" y="587779"/>
                  </a:cubicBezTo>
                  <a:lnTo>
                    <a:pt x="0" y="587022"/>
                  </a:lnTo>
                  <a:close/>
                  <a:moveTo>
                    <a:pt x="0" y="450540"/>
                  </a:moveTo>
                  <a:lnTo>
                    <a:pt x="57662" y="467957"/>
                  </a:lnTo>
                  <a:cubicBezTo>
                    <a:pt x="158776" y="505747"/>
                    <a:pt x="241183" y="569566"/>
                    <a:pt x="284097" y="685243"/>
                  </a:cubicBezTo>
                  <a:cubicBezTo>
                    <a:pt x="327424" y="801793"/>
                    <a:pt x="317561" y="941412"/>
                    <a:pt x="255069" y="1101001"/>
                  </a:cubicBezTo>
                  <a:cubicBezTo>
                    <a:pt x="209600" y="1212366"/>
                    <a:pt x="127076" y="1308479"/>
                    <a:pt x="47701" y="1397372"/>
                  </a:cubicBezTo>
                  <a:lnTo>
                    <a:pt x="0" y="1455467"/>
                  </a:lnTo>
                  <a:lnTo>
                    <a:pt x="0" y="1399732"/>
                  </a:lnTo>
                  <a:lnTo>
                    <a:pt x="21028" y="1374124"/>
                  </a:lnTo>
                  <a:cubicBezTo>
                    <a:pt x="99175" y="1285699"/>
                    <a:pt x="179583" y="1194932"/>
                    <a:pt x="221943" y="1088049"/>
                  </a:cubicBezTo>
                  <a:cubicBezTo>
                    <a:pt x="281309" y="936829"/>
                    <a:pt x="290871" y="805159"/>
                    <a:pt x="250606" y="696932"/>
                  </a:cubicBezTo>
                  <a:cubicBezTo>
                    <a:pt x="211660" y="590878"/>
                    <a:pt x="136443" y="532506"/>
                    <a:pt x="41474" y="497747"/>
                  </a:cubicBezTo>
                  <a:lnTo>
                    <a:pt x="0" y="485517"/>
                  </a:lnTo>
                  <a:close/>
                  <a:moveTo>
                    <a:pt x="0" y="368036"/>
                  </a:moveTo>
                  <a:lnTo>
                    <a:pt x="77221" y="383183"/>
                  </a:lnTo>
                  <a:cubicBezTo>
                    <a:pt x="221420" y="417978"/>
                    <a:pt x="343155" y="485087"/>
                    <a:pt x="400275" y="638873"/>
                  </a:cubicBezTo>
                  <a:cubicBezTo>
                    <a:pt x="446809" y="761709"/>
                    <a:pt x="434017" y="911109"/>
                    <a:pt x="369363" y="1078778"/>
                  </a:cubicBezTo>
                  <a:cubicBezTo>
                    <a:pt x="323657" y="1196502"/>
                    <a:pt x="234214" y="1296654"/>
                    <a:pt x="148769" y="1392481"/>
                  </a:cubicBezTo>
                  <a:cubicBezTo>
                    <a:pt x="99411" y="1447911"/>
                    <a:pt x="51354" y="1501856"/>
                    <a:pt x="12003" y="1558114"/>
                  </a:cubicBezTo>
                  <a:lnTo>
                    <a:pt x="0" y="1578270"/>
                  </a:lnTo>
                  <a:lnTo>
                    <a:pt x="0" y="1520048"/>
                  </a:lnTo>
                  <a:lnTo>
                    <a:pt x="123871" y="1369544"/>
                  </a:lnTo>
                  <a:cubicBezTo>
                    <a:pt x="207062" y="1276064"/>
                    <a:pt x="293191" y="1178989"/>
                    <a:pt x="338096" y="1065699"/>
                  </a:cubicBezTo>
                  <a:cubicBezTo>
                    <a:pt x="401719" y="904934"/>
                    <a:pt x="411504" y="765759"/>
                    <a:pt x="369687" y="649703"/>
                  </a:cubicBezTo>
                  <a:cubicBezTo>
                    <a:pt x="318110" y="509477"/>
                    <a:pt x="206503" y="447448"/>
                    <a:pt x="68928" y="414689"/>
                  </a:cubicBezTo>
                  <a:lnTo>
                    <a:pt x="0" y="401342"/>
                  </a:lnTo>
                  <a:close/>
                  <a:moveTo>
                    <a:pt x="0" y="293227"/>
                  </a:moveTo>
                  <a:lnTo>
                    <a:pt x="83460" y="303052"/>
                  </a:lnTo>
                  <a:cubicBezTo>
                    <a:pt x="275491" y="333694"/>
                    <a:pt x="446723" y="397743"/>
                    <a:pt x="517687" y="591640"/>
                  </a:cubicBezTo>
                  <a:cubicBezTo>
                    <a:pt x="565587" y="722038"/>
                    <a:pt x="553542" y="878659"/>
                    <a:pt x="482880" y="1056703"/>
                  </a:cubicBezTo>
                  <a:cubicBezTo>
                    <a:pt x="431846" y="1183549"/>
                    <a:pt x="337790" y="1287687"/>
                    <a:pt x="247401" y="1389273"/>
                  </a:cubicBezTo>
                  <a:cubicBezTo>
                    <a:pt x="195501" y="1448599"/>
                    <a:pt x="144399" y="1505437"/>
                    <a:pt x="102425" y="1564633"/>
                  </a:cubicBezTo>
                  <a:lnTo>
                    <a:pt x="76399" y="1607716"/>
                  </a:lnTo>
                  <a:lnTo>
                    <a:pt x="36233" y="1607716"/>
                  </a:lnTo>
                  <a:lnTo>
                    <a:pt x="74228" y="1543948"/>
                  </a:lnTo>
                  <a:cubicBezTo>
                    <a:pt x="117828" y="1481636"/>
                    <a:pt x="170292" y="1422981"/>
                    <a:pt x="221778" y="1365296"/>
                  </a:cubicBezTo>
                  <a:cubicBezTo>
                    <a:pt x="310351" y="1266136"/>
                    <a:pt x="402048" y="1163640"/>
                    <a:pt x="449754" y="1043752"/>
                  </a:cubicBezTo>
                  <a:cubicBezTo>
                    <a:pt x="516848" y="873994"/>
                    <a:pt x="530362" y="725641"/>
                    <a:pt x="484013" y="603065"/>
                  </a:cubicBezTo>
                  <a:cubicBezTo>
                    <a:pt x="418416" y="424016"/>
                    <a:pt x="261487" y="365327"/>
                    <a:pt x="75670" y="336044"/>
                  </a:cubicBezTo>
                  <a:lnTo>
                    <a:pt x="0" y="327091"/>
                  </a:lnTo>
                  <a:close/>
                  <a:moveTo>
                    <a:pt x="0" y="219527"/>
                  </a:moveTo>
                  <a:lnTo>
                    <a:pt x="177748" y="240815"/>
                  </a:lnTo>
                  <a:cubicBezTo>
                    <a:pt x="379689" y="273252"/>
                    <a:pt x="559396" y="340260"/>
                    <a:pt x="634183" y="544268"/>
                  </a:cubicBezTo>
                  <a:cubicBezTo>
                    <a:pt x="684603" y="682203"/>
                    <a:pt x="671995" y="846957"/>
                    <a:pt x="596812" y="1034724"/>
                  </a:cubicBezTo>
                  <a:cubicBezTo>
                    <a:pt x="543658" y="1166916"/>
                    <a:pt x="445567" y="1278115"/>
                    <a:pt x="349151" y="1383896"/>
                  </a:cubicBezTo>
                  <a:cubicBezTo>
                    <a:pt x="293581" y="1445776"/>
                    <a:pt x="239639" y="1505943"/>
                    <a:pt x="195416" y="1568688"/>
                  </a:cubicBezTo>
                  <a:lnTo>
                    <a:pt x="171965" y="1607716"/>
                  </a:lnTo>
                  <a:lnTo>
                    <a:pt x="132159" y="1607716"/>
                  </a:lnTo>
                  <a:lnTo>
                    <a:pt x="166543" y="1550313"/>
                  </a:lnTo>
                  <a:cubicBezTo>
                    <a:pt x="212672" y="1484646"/>
                    <a:pt x="268110" y="1422856"/>
                    <a:pt x="322942" y="1361874"/>
                  </a:cubicBezTo>
                  <a:cubicBezTo>
                    <a:pt x="416377" y="1257397"/>
                    <a:pt x="513641" y="1149480"/>
                    <a:pt x="564411" y="1022814"/>
                  </a:cubicBezTo>
                  <a:cubicBezTo>
                    <a:pt x="635922" y="842634"/>
                    <a:pt x="649037" y="686432"/>
                    <a:pt x="601414" y="556998"/>
                  </a:cubicBezTo>
                  <a:cubicBezTo>
                    <a:pt x="532918" y="367485"/>
                    <a:pt x="367348" y="305809"/>
                    <a:pt x="171223" y="275077"/>
                  </a:cubicBezTo>
                  <a:lnTo>
                    <a:pt x="0" y="254912"/>
                  </a:lnTo>
                  <a:close/>
                  <a:moveTo>
                    <a:pt x="0" y="146659"/>
                  </a:moveTo>
                  <a:lnTo>
                    <a:pt x="56277" y="153235"/>
                  </a:lnTo>
                  <a:cubicBezTo>
                    <a:pt x="346774" y="182217"/>
                    <a:pt x="647351" y="211150"/>
                    <a:pt x="750569" y="496590"/>
                  </a:cubicBezTo>
                  <a:cubicBezTo>
                    <a:pt x="802967" y="641278"/>
                    <a:pt x="789790" y="814168"/>
                    <a:pt x="710356" y="1011477"/>
                  </a:cubicBezTo>
                  <a:cubicBezTo>
                    <a:pt x="654397" y="1150262"/>
                    <a:pt x="549933" y="1266285"/>
                    <a:pt x="448940" y="1378345"/>
                  </a:cubicBezTo>
                  <a:cubicBezTo>
                    <a:pt x="390375" y="1443470"/>
                    <a:pt x="333459" y="1506771"/>
                    <a:pt x="286761" y="1572737"/>
                  </a:cubicBezTo>
                  <a:lnTo>
                    <a:pt x="265633" y="1607716"/>
                  </a:lnTo>
                  <a:lnTo>
                    <a:pt x="227636" y="1607716"/>
                  </a:lnTo>
                  <a:lnTo>
                    <a:pt x="259409" y="1554802"/>
                  </a:lnTo>
                  <a:cubicBezTo>
                    <a:pt x="308044" y="1485748"/>
                    <a:pt x="366456" y="1420825"/>
                    <a:pt x="423982" y="1357003"/>
                  </a:cubicBezTo>
                  <a:cubicBezTo>
                    <a:pt x="522979" y="1247103"/>
                    <a:pt x="625184" y="1133431"/>
                    <a:pt x="678761" y="1000171"/>
                  </a:cubicBezTo>
                  <a:cubicBezTo>
                    <a:pt x="754890" y="810967"/>
                    <a:pt x="768469" y="645929"/>
                    <a:pt x="718875" y="509739"/>
                  </a:cubicBezTo>
                  <a:cubicBezTo>
                    <a:pt x="621840" y="244381"/>
                    <a:pt x="344710" y="216161"/>
                    <a:pt x="52356" y="187313"/>
                  </a:cubicBezTo>
                  <a:lnTo>
                    <a:pt x="0" y="181145"/>
                  </a:lnTo>
                  <a:close/>
                  <a:moveTo>
                    <a:pt x="0" y="73557"/>
                  </a:moveTo>
                  <a:lnTo>
                    <a:pt x="139911" y="90029"/>
                  </a:lnTo>
                  <a:cubicBezTo>
                    <a:pt x="443533" y="121104"/>
                    <a:pt x="759092" y="152001"/>
                    <a:pt x="867595" y="451186"/>
                  </a:cubicBezTo>
                  <a:cubicBezTo>
                    <a:pt x="922669" y="602529"/>
                    <a:pt x="908141" y="784096"/>
                    <a:pt x="824266" y="990684"/>
                  </a:cubicBezTo>
                  <a:cubicBezTo>
                    <a:pt x="765426" y="1136510"/>
                    <a:pt x="655840" y="1258030"/>
                    <a:pt x="549538" y="1375328"/>
                  </a:cubicBezTo>
                  <a:cubicBezTo>
                    <a:pt x="487889" y="1443566"/>
                    <a:pt x="427954" y="1509936"/>
                    <a:pt x="378803" y="1579157"/>
                  </a:cubicBezTo>
                  <a:lnTo>
                    <a:pt x="361516" y="1607716"/>
                  </a:lnTo>
                  <a:lnTo>
                    <a:pt x="324811" y="1607716"/>
                  </a:lnTo>
                  <a:lnTo>
                    <a:pt x="354059" y="1559311"/>
                  </a:lnTo>
                  <a:cubicBezTo>
                    <a:pt x="405224" y="1487044"/>
                    <a:pt x="466592" y="1419097"/>
                    <a:pt x="526942" y="1352341"/>
                  </a:cubicBezTo>
                  <a:cubicBezTo>
                    <a:pt x="631065" y="1236946"/>
                    <a:pt x="737785" y="1118580"/>
                    <a:pt x="795474" y="977814"/>
                  </a:cubicBezTo>
                  <a:cubicBezTo>
                    <a:pt x="875858" y="779072"/>
                    <a:pt x="890265" y="605714"/>
                    <a:pt x="838255" y="462693"/>
                  </a:cubicBezTo>
                  <a:cubicBezTo>
                    <a:pt x="736827" y="183747"/>
                    <a:pt x="446591" y="154586"/>
                    <a:pt x="139259" y="123769"/>
                  </a:cubicBezTo>
                  <a:lnTo>
                    <a:pt x="0" y="107350"/>
                  </a:lnTo>
                  <a:close/>
                  <a:moveTo>
                    <a:pt x="0" y="0"/>
                  </a:moveTo>
                  <a:lnTo>
                    <a:pt x="1084" y="202"/>
                  </a:lnTo>
                  <a:cubicBezTo>
                    <a:pt x="74269" y="11477"/>
                    <a:pt x="149609" y="19131"/>
                    <a:pt x="224230" y="26729"/>
                  </a:cubicBezTo>
                  <a:cubicBezTo>
                    <a:pt x="542105" y="58725"/>
                    <a:pt x="870972" y="91978"/>
                    <a:pt x="984127" y="404565"/>
                  </a:cubicBezTo>
                  <a:cubicBezTo>
                    <a:pt x="1041623" y="562738"/>
                    <a:pt x="1026002" y="752811"/>
                    <a:pt x="938135" y="968757"/>
                  </a:cubicBezTo>
                  <a:cubicBezTo>
                    <a:pt x="876044" y="1121099"/>
                    <a:pt x="761075" y="1248298"/>
                    <a:pt x="649835" y="1371358"/>
                  </a:cubicBezTo>
                  <a:cubicBezTo>
                    <a:pt x="585100" y="1442710"/>
                    <a:pt x="522275" y="1512056"/>
                    <a:pt x="470714" y="1584453"/>
                  </a:cubicBezTo>
                  <a:lnTo>
                    <a:pt x="456586" y="1607716"/>
                  </a:lnTo>
                  <a:lnTo>
                    <a:pt x="419129" y="1607716"/>
                  </a:lnTo>
                  <a:lnTo>
                    <a:pt x="445351" y="1564554"/>
                  </a:lnTo>
                  <a:cubicBezTo>
                    <a:pt x="499059" y="1489018"/>
                    <a:pt x="563401" y="1417938"/>
                    <a:pt x="626613" y="1348030"/>
                  </a:cubicBezTo>
                  <a:cubicBezTo>
                    <a:pt x="736039" y="1227399"/>
                    <a:pt x="849010" y="1102361"/>
                    <a:pt x="908718" y="955543"/>
                  </a:cubicBezTo>
                  <a:cubicBezTo>
                    <a:pt x="993277" y="747707"/>
                    <a:pt x="1008515" y="566031"/>
                    <a:pt x="954163" y="415734"/>
                  </a:cubicBezTo>
                  <a:cubicBezTo>
                    <a:pt x="849392" y="122473"/>
                    <a:pt x="544377" y="92753"/>
                    <a:pt x="222870" y="60573"/>
                  </a:cubicBezTo>
                  <a:lnTo>
                    <a:pt x="0" y="34134"/>
                  </a:lnTo>
                  <a:close/>
                </a:path>
              </a:pathLst>
            </a:custGeom>
            <a:solidFill>
              <a:schemeClr val="accent4">
                <a:alpha val="30000"/>
              </a:schemeClr>
            </a:solidFill>
            <a:ln w="155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Footer Placeholder 1">
            <a:extLst>
              <a:ext uri="{FF2B5EF4-FFF2-40B4-BE49-F238E27FC236}">
                <a16:creationId xmlns:a16="http://schemas.microsoft.com/office/drawing/2014/main" id="{BE25709B-236C-B1D1-80AC-DCD1FE9FA33A}"/>
              </a:ext>
            </a:extLst>
          </p:cNvPr>
          <p:cNvSpPr>
            <a:spLocks noGrp="1"/>
          </p:cNvSpPr>
          <p:nvPr>
            <p:ph type="ftr" sz="quarter" idx="22"/>
          </p:nvPr>
        </p:nvSpPr>
        <p:spPr/>
        <p:txBody>
          <a:bodyPr/>
          <a:lstStyle/>
          <a:p>
            <a:pPr algn="l"/>
            <a:r>
              <a:rPr lang="en-US">
                <a:latin typeface="+mj-lt"/>
              </a:rPr>
              <a:t>GRADUATION</a:t>
            </a:r>
            <a:r>
              <a:rPr lang="en-US"/>
              <a:t> </a:t>
            </a:r>
            <a:r>
              <a:rPr lang="en-US" b="1"/>
              <a:t>PHOTO ALBUM</a:t>
            </a:r>
            <a:endParaRPr lang="en-US" b="1" dirty="0"/>
          </a:p>
        </p:txBody>
      </p:sp>
    </p:spTree>
    <p:extLst>
      <p:ext uri="{BB962C8B-B14F-4D97-AF65-F5344CB8AC3E}">
        <p14:creationId xmlns:p14="http://schemas.microsoft.com/office/powerpoint/2010/main" val="514659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images">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B4BABCCB-BC19-4874-8D9F-CDA882F3F7AE}"/>
              </a:ext>
            </a:extLst>
          </p:cNvPr>
          <p:cNvSpPr>
            <a:spLocks noGrp="1"/>
          </p:cNvSpPr>
          <p:nvPr>
            <p:ph type="pic" sz="quarter" idx="13"/>
          </p:nvPr>
        </p:nvSpPr>
        <p:spPr>
          <a:xfrm>
            <a:off x="3822192" y="2002536"/>
            <a:ext cx="3721608" cy="3913632"/>
          </a:xfrm>
          <a:solidFill>
            <a:schemeClr val="tx1"/>
          </a:solidFill>
          <a:ln w="44450" cap="sq">
            <a:noFill/>
            <a:miter lim="800000"/>
          </a:ln>
        </p:spPr>
        <p:txBody>
          <a:bodyPr anchor="ctr" anchorCtr="0">
            <a:noAutofit/>
          </a:bodyPr>
          <a:lstStyle>
            <a:lvl1pPr marL="0" indent="0" algn="ctr">
              <a:buNone/>
              <a:defRPr sz="1400">
                <a:solidFill>
                  <a:schemeClr val="accent2"/>
                </a:solidFill>
              </a:defRPr>
            </a:lvl1pPr>
          </a:lstStyle>
          <a:p>
            <a:r>
              <a:rPr lang="en-US" noProof="0" dirty="0"/>
              <a:t>Click icon to add picture</a:t>
            </a:r>
          </a:p>
        </p:txBody>
      </p:sp>
      <p:sp>
        <p:nvSpPr>
          <p:cNvPr id="2" name="Title 1">
            <a:extLst>
              <a:ext uri="{FF2B5EF4-FFF2-40B4-BE49-F238E27FC236}">
                <a16:creationId xmlns:a16="http://schemas.microsoft.com/office/drawing/2014/main" id="{161A9C46-73A2-417E-8CB7-4883861DFD85}"/>
              </a:ext>
            </a:extLst>
          </p:cNvPr>
          <p:cNvSpPr>
            <a:spLocks noGrp="1"/>
          </p:cNvSpPr>
          <p:nvPr>
            <p:ph type="title" hasCustomPrompt="1"/>
          </p:nvPr>
        </p:nvSpPr>
        <p:spPr>
          <a:xfrm>
            <a:off x="429768" y="2276856"/>
            <a:ext cx="4133088" cy="3520440"/>
          </a:xfrm>
        </p:spPr>
        <p:txBody>
          <a:bodyPr anchor="t">
            <a:noAutofit/>
          </a:bodyPr>
          <a:lstStyle>
            <a:lvl1pPr algn="l">
              <a:lnSpc>
                <a:spcPct val="75000"/>
              </a:lnSpc>
              <a:defRPr sz="5400" b="0" cap="all" spc="100" baseline="0">
                <a:solidFill>
                  <a:schemeClr val="tx2">
                    <a:lumMod val="60000"/>
                    <a:lumOff val="40000"/>
                  </a:schemeClr>
                </a:solidFill>
                <a:effectLst/>
              </a:defRPr>
            </a:lvl1pPr>
          </a:lstStyle>
          <a:p>
            <a:r>
              <a:rPr lang="en-US" noProof="0"/>
              <a:t>SLIDE TITLE</a:t>
            </a:r>
          </a:p>
        </p:txBody>
      </p:sp>
      <p:sp>
        <p:nvSpPr>
          <p:cNvPr id="459" name="Text Placeholder 457">
            <a:extLst>
              <a:ext uri="{FF2B5EF4-FFF2-40B4-BE49-F238E27FC236}">
                <a16:creationId xmlns:a16="http://schemas.microsoft.com/office/drawing/2014/main" id="{EBFCB297-5640-EBAB-4D1E-EA05B6A2BFBF}"/>
              </a:ext>
            </a:extLst>
          </p:cNvPr>
          <p:cNvSpPr>
            <a:spLocks noGrp="1"/>
          </p:cNvSpPr>
          <p:nvPr>
            <p:ph type="body" sz="quarter" idx="21"/>
          </p:nvPr>
        </p:nvSpPr>
        <p:spPr>
          <a:xfrm>
            <a:off x="3822192" y="5934456"/>
            <a:ext cx="3721608" cy="667512"/>
          </a:xfrm>
        </p:spPr>
        <p:txBody>
          <a:bodyPr lIns="0" tIns="182880" rIns="0" bIns="0"/>
          <a:lstStyle>
            <a:lvl1pPr marL="0" indent="0">
              <a:lnSpc>
                <a:spcPct val="75000"/>
              </a:lnSpc>
              <a:spcBef>
                <a:spcPts val="0"/>
              </a:spcBef>
              <a:buNone/>
              <a:defRPr sz="1200" spc="100" baseline="0">
                <a:solidFill>
                  <a:schemeClr val="accent1"/>
                </a:solidFill>
              </a:defRPr>
            </a:lvl1pPr>
          </a:lstStyle>
          <a:p>
            <a:pPr lvl="0"/>
            <a:r>
              <a:rPr lang="en-US" dirty="0"/>
              <a:t>Click to edit Master text styles</a:t>
            </a:r>
          </a:p>
        </p:txBody>
      </p:sp>
      <p:sp>
        <p:nvSpPr>
          <p:cNvPr id="326" name="Picture Placeholder 14">
            <a:extLst>
              <a:ext uri="{FF2B5EF4-FFF2-40B4-BE49-F238E27FC236}">
                <a16:creationId xmlns:a16="http://schemas.microsoft.com/office/drawing/2014/main" id="{144319EF-969E-47D7-89B0-CA33B040C455}"/>
              </a:ext>
            </a:extLst>
          </p:cNvPr>
          <p:cNvSpPr>
            <a:spLocks noGrp="1"/>
          </p:cNvSpPr>
          <p:nvPr>
            <p:ph type="pic" sz="quarter" idx="17"/>
          </p:nvPr>
        </p:nvSpPr>
        <p:spPr>
          <a:xfrm>
            <a:off x="7827264" y="1024128"/>
            <a:ext cx="3721608" cy="3913632"/>
          </a:xfrm>
          <a:solidFill>
            <a:schemeClr val="tx1"/>
          </a:solidFill>
          <a:ln w="44450" cap="sq">
            <a:noFill/>
            <a:miter lim="800000"/>
          </a:ln>
        </p:spPr>
        <p:txBody>
          <a:bodyPr anchor="ctr" anchorCtr="0">
            <a:noAutofit/>
          </a:bodyPr>
          <a:lstStyle>
            <a:lvl1pPr marL="0" indent="0" algn="ctr">
              <a:buNone/>
              <a:defRPr sz="1400">
                <a:solidFill>
                  <a:schemeClr val="accent2"/>
                </a:solidFill>
              </a:defRPr>
            </a:lvl1pPr>
          </a:lstStyle>
          <a:p>
            <a:r>
              <a:rPr lang="en-US" noProof="0" dirty="0"/>
              <a:t>Click icon to add picture</a:t>
            </a:r>
          </a:p>
        </p:txBody>
      </p:sp>
      <p:sp>
        <p:nvSpPr>
          <p:cNvPr id="458" name="Text Placeholder 457">
            <a:extLst>
              <a:ext uri="{FF2B5EF4-FFF2-40B4-BE49-F238E27FC236}">
                <a16:creationId xmlns:a16="http://schemas.microsoft.com/office/drawing/2014/main" id="{9C9AF2D7-AEB5-6B4B-4EEB-29D3D97C0F2D}"/>
              </a:ext>
            </a:extLst>
          </p:cNvPr>
          <p:cNvSpPr>
            <a:spLocks noGrp="1"/>
          </p:cNvSpPr>
          <p:nvPr>
            <p:ph type="body" sz="quarter" idx="20"/>
          </p:nvPr>
        </p:nvSpPr>
        <p:spPr>
          <a:xfrm>
            <a:off x="7827264" y="4956048"/>
            <a:ext cx="3721608" cy="667512"/>
          </a:xfrm>
        </p:spPr>
        <p:txBody>
          <a:bodyPr lIns="0" tIns="182880" rIns="0" bIns="0"/>
          <a:lstStyle>
            <a:lvl1pPr marL="0" indent="0">
              <a:lnSpc>
                <a:spcPct val="75000"/>
              </a:lnSpc>
              <a:spcBef>
                <a:spcPts val="0"/>
              </a:spcBef>
              <a:buNone/>
              <a:defRPr sz="1200" spc="100" baseline="0">
                <a:solidFill>
                  <a:schemeClr val="accent1"/>
                </a:solidFill>
              </a:defRPr>
            </a:lvl1pPr>
          </a:lstStyle>
          <a:p>
            <a:pPr lvl="0"/>
            <a:r>
              <a:rPr lang="en-US" dirty="0"/>
              <a:t>Click to edit Master text styles</a:t>
            </a:r>
          </a:p>
        </p:txBody>
      </p:sp>
      <p:sp>
        <p:nvSpPr>
          <p:cNvPr id="11" name="Slide Number Placeholder 10">
            <a:extLst>
              <a:ext uri="{FF2B5EF4-FFF2-40B4-BE49-F238E27FC236}">
                <a16:creationId xmlns:a16="http://schemas.microsoft.com/office/drawing/2014/main" id="{52A1AA1C-3C37-B92C-6DB4-FC6E6241E108}"/>
              </a:ext>
            </a:extLst>
          </p:cNvPr>
          <p:cNvSpPr>
            <a:spLocks noGrp="1"/>
          </p:cNvSpPr>
          <p:nvPr>
            <p:ph type="sldNum" sz="quarter" idx="19"/>
          </p:nvPr>
        </p:nvSpPr>
        <p:spPr/>
        <p:txBody>
          <a:bodyPr>
            <a:noAutofit/>
          </a:bodyPr>
          <a:lstStyle/>
          <a:p>
            <a:fld id="{9A491144-CD47-4B84-B11B-27C39DD235FD}" type="slidenum">
              <a:rPr lang="en-US" smtClean="0"/>
              <a:pPr/>
              <a:t>‹#›</a:t>
            </a:fld>
            <a:endParaRPr lang="en-US" dirty="0"/>
          </a:p>
        </p:txBody>
      </p:sp>
      <p:sp>
        <p:nvSpPr>
          <p:cNvPr id="450" name="Freeform: Shape 449">
            <a:extLst>
              <a:ext uri="{FF2B5EF4-FFF2-40B4-BE49-F238E27FC236}">
                <a16:creationId xmlns:a16="http://schemas.microsoft.com/office/drawing/2014/main" id="{A24EA04B-D15E-4CDC-FC55-CBF68C6387A3}"/>
              </a:ext>
            </a:extLst>
          </p:cNvPr>
          <p:cNvSpPr/>
          <p:nvPr userDrawn="1"/>
        </p:nvSpPr>
        <p:spPr>
          <a:xfrm rot="10356704">
            <a:off x="-29020" y="218211"/>
            <a:ext cx="5375505" cy="1307416"/>
          </a:xfrm>
          <a:custGeom>
            <a:avLst/>
            <a:gdLst>
              <a:gd name="connsiteX0" fmla="*/ 309413 w 5375505"/>
              <a:gd name="connsiteY0" fmla="*/ 1224529 h 1307416"/>
              <a:gd name="connsiteX1" fmla="*/ 379804 w 5375505"/>
              <a:gd name="connsiteY1" fmla="*/ 1169653 h 1307416"/>
              <a:gd name="connsiteX2" fmla="*/ 720338 w 5375505"/>
              <a:gd name="connsiteY2" fmla="*/ 1026467 h 1307416"/>
              <a:gd name="connsiteX3" fmla="*/ 1304419 w 5375505"/>
              <a:gd name="connsiteY3" fmla="*/ 1011462 h 1307416"/>
              <a:gd name="connsiteX4" fmla="*/ 1930747 w 5375505"/>
              <a:gd name="connsiteY4" fmla="*/ 968305 h 1307416"/>
              <a:gd name="connsiteX5" fmla="*/ 2299042 w 5375505"/>
              <a:gd name="connsiteY5" fmla="*/ 623713 h 1307416"/>
              <a:gd name="connsiteX6" fmla="*/ 2367705 w 5375505"/>
              <a:gd name="connsiteY6" fmla="*/ 536306 h 1307416"/>
              <a:gd name="connsiteX7" fmla="*/ 3763723 w 5375505"/>
              <a:gd name="connsiteY7" fmla="*/ 353536 h 1307416"/>
              <a:gd name="connsiteX8" fmla="*/ 3982066 w 5375505"/>
              <a:gd name="connsiteY8" fmla="*/ 442333 h 1307416"/>
              <a:gd name="connsiteX9" fmla="*/ 4950277 w 5375505"/>
              <a:gd name="connsiteY9" fmla="*/ 706859 h 1307416"/>
              <a:gd name="connsiteX10" fmla="*/ 5165815 w 5375505"/>
              <a:gd name="connsiteY10" fmla="*/ 750045 h 1307416"/>
              <a:gd name="connsiteX11" fmla="*/ 5319606 w 5375505"/>
              <a:gd name="connsiteY11" fmla="*/ 794312 h 1307416"/>
              <a:gd name="connsiteX12" fmla="*/ 5348756 w 5375505"/>
              <a:gd name="connsiteY12" fmla="*/ 807851 h 1307416"/>
              <a:gd name="connsiteX13" fmla="*/ 5344265 w 5375505"/>
              <a:gd name="connsiteY13" fmla="*/ 842486 h 1307416"/>
              <a:gd name="connsiteX14" fmla="*/ 5307477 w 5375505"/>
              <a:gd name="connsiteY14" fmla="*/ 825340 h 1307416"/>
              <a:gd name="connsiteX15" fmla="*/ 5159751 w 5375505"/>
              <a:gd name="connsiteY15" fmla="*/ 782475 h 1307416"/>
              <a:gd name="connsiteX16" fmla="*/ 4944336 w 5375505"/>
              <a:gd name="connsiteY16" fmla="*/ 738984 h 1307416"/>
              <a:gd name="connsiteX17" fmla="*/ 3969320 w 5375505"/>
              <a:gd name="connsiteY17" fmla="*/ 472614 h 1307416"/>
              <a:gd name="connsiteX18" fmla="*/ 3752503 w 5375505"/>
              <a:gd name="connsiteY18" fmla="*/ 384303 h 1307416"/>
              <a:gd name="connsiteX19" fmla="*/ 2395109 w 5375505"/>
              <a:gd name="connsiteY19" fmla="*/ 556449 h 1307416"/>
              <a:gd name="connsiteX20" fmla="*/ 2326640 w 5375505"/>
              <a:gd name="connsiteY20" fmla="*/ 643254 h 1307416"/>
              <a:gd name="connsiteX21" fmla="*/ 1944339 w 5375505"/>
              <a:gd name="connsiteY21" fmla="*/ 998033 h 1307416"/>
              <a:gd name="connsiteX22" fmla="*/ 1300682 w 5375505"/>
              <a:gd name="connsiteY22" fmla="*/ 1043966 h 1307416"/>
              <a:gd name="connsiteX23" fmla="*/ 728397 w 5375505"/>
              <a:gd name="connsiteY23" fmla="*/ 1057754 h 1307416"/>
              <a:gd name="connsiteX24" fmla="*/ 399742 w 5375505"/>
              <a:gd name="connsiteY24" fmla="*/ 1195036 h 1307416"/>
              <a:gd name="connsiteX25" fmla="*/ 354398 w 5375505"/>
              <a:gd name="connsiteY25" fmla="*/ 1230362 h 1307416"/>
              <a:gd name="connsiteX26" fmla="*/ 948630 w 5375505"/>
              <a:gd name="connsiteY26" fmla="*/ 1307416 h 1307416"/>
              <a:gd name="connsiteX27" fmla="*/ 867748 w 5375505"/>
              <a:gd name="connsiteY27" fmla="*/ 1296928 h 1307416"/>
              <a:gd name="connsiteX28" fmla="*/ 981219 w 5375505"/>
              <a:gd name="connsiteY28" fmla="*/ 1258070 h 1307416"/>
              <a:gd name="connsiteX29" fmla="*/ 1498271 w 5375505"/>
              <a:gd name="connsiteY29" fmla="*/ 1242896 h 1307416"/>
              <a:gd name="connsiteX30" fmla="*/ 2052367 w 5375505"/>
              <a:gd name="connsiteY30" fmla="*/ 1203245 h 1307416"/>
              <a:gd name="connsiteX31" fmla="*/ 2377638 w 5375505"/>
              <a:gd name="connsiteY31" fmla="*/ 897566 h 1307416"/>
              <a:gd name="connsiteX32" fmla="*/ 2438545 w 5375505"/>
              <a:gd name="connsiteY32" fmla="*/ 819678 h 1307416"/>
              <a:gd name="connsiteX33" fmla="*/ 3678621 w 5375505"/>
              <a:gd name="connsiteY33" fmla="*/ 653570 h 1307416"/>
              <a:gd name="connsiteX34" fmla="*/ 3872256 w 5375505"/>
              <a:gd name="connsiteY34" fmla="*/ 731446 h 1307416"/>
              <a:gd name="connsiteX35" fmla="*/ 4721578 w 5375505"/>
              <a:gd name="connsiteY35" fmla="*/ 955789 h 1307416"/>
              <a:gd name="connsiteX36" fmla="*/ 4931672 w 5375505"/>
              <a:gd name="connsiteY36" fmla="*/ 996212 h 1307416"/>
              <a:gd name="connsiteX37" fmla="*/ 5195293 w 5375505"/>
              <a:gd name="connsiteY37" fmla="*/ 1091985 h 1307416"/>
              <a:gd name="connsiteX38" fmla="*/ 5302692 w 5375505"/>
              <a:gd name="connsiteY38" fmla="*/ 1163096 h 1307416"/>
              <a:gd name="connsiteX39" fmla="*/ 5297231 w 5375505"/>
              <a:gd name="connsiteY39" fmla="*/ 1205206 h 1307416"/>
              <a:gd name="connsiteX40" fmla="*/ 5283512 w 5375505"/>
              <a:gd name="connsiteY40" fmla="*/ 1192640 h 1307416"/>
              <a:gd name="connsiteX41" fmla="*/ 4921813 w 5375505"/>
              <a:gd name="connsiteY41" fmla="*/ 1033100 h 1307416"/>
              <a:gd name="connsiteX42" fmla="*/ 4712173 w 5375505"/>
              <a:gd name="connsiteY42" fmla="*/ 992471 h 1307416"/>
              <a:gd name="connsiteX43" fmla="*/ 3856043 w 5375505"/>
              <a:gd name="connsiteY43" fmla="*/ 766284 h 1307416"/>
              <a:gd name="connsiteX44" fmla="*/ 3663607 w 5375505"/>
              <a:gd name="connsiteY44" fmla="*/ 688800 h 1307416"/>
              <a:gd name="connsiteX45" fmla="*/ 2462075 w 5375505"/>
              <a:gd name="connsiteY45" fmla="*/ 844589 h 1307416"/>
              <a:gd name="connsiteX46" fmla="*/ 2401761 w 5375505"/>
              <a:gd name="connsiteY46" fmla="*/ 921664 h 1307416"/>
              <a:gd name="connsiteX47" fmla="*/ 2063187 w 5375505"/>
              <a:gd name="connsiteY47" fmla="*/ 1237424 h 1307416"/>
              <a:gd name="connsiteX48" fmla="*/ 1492578 w 5375505"/>
              <a:gd name="connsiteY48" fmla="*/ 1280448 h 1307416"/>
              <a:gd name="connsiteX49" fmla="*/ 987018 w 5375505"/>
              <a:gd name="connsiteY49" fmla="*/ 1294306 h 1307416"/>
              <a:gd name="connsiteX50" fmla="*/ 191068 w 5375505"/>
              <a:gd name="connsiteY50" fmla="*/ 1209184 h 1307416"/>
              <a:gd name="connsiteX51" fmla="*/ 143967 w 5375505"/>
              <a:gd name="connsiteY51" fmla="*/ 1203076 h 1307416"/>
              <a:gd name="connsiteX52" fmla="*/ 148172 w 5375505"/>
              <a:gd name="connsiteY52" fmla="*/ 1198003 h 1307416"/>
              <a:gd name="connsiteX53" fmla="*/ 631978 w 5375505"/>
              <a:gd name="connsiteY53" fmla="*/ 948369 h 1307416"/>
              <a:gd name="connsiteX54" fmla="*/ 1238570 w 5375505"/>
              <a:gd name="connsiteY54" fmla="*/ 933249 h 1307416"/>
              <a:gd name="connsiteX55" fmla="*/ 1889924 w 5375505"/>
              <a:gd name="connsiteY55" fmla="*/ 889457 h 1307416"/>
              <a:gd name="connsiteX56" fmla="*/ 2273100 w 5375505"/>
              <a:gd name="connsiteY56" fmla="*/ 531951 h 1307416"/>
              <a:gd name="connsiteX57" fmla="*/ 2344242 w 5375505"/>
              <a:gd name="connsiteY57" fmla="*/ 441001 h 1307416"/>
              <a:gd name="connsiteX58" fmla="*/ 3792559 w 5375505"/>
              <a:gd name="connsiteY58" fmla="*/ 253010 h 1307416"/>
              <a:gd name="connsiteX59" fmla="*/ 4019152 w 5375505"/>
              <a:gd name="connsiteY59" fmla="*/ 345448 h 1307416"/>
              <a:gd name="connsiteX60" fmla="*/ 5029233 w 5375505"/>
              <a:gd name="connsiteY60" fmla="*/ 623750 h 1307416"/>
              <a:gd name="connsiteX61" fmla="*/ 5244276 w 5375505"/>
              <a:gd name="connsiteY61" fmla="*/ 667448 h 1307416"/>
              <a:gd name="connsiteX62" fmla="*/ 5362501 w 5375505"/>
              <a:gd name="connsiteY62" fmla="*/ 701849 h 1307416"/>
              <a:gd name="connsiteX63" fmla="*/ 5358044 w 5375505"/>
              <a:gd name="connsiteY63" fmla="*/ 736226 h 1307416"/>
              <a:gd name="connsiteX64" fmla="*/ 5236809 w 5375505"/>
              <a:gd name="connsiteY64" fmla="*/ 701094 h 1307416"/>
              <a:gd name="connsiteX65" fmla="*/ 5022055 w 5375505"/>
              <a:gd name="connsiteY65" fmla="*/ 657496 h 1307416"/>
              <a:gd name="connsiteX66" fmla="*/ 4005210 w 5375505"/>
              <a:gd name="connsiteY66" fmla="*/ 377350 h 1307416"/>
              <a:gd name="connsiteX67" fmla="*/ 3780143 w 5375505"/>
              <a:gd name="connsiteY67" fmla="*/ 285398 h 1307416"/>
              <a:gd name="connsiteX68" fmla="*/ 2370663 w 5375505"/>
              <a:gd name="connsiteY68" fmla="*/ 463169 h 1307416"/>
              <a:gd name="connsiteX69" fmla="*/ 2299810 w 5375505"/>
              <a:gd name="connsiteY69" fmla="*/ 553212 h 1307416"/>
              <a:gd name="connsiteX70" fmla="*/ 1904247 w 5375505"/>
              <a:gd name="connsiteY70" fmla="*/ 921086 h 1307416"/>
              <a:gd name="connsiteX71" fmla="*/ 1236380 w 5375505"/>
              <a:gd name="connsiteY71" fmla="*/ 968252 h 1307416"/>
              <a:gd name="connsiteX72" fmla="*/ 641890 w 5375505"/>
              <a:gd name="connsiteY72" fmla="*/ 982254 h 1307416"/>
              <a:gd name="connsiteX73" fmla="*/ 300334 w 5375505"/>
              <a:gd name="connsiteY73" fmla="*/ 1124444 h 1307416"/>
              <a:gd name="connsiteX74" fmla="*/ 531198 w 5375505"/>
              <a:gd name="connsiteY74" fmla="*/ 1253289 h 1307416"/>
              <a:gd name="connsiteX75" fmla="*/ 472920 w 5375505"/>
              <a:gd name="connsiteY75" fmla="*/ 1245732 h 1307416"/>
              <a:gd name="connsiteX76" fmla="*/ 480216 w 5375505"/>
              <a:gd name="connsiteY76" fmla="*/ 1240025 h 1307416"/>
              <a:gd name="connsiteX77" fmla="*/ 807427 w 5375505"/>
              <a:gd name="connsiteY77" fmla="*/ 1102153 h 1307416"/>
              <a:gd name="connsiteX78" fmla="*/ 1369398 w 5375505"/>
              <a:gd name="connsiteY78" fmla="*/ 1087058 h 1307416"/>
              <a:gd name="connsiteX79" fmla="*/ 1971032 w 5375505"/>
              <a:gd name="connsiteY79" fmla="*/ 1046652 h 1307416"/>
              <a:gd name="connsiteX80" fmla="*/ 2325150 w 5375505"/>
              <a:gd name="connsiteY80" fmla="*/ 714862 h 1307416"/>
              <a:gd name="connsiteX81" fmla="*/ 2391127 w 5375505"/>
              <a:gd name="connsiteY81" fmla="*/ 630593 h 1307416"/>
              <a:gd name="connsiteX82" fmla="*/ 3735343 w 5375505"/>
              <a:gd name="connsiteY82" fmla="*/ 453544 h 1307416"/>
              <a:gd name="connsiteX83" fmla="*/ 3945435 w 5375505"/>
              <a:gd name="connsiteY83" fmla="*/ 538703 h 1307416"/>
              <a:gd name="connsiteX84" fmla="*/ 4874045 w 5375505"/>
              <a:gd name="connsiteY84" fmla="*/ 789830 h 1307416"/>
              <a:gd name="connsiteX85" fmla="*/ 5087850 w 5375505"/>
              <a:gd name="connsiteY85" fmla="*/ 832129 h 1307416"/>
              <a:gd name="connsiteX86" fmla="*/ 5236395 w 5375505"/>
              <a:gd name="connsiteY86" fmla="*/ 874408 h 1307416"/>
              <a:gd name="connsiteX87" fmla="*/ 5334273 w 5375505"/>
              <a:gd name="connsiteY87" fmla="*/ 919544 h 1307416"/>
              <a:gd name="connsiteX88" fmla="*/ 5329657 w 5375505"/>
              <a:gd name="connsiteY88" fmla="*/ 955145 h 1307416"/>
              <a:gd name="connsiteX89" fmla="*/ 5222444 w 5375505"/>
              <a:gd name="connsiteY89" fmla="*/ 905848 h 1307416"/>
              <a:gd name="connsiteX90" fmla="*/ 5078981 w 5375505"/>
              <a:gd name="connsiteY90" fmla="*/ 864987 h 1307416"/>
              <a:gd name="connsiteX91" fmla="*/ 4865546 w 5375505"/>
              <a:gd name="connsiteY91" fmla="*/ 822482 h 1307416"/>
              <a:gd name="connsiteX92" fmla="*/ 3930173 w 5375505"/>
              <a:gd name="connsiteY92" fmla="*/ 569508 h 1307416"/>
              <a:gd name="connsiteX93" fmla="*/ 3722514 w 5375505"/>
              <a:gd name="connsiteY93" fmla="*/ 485132 h 1307416"/>
              <a:gd name="connsiteX94" fmla="*/ 2416831 w 5375505"/>
              <a:gd name="connsiteY94" fmla="*/ 651862 h 1307416"/>
              <a:gd name="connsiteX95" fmla="*/ 2351451 w 5375505"/>
              <a:gd name="connsiteY95" fmla="*/ 735318 h 1307416"/>
              <a:gd name="connsiteX96" fmla="*/ 1984335 w 5375505"/>
              <a:gd name="connsiteY96" fmla="*/ 1077288 h 1307416"/>
              <a:gd name="connsiteX97" fmla="*/ 1366007 w 5375505"/>
              <a:gd name="connsiteY97" fmla="*/ 1122676 h 1307416"/>
              <a:gd name="connsiteX98" fmla="*/ 816135 w 5375505"/>
              <a:gd name="connsiteY98" fmla="*/ 1136653 h 1307416"/>
              <a:gd name="connsiteX99" fmla="*/ 644604 w 5375505"/>
              <a:gd name="connsiteY99" fmla="*/ 1194695 h 1307416"/>
              <a:gd name="connsiteX100" fmla="*/ 41228 w 5375505"/>
              <a:gd name="connsiteY100" fmla="*/ 1189756 h 1307416"/>
              <a:gd name="connsiteX101" fmla="*/ 0 w 5375505"/>
              <a:gd name="connsiteY101" fmla="*/ 1184410 h 1307416"/>
              <a:gd name="connsiteX102" fmla="*/ 44649 w 5375505"/>
              <a:gd name="connsiteY102" fmla="*/ 1130538 h 1307416"/>
              <a:gd name="connsiteX103" fmla="*/ 546187 w 5375505"/>
              <a:gd name="connsiteY103" fmla="*/ 872099 h 1307416"/>
              <a:gd name="connsiteX104" fmla="*/ 1174886 w 5375505"/>
              <a:gd name="connsiteY104" fmla="*/ 857070 h 1307416"/>
              <a:gd name="connsiteX105" fmla="*/ 1850149 w 5375505"/>
              <a:gd name="connsiteY105" fmla="*/ 811941 h 1307416"/>
              <a:gd name="connsiteX106" fmla="*/ 2246682 w 5375505"/>
              <a:gd name="connsiteY106" fmla="*/ 441044 h 1307416"/>
              <a:gd name="connsiteX107" fmla="*/ 2320415 w 5375505"/>
              <a:gd name="connsiteY107" fmla="*/ 347252 h 1307416"/>
              <a:gd name="connsiteX108" fmla="*/ 3822095 w 5375505"/>
              <a:gd name="connsiteY108" fmla="*/ 154027 h 1307416"/>
              <a:gd name="connsiteX109" fmla="*/ 4056856 w 5375505"/>
              <a:gd name="connsiteY109" fmla="*/ 250112 h 1307416"/>
              <a:gd name="connsiteX110" fmla="*/ 5103774 w 5375505"/>
              <a:gd name="connsiteY110" fmla="*/ 541232 h 1307416"/>
              <a:gd name="connsiteX111" fmla="*/ 5322158 w 5375505"/>
              <a:gd name="connsiteY111" fmla="*/ 585998 h 1307416"/>
              <a:gd name="connsiteX112" fmla="*/ 5375505 w 5375505"/>
              <a:gd name="connsiteY112" fmla="*/ 601568 h 1307416"/>
              <a:gd name="connsiteX113" fmla="*/ 5370965 w 5375505"/>
              <a:gd name="connsiteY113" fmla="*/ 636578 h 1307416"/>
              <a:gd name="connsiteX114" fmla="*/ 5315434 w 5375505"/>
              <a:gd name="connsiteY114" fmla="*/ 620543 h 1307416"/>
              <a:gd name="connsiteX115" fmla="*/ 5097339 w 5375505"/>
              <a:gd name="connsiteY115" fmla="*/ 575873 h 1307416"/>
              <a:gd name="connsiteX116" fmla="*/ 4042130 w 5375505"/>
              <a:gd name="connsiteY116" fmla="*/ 282422 h 1307416"/>
              <a:gd name="connsiteX117" fmla="*/ 3809183 w 5375505"/>
              <a:gd name="connsiteY117" fmla="*/ 186923 h 1307416"/>
              <a:gd name="connsiteX118" fmla="*/ 2347249 w 5375505"/>
              <a:gd name="connsiteY118" fmla="*/ 370221 h 1307416"/>
              <a:gd name="connsiteX119" fmla="*/ 2274015 w 5375505"/>
              <a:gd name="connsiteY119" fmla="*/ 463505 h 1307416"/>
              <a:gd name="connsiteX120" fmla="*/ 1864179 w 5375505"/>
              <a:gd name="connsiteY120" fmla="*/ 844482 h 1307416"/>
              <a:gd name="connsiteX121" fmla="*/ 1172295 w 5375505"/>
              <a:gd name="connsiteY121" fmla="*/ 892279 h 1307416"/>
              <a:gd name="connsiteX122" fmla="*/ 555295 w 5375505"/>
              <a:gd name="connsiteY122" fmla="*/ 906393 h 1307416"/>
              <a:gd name="connsiteX123" fmla="*/ 69711 w 5375505"/>
              <a:gd name="connsiteY123" fmla="*/ 1155547 h 1307416"/>
              <a:gd name="connsiteX124" fmla="*/ 718467 w 5375505"/>
              <a:gd name="connsiteY124" fmla="*/ 1277573 h 1307416"/>
              <a:gd name="connsiteX125" fmla="*/ 661715 w 5375505"/>
              <a:gd name="connsiteY125" fmla="*/ 1270214 h 1307416"/>
              <a:gd name="connsiteX126" fmla="*/ 723485 w 5375505"/>
              <a:gd name="connsiteY126" fmla="*/ 1238073 h 1307416"/>
              <a:gd name="connsiteX127" fmla="*/ 894127 w 5375505"/>
              <a:gd name="connsiteY127" fmla="*/ 1180059 h 1307416"/>
              <a:gd name="connsiteX128" fmla="*/ 1433687 w 5375505"/>
              <a:gd name="connsiteY128" fmla="*/ 1164770 h 1307416"/>
              <a:gd name="connsiteX129" fmla="*/ 2011993 w 5375505"/>
              <a:gd name="connsiteY129" fmla="*/ 1123886 h 1307416"/>
              <a:gd name="connsiteX130" fmla="*/ 2351541 w 5375505"/>
              <a:gd name="connsiteY130" fmla="*/ 805099 h 1307416"/>
              <a:gd name="connsiteX131" fmla="*/ 2414746 w 5375505"/>
              <a:gd name="connsiteY131" fmla="*/ 725281 h 1307416"/>
              <a:gd name="connsiteX132" fmla="*/ 3706631 w 5375505"/>
              <a:gd name="connsiteY132" fmla="*/ 553453 h 1307416"/>
              <a:gd name="connsiteX133" fmla="*/ 3908803 w 5375505"/>
              <a:gd name="connsiteY133" fmla="*/ 635069 h 1307416"/>
              <a:gd name="connsiteX134" fmla="*/ 4797481 w 5375505"/>
              <a:gd name="connsiteY134" fmla="*/ 872705 h 1307416"/>
              <a:gd name="connsiteX135" fmla="*/ 5009554 w 5375505"/>
              <a:gd name="connsiteY135" fmla="*/ 914114 h 1307416"/>
              <a:gd name="connsiteX136" fmla="*/ 5282988 w 5375505"/>
              <a:gd name="connsiteY136" fmla="*/ 1014353 h 1307416"/>
              <a:gd name="connsiteX137" fmla="*/ 5318875 w 5375505"/>
              <a:gd name="connsiteY137" fmla="*/ 1038296 h 1307416"/>
              <a:gd name="connsiteX138" fmla="*/ 5313913 w 5375505"/>
              <a:gd name="connsiteY138" fmla="*/ 1076560 h 1307416"/>
              <a:gd name="connsiteX139" fmla="*/ 5264371 w 5375505"/>
              <a:gd name="connsiteY139" fmla="*/ 1043749 h 1307416"/>
              <a:gd name="connsiteX140" fmla="*/ 5000685 w 5375505"/>
              <a:gd name="connsiteY140" fmla="*/ 947979 h 1307416"/>
              <a:gd name="connsiteX141" fmla="*/ 4788983 w 5375505"/>
              <a:gd name="connsiteY141" fmla="*/ 906360 h 1307416"/>
              <a:gd name="connsiteX142" fmla="*/ 3893252 w 5375505"/>
              <a:gd name="connsiteY142" fmla="*/ 666781 h 1307416"/>
              <a:gd name="connsiteX143" fmla="*/ 3692564 w 5375505"/>
              <a:gd name="connsiteY143" fmla="*/ 585656 h 1307416"/>
              <a:gd name="connsiteX144" fmla="*/ 2439344 w 5375505"/>
              <a:gd name="connsiteY144" fmla="*/ 746859 h 1307416"/>
              <a:gd name="connsiteX145" fmla="*/ 2376440 w 5375505"/>
              <a:gd name="connsiteY145" fmla="*/ 826777 h 1307416"/>
              <a:gd name="connsiteX146" fmla="*/ 2023597 w 5375505"/>
              <a:gd name="connsiteY146" fmla="*/ 1155639 h 1307416"/>
              <a:gd name="connsiteX147" fmla="*/ 1428959 w 5375505"/>
              <a:gd name="connsiteY147" fmla="*/ 1198293 h 1307416"/>
              <a:gd name="connsiteX148" fmla="*/ 901289 w 5375505"/>
              <a:gd name="connsiteY148" fmla="*/ 1212060 h 1307416"/>
              <a:gd name="connsiteX149" fmla="*/ 736753 w 5375505"/>
              <a:gd name="connsiteY149" fmla="*/ 1268098 h 1307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Lst>
            <a:rect l="l" t="t" r="r" b="b"/>
            <a:pathLst>
              <a:path w="5375505" h="1307416">
                <a:moveTo>
                  <a:pt x="309413" y="1224529"/>
                </a:moveTo>
                <a:lnTo>
                  <a:pt x="379804" y="1169653"/>
                </a:lnTo>
                <a:cubicBezTo>
                  <a:pt x="473687" y="1110114"/>
                  <a:pt x="587386" y="1062363"/>
                  <a:pt x="720338" y="1026467"/>
                </a:cubicBezTo>
                <a:cubicBezTo>
                  <a:pt x="907470" y="976434"/>
                  <a:pt x="1108773" y="994020"/>
                  <a:pt x="1304419" y="1011462"/>
                </a:cubicBezTo>
                <a:cubicBezTo>
                  <a:pt x="1532605" y="1032010"/>
                  <a:pt x="1745725" y="1050388"/>
                  <a:pt x="1930747" y="968305"/>
                </a:cubicBezTo>
                <a:cubicBezTo>
                  <a:pt x="2085244" y="899783"/>
                  <a:pt x="2194033" y="759519"/>
                  <a:pt x="2299042" y="623713"/>
                </a:cubicBezTo>
                <a:cubicBezTo>
                  <a:pt x="2321590" y="594244"/>
                  <a:pt x="2344439" y="564875"/>
                  <a:pt x="2367705" y="536306"/>
                </a:cubicBezTo>
                <a:cubicBezTo>
                  <a:pt x="2661860" y="171908"/>
                  <a:pt x="3118512" y="112980"/>
                  <a:pt x="3763723" y="353536"/>
                </a:cubicBezTo>
                <a:cubicBezTo>
                  <a:pt x="3829313" y="377939"/>
                  <a:pt x="3898409" y="406133"/>
                  <a:pt x="3982066" y="442333"/>
                </a:cubicBezTo>
                <a:cubicBezTo>
                  <a:pt x="4292401" y="576704"/>
                  <a:pt x="4611892" y="639909"/>
                  <a:pt x="4950277" y="706859"/>
                </a:cubicBezTo>
                <a:cubicBezTo>
                  <a:pt x="5021848" y="720721"/>
                  <a:pt x="5093708" y="735115"/>
                  <a:pt x="5165815" y="750045"/>
                </a:cubicBezTo>
                <a:cubicBezTo>
                  <a:pt x="5219266" y="761160"/>
                  <a:pt x="5270627" y="776026"/>
                  <a:pt x="5319606" y="794312"/>
                </a:cubicBezTo>
                <a:lnTo>
                  <a:pt x="5348756" y="807851"/>
                </a:lnTo>
                <a:lnTo>
                  <a:pt x="5344265" y="842486"/>
                </a:lnTo>
                <a:lnTo>
                  <a:pt x="5307477" y="825340"/>
                </a:lnTo>
                <a:cubicBezTo>
                  <a:pt x="5260415" y="807676"/>
                  <a:pt x="5211078" y="793283"/>
                  <a:pt x="5159751" y="782475"/>
                </a:cubicBezTo>
                <a:cubicBezTo>
                  <a:pt x="5087808" y="767376"/>
                  <a:pt x="5015866" y="753283"/>
                  <a:pt x="4944336" y="738984"/>
                </a:cubicBezTo>
                <a:cubicBezTo>
                  <a:pt x="4604013" y="671753"/>
                  <a:pt x="4282913" y="608358"/>
                  <a:pt x="3969320" y="472614"/>
                </a:cubicBezTo>
                <a:cubicBezTo>
                  <a:pt x="3886281" y="436608"/>
                  <a:pt x="3817185" y="408414"/>
                  <a:pt x="3752503" y="384303"/>
                </a:cubicBezTo>
                <a:cubicBezTo>
                  <a:pt x="3123091" y="148824"/>
                  <a:pt x="2679032" y="205121"/>
                  <a:pt x="2395109" y="556449"/>
                </a:cubicBezTo>
                <a:cubicBezTo>
                  <a:pt x="2371847" y="585022"/>
                  <a:pt x="2349394" y="614185"/>
                  <a:pt x="2326640" y="643254"/>
                </a:cubicBezTo>
                <a:cubicBezTo>
                  <a:pt x="2217938" y="782211"/>
                  <a:pt x="2106670" y="926018"/>
                  <a:pt x="1944339" y="998033"/>
                </a:cubicBezTo>
                <a:cubicBezTo>
                  <a:pt x="1751089" y="1083811"/>
                  <a:pt x="1532299" y="1064283"/>
                  <a:pt x="1300682" y="1043966"/>
                </a:cubicBezTo>
                <a:cubicBezTo>
                  <a:pt x="1107362" y="1026603"/>
                  <a:pt x="909694" y="1009186"/>
                  <a:pt x="728397" y="1057754"/>
                </a:cubicBezTo>
                <a:cubicBezTo>
                  <a:pt x="600163" y="1091495"/>
                  <a:pt x="490355" y="1137576"/>
                  <a:pt x="399742" y="1195036"/>
                </a:cubicBezTo>
                <a:lnTo>
                  <a:pt x="354398" y="1230362"/>
                </a:lnTo>
                <a:close/>
                <a:moveTo>
                  <a:pt x="948630" y="1307416"/>
                </a:moveTo>
                <a:lnTo>
                  <a:pt x="867748" y="1296928"/>
                </a:lnTo>
                <a:lnTo>
                  <a:pt x="981219" y="1258070"/>
                </a:lnTo>
                <a:cubicBezTo>
                  <a:pt x="1146917" y="1213168"/>
                  <a:pt x="1325473" y="1228457"/>
                  <a:pt x="1498271" y="1242896"/>
                </a:cubicBezTo>
                <a:cubicBezTo>
                  <a:pt x="1698756" y="1259889"/>
                  <a:pt x="1888735" y="1276176"/>
                  <a:pt x="2052367" y="1203245"/>
                </a:cubicBezTo>
                <a:cubicBezTo>
                  <a:pt x="2188690" y="1142238"/>
                  <a:pt x="2284653" y="1017877"/>
                  <a:pt x="2377638" y="897566"/>
                </a:cubicBezTo>
                <a:lnTo>
                  <a:pt x="2438545" y="819678"/>
                </a:lnTo>
                <a:cubicBezTo>
                  <a:pt x="2699798" y="496107"/>
                  <a:pt x="3105435" y="441484"/>
                  <a:pt x="3678621" y="653570"/>
                </a:cubicBezTo>
                <a:cubicBezTo>
                  <a:pt x="3740664" y="676506"/>
                  <a:pt x="3801055" y="701565"/>
                  <a:pt x="3872256" y="731446"/>
                </a:cubicBezTo>
                <a:cubicBezTo>
                  <a:pt x="4143318" y="846185"/>
                  <a:pt x="4424405" y="899405"/>
                  <a:pt x="4721578" y="955789"/>
                </a:cubicBezTo>
                <a:cubicBezTo>
                  <a:pt x="4791418" y="968863"/>
                  <a:pt x="4861420" y="982337"/>
                  <a:pt x="4931672" y="996212"/>
                </a:cubicBezTo>
                <a:cubicBezTo>
                  <a:pt x="5027602" y="1015505"/>
                  <a:pt x="5116187" y="1048208"/>
                  <a:pt x="5195293" y="1091985"/>
                </a:cubicBezTo>
                <a:lnTo>
                  <a:pt x="5302692" y="1163096"/>
                </a:lnTo>
                <a:lnTo>
                  <a:pt x="5297231" y="1205206"/>
                </a:lnTo>
                <a:lnTo>
                  <a:pt x="5283512" y="1192640"/>
                </a:lnTo>
                <a:cubicBezTo>
                  <a:pt x="5183673" y="1115343"/>
                  <a:pt x="5060835" y="1059598"/>
                  <a:pt x="4921813" y="1033100"/>
                </a:cubicBezTo>
                <a:cubicBezTo>
                  <a:pt x="4851893" y="1018986"/>
                  <a:pt x="4781682" y="1005780"/>
                  <a:pt x="4712173" y="992471"/>
                </a:cubicBezTo>
                <a:cubicBezTo>
                  <a:pt x="4413061" y="935803"/>
                  <a:pt x="4130365" y="882396"/>
                  <a:pt x="3856043" y="766284"/>
                </a:cubicBezTo>
                <a:cubicBezTo>
                  <a:pt x="3784802" y="736403"/>
                  <a:pt x="3723545" y="711047"/>
                  <a:pt x="3663607" y="688800"/>
                </a:cubicBezTo>
                <a:cubicBezTo>
                  <a:pt x="3105848" y="484002"/>
                  <a:pt x="2713288" y="533478"/>
                  <a:pt x="2462075" y="844589"/>
                </a:cubicBezTo>
                <a:cubicBezTo>
                  <a:pt x="2441895" y="869809"/>
                  <a:pt x="2422119" y="894827"/>
                  <a:pt x="2401761" y="921664"/>
                </a:cubicBezTo>
                <a:cubicBezTo>
                  <a:pt x="2306298" y="1045514"/>
                  <a:pt x="2207550" y="1173319"/>
                  <a:pt x="2063187" y="1237424"/>
                </a:cubicBezTo>
                <a:cubicBezTo>
                  <a:pt x="1891532" y="1314454"/>
                  <a:pt x="1697614" y="1297899"/>
                  <a:pt x="1492578" y="1280448"/>
                </a:cubicBezTo>
                <a:cubicBezTo>
                  <a:pt x="1322812" y="1265980"/>
                  <a:pt x="1147185" y="1250964"/>
                  <a:pt x="987018" y="1294306"/>
                </a:cubicBezTo>
                <a:close/>
                <a:moveTo>
                  <a:pt x="191068" y="1209184"/>
                </a:moveTo>
                <a:lnTo>
                  <a:pt x="143967" y="1203076"/>
                </a:lnTo>
                <a:lnTo>
                  <a:pt x="148172" y="1198003"/>
                </a:lnTo>
                <a:cubicBezTo>
                  <a:pt x="263358" y="1087042"/>
                  <a:pt x="425373" y="1003413"/>
                  <a:pt x="631978" y="948369"/>
                </a:cubicBezTo>
                <a:cubicBezTo>
                  <a:pt x="826457" y="896357"/>
                  <a:pt x="1035750" y="915172"/>
                  <a:pt x="1238570" y="933249"/>
                </a:cubicBezTo>
                <a:cubicBezTo>
                  <a:pt x="1474940" y="954423"/>
                  <a:pt x="1697574" y="974521"/>
                  <a:pt x="1889924" y="889457"/>
                </a:cubicBezTo>
                <a:cubicBezTo>
                  <a:pt x="2051258" y="818456"/>
                  <a:pt x="2163813" y="672727"/>
                  <a:pt x="2273100" y="531951"/>
                </a:cubicBezTo>
                <a:cubicBezTo>
                  <a:pt x="2296741" y="501167"/>
                  <a:pt x="2320283" y="470684"/>
                  <a:pt x="2344242" y="441001"/>
                </a:cubicBezTo>
                <a:cubicBezTo>
                  <a:pt x="2644353" y="68507"/>
                  <a:pt x="3134064" y="5842"/>
                  <a:pt x="3792559" y="253010"/>
                </a:cubicBezTo>
                <a:cubicBezTo>
                  <a:pt x="3862975" y="279282"/>
                  <a:pt x="3937021" y="309740"/>
                  <a:pt x="4019152" y="345448"/>
                </a:cubicBezTo>
                <a:cubicBezTo>
                  <a:pt x="4343223" y="486220"/>
                  <a:pt x="4676328" y="552820"/>
                  <a:pt x="5029233" y="623750"/>
                </a:cubicBezTo>
                <a:cubicBezTo>
                  <a:pt x="5100763" y="638049"/>
                  <a:pt x="5172334" y="652348"/>
                  <a:pt x="5244276" y="667448"/>
                </a:cubicBezTo>
                <a:lnTo>
                  <a:pt x="5362501" y="701849"/>
                </a:lnTo>
                <a:lnTo>
                  <a:pt x="5358044" y="736226"/>
                </a:lnTo>
                <a:lnTo>
                  <a:pt x="5236809" y="701094"/>
                </a:lnTo>
                <a:cubicBezTo>
                  <a:pt x="5165156" y="686094"/>
                  <a:pt x="5093626" y="671795"/>
                  <a:pt x="5022055" y="657496"/>
                </a:cubicBezTo>
                <a:cubicBezTo>
                  <a:pt x="4667871" y="586475"/>
                  <a:pt x="4332910" y="519293"/>
                  <a:pt x="4005210" y="377350"/>
                </a:cubicBezTo>
                <a:cubicBezTo>
                  <a:pt x="3923697" y="341835"/>
                  <a:pt x="3850229" y="311571"/>
                  <a:pt x="3780143" y="285398"/>
                </a:cubicBezTo>
                <a:cubicBezTo>
                  <a:pt x="3126721" y="40194"/>
                  <a:pt x="2665623" y="98364"/>
                  <a:pt x="2370663" y="463169"/>
                </a:cubicBezTo>
                <a:cubicBezTo>
                  <a:pt x="2346803" y="492547"/>
                  <a:pt x="2323356" y="522729"/>
                  <a:pt x="2299810" y="553212"/>
                </a:cubicBezTo>
                <a:cubicBezTo>
                  <a:pt x="2188349" y="697626"/>
                  <a:pt x="2072705" y="846700"/>
                  <a:pt x="1904247" y="921086"/>
                </a:cubicBezTo>
                <a:cubicBezTo>
                  <a:pt x="1703972" y="1009949"/>
                  <a:pt x="1476693" y="989690"/>
                  <a:pt x="1236380" y="968252"/>
                </a:cubicBezTo>
                <a:cubicBezTo>
                  <a:pt x="1036892" y="950245"/>
                  <a:pt x="830533" y="931702"/>
                  <a:pt x="641890" y="982254"/>
                </a:cubicBezTo>
                <a:cubicBezTo>
                  <a:pt x="508378" y="1017804"/>
                  <a:pt x="394371" y="1065206"/>
                  <a:pt x="300334" y="1124444"/>
                </a:cubicBezTo>
                <a:close/>
                <a:moveTo>
                  <a:pt x="531198" y="1253289"/>
                </a:moveTo>
                <a:lnTo>
                  <a:pt x="472920" y="1245732"/>
                </a:lnTo>
                <a:lnTo>
                  <a:pt x="480216" y="1240025"/>
                </a:lnTo>
                <a:cubicBezTo>
                  <a:pt x="570552" y="1182518"/>
                  <a:pt x="679857" y="1136441"/>
                  <a:pt x="807427" y="1102153"/>
                </a:cubicBezTo>
                <a:cubicBezTo>
                  <a:pt x="987316" y="1053800"/>
                  <a:pt x="1181440" y="1070751"/>
                  <a:pt x="1369398" y="1087058"/>
                </a:cubicBezTo>
                <a:cubicBezTo>
                  <a:pt x="1587192" y="1107606"/>
                  <a:pt x="1793041" y="1125650"/>
                  <a:pt x="1971032" y="1046652"/>
                </a:cubicBezTo>
                <a:cubicBezTo>
                  <a:pt x="2119705" y="980597"/>
                  <a:pt x="2224117" y="845603"/>
                  <a:pt x="2325150" y="714862"/>
                </a:cubicBezTo>
                <a:cubicBezTo>
                  <a:pt x="2347005" y="686503"/>
                  <a:pt x="2369247" y="656939"/>
                  <a:pt x="2391127" y="630593"/>
                </a:cubicBezTo>
                <a:cubicBezTo>
                  <a:pt x="2674552" y="279769"/>
                  <a:pt x="3114428" y="220799"/>
                  <a:pt x="3735343" y="453544"/>
                </a:cubicBezTo>
                <a:cubicBezTo>
                  <a:pt x="3797591" y="476875"/>
                  <a:pt x="3861406" y="502710"/>
                  <a:pt x="3945435" y="538703"/>
                </a:cubicBezTo>
                <a:cubicBezTo>
                  <a:pt x="4242817" y="666557"/>
                  <a:pt x="4549314" y="726270"/>
                  <a:pt x="4874045" y="789830"/>
                </a:cubicBezTo>
                <a:cubicBezTo>
                  <a:pt x="4945079" y="803634"/>
                  <a:pt x="5016114" y="817434"/>
                  <a:pt x="5087850" y="832129"/>
                </a:cubicBezTo>
                <a:cubicBezTo>
                  <a:pt x="5139466" y="842696"/>
                  <a:pt x="5189076" y="856895"/>
                  <a:pt x="5236395" y="874408"/>
                </a:cubicBezTo>
                <a:lnTo>
                  <a:pt x="5334273" y="919544"/>
                </a:lnTo>
                <a:lnTo>
                  <a:pt x="5329657" y="955145"/>
                </a:lnTo>
                <a:lnTo>
                  <a:pt x="5222444" y="905848"/>
                </a:lnTo>
                <a:cubicBezTo>
                  <a:pt x="5176759" y="888965"/>
                  <a:pt x="5128849" y="875244"/>
                  <a:pt x="5078981" y="864987"/>
                </a:cubicBezTo>
                <a:cubicBezTo>
                  <a:pt x="5007616" y="850082"/>
                  <a:pt x="4936581" y="836282"/>
                  <a:pt x="4865546" y="822482"/>
                </a:cubicBezTo>
                <a:cubicBezTo>
                  <a:pt x="4540115" y="759029"/>
                  <a:pt x="4230606" y="699346"/>
                  <a:pt x="3930173" y="569508"/>
                </a:cubicBezTo>
                <a:cubicBezTo>
                  <a:pt x="3847670" y="534001"/>
                  <a:pt x="3782328" y="507684"/>
                  <a:pt x="3722514" y="485132"/>
                </a:cubicBezTo>
                <a:cubicBezTo>
                  <a:pt x="3116820" y="259275"/>
                  <a:pt x="2689717" y="314005"/>
                  <a:pt x="2416831" y="651862"/>
                </a:cubicBezTo>
                <a:cubicBezTo>
                  <a:pt x="2394963" y="679211"/>
                  <a:pt x="2373207" y="707265"/>
                  <a:pt x="2351451" y="735318"/>
                </a:cubicBezTo>
                <a:cubicBezTo>
                  <a:pt x="2247634" y="869504"/>
                  <a:pt x="2140744" y="1008044"/>
                  <a:pt x="1984335" y="1077288"/>
                </a:cubicBezTo>
                <a:cubicBezTo>
                  <a:pt x="1798939" y="1161585"/>
                  <a:pt x="1588834" y="1142172"/>
                  <a:pt x="1366007" y="1122676"/>
                </a:cubicBezTo>
                <a:cubicBezTo>
                  <a:pt x="1181378" y="1106438"/>
                  <a:pt x="990488" y="1089859"/>
                  <a:pt x="816135" y="1136653"/>
                </a:cubicBezTo>
                <a:cubicBezTo>
                  <a:pt x="754462" y="1153224"/>
                  <a:pt x="697260" y="1172586"/>
                  <a:pt x="644604" y="1194695"/>
                </a:cubicBezTo>
                <a:close/>
                <a:moveTo>
                  <a:pt x="41228" y="1189756"/>
                </a:moveTo>
                <a:lnTo>
                  <a:pt x="0" y="1184410"/>
                </a:lnTo>
                <a:lnTo>
                  <a:pt x="44649" y="1130538"/>
                </a:lnTo>
                <a:cubicBezTo>
                  <a:pt x="164054" y="1015443"/>
                  <a:pt x="332105" y="928495"/>
                  <a:pt x="546187" y="872099"/>
                </a:cubicBezTo>
                <a:cubicBezTo>
                  <a:pt x="747609" y="818309"/>
                  <a:pt x="964987" y="838057"/>
                  <a:pt x="1174886" y="857070"/>
                </a:cubicBezTo>
                <a:cubicBezTo>
                  <a:pt x="1419651" y="879271"/>
                  <a:pt x="1650464" y="899996"/>
                  <a:pt x="1850149" y="811941"/>
                </a:cubicBezTo>
                <a:cubicBezTo>
                  <a:pt x="2017003" y="738380"/>
                  <a:pt x="2132717" y="586988"/>
                  <a:pt x="2246682" y="441044"/>
                </a:cubicBezTo>
                <a:cubicBezTo>
                  <a:pt x="2271222" y="409546"/>
                  <a:pt x="2295763" y="378049"/>
                  <a:pt x="2320415" y="347252"/>
                </a:cubicBezTo>
                <a:cubicBezTo>
                  <a:pt x="2632283" y="-37816"/>
                  <a:pt x="3138313" y="-103249"/>
                  <a:pt x="3822095" y="154027"/>
                </a:cubicBezTo>
                <a:cubicBezTo>
                  <a:pt x="3895398" y="181578"/>
                  <a:pt x="3972209" y="212919"/>
                  <a:pt x="4056856" y="250112"/>
                </a:cubicBezTo>
                <a:cubicBezTo>
                  <a:pt x="4392023" y="397111"/>
                  <a:pt x="4737833" y="467106"/>
                  <a:pt x="5103774" y="541232"/>
                </a:cubicBezTo>
                <a:cubicBezTo>
                  <a:pt x="5176211" y="555824"/>
                  <a:pt x="5249267" y="570610"/>
                  <a:pt x="5322158" y="585998"/>
                </a:cubicBezTo>
                <a:lnTo>
                  <a:pt x="5375505" y="601568"/>
                </a:lnTo>
                <a:lnTo>
                  <a:pt x="5370965" y="636578"/>
                </a:lnTo>
                <a:lnTo>
                  <a:pt x="5315434" y="620543"/>
                </a:lnTo>
                <a:cubicBezTo>
                  <a:pt x="5242543" y="605155"/>
                  <a:pt x="5169776" y="590465"/>
                  <a:pt x="5097339" y="575873"/>
                </a:cubicBezTo>
                <a:cubicBezTo>
                  <a:pt x="4729459" y="501465"/>
                  <a:pt x="4382123" y="430981"/>
                  <a:pt x="4042130" y="282422"/>
                </a:cubicBezTo>
                <a:cubicBezTo>
                  <a:pt x="3958100" y="245422"/>
                  <a:pt x="3881579" y="214181"/>
                  <a:pt x="3809183" y="186923"/>
                </a:cubicBezTo>
                <a:cubicBezTo>
                  <a:pt x="3131383" y="-68101"/>
                  <a:pt x="2653247" y="-8059"/>
                  <a:pt x="2347249" y="370221"/>
                </a:cubicBezTo>
                <a:cubicBezTo>
                  <a:pt x="2322696" y="400712"/>
                  <a:pt x="2298555" y="432007"/>
                  <a:pt x="2274015" y="463505"/>
                </a:cubicBezTo>
                <a:cubicBezTo>
                  <a:pt x="2158276" y="612880"/>
                  <a:pt x="2038660" y="767023"/>
                  <a:pt x="1864179" y="844482"/>
                </a:cubicBezTo>
                <a:cubicBezTo>
                  <a:pt x="1656668" y="936026"/>
                  <a:pt x="1421305" y="914839"/>
                  <a:pt x="1172295" y="892279"/>
                </a:cubicBezTo>
                <a:cubicBezTo>
                  <a:pt x="964925" y="873745"/>
                  <a:pt x="750785" y="854368"/>
                  <a:pt x="555295" y="906393"/>
                </a:cubicBezTo>
                <a:cubicBezTo>
                  <a:pt x="347407" y="961524"/>
                  <a:pt x="184898" y="1045118"/>
                  <a:pt x="69711" y="1155547"/>
                </a:cubicBezTo>
                <a:close/>
                <a:moveTo>
                  <a:pt x="718467" y="1277573"/>
                </a:moveTo>
                <a:lnTo>
                  <a:pt x="661715" y="1270214"/>
                </a:lnTo>
                <a:lnTo>
                  <a:pt x="723485" y="1238073"/>
                </a:lnTo>
                <a:cubicBezTo>
                  <a:pt x="775901" y="1215928"/>
                  <a:pt x="832807" y="1196576"/>
                  <a:pt x="894127" y="1180059"/>
                </a:cubicBezTo>
                <a:cubicBezTo>
                  <a:pt x="1067168" y="1133174"/>
                  <a:pt x="1253509" y="1149296"/>
                  <a:pt x="1433687" y="1164770"/>
                </a:cubicBezTo>
                <a:cubicBezTo>
                  <a:pt x="1643173" y="1182983"/>
                  <a:pt x="1840936" y="1200103"/>
                  <a:pt x="2011993" y="1123886"/>
                </a:cubicBezTo>
                <a:cubicBezTo>
                  <a:pt x="2154141" y="1060404"/>
                  <a:pt x="2254481" y="930776"/>
                  <a:pt x="2351541" y="805099"/>
                </a:cubicBezTo>
                <a:cubicBezTo>
                  <a:pt x="2372505" y="778460"/>
                  <a:pt x="2393172" y="751722"/>
                  <a:pt x="2414746" y="725281"/>
                </a:cubicBezTo>
                <a:cubicBezTo>
                  <a:pt x="2686526" y="387737"/>
                  <a:pt x="3109682" y="331741"/>
                  <a:pt x="3706631" y="553453"/>
                </a:cubicBezTo>
                <a:cubicBezTo>
                  <a:pt x="3778531" y="580216"/>
                  <a:pt x="3849773" y="610096"/>
                  <a:pt x="3908803" y="635069"/>
                </a:cubicBezTo>
                <a:cubicBezTo>
                  <a:pt x="4192860" y="756317"/>
                  <a:pt x="4486611" y="812931"/>
                  <a:pt x="4797481" y="872705"/>
                </a:cubicBezTo>
                <a:cubicBezTo>
                  <a:pt x="4867896" y="886312"/>
                  <a:pt x="4938725" y="899711"/>
                  <a:pt x="5009554" y="914114"/>
                </a:cubicBezTo>
                <a:cubicBezTo>
                  <a:pt x="5109114" y="934403"/>
                  <a:pt x="5200991" y="968620"/>
                  <a:pt x="5282988" y="1014353"/>
                </a:cubicBezTo>
                <a:lnTo>
                  <a:pt x="5318875" y="1038296"/>
                </a:lnTo>
                <a:lnTo>
                  <a:pt x="5313913" y="1076560"/>
                </a:lnTo>
                <a:lnTo>
                  <a:pt x="5264371" y="1043749"/>
                </a:lnTo>
                <a:cubicBezTo>
                  <a:pt x="5185357" y="1000023"/>
                  <a:pt x="5096769" y="967321"/>
                  <a:pt x="5000685" y="947979"/>
                </a:cubicBezTo>
                <a:cubicBezTo>
                  <a:pt x="4929856" y="933572"/>
                  <a:pt x="4859110" y="919871"/>
                  <a:pt x="4788983" y="906360"/>
                </a:cubicBezTo>
                <a:cubicBezTo>
                  <a:pt x="4476215" y="846305"/>
                  <a:pt x="4180567" y="789406"/>
                  <a:pt x="3893252" y="666781"/>
                </a:cubicBezTo>
                <a:cubicBezTo>
                  <a:pt x="3833973" y="641408"/>
                  <a:pt x="3763887" y="612221"/>
                  <a:pt x="3692564" y="585656"/>
                </a:cubicBezTo>
                <a:cubicBezTo>
                  <a:pt x="3111167" y="369924"/>
                  <a:pt x="2701191" y="422480"/>
                  <a:pt x="2439344" y="746859"/>
                </a:cubicBezTo>
                <a:cubicBezTo>
                  <a:pt x="2418071" y="773404"/>
                  <a:pt x="2397103" y="800039"/>
                  <a:pt x="2376440" y="826777"/>
                </a:cubicBezTo>
                <a:cubicBezTo>
                  <a:pt x="2276694" y="955596"/>
                  <a:pt x="2173875" y="1088767"/>
                  <a:pt x="2023597" y="1155639"/>
                </a:cubicBezTo>
                <a:cubicBezTo>
                  <a:pt x="1845094" y="1234142"/>
                  <a:pt x="1643086" y="1216663"/>
                  <a:pt x="1428959" y="1198293"/>
                </a:cubicBezTo>
                <a:cubicBezTo>
                  <a:pt x="1251809" y="1182785"/>
                  <a:pt x="1068786" y="1165731"/>
                  <a:pt x="901289" y="1212060"/>
                </a:cubicBezTo>
                <a:cubicBezTo>
                  <a:pt x="842133" y="1228104"/>
                  <a:pt x="787263" y="1246796"/>
                  <a:pt x="736753" y="1268098"/>
                </a:cubicBezTo>
                <a:close/>
              </a:path>
            </a:pathLst>
          </a:custGeom>
          <a:solidFill>
            <a:schemeClr val="accent4">
              <a:alpha val="30000"/>
            </a:schemeClr>
          </a:solidFill>
          <a:ln w="3107" cap="flat">
            <a:noFill/>
            <a:prstDash val="solid"/>
            <a:miter/>
          </a:ln>
        </p:spPr>
        <p:txBody>
          <a:bodyPr rtlCol="0" anchor="ctr">
            <a:noAutofit/>
          </a:bodyPr>
          <a:lstStyle/>
          <a:p>
            <a:endParaRPr lang="en-US" dirty="0"/>
          </a:p>
        </p:txBody>
      </p:sp>
      <p:sp>
        <p:nvSpPr>
          <p:cNvPr id="454" name="Freeform: Shape 453">
            <a:extLst>
              <a:ext uri="{FF2B5EF4-FFF2-40B4-BE49-F238E27FC236}">
                <a16:creationId xmlns:a16="http://schemas.microsoft.com/office/drawing/2014/main" id="{E7FD2852-5F66-D35E-DD78-B1969E7A7291}"/>
              </a:ext>
            </a:extLst>
          </p:cNvPr>
          <p:cNvSpPr/>
          <p:nvPr userDrawn="1"/>
        </p:nvSpPr>
        <p:spPr>
          <a:xfrm rot="10356704">
            <a:off x="-9652" y="-260066"/>
            <a:ext cx="4176103" cy="1222704"/>
          </a:xfrm>
          <a:custGeom>
            <a:avLst/>
            <a:gdLst>
              <a:gd name="connsiteX0" fmla="*/ 1002942 w 4176103"/>
              <a:gd name="connsiteY0" fmla="*/ 824873 h 1222704"/>
              <a:gd name="connsiteX1" fmla="*/ 1064102 w 4176103"/>
              <a:gd name="connsiteY1" fmla="*/ 805702 h 1222704"/>
              <a:gd name="connsiteX2" fmla="*/ 1346958 w 4176103"/>
              <a:gd name="connsiteY2" fmla="*/ 539130 h 1222704"/>
              <a:gd name="connsiteX3" fmla="*/ 1400015 w 4176103"/>
              <a:gd name="connsiteY3" fmla="*/ 471070 h 1222704"/>
              <a:gd name="connsiteX4" fmla="*/ 2483605 w 4176103"/>
              <a:gd name="connsiteY4" fmla="*/ 321126 h 1222704"/>
              <a:gd name="connsiteX5" fmla="*/ 2638298 w 4176103"/>
              <a:gd name="connsiteY5" fmla="*/ 382487 h 1222704"/>
              <a:gd name="connsiteX6" fmla="*/ 2653189 w 4176103"/>
              <a:gd name="connsiteY6" fmla="*/ 387272 h 1222704"/>
              <a:gd name="connsiteX7" fmla="*/ 3384534 w 4176103"/>
              <a:gd name="connsiteY7" fmla="*/ 571716 h 1222704"/>
              <a:gd name="connsiteX8" fmla="*/ 3588192 w 4176103"/>
              <a:gd name="connsiteY8" fmla="*/ 609087 h 1222704"/>
              <a:gd name="connsiteX9" fmla="*/ 4092629 w 4176103"/>
              <a:gd name="connsiteY9" fmla="*/ 945539 h 1222704"/>
              <a:gd name="connsiteX10" fmla="*/ 4130635 w 4176103"/>
              <a:gd name="connsiteY10" fmla="*/ 1021754 h 1222704"/>
              <a:gd name="connsiteX11" fmla="*/ 4120880 w 4176103"/>
              <a:gd name="connsiteY11" fmla="*/ 1096989 h 1222704"/>
              <a:gd name="connsiteX12" fmla="*/ 4104571 w 4176103"/>
              <a:gd name="connsiteY12" fmla="*/ 1045692 h 1222704"/>
              <a:gd name="connsiteX13" fmla="*/ 3582747 w 4176103"/>
              <a:gd name="connsiteY13" fmla="*/ 640704 h 1222704"/>
              <a:gd name="connsiteX14" fmla="*/ 3379666 w 4176103"/>
              <a:gd name="connsiteY14" fmla="*/ 603531 h 1222704"/>
              <a:gd name="connsiteX15" fmla="*/ 2640979 w 4176103"/>
              <a:gd name="connsiteY15" fmla="*/ 417041 h 1222704"/>
              <a:gd name="connsiteX16" fmla="*/ 2626376 w 4176103"/>
              <a:gd name="connsiteY16" fmla="*/ 412356 h 1222704"/>
              <a:gd name="connsiteX17" fmla="*/ 2472880 w 4176103"/>
              <a:gd name="connsiteY17" fmla="*/ 351386 h 1222704"/>
              <a:gd name="connsiteX18" fmla="*/ 1427617 w 4176103"/>
              <a:gd name="connsiteY18" fmla="*/ 490611 h 1222704"/>
              <a:gd name="connsiteX19" fmla="*/ 1374753 w 4176103"/>
              <a:gd name="connsiteY19" fmla="*/ 558065 h 1222704"/>
              <a:gd name="connsiteX20" fmla="*/ 1166883 w 4176103"/>
              <a:gd name="connsiteY20" fmla="*/ 783021 h 1222704"/>
              <a:gd name="connsiteX21" fmla="*/ 1079417 w 4176103"/>
              <a:gd name="connsiteY21" fmla="*/ 834789 h 1222704"/>
              <a:gd name="connsiteX22" fmla="*/ 831902 w 4176103"/>
              <a:gd name="connsiteY22" fmla="*/ 802695 h 1222704"/>
              <a:gd name="connsiteX23" fmla="*/ 556193 w 4176103"/>
              <a:gd name="connsiteY23" fmla="*/ 766944 h 1222704"/>
              <a:gd name="connsiteX24" fmla="*/ 654647 w 4176103"/>
              <a:gd name="connsiteY24" fmla="*/ 774165 h 1222704"/>
              <a:gd name="connsiteX25" fmla="*/ 1024847 w 4176103"/>
              <a:gd name="connsiteY25" fmla="*/ 726351 h 1222704"/>
              <a:gd name="connsiteX26" fmla="*/ 1321976 w 4176103"/>
              <a:gd name="connsiteY26" fmla="*/ 446671 h 1222704"/>
              <a:gd name="connsiteX27" fmla="*/ 1378329 w 4176103"/>
              <a:gd name="connsiteY27" fmla="*/ 375667 h 1222704"/>
              <a:gd name="connsiteX28" fmla="*/ 2513925 w 4176103"/>
              <a:gd name="connsiteY28" fmla="*/ 220406 h 1222704"/>
              <a:gd name="connsiteX29" fmla="*/ 2689944 w 4176103"/>
              <a:gd name="connsiteY29" fmla="*/ 290606 h 1222704"/>
              <a:gd name="connsiteX30" fmla="*/ 2684705 w 4176103"/>
              <a:gd name="connsiteY30" fmla="*/ 306943 h 1222704"/>
              <a:gd name="connsiteX31" fmla="*/ 2689862 w 4176103"/>
              <a:gd name="connsiteY31" fmla="*/ 290911 h 1222704"/>
              <a:gd name="connsiteX32" fmla="*/ 3460601 w 4176103"/>
              <a:gd name="connsiteY32" fmla="*/ 488352 h 1222704"/>
              <a:gd name="connsiteX33" fmla="*/ 3666528 w 4176103"/>
              <a:gd name="connsiteY33" fmla="*/ 527108 h 1222704"/>
              <a:gd name="connsiteX34" fmla="*/ 4102627 w 4176103"/>
              <a:gd name="connsiteY34" fmla="*/ 762717 h 1222704"/>
              <a:gd name="connsiteX35" fmla="*/ 4155476 w 4176103"/>
              <a:gd name="connsiteY35" fmla="*/ 830187 h 1222704"/>
              <a:gd name="connsiteX36" fmla="*/ 4149230 w 4176103"/>
              <a:gd name="connsiteY36" fmla="*/ 878356 h 1222704"/>
              <a:gd name="connsiteX37" fmla="*/ 4146341 w 4176103"/>
              <a:gd name="connsiteY37" fmla="*/ 872974 h 1222704"/>
              <a:gd name="connsiteX38" fmla="*/ 3657824 w 4176103"/>
              <a:gd name="connsiteY38" fmla="*/ 558354 h 1222704"/>
              <a:gd name="connsiteX39" fmla="*/ 3452434 w 4176103"/>
              <a:gd name="connsiteY39" fmla="*/ 520097 h 1222704"/>
              <a:gd name="connsiteX40" fmla="*/ 2674763 w 4176103"/>
              <a:gd name="connsiteY40" fmla="*/ 320108 h 1222704"/>
              <a:gd name="connsiteX41" fmla="*/ 2499982 w 4176103"/>
              <a:gd name="connsiteY41" fmla="*/ 250295 h 1222704"/>
              <a:gd name="connsiteX42" fmla="*/ 1402998 w 4176103"/>
              <a:gd name="connsiteY42" fmla="*/ 394935 h 1222704"/>
              <a:gd name="connsiteX43" fmla="*/ 1346743 w 4176103"/>
              <a:gd name="connsiteY43" fmla="*/ 465639 h 1222704"/>
              <a:gd name="connsiteX44" fmla="*/ 1037020 w 4176103"/>
              <a:gd name="connsiteY44" fmla="*/ 755287 h 1222704"/>
              <a:gd name="connsiteX45" fmla="*/ 914277 w 4176103"/>
              <a:gd name="connsiteY45" fmla="*/ 793701 h 1222704"/>
              <a:gd name="connsiteX46" fmla="*/ 3411436 w 4176103"/>
              <a:gd name="connsiteY46" fmla="*/ 1137181 h 1222704"/>
              <a:gd name="connsiteX47" fmla="*/ 3365549 w 4176103"/>
              <a:gd name="connsiteY47" fmla="*/ 1109468 h 1222704"/>
              <a:gd name="connsiteX48" fmla="*/ 3190900 w 4176103"/>
              <a:gd name="connsiteY48" fmla="*/ 1052165 h 1222704"/>
              <a:gd name="connsiteX49" fmla="*/ 3002382 w 4176103"/>
              <a:gd name="connsiteY49" fmla="*/ 1021992 h 1222704"/>
              <a:gd name="connsiteX50" fmla="*/ 2456668 w 4176103"/>
              <a:gd name="connsiteY50" fmla="*/ 899812 h 1222704"/>
              <a:gd name="connsiteX51" fmla="*/ 2412241 w 4176103"/>
              <a:gd name="connsiteY51" fmla="*/ 882544 h 1222704"/>
              <a:gd name="connsiteX52" fmla="*/ 2329656 w 4176103"/>
              <a:gd name="connsiteY52" fmla="*/ 851360 h 1222704"/>
              <a:gd name="connsiteX53" fmla="*/ 1610203 w 4176103"/>
              <a:gd name="connsiteY53" fmla="*/ 894285 h 1222704"/>
              <a:gd name="connsiteX54" fmla="*/ 1602241 w 4176103"/>
              <a:gd name="connsiteY54" fmla="*/ 902584 h 1222704"/>
              <a:gd name="connsiteX55" fmla="*/ 1560896 w 4176103"/>
              <a:gd name="connsiteY55" fmla="*/ 897223 h 1222704"/>
              <a:gd name="connsiteX56" fmla="*/ 1587515 w 4176103"/>
              <a:gd name="connsiteY56" fmla="*/ 869372 h 1222704"/>
              <a:gd name="connsiteX57" fmla="*/ 2341082 w 4176103"/>
              <a:gd name="connsiteY57" fmla="*/ 819990 h 1222704"/>
              <a:gd name="connsiteX58" fmla="*/ 2424864 w 4176103"/>
              <a:gd name="connsiteY58" fmla="*/ 851562 h 1222704"/>
              <a:gd name="connsiteX59" fmla="*/ 2468962 w 4176103"/>
              <a:gd name="connsiteY59" fmla="*/ 868735 h 1222704"/>
              <a:gd name="connsiteX60" fmla="*/ 3007497 w 4176103"/>
              <a:gd name="connsiteY60" fmla="*/ 989269 h 1222704"/>
              <a:gd name="connsiteX61" fmla="*/ 3197047 w 4176103"/>
              <a:gd name="connsiteY61" fmla="*/ 1019435 h 1222704"/>
              <a:gd name="connsiteX62" fmla="*/ 3460818 w 4176103"/>
              <a:gd name="connsiteY62" fmla="*/ 1127741 h 1222704"/>
              <a:gd name="connsiteX63" fmla="*/ 3482882 w 4176103"/>
              <a:gd name="connsiteY63" fmla="*/ 1146445 h 1222704"/>
              <a:gd name="connsiteX64" fmla="*/ 1683288 w 4176103"/>
              <a:gd name="connsiteY64" fmla="*/ 913094 h 1222704"/>
              <a:gd name="connsiteX65" fmla="*/ 1761310 w 4176103"/>
              <a:gd name="connsiteY65" fmla="*/ 877595 h 1222704"/>
              <a:gd name="connsiteX66" fmla="*/ 2311423 w 4176103"/>
              <a:gd name="connsiteY66" fmla="*/ 919572 h 1222704"/>
              <a:gd name="connsiteX67" fmla="*/ 2386253 w 4176103"/>
              <a:gd name="connsiteY67" fmla="*/ 947609 h 1222704"/>
              <a:gd name="connsiteX68" fmla="*/ 2431093 w 4176103"/>
              <a:gd name="connsiteY68" fmla="*/ 964676 h 1222704"/>
              <a:gd name="connsiteX69" fmla="*/ 2932916 w 4176103"/>
              <a:gd name="connsiteY69" fmla="*/ 1073097 h 1222704"/>
              <a:gd name="connsiteX70" fmla="*/ 3023024 w 4176103"/>
              <a:gd name="connsiteY70" fmla="*/ 1086816 h 1222704"/>
              <a:gd name="connsiteX71" fmla="*/ 2484362 w 4176103"/>
              <a:gd name="connsiteY71" fmla="*/ 1016968 h 1222704"/>
              <a:gd name="connsiteX72" fmla="*/ 2422018 w 4176103"/>
              <a:gd name="connsiteY72" fmla="*/ 997135 h 1222704"/>
              <a:gd name="connsiteX73" fmla="*/ 2376559 w 4176103"/>
              <a:gd name="connsiteY73" fmla="*/ 979874 h 1222704"/>
              <a:gd name="connsiteX74" fmla="*/ 2302966 w 4176103"/>
              <a:gd name="connsiteY74" fmla="*/ 952225 h 1222704"/>
              <a:gd name="connsiteX75" fmla="*/ 1778954 w 4176103"/>
              <a:gd name="connsiteY75" fmla="*/ 909874 h 1222704"/>
              <a:gd name="connsiteX76" fmla="*/ 1751841 w 4176103"/>
              <a:gd name="connsiteY76" fmla="*/ 921983 h 1222704"/>
              <a:gd name="connsiteX77" fmla="*/ 4035622 w 4176103"/>
              <a:gd name="connsiteY77" fmla="*/ 1218119 h 1222704"/>
              <a:gd name="connsiteX78" fmla="*/ 4031862 w 4176103"/>
              <a:gd name="connsiteY78" fmla="*/ 1191767 h 1222704"/>
              <a:gd name="connsiteX79" fmla="*/ 3504576 w 4176103"/>
              <a:gd name="connsiteY79" fmla="*/ 724738 h 1222704"/>
              <a:gd name="connsiteX80" fmla="*/ 3303765 w 4176103"/>
              <a:gd name="connsiteY80" fmla="*/ 688951 h 1222704"/>
              <a:gd name="connsiteX81" fmla="*/ 2604143 w 4176103"/>
              <a:gd name="connsiteY81" fmla="*/ 515358 h 1222704"/>
              <a:gd name="connsiteX82" fmla="*/ 2579598 w 4176103"/>
              <a:gd name="connsiteY82" fmla="*/ 505138 h 1222704"/>
              <a:gd name="connsiteX83" fmla="*/ 2444707 w 4176103"/>
              <a:gd name="connsiteY83" fmla="*/ 452136 h 1222704"/>
              <a:gd name="connsiteX84" fmla="*/ 1451544 w 4176103"/>
              <a:gd name="connsiteY84" fmla="*/ 585736 h 1222704"/>
              <a:gd name="connsiteX85" fmla="*/ 1401370 w 4176103"/>
              <a:gd name="connsiteY85" fmla="*/ 650051 h 1222704"/>
              <a:gd name="connsiteX86" fmla="*/ 1275267 w 4176103"/>
              <a:gd name="connsiteY86" fmla="*/ 800105 h 1222704"/>
              <a:gd name="connsiteX87" fmla="*/ 1215863 w 4176103"/>
              <a:gd name="connsiteY87" fmla="*/ 852483 h 1222704"/>
              <a:gd name="connsiteX88" fmla="*/ 1166013 w 4176103"/>
              <a:gd name="connsiteY88" fmla="*/ 846019 h 1222704"/>
              <a:gd name="connsiteX89" fmla="*/ 1183276 w 4176103"/>
              <a:gd name="connsiteY89" fmla="*/ 835681 h 1222704"/>
              <a:gd name="connsiteX90" fmla="*/ 1373249 w 4176103"/>
              <a:gd name="connsiteY90" fmla="*/ 629004 h 1222704"/>
              <a:gd name="connsiteX91" fmla="*/ 1423922 w 4176103"/>
              <a:gd name="connsiteY91" fmla="*/ 564187 h 1222704"/>
              <a:gd name="connsiteX92" fmla="*/ 2455391 w 4176103"/>
              <a:gd name="connsiteY92" fmla="*/ 419868 h 1222704"/>
              <a:gd name="connsiteX93" fmla="*/ 2591520 w 4176103"/>
              <a:gd name="connsiteY93" fmla="*/ 473258 h 1222704"/>
              <a:gd name="connsiteX94" fmla="*/ 2616064 w 4176103"/>
              <a:gd name="connsiteY94" fmla="*/ 483482 h 1222704"/>
              <a:gd name="connsiteX95" fmla="*/ 3308674 w 4176103"/>
              <a:gd name="connsiteY95" fmla="*/ 654823 h 1222704"/>
              <a:gd name="connsiteX96" fmla="*/ 3510022 w 4176103"/>
              <a:gd name="connsiteY96" fmla="*/ 691109 h 1222704"/>
              <a:gd name="connsiteX97" fmla="*/ 4065498 w 4176103"/>
              <a:gd name="connsiteY97" fmla="*/ 1184551 h 1222704"/>
              <a:gd name="connsiteX98" fmla="*/ 4070985 w 4176103"/>
              <a:gd name="connsiteY98" fmla="*/ 1222704 h 1222704"/>
              <a:gd name="connsiteX99" fmla="*/ 1322860 w 4176103"/>
              <a:gd name="connsiteY99" fmla="*/ 866358 h 1222704"/>
              <a:gd name="connsiteX100" fmla="*/ 1282983 w 4176103"/>
              <a:gd name="connsiteY100" fmla="*/ 861187 h 1222704"/>
              <a:gd name="connsiteX101" fmla="*/ 1286011 w 4176103"/>
              <a:gd name="connsiteY101" fmla="*/ 858485 h 1222704"/>
              <a:gd name="connsiteX102" fmla="*/ 1400497 w 4176103"/>
              <a:gd name="connsiteY102" fmla="*/ 720840 h 1222704"/>
              <a:gd name="connsiteX103" fmla="*/ 1448584 w 4176103"/>
              <a:gd name="connsiteY103" fmla="*/ 658864 h 1222704"/>
              <a:gd name="connsiteX104" fmla="*/ 2427956 w 4176103"/>
              <a:gd name="connsiteY104" fmla="*/ 520167 h 1222704"/>
              <a:gd name="connsiteX105" fmla="*/ 2547131 w 4176103"/>
              <a:gd name="connsiteY105" fmla="*/ 566784 h 1222704"/>
              <a:gd name="connsiteX106" fmla="*/ 2579472 w 4176103"/>
              <a:gd name="connsiteY106" fmla="*/ 579846 h 1222704"/>
              <a:gd name="connsiteX107" fmla="*/ 3232976 w 4176103"/>
              <a:gd name="connsiteY107" fmla="*/ 738290 h 1222704"/>
              <a:gd name="connsiteX108" fmla="*/ 3431766 w 4176103"/>
              <a:gd name="connsiteY108" fmla="*/ 773096 h 1222704"/>
              <a:gd name="connsiteX109" fmla="*/ 3931096 w 4176103"/>
              <a:gd name="connsiteY109" fmla="*/ 1144052 h 1222704"/>
              <a:gd name="connsiteX110" fmla="*/ 3952736 w 4176103"/>
              <a:gd name="connsiteY110" fmla="*/ 1207371 h 1222704"/>
              <a:gd name="connsiteX111" fmla="*/ 3914669 w 4176103"/>
              <a:gd name="connsiteY111" fmla="*/ 1202435 h 1222704"/>
              <a:gd name="connsiteX112" fmla="*/ 3898908 w 4176103"/>
              <a:gd name="connsiteY112" fmla="*/ 1156769 h 1222704"/>
              <a:gd name="connsiteX113" fmla="*/ 3424424 w 4176103"/>
              <a:gd name="connsiteY113" fmla="*/ 807443 h 1222704"/>
              <a:gd name="connsiteX114" fmla="*/ 3226541 w 4176103"/>
              <a:gd name="connsiteY114" fmla="*/ 772935 h 1222704"/>
              <a:gd name="connsiteX115" fmla="*/ 2565653 w 4176103"/>
              <a:gd name="connsiteY115" fmla="*/ 612449 h 1222704"/>
              <a:gd name="connsiteX116" fmla="*/ 2533312 w 4176103"/>
              <a:gd name="connsiteY116" fmla="*/ 599387 h 1222704"/>
              <a:gd name="connsiteX117" fmla="*/ 2414096 w 4176103"/>
              <a:gd name="connsiteY117" fmla="*/ 552770 h 1222704"/>
              <a:gd name="connsiteX118" fmla="*/ 1473289 w 4176103"/>
              <a:gd name="connsiteY118" fmla="*/ 681144 h 1222704"/>
              <a:gd name="connsiteX119" fmla="*/ 1425495 w 4176103"/>
              <a:gd name="connsiteY119" fmla="*/ 742217 h 1222704"/>
              <a:gd name="connsiteX120" fmla="*/ 1367973 w 4176103"/>
              <a:gd name="connsiteY120" fmla="*/ 815444 h 1222704"/>
              <a:gd name="connsiteX121" fmla="*/ 0 w 4176103"/>
              <a:gd name="connsiteY121" fmla="*/ 694824 h 1222704"/>
              <a:gd name="connsiteX122" fmla="*/ 81368 w 4176103"/>
              <a:gd name="connsiteY122" fmla="*/ 679696 h 1222704"/>
              <a:gd name="connsiteX123" fmla="*/ 455249 w 4176103"/>
              <a:gd name="connsiteY123" fmla="*/ 686939 h 1222704"/>
              <a:gd name="connsiteX124" fmla="*/ 984929 w 4176103"/>
              <a:gd name="connsiteY124" fmla="*/ 648124 h 1222704"/>
              <a:gd name="connsiteX125" fmla="*/ 1295927 w 4176103"/>
              <a:gd name="connsiteY125" fmla="*/ 355548 h 1222704"/>
              <a:gd name="connsiteX126" fmla="*/ 1353443 w 4176103"/>
              <a:gd name="connsiteY126" fmla="*/ 280910 h 1222704"/>
              <a:gd name="connsiteX127" fmla="*/ 2541193 w 4176103"/>
              <a:gd name="connsiteY127" fmla="*/ 120024 h 1222704"/>
              <a:gd name="connsiteX128" fmla="*/ 2726824 w 4176103"/>
              <a:gd name="connsiteY128" fmla="*/ 194662 h 1222704"/>
              <a:gd name="connsiteX129" fmla="*/ 3536629 w 4176103"/>
              <a:gd name="connsiteY129" fmla="*/ 405304 h 1222704"/>
              <a:gd name="connsiteX130" fmla="*/ 3744865 w 4176103"/>
              <a:gd name="connsiteY130" fmla="*/ 445141 h 1222704"/>
              <a:gd name="connsiteX131" fmla="*/ 4106258 w 4176103"/>
              <a:gd name="connsiteY131" fmla="*/ 606961 h 1222704"/>
              <a:gd name="connsiteX132" fmla="*/ 4176103 w 4176103"/>
              <a:gd name="connsiteY132" fmla="*/ 671111 h 1222704"/>
              <a:gd name="connsiteX133" fmla="*/ 4170752 w 4176103"/>
              <a:gd name="connsiteY133" fmla="*/ 712374 h 1222704"/>
              <a:gd name="connsiteX134" fmla="*/ 4083811 w 4176103"/>
              <a:gd name="connsiteY134" fmla="*/ 632650 h 1222704"/>
              <a:gd name="connsiteX135" fmla="*/ 3736986 w 4176103"/>
              <a:gd name="connsiteY135" fmla="*/ 476981 h 1222704"/>
              <a:gd name="connsiteX136" fmla="*/ 3529327 w 4176103"/>
              <a:gd name="connsiteY136" fmla="*/ 437338 h 1222704"/>
              <a:gd name="connsiteX137" fmla="*/ 2712262 w 4176103"/>
              <a:gd name="connsiteY137" fmla="*/ 224353 h 1222704"/>
              <a:gd name="connsiteX138" fmla="*/ 2528322 w 4176103"/>
              <a:gd name="connsiteY138" fmla="*/ 150610 h 1222704"/>
              <a:gd name="connsiteX139" fmla="*/ 1378928 w 4176103"/>
              <a:gd name="connsiteY139" fmla="*/ 300773 h 1222704"/>
              <a:gd name="connsiteX140" fmla="*/ 1321606 w 4176103"/>
              <a:gd name="connsiteY140" fmla="*/ 374804 h 1222704"/>
              <a:gd name="connsiteX141" fmla="*/ 997511 w 4176103"/>
              <a:gd name="connsiteY141" fmla="*/ 677861 h 1222704"/>
              <a:gd name="connsiteX142" fmla="*/ 450811 w 4176103"/>
              <a:gd name="connsiteY142" fmla="*/ 719554 h 1222704"/>
              <a:gd name="connsiteX143" fmla="*/ 205722 w 4176103"/>
              <a:gd name="connsiteY143" fmla="*/ 705800 h 1222704"/>
              <a:gd name="connsiteX144" fmla="*/ 118549 w 4176103"/>
              <a:gd name="connsiteY144" fmla="*/ 710196 h 1222704"/>
              <a:gd name="connsiteX145" fmla="*/ 1505995 w 4176103"/>
              <a:gd name="connsiteY145" fmla="*/ 890105 h 1222704"/>
              <a:gd name="connsiteX146" fmla="*/ 1465367 w 4176103"/>
              <a:gd name="connsiteY146" fmla="*/ 884836 h 1222704"/>
              <a:gd name="connsiteX147" fmla="*/ 1494600 w 4176103"/>
              <a:gd name="connsiteY147" fmla="*/ 847503 h 1222704"/>
              <a:gd name="connsiteX148" fmla="*/ 2369503 w 4176103"/>
              <a:gd name="connsiteY148" fmla="*/ 719653 h 1222704"/>
              <a:gd name="connsiteX149" fmla="*/ 2464134 w 4176103"/>
              <a:gd name="connsiteY149" fmla="*/ 756050 h 1222704"/>
              <a:gd name="connsiteX150" fmla="*/ 2505839 w 4176103"/>
              <a:gd name="connsiteY150" fmla="*/ 772440 h 1222704"/>
              <a:gd name="connsiteX151" fmla="*/ 3082285 w 4176103"/>
              <a:gd name="connsiteY151" fmla="*/ 905483 h 1222704"/>
              <a:gd name="connsiteX152" fmla="*/ 3275052 w 4176103"/>
              <a:gd name="connsiteY152" fmla="*/ 937026 h 1222704"/>
              <a:gd name="connsiteX153" fmla="*/ 3625065 w 4176103"/>
              <a:gd name="connsiteY153" fmla="*/ 1115235 h 1222704"/>
              <a:gd name="connsiteX154" fmla="*/ 3671348 w 4176103"/>
              <a:gd name="connsiteY154" fmla="*/ 1170884 h 1222704"/>
              <a:gd name="connsiteX155" fmla="*/ 3621656 w 4176103"/>
              <a:gd name="connsiteY155" fmla="*/ 1164440 h 1222704"/>
              <a:gd name="connsiteX156" fmla="*/ 3599840 w 4176103"/>
              <a:gd name="connsiteY156" fmla="*/ 1138470 h 1222704"/>
              <a:gd name="connsiteX157" fmla="*/ 3267957 w 4176103"/>
              <a:gd name="connsiteY157" fmla="*/ 972780 h 1222704"/>
              <a:gd name="connsiteX158" fmla="*/ 3076758 w 4176103"/>
              <a:gd name="connsiteY158" fmla="*/ 941427 h 1222704"/>
              <a:gd name="connsiteX159" fmla="*/ 2492927 w 4176103"/>
              <a:gd name="connsiteY159" fmla="*/ 806342 h 1222704"/>
              <a:gd name="connsiteX160" fmla="*/ 2451222 w 4176103"/>
              <a:gd name="connsiteY160" fmla="*/ 789948 h 1222704"/>
              <a:gd name="connsiteX161" fmla="*/ 2357706 w 4176103"/>
              <a:gd name="connsiteY161" fmla="*/ 754247 h 1222704"/>
              <a:gd name="connsiteX162" fmla="*/ 1520935 w 4176103"/>
              <a:gd name="connsiteY162" fmla="*/ 870979 h 1222704"/>
              <a:gd name="connsiteX163" fmla="*/ 3780642 w 4176103"/>
              <a:gd name="connsiteY163" fmla="*/ 1185057 h 1222704"/>
              <a:gd name="connsiteX164" fmla="*/ 3754342 w 4176103"/>
              <a:gd name="connsiteY164" fmla="*/ 1138664 h 1222704"/>
              <a:gd name="connsiteX165" fmla="*/ 3346871 w 4176103"/>
              <a:gd name="connsiteY165" fmla="*/ 888326 h 1222704"/>
              <a:gd name="connsiteX166" fmla="*/ 3151834 w 4176103"/>
              <a:gd name="connsiteY166" fmla="*/ 855398 h 1222704"/>
              <a:gd name="connsiteX167" fmla="*/ 2528568 w 4176103"/>
              <a:gd name="connsiteY167" fmla="*/ 707318 h 1222704"/>
              <a:gd name="connsiteX168" fmla="*/ 2490823 w 4176103"/>
              <a:gd name="connsiteY168" fmla="*/ 692198 h 1222704"/>
              <a:gd name="connsiteX169" fmla="*/ 2385261 w 4176103"/>
              <a:gd name="connsiteY169" fmla="*/ 651281 h 1222704"/>
              <a:gd name="connsiteX170" fmla="*/ 1496237 w 4176103"/>
              <a:gd name="connsiteY170" fmla="*/ 773939 h 1222704"/>
              <a:gd name="connsiteX171" fmla="*/ 1451129 w 4176103"/>
              <a:gd name="connsiteY171" fmla="*/ 831869 h 1222704"/>
              <a:gd name="connsiteX172" fmla="*/ 1412595 w 4176103"/>
              <a:gd name="connsiteY172" fmla="*/ 877994 h 1222704"/>
              <a:gd name="connsiteX173" fmla="*/ 1374386 w 4176103"/>
              <a:gd name="connsiteY173" fmla="*/ 873040 h 1222704"/>
              <a:gd name="connsiteX174" fmla="*/ 1425438 w 4176103"/>
              <a:gd name="connsiteY174" fmla="*/ 811606 h 1222704"/>
              <a:gd name="connsiteX175" fmla="*/ 1471046 w 4176103"/>
              <a:gd name="connsiteY175" fmla="*/ 753169 h 1222704"/>
              <a:gd name="connsiteX176" fmla="*/ 2398379 w 4176103"/>
              <a:gd name="connsiteY176" fmla="*/ 619792 h 1222704"/>
              <a:gd name="connsiteX177" fmla="*/ 2504890 w 4176103"/>
              <a:gd name="connsiteY177" fmla="*/ 661002 h 1222704"/>
              <a:gd name="connsiteX178" fmla="*/ 2542635 w 4176103"/>
              <a:gd name="connsiteY178" fmla="*/ 676122 h 1222704"/>
              <a:gd name="connsiteX179" fmla="*/ 3157898 w 4176103"/>
              <a:gd name="connsiteY179" fmla="*/ 821966 h 1222704"/>
              <a:gd name="connsiteX180" fmla="*/ 3353512 w 4176103"/>
              <a:gd name="connsiteY180" fmla="*/ 855089 h 1222704"/>
              <a:gd name="connsiteX181" fmla="*/ 3783861 w 4176103"/>
              <a:gd name="connsiteY181" fmla="*/ 1120143 h 1222704"/>
              <a:gd name="connsiteX182" fmla="*/ 3824280 w 4176103"/>
              <a:gd name="connsiteY182" fmla="*/ 1190715 h 1222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Lst>
            <a:rect l="l" t="t" r="r" b="b"/>
            <a:pathLst>
              <a:path w="4176103" h="1222704">
                <a:moveTo>
                  <a:pt x="1002942" y="824873"/>
                </a:moveTo>
                <a:lnTo>
                  <a:pt x="1064102" y="805702"/>
                </a:lnTo>
                <a:cubicBezTo>
                  <a:pt x="1182258" y="753212"/>
                  <a:pt x="1265994" y="643946"/>
                  <a:pt x="1346958" y="539130"/>
                </a:cubicBezTo>
                <a:cubicBezTo>
                  <a:pt x="1364441" y="516042"/>
                  <a:pt x="1382125" y="493354"/>
                  <a:pt x="1400015" y="471070"/>
                </a:cubicBezTo>
                <a:cubicBezTo>
                  <a:pt x="1628255" y="187621"/>
                  <a:pt x="1982773" y="138611"/>
                  <a:pt x="2483605" y="321126"/>
                </a:cubicBezTo>
                <a:cubicBezTo>
                  <a:pt x="2536118" y="340333"/>
                  <a:pt x="2588301" y="361750"/>
                  <a:pt x="2638298" y="382487"/>
                </a:cubicBezTo>
                <a:lnTo>
                  <a:pt x="2653189" y="387272"/>
                </a:lnTo>
                <a:cubicBezTo>
                  <a:pt x="2885847" y="482668"/>
                  <a:pt x="3128157" y="526105"/>
                  <a:pt x="3384534" y="571716"/>
                </a:cubicBezTo>
                <a:cubicBezTo>
                  <a:pt x="3452104" y="583739"/>
                  <a:pt x="3520293" y="595959"/>
                  <a:pt x="3588192" y="609087"/>
                </a:cubicBezTo>
                <a:cubicBezTo>
                  <a:pt x="3811855" y="652213"/>
                  <a:pt x="3991476" y="776634"/>
                  <a:pt x="4092629" y="945539"/>
                </a:cubicBezTo>
                <a:lnTo>
                  <a:pt x="4130635" y="1021754"/>
                </a:lnTo>
                <a:lnTo>
                  <a:pt x="4120880" y="1096989"/>
                </a:lnTo>
                <a:lnTo>
                  <a:pt x="4104571" y="1045692"/>
                </a:lnTo>
                <a:cubicBezTo>
                  <a:pt x="4022213" y="843396"/>
                  <a:pt x="3830831" y="690219"/>
                  <a:pt x="3582747" y="640704"/>
                </a:cubicBezTo>
                <a:cubicBezTo>
                  <a:pt x="3514847" y="627576"/>
                  <a:pt x="3446948" y="615455"/>
                  <a:pt x="3379666" y="603531"/>
                </a:cubicBezTo>
                <a:cubicBezTo>
                  <a:pt x="3121103" y="557537"/>
                  <a:pt x="2878092" y="514206"/>
                  <a:pt x="2640979" y="417041"/>
                </a:cubicBezTo>
                <a:lnTo>
                  <a:pt x="2626376" y="412356"/>
                </a:lnTo>
                <a:cubicBezTo>
                  <a:pt x="2576338" y="391619"/>
                  <a:pt x="2524815" y="370395"/>
                  <a:pt x="2472880" y="351386"/>
                </a:cubicBezTo>
                <a:cubicBezTo>
                  <a:pt x="1987641" y="174551"/>
                  <a:pt x="1645717" y="219927"/>
                  <a:pt x="1427617" y="490611"/>
                </a:cubicBezTo>
                <a:cubicBezTo>
                  <a:pt x="1409821" y="512594"/>
                  <a:pt x="1392438" y="535377"/>
                  <a:pt x="1374753" y="558065"/>
                </a:cubicBezTo>
                <a:cubicBezTo>
                  <a:pt x="1312171" y="639333"/>
                  <a:pt x="1248194" y="722595"/>
                  <a:pt x="1166883" y="783021"/>
                </a:cubicBezTo>
                <a:lnTo>
                  <a:pt x="1079417" y="834789"/>
                </a:lnTo>
                <a:close/>
                <a:moveTo>
                  <a:pt x="831902" y="802695"/>
                </a:moveTo>
                <a:lnTo>
                  <a:pt x="556193" y="766944"/>
                </a:lnTo>
                <a:lnTo>
                  <a:pt x="654647" y="774165"/>
                </a:lnTo>
                <a:cubicBezTo>
                  <a:pt x="787677" y="781404"/>
                  <a:pt x="913050" y="776798"/>
                  <a:pt x="1024847" y="726351"/>
                </a:cubicBezTo>
                <a:cubicBezTo>
                  <a:pt x="1149426" y="670581"/>
                  <a:pt x="1236941" y="556857"/>
                  <a:pt x="1321976" y="446671"/>
                </a:cubicBezTo>
                <a:cubicBezTo>
                  <a:pt x="1340964" y="423067"/>
                  <a:pt x="1359440" y="398969"/>
                  <a:pt x="1378329" y="375667"/>
                </a:cubicBezTo>
                <a:cubicBezTo>
                  <a:pt x="1617604" y="78743"/>
                  <a:pt x="1989043" y="28162"/>
                  <a:pt x="2513925" y="220406"/>
                </a:cubicBezTo>
                <a:cubicBezTo>
                  <a:pt x="2573656" y="242257"/>
                  <a:pt x="2632811" y="266924"/>
                  <a:pt x="2689944" y="290606"/>
                </a:cubicBezTo>
                <a:lnTo>
                  <a:pt x="2684705" y="306943"/>
                </a:lnTo>
                <a:lnTo>
                  <a:pt x="2689862" y="290911"/>
                </a:lnTo>
                <a:cubicBezTo>
                  <a:pt x="2935514" y="392820"/>
                  <a:pt x="3190570" y="439350"/>
                  <a:pt x="3460601" y="488352"/>
                </a:cubicBezTo>
                <a:cubicBezTo>
                  <a:pt x="3528996" y="500972"/>
                  <a:pt x="3597803" y="513386"/>
                  <a:pt x="3666528" y="527108"/>
                </a:cubicBezTo>
                <a:cubicBezTo>
                  <a:pt x="3843971" y="562565"/>
                  <a:pt x="3994713" y="646680"/>
                  <a:pt x="4102627" y="762717"/>
                </a:cubicBezTo>
                <a:lnTo>
                  <a:pt x="4155476" y="830187"/>
                </a:lnTo>
                <a:lnTo>
                  <a:pt x="4149230" y="878356"/>
                </a:lnTo>
                <a:lnTo>
                  <a:pt x="4146341" y="872974"/>
                </a:lnTo>
                <a:cubicBezTo>
                  <a:pt x="4043795" y="716508"/>
                  <a:pt x="3871274" y="601247"/>
                  <a:pt x="3657824" y="558354"/>
                </a:cubicBezTo>
                <a:cubicBezTo>
                  <a:pt x="3589430" y="545065"/>
                  <a:pt x="3520952" y="532313"/>
                  <a:pt x="3452434" y="520097"/>
                </a:cubicBezTo>
                <a:cubicBezTo>
                  <a:pt x="3180546" y="470510"/>
                  <a:pt x="2923592" y="423694"/>
                  <a:pt x="2674763" y="320108"/>
                </a:cubicBezTo>
                <a:cubicBezTo>
                  <a:pt x="2619157" y="296912"/>
                  <a:pt x="2560003" y="272240"/>
                  <a:pt x="2499982" y="250295"/>
                </a:cubicBezTo>
                <a:cubicBezTo>
                  <a:pt x="1990693" y="63735"/>
                  <a:pt x="1631737" y="110979"/>
                  <a:pt x="1402998" y="394935"/>
                </a:cubicBezTo>
                <a:cubicBezTo>
                  <a:pt x="1383502" y="418040"/>
                  <a:pt x="1365220" y="441536"/>
                  <a:pt x="1346743" y="465639"/>
                </a:cubicBezTo>
                <a:cubicBezTo>
                  <a:pt x="1259323" y="579062"/>
                  <a:pt x="1168637" y="697439"/>
                  <a:pt x="1037020" y="755287"/>
                </a:cubicBezTo>
                <a:cubicBezTo>
                  <a:pt x="997696" y="773028"/>
                  <a:pt x="956602" y="785382"/>
                  <a:pt x="914277" y="793701"/>
                </a:cubicBezTo>
                <a:close/>
                <a:moveTo>
                  <a:pt x="3411436" y="1137181"/>
                </a:moveTo>
                <a:lnTo>
                  <a:pt x="3365549" y="1109468"/>
                </a:lnTo>
                <a:cubicBezTo>
                  <a:pt x="3312772" y="1082853"/>
                  <a:pt x="3254076" y="1063275"/>
                  <a:pt x="3190900" y="1052165"/>
                </a:cubicBezTo>
                <a:cubicBezTo>
                  <a:pt x="3128075" y="1041001"/>
                  <a:pt x="3066198" y="1032138"/>
                  <a:pt x="3002382" y="1021992"/>
                </a:cubicBezTo>
                <a:cubicBezTo>
                  <a:pt x="2810729" y="993154"/>
                  <a:pt x="2629677" y="965723"/>
                  <a:pt x="2456668" y="899812"/>
                </a:cubicBezTo>
                <a:cubicBezTo>
                  <a:pt x="2441942" y="894426"/>
                  <a:pt x="2427421" y="887423"/>
                  <a:pt x="2412241" y="882544"/>
                </a:cubicBezTo>
                <a:cubicBezTo>
                  <a:pt x="2385139" y="871845"/>
                  <a:pt x="2357624" y="860342"/>
                  <a:pt x="2329656" y="851360"/>
                </a:cubicBezTo>
                <a:cubicBezTo>
                  <a:pt x="2010035" y="739083"/>
                  <a:pt x="1773651" y="752934"/>
                  <a:pt x="1610203" y="894285"/>
                </a:cubicBezTo>
                <a:lnTo>
                  <a:pt x="1602241" y="902584"/>
                </a:lnTo>
                <a:lnTo>
                  <a:pt x="1560896" y="897223"/>
                </a:lnTo>
                <a:lnTo>
                  <a:pt x="1587515" y="869372"/>
                </a:lnTo>
                <a:cubicBezTo>
                  <a:pt x="1760365" y="718849"/>
                  <a:pt x="2008034" y="702827"/>
                  <a:pt x="2341082" y="819990"/>
                </a:cubicBezTo>
                <a:cubicBezTo>
                  <a:pt x="2369463" y="829773"/>
                  <a:pt x="2397143" y="840665"/>
                  <a:pt x="2424864" y="851562"/>
                </a:cubicBezTo>
                <a:cubicBezTo>
                  <a:pt x="2439178" y="857154"/>
                  <a:pt x="2454069" y="863951"/>
                  <a:pt x="2468962" y="868735"/>
                </a:cubicBezTo>
                <a:cubicBezTo>
                  <a:pt x="2638669" y="933570"/>
                  <a:pt x="2817494" y="961624"/>
                  <a:pt x="3007497" y="989269"/>
                </a:cubicBezTo>
                <a:cubicBezTo>
                  <a:pt x="3069622" y="998532"/>
                  <a:pt x="3133603" y="1008076"/>
                  <a:pt x="3197047" y="1019435"/>
                </a:cubicBezTo>
                <a:cubicBezTo>
                  <a:pt x="3297040" y="1036653"/>
                  <a:pt x="3386777" y="1074511"/>
                  <a:pt x="3460818" y="1127741"/>
                </a:cubicBezTo>
                <a:lnTo>
                  <a:pt x="3482882" y="1146445"/>
                </a:lnTo>
                <a:close/>
                <a:moveTo>
                  <a:pt x="1683288" y="913094"/>
                </a:moveTo>
                <a:lnTo>
                  <a:pt x="1761310" y="877595"/>
                </a:lnTo>
                <a:cubicBezTo>
                  <a:pt x="1906088" y="827920"/>
                  <a:pt x="2088511" y="842151"/>
                  <a:pt x="2311423" y="919572"/>
                </a:cubicBezTo>
                <a:cubicBezTo>
                  <a:pt x="2336751" y="928378"/>
                  <a:pt x="2361502" y="937996"/>
                  <a:pt x="2386253" y="947609"/>
                </a:cubicBezTo>
                <a:cubicBezTo>
                  <a:pt x="2400691" y="954914"/>
                  <a:pt x="2415912" y="959793"/>
                  <a:pt x="2431093" y="964676"/>
                </a:cubicBezTo>
                <a:cubicBezTo>
                  <a:pt x="2589498" y="1023889"/>
                  <a:pt x="2756277" y="1047736"/>
                  <a:pt x="2932916" y="1073097"/>
                </a:cubicBezTo>
                <a:lnTo>
                  <a:pt x="3023024" y="1086816"/>
                </a:lnTo>
                <a:lnTo>
                  <a:pt x="2484362" y="1016968"/>
                </a:lnTo>
                <a:lnTo>
                  <a:pt x="2422018" y="997135"/>
                </a:lnTo>
                <a:cubicBezTo>
                  <a:pt x="2406384" y="991451"/>
                  <a:pt x="2392069" y="984852"/>
                  <a:pt x="2376559" y="979874"/>
                </a:cubicBezTo>
                <a:cubicBezTo>
                  <a:pt x="2352427" y="970450"/>
                  <a:pt x="2328171" y="960329"/>
                  <a:pt x="2302966" y="952225"/>
                </a:cubicBezTo>
                <a:cubicBezTo>
                  <a:pt x="2089852" y="878164"/>
                  <a:pt x="1916260" y="863849"/>
                  <a:pt x="1778954" y="909874"/>
                </a:cubicBezTo>
                <a:lnTo>
                  <a:pt x="1751841" y="921983"/>
                </a:lnTo>
                <a:close/>
                <a:moveTo>
                  <a:pt x="4035622" y="1218119"/>
                </a:moveTo>
                <a:lnTo>
                  <a:pt x="4031862" y="1191767"/>
                </a:lnTo>
                <a:cubicBezTo>
                  <a:pt x="3976229" y="957988"/>
                  <a:pt x="3775143" y="775997"/>
                  <a:pt x="3504576" y="724738"/>
                </a:cubicBezTo>
                <a:cubicBezTo>
                  <a:pt x="3437172" y="712110"/>
                  <a:pt x="3370509" y="700380"/>
                  <a:pt x="3303765" y="688951"/>
                </a:cubicBezTo>
                <a:cubicBezTo>
                  <a:pt x="3058815" y="646343"/>
                  <a:pt x="2827560" y="606122"/>
                  <a:pt x="2604143" y="515358"/>
                </a:cubicBezTo>
                <a:lnTo>
                  <a:pt x="2579598" y="505138"/>
                </a:lnTo>
                <a:cubicBezTo>
                  <a:pt x="2534139" y="486871"/>
                  <a:pt x="2490001" y="468696"/>
                  <a:pt x="2444707" y="452136"/>
                </a:cubicBezTo>
                <a:cubicBezTo>
                  <a:pt x="1984136" y="285221"/>
                  <a:pt x="1658514" y="328831"/>
                  <a:pt x="1451544" y="585736"/>
                </a:cubicBezTo>
                <a:cubicBezTo>
                  <a:pt x="1434746" y="606708"/>
                  <a:pt x="1418060" y="628377"/>
                  <a:pt x="1401370" y="650051"/>
                </a:cubicBezTo>
                <a:cubicBezTo>
                  <a:pt x="1361684" y="701545"/>
                  <a:pt x="1320898" y="753856"/>
                  <a:pt x="1275267" y="800105"/>
                </a:cubicBezTo>
                <a:lnTo>
                  <a:pt x="1215863" y="852483"/>
                </a:lnTo>
                <a:lnTo>
                  <a:pt x="1166013" y="846019"/>
                </a:lnTo>
                <a:lnTo>
                  <a:pt x="1183276" y="835681"/>
                </a:lnTo>
                <a:cubicBezTo>
                  <a:pt x="1256482" y="780661"/>
                  <a:pt x="1315734" y="703892"/>
                  <a:pt x="1373249" y="629004"/>
                </a:cubicBezTo>
                <a:cubicBezTo>
                  <a:pt x="1390034" y="607031"/>
                  <a:pt x="1406720" y="585361"/>
                  <a:pt x="1423922" y="564187"/>
                </a:cubicBezTo>
                <a:cubicBezTo>
                  <a:pt x="1641122" y="294211"/>
                  <a:pt x="1978608" y="247070"/>
                  <a:pt x="2455391" y="419868"/>
                </a:cubicBezTo>
                <a:cubicBezTo>
                  <a:pt x="2502540" y="437012"/>
                  <a:pt x="2547299" y="455382"/>
                  <a:pt x="2591520" y="473258"/>
                </a:cubicBezTo>
                <a:lnTo>
                  <a:pt x="2616064" y="483482"/>
                </a:lnTo>
                <a:cubicBezTo>
                  <a:pt x="2835934" y="572769"/>
                  <a:pt x="3065579" y="612804"/>
                  <a:pt x="3308674" y="654823"/>
                </a:cubicBezTo>
                <a:cubicBezTo>
                  <a:pt x="3375335" y="666556"/>
                  <a:pt x="3442699" y="678179"/>
                  <a:pt x="3510022" y="691109"/>
                </a:cubicBezTo>
                <a:cubicBezTo>
                  <a:pt x="3795172" y="745309"/>
                  <a:pt x="4006575" y="937286"/>
                  <a:pt x="4065498" y="1184551"/>
                </a:cubicBezTo>
                <a:lnTo>
                  <a:pt x="4070985" y="1222704"/>
                </a:lnTo>
                <a:close/>
                <a:moveTo>
                  <a:pt x="1322860" y="866358"/>
                </a:moveTo>
                <a:lnTo>
                  <a:pt x="1282983" y="861187"/>
                </a:lnTo>
                <a:lnTo>
                  <a:pt x="1286011" y="858485"/>
                </a:lnTo>
                <a:cubicBezTo>
                  <a:pt x="1327187" y="816186"/>
                  <a:pt x="1364189" y="768083"/>
                  <a:pt x="1400497" y="720840"/>
                </a:cubicBezTo>
                <a:cubicBezTo>
                  <a:pt x="1416589" y="699980"/>
                  <a:pt x="1432281" y="679325"/>
                  <a:pt x="1448584" y="658864"/>
                </a:cubicBezTo>
                <a:cubicBezTo>
                  <a:pt x="1654956" y="402767"/>
                  <a:pt x="1975099" y="357400"/>
                  <a:pt x="2427956" y="520167"/>
                </a:cubicBezTo>
                <a:cubicBezTo>
                  <a:pt x="2467599" y="534565"/>
                  <a:pt x="2507984" y="550868"/>
                  <a:pt x="2547131" y="566784"/>
                </a:cubicBezTo>
                <a:lnTo>
                  <a:pt x="2579472" y="579846"/>
                </a:lnTo>
                <a:cubicBezTo>
                  <a:pt x="2787874" y="662106"/>
                  <a:pt x="3003536" y="699662"/>
                  <a:pt x="3232976" y="738290"/>
                </a:cubicBezTo>
                <a:cubicBezTo>
                  <a:pt x="3299102" y="749525"/>
                  <a:pt x="3365269" y="760760"/>
                  <a:pt x="3431766" y="773096"/>
                </a:cubicBezTo>
                <a:cubicBezTo>
                  <a:pt x="3665320" y="816562"/>
                  <a:pt x="3847641" y="956758"/>
                  <a:pt x="3931096" y="1144052"/>
                </a:cubicBezTo>
                <a:lnTo>
                  <a:pt x="3952736" y="1207371"/>
                </a:lnTo>
                <a:lnTo>
                  <a:pt x="3914669" y="1202435"/>
                </a:lnTo>
                <a:lnTo>
                  <a:pt x="3898908" y="1156769"/>
                </a:lnTo>
                <a:cubicBezTo>
                  <a:pt x="3819593" y="980147"/>
                  <a:pt x="3647057" y="848150"/>
                  <a:pt x="3424424" y="807443"/>
                </a:cubicBezTo>
                <a:cubicBezTo>
                  <a:pt x="3358215" y="795206"/>
                  <a:pt x="3292089" y="783972"/>
                  <a:pt x="3226541" y="772935"/>
                </a:cubicBezTo>
                <a:cubicBezTo>
                  <a:pt x="2996111" y="734315"/>
                  <a:pt x="2776365" y="696795"/>
                  <a:pt x="2565653" y="612449"/>
                </a:cubicBezTo>
                <a:lnTo>
                  <a:pt x="2533312" y="599387"/>
                </a:lnTo>
                <a:cubicBezTo>
                  <a:pt x="2494453" y="583570"/>
                  <a:pt x="2454357" y="567366"/>
                  <a:pt x="2414096" y="552770"/>
                </a:cubicBezTo>
                <a:cubicBezTo>
                  <a:pt x="1976997" y="395381"/>
                  <a:pt x="1669010" y="437313"/>
                  <a:pt x="1473289" y="681144"/>
                </a:cubicBezTo>
                <a:cubicBezTo>
                  <a:pt x="1457185" y="701002"/>
                  <a:pt x="1441188" y="721562"/>
                  <a:pt x="1425495" y="742217"/>
                </a:cubicBezTo>
                <a:cubicBezTo>
                  <a:pt x="1406645" y="766699"/>
                  <a:pt x="1387647" y="791383"/>
                  <a:pt x="1367973" y="815444"/>
                </a:cubicBezTo>
                <a:close/>
                <a:moveTo>
                  <a:pt x="0" y="694824"/>
                </a:moveTo>
                <a:lnTo>
                  <a:pt x="81368" y="679696"/>
                </a:lnTo>
                <a:cubicBezTo>
                  <a:pt x="204150" y="666125"/>
                  <a:pt x="331264" y="676660"/>
                  <a:pt x="455249" y="686939"/>
                </a:cubicBezTo>
                <a:cubicBezTo>
                  <a:pt x="647245" y="703209"/>
                  <a:pt x="828227" y="718275"/>
                  <a:pt x="984929" y="648124"/>
                </a:cubicBezTo>
                <a:cubicBezTo>
                  <a:pt x="1115328" y="589884"/>
                  <a:pt x="1207220" y="470889"/>
                  <a:pt x="1295927" y="355548"/>
                </a:cubicBezTo>
                <a:cubicBezTo>
                  <a:pt x="1314486" y="330138"/>
                  <a:pt x="1333861" y="305322"/>
                  <a:pt x="1353443" y="280910"/>
                </a:cubicBezTo>
                <a:cubicBezTo>
                  <a:pt x="1603757" y="-29488"/>
                  <a:pt x="1992261" y="-81941"/>
                  <a:pt x="2541193" y="120024"/>
                </a:cubicBezTo>
                <a:cubicBezTo>
                  <a:pt x="2602946" y="142860"/>
                  <a:pt x="2664204" y="168212"/>
                  <a:pt x="2726824" y="194662"/>
                </a:cubicBezTo>
                <a:cubicBezTo>
                  <a:pt x="2984892" y="302884"/>
                  <a:pt x="3251788" y="352220"/>
                  <a:pt x="3536629" y="405304"/>
                </a:cubicBezTo>
                <a:cubicBezTo>
                  <a:pt x="3605601" y="418118"/>
                  <a:pt x="3675233" y="431126"/>
                  <a:pt x="3744865" y="445141"/>
                </a:cubicBezTo>
                <a:cubicBezTo>
                  <a:pt x="3883438" y="472623"/>
                  <a:pt x="4006199" y="529095"/>
                  <a:pt x="4106258" y="606961"/>
                </a:cubicBezTo>
                <a:lnTo>
                  <a:pt x="4176103" y="671111"/>
                </a:lnTo>
                <a:lnTo>
                  <a:pt x="4170752" y="712374"/>
                </a:lnTo>
                <a:lnTo>
                  <a:pt x="4083811" y="632650"/>
                </a:lnTo>
                <a:cubicBezTo>
                  <a:pt x="3987903" y="558110"/>
                  <a:pt x="3870099" y="503838"/>
                  <a:pt x="3736986" y="476981"/>
                </a:cubicBezTo>
                <a:cubicBezTo>
                  <a:pt x="3667354" y="462966"/>
                  <a:pt x="3598258" y="450457"/>
                  <a:pt x="3529327" y="437338"/>
                </a:cubicBezTo>
                <a:cubicBezTo>
                  <a:pt x="3243496" y="384266"/>
                  <a:pt x="2974167" y="334151"/>
                  <a:pt x="2712262" y="224353"/>
                </a:cubicBezTo>
                <a:cubicBezTo>
                  <a:pt x="2650179" y="198407"/>
                  <a:pt x="2588260" y="172856"/>
                  <a:pt x="2528322" y="150610"/>
                </a:cubicBezTo>
                <a:cubicBezTo>
                  <a:pt x="1993499" y="-46162"/>
                  <a:pt x="1619007" y="3441"/>
                  <a:pt x="1378928" y="300773"/>
                </a:cubicBezTo>
                <a:cubicBezTo>
                  <a:pt x="1360052" y="325077"/>
                  <a:pt x="1340981" y="349988"/>
                  <a:pt x="1321606" y="374804"/>
                </a:cubicBezTo>
                <a:cubicBezTo>
                  <a:pt x="1230114" y="493594"/>
                  <a:pt x="1135438" y="616033"/>
                  <a:pt x="997511" y="677861"/>
                </a:cubicBezTo>
                <a:cubicBezTo>
                  <a:pt x="832980" y="751505"/>
                  <a:pt x="638661" y="735156"/>
                  <a:pt x="450811" y="719554"/>
                </a:cubicBezTo>
                <a:cubicBezTo>
                  <a:pt x="369667" y="712685"/>
                  <a:pt x="287109" y="705779"/>
                  <a:pt x="205722" y="705800"/>
                </a:cubicBezTo>
                <a:lnTo>
                  <a:pt x="118549" y="710196"/>
                </a:lnTo>
                <a:close/>
                <a:moveTo>
                  <a:pt x="1505995" y="890105"/>
                </a:moveTo>
                <a:lnTo>
                  <a:pt x="1465367" y="884836"/>
                </a:lnTo>
                <a:lnTo>
                  <a:pt x="1494600" y="847503"/>
                </a:lnTo>
                <a:cubicBezTo>
                  <a:pt x="1678593" y="618260"/>
                  <a:pt x="1964745" y="576332"/>
                  <a:pt x="2369503" y="719653"/>
                </a:cubicBezTo>
                <a:cubicBezTo>
                  <a:pt x="2401350" y="731213"/>
                  <a:pt x="2434433" y="744168"/>
                  <a:pt x="2464134" y="756050"/>
                </a:cubicBezTo>
                <a:lnTo>
                  <a:pt x="2505839" y="772440"/>
                </a:lnTo>
                <a:cubicBezTo>
                  <a:pt x="2687716" y="843193"/>
                  <a:pt x="2879493" y="873738"/>
                  <a:pt x="3082285" y="905483"/>
                </a:cubicBezTo>
                <a:cubicBezTo>
                  <a:pt x="3146183" y="915332"/>
                  <a:pt x="3211525" y="925969"/>
                  <a:pt x="3275052" y="937026"/>
                </a:cubicBezTo>
                <a:cubicBezTo>
                  <a:pt x="3416400" y="962219"/>
                  <a:pt x="3537225" y="1025960"/>
                  <a:pt x="3625065" y="1115235"/>
                </a:cubicBezTo>
                <a:lnTo>
                  <a:pt x="3671348" y="1170884"/>
                </a:lnTo>
                <a:lnTo>
                  <a:pt x="3621656" y="1164440"/>
                </a:lnTo>
                <a:lnTo>
                  <a:pt x="3599840" y="1138470"/>
                </a:lnTo>
                <a:cubicBezTo>
                  <a:pt x="3516672" y="1054907"/>
                  <a:pt x="3402024" y="995480"/>
                  <a:pt x="3267957" y="972780"/>
                </a:cubicBezTo>
                <a:cubicBezTo>
                  <a:pt x="3204513" y="961421"/>
                  <a:pt x="3140697" y="951271"/>
                  <a:pt x="3076758" y="941427"/>
                </a:cubicBezTo>
                <a:cubicBezTo>
                  <a:pt x="2871862" y="908993"/>
                  <a:pt x="2678352" y="878563"/>
                  <a:pt x="2492927" y="806342"/>
                </a:cubicBezTo>
                <a:lnTo>
                  <a:pt x="2451222" y="789948"/>
                </a:lnTo>
                <a:cubicBezTo>
                  <a:pt x="2420284" y="777678"/>
                  <a:pt x="2388149" y="764010"/>
                  <a:pt x="2357706" y="754247"/>
                </a:cubicBezTo>
                <a:cubicBezTo>
                  <a:pt x="1968375" y="616206"/>
                  <a:pt x="1694793" y="654496"/>
                  <a:pt x="1520935" y="870979"/>
                </a:cubicBezTo>
                <a:close/>
                <a:moveTo>
                  <a:pt x="3780642" y="1185057"/>
                </a:moveTo>
                <a:lnTo>
                  <a:pt x="3754342" y="1138664"/>
                </a:lnTo>
                <a:cubicBezTo>
                  <a:pt x="3667245" y="1012215"/>
                  <a:pt x="3523220" y="920136"/>
                  <a:pt x="3346871" y="888326"/>
                </a:cubicBezTo>
                <a:cubicBezTo>
                  <a:pt x="3281611" y="876379"/>
                  <a:pt x="3215650" y="865548"/>
                  <a:pt x="3151834" y="855398"/>
                </a:cubicBezTo>
                <a:cubicBezTo>
                  <a:pt x="2932625" y="819385"/>
                  <a:pt x="2726492" y="785556"/>
                  <a:pt x="2528568" y="707318"/>
                </a:cubicBezTo>
                <a:lnTo>
                  <a:pt x="2490823" y="692198"/>
                </a:lnTo>
                <a:cubicBezTo>
                  <a:pt x="2456048" y="678353"/>
                  <a:pt x="2421439" y="662899"/>
                  <a:pt x="2385261" y="651281"/>
                </a:cubicBezTo>
                <a:cubicBezTo>
                  <a:pt x="1972046" y="503918"/>
                  <a:pt x="1681225" y="543681"/>
                  <a:pt x="1496237" y="773939"/>
                </a:cubicBezTo>
                <a:cubicBezTo>
                  <a:pt x="1481127" y="792779"/>
                  <a:pt x="1466128" y="812324"/>
                  <a:pt x="1451129" y="831869"/>
                </a:cubicBezTo>
                <a:lnTo>
                  <a:pt x="1412595" y="877994"/>
                </a:lnTo>
                <a:lnTo>
                  <a:pt x="1374386" y="873040"/>
                </a:lnTo>
                <a:lnTo>
                  <a:pt x="1425438" y="811606"/>
                </a:lnTo>
                <a:lnTo>
                  <a:pt x="1471046" y="753169"/>
                </a:lnTo>
                <a:cubicBezTo>
                  <a:pt x="1666172" y="510146"/>
                  <a:pt x="1969571" y="466746"/>
                  <a:pt x="2398379" y="619792"/>
                </a:cubicBezTo>
                <a:cubicBezTo>
                  <a:pt x="2434185" y="632622"/>
                  <a:pt x="2469785" y="647057"/>
                  <a:pt x="2504890" y="661002"/>
                </a:cubicBezTo>
                <a:lnTo>
                  <a:pt x="2542635" y="676122"/>
                </a:lnTo>
                <a:cubicBezTo>
                  <a:pt x="2737094" y="753589"/>
                  <a:pt x="2941700" y="785924"/>
                  <a:pt x="3157898" y="821966"/>
                </a:cubicBezTo>
                <a:cubicBezTo>
                  <a:pt x="3222910" y="832504"/>
                  <a:pt x="3288253" y="843141"/>
                  <a:pt x="3353512" y="855089"/>
                </a:cubicBezTo>
                <a:cubicBezTo>
                  <a:pt x="3539246" y="889071"/>
                  <a:pt x="3691286" y="986674"/>
                  <a:pt x="3783861" y="1120143"/>
                </a:cubicBezTo>
                <a:lnTo>
                  <a:pt x="3824280" y="1190715"/>
                </a:lnTo>
                <a:close/>
              </a:path>
            </a:pathLst>
          </a:custGeom>
          <a:solidFill>
            <a:schemeClr val="accent4">
              <a:alpha val="30000"/>
            </a:schemeClr>
          </a:solidFill>
          <a:ln w="3107" cap="flat">
            <a:noFill/>
            <a:prstDash val="solid"/>
            <a:miter/>
          </a:ln>
        </p:spPr>
        <p:txBody>
          <a:bodyPr rtlCol="0" anchor="ctr">
            <a:noAutofit/>
          </a:bodyPr>
          <a:lstStyle/>
          <a:p>
            <a:endParaRPr lang="en-US" dirty="0"/>
          </a:p>
        </p:txBody>
      </p:sp>
      <p:sp>
        <p:nvSpPr>
          <p:cNvPr id="452" name="Freeform: Shape 451">
            <a:extLst>
              <a:ext uri="{FF2B5EF4-FFF2-40B4-BE49-F238E27FC236}">
                <a16:creationId xmlns:a16="http://schemas.microsoft.com/office/drawing/2014/main" id="{4845D53C-DA04-137A-2B1F-B5C92FDB392C}"/>
              </a:ext>
            </a:extLst>
          </p:cNvPr>
          <p:cNvSpPr/>
          <p:nvPr userDrawn="1"/>
        </p:nvSpPr>
        <p:spPr>
          <a:xfrm rot="10356704">
            <a:off x="-9652" y="-260065"/>
            <a:ext cx="4176097" cy="1222703"/>
          </a:xfrm>
          <a:custGeom>
            <a:avLst/>
            <a:gdLst>
              <a:gd name="connsiteX0" fmla="*/ 831903 w 4176097"/>
              <a:gd name="connsiteY0" fmla="*/ 802695 h 1222703"/>
              <a:gd name="connsiteX1" fmla="*/ 556210 w 4176097"/>
              <a:gd name="connsiteY1" fmla="*/ 766946 h 1222703"/>
              <a:gd name="connsiteX2" fmla="*/ 654641 w 4176097"/>
              <a:gd name="connsiteY2" fmla="*/ 774166 h 1222703"/>
              <a:gd name="connsiteX3" fmla="*/ 1024842 w 4176097"/>
              <a:gd name="connsiteY3" fmla="*/ 726352 h 1222703"/>
              <a:gd name="connsiteX4" fmla="*/ 1321972 w 4176097"/>
              <a:gd name="connsiteY4" fmla="*/ 446672 h 1222703"/>
              <a:gd name="connsiteX5" fmla="*/ 1378321 w 4176097"/>
              <a:gd name="connsiteY5" fmla="*/ 375668 h 1222703"/>
              <a:gd name="connsiteX6" fmla="*/ 2513918 w 4176097"/>
              <a:gd name="connsiteY6" fmla="*/ 220406 h 1222703"/>
              <a:gd name="connsiteX7" fmla="*/ 2689938 w 4176097"/>
              <a:gd name="connsiteY7" fmla="*/ 290606 h 1222703"/>
              <a:gd name="connsiteX8" fmla="*/ 2684699 w 4176097"/>
              <a:gd name="connsiteY8" fmla="*/ 306943 h 1222703"/>
              <a:gd name="connsiteX9" fmla="*/ 2689856 w 4176097"/>
              <a:gd name="connsiteY9" fmla="*/ 290912 h 1222703"/>
              <a:gd name="connsiteX10" fmla="*/ 3460595 w 4176097"/>
              <a:gd name="connsiteY10" fmla="*/ 488352 h 1222703"/>
              <a:gd name="connsiteX11" fmla="*/ 3666522 w 4176097"/>
              <a:gd name="connsiteY11" fmla="*/ 527108 h 1222703"/>
              <a:gd name="connsiteX12" fmla="*/ 4102620 w 4176097"/>
              <a:gd name="connsiteY12" fmla="*/ 762717 h 1222703"/>
              <a:gd name="connsiteX13" fmla="*/ 4155470 w 4176097"/>
              <a:gd name="connsiteY13" fmla="*/ 830187 h 1222703"/>
              <a:gd name="connsiteX14" fmla="*/ 4149224 w 4176097"/>
              <a:gd name="connsiteY14" fmla="*/ 878356 h 1222703"/>
              <a:gd name="connsiteX15" fmla="*/ 4146335 w 4176097"/>
              <a:gd name="connsiteY15" fmla="*/ 872974 h 1222703"/>
              <a:gd name="connsiteX16" fmla="*/ 3657818 w 4176097"/>
              <a:gd name="connsiteY16" fmla="*/ 558354 h 1222703"/>
              <a:gd name="connsiteX17" fmla="*/ 3452427 w 4176097"/>
              <a:gd name="connsiteY17" fmla="*/ 520097 h 1222703"/>
              <a:gd name="connsiteX18" fmla="*/ 2674758 w 4176097"/>
              <a:gd name="connsiteY18" fmla="*/ 320109 h 1222703"/>
              <a:gd name="connsiteX19" fmla="*/ 2499975 w 4176097"/>
              <a:gd name="connsiteY19" fmla="*/ 250295 h 1222703"/>
              <a:gd name="connsiteX20" fmla="*/ 1402993 w 4176097"/>
              <a:gd name="connsiteY20" fmla="*/ 394936 h 1222703"/>
              <a:gd name="connsiteX21" fmla="*/ 1346739 w 4176097"/>
              <a:gd name="connsiteY21" fmla="*/ 465640 h 1222703"/>
              <a:gd name="connsiteX22" fmla="*/ 1037011 w 4176097"/>
              <a:gd name="connsiteY22" fmla="*/ 755288 h 1222703"/>
              <a:gd name="connsiteX23" fmla="*/ 914269 w 4176097"/>
              <a:gd name="connsiteY23" fmla="*/ 793702 h 1222703"/>
              <a:gd name="connsiteX24" fmla="*/ 1002938 w 4176097"/>
              <a:gd name="connsiteY24" fmla="*/ 824873 h 1222703"/>
              <a:gd name="connsiteX25" fmla="*/ 1064093 w 4176097"/>
              <a:gd name="connsiteY25" fmla="*/ 805704 h 1222703"/>
              <a:gd name="connsiteX26" fmla="*/ 1346949 w 4176097"/>
              <a:gd name="connsiteY26" fmla="*/ 539132 h 1222703"/>
              <a:gd name="connsiteX27" fmla="*/ 1400007 w 4176097"/>
              <a:gd name="connsiteY27" fmla="*/ 471072 h 1222703"/>
              <a:gd name="connsiteX28" fmla="*/ 2483599 w 4176097"/>
              <a:gd name="connsiteY28" fmla="*/ 321128 h 1222703"/>
              <a:gd name="connsiteX29" fmla="*/ 2638292 w 4176097"/>
              <a:gd name="connsiteY29" fmla="*/ 382489 h 1222703"/>
              <a:gd name="connsiteX30" fmla="*/ 2653184 w 4176097"/>
              <a:gd name="connsiteY30" fmla="*/ 387274 h 1222703"/>
              <a:gd name="connsiteX31" fmla="*/ 3384527 w 4176097"/>
              <a:gd name="connsiteY31" fmla="*/ 571718 h 1222703"/>
              <a:gd name="connsiteX32" fmla="*/ 3588185 w 4176097"/>
              <a:gd name="connsiteY32" fmla="*/ 609089 h 1222703"/>
              <a:gd name="connsiteX33" fmla="*/ 4092622 w 4176097"/>
              <a:gd name="connsiteY33" fmla="*/ 945541 h 1222703"/>
              <a:gd name="connsiteX34" fmla="*/ 4130629 w 4176097"/>
              <a:gd name="connsiteY34" fmla="*/ 1021757 h 1222703"/>
              <a:gd name="connsiteX35" fmla="*/ 4120873 w 4176097"/>
              <a:gd name="connsiteY35" fmla="*/ 1096993 h 1222703"/>
              <a:gd name="connsiteX36" fmla="*/ 4104564 w 4176097"/>
              <a:gd name="connsiteY36" fmla="*/ 1045694 h 1222703"/>
              <a:gd name="connsiteX37" fmla="*/ 3582740 w 4176097"/>
              <a:gd name="connsiteY37" fmla="*/ 640706 h 1222703"/>
              <a:gd name="connsiteX38" fmla="*/ 3379660 w 4176097"/>
              <a:gd name="connsiteY38" fmla="*/ 603533 h 1222703"/>
              <a:gd name="connsiteX39" fmla="*/ 2640974 w 4176097"/>
              <a:gd name="connsiteY39" fmla="*/ 417043 h 1222703"/>
              <a:gd name="connsiteX40" fmla="*/ 2626370 w 4176097"/>
              <a:gd name="connsiteY40" fmla="*/ 412358 h 1222703"/>
              <a:gd name="connsiteX41" fmla="*/ 2472874 w 4176097"/>
              <a:gd name="connsiteY41" fmla="*/ 351388 h 1222703"/>
              <a:gd name="connsiteX42" fmla="*/ 1427608 w 4176097"/>
              <a:gd name="connsiteY42" fmla="*/ 490613 h 1222703"/>
              <a:gd name="connsiteX43" fmla="*/ 1374744 w 4176097"/>
              <a:gd name="connsiteY43" fmla="*/ 558067 h 1222703"/>
              <a:gd name="connsiteX44" fmla="*/ 1166874 w 4176097"/>
              <a:gd name="connsiteY44" fmla="*/ 783023 h 1222703"/>
              <a:gd name="connsiteX45" fmla="*/ 1079410 w 4176097"/>
              <a:gd name="connsiteY45" fmla="*/ 834789 h 1222703"/>
              <a:gd name="connsiteX46" fmla="*/ 1751842 w 4176097"/>
              <a:gd name="connsiteY46" fmla="*/ 921983 h 1222703"/>
              <a:gd name="connsiteX47" fmla="*/ 1683292 w 4176097"/>
              <a:gd name="connsiteY47" fmla="*/ 913094 h 1222703"/>
              <a:gd name="connsiteX48" fmla="*/ 1761305 w 4176097"/>
              <a:gd name="connsiteY48" fmla="*/ 877598 h 1222703"/>
              <a:gd name="connsiteX49" fmla="*/ 2311418 w 4176097"/>
              <a:gd name="connsiteY49" fmla="*/ 919576 h 1222703"/>
              <a:gd name="connsiteX50" fmla="*/ 2386247 w 4176097"/>
              <a:gd name="connsiteY50" fmla="*/ 947614 h 1222703"/>
              <a:gd name="connsiteX51" fmla="*/ 2431088 w 4176097"/>
              <a:gd name="connsiteY51" fmla="*/ 964680 h 1222703"/>
              <a:gd name="connsiteX52" fmla="*/ 2932910 w 4176097"/>
              <a:gd name="connsiteY52" fmla="*/ 1073101 h 1222703"/>
              <a:gd name="connsiteX53" fmla="*/ 3022790 w 4176097"/>
              <a:gd name="connsiteY53" fmla="*/ 1086785 h 1222703"/>
              <a:gd name="connsiteX54" fmla="*/ 2484327 w 4176097"/>
              <a:gd name="connsiteY54" fmla="*/ 1016963 h 1222703"/>
              <a:gd name="connsiteX55" fmla="*/ 2422012 w 4176097"/>
              <a:gd name="connsiteY55" fmla="*/ 997139 h 1222703"/>
              <a:gd name="connsiteX56" fmla="*/ 2376552 w 4176097"/>
              <a:gd name="connsiteY56" fmla="*/ 979878 h 1222703"/>
              <a:gd name="connsiteX57" fmla="*/ 2302920 w 4176097"/>
              <a:gd name="connsiteY57" fmla="*/ 952229 h 1222703"/>
              <a:gd name="connsiteX58" fmla="*/ 1778945 w 4176097"/>
              <a:gd name="connsiteY58" fmla="*/ 909878 h 1222703"/>
              <a:gd name="connsiteX59" fmla="*/ 3671320 w 4176097"/>
              <a:gd name="connsiteY59" fmla="*/ 1170880 h 1222703"/>
              <a:gd name="connsiteX60" fmla="*/ 3621648 w 4176097"/>
              <a:gd name="connsiteY60" fmla="*/ 1164439 h 1222703"/>
              <a:gd name="connsiteX61" fmla="*/ 3599833 w 4176097"/>
              <a:gd name="connsiteY61" fmla="*/ 1138471 h 1222703"/>
              <a:gd name="connsiteX62" fmla="*/ 3267951 w 4176097"/>
              <a:gd name="connsiteY62" fmla="*/ 972781 h 1222703"/>
              <a:gd name="connsiteX63" fmla="*/ 3076752 w 4176097"/>
              <a:gd name="connsiteY63" fmla="*/ 941428 h 1222703"/>
              <a:gd name="connsiteX64" fmla="*/ 2492922 w 4176097"/>
              <a:gd name="connsiteY64" fmla="*/ 806343 h 1222703"/>
              <a:gd name="connsiteX65" fmla="*/ 2451217 w 4176097"/>
              <a:gd name="connsiteY65" fmla="*/ 789949 h 1222703"/>
              <a:gd name="connsiteX66" fmla="*/ 2357701 w 4176097"/>
              <a:gd name="connsiteY66" fmla="*/ 754248 h 1222703"/>
              <a:gd name="connsiteX67" fmla="*/ 1520930 w 4176097"/>
              <a:gd name="connsiteY67" fmla="*/ 870980 h 1222703"/>
              <a:gd name="connsiteX68" fmla="*/ 1505990 w 4176097"/>
              <a:gd name="connsiteY68" fmla="*/ 890103 h 1222703"/>
              <a:gd name="connsiteX69" fmla="*/ 1465360 w 4176097"/>
              <a:gd name="connsiteY69" fmla="*/ 884835 h 1222703"/>
              <a:gd name="connsiteX70" fmla="*/ 1494591 w 4176097"/>
              <a:gd name="connsiteY70" fmla="*/ 847504 h 1222703"/>
              <a:gd name="connsiteX71" fmla="*/ 2369499 w 4176097"/>
              <a:gd name="connsiteY71" fmla="*/ 719654 h 1222703"/>
              <a:gd name="connsiteX72" fmla="*/ 2464129 w 4176097"/>
              <a:gd name="connsiteY72" fmla="*/ 756051 h 1222703"/>
              <a:gd name="connsiteX73" fmla="*/ 2505834 w 4176097"/>
              <a:gd name="connsiteY73" fmla="*/ 772441 h 1222703"/>
              <a:gd name="connsiteX74" fmla="*/ 3082280 w 4176097"/>
              <a:gd name="connsiteY74" fmla="*/ 905484 h 1222703"/>
              <a:gd name="connsiteX75" fmla="*/ 3275046 w 4176097"/>
              <a:gd name="connsiteY75" fmla="*/ 937027 h 1222703"/>
              <a:gd name="connsiteX76" fmla="*/ 3625043 w 4176097"/>
              <a:gd name="connsiteY76" fmla="*/ 1115236 h 1222703"/>
              <a:gd name="connsiteX77" fmla="*/ 118553 w 4176097"/>
              <a:gd name="connsiteY77" fmla="*/ 710196 h 1222703"/>
              <a:gd name="connsiteX78" fmla="*/ 0 w 4176097"/>
              <a:gd name="connsiteY78" fmla="*/ 694823 h 1222703"/>
              <a:gd name="connsiteX79" fmla="*/ 81361 w 4176097"/>
              <a:gd name="connsiteY79" fmla="*/ 679697 h 1222703"/>
              <a:gd name="connsiteX80" fmla="*/ 455244 w 4176097"/>
              <a:gd name="connsiteY80" fmla="*/ 686940 h 1222703"/>
              <a:gd name="connsiteX81" fmla="*/ 984919 w 4176097"/>
              <a:gd name="connsiteY81" fmla="*/ 648125 h 1222703"/>
              <a:gd name="connsiteX82" fmla="*/ 1295921 w 4176097"/>
              <a:gd name="connsiteY82" fmla="*/ 355549 h 1222703"/>
              <a:gd name="connsiteX83" fmla="*/ 1353438 w 4176097"/>
              <a:gd name="connsiteY83" fmla="*/ 280911 h 1222703"/>
              <a:gd name="connsiteX84" fmla="*/ 2541185 w 4176097"/>
              <a:gd name="connsiteY84" fmla="*/ 120025 h 1222703"/>
              <a:gd name="connsiteX85" fmla="*/ 2726817 w 4176097"/>
              <a:gd name="connsiteY85" fmla="*/ 194663 h 1222703"/>
              <a:gd name="connsiteX86" fmla="*/ 3536580 w 4176097"/>
              <a:gd name="connsiteY86" fmla="*/ 405305 h 1222703"/>
              <a:gd name="connsiteX87" fmla="*/ 3744858 w 4176097"/>
              <a:gd name="connsiteY87" fmla="*/ 445142 h 1222703"/>
              <a:gd name="connsiteX88" fmla="*/ 4106251 w 4176097"/>
              <a:gd name="connsiteY88" fmla="*/ 606962 h 1222703"/>
              <a:gd name="connsiteX89" fmla="*/ 4176097 w 4176097"/>
              <a:gd name="connsiteY89" fmla="*/ 671113 h 1222703"/>
              <a:gd name="connsiteX90" fmla="*/ 4170746 w 4176097"/>
              <a:gd name="connsiteY90" fmla="*/ 712376 h 1222703"/>
              <a:gd name="connsiteX91" fmla="*/ 4083804 w 4176097"/>
              <a:gd name="connsiteY91" fmla="*/ 632651 h 1222703"/>
              <a:gd name="connsiteX92" fmla="*/ 3736979 w 4176097"/>
              <a:gd name="connsiteY92" fmla="*/ 476982 h 1222703"/>
              <a:gd name="connsiteX93" fmla="*/ 3529319 w 4176097"/>
              <a:gd name="connsiteY93" fmla="*/ 437339 h 1222703"/>
              <a:gd name="connsiteX94" fmla="*/ 2712256 w 4176097"/>
              <a:gd name="connsiteY94" fmla="*/ 224354 h 1222703"/>
              <a:gd name="connsiteX95" fmla="*/ 2528315 w 4176097"/>
              <a:gd name="connsiteY95" fmla="*/ 150611 h 1222703"/>
              <a:gd name="connsiteX96" fmla="*/ 1378919 w 4176097"/>
              <a:gd name="connsiteY96" fmla="*/ 300774 h 1222703"/>
              <a:gd name="connsiteX97" fmla="*/ 1321596 w 4176097"/>
              <a:gd name="connsiteY97" fmla="*/ 374805 h 1222703"/>
              <a:gd name="connsiteX98" fmla="*/ 997505 w 4176097"/>
              <a:gd name="connsiteY98" fmla="*/ 677862 h 1222703"/>
              <a:gd name="connsiteX99" fmla="*/ 450801 w 4176097"/>
              <a:gd name="connsiteY99" fmla="*/ 719555 h 1222703"/>
              <a:gd name="connsiteX100" fmla="*/ 205714 w 4176097"/>
              <a:gd name="connsiteY100" fmla="*/ 705801 h 1222703"/>
              <a:gd name="connsiteX101" fmla="*/ 1282978 w 4176097"/>
              <a:gd name="connsiteY101" fmla="*/ 861186 h 1222703"/>
              <a:gd name="connsiteX102" fmla="*/ 1286004 w 4176097"/>
              <a:gd name="connsiteY102" fmla="*/ 858487 h 1222703"/>
              <a:gd name="connsiteX103" fmla="*/ 1400489 w 4176097"/>
              <a:gd name="connsiteY103" fmla="*/ 720841 h 1222703"/>
              <a:gd name="connsiteX104" fmla="*/ 1448576 w 4176097"/>
              <a:gd name="connsiteY104" fmla="*/ 658865 h 1222703"/>
              <a:gd name="connsiteX105" fmla="*/ 2427911 w 4176097"/>
              <a:gd name="connsiteY105" fmla="*/ 520168 h 1222703"/>
              <a:gd name="connsiteX106" fmla="*/ 2547127 w 4176097"/>
              <a:gd name="connsiteY106" fmla="*/ 566785 h 1222703"/>
              <a:gd name="connsiteX107" fmla="*/ 2579468 w 4176097"/>
              <a:gd name="connsiteY107" fmla="*/ 579847 h 1222703"/>
              <a:gd name="connsiteX108" fmla="*/ 3232971 w 4176097"/>
              <a:gd name="connsiteY108" fmla="*/ 738291 h 1222703"/>
              <a:gd name="connsiteX109" fmla="*/ 3431761 w 4176097"/>
              <a:gd name="connsiteY109" fmla="*/ 773097 h 1222703"/>
              <a:gd name="connsiteX110" fmla="*/ 3931074 w 4176097"/>
              <a:gd name="connsiteY110" fmla="*/ 1144053 h 1222703"/>
              <a:gd name="connsiteX111" fmla="*/ 3952715 w 4176097"/>
              <a:gd name="connsiteY111" fmla="*/ 1207368 h 1222703"/>
              <a:gd name="connsiteX112" fmla="*/ 3914640 w 4176097"/>
              <a:gd name="connsiteY112" fmla="*/ 1202431 h 1222703"/>
              <a:gd name="connsiteX113" fmla="*/ 3898885 w 4176097"/>
              <a:gd name="connsiteY113" fmla="*/ 1156770 h 1222703"/>
              <a:gd name="connsiteX114" fmla="*/ 3424378 w 4176097"/>
              <a:gd name="connsiteY114" fmla="*/ 807444 h 1222703"/>
              <a:gd name="connsiteX115" fmla="*/ 3226536 w 4176097"/>
              <a:gd name="connsiteY115" fmla="*/ 772936 h 1222703"/>
              <a:gd name="connsiteX116" fmla="*/ 2565649 w 4176097"/>
              <a:gd name="connsiteY116" fmla="*/ 612450 h 1222703"/>
              <a:gd name="connsiteX117" fmla="*/ 2533309 w 4176097"/>
              <a:gd name="connsiteY117" fmla="*/ 599388 h 1222703"/>
              <a:gd name="connsiteX118" fmla="*/ 2414091 w 4176097"/>
              <a:gd name="connsiteY118" fmla="*/ 552771 h 1222703"/>
              <a:gd name="connsiteX119" fmla="*/ 1473282 w 4176097"/>
              <a:gd name="connsiteY119" fmla="*/ 681145 h 1222703"/>
              <a:gd name="connsiteX120" fmla="*/ 1425488 w 4176097"/>
              <a:gd name="connsiteY120" fmla="*/ 742218 h 1222703"/>
              <a:gd name="connsiteX121" fmla="*/ 1367966 w 4176097"/>
              <a:gd name="connsiteY121" fmla="*/ 815445 h 1222703"/>
              <a:gd name="connsiteX122" fmla="*/ 1322855 w 4176097"/>
              <a:gd name="connsiteY122" fmla="*/ 866356 h 1222703"/>
              <a:gd name="connsiteX123" fmla="*/ 1412592 w 4176097"/>
              <a:gd name="connsiteY123" fmla="*/ 877993 h 1222703"/>
              <a:gd name="connsiteX124" fmla="*/ 1374385 w 4176097"/>
              <a:gd name="connsiteY124" fmla="*/ 873038 h 1222703"/>
              <a:gd name="connsiteX125" fmla="*/ 1425434 w 4176097"/>
              <a:gd name="connsiteY125" fmla="*/ 811609 h 1222703"/>
              <a:gd name="connsiteX126" fmla="*/ 1471037 w 4176097"/>
              <a:gd name="connsiteY126" fmla="*/ 753171 h 1222703"/>
              <a:gd name="connsiteX127" fmla="*/ 2398374 w 4176097"/>
              <a:gd name="connsiteY127" fmla="*/ 619795 h 1222703"/>
              <a:gd name="connsiteX128" fmla="*/ 2504886 w 4176097"/>
              <a:gd name="connsiteY128" fmla="*/ 661005 h 1222703"/>
              <a:gd name="connsiteX129" fmla="*/ 2542630 w 4176097"/>
              <a:gd name="connsiteY129" fmla="*/ 676125 h 1222703"/>
              <a:gd name="connsiteX130" fmla="*/ 3157853 w 4176097"/>
              <a:gd name="connsiteY130" fmla="*/ 821970 h 1222703"/>
              <a:gd name="connsiteX131" fmla="*/ 3353506 w 4176097"/>
              <a:gd name="connsiteY131" fmla="*/ 855092 h 1222703"/>
              <a:gd name="connsiteX132" fmla="*/ 3783856 w 4176097"/>
              <a:gd name="connsiteY132" fmla="*/ 1120147 h 1222703"/>
              <a:gd name="connsiteX133" fmla="*/ 3824271 w 4176097"/>
              <a:gd name="connsiteY133" fmla="*/ 1190713 h 1222703"/>
              <a:gd name="connsiteX134" fmla="*/ 3780634 w 4176097"/>
              <a:gd name="connsiteY134" fmla="*/ 1185054 h 1222703"/>
              <a:gd name="connsiteX135" fmla="*/ 3754337 w 4176097"/>
              <a:gd name="connsiteY135" fmla="*/ 1138667 h 1222703"/>
              <a:gd name="connsiteX136" fmla="*/ 3346866 w 4176097"/>
              <a:gd name="connsiteY136" fmla="*/ 888326 h 1222703"/>
              <a:gd name="connsiteX137" fmla="*/ 3151830 w 4176097"/>
              <a:gd name="connsiteY137" fmla="*/ 855401 h 1222703"/>
              <a:gd name="connsiteX138" fmla="*/ 2528565 w 4176097"/>
              <a:gd name="connsiteY138" fmla="*/ 707321 h 1222703"/>
              <a:gd name="connsiteX139" fmla="*/ 2490819 w 4176097"/>
              <a:gd name="connsiteY139" fmla="*/ 692202 h 1222703"/>
              <a:gd name="connsiteX140" fmla="*/ 2385215 w 4176097"/>
              <a:gd name="connsiteY140" fmla="*/ 651284 h 1222703"/>
              <a:gd name="connsiteX141" fmla="*/ 1496229 w 4176097"/>
              <a:gd name="connsiteY141" fmla="*/ 773942 h 1222703"/>
              <a:gd name="connsiteX142" fmla="*/ 1451121 w 4176097"/>
              <a:gd name="connsiteY142" fmla="*/ 831872 h 1222703"/>
              <a:gd name="connsiteX143" fmla="*/ 4035615 w 4176097"/>
              <a:gd name="connsiteY143" fmla="*/ 1218118 h 1222703"/>
              <a:gd name="connsiteX144" fmla="*/ 4031854 w 4176097"/>
              <a:gd name="connsiteY144" fmla="*/ 1191763 h 1222703"/>
              <a:gd name="connsiteX145" fmla="*/ 3504568 w 4176097"/>
              <a:gd name="connsiteY145" fmla="*/ 724734 h 1222703"/>
              <a:gd name="connsiteX146" fmla="*/ 3303757 w 4176097"/>
              <a:gd name="connsiteY146" fmla="*/ 688947 h 1222703"/>
              <a:gd name="connsiteX147" fmla="*/ 2604177 w 4176097"/>
              <a:gd name="connsiteY147" fmla="*/ 515354 h 1222703"/>
              <a:gd name="connsiteX148" fmla="*/ 2579592 w 4176097"/>
              <a:gd name="connsiteY148" fmla="*/ 505134 h 1222703"/>
              <a:gd name="connsiteX149" fmla="*/ 2444699 w 4176097"/>
              <a:gd name="connsiteY149" fmla="*/ 452132 h 1222703"/>
              <a:gd name="connsiteX150" fmla="*/ 1451541 w 4176097"/>
              <a:gd name="connsiteY150" fmla="*/ 585732 h 1222703"/>
              <a:gd name="connsiteX151" fmla="*/ 1401363 w 4176097"/>
              <a:gd name="connsiteY151" fmla="*/ 650047 h 1222703"/>
              <a:gd name="connsiteX152" fmla="*/ 1275260 w 4176097"/>
              <a:gd name="connsiteY152" fmla="*/ 800100 h 1222703"/>
              <a:gd name="connsiteX153" fmla="*/ 1215853 w 4176097"/>
              <a:gd name="connsiteY153" fmla="*/ 852482 h 1222703"/>
              <a:gd name="connsiteX154" fmla="*/ 1166003 w 4176097"/>
              <a:gd name="connsiteY154" fmla="*/ 846018 h 1222703"/>
              <a:gd name="connsiteX155" fmla="*/ 1183271 w 4176097"/>
              <a:gd name="connsiteY155" fmla="*/ 835677 h 1222703"/>
              <a:gd name="connsiteX156" fmla="*/ 1373242 w 4176097"/>
              <a:gd name="connsiteY156" fmla="*/ 629000 h 1222703"/>
              <a:gd name="connsiteX157" fmla="*/ 1423915 w 4176097"/>
              <a:gd name="connsiteY157" fmla="*/ 564182 h 1222703"/>
              <a:gd name="connsiteX158" fmla="*/ 2455383 w 4176097"/>
              <a:gd name="connsiteY158" fmla="*/ 419863 h 1222703"/>
              <a:gd name="connsiteX159" fmla="*/ 2591512 w 4176097"/>
              <a:gd name="connsiteY159" fmla="*/ 473253 h 1222703"/>
              <a:gd name="connsiteX160" fmla="*/ 2616056 w 4176097"/>
              <a:gd name="connsiteY160" fmla="*/ 483477 h 1222703"/>
              <a:gd name="connsiteX161" fmla="*/ 3308667 w 4176097"/>
              <a:gd name="connsiteY161" fmla="*/ 654818 h 1222703"/>
              <a:gd name="connsiteX162" fmla="*/ 3510014 w 4176097"/>
              <a:gd name="connsiteY162" fmla="*/ 691104 h 1222703"/>
              <a:gd name="connsiteX163" fmla="*/ 4065491 w 4176097"/>
              <a:gd name="connsiteY163" fmla="*/ 1184547 h 1222703"/>
              <a:gd name="connsiteX164" fmla="*/ 4070978 w 4176097"/>
              <a:gd name="connsiteY164" fmla="*/ 1222703 h 1222703"/>
              <a:gd name="connsiteX165" fmla="*/ 1602236 w 4176097"/>
              <a:gd name="connsiteY165" fmla="*/ 902584 h 1222703"/>
              <a:gd name="connsiteX166" fmla="*/ 1560892 w 4176097"/>
              <a:gd name="connsiteY166" fmla="*/ 897223 h 1222703"/>
              <a:gd name="connsiteX167" fmla="*/ 1587510 w 4176097"/>
              <a:gd name="connsiteY167" fmla="*/ 869373 h 1222703"/>
              <a:gd name="connsiteX168" fmla="*/ 2341078 w 4176097"/>
              <a:gd name="connsiteY168" fmla="*/ 819991 h 1222703"/>
              <a:gd name="connsiteX169" fmla="*/ 2424857 w 4176097"/>
              <a:gd name="connsiteY169" fmla="*/ 851563 h 1222703"/>
              <a:gd name="connsiteX170" fmla="*/ 2468955 w 4176097"/>
              <a:gd name="connsiteY170" fmla="*/ 868736 h 1222703"/>
              <a:gd name="connsiteX171" fmla="*/ 3007491 w 4176097"/>
              <a:gd name="connsiteY171" fmla="*/ 989270 h 1222703"/>
              <a:gd name="connsiteX172" fmla="*/ 3197041 w 4176097"/>
              <a:gd name="connsiteY172" fmla="*/ 1019436 h 1222703"/>
              <a:gd name="connsiteX173" fmla="*/ 3460811 w 4176097"/>
              <a:gd name="connsiteY173" fmla="*/ 1127742 h 1222703"/>
              <a:gd name="connsiteX174" fmla="*/ 3482873 w 4176097"/>
              <a:gd name="connsiteY174" fmla="*/ 1146444 h 1222703"/>
              <a:gd name="connsiteX175" fmla="*/ 3411427 w 4176097"/>
              <a:gd name="connsiteY175" fmla="*/ 1137180 h 1222703"/>
              <a:gd name="connsiteX176" fmla="*/ 3365543 w 4176097"/>
              <a:gd name="connsiteY176" fmla="*/ 1109469 h 1222703"/>
              <a:gd name="connsiteX177" fmla="*/ 3190894 w 4176097"/>
              <a:gd name="connsiteY177" fmla="*/ 1052166 h 1222703"/>
              <a:gd name="connsiteX178" fmla="*/ 3002377 w 4176097"/>
              <a:gd name="connsiteY178" fmla="*/ 1021993 h 1222703"/>
              <a:gd name="connsiteX179" fmla="*/ 2456621 w 4176097"/>
              <a:gd name="connsiteY179" fmla="*/ 899813 h 1222703"/>
              <a:gd name="connsiteX180" fmla="*/ 2412194 w 4176097"/>
              <a:gd name="connsiteY180" fmla="*/ 882545 h 1222703"/>
              <a:gd name="connsiteX181" fmla="*/ 2329651 w 4176097"/>
              <a:gd name="connsiteY181" fmla="*/ 851361 h 1222703"/>
              <a:gd name="connsiteX182" fmla="*/ 1610197 w 4176097"/>
              <a:gd name="connsiteY182" fmla="*/ 894286 h 1222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Lst>
            <a:rect l="l" t="t" r="r" b="b"/>
            <a:pathLst>
              <a:path w="4176097" h="1222703">
                <a:moveTo>
                  <a:pt x="831903" y="802695"/>
                </a:moveTo>
                <a:lnTo>
                  <a:pt x="556210" y="766946"/>
                </a:lnTo>
                <a:lnTo>
                  <a:pt x="654641" y="774166"/>
                </a:lnTo>
                <a:cubicBezTo>
                  <a:pt x="787670" y="781405"/>
                  <a:pt x="913043" y="776799"/>
                  <a:pt x="1024842" y="726352"/>
                </a:cubicBezTo>
                <a:cubicBezTo>
                  <a:pt x="1149421" y="670582"/>
                  <a:pt x="1236936" y="556858"/>
                  <a:pt x="1321972" y="446672"/>
                </a:cubicBezTo>
                <a:cubicBezTo>
                  <a:pt x="1340960" y="423068"/>
                  <a:pt x="1359432" y="398970"/>
                  <a:pt x="1378321" y="375668"/>
                </a:cubicBezTo>
                <a:cubicBezTo>
                  <a:pt x="1617599" y="78744"/>
                  <a:pt x="1989038" y="28163"/>
                  <a:pt x="2513918" y="220406"/>
                </a:cubicBezTo>
                <a:cubicBezTo>
                  <a:pt x="2573651" y="242257"/>
                  <a:pt x="2632806" y="266925"/>
                  <a:pt x="2689938" y="290606"/>
                </a:cubicBezTo>
                <a:lnTo>
                  <a:pt x="2684699" y="306943"/>
                </a:lnTo>
                <a:lnTo>
                  <a:pt x="2689856" y="290912"/>
                </a:lnTo>
                <a:cubicBezTo>
                  <a:pt x="2935508" y="392821"/>
                  <a:pt x="3190564" y="439350"/>
                  <a:pt x="3460595" y="488352"/>
                </a:cubicBezTo>
                <a:cubicBezTo>
                  <a:pt x="3528990" y="500972"/>
                  <a:pt x="3597797" y="513386"/>
                  <a:pt x="3666522" y="527108"/>
                </a:cubicBezTo>
                <a:cubicBezTo>
                  <a:pt x="3843964" y="562565"/>
                  <a:pt x="3994707" y="646680"/>
                  <a:pt x="4102620" y="762717"/>
                </a:cubicBezTo>
                <a:lnTo>
                  <a:pt x="4155470" y="830187"/>
                </a:lnTo>
                <a:lnTo>
                  <a:pt x="4149224" y="878356"/>
                </a:lnTo>
                <a:lnTo>
                  <a:pt x="4146335" y="872974"/>
                </a:lnTo>
                <a:cubicBezTo>
                  <a:pt x="4043789" y="716508"/>
                  <a:pt x="3871268" y="601247"/>
                  <a:pt x="3657818" y="558354"/>
                </a:cubicBezTo>
                <a:cubicBezTo>
                  <a:pt x="3589382" y="545065"/>
                  <a:pt x="3520946" y="532313"/>
                  <a:pt x="3452427" y="520097"/>
                </a:cubicBezTo>
                <a:cubicBezTo>
                  <a:pt x="3180540" y="470510"/>
                  <a:pt x="2923585" y="423695"/>
                  <a:pt x="2674758" y="320109"/>
                </a:cubicBezTo>
                <a:cubicBezTo>
                  <a:pt x="2619150" y="296913"/>
                  <a:pt x="2559996" y="272240"/>
                  <a:pt x="2499975" y="250295"/>
                </a:cubicBezTo>
                <a:cubicBezTo>
                  <a:pt x="1990688" y="63736"/>
                  <a:pt x="1631728" y="110980"/>
                  <a:pt x="1402993" y="394936"/>
                </a:cubicBezTo>
                <a:cubicBezTo>
                  <a:pt x="1383494" y="418041"/>
                  <a:pt x="1365211" y="441537"/>
                  <a:pt x="1346739" y="465640"/>
                </a:cubicBezTo>
                <a:cubicBezTo>
                  <a:pt x="1259319" y="579063"/>
                  <a:pt x="1168632" y="697440"/>
                  <a:pt x="1037011" y="755288"/>
                </a:cubicBezTo>
                <a:cubicBezTo>
                  <a:pt x="997687" y="773029"/>
                  <a:pt x="956593" y="785383"/>
                  <a:pt x="914269" y="793702"/>
                </a:cubicBezTo>
                <a:close/>
                <a:moveTo>
                  <a:pt x="1002938" y="824873"/>
                </a:moveTo>
                <a:lnTo>
                  <a:pt x="1064093" y="805704"/>
                </a:lnTo>
                <a:cubicBezTo>
                  <a:pt x="1182249" y="753214"/>
                  <a:pt x="1265985" y="643948"/>
                  <a:pt x="1346949" y="539132"/>
                </a:cubicBezTo>
                <a:cubicBezTo>
                  <a:pt x="1364431" y="516044"/>
                  <a:pt x="1382116" y="493356"/>
                  <a:pt x="1400007" y="471072"/>
                </a:cubicBezTo>
                <a:cubicBezTo>
                  <a:pt x="1628246" y="187623"/>
                  <a:pt x="1982768" y="138613"/>
                  <a:pt x="2483599" y="321128"/>
                </a:cubicBezTo>
                <a:cubicBezTo>
                  <a:pt x="2536112" y="340335"/>
                  <a:pt x="2588295" y="361752"/>
                  <a:pt x="2638292" y="382489"/>
                </a:cubicBezTo>
                <a:lnTo>
                  <a:pt x="2653184" y="387274"/>
                </a:lnTo>
                <a:cubicBezTo>
                  <a:pt x="2885842" y="482670"/>
                  <a:pt x="3128152" y="526107"/>
                  <a:pt x="3384527" y="571718"/>
                </a:cubicBezTo>
                <a:cubicBezTo>
                  <a:pt x="3452097" y="583741"/>
                  <a:pt x="3520286" y="595961"/>
                  <a:pt x="3588185" y="609089"/>
                </a:cubicBezTo>
                <a:cubicBezTo>
                  <a:pt x="3811848" y="652215"/>
                  <a:pt x="3991469" y="776636"/>
                  <a:pt x="4092622" y="945541"/>
                </a:cubicBezTo>
                <a:lnTo>
                  <a:pt x="4130629" y="1021757"/>
                </a:lnTo>
                <a:lnTo>
                  <a:pt x="4120873" y="1096993"/>
                </a:lnTo>
                <a:lnTo>
                  <a:pt x="4104564" y="1045694"/>
                </a:lnTo>
                <a:cubicBezTo>
                  <a:pt x="4022206" y="843398"/>
                  <a:pt x="3830824" y="690221"/>
                  <a:pt x="3582740" y="640706"/>
                </a:cubicBezTo>
                <a:cubicBezTo>
                  <a:pt x="3514840" y="627578"/>
                  <a:pt x="3446941" y="615457"/>
                  <a:pt x="3379660" y="603533"/>
                </a:cubicBezTo>
                <a:cubicBezTo>
                  <a:pt x="3121098" y="557539"/>
                  <a:pt x="2878085" y="514208"/>
                  <a:pt x="2640974" y="417043"/>
                </a:cubicBezTo>
                <a:lnTo>
                  <a:pt x="2626370" y="412358"/>
                </a:lnTo>
                <a:cubicBezTo>
                  <a:pt x="2576332" y="391621"/>
                  <a:pt x="2524809" y="370397"/>
                  <a:pt x="2472874" y="351388"/>
                </a:cubicBezTo>
                <a:cubicBezTo>
                  <a:pt x="1987636" y="174553"/>
                  <a:pt x="1645708" y="219929"/>
                  <a:pt x="1427608" y="490613"/>
                </a:cubicBezTo>
                <a:cubicBezTo>
                  <a:pt x="1409812" y="512596"/>
                  <a:pt x="1392429" y="535379"/>
                  <a:pt x="1374744" y="558067"/>
                </a:cubicBezTo>
                <a:cubicBezTo>
                  <a:pt x="1312162" y="639335"/>
                  <a:pt x="1248185" y="722597"/>
                  <a:pt x="1166874" y="783023"/>
                </a:cubicBezTo>
                <a:lnTo>
                  <a:pt x="1079410" y="834789"/>
                </a:lnTo>
                <a:close/>
                <a:moveTo>
                  <a:pt x="1751842" y="921983"/>
                </a:moveTo>
                <a:lnTo>
                  <a:pt x="1683292" y="913094"/>
                </a:lnTo>
                <a:lnTo>
                  <a:pt x="1761305" y="877598"/>
                </a:lnTo>
                <a:cubicBezTo>
                  <a:pt x="1906083" y="827924"/>
                  <a:pt x="2088506" y="842155"/>
                  <a:pt x="2311418" y="919576"/>
                </a:cubicBezTo>
                <a:cubicBezTo>
                  <a:pt x="2336746" y="928382"/>
                  <a:pt x="2361496" y="938000"/>
                  <a:pt x="2386247" y="947614"/>
                </a:cubicBezTo>
                <a:cubicBezTo>
                  <a:pt x="2400686" y="954918"/>
                  <a:pt x="2415907" y="959797"/>
                  <a:pt x="2431088" y="964680"/>
                </a:cubicBezTo>
                <a:cubicBezTo>
                  <a:pt x="2589492" y="1023893"/>
                  <a:pt x="2756272" y="1047740"/>
                  <a:pt x="2932910" y="1073101"/>
                </a:cubicBezTo>
                <a:lnTo>
                  <a:pt x="3022790" y="1086785"/>
                </a:lnTo>
                <a:lnTo>
                  <a:pt x="2484327" y="1016963"/>
                </a:lnTo>
                <a:lnTo>
                  <a:pt x="2422012" y="997139"/>
                </a:lnTo>
                <a:cubicBezTo>
                  <a:pt x="2406378" y="991455"/>
                  <a:pt x="2392063" y="984856"/>
                  <a:pt x="2376552" y="979878"/>
                </a:cubicBezTo>
                <a:cubicBezTo>
                  <a:pt x="2352422" y="970454"/>
                  <a:pt x="2328166" y="960333"/>
                  <a:pt x="2302920" y="952229"/>
                </a:cubicBezTo>
                <a:cubicBezTo>
                  <a:pt x="2089831" y="878168"/>
                  <a:pt x="1916247" y="863853"/>
                  <a:pt x="1778945" y="909878"/>
                </a:cubicBezTo>
                <a:close/>
                <a:moveTo>
                  <a:pt x="3671320" y="1170880"/>
                </a:moveTo>
                <a:lnTo>
                  <a:pt x="3621648" y="1164439"/>
                </a:lnTo>
                <a:lnTo>
                  <a:pt x="3599833" y="1138471"/>
                </a:lnTo>
                <a:cubicBezTo>
                  <a:pt x="3516666" y="1054907"/>
                  <a:pt x="3402018" y="995481"/>
                  <a:pt x="3267951" y="972781"/>
                </a:cubicBezTo>
                <a:cubicBezTo>
                  <a:pt x="3204506" y="961422"/>
                  <a:pt x="3140691" y="951272"/>
                  <a:pt x="3076752" y="941428"/>
                </a:cubicBezTo>
                <a:cubicBezTo>
                  <a:pt x="2871858" y="908994"/>
                  <a:pt x="2678348" y="878564"/>
                  <a:pt x="2492922" y="806343"/>
                </a:cubicBezTo>
                <a:lnTo>
                  <a:pt x="2451217" y="789949"/>
                </a:lnTo>
                <a:cubicBezTo>
                  <a:pt x="2420280" y="777679"/>
                  <a:pt x="2388143" y="764011"/>
                  <a:pt x="2357701" y="754248"/>
                </a:cubicBezTo>
                <a:cubicBezTo>
                  <a:pt x="1968371" y="616207"/>
                  <a:pt x="1694784" y="654497"/>
                  <a:pt x="1520930" y="870980"/>
                </a:cubicBezTo>
                <a:lnTo>
                  <a:pt x="1505990" y="890103"/>
                </a:lnTo>
                <a:lnTo>
                  <a:pt x="1465360" y="884835"/>
                </a:lnTo>
                <a:lnTo>
                  <a:pt x="1494591" y="847504"/>
                </a:lnTo>
                <a:cubicBezTo>
                  <a:pt x="1678585" y="618261"/>
                  <a:pt x="1964741" y="576333"/>
                  <a:pt x="2369499" y="719654"/>
                </a:cubicBezTo>
                <a:cubicBezTo>
                  <a:pt x="2401344" y="731214"/>
                  <a:pt x="2434427" y="744169"/>
                  <a:pt x="2464129" y="756051"/>
                </a:cubicBezTo>
                <a:lnTo>
                  <a:pt x="2505834" y="772441"/>
                </a:lnTo>
                <a:cubicBezTo>
                  <a:pt x="2687712" y="843194"/>
                  <a:pt x="2879488" y="873739"/>
                  <a:pt x="3082280" y="905484"/>
                </a:cubicBezTo>
                <a:cubicBezTo>
                  <a:pt x="3146177" y="915333"/>
                  <a:pt x="3211519" y="925970"/>
                  <a:pt x="3275046" y="937027"/>
                </a:cubicBezTo>
                <a:cubicBezTo>
                  <a:pt x="3416393" y="962220"/>
                  <a:pt x="3537208" y="1025961"/>
                  <a:pt x="3625043" y="1115236"/>
                </a:cubicBezTo>
                <a:close/>
                <a:moveTo>
                  <a:pt x="118553" y="710196"/>
                </a:moveTo>
                <a:lnTo>
                  <a:pt x="0" y="694823"/>
                </a:lnTo>
                <a:lnTo>
                  <a:pt x="81361" y="679697"/>
                </a:lnTo>
                <a:cubicBezTo>
                  <a:pt x="204143" y="666126"/>
                  <a:pt x="331255" y="676660"/>
                  <a:pt x="455244" y="686940"/>
                </a:cubicBezTo>
                <a:cubicBezTo>
                  <a:pt x="647240" y="703210"/>
                  <a:pt x="828218" y="718276"/>
                  <a:pt x="984919" y="648125"/>
                </a:cubicBezTo>
                <a:cubicBezTo>
                  <a:pt x="1115323" y="589885"/>
                  <a:pt x="1207214" y="470890"/>
                  <a:pt x="1295921" y="355549"/>
                </a:cubicBezTo>
                <a:cubicBezTo>
                  <a:pt x="1314480" y="330139"/>
                  <a:pt x="1333856" y="305323"/>
                  <a:pt x="1353438" y="280911"/>
                </a:cubicBezTo>
                <a:cubicBezTo>
                  <a:pt x="1603751" y="-29487"/>
                  <a:pt x="1992256" y="-81940"/>
                  <a:pt x="2541185" y="120025"/>
                </a:cubicBezTo>
                <a:cubicBezTo>
                  <a:pt x="2602940" y="142861"/>
                  <a:pt x="2664198" y="168213"/>
                  <a:pt x="2726817" y="194663"/>
                </a:cubicBezTo>
                <a:cubicBezTo>
                  <a:pt x="2984886" y="302885"/>
                  <a:pt x="3251780" y="352221"/>
                  <a:pt x="3536580" y="405305"/>
                </a:cubicBezTo>
                <a:cubicBezTo>
                  <a:pt x="3605593" y="418119"/>
                  <a:pt x="3675226" y="431127"/>
                  <a:pt x="3744858" y="445142"/>
                </a:cubicBezTo>
                <a:cubicBezTo>
                  <a:pt x="3883431" y="472624"/>
                  <a:pt x="4006191" y="529096"/>
                  <a:pt x="4106251" y="606962"/>
                </a:cubicBezTo>
                <a:lnTo>
                  <a:pt x="4176097" y="671113"/>
                </a:lnTo>
                <a:lnTo>
                  <a:pt x="4170746" y="712376"/>
                </a:lnTo>
                <a:lnTo>
                  <a:pt x="4083804" y="632651"/>
                </a:lnTo>
                <a:cubicBezTo>
                  <a:pt x="3987896" y="558111"/>
                  <a:pt x="3870092" y="503839"/>
                  <a:pt x="3736979" y="476982"/>
                </a:cubicBezTo>
                <a:cubicBezTo>
                  <a:pt x="3667346" y="462967"/>
                  <a:pt x="3598250" y="450458"/>
                  <a:pt x="3529319" y="437339"/>
                </a:cubicBezTo>
                <a:cubicBezTo>
                  <a:pt x="3243489" y="384267"/>
                  <a:pt x="2974159" y="334152"/>
                  <a:pt x="2712256" y="224354"/>
                </a:cubicBezTo>
                <a:cubicBezTo>
                  <a:pt x="2650172" y="198408"/>
                  <a:pt x="2588254" y="172857"/>
                  <a:pt x="2528315" y="150611"/>
                </a:cubicBezTo>
                <a:cubicBezTo>
                  <a:pt x="1993494" y="-46161"/>
                  <a:pt x="1618997" y="3442"/>
                  <a:pt x="1378919" y="300774"/>
                </a:cubicBezTo>
                <a:cubicBezTo>
                  <a:pt x="1360042" y="325078"/>
                  <a:pt x="1340972" y="349989"/>
                  <a:pt x="1321596" y="374805"/>
                </a:cubicBezTo>
                <a:cubicBezTo>
                  <a:pt x="1230109" y="493595"/>
                  <a:pt x="1135433" y="616034"/>
                  <a:pt x="997505" y="677862"/>
                </a:cubicBezTo>
                <a:cubicBezTo>
                  <a:pt x="832974" y="751506"/>
                  <a:pt x="638652" y="735157"/>
                  <a:pt x="450801" y="719555"/>
                </a:cubicBezTo>
                <a:cubicBezTo>
                  <a:pt x="369657" y="712685"/>
                  <a:pt x="287100" y="705780"/>
                  <a:pt x="205714" y="705801"/>
                </a:cubicBezTo>
                <a:close/>
                <a:moveTo>
                  <a:pt x="1282978" y="861186"/>
                </a:moveTo>
                <a:lnTo>
                  <a:pt x="1286004" y="858487"/>
                </a:lnTo>
                <a:cubicBezTo>
                  <a:pt x="1327180" y="816187"/>
                  <a:pt x="1364182" y="768084"/>
                  <a:pt x="1400489" y="720841"/>
                </a:cubicBezTo>
                <a:cubicBezTo>
                  <a:pt x="1416582" y="699981"/>
                  <a:pt x="1432273" y="679326"/>
                  <a:pt x="1448576" y="658865"/>
                </a:cubicBezTo>
                <a:cubicBezTo>
                  <a:pt x="1654948" y="402768"/>
                  <a:pt x="1975095" y="357401"/>
                  <a:pt x="2427911" y="520168"/>
                </a:cubicBezTo>
                <a:cubicBezTo>
                  <a:pt x="2467594" y="534566"/>
                  <a:pt x="2507938" y="550869"/>
                  <a:pt x="2547127" y="566785"/>
                </a:cubicBezTo>
                <a:lnTo>
                  <a:pt x="2579468" y="579847"/>
                </a:lnTo>
                <a:cubicBezTo>
                  <a:pt x="2787828" y="662107"/>
                  <a:pt x="3003532" y="699663"/>
                  <a:pt x="3232971" y="738291"/>
                </a:cubicBezTo>
                <a:cubicBezTo>
                  <a:pt x="3299097" y="749526"/>
                  <a:pt x="3365264" y="760761"/>
                  <a:pt x="3431761" y="773097"/>
                </a:cubicBezTo>
                <a:cubicBezTo>
                  <a:pt x="3665315" y="816563"/>
                  <a:pt x="3847613" y="956759"/>
                  <a:pt x="3931074" y="1144053"/>
                </a:cubicBezTo>
                <a:lnTo>
                  <a:pt x="3952715" y="1207368"/>
                </a:lnTo>
                <a:lnTo>
                  <a:pt x="3914640" y="1202431"/>
                </a:lnTo>
                <a:lnTo>
                  <a:pt x="3898885" y="1156770"/>
                </a:lnTo>
                <a:cubicBezTo>
                  <a:pt x="3819585" y="980148"/>
                  <a:pt x="3647042" y="848151"/>
                  <a:pt x="3424378" y="807444"/>
                </a:cubicBezTo>
                <a:cubicBezTo>
                  <a:pt x="3358210" y="795207"/>
                  <a:pt x="3292084" y="783973"/>
                  <a:pt x="3226536" y="772936"/>
                </a:cubicBezTo>
                <a:cubicBezTo>
                  <a:pt x="2996106" y="734316"/>
                  <a:pt x="2776360" y="696796"/>
                  <a:pt x="2565649" y="612450"/>
                </a:cubicBezTo>
                <a:lnTo>
                  <a:pt x="2533309" y="599388"/>
                </a:lnTo>
                <a:cubicBezTo>
                  <a:pt x="2494449" y="583571"/>
                  <a:pt x="2454353" y="567367"/>
                  <a:pt x="2414091" y="552771"/>
                </a:cubicBezTo>
                <a:cubicBezTo>
                  <a:pt x="1976952" y="395382"/>
                  <a:pt x="1669002" y="437314"/>
                  <a:pt x="1473282" y="681145"/>
                </a:cubicBezTo>
                <a:cubicBezTo>
                  <a:pt x="1457177" y="701003"/>
                  <a:pt x="1441180" y="721563"/>
                  <a:pt x="1425488" y="742218"/>
                </a:cubicBezTo>
                <a:cubicBezTo>
                  <a:pt x="1406638" y="766700"/>
                  <a:pt x="1387639" y="791384"/>
                  <a:pt x="1367966" y="815445"/>
                </a:cubicBezTo>
                <a:lnTo>
                  <a:pt x="1322855" y="866356"/>
                </a:lnTo>
                <a:close/>
                <a:moveTo>
                  <a:pt x="1412592" y="877993"/>
                </a:moveTo>
                <a:lnTo>
                  <a:pt x="1374385" y="873038"/>
                </a:lnTo>
                <a:lnTo>
                  <a:pt x="1425434" y="811609"/>
                </a:lnTo>
                <a:lnTo>
                  <a:pt x="1471037" y="753171"/>
                </a:lnTo>
                <a:cubicBezTo>
                  <a:pt x="1666164" y="510149"/>
                  <a:pt x="1969568" y="466749"/>
                  <a:pt x="2398374" y="619795"/>
                </a:cubicBezTo>
                <a:cubicBezTo>
                  <a:pt x="2434181" y="632625"/>
                  <a:pt x="2469780" y="647061"/>
                  <a:pt x="2504886" y="661005"/>
                </a:cubicBezTo>
                <a:lnTo>
                  <a:pt x="2542630" y="676125"/>
                </a:lnTo>
                <a:cubicBezTo>
                  <a:pt x="2737089" y="753592"/>
                  <a:pt x="2941696" y="785923"/>
                  <a:pt x="3157853" y="821970"/>
                </a:cubicBezTo>
                <a:cubicBezTo>
                  <a:pt x="3222905" y="832507"/>
                  <a:pt x="3288248" y="843144"/>
                  <a:pt x="3353506" y="855092"/>
                </a:cubicBezTo>
                <a:cubicBezTo>
                  <a:pt x="3539240" y="889074"/>
                  <a:pt x="3691281" y="986679"/>
                  <a:pt x="3783856" y="1120147"/>
                </a:cubicBezTo>
                <a:lnTo>
                  <a:pt x="3824271" y="1190713"/>
                </a:lnTo>
                <a:lnTo>
                  <a:pt x="3780634" y="1185054"/>
                </a:lnTo>
                <a:lnTo>
                  <a:pt x="3754337" y="1138667"/>
                </a:lnTo>
                <a:cubicBezTo>
                  <a:pt x="3667240" y="1012219"/>
                  <a:pt x="3523215" y="920137"/>
                  <a:pt x="3346866" y="888326"/>
                </a:cubicBezTo>
                <a:cubicBezTo>
                  <a:pt x="3281606" y="876382"/>
                  <a:pt x="3215645" y="865551"/>
                  <a:pt x="3151830" y="855401"/>
                </a:cubicBezTo>
                <a:cubicBezTo>
                  <a:pt x="2932620" y="819388"/>
                  <a:pt x="2726487" y="785560"/>
                  <a:pt x="2528565" y="707321"/>
                </a:cubicBezTo>
                <a:lnTo>
                  <a:pt x="2490819" y="692202"/>
                </a:lnTo>
                <a:cubicBezTo>
                  <a:pt x="2456044" y="678356"/>
                  <a:pt x="2421434" y="662902"/>
                  <a:pt x="2385215" y="651284"/>
                </a:cubicBezTo>
                <a:cubicBezTo>
                  <a:pt x="1972043" y="503921"/>
                  <a:pt x="1681221" y="543684"/>
                  <a:pt x="1496229" y="773942"/>
                </a:cubicBezTo>
                <a:cubicBezTo>
                  <a:pt x="1481123" y="792782"/>
                  <a:pt x="1466120" y="812327"/>
                  <a:pt x="1451121" y="831872"/>
                </a:cubicBezTo>
                <a:close/>
                <a:moveTo>
                  <a:pt x="4035615" y="1218118"/>
                </a:moveTo>
                <a:lnTo>
                  <a:pt x="4031854" y="1191763"/>
                </a:lnTo>
                <a:cubicBezTo>
                  <a:pt x="3976221" y="957984"/>
                  <a:pt x="3775135" y="775993"/>
                  <a:pt x="3504568" y="724734"/>
                </a:cubicBezTo>
                <a:cubicBezTo>
                  <a:pt x="3437164" y="712106"/>
                  <a:pt x="3370502" y="700376"/>
                  <a:pt x="3303757" y="688947"/>
                </a:cubicBezTo>
                <a:cubicBezTo>
                  <a:pt x="3058849" y="646339"/>
                  <a:pt x="2827552" y="606118"/>
                  <a:pt x="2604177" y="515354"/>
                </a:cubicBezTo>
                <a:lnTo>
                  <a:pt x="2579592" y="505134"/>
                </a:lnTo>
                <a:cubicBezTo>
                  <a:pt x="2534132" y="486867"/>
                  <a:pt x="2490035" y="468691"/>
                  <a:pt x="2444699" y="452132"/>
                </a:cubicBezTo>
                <a:cubicBezTo>
                  <a:pt x="1984129" y="285216"/>
                  <a:pt x="1658508" y="328827"/>
                  <a:pt x="1451541" y="585732"/>
                </a:cubicBezTo>
                <a:cubicBezTo>
                  <a:pt x="1434744" y="606704"/>
                  <a:pt x="1418054" y="628373"/>
                  <a:pt x="1401363" y="650047"/>
                </a:cubicBezTo>
                <a:cubicBezTo>
                  <a:pt x="1361677" y="701541"/>
                  <a:pt x="1320891" y="753851"/>
                  <a:pt x="1275260" y="800100"/>
                </a:cubicBezTo>
                <a:lnTo>
                  <a:pt x="1215853" y="852482"/>
                </a:lnTo>
                <a:lnTo>
                  <a:pt x="1166003" y="846018"/>
                </a:lnTo>
                <a:lnTo>
                  <a:pt x="1183271" y="835677"/>
                </a:lnTo>
                <a:cubicBezTo>
                  <a:pt x="1256477" y="780657"/>
                  <a:pt x="1315728" y="703888"/>
                  <a:pt x="1373242" y="629000"/>
                </a:cubicBezTo>
                <a:cubicBezTo>
                  <a:pt x="1390028" y="607026"/>
                  <a:pt x="1406718" y="585356"/>
                  <a:pt x="1423915" y="564182"/>
                </a:cubicBezTo>
                <a:cubicBezTo>
                  <a:pt x="1641120" y="294211"/>
                  <a:pt x="1978601" y="247066"/>
                  <a:pt x="2455383" y="419863"/>
                </a:cubicBezTo>
                <a:cubicBezTo>
                  <a:pt x="2502533" y="437008"/>
                  <a:pt x="2547290" y="455378"/>
                  <a:pt x="2591512" y="473253"/>
                </a:cubicBezTo>
                <a:lnTo>
                  <a:pt x="2616056" y="483477"/>
                </a:lnTo>
                <a:cubicBezTo>
                  <a:pt x="2835928" y="572765"/>
                  <a:pt x="3065574" y="612800"/>
                  <a:pt x="3308667" y="654818"/>
                </a:cubicBezTo>
                <a:cubicBezTo>
                  <a:pt x="3375328" y="666552"/>
                  <a:pt x="3442733" y="678175"/>
                  <a:pt x="3510014" y="691104"/>
                </a:cubicBezTo>
                <a:cubicBezTo>
                  <a:pt x="3795163" y="745305"/>
                  <a:pt x="4006567" y="937282"/>
                  <a:pt x="4065491" y="1184547"/>
                </a:cubicBezTo>
                <a:lnTo>
                  <a:pt x="4070978" y="1222703"/>
                </a:lnTo>
                <a:close/>
                <a:moveTo>
                  <a:pt x="1602236" y="902584"/>
                </a:moveTo>
                <a:lnTo>
                  <a:pt x="1560892" y="897223"/>
                </a:lnTo>
                <a:lnTo>
                  <a:pt x="1587510" y="869373"/>
                </a:lnTo>
                <a:cubicBezTo>
                  <a:pt x="1760360" y="718850"/>
                  <a:pt x="2008029" y="702828"/>
                  <a:pt x="2341078" y="819991"/>
                </a:cubicBezTo>
                <a:cubicBezTo>
                  <a:pt x="2369456" y="829774"/>
                  <a:pt x="2397137" y="840666"/>
                  <a:pt x="2424857" y="851563"/>
                </a:cubicBezTo>
                <a:cubicBezTo>
                  <a:pt x="2439172" y="857155"/>
                  <a:pt x="2454063" y="863952"/>
                  <a:pt x="2468955" y="868736"/>
                </a:cubicBezTo>
                <a:cubicBezTo>
                  <a:pt x="2638663" y="933571"/>
                  <a:pt x="2817488" y="961625"/>
                  <a:pt x="3007491" y="989270"/>
                </a:cubicBezTo>
                <a:cubicBezTo>
                  <a:pt x="3069616" y="998533"/>
                  <a:pt x="3133596" y="1008077"/>
                  <a:pt x="3197041" y="1019436"/>
                </a:cubicBezTo>
                <a:cubicBezTo>
                  <a:pt x="3297034" y="1036654"/>
                  <a:pt x="3386771" y="1074512"/>
                  <a:pt x="3460811" y="1127742"/>
                </a:cubicBezTo>
                <a:lnTo>
                  <a:pt x="3482873" y="1146444"/>
                </a:lnTo>
                <a:lnTo>
                  <a:pt x="3411427" y="1137180"/>
                </a:lnTo>
                <a:lnTo>
                  <a:pt x="3365543" y="1109469"/>
                </a:lnTo>
                <a:cubicBezTo>
                  <a:pt x="3312765" y="1082854"/>
                  <a:pt x="3254070" y="1063276"/>
                  <a:pt x="3190894" y="1052166"/>
                </a:cubicBezTo>
                <a:cubicBezTo>
                  <a:pt x="3128068" y="1041002"/>
                  <a:pt x="3066192" y="1032139"/>
                  <a:pt x="3002377" y="1021993"/>
                </a:cubicBezTo>
                <a:cubicBezTo>
                  <a:pt x="2810723" y="993155"/>
                  <a:pt x="2629672" y="965724"/>
                  <a:pt x="2456621" y="899813"/>
                </a:cubicBezTo>
                <a:cubicBezTo>
                  <a:pt x="2441936" y="894427"/>
                  <a:pt x="2427415" y="887424"/>
                  <a:pt x="2412194" y="882545"/>
                </a:cubicBezTo>
                <a:cubicBezTo>
                  <a:pt x="2385133" y="871846"/>
                  <a:pt x="2357619" y="860343"/>
                  <a:pt x="2329651" y="851361"/>
                </a:cubicBezTo>
                <a:cubicBezTo>
                  <a:pt x="2010030" y="739084"/>
                  <a:pt x="1773643" y="752935"/>
                  <a:pt x="1610197" y="894286"/>
                </a:cubicBezTo>
                <a:close/>
              </a:path>
            </a:pathLst>
          </a:custGeom>
          <a:solidFill>
            <a:schemeClr val="accent4">
              <a:alpha val="30000"/>
            </a:schemeClr>
          </a:solidFill>
          <a:ln w="3107" cap="flat">
            <a:noFill/>
            <a:prstDash val="solid"/>
            <a:miter/>
          </a:ln>
        </p:spPr>
        <p:txBody>
          <a:bodyPr rtlCol="0" anchor="ctr">
            <a:noAutofit/>
          </a:bodyPr>
          <a:lstStyle/>
          <a:p>
            <a:endParaRPr lang="en-US" dirty="0"/>
          </a:p>
        </p:txBody>
      </p:sp>
      <p:sp>
        <p:nvSpPr>
          <p:cNvPr id="4" name="Footer Placeholder 3">
            <a:extLst>
              <a:ext uri="{FF2B5EF4-FFF2-40B4-BE49-F238E27FC236}">
                <a16:creationId xmlns:a16="http://schemas.microsoft.com/office/drawing/2014/main" id="{DA0410EE-E533-E133-6DCF-F1C71924596F}"/>
              </a:ext>
            </a:extLst>
          </p:cNvPr>
          <p:cNvSpPr>
            <a:spLocks noGrp="1"/>
          </p:cNvSpPr>
          <p:nvPr>
            <p:ph type="ftr" sz="quarter" idx="22"/>
          </p:nvPr>
        </p:nvSpPr>
        <p:spPr/>
        <p:txBody>
          <a:bodyPr/>
          <a:lstStyle/>
          <a:p>
            <a:pPr algn="l"/>
            <a:r>
              <a:rPr lang="en-US">
                <a:latin typeface="+mj-lt"/>
              </a:rPr>
              <a:t>GRADUATION</a:t>
            </a:r>
            <a:r>
              <a:rPr lang="en-US"/>
              <a:t> </a:t>
            </a:r>
            <a:r>
              <a:rPr lang="en-US" b="1"/>
              <a:t>PHOTO ALBUM</a:t>
            </a:r>
            <a:endParaRPr lang="en-US" b="1" dirty="0"/>
          </a:p>
        </p:txBody>
      </p:sp>
    </p:spTree>
    <p:extLst>
      <p:ext uri="{BB962C8B-B14F-4D97-AF65-F5344CB8AC3E}">
        <p14:creationId xmlns:p14="http://schemas.microsoft.com/office/powerpoint/2010/main" val="1818632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small and one Large image">
    <p:spTree>
      <p:nvGrpSpPr>
        <p:cNvPr id="1" name=""/>
        <p:cNvGrpSpPr/>
        <p:nvPr/>
      </p:nvGrpSpPr>
      <p:grpSpPr>
        <a:xfrm>
          <a:off x="0" y="0"/>
          <a:ext cx="0" cy="0"/>
          <a:chOff x="0" y="0"/>
          <a:chExt cx="0" cy="0"/>
        </a:xfrm>
      </p:grpSpPr>
      <p:sp>
        <p:nvSpPr>
          <p:cNvPr id="451" name="Freeform: Shape 450">
            <a:extLst>
              <a:ext uri="{FF2B5EF4-FFF2-40B4-BE49-F238E27FC236}">
                <a16:creationId xmlns:a16="http://schemas.microsoft.com/office/drawing/2014/main" id="{3B9C268F-10E9-3D0D-C072-8371857E4549}"/>
              </a:ext>
            </a:extLst>
          </p:cNvPr>
          <p:cNvSpPr/>
          <p:nvPr userDrawn="1"/>
        </p:nvSpPr>
        <p:spPr>
          <a:xfrm>
            <a:off x="8366058" y="1"/>
            <a:ext cx="3828481" cy="3921933"/>
          </a:xfrm>
          <a:custGeom>
            <a:avLst/>
            <a:gdLst>
              <a:gd name="connsiteX0" fmla="*/ 3070116 w 3828481"/>
              <a:gd name="connsiteY0" fmla="*/ 1043095 h 3921933"/>
              <a:gd name="connsiteX1" fmla="*/ 3037500 w 3828481"/>
              <a:gd name="connsiteY1" fmla="*/ 1054090 h 3921933"/>
              <a:gd name="connsiteX2" fmla="*/ 2962543 w 3828481"/>
              <a:gd name="connsiteY2" fmla="*/ 1139515 h 3921933"/>
              <a:gd name="connsiteX3" fmla="*/ 2940968 w 3828481"/>
              <a:gd name="connsiteY3" fmla="*/ 1250830 h 3921933"/>
              <a:gd name="connsiteX4" fmla="*/ 2951518 w 3828481"/>
              <a:gd name="connsiteY4" fmla="*/ 1293653 h 3921933"/>
              <a:gd name="connsiteX5" fmla="*/ 2980920 w 3828481"/>
              <a:gd name="connsiteY5" fmla="*/ 1326506 h 3921933"/>
              <a:gd name="connsiteX6" fmla="*/ 2981408 w 3828481"/>
              <a:gd name="connsiteY6" fmla="*/ 1327324 h 3921933"/>
              <a:gd name="connsiteX7" fmla="*/ 3015249 w 3828481"/>
              <a:gd name="connsiteY7" fmla="*/ 1332688 h 3921933"/>
              <a:gd name="connsiteX8" fmla="*/ 3047644 w 3828481"/>
              <a:gd name="connsiteY8" fmla="*/ 1321331 h 3921933"/>
              <a:gd name="connsiteX9" fmla="*/ 3122359 w 3828481"/>
              <a:gd name="connsiteY9" fmla="*/ 1235912 h 3921933"/>
              <a:gd name="connsiteX10" fmla="*/ 3143914 w 3828481"/>
              <a:gd name="connsiteY10" fmla="*/ 1124744 h 3921933"/>
              <a:gd name="connsiteX11" fmla="*/ 3129105 w 3828481"/>
              <a:gd name="connsiteY11" fmla="*/ 1074067 h 3921933"/>
              <a:gd name="connsiteX12" fmla="*/ 3103931 w 3828481"/>
              <a:gd name="connsiteY12" fmla="*/ 1049096 h 3921933"/>
              <a:gd name="connsiteX13" fmla="*/ 3070116 w 3828481"/>
              <a:gd name="connsiteY13" fmla="*/ 1043095 h 3921933"/>
              <a:gd name="connsiteX14" fmla="*/ 3069949 w 3828481"/>
              <a:gd name="connsiteY14" fmla="*/ 1008764 h 3921933"/>
              <a:gd name="connsiteX15" fmla="*/ 3119881 w 3828481"/>
              <a:gd name="connsiteY15" fmla="*/ 1018968 h 3921933"/>
              <a:gd name="connsiteX16" fmla="*/ 3161983 w 3828481"/>
              <a:gd name="connsiteY16" fmla="*/ 1062862 h 3921933"/>
              <a:gd name="connsiteX17" fmla="*/ 3177996 w 3828481"/>
              <a:gd name="connsiteY17" fmla="*/ 1121555 h 3921933"/>
              <a:gd name="connsiteX18" fmla="*/ 3152579 w 3828481"/>
              <a:gd name="connsiteY18" fmla="*/ 1251959 h 3921933"/>
              <a:gd name="connsiteX19" fmla="*/ 3063853 w 3828481"/>
              <a:gd name="connsiteY19" fmla="*/ 1351253 h 3921933"/>
              <a:gd name="connsiteX20" fmla="*/ 3014938 w 3828481"/>
              <a:gd name="connsiteY20" fmla="*/ 1366705 h 3921933"/>
              <a:gd name="connsiteX21" fmla="*/ 2964827 w 3828481"/>
              <a:gd name="connsiteY21" fmla="*/ 1356342 h 3921933"/>
              <a:gd name="connsiteX22" fmla="*/ 2926628 w 3828481"/>
              <a:gd name="connsiteY22" fmla="*/ 1318775 h 3921933"/>
              <a:gd name="connsiteX23" fmla="*/ 2906858 w 3828481"/>
              <a:gd name="connsiteY23" fmla="*/ 1254050 h 3921933"/>
              <a:gd name="connsiteX24" fmla="*/ 2932498 w 3828481"/>
              <a:gd name="connsiteY24" fmla="*/ 1123568 h 3921933"/>
              <a:gd name="connsiteX25" fmla="*/ 3021264 w 3828481"/>
              <a:gd name="connsiteY25" fmla="*/ 1024199 h 3921933"/>
              <a:gd name="connsiteX26" fmla="*/ 3069949 w 3828481"/>
              <a:gd name="connsiteY26" fmla="*/ 1008764 h 3921933"/>
              <a:gd name="connsiteX27" fmla="*/ 3071108 w 3828481"/>
              <a:gd name="connsiteY27" fmla="*/ 964029 h 3921933"/>
              <a:gd name="connsiteX28" fmla="*/ 3060224 w 3828481"/>
              <a:gd name="connsiteY28" fmla="*/ 968271 h 3921933"/>
              <a:gd name="connsiteX29" fmla="*/ 3037320 w 3828481"/>
              <a:gd name="connsiteY29" fmla="*/ 975913 h 3921933"/>
              <a:gd name="connsiteX30" fmla="*/ 3019229 w 3828481"/>
              <a:gd name="connsiteY30" fmla="*/ 974812 h 3921933"/>
              <a:gd name="connsiteX31" fmla="*/ 3012270 w 3828481"/>
              <a:gd name="connsiteY31" fmla="*/ 973770 h 3921933"/>
              <a:gd name="connsiteX32" fmla="*/ 2988338 w 3828481"/>
              <a:gd name="connsiteY32" fmla="*/ 985353 h 3921933"/>
              <a:gd name="connsiteX33" fmla="*/ 2959734 w 3828481"/>
              <a:gd name="connsiteY33" fmla="*/ 999685 h 3921933"/>
              <a:gd name="connsiteX34" fmla="*/ 2938467 w 3828481"/>
              <a:gd name="connsiteY34" fmla="*/ 1008063 h 3921933"/>
              <a:gd name="connsiteX35" fmla="*/ 2923154 w 3828481"/>
              <a:gd name="connsiteY35" fmla="*/ 1025083 h 3921933"/>
              <a:gd name="connsiteX36" fmla="*/ 2911995 w 3828481"/>
              <a:gd name="connsiteY36" fmla="*/ 1047551 h 3921933"/>
              <a:gd name="connsiteX37" fmla="*/ 2906482 w 3828481"/>
              <a:gd name="connsiteY37" fmla="*/ 1058928 h 3921933"/>
              <a:gd name="connsiteX38" fmla="*/ 2867704 w 3828481"/>
              <a:gd name="connsiteY38" fmla="*/ 1118820 h 3921933"/>
              <a:gd name="connsiteX39" fmla="*/ 2850698 w 3828481"/>
              <a:gd name="connsiteY39" fmla="*/ 1144043 h 3921933"/>
              <a:gd name="connsiteX40" fmla="*/ 2813218 w 3828481"/>
              <a:gd name="connsiteY40" fmla="*/ 1296939 h 3921933"/>
              <a:gd name="connsiteX41" fmla="*/ 2968781 w 3828481"/>
              <a:gd name="connsiteY41" fmla="*/ 1421212 h 3921933"/>
              <a:gd name="connsiteX42" fmla="*/ 3025428 w 3828481"/>
              <a:gd name="connsiteY42" fmla="*/ 1429762 h 3921933"/>
              <a:gd name="connsiteX43" fmla="*/ 3086886 w 3828481"/>
              <a:gd name="connsiteY43" fmla="*/ 1402937 h 3921933"/>
              <a:gd name="connsiteX44" fmla="*/ 3131975 w 3828481"/>
              <a:gd name="connsiteY44" fmla="*/ 1353383 h 3921933"/>
              <a:gd name="connsiteX45" fmla="*/ 3193114 w 3828481"/>
              <a:gd name="connsiteY45" fmla="*/ 1213415 h 3921933"/>
              <a:gd name="connsiteX46" fmla="*/ 3195559 w 3828481"/>
              <a:gd name="connsiteY46" fmla="*/ 1207534 h 3921933"/>
              <a:gd name="connsiteX47" fmla="*/ 3202719 w 3828481"/>
              <a:gd name="connsiteY47" fmla="*/ 1197013 h 3921933"/>
              <a:gd name="connsiteX48" fmla="*/ 3219158 w 3828481"/>
              <a:gd name="connsiteY48" fmla="*/ 1164781 h 3921933"/>
              <a:gd name="connsiteX49" fmla="*/ 3220179 w 3828481"/>
              <a:gd name="connsiteY49" fmla="*/ 1128693 h 3921933"/>
              <a:gd name="connsiteX50" fmla="*/ 3217873 w 3828481"/>
              <a:gd name="connsiteY50" fmla="*/ 1120472 h 3921933"/>
              <a:gd name="connsiteX51" fmla="*/ 3211051 w 3828481"/>
              <a:gd name="connsiteY51" fmla="*/ 1087572 h 3921933"/>
              <a:gd name="connsiteX52" fmla="*/ 3215986 w 3828481"/>
              <a:gd name="connsiteY52" fmla="*/ 1051424 h 3921933"/>
              <a:gd name="connsiteX53" fmla="*/ 3219269 w 3828481"/>
              <a:gd name="connsiteY53" fmla="*/ 1028811 h 3921933"/>
              <a:gd name="connsiteX54" fmla="*/ 3213212 w 3828481"/>
              <a:gd name="connsiteY54" fmla="*/ 1007283 h 3921933"/>
              <a:gd name="connsiteX55" fmla="*/ 3211777 w 3828481"/>
              <a:gd name="connsiteY55" fmla="*/ 1004799 h 3921933"/>
              <a:gd name="connsiteX56" fmla="*/ 3157494 w 3828481"/>
              <a:gd name="connsiteY56" fmla="*/ 987098 h 3921933"/>
              <a:gd name="connsiteX57" fmla="*/ 3098934 w 3828481"/>
              <a:gd name="connsiteY57" fmla="*/ 971558 h 3921933"/>
              <a:gd name="connsiteX58" fmla="*/ 3093666 w 3828481"/>
              <a:gd name="connsiteY58" fmla="*/ 967657 h 3921933"/>
              <a:gd name="connsiteX59" fmla="*/ 3089293 w 3828481"/>
              <a:gd name="connsiteY59" fmla="*/ 964718 h 3921933"/>
              <a:gd name="connsiteX60" fmla="*/ 3071108 w 3828481"/>
              <a:gd name="connsiteY60" fmla="*/ 964029 h 3921933"/>
              <a:gd name="connsiteX61" fmla="*/ 3089663 w 3828481"/>
              <a:gd name="connsiteY61" fmla="*/ 924742 h 3921933"/>
              <a:gd name="connsiteX62" fmla="*/ 3114476 w 3828481"/>
              <a:gd name="connsiteY62" fmla="*/ 935773 h 3921933"/>
              <a:gd name="connsiteX63" fmla="*/ 3116594 w 3828481"/>
              <a:gd name="connsiteY63" fmla="*/ 939306 h 3921933"/>
              <a:gd name="connsiteX64" fmla="*/ 3160246 w 3828481"/>
              <a:gd name="connsiteY64" fmla="*/ 950392 h 3921933"/>
              <a:gd name="connsiteX65" fmla="*/ 3203036 w 3828481"/>
              <a:gd name="connsiteY65" fmla="*/ 957736 h 3921933"/>
              <a:gd name="connsiteX66" fmla="*/ 3238791 w 3828481"/>
              <a:gd name="connsiteY66" fmla="*/ 982166 h 3921933"/>
              <a:gd name="connsiteX67" fmla="*/ 3252694 w 3828481"/>
              <a:gd name="connsiteY67" fmla="*/ 1023771 h 3921933"/>
              <a:gd name="connsiteX68" fmla="*/ 3248381 w 3828481"/>
              <a:gd name="connsiteY68" fmla="*/ 1056609 h 3921933"/>
              <a:gd name="connsiteX69" fmla="*/ 3244503 w 3828481"/>
              <a:gd name="connsiteY69" fmla="*/ 1083273 h 3921933"/>
              <a:gd name="connsiteX70" fmla="*/ 3249770 w 3828481"/>
              <a:gd name="connsiteY70" fmla="*/ 1107848 h 3921933"/>
              <a:gd name="connsiteX71" fmla="*/ 3252102 w 3828481"/>
              <a:gd name="connsiteY71" fmla="*/ 1116806 h 3921933"/>
              <a:gd name="connsiteX72" fmla="*/ 3252023 w 3828481"/>
              <a:gd name="connsiteY72" fmla="*/ 1167129 h 3921933"/>
              <a:gd name="connsiteX73" fmla="*/ 3230089 w 3828481"/>
              <a:gd name="connsiteY73" fmla="*/ 1212572 h 3921933"/>
              <a:gd name="connsiteX74" fmla="*/ 3224405 w 3828481"/>
              <a:gd name="connsiteY74" fmla="*/ 1221095 h 3921933"/>
              <a:gd name="connsiteX75" fmla="*/ 3160029 w 3828481"/>
              <a:gd name="connsiteY75" fmla="*/ 1369989 h 3921933"/>
              <a:gd name="connsiteX76" fmla="*/ 3105010 w 3828481"/>
              <a:gd name="connsiteY76" fmla="*/ 1429760 h 3921933"/>
              <a:gd name="connsiteX77" fmla="*/ 3030532 w 3828481"/>
              <a:gd name="connsiteY77" fmla="*/ 1462186 h 3921933"/>
              <a:gd name="connsiteX78" fmla="*/ 2960054 w 3828481"/>
              <a:gd name="connsiteY78" fmla="*/ 1452231 h 3921933"/>
              <a:gd name="connsiteX79" fmla="*/ 2801015 w 3828481"/>
              <a:gd name="connsiteY79" fmla="*/ 1352168 h 3921933"/>
              <a:gd name="connsiteX80" fmla="*/ 2781255 w 3828481"/>
              <a:gd name="connsiteY80" fmla="*/ 1304434 h 3921933"/>
              <a:gd name="connsiteX81" fmla="*/ 2823195 w 3828481"/>
              <a:gd name="connsiteY81" fmla="*/ 1124506 h 3921933"/>
              <a:gd name="connsiteX82" fmla="*/ 2840421 w 3828481"/>
              <a:gd name="connsiteY82" fmla="*/ 1098430 h 3921933"/>
              <a:gd name="connsiteX83" fmla="*/ 2874797 w 3828481"/>
              <a:gd name="connsiteY83" fmla="*/ 1041140 h 3921933"/>
              <a:gd name="connsiteX84" fmla="*/ 2879906 w 3828481"/>
              <a:gd name="connsiteY84" fmla="*/ 1030343 h 3921933"/>
              <a:gd name="connsiteX85" fmla="*/ 2893137 w 3828481"/>
              <a:gd name="connsiteY85" fmla="*/ 1004419 h 3921933"/>
              <a:gd name="connsiteX86" fmla="*/ 2917225 w 3828481"/>
              <a:gd name="connsiteY86" fmla="*/ 977814 h 3921933"/>
              <a:gd name="connsiteX87" fmla="*/ 2950237 w 3828481"/>
              <a:gd name="connsiteY87" fmla="*/ 963585 h 3921933"/>
              <a:gd name="connsiteX88" fmla="*/ 2969482 w 3828481"/>
              <a:gd name="connsiteY88" fmla="*/ 952202 h 3921933"/>
              <a:gd name="connsiteX89" fmla="*/ 3012780 w 3828481"/>
              <a:gd name="connsiteY89" fmla="*/ 935077 h 3921933"/>
              <a:gd name="connsiteX90" fmla="*/ 3025171 w 3828481"/>
              <a:gd name="connsiteY90" fmla="*/ 936581 h 3921933"/>
              <a:gd name="connsiteX91" fmla="*/ 3033791 w 3828481"/>
              <a:gd name="connsiteY91" fmla="*/ 937390 h 3921933"/>
              <a:gd name="connsiteX92" fmla="*/ 3045910 w 3828481"/>
              <a:gd name="connsiteY92" fmla="*/ 932808 h 3921933"/>
              <a:gd name="connsiteX93" fmla="*/ 3062501 w 3828481"/>
              <a:gd name="connsiteY93" fmla="*/ 926293 h 3921933"/>
              <a:gd name="connsiteX94" fmla="*/ 3089663 w 3828481"/>
              <a:gd name="connsiteY94" fmla="*/ 924742 h 3921933"/>
              <a:gd name="connsiteX95" fmla="*/ 3124343 w 3828481"/>
              <a:gd name="connsiteY95" fmla="*/ 867624 h 3921933"/>
              <a:gd name="connsiteX96" fmla="*/ 3107451 w 3828481"/>
              <a:gd name="connsiteY96" fmla="*/ 867907 h 3921933"/>
              <a:gd name="connsiteX97" fmla="*/ 3090279 w 3828481"/>
              <a:gd name="connsiteY97" fmla="*/ 874014 h 3921933"/>
              <a:gd name="connsiteX98" fmla="*/ 3054261 w 3828481"/>
              <a:gd name="connsiteY98" fmla="*/ 882767 h 3921933"/>
              <a:gd name="connsiteX99" fmla="*/ 3026795 w 3828481"/>
              <a:gd name="connsiteY99" fmla="*/ 873957 h 3921933"/>
              <a:gd name="connsiteX100" fmla="*/ 3016298 w 3828481"/>
              <a:gd name="connsiteY100" fmla="*/ 869446 h 3921933"/>
              <a:gd name="connsiteX101" fmla="*/ 2976174 w 3828481"/>
              <a:gd name="connsiteY101" fmla="*/ 882494 h 3921933"/>
              <a:gd name="connsiteX102" fmla="*/ 2928509 w 3828481"/>
              <a:gd name="connsiteY102" fmla="*/ 900379 h 3921933"/>
              <a:gd name="connsiteX103" fmla="*/ 2892516 w 3828481"/>
              <a:gd name="connsiteY103" fmla="*/ 907276 h 3921933"/>
              <a:gd name="connsiteX104" fmla="*/ 2866698 w 3828481"/>
              <a:gd name="connsiteY104" fmla="*/ 933284 h 3921933"/>
              <a:gd name="connsiteX105" fmla="*/ 2851340 w 3828481"/>
              <a:gd name="connsiteY105" fmla="*/ 965647 h 3921933"/>
              <a:gd name="connsiteX106" fmla="*/ 2842551 w 3828481"/>
              <a:gd name="connsiteY106" fmla="*/ 985256 h 3921933"/>
              <a:gd name="connsiteX107" fmla="*/ 2773438 w 3828481"/>
              <a:gd name="connsiteY107" fmla="*/ 1086009 h 3921933"/>
              <a:gd name="connsiteX108" fmla="*/ 2751938 w 3828481"/>
              <a:gd name="connsiteY108" fmla="*/ 1112430 h 3921933"/>
              <a:gd name="connsiteX109" fmla="*/ 2685131 w 3828481"/>
              <a:gd name="connsiteY109" fmla="*/ 1344350 h 3921933"/>
              <a:gd name="connsiteX110" fmla="*/ 2855002 w 3828481"/>
              <a:gd name="connsiteY110" fmla="*/ 1480814 h 3921933"/>
              <a:gd name="connsiteX111" fmla="*/ 2924022 w 3828481"/>
              <a:gd name="connsiteY111" fmla="*/ 1508992 h 3921933"/>
              <a:gd name="connsiteX112" fmla="*/ 2938674 w 3828481"/>
              <a:gd name="connsiteY112" fmla="*/ 1516195 h 3921933"/>
              <a:gd name="connsiteX113" fmla="*/ 3000772 w 3828481"/>
              <a:gd name="connsiteY113" fmla="*/ 1539615 h 3921933"/>
              <a:gd name="connsiteX114" fmla="*/ 3140400 w 3828481"/>
              <a:gd name="connsiteY114" fmla="*/ 1463955 h 3921933"/>
              <a:gd name="connsiteX115" fmla="*/ 3240343 w 3828481"/>
              <a:gd name="connsiteY115" fmla="*/ 1299901 h 3921933"/>
              <a:gd name="connsiteX116" fmla="*/ 3244150 w 3828481"/>
              <a:gd name="connsiteY116" fmla="*/ 1295061 h 3921933"/>
              <a:gd name="connsiteX117" fmla="*/ 3259041 w 3828481"/>
              <a:gd name="connsiteY117" fmla="*/ 1280699 h 3921933"/>
              <a:gd name="connsiteX118" fmla="*/ 3305537 w 3828481"/>
              <a:gd name="connsiteY118" fmla="*/ 1171194 h 3921933"/>
              <a:gd name="connsiteX119" fmla="*/ 3303001 w 3828481"/>
              <a:gd name="connsiteY119" fmla="*/ 1159408 h 3921933"/>
              <a:gd name="connsiteX120" fmla="*/ 3296129 w 3828481"/>
              <a:gd name="connsiteY120" fmla="*/ 1105126 h 3921933"/>
              <a:gd name="connsiteX121" fmla="*/ 3318156 w 3828481"/>
              <a:gd name="connsiteY121" fmla="*/ 1047030 h 3921933"/>
              <a:gd name="connsiteX122" fmla="*/ 3333321 w 3828481"/>
              <a:gd name="connsiteY122" fmla="*/ 1009991 h 3921933"/>
              <a:gd name="connsiteX123" fmla="*/ 3328829 w 3828481"/>
              <a:gd name="connsiteY123" fmla="*/ 963537 h 3921933"/>
              <a:gd name="connsiteX124" fmla="*/ 3327372 w 3828481"/>
              <a:gd name="connsiteY124" fmla="*/ 961078 h 3921933"/>
              <a:gd name="connsiteX125" fmla="*/ 3246087 w 3828481"/>
              <a:gd name="connsiteY125" fmla="*/ 929086 h 3921933"/>
              <a:gd name="connsiteX126" fmla="*/ 3150504 w 3828481"/>
              <a:gd name="connsiteY126" fmla="*/ 892999 h 3921933"/>
              <a:gd name="connsiteX127" fmla="*/ 3144513 w 3828481"/>
              <a:gd name="connsiteY127" fmla="*/ 882885 h 3921933"/>
              <a:gd name="connsiteX128" fmla="*/ 3139659 w 3828481"/>
              <a:gd name="connsiteY128" fmla="*/ 874683 h 3921933"/>
              <a:gd name="connsiteX129" fmla="*/ 3124343 w 3828481"/>
              <a:gd name="connsiteY129" fmla="*/ 867624 h 3921933"/>
              <a:gd name="connsiteX130" fmla="*/ 3100455 w 3828481"/>
              <a:gd name="connsiteY130" fmla="*/ 832912 h 3921933"/>
              <a:gd name="connsiteX131" fmla="*/ 3133713 w 3828481"/>
              <a:gd name="connsiteY131" fmla="*/ 833512 h 3921933"/>
              <a:gd name="connsiteX132" fmla="*/ 3163056 w 3828481"/>
              <a:gd name="connsiteY132" fmla="*/ 849013 h 3921933"/>
              <a:gd name="connsiteX133" fmla="*/ 3172747 w 3828481"/>
              <a:gd name="connsiteY133" fmla="*/ 860997 h 3921933"/>
              <a:gd name="connsiteX134" fmla="*/ 3176957 w 3828481"/>
              <a:gd name="connsiteY134" fmla="*/ 868104 h 3921933"/>
              <a:gd name="connsiteX135" fmla="*/ 3251738 w 3828481"/>
              <a:gd name="connsiteY135" fmla="*/ 892873 h 3921933"/>
              <a:gd name="connsiteX136" fmla="*/ 3359927 w 3828481"/>
              <a:gd name="connsiteY136" fmla="*/ 945861 h 3921933"/>
              <a:gd name="connsiteX137" fmla="*/ 3368117 w 3828481"/>
              <a:gd name="connsiteY137" fmla="*/ 1014862 h 3921933"/>
              <a:gd name="connsiteX138" fmla="*/ 3348310 w 3828481"/>
              <a:gd name="connsiteY138" fmla="*/ 1063519 h 3921933"/>
              <a:gd name="connsiteX139" fmla="*/ 3330378 w 3828481"/>
              <a:gd name="connsiteY139" fmla="*/ 1108481 h 3921933"/>
              <a:gd name="connsiteX140" fmla="*/ 3336345 w 3828481"/>
              <a:gd name="connsiteY140" fmla="*/ 1151097 h 3921933"/>
              <a:gd name="connsiteX141" fmla="*/ 3339197 w 3828481"/>
              <a:gd name="connsiteY141" fmla="*/ 1163440 h 3921933"/>
              <a:gd name="connsiteX142" fmla="*/ 3330941 w 3828481"/>
              <a:gd name="connsiteY142" fmla="*/ 1241135 h 3921933"/>
              <a:gd name="connsiteX143" fmla="*/ 3284379 w 3828481"/>
              <a:gd name="connsiteY143" fmla="*/ 1304105 h 3921933"/>
              <a:gd name="connsiteX144" fmla="*/ 3270841 w 3828481"/>
              <a:gd name="connsiteY144" fmla="*/ 1316911 h 3921933"/>
              <a:gd name="connsiteX145" fmla="*/ 3168682 w 3828481"/>
              <a:gd name="connsiteY145" fmla="*/ 1484127 h 3921933"/>
              <a:gd name="connsiteX146" fmla="*/ 2996670 w 3828481"/>
              <a:gd name="connsiteY146" fmla="*/ 1571593 h 3921933"/>
              <a:gd name="connsiteX147" fmla="*/ 2923227 w 3828481"/>
              <a:gd name="connsiteY147" fmla="*/ 1545282 h 3921933"/>
              <a:gd name="connsiteX148" fmla="*/ 2909277 w 3828481"/>
              <a:gd name="connsiteY148" fmla="*/ 1538039 h 3921933"/>
              <a:gd name="connsiteX149" fmla="*/ 2842929 w 3828481"/>
              <a:gd name="connsiteY149" fmla="*/ 1511238 h 3921933"/>
              <a:gd name="connsiteX150" fmla="*/ 2671603 w 3828481"/>
              <a:gd name="connsiteY150" fmla="*/ 1394821 h 3921933"/>
              <a:gd name="connsiteX151" fmla="*/ 2652910 w 3828481"/>
              <a:gd name="connsiteY151" fmla="*/ 1353820 h 3921933"/>
              <a:gd name="connsiteX152" fmla="*/ 2725031 w 3828481"/>
              <a:gd name="connsiteY152" fmla="*/ 1089562 h 3921933"/>
              <a:gd name="connsiteX153" fmla="*/ 2746562 w 3828481"/>
              <a:gd name="connsiteY153" fmla="*/ 1063168 h 3921933"/>
              <a:gd name="connsiteX154" fmla="*/ 2811273 w 3828481"/>
              <a:gd name="connsiteY154" fmla="*/ 969430 h 3921933"/>
              <a:gd name="connsiteX155" fmla="*/ 2819316 w 3828481"/>
              <a:gd name="connsiteY155" fmla="*/ 951034 h 3921933"/>
              <a:gd name="connsiteX156" fmla="*/ 2836959 w 3828481"/>
              <a:gd name="connsiteY156" fmla="*/ 914356 h 3921933"/>
              <a:gd name="connsiteX157" fmla="*/ 2874449 w 3828481"/>
              <a:gd name="connsiteY157" fmla="*/ 876864 h 3921933"/>
              <a:gd name="connsiteX158" fmla="*/ 2926062 w 3828481"/>
              <a:gd name="connsiteY158" fmla="*/ 864907 h 3921933"/>
              <a:gd name="connsiteX159" fmla="*/ 2959137 w 3828481"/>
              <a:gd name="connsiteY159" fmla="*/ 851232 h 3921933"/>
              <a:gd name="connsiteX160" fmla="*/ 3023824 w 3828481"/>
              <a:gd name="connsiteY160" fmla="*/ 835100 h 3921933"/>
              <a:gd name="connsiteX161" fmla="*/ 3041914 w 3828481"/>
              <a:gd name="connsiteY161" fmla="*/ 842485 h 3921933"/>
              <a:gd name="connsiteX162" fmla="*/ 3055556 w 3828481"/>
              <a:gd name="connsiteY162" fmla="*/ 847304 h 3921933"/>
              <a:gd name="connsiteX163" fmla="*/ 3076433 w 3828481"/>
              <a:gd name="connsiteY163" fmla="*/ 841228 h 3921933"/>
              <a:gd name="connsiteX164" fmla="*/ 3100455 w 3828481"/>
              <a:gd name="connsiteY164" fmla="*/ 832912 h 3921933"/>
              <a:gd name="connsiteX165" fmla="*/ 3020271 w 3828481"/>
              <a:gd name="connsiteY165" fmla="*/ 766686 h 3921933"/>
              <a:gd name="connsiteX166" fmla="*/ 2962071 w 3828481"/>
              <a:gd name="connsiteY166" fmla="*/ 781222 h 3921933"/>
              <a:gd name="connsiteX167" fmla="*/ 2897697 w 3828481"/>
              <a:gd name="connsiteY167" fmla="*/ 801601 h 3921933"/>
              <a:gd name="connsiteX168" fmla="*/ 2810237 w 3828481"/>
              <a:gd name="connsiteY168" fmla="*/ 841922 h 3921933"/>
              <a:gd name="connsiteX169" fmla="*/ 2790023 w 3828481"/>
              <a:gd name="connsiteY169" fmla="*/ 884921 h 3921933"/>
              <a:gd name="connsiteX170" fmla="*/ 2778615 w 3828481"/>
              <a:gd name="connsiteY170" fmla="*/ 912021 h 3921933"/>
              <a:gd name="connsiteX171" fmla="*/ 2678451 w 3828481"/>
              <a:gd name="connsiteY171" fmla="*/ 1049966 h 3921933"/>
              <a:gd name="connsiteX172" fmla="*/ 2653395 w 3828481"/>
              <a:gd name="connsiteY172" fmla="*/ 1078470 h 3921933"/>
              <a:gd name="connsiteX173" fmla="*/ 2556956 w 3828481"/>
              <a:gd name="connsiteY173" fmla="*/ 1390745 h 3921933"/>
              <a:gd name="connsiteX174" fmla="*/ 2759814 w 3828481"/>
              <a:gd name="connsiteY174" fmla="*/ 1545322 h 3921933"/>
              <a:gd name="connsiteX175" fmla="*/ 2877097 w 3828481"/>
              <a:gd name="connsiteY175" fmla="*/ 1595513 h 3921933"/>
              <a:gd name="connsiteX176" fmla="*/ 2904449 w 3828481"/>
              <a:gd name="connsiteY176" fmla="*/ 1612931 h 3921933"/>
              <a:gd name="connsiteX177" fmla="*/ 2973568 w 3828481"/>
              <a:gd name="connsiteY177" fmla="*/ 1648805 h 3921933"/>
              <a:gd name="connsiteX178" fmla="*/ 3150784 w 3828481"/>
              <a:gd name="connsiteY178" fmla="*/ 1574499 h 3921933"/>
              <a:gd name="connsiteX179" fmla="*/ 3220073 w 3828481"/>
              <a:gd name="connsiteY179" fmla="*/ 1480298 h 3921933"/>
              <a:gd name="connsiteX180" fmla="*/ 3291440 w 3828481"/>
              <a:gd name="connsiteY180" fmla="*/ 1385239 h 3921933"/>
              <a:gd name="connsiteX181" fmla="*/ 3308393 w 3828481"/>
              <a:gd name="connsiteY181" fmla="*/ 1371877 h 3921933"/>
              <a:gd name="connsiteX182" fmla="*/ 3317191 w 3828481"/>
              <a:gd name="connsiteY182" fmla="*/ 1366667 h 3921933"/>
              <a:gd name="connsiteX183" fmla="*/ 3391752 w 3828481"/>
              <a:gd name="connsiteY183" fmla="*/ 1216164 h 3921933"/>
              <a:gd name="connsiteX184" fmla="*/ 3388382 w 3828481"/>
              <a:gd name="connsiteY184" fmla="*/ 1200439 h 3921933"/>
              <a:gd name="connsiteX185" fmla="*/ 3381387 w 3828481"/>
              <a:gd name="connsiteY185" fmla="*/ 1125925 h 3921933"/>
              <a:gd name="connsiteX186" fmla="*/ 3419917 w 3828481"/>
              <a:gd name="connsiteY186" fmla="*/ 1048092 h 3921933"/>
              <a:gd name="connsiteX187" fmla="*/ 3449891 w 3828481"/>
              <a:gd name="connsiteY187" fmla="*/ 993416 h 3921933"/>
              <a:gd name="connsiteX188" fmla="*/ 3449038 w 3828481"/>
              <a:gd name="connsiteY188" fmla="*/ 923021 h 3921933"/>
              <a:gd name="connsiteX189" fmla="*/ 3336036 w 3828481"/>
              <a:gd name="connsiteY189" fmla="*/ 870671 h 3921933"/>
              <a:gd name="connsiteX190" fmla="*/ 3206532 w 3828481"/>
              <a:gd name="connsiteY190" fmla="*/ 815532 h 3921933"/>
              <a:gd name="connsiteX191" fmla="*/ 3194232 w 3828481"/>
              <a:gd name="connsiteY191" fmla="*/ 794752 h 3921933"/>
              <a:gd name="connsiteX192" fmla="*/ 3190348 w 3828481"/>
              <a:gd name="connsiteY192" fmla="*/ 788192 h 3921933"/>
              <a:gd name="connsiteX193" fmla="*/ 3168135 w 3828481"/>
              <a:gd name="connsiteY193" fmla="*/ 774825 h 3921933"/>
              <a:gd name="connsiteX194" fmla="*/ 3142163 w 3828481"/>
              <a:gd name="connsiteY194" fmla="*/ 773879 h 3921933"/>
              <a:gd name="connsiteX195" fmla="*/ 3118252 w 3828481"/>
              <a:gd name="connsiteY195" fmla="*/ 781760 h 3921933"/>
              <a:gd name="connsiteX196" fmla="*/ 3071024 w 3828481"/>
              <a:gd name="connsiteY196" fmla="*/ 791629 h 3921933"/>
              <a:gd name="connsiteX197" fmla="*/ 3035904 w 3828481"/>
              <a:gd name="connsiteY197" fmla="*/ 775538 h 3921933"/>
              <a:gd name="connsiteX198" fmla="*/ 3020271 w 3828481"/>
              <a:gd name="connsiteY198" fmla="*/ 766686 h 3921933"/>
              <a:gd name="connsiteX199" fmla="*/ 2989322 w 3828481"/>
              <a:gd name="connsiteY199" fmla="*/ 735322 h 3921933"/>
              <a:gd name="connsiteX200" fmla="*/ 3033908 w 3828481"/>
              <a:gd name="connsiteY200" fmla="*/ 736450 h 3921933"/>
              <a:gd name="connsiteX201" fmla="*/ 3057120 w 3828481"/>
              <a:gd name="connsiteY201" fmla="*/ 749312 h 3921933"/>
              <a:gd name="connsiteX202" fmla="*/ 3077090 w 3828481"/>
              <a:gd name="connsiteY202" fmla="*/ 759241 h 3921933"/>
              <a:gd name="connsiteX203" fmla="*/ 3107301 w 3828481"/>
              <a:gd name="connsiteY203" fmla="*/ 751341 h 3921933"/>
              <a:gd name="connsiteX204" fmla="*/ 3138670 w 3828481"/>
              <a:gd name="connsiteY204" fmla="*/ 741639 h 3921933"/>
              <a:gd name="connsiteX205" fmla="*/ 3182044 w 3828481"/>
              <a:gd name="connsiteY205" fmla="*/ 744506 h 3921933"/>
              <a:gd name="connsiteX206" fmla="*/ 3218294 w 3828481"/>
              <a:gd name="connsiteY206" fmla="*/ 768320 h 3921933"/>
              <a:gd name="connsiteX207" fmla="*/ 3228974 w 3828481"/>
              <a:gd name="connsiteY207" fmla="*/ 786363 h 3921933"/>
              <a:gd name="connsiteX208" fmla="*/ 3235447 w 3828481"/>
              <a:gd name="connsiteY208" fmla="*/ 797302 h 3921933"/>
              <a:gd name="connsiteX209" fmla="*/ 3342257 w 3828481"/>
              <a:gd name="connsiteY209" fmla="*/ 838553 h 3921933"/>
              <a:gd name="connsiteX210" fmla="*/ 3481676 w 3828481"/>
              <a:gd name="connsiteY210" fmla="*/ 911080 h 3921933"/>
              <a:gd name="connsiteX211" fmla="*/ 3483822 w 3828481"/>
              <a:gd name="connsiteY211" fmla="*/ 1004340 h 3921933"/>
              <a:gd name="connsiteX212" fmla="*/ 3447963 w 3828481"/>
              <a:gd name="connsiteY212" fmla="*/ 1069147 h 3921933"/>
              <a:gd name="connsiteX213" fmla="*/ 3415193 w 3828481"/>
              <a:gd name="connsiteY213" fmla="*/ 1132857 h 3921933"/>
              <a:gd name="connsiteX214" fmla="*/ 3421851 w 3828481"/>
              <a:gd name="connsiteY214" fmla="*/ 1194281 h 3921933"/>
              <a:gd name="connsiteX215" fmla="*/ 3425394 w 3828481"/>
              <a:gd name="connsiteY215" fmla="*/ 1210269 h 3921933"/>
              <a:gd name="connsiteX216" fmla="*/ 3338838 w 3828481"/>
              <a:gd name="connsiteY216" fmla="*/ 1394465 h 3921933"/>
              <a:gd name="connsiteX217" fmla="*/ 3327843 w 3828481"/>
              <a:gd name="connsiteY217" fmla="*/ 1400979 h 3921933"/>
              <a:gd name="connsiteX218" fmla="*/ 3316059 w 3828481"/>
              <a:gd name="connsiteY218" fmla="*/ 1410543 h 3921933"/>
              <a:gd name="connsiteX219" fmla="*/ 3248621 w 3828481"/>
              <a:gd name="connsiteY219" fmla="*/ 1500321 h 3921933"/>
              <a:gd name="connsiteX220" fmla="*/ 3176731 w 3828481"/>
              <a:gd name="connsiteY220" fmla="*/ 1598280 h 3921933"/>
              <a:gd name="connsiteX221" fmla="*/ 2967205 w 3828481"/>
              <a:gd name="connsiteY221" fmla="*/ 1685065 h 3921933"/>
              <a:gd name="connsiteX222" fmla="*/ 2888509 w 3828481"/>
              <a:gd name="connsiteY222" fmla="*/ 1644888 h 3921933"/>
              <a:gd name="connsiteX223" fmla="*/ 2862346 w 3828481"/>
              <a:gd name="connsiteY223" fmla="*/ 1628249 h 3921933"/>
              <a:gd name="connsiteX224" fmla="*/ 2751243 w 3828481"/>
              <a:gd name="connsiteY224" fmla="*/ 1581058 h 3921933"/>
              <a:gd name="connsiteX225" fmla="*/ 2545081 w 3828481"/>
              <a:gd name="connsiteY225" fmla="*/ 1444666 h 3921933"/>
              <a:gd name="connsiteX226" fmla="*/ 2526182 w 3828481"/>
              <a:gd name="connsiteY226" fmla="*/ 1405247 h 3921933"/>
              <a:gd name="connsiteX227" fmla="*/ 2628883 w 3828481"/>
              <a:gd name="connsiteY227" fmla="*/ 1058994 h 3921933"/>
              <a:gd name="connsiteX228" fmla="*/ 2654031 w 3828481"/>
              <a:gd name="connsiteY228" fmla="*/ 1030075 h 3921933"/>
              <a:gd name="connsiteX229" fmla="*/ 2748630 w 3828481"/>
              <a:gd name="connsiteY229" fmla="*/ 900207 h 3921933"/>
              <a:gd name="connsiteX230" fmla="*/ 2759426 w 3828481"/>
              <a:gd name="connsiteY230" fmla="*/ 874606 h 3921933"/>
              <a:gd name="connsiteX231" fmla="*/ 2781763 w 3828481"/>
              <a:gd name="connsiteY231" fmla="*/ 827037 h 3921933"/>
              <a:gd name="connsiteX232" fmla="*/ 2900912 w 3828481"/>
              <a:gd name="connsiteY232" fmla="*/ 769442 h 3921933"/>
              <a:gd name="connsiteX233" fmla="*/ 2948215 w 3828481"/>
              <a:gd name="connsiteY233" fmla="*/ 752836 h 3921933"/>
              <a:gd name="connsiteX234" fmla="*/ 2989322 w 3828481"/>
              <a:gd name="connsiteY234" fmla="*/ 735322 h 3921933"/>
              <a:gd name="connsiteX235" fmla="*/ 3008855 w 3828481"/>
              <a:gd name="connsiteY235" fmla="*/ 661411 h 3921933"/>
              <a:gd name="connsiteX236" fmla="*/ 2950136 w 3828481"/>
              <a:gd name="connsiteY236" fmla="*/ 680799 h 3921933"/>
              <a:gd name="connsiteX237" fmla="*/ 2869797 w 3828481"/>
              <a:gd name="connsiteY237" fmla="*/ 703643 h 3921933"/>
              <a:gd name="connsiteX238" fmla="*/ 2754046 w 3828481"/>
              <a:gd name="connsiteY238" fmla="*/ 752619 h 3921933"/>
              <a:gd name="connsiteX239" fmla="*/ 2729137 w 3828481"/>
              <a:gd name="connsiteY239" fmla="*/ 806506 h 3921933"/>
              <a:gd name="connsiteX240" fmla="*/ 2714794 w 3828481"/>
              <a:gd name="connsiteY240" fmla="*/ 841204 h 3921933"/>
              <a:gd name="connsiteX241" fmla="*/ 2583942 w 3828481"/>
              <a:gd name="connsiteY241" fmla="*/ 1015064 h 3921933"/>
              <a:gd name="connsiteX242" fmla="*/ 2554556 w 3828481"/>
              <a:gd name="connsiteY242" fmla="*/ 1046896 h 3921933"/>
              <a:gd name="connsiteX243" fmla="*/ 2428480 w 3828481"/>
              <a:gd name="connsiteY243" fmla="*/ 1439463 h 3921933"/>
              <a:gd name="connsiteX244" fmla="*/ 2670161 w 3828481"/>
              <a:gd name="connsiteY244" fmla="*/ 1613913 h 3921933"/>
              <a:gd name="connsiteX245" fmla="*/ 2830840 w 3828481"/>
              <a:gd name="connsiteY245" fmla="*/ 1683452 h 3921933"/>
              <a:gd name="connsiteX246" fmla="*/ 2868613 w 3828481"/>
              <a:gd name="connsiteY246" fmla="*/ 1710938 h 3921933"/>
              <a:gd name="connsiteX247" fmla="*/ 2947078 w 3828481"/>
              <a:gd name="connsiteY247" fmla="*/ 1760118 h 3921933"/>
              <a:gd name="connsiteX248" fmla="*/ 3163279 w 3828481"/>
              <a:gd name="connsiteY248" fmla="*/ 1685261 h 3921933"/>
              <a:gd name="connsiteX249" fmla="*/ 3243650 w 3828481"/>
              <a:gd name="connsiteY249" fmla="*/ 1587821 h 3921933"/>
              <a:gd name="connsiteX250" fmla="*/ 3342485 w 3828481"/>
              <a:gd name="connsiteY250" fmla="*/ 1473893 h 3921933"/>
              <a:gd name="connsiteX251" fmla="*/ 3363475 w 3828481"/>
              <a:gd name="connsiteY251" fmla="*/ 1459260 h 3921933"/>
              <a:gd name="connsiteX252" fmla="*/ 3375848 w 3828481"/>
              <a:gd name="connsiteY252" fmla="*/ 1451928 h 3921933"/>
              <a:gd name="connsiteX253" fmla="*/ 3480242 w 3828481"/>
              <a:gd name="connsiteY253" fmla="*/ 1259016 h 3921933"/>
              <a:gd name="connsiteX254" fmla="*/ 3476177 w 3828481"/>
              <a:gd name="connsiteY254" fmla="*/ 1239643 h 3921933"/>
              <a:gd name="connsiteX255" fmla="*/ 3469071 w 3828481"/>
              <a:gd name="connsiteY255" fmla="*/ 1144890 h 3921933"/>
              <a:gd name="connsiteX256" fmla="*/ 3523177 w 3828481"/>
              <a:gd name="connsiteY256" fmla="*/ 1048230 h 3921933"/>
              <a:gd name="connsiteX257" fmla="*/ 3567779 w 3828481"/>
              <a:gd name="connsiteY257" fmla="*/ 977508 h 3921933"/>
              <a:gd name="connsiteX258" fmla="*/ 3571116 w 3828481"/>
              <a:gd name="connsiteY258" fmla="*/ 882848 h 3921933"/>
              <a:gd name="connsiteX259" fmla="*/ 3427521 w 3828481"/>
              <a:gd name="connsiteY259" fmla="*/ 812054 h 3921933"/>
              <a:gd name="connsiteX260" fmla="*/ 3264864 w 3828481"/>
              <a:gd name="connsiteY260" fmla="*/ 738517 h 3921933"/>
              <a:gd name="connsiteX261" fmla="*/ 3253858 w 3828481"/>
              <a:gd name="connsiteY261" fmla="*/ 719923 h 3921933"/>
              <a:gd name="connsiteX262" fmla="*/ 3246088 w 3828481"/>
              <a:gd name="connsiteY262" fmla="*/ 706804 h 3921933"/>
              <a:gd name="connsiteX263" fmla="*/ 3243338 w 3828481"/>
              <a:gd name="connsiteY263" fmla="*/ 702153 h 3921933"/>
              <a:gd name="connsiteX264" fmla="*/ 3214347 w 3828481"/>
              <a:gd name="connsiteY264" fmla="*/ 682218 h 3921933"/>
              <a:gd name="connsiteX265" fmla="*/ 3179133 w 3828481"/>
              <a:gd name="connsiteY265" fmla="*/ 679598 h 3921933"/>
              <a:gd name="connsiteX266" fmla="*/ 3147797 w 3828481"/>
              <a:gd name="connsiteY266" fmla="*/ 689327 h 3921933"/>
              <a:gd name="connsiteX267" fmla="*/ 3089077 w 3828481"/>
              <a:gd name="connsiteY267" fmla="*/ 700469 h 3921933"/>
              <a:gd name="connsiteX268" fmla="*/ 3047509 w 3828481"/>
              <a:gd name="connsiteY268" fmla="*/ 678533 h 3921933"/>
              <a:gd name="connsiteX269" fmla="*/ 3027018 w 3828481"/>
              <a:gd name="connsiteY269" fmla="*/ 665214 h 3921933"/>
              <a:gd name="connsiteX270" fmla="*/ 3008855 w 3828481"/>
              <a:gd name="connsiteY270" fmla="*/ 661411 h 3921933"/>
              <a:gd name="connsiteX271" fmla="*/ 2986670 w 3828481"/>
              <a:gd name="connsiteY271" fmla="*/ 631520 h 3921933"/>
              <a:gd name="connsiteX272" fmla="*/ 3041071 w 3828481"/>
              <a:gd name="connsiteY272" fmla="*/ 635068 h 3921933"/>
              <a:gd name="connsiteX273" fmla="*/ 3069210 w 3828481"/>
              <a:gd name="connsiteY273" fmla="*/ 653128 h 3921933"/>
              <a:gd name="connsiteX274" fmla="*/ 3096003 w 3828481"/>
              <a:gd name="connsiteY274" fmla="*/ 668291 h 3921933"/>
              <a:gd name="connsiteX275" fmla="*/ 3136259 w 3828481"/>
              <a:gd name="connsiteY275" fmla="*/ 659197 h 3921933"/>
              <a:gd name="connsiteX276" fmla="*/ 3175350 w 3828481"/>
              <a:gd name="connsiteY276" fmla="*/ 647500 h 3921933"/>
              <a:gd name="connsiteX277" fmla="*/ 3228413 w 3828481"/>
              <a:gd name="connsiteY277" fmla="*/ 652681 h 3921933"/>
              <a:gd name="connsiteX278" fmla="*/ 3271264 w 3828481"/>
              <a:gd name="connsiteY278" fmla="*/ 684138 h 3921933"/>
              <a:gd name="connsiteX279" fmla="*/ 3284860 w 3828481"/>
              <a:gd name="connsiteY279" fmla="*/ 707101 h 3921933"/>
              <a:gd name="connsiteX280" fmla="*/ 3293763 w 3828481"/>
              <a:gd name="connsiteY280" fmla="*/ 722140 h 3921933"/>
              <a:gd name="connsiteX281" fmla="*/ 3432919 w 3828481"/>
              <a:gd name="connsiteY281" fmla="*/ 780424 h 3921933"/>
              <a:gd name="connsiteX282" fmla="*/ 3602978 w 3828481"/>
              <a:gd name="connsiteY282" fmla="*/ 872105 h 3921933"/>
              <a:gd name="connsiteX283" fmla="*/ 3599009 w 3828481"/>
              <a:gd name="connsiteY283" fmla="*/ 990773 h 3921933"/>
              <a:gd name="connsiteX284" fmla="*/ 3548693 w 3828481"/>
              <a:gd name="connsiteY284" fmla="*/ 1071894 h 3921933"/>
              <a:gd name="connsiteX285" fmla="*/ 3502631 w 3828481"/>
              <a:gd name="connsiteY285" fmla="*/ 1147188 h 3921933"/>
              <a:gd name="connsiteX286" fmla="*/ 3508320 w 3828481"/>
              <a:gd name="connsiteY286" fmla="*/ 1235010 h 3921933"/>
              <a:gd name="connsiteX287" fmla="*/ 3512266 w 3828481"/>
              <a:gd name="connsiteY287" fmla="*/ 1254829 h 3921933"/>
              <a:gd name="connsiteX288" fmla="*/ 3394528 w 3828481"/>
              <a:gd name="connsiteY288" fmla="*/ 1482221 h 3921933"/>
              <a:gd name="connsiteX289" fmla="*/ 3380513 w 3828481"/>
              <a:gd name="connsiteY289" fmla="*/ 1490523 h 3921933"/>
              <a:gd name="connsiteX290" fmla="*/ 3363458 w 3828481"/>
              <a:gd name="connsiteY290" fmla="*/ 1502471 h 3921933"/>
              <a:gd name="connsiteX291" fmla="*/ 3269277 w 3828481"/>
              <a:gd name="connsiteY291" fmla="*/ 1611042 h 3921933"/>
              <a:gd name="connsiteX292" fmla="*/ 3186548 w 3828481"/>
              <a:gd name="connsiteY292" fmla="*/ 1711354 h 3921933"/>
              <a:gd name="connsiteX293" fmla="*/ 2936003 w 3828481"/>
              <a:gd name="connsiteY293" fmla="*/ 1792143 h 3921933"/>
              <a:gd name="connsiteX294" fmla="*/ 2849679 w 3828481"/>
              <a:gd name="connsiteY294" fmla="*/ 1739138 h 3921933"/>
              <a:gd name="connsiteX295" fmla="*/ 2813264 w 3828481"/>
              <a:gd name="connsiteY295" fmla="*/ 1712692 h 3921933"/>
              <a:gd name="connsiteX296" fmla="*/ 2661030 w 3828481"/>
              <a:gd name="connsiteY296" fmla="*/ 1647386 h 3921933"/>
              <a:gd name="connsiteX297" fmla="*/ 2417381 w 3828481"/>
              <a:gd name="connsiteY297" fmla="*/ 1492199 h 3921933"/>
              <a:gd name="connsiteX298" fmla="*/ 2398362 w 3828481"/>
              <a:gd name="connsiteY298" fmla="*/ 1453225 h 3921933"/>
              <a:gd name="connsiteX299" fmla="*/ 2530990 w 3828481"/>
              <a:gd name="connsiteY299" fmla="*/ 1024676 h 3921933"/>
              <a:gd name="connsiteX300" fmla="*/ 2560567 w 3828481"/>
              <a:gd name="connsiteY300" fmla="*/ 993124 h 3921933"/>
              <a:gd name="connsiteX301" fmla="*/ 2685424 w 3828481"/>
              <a:gd name="connsiteY301" fmla="*/ 827952 h 3921933"/>
              <a:gd name="connsiteX302" fmla="*/ 2699064 w 3828481"/>
              <a:gd name="connsiteY302" fmla="*/ 795166 h 3921933"/>
              <a:gd name="connsiteX303" fmla="*/ 2726155 w 3828481"/>
              <a:gd name="connsiteY303" fmla="*/ 736268 h 3921933"/>
              <a:gd name="connsiteX304" fmla="*/ 2873265 w 3828481"/>
              <a:gd name="connsiteY304" fmla="*/ 671323 h 3921933"/>
              <a:gd name="connsiteX305" fmla="*/ 2935982 w 3828481"/>
              <a:gd name="connsiteY305" fmla="*/ 651879 h 3921933"/>
              <a:gd name="connsiteX306" fmla="*/ 2986670 w 3828481"/>
              <a:gd name="connsiteY306" fmla="*/ 631520 h 3921933"/>
              <a:gd name="connsiteX307" fmla="*/ 3010447 w 3828481"/>
              <a:gd name="connsiteY307" fmla="*/ 558525 h 3921933"/>
              <a:gd name="connsiteX308" fmla="*/ 2937717 w 3828481"/>
              <a:gd name="connsiteY308" fmla="*/ 581110 h 3921933"/>
              <a:gd name="connsiteX309" fmla="*/ 2841363 w 3828481"/>
              <a:gd name="connsiteY309" fmla="*/ 606409 h 3921933"/>
              <a:gd name="connsiteX310" fmla="*/ 2697714 w 3828481"/>
              <a:gd name="connsiteY310" fmla="*/ 663412 h 3921933"/>
              <a:gd name="connsiteX311" fmla="*/ 2670339 w 3828481"/>
              <a:gd name="connsiteY311" fmla="*/ 726856 h 3921933"/>
              <a:gd name="connsiteX312" fmla="*/ 2653186 w 3828481"/>
              <a:gd name="connsiteY312" fmla="*/ 768764 h 3921933"/>
              <a:gd name="connsiteX313" fmla="*/ 2491806 w 3828481"/>
              <a:gd name="connsiteY313" fmla="*/ 978792 h 3921933"/>
              <a:gd name="connsiteX314" fmla="*/ 2458313 w 3828481"/>
              <a:gd name="connsiteY314" fmla="*/ 1013763 h 3921933"/>
              <a:gd name="connsiteX315" fmla="*/ 2302363 w 3828481"/>
              <a:gd name="connsiteY315" fmla="*/ 1487574 h 3921933"/>
              <a:gd name="connsiteX316" fmla="*/ 2583843 w 3828481"/>
              <a:gd name="connsiteY316" fmla="*/ 1682759 h 3921933"/>
              <a:gd name="connsiteX317" fmla="*/ 2784539 w 3828481"/>
              <a:gd name="connsiteY317" fmla="*/ 1771078 h 3921933"/>
              <a:gd name="connsiteX318" fmla="*/ 2831776 w 3828481"/>
              <a:gd name="connsiteY318" fmla="*/ 1808829 h 3921933"/>
              <a:gd name="connsiteX319" fmla="*/ 2919478 w 3828481"/>
              <a:gd name="connsiteY319" fmla="*/ 1869895 h 3921933"/>
              <a:gd name="connsiteX320" fmla="*/ 3169300 w 3828481"/>
              <a:gd name="connsiteY320" fmla="*/ 1797286 h 3921933"/>
              <a:gd name="connsiteX321" fmla="*/ 3258672 w 3828481"/>
              <a:gd name="connsiteY321" fmla="*/ 1697460 h 3921933"/>
              <a:gd name="connsiteX322" fmla="*/ 3386525 w 3828481"/>
              <a:gd name="connsiteY322" fmla="*/ 1564882 h 3921933"/>
              <a:gd name="connsiteX323" fmla="*/ 3412066 w 3828481"/>
              <a:gd name="connsiteY323" fmla="*/ 1549763 h 3921933"/>
              <a:gd name="connsiteX324" fmla="*/ 3428016 w 3828481"/>
              <a:gd name="connsiteY324" fmla="*/ 1540311 h 3921933"/>
              <a:gd name="connsiteX325" fmla="*/ 3562482 w 3828481"/>
              <a:gd name="connsiteY325" fmla="*/ 1304870 h 3921933"/>
              <a:gd name="connsiteX326" fmla="*/ 3557753 w 3828481"/>
              <a:gd name="connsiteY326" fmla="*/ 1281821 h 3921933"/>
              <a:gd name="connsiteX327" fmla="*/ 3550426 w 3828481"/>
              <a:gd name="connsiteY327" fmla="*/ 1167256 h 3921933"/>
              <a:gd name="connsiteX328" fmla="*/ 3620544 w 3828481"/>
              <a:gd name="connsiteY328" fmla="*/ 1051880 h 3921933"/>
              <a:gd name="connsiteX329" fmla="*/ 3679994 w 3828481"/>
              <a:gd name="connsiteY329" fmla="*/ 964244 h 3921933"/>
              <a:gd name="connsiteX330" fmla="*/ 3687632 w 3828481"/>
              <a:gd name="connsiteY330" fmla="*/ 844881 h 3921933"/>
              <a:gd name="connsiteX331" fmla="*/ 3513176 w 3828481"/>
              <a:gd name="connsiteY331" fmla="*/ 755802 h 3921933"/>
              <a:gd name="connsiteX332" fmla="*/ 3318608 w 3828481"/>
              <a:gd name="connsiteY332" fmla="*/ 665347 h 3921933"/>
              <a:gd name="connsiteX333" fmla="*/ 3307093 w 3828481"/>
              <a:gd name="connsiteY333" fmla="*/ 641512 h 3921933"/>
              <a:gd name="connsiteX334" fmla="*/ 3297357 w 3828481"/>
              <a:gd name="connsiteY334" fmla="*/ 620683 h 3921933"/>
              <a:gd name="connsiteX335" fmla="*/ 3295597 w 3828481"/>
              <a:gd name="connsiteY335" fmla="*/ 617695 h 3921933"/>
              <a:gd name="connsiteX336" fmla="*/ 3259732 w 3828481"/>
              <a:gd name="connsiteY336" fmla="*/ 591130 h 3921933"/>
              <a:gd name="connsiteX337" fmla="*/ 3215223 w 3828481"/>
              <a:gd name="connsiteY337" fmla="*/ 586621 h 3921933"/>
              <a:gd name="connsiteX338" fmla="*/ 3177101 w 3828481"/>
              <a:gd name="connsiteY338" fmla="*/ 598093 h 3921933"/>
              <a:gd name="connsiteX339" fmla="*/ 3107451 w 3828481"/>
              <a:gd name="connsiteY339" fmla="*/ 610188 h 3921933"/>
              <a:gd name="connsiteX340" fmla="*/ 3058603 w 3828481"/>
              <a:gd name="connsiteY340" fmla="*/ 582227 h 3921933"/>
              <a:gd name="connsiteX341" fmla="*/ 3033484 w 3828481"/>
              <a:gd name="connsiteY341" fmla="*/ 564241 h 3921933"/>
              <a:gd name="connsiteX342" fmla="*/ 3010447 w 3828481"/>
              <a:gd name="connsiteY342" fmla="*/ 558525 h 3921933"/>
              <a:gd name="connsiteX343" fmla="*/ 3017017 w 3828481"/>
              <a:gd name="connsiteY343" fmla="*/ 527183 h 3921933"/>
              <a:gd name="connsiteX344" fmla="*/ 3050405 w 3828481"/>
              <a:gd name="connsiteY344" fmla="*/ 535773 h 3921933"/>
              <a:gd name="connsiteX345" fmla="*/ 3083585 w 3828481"/>
              <a:gd name="connsiteY345" fmla="*/ 558590 h 3921933"/>
              <a:gd name="connsiteX346" fmla="*/ 3117060 w 3828481"/>
              <a:gd name="connsiteY346" fmla="*/ 579398 h 3921933"/>
              <a:gd name="connsiteX347" fmla="*/ 3167498 w 3828481"/>
              <a:gd name="connsiteY347" fmla="*/ 568704 h 3921933"/>
              <a:gd name="connsiteX348" fmla="*/ 3213787 w 3828481"/>
              <a:gd name="connsiteY348" fmla="*/ 555356 h 3921933"/>
              <a:gd name="connsiteX349" fmla="*/ 3276873 w 3828481"/>
              <a:gd name="connsiteY349" fmla="*/ 562475 h 3921933"/>
              <a:gd name="connsiteX350" fmla="*/ 3326783 w 3828481"/>
              <a:gd name="connsiteY350" fmla="*/ 601424 h 3921933"/>
              <a:gd name="connsiteX351" fmla="*/ 3341045 w 3828481"/>
              <a:gd name="connsiteY351" fmla="*/ 629905 h 3921933"/>
              <a:gd name="connsiteX352" fmla="*/ 3350726 w 3828481"/>
              <a:gd name="connsiteY352" fmla="*/ 650018 h 3921933"/>
              <a:gd name="connsiteX353" fmla="*/ 3521308 w 3828481"/>
              <a:gd name="connsiteY353" fmla="*/ 724403 h 3921933"/>
              <a:gd name="connsiteX354" fmla="*/ 3722442 w 3828481"/>
              <a:gd name="connsiteY354" fmla="*/ 835347 h 3921933"/>
              <a:gd name="connsiteX355" fmla="*/ 3714828 w 3828481"/>
              <a:gd name="connsiteY355" fmla="*/ 977954 h 3921933"/>
              <a:gd name="connsiteX356" fmla="*/ 3649501 w 3828481"/>
              <a:gd name="connsiteY356" fmla="*/ 1075723 h 3921933"/>
              <a:gd name="connsiteX357" fmla="*/ 3586711 w 3828481"/>
              <a:gd name="connsiteY357" fmla="*/ 1177154 h 3921933"/>
              <a:gd name="connsiteX358" fmla="*/ 3594438 w 3828481"/>
              <a:gd name="connsiteY358" fmla="*/ 1276708 h 3921933"/>
              <a:gd name="connsiteX359" fmla="*/ 3599226 w 3828481"/>
              <a:gd name="connsiteY359" fmla="*/ 1300459 h 3921933"/>
              <a:gd name="connsiteX360" fmla="*/ 3450401 w 3828481"/>
              <a:gd name="connsiteY360" fmla="*/ 1570634 h 3921933"/>
              <a:gd name="connsiteX361" fmla="*/ 3432807 w 3828481"/>
              <a:gd name="connsiteY361" fmla="*/ 1581056 h 3921933"/>
              <a:gd name="connsiteX362" fmla="*/ 3410552 w 3828481"/>
              <a:gd name="connsiteY362" fmla="*/ 1594237 h 3921933"/>
              <a:gd name="connsiteX363" fmla="*/ 3287935 w 3828481"/>
              <a:gd name="connsiteY363" fmla="*/ 1721866 h 3921933"/>
              <a:gd name="connsiteX364" fmla="*/ 3196061 w 3828481"/>
              <a:gd name="connsiteY364" fmla="*/ 1824267 h 3921933"/>
              <a:gd name="connsiteX365" fmla="*/ 2905871 w 3828481"/>
              <a:gd name="connsiteY365" fmla="*/ 1904528 h 3921933"/>
              <a:gd name="connsiteX366" fmla="*/ 2810812 w 3828481"/>
              <a:gd name="connsiteY366" fmla="*/ 1838592 h 3921933"/>
              <a:gd name="connsiteX367" fmla="*/ 2765254 w 3828481"/>
              <a:gd name="connsiteY367" fmla="*/ 1802438 h 3921933"/>
              <a:gd name="connsiteX368" fmla="*/ 2573076 w 3828481"/>
              <a:gd name="connsiteY368" fmla="*/ 1719799 h 3921933"/>
              <a:gd name="connsiteX369" fmla="*/ 2290139 w 3828481"/>
              <a:gd name="connsiteY369" fmla="*/ 1543940 h 3921933"/>
              <a:gd name="connsiteX370" fmla="*/ 2270420 w 3828481"/>
              <a:gd name="connsiteY370" fmla="*/ 1505008 h 3921933"/>
              <a:gd name="connsiteX371" fmla="*/ 2433013 w 3828481"/>
              <a:gd name="connsiteY371" fmla="*/ 994802 h 3921933"/>
              <a:gd name="connsiteX372" fmla="*/ 2467011 w 3828481"/>
              <a:gd name="connsiteY372" fmla="*/ 959508 h 3921933"/>
              <a:gd name="connsiteX373" fmla="*/ 2621772 w 3828481"/>
              <a:gd name="connsiteY373" fmla="*/ 758936 h 3921933"/>
              <a:gd name="connsiteX374" fmla="*/ 2638194 w 3828481"/>
              <a:gd name="connsiteY374" fmla="*/ 718971 h 3921933"/>
              <a:gd name="connsiteX375" fmla="*/ 2670826 w 3828481"/>
              <a:gd name="connsiteY375" fmla="*/ 648666 h 3921933"/>
              <a:gd name="connsiteX376" fmla="*/ 2848063 w 3828481"/>
              <a:gd name="connsiteY376" fmla="*/ 575107 h 3921933"/>
              <a:gd name="connsiteX377" fmla="*/ 2925732 w 3828481"/>
              <a:gd name="connsiteY377" fmla="*/ 552727 h 3921933"/>
              <a:gd name="connsiteX378" fmla="*/ 3017017 w 3828481"/>
              <a:gd name="connsiteY378" fmla="*/ 527183 h 3921933"/>
              <a:gd name="connsiteX379" fmla="*/ 3013429 w 3828481"/>
              <a:gd name="connsiteY379" fmla="*/ 452694 h 3921933"/>
              <a:gd name="connsiteX380" fmla="*/ 2926322 w 3828481"/>
              <a:gd name="connsiteY380" fmla="*/ 478153 h 3921933"/>
              <a:gd name="connsiteX381" fmla="*/ 2815078 w 3828481"/>
              <a:gd name="connsiteY381" fmla="*/ 507128 h 3921933"/>
              <a:gd name="connsiteX382" fmla="*/ 2643346 w 3828481"/>
              <a:gd name="connsiteY382" fmla="*/ 571867 h 3921933"/>
              <a:gd name="connsiteX383" fmla="*/ 2609236 w 3828481"/>
              <a:gd name="connsiteY383" fmla="*/ 649682 h 3921933"/>
              <a:gd name="connsiteX384" fmla="*/ 2588913 w 3828481"/>
              <a:gd name="connsiteY384" fmla="*/ 698647 h 3921933"/>
              <a:gd name="connsiteX385" fmla="*/ 2397066 w 3828481"/>
              <a:gd name="connsiteY385" fmla="*/ 944459 h 3921933"/>
              <a:gd name="connsiteX386" fmla="*/ 2359240 w 3828481"/>
              <a:gd name="connsiteY386" fmla="*/ 982700 h 3921933"/>
              <a:gd name="connsiteX387" fmla="*/ 2173727 w 3828481"/>
              <a:gd name="connsiteY387" fmla="*/ 1537529 h 3921933"/>
              <a:gd name="connsiteX388" fmla="*/ 2494901 w 3828481"/>
              <a:gd name="connsiteY388" fmla="*/ 1753522 h 3921933"/>
              <a:gd name="connsiteX389" fmla="*/ 2737383 w 3828481"/>
              <a:gd name="connsiteY389" fmla="*/ 1858441 h 3921933"/>
              <a:gd name="connsiteX390" fmla="*/ 2794049 w 3828481"/>
              <a:gd name="connsiteY390" fmla="*/ 1906485 h 3921933"/>
              <a:gd name="connsiteX391" fmla="*/ 2891338 w 3828481"/>
              <a:gd name="connsiteY391" fmla="*/ 1979965 h 3921933"/>
              <a:gd name="connsiteX392" fmla="*/ 3182686 w 3828481"/>
              <a:gd name="connsiteY392" fmla="*/ 1912311 h 3921933"/>
              <a:gd name="connsiteX393" fmla="*/ 3281535 w 3828481"/>
              <a:gd name="connsiteY393" fmla="*/ 1809092 h 3921933"/>
              <a:gd name="connsiteX394" fmla="*/ 3439135 w 3828481"/>
              <a:gd name="connsiteY394" fmla="*/ 1657792 h 3921933"/>
              <a:gd name="connsiteX395" fmla="*/ 3466609 w 3828481"/>
              <a:gd name="connsiteY395" fmla="*/ 1641521 h 3921933"/>
              <a:gd name="connsiteX396" fmla="*/ 3486666 w 3828481"/>
              <a:gd name="connsiteY396" fmla="*/ 1629644 h 3921933"/>
              <a:gd name="connsiteX397" fmla="*/ 3651251 w 3828481"/>
              <a:gd name="connsiteY397" fmla="*/ 1351611 h 3921933"/>
              <a:gd name="connsiteX398" fmla="*/ 3645663 w 3828481"/>
              <a:gd name="connsiteY398" fmla="*/ 1324651 h 3921933"/>
              <a:gd name="connsiteX399" fmla="*/ 3640369 w 3828481"/>
              <a:gd name="connsiteY399" fmla="*/ 1187833 h 3921933"/>
              <a:gd name="connsiteX400" fmla="*/ 3725741 w 3828481"/>
              <a:gd name="connsiteY400" fmla="*/ 1053091 h 3921933"/>
              <a:gd name="connsiteX401" fmla="*/ 3799653 w 3828481"/>
              <a:gd name="connsiteY401" fmla="*/ 949135 h 3921933"/>
              <a:gd name="connsiteX402" fmla="*/ 3811482 w 3828481"/>
              <a:gd name="connsiteY402" fmla="*/ 805503 h 3921933"/>
              <a:gd name="connsiteX403" fmla="*/ 3606003 w 3828481"/>
              <a:gd name="connsiteY403" fmla="*/ 697873 h 3921933"/>
              <a:gd name="connsiteX404" fmla="*/ 3377900 w 3828481"/>
              <a:gd name="connsiteY404" fmla="*/ 587760 h 3921933"/>
              <a:gd name="connsiteX405" fmla="*/ 3365008 w 3828481"/>
              <a:gd name="connsiteY405" fmla="*/ 558466 h 3921933"/>
              <a:gd name="connsiteX406" fmla="*/ 3352706 w 3828481"/>
              <a:gd name="connsiteY406" fmla="*/ 531412 h 3921933"/>
              <a:gd name="connsiteX407" fmla="*/ 3351400 w 3828481"/>
              <a:gd name="connsiteY407" fmla="*/ 529218 h 3921933"/>
              <a:gd name="connsiteX408" fmla="*/ 3308207 w 3828481"/>
              <a:gd name="connsiteY408" fmla="*/ 495934 h 3921933"/>
              <a:gd name="connsiteX409" fmla="*/ 3253892 w 3828481"/>
              <a:gd name="connsiteY409" fmla="*/ 489864 h 3921933"/>
              <a:gd name="connsiteX410" fmla="*/ 3208344 w 3828481"/>
              <a:gd name="connsiteY410" fmla="*/ 503187 h 3921933"/>
              <a:gd name="connsiteX411" fmla="*/ 3128324 w 3828481"/>
              <a:gd name="connsiteY411" fmla="*/ 516594 h 3921933"/>
              <a:gd name="connsiteX412" fmla="*/ 3071377 w 3828481"/>
              <a:gd name="connsiteY412" fmla="*/ 483094 h 3921933"/>
              <a:gd name="connsiteX413" fmla="*/ 3041219 w 3828481"/>
              <a:gd name="connsiteY413" fmla="*/ 460349 h 3921933"/>
              <a:gd name="connsiteX414" fmla="*/ 3013429 w 3828481"/>
              <a:gd name="connsiteY414" fmla="*/ 452694 h 3921933"/>
              <a:gd name="connsiteX415" fmla="*/ 3019641 w 3828481"/>
              <a:gd name="connsiteY415" fmla="*/ 420922 h 3921933"/>
              <a:gd name="connsiteX416" fmla="*/ 3057957 w 3828481"/>
              <a:gd name="connsiteY416" fmla="*/ 431590 h 3921933"/>
              <a:gd name="connsiteX417" fmla="*/ 3096064 w 3828481"/>
              <a:gd name="connsiteY417" fmla="*/ 459606 h 3921933"/>
              <a:gd name="connsiteX418" fmla="*/ 3136484 w 3828481"/>
              <a:gd name="connsiteY418" fmla="*/ 485883 h 3921933"/>
              <a:gd name="connsiteX419" fmla="*/ 3197291 w 3828481"/>
              <a:gd name="connsiteY419" fmla="*/ 473878 h 3921933"/>
              <a:gd name="connsiteX420" fmla="*/ 3251007 w 3828481"/>
              <a:gd name="connsiteY420" fmla="*/ 458681 h 3921933"/>
              <a:gd name="connsiteX421" fmla="*/ 3323659 w 3828481"/>
              <a:gd name="connsiteY421" fmla="*/ 468003 h 3921933"/>
              <a:gd name="connsiteX422" fmla="*/ 3380527 w 3828481"/>
              <a:gd name="connsiteY422" fmla="*/ 513839 h 3921933"/>
              <a:gd name="connsiteX423" fmla="*/ 3396811 w 3828481"/>
              <a:gd name="connsiteY423" fmla="*/ 548865 h 3921933"/>
              <a:gd name="connsiteX424" fmla="*/ 3407657 w 3828481"/>
              <a:gd name="connsiteY424" fmla="*/ 573460 h 3921933"/>
              <a:gd name="connsiteX425" fmla="*/ 3611124 w 3828481"/>
              <a:gd name="connsiteY425" fmla="*/ 666407 h 3921933"/>
              <a:gd name="connsiteX426" fmla="*/ 3806664 w 3828481"/>
              <a:gd name="connsiteY426" fmla="*/ 737188 h 3921933"/>
              <a:gd name="connsiteX427" fmla="*/ 3825943 w 3828481"/>
              <a:gd name="connsiteY427" fmla="*/ 761122 h 3921933"/>
              <a:gd name="connsiteX428" fmla="*/ 3825943 w 3828481"/>
              <a:gd name="connsiteY428" fmla="*/ 972289 h 3921933"/>
              <a:gd name="connsiteX429" fmla="*/ 3795912 w 3828481"/>
              <a:gd name="connsiteY429" fmla="*/ 1024242 h 3921933"/>
              <a:gd name="connsiteX430" fmla="*/ 3750480 w 3828481"/>
              <a:gd name="connsiteY430" fmla="*/ 1077950 h 3921933"/>
              <a:gd name="connsiteX431" fmla="*/ 3672941 w 3828481"/>
              <a:gd name="connsiteY431" fmla="*/ 1197717 h 3921933"/>
              <a:gd name="connsiteX432" fmla="*/ 3680838 w 3828481"/>
              <a:gd name="connsiteY432" fmla="*/ 1316372 h 3921933"/>
              <a:gd name="connsiteX433" fmla="*/ 3686352 w 3828481"/>
              <a:gd name="connsiteY433" fmla="*/ 1344496 h 3921933"/>
              <a:gd name="connsiteX434" fmla="*/ 3507005 w 3828481"/>
              <a:gd name="connsiteY434" fmla="*/ 1657108 h 3921933"/>
              <a:gd name="connsiteX435" fmla="*/ 3485307 w 3828481"/>
              <a:gd name="connsiteY435" fmla="*/ 1669955 h 3921933"/>
              <a:gd name="connsiteX436" fmla="*/ 3457805 w 3828481"/>
              <a:gd name="connsiteY436" fmla="*/ 1686256 h 3921933"/>
              <a:gd name="connsiteX437" fmla="*/ 3305470 w 3828481"/>
              <a:gd name="connsiteY437" fmla="*/ 1832578 h 3921933"/>
              <a:gd name="connsiteX438" fmla="*/ 3205175 w 3828481"/>
              <a:gd name="connsiteY438" fmla="*/ 1937766 h 3921933"/>
              <a:gd name="connsiteX439" fmla="*/ 2877794 w 3828481"/>
              <a:gd name="connsiteY439" fmla="*/ 2011621 h 3921933"/>
              <a:gd name="connsiteX440" fmla="*/ 2773704 w 3828481"/>
              <a:gd name="connsiteY440" fmla="*/ 1932937 h 3921933"/>
              <a:gd name="connsiteX441" fmla="*/ 2719177 w 3828481"/>
              <a:gd name="connsiteY441" fmla="*/ 1886570 h 3921933"/>
              <a:gd name="connsiteX442" fmla="*/ 2487541 w 3828481"/>
              <a:gd name="connsiteY442" fmla="*/ 1787409 h 3921933"/>
              <a:gd name="connsiteX443" fmla="*/ 2164095 w 3828481"/>
              <a:gd name="connsiteY443" fmla="*/ 1590848 h 3921933"/>
              <a:gd name="connsiteX444" fmla="*/ 2143921 w 3828481"/>
              <a:gd name="connsiteY444" fmla="*/ 1551126 h 3921933"/>
              <a:gd name="connsiteX445" fmla="*/ 2336731 w 3828481"/>
              <a:gd name="connsiteY445" fmla="*/ 959103 h 3921933"/>
              <a:gd name="connsiteX446" fmla="*/ 2374392 w 3828481"/>
              <a:gd name="connsiteY446" fmla="*/ 920548 h 3921933"/>
              <a:gd name="connsiteX447" fmla="*/ 2559754 w 3828481"/>
              <a:gd name="connsiteY447" fmla="*/ 684535 h 3921933"/>
              <a:gd name="connsiteX448" fmla="*/ 2578469 w 3828481"/>
              <a:gd name="connsiteY448" fmla="*/ 636514 h 3921933"/>
              <a:gd name="connsiteX449" fmla="*/ 2614950 w 3828481"/>
              <a:gd name="connsiteY449" fmla="*/ 555839 h 3921933"/>
              <a:gd name="connsiteX450" fmla="*/ 2821071 w 3828481"/>
              <a:gd name="connsiteY450" fmla="*/ 474012 h 3921933"/>
              <a:gd name="connsiteX451" fmla="*/ 2913880 w 3828481"/>
              <a:gd name="connsiteY451" fmla="*/ 448981 h 3921933"/>
              <a:gd name="connsiteX452" fmla="*/ 3019641 w 3828481"/>
              <a:gd name="connsiteY452" fmla="*/ 420922 h 3921933"/>
              <a:gd name="connsiteX453" fmla="*/ 3020631 w 3828481"/>
              <a:gd name="connsiteY453" fmla="*/ 314525 h 3921933"/>
              <a:gd name="connsiteX454" fmla="*/ 3063968 w 3828481"/>
              <a:gd name="connsiteY454" fmla="*/ 327589 h 3921933"/>
              <a:gd name="connsiteX455" fmla="*/ 3106853 w 3828481"/>
              <a:gd name="connsiteY455" fmla="*/ 360534 h 3921933"/>
              <a:gd name="connsiteX456" fmla="*/ 3154248 w 3828481"/>
              <a:gd name="connsiteY456" fmla="*/ 392313 h 3921933"/>
              <a:gd name="connsiteX457" fmla="*/ 3225126 w 3828481"/>
              <a:gd name="connsiteY457" fmla="*/ 379144 h 3921933"/>
              <a:gd name="connsiteX458" fmla="*/ 3286303 w 3828481"/>
              <a:gd name="connsiteY458" fmla="*/ 362122 h 3921933"/>
              <a:gd name="connsiteX459" fmla="*/ 3368556 w 3828481"/>
              <a:gd name="connsiteY459" fmla="*/ 373610 h 3921933"/>
              <a:gd name="connsiteX460" fmla="*/ 3432176 w 3828481"/>
              <a:gd name="connsiteY460" fmla="*/ 426749 h 3921933"/>
              <a:gd name="connsiteX461" fmla="*/ 3450549 w 3828481"/>
              <a:gd name="connsiteY461" fmla="*/ 467191 h 3921933"/>
              <a:gd name="connsiteX462" fmla="*/ 3462889 w 3828481"/>
              <a:gd name="connsiteY462" fmla="*/ 496813 h 3921933"/>
              <a:gd name="connsiteX463" fmla="*/ 3698867 w 3828481"/>
              <a:gd name="connsiteY463" fmla="*/ 607061 h 3921933"/>
              <a:gd name="connsiteX464" fmla="*/ 3781781 w 3828481"/>
              <a:gd name="connsiteY464" fmla="*/ 622079 h 3921933"/>
              <a:gd name="connsiteX465" fmla="*/ 3825943 w 3828481"/>
              <a:gd name="connsiteY465" fmla="*/ 636080 h 3921933"/>
              <a:gd name="connsiteX466" fmla="*/ 3825943 w 3828481"/>
              <a:gd name="connsiteY466" fmla="*/ 674977 h 3921933"/>
              <a:gd name="connsiteX467" fmla="*/ 3767873 w 3828481"/>
              <a:gd name="connsiteY467" fmla="*/ 657366 h 3921933"/>
              <a:gd name="connsiteX468" fmla="*/ 3691078 w 3828481"/>
              <a:gd name="connsiteY468" fmla="*/ 643430 h 3921933"/>
              <a:gd name="connsiteX469" fmla="*/ 3429868 w 3828481"/>
              <a:gd name="connsiteY469" fmla="*/ 515628 h 3921933"/>
              <a:gd name="connsiteX470" fmla="*/ 3415863 w 3828481"/>
              <a:gd name="connsiteY470" fmla="*/ 482567 h 3921933"/>
              <a:gd name="connsiteX471" fmla="*/ 3401106 w 3828481"/>
              <a:gd name="connsiteY471" fmla="*/ 448858 h 3921933"/>
              <a:gd name="connsiteX472" fmla="*/ 3351367 w 3828481"/>
              <a:gd name="connsiteY472" fmla="*/ 408598 h 3921933"/>
              <a:gd name="connsiteX473" fmla="*/ 3287781 w 3828481"/>
              <a:gd name="connsiteY473" fmla="*/ 400363 h 3921933"/>
              <a:gd name="connsiteX474" fmla="*/ 3235219 w 3828481"/>
              <a:gd name="connsiteY474" fmla="*/ 415629 h 3921933"/>
              <a:gd name="connsiteX475" fmla="*/ 3144234 w 3828481"/>
              <a:gd name="connsiteY475" fmla="*/ 429961 h 3921933"/>
              <a:gd name="connsiteX476" fmla="*/ 3082949 w 3828481"/>
              <a:gd name="connsiteY476" fmla="*/ 389108 h 3921933"/>
              <a:gd name="connsiteX477" fmla="*/ 3047720 w 3828481"/>
              <a:gd name="connsiteY477" fmla="*/ 361577 h 3921933"/>
              <a:gd name="connsiteX478" fmla="*/ 3014943 w 3828481"/>
              <a:gd name="connsiteY478" fmla="*/ 352170 h 3921933"/>
              <a:gd name="connsiteX479" fmla="*/ 2913752 w 3828481"/>
              <a:gd name="connsiteY479" fmla="*/ 380374 h 3921933"/>
              <a:gd name="connsiteX480" fmla="*/ 2786439 w 3828481"/>
              <a:gd name="connsiteY480" fmla="*/ 411058 h 3921933"/>
              <a:gd name="connsiteX481" fmla="*/ 2586380 w 3828481"/>
              <a:gd name="connsiteY481" fmla="*/ 483749 h 3921933"/>
              <a:gd name="connsiteX482" fmla="*/ 2547637 w 3828481"/>
              <a:gd name="connsiteY482" fmla="*/ 570579 h 3921933"/>
              <a:gd name="connsiteX483" fmla="*/ 2524636 w 3828481"/>
              <a:gd name="connsiteY483" fmla="*/ 627040 h 3921933"/>
              <a:gd name="connsiteX484" fmla="*/ 2302097 w 3828481"/>
              <a:gd name="connsiteY484" fmla="*/ 908707 h 3921933"/>
              <a:gd name="connsiteX485" fmla="*/ 2260360 w 3828481"/>
              <a:gd name="connsiteY485" fmla="*/ 950428 h 3921933"/>
              <a:gd name="connsiteX486" fmla="*/ 2044811 w 3828481"/>
              <a:gd name="connsiteY486" fmla="*/ 1586187 h 3921933"/>
              <a:gd name="connsiteX487" fmla="*/ 2408760 w 3828481"/>
              <a:gd name="connsiteY487" fmla="*/ 1824841 h 3921933"/>
              <a:gd name="connsiteX488" fmla="*/ 2690870 w 3828481"/>
              <a:gd name="connsiteY488" fmla="*/ 1946539 h 3921933"/>
              <a:gd name="connsiteX489" fmla="*/ 2756846 w 3828481"/>
              <a:gd name="connsiteY489" fmla="*/ 2005319 h 3921933"/>
              <a:gd name="connsiteX490" fmla="*/ 2863091 w 3828481"/>
              <a:gd name="connsiteY490" fmla="*/ 2090105 h 3921933"/>
              <a:gd name="connsiteX491" fmla="*/ 3192613 w 3828481"/>
              <a:gd name="connsiteY491" fmla="*/ 2026806 h 3921933"/>
              <a:gd name="connsiteX492" fmla="*/ 3299131 w 3828481"/>
              <a:gd name="connsiteY492" fmla="*/ 1920903 h 3921933"/>
              <a:gd name="connsiteX493" fmla="*/ 3487466 w 3828481"/>
              <a:gd name="connsiteY493" fmla="*/ 1750656 h 3921933"/>
              <a:gd name="connsiteX494" fmla="*/ 3519603 w 3828481"/>
              <a:gd name="connsiteY494" fmla="*/ 1731627 h 3921933"/>
              <a:gd name="connsiteX495" fmla="*/ 3544059 w 3828481"/>
              <a:gd name="connsiteY495" fmla="*/ 1717145 h 3921933"/>
              <a:gd name="connsiteX496" fmla="*/ 3735455 w 3828481"/>
              <a:gd name="connsiteY496" fmla="*/ 1396654 h 3921933"/>
              <a:gd name="connsiteX497" fmla="*/ 3729308 w 3828481"/>
              <a:gd name="connsiteY497" fmla="*/ 1365582 h 3921933"/>
              <a:gd name="connsiteX498" fmla="*/ 3721584 w 3828481"/>
              <a:gd name="connsiteY498" fmla="*/ 1212115 h 3921933"/>
              <a:gd name="connsiteX499" fmla="*/ 3822804 w 3828481"/>
              <a:gd name="connsiteY499" fmla="*/ 1058385 h 3921933"/>
              <a:gd name="connsiteX500" fmla="*/ 3825943 w 3828481"/>
              <a:gd name="connsiteY500" fmla="*/ 1054779 h 3921933"/>
              <a:gd name="connsiteX501" fmla="*/ 3825943 w 3828481"/>
              <a:gd name="connsiteY501" fmla="*/ 1105547 h 3921933"/>
              <a:gd name="connsiteX502" fmla="*/ 3794649 w 3828481"/>
              <a:gd name="connsiteY502" fmla="*/ 1142028 h 3921933"/>
              <a:gd name="connsiteX503" fmla="*/ 3756542 w 3828481"/>
              <a:gd name="connsiteY503" fmla="*/ 1217263 h 3921933"/>
              <a:gd name="connsiteX504" fmla="*/ 3764225 w 3828481"/>
              <a:gd name="connsiteY504" fmla="*/ 1355614 h 3921933"/>
              <a:gd name="connsiteX505" fmla="*/ 3771072 w 3828481"/>
              <a:gd name="connsiteY505" fmla="*/ 1388484 h 3921933"/>
              <a:gd name="connsiteX506" fmla="*/ 3561082 w 3828481"/>
              <a:gd name="connsiteY506" fmla="*/ 1743984 h 3921933"/>
              <a:gd name="connsiteX507" fmla="*/ 3535250 w 3828481"/>
              <a:gd name="connsiteY507" fmla="*/ 1759286 h 3921933"/>
              <a:gd name="connsiteX508" fmla="*/ 3505280 w 3828481"/>
              <a:gd name="connsiteY508" fmla="*/ 1777038 h 3921933"/>
              <a:gd name="connsiteX509" fmla="*/ 3322435 w 3828481"/>
              <a:gd name="connsiteY509" fmla="*/ 1943277 h 3921933"/>
              <a:gd name="connsiteX510" fmla="*/ 3214299 w 3828481"/>
              <a:gd name="connsiteY510" fmla="*/ 2050887 h 3921933"/>
              <a:gd name="connsiteX511" fmla="*/ 2846064 w 3828481"/>
              <a:gd name="connsiteY511" fmla="*/ 2117184 h 3921933"/>
              <a:gd name="connsiteX512" fmla="*/ 2732559 w 3828481"/>
              <a:gd name="connsiteY512" fmla="*/ 2026347 h 3921933"/>
              <a:gd name="connsiteX513" fmla="*/ 2668866 w 3828481"/>
              <a:gd name="connsiteY513" fmla="*/ 1969536 h 3921933"/>
              <a:gd name="connsiteX514" fmla="*/ 2398476 w 3828481"/>
              <a:gd name="connsiteY514" fmla="*/ 1853819 h 3921933"/>
              <a:gd name="connsiteX515" fmla="*/ 2034561 w 3828481"/>
              <a:gd name="connsiteY515" fmla="*/ 1636532 h 3921933"/>
              <a:gd name="connsiteX516" fmla="*/ 2013901 w 3828481"/>
              <a:gd name="connsiteY516" fmla="*/ 1595993 h 3921933"/>
              <a:gd name="connsiteX517" fmla="*/ 2236261 w 3828481"/>
              <a:gd name="connsiteY517" fmla="*/ 922220 h 3921933"/>
              <a:gd name="connsiteX518" fmla="*/ 2278282 w 3828481"/>
              <a:gd name="connsiteY518" fmla="*/ 880365 h 3921933"/>
              <a:gd name="connsiteX519" fmla="*/ 2493767 w 3828481"/>
              <a:gd name="connsiteY519" fmla="*/ 608764 h 3921933"/>
              <a:gd name="connsiteX520" fmla="*/ 2515753 w 3828481"/>
              <a:gd name="connsiteY520" fmla="*/ 554380 h 3921933"/>
              <a:gd name="connsiteX521" fmla="*/ 2557209 w 3828481"/>
              <a:gd name="connsiteY521" fmla="*/ 462625 h 3921933"/>
              <a:gd name="connsiteX522" fmla="*/ 2791829 w 3828481"/>
              <a:gd name="connsiteY522" fmla="*/ 373153 h 3921933"/>
              <a:gd name="connsiteX523" fmla="*/ 2900344 w 3828481"/>
              <a:gd name="connsiteY523" fmla="*/ 345825 h 3921933"/>
              <a:gd name="connsiteX524" fmla="*/ 3020631 w 3828481"/>
              <a:gd name="connsiteY524" fmla="*/ 314525 h 3921933"/>
              <a:gd name="connsiteX525" fmla="*/ 3022156 w 3828481"/>
              <a:gd name="connsiteY525" fmla="*/ 213889 h 3921933"/>
              <a:gd name="connsiteX526" fmla="*/ 3070232 w 3828481"/>
              <a:gd name="connsiteY526" fmla="*/ 229333 h 3921933"/>
              <a:gd name="connsiteX527" fmla="*/ 3118491 w 3828481"/>
              <a:gd name="connsiteY527" fmla="*/ 267594 h 3921933"/>
              <a:gd name="connsiteX528" fmla="*/ 3172565 w 3828481"/>
              <a:gd name="connsiteY528" fmla="*/ 305016 h 3921933"/>
              <a:gd name="connsiteX529" fmla="*/ 3253780 w 3828481"/>
              <a:gd name="connsiteY529" fmla="*/ 290511 h 3921933"/>
              <a:gd name="connsiteX530" fmla="*/ 3322417 w 3828481"/>
              <a:gd name="connsiteY530" fmla="*/ 271666 h 3921933"/>
              <a:gd name="connsiteX531" fmla="*/ 3413929 w 3828481"/>
              <a:gd name="connsiteY531" fmla="*/ 285144 h 3921933"/>
              <a:gd name="connsiteX532" fmla="*/ 3484187 w 3828481"/>
              <a:gd name="connsiteY532" fmla="*/ 344970 h 3921933"/>
              <a:gd name="connsiteX533" fmla="*/ 3504226 w 3828481"/>
              <a:gd name="connsiteY533" fmla="*/ 390720 h 3921933"/>
              <a:gd name="connsiteX534" fmla="*/ 3518005 w 3828481"/>
              <a:gd name="connsiteY534" fmla="*/ 424656 h 3921933"/>
              <a:gd name="connsiteX535" fmla="*/ 3786381 w 3828481"/>
              <a:gd name="connsiteY535" fmla="*/ 552647 h 3921933"/>
              <a:gd name="connsiteX536" fmla="*/ 3825943 w 3828481"/>
              <a:gd name="connsiteY536" fmla="*/ 560157 h 3921933"/>
              <a:gd name="connsiteX537" fmla="*/ 3825943 w 3828481"/>
              <a:gd name="connsiteY537" fmla="*/ 592249 h 3921933"/>
              <a:gd name="connsiteX538" fmla="*/ 3782843 w 3828481"/>
              <a:gd name="connsiteY538" fmla="*/ 584281 h 3921933"/>
              <a:gd name="connsiteX539" fmla="*/ 3489621 w 3828481"/>
              <a:gd name="connsiteY539" fmla="*/ 438141 h 3921933"/>
              <a:gd name="connsiteX540" fmla="*/ 3474027 w 3828481"/>
              <a:gd name="connsiteY540" fmla="*/ 400500 h 3921933"/>
              <a:gd name="connsiteX541" fmla="*/ 3456622 w 3828481"/>
              <a:gd name="connsiteY541" fmla="*/ 359831 h 3921933"/>
              <a:gd name="connsiteX542" fmla="*/ 3400111 w 3828481"/>
              <a:gd name="connsiteY542" fmla="*/ 312851 h 3921933"/>
              <a:gd name="connsiteX543" fmla="*/ 3327136 w 3828481"/>
              <a:gd name="connsiteY543" fmla="*/ 302833 h 3921933"/>
              <a:gd name="connsiteX544" fmla="*/ 3267378 w 3828481"/>
              <a:gd name="connsiteY544" fmla="*/ 319747 h 3921933"/>
              <a:gd name="connsiteX545" fmla="*/ 3165529 w 3828481"/>
              <a:gd name="connsiteY545" fmla="*/ 335765 h 3921933"/>
              <a:gd name="connsiteX546" fmla="*/ 3096002 w 3828481"/>
              <a:gd name="connsiteY546" fmla="*/ 289785 h 3921933"/>
              <a:gd name="connsiteX547" fmla="*/ 3055844 w 3828481"/>
              <a:gd name="connsiteY547" fmla="*/ 257059 h 3921933"/>
              <a:gd name="connsiteX548" fmla="*/ 3018090 w 3828481"/>
              <a:gd name="connsiteY548" fmla="*/ 245763 h 3921933"/>
              <a:gd name="connsiteX549" fmla="*/ 2902926 w 3828481"/>
              <a:gd name="connsiteY549" fmla="*/ 277082 h 3921933"/>
              <a:gd name="connsiteX550" fmla="*/ 2759643 w 3828481"/>
              <a:gd name="connsiteY550" fmla="*/ 310237 h 3921933"/>
              <a:gd name="connsiteX551" fmla="*/ 2531421 w 3828481"/>
              <a:gd name="connsiteY551" fmla="*/ 391128 h 3921933"/>
              <a:gd name="connsiteX552" fmla="*/ 2488766 w 3828481"/>
              <a:gd name="connsiteY552" fmla="*/ 490203 h 3921933"/>
              <a:gd name="connsiteX553" fmla="*/ 2463265 w 3828481"/>
              <a:gd name="connsiteY553" fmla="*/ 553709 h 3921933"/>
              <a:gd name="connsiteX554" fmla="*/ 2210037 w 3828481"/>
              <a:gd name="connsiteY554" fmla="*/ 871291 h 3921933"/>
              <a:gd name="connsiteX555" fmla="*/ 2162869 w 3828481"/>
              <a:gd name="connsiteY555" fmla="*/ 916962 h 3921933"/>
              <a:gd name="connsiteX556" fmla="*/ 1917604 w 3828481"/>
              <a:gd name="connsiteY556" fmla="*/ 1634156 h 3921933"/>
              <a:gd name="connsiteX557" fmla="*/ 2322011 w 3828481"/>
              <a:gd name="connsiteY557" fmla="*/ 1895398 h 3921933"/>
              <a:gd name="connsiteX558" fmla="*/ 2643576 w 3828481"/>
              <a:gd name="connsiteY558" fmla="*/ 2033615 h 3921933"/>
              <a:gd name="connsiteX559" fmla="*/ 2718429 w 3828481"/>
              <a:gd name="connsiteY559" fmla="*/ 2103022 h 3921933"/>
              <a:gd name="connsiteX560" fmla="*/ 2835156 w 3828481"/>
              <a:gd name="connsiteY560" fmla="*/ 2201184 h 3921933"/>
              <a:gd name="connsiteX561" fmla="*/ 2834523 w 3828481"/>
              <a:gd name="connsiteY561" fmla="*/ 2200070 h 3921933"/>
              <a:gd name="connsiteX562" fmla="*/ 3203040 w 3828481"/>
              <a:gd name="connsiteY562" fmla="*/ 2138049 h 3921933"/>
              <a:gd name="connsiteX563" fmla="*/ 3316518 w 3828481"/>
              <a:gd name="connsiteY563" fmla="*/ 2029498 h 3921933"/>
              <a:gd name="connsiteX564" fmla="*/ 3536291 w 3828481"/>
              <a:gd name="connsiteY564" fmla="*/ 1840264 h 3921933"/>
              <a:gd name="connsiteX565" fmla="*/ 3571454 w 3828481"/>
              <a:gd name="connsiteY565" fmla="*/ 1819453 h 3921933"/>
              <a:gd name="connsiteX566" fmla="*/ 3598928 w 3828481"/>
              <a:gd name="connsiteY566" fmla="*/ 1803182 h 3921933"/>
              <a:gd name="connsiteX567" fmla="*/ 3823873 w 3828481"/>
              <a:gd name="connsiteY567" fmla="*/ 1440297 h 3921933"/>
              <a:gd name="connsiteX568" fmla="*/ 3816992 w 3828481"/>
              <a:gd name="connsiteY568" fmla="*/ 1404859 h 3921933"/>
              <a:gd name="connsiteX569" fmla="*/ 3808933 w 3828481"/>
              <a:gd name="connsiteY569" fmla="*/ 1232018 h 3921933"/>
              <a:gd name="connsiteX570" fmla="*/ 3825943 w 3828481"/>
              <a:gd name="connsiteY570" fmla="*/ 1198532 h 3921933"/>
              <a:gd name="connsiteX571" fmla="*/ 3825943 w 3828481"/>
              <a:gd name="connsiteY571" fmla="*/ 1628250 h 3921933"/>
              <a:gd name="connsiteX572" fmla="*/ 3818552 w 3828481"/>
              <a:gd name="connsiteY572" fmla="*/ 1647508 h 3921933"/>
              <a:gd name="connsiteX573" fmla="*/ 3616300 w 3828481"/>
              <a:gd name="connsiteY573" fmla="*/ 1833142 h 3921933"/>
              <a:gd name="connsiteX574" fmla="*/ 3586361 w 3828481"/>
              <a:gd name="connsiteY574" fmla="*/ 1850867 h 3921933"/>
              <a:gd name="connsiteX575" fmla="*/ 3552817 w 3828481"/>
              <a:gd name="connsiteY575" fmla="*/ 1870742 h 3921933"/>
              <a:gd name="connsiteX576" fmla="*/ 3338915 w 3828481"/>
              <a:gd name="connsiteY576" fmla="*/ 2055369 h 3921933"/>
              <a:gd name="connsiteX577" fmla="*/ 3224201 w 3828481"/>
              <a:gd name="connsiteY577" fmla="*/ 2165028 h 3921933"/>
              <a:gd name="connsiteX578" fmla="*/ 2817094 w 3828481"/>
              <a:gd name="connsiteY578" fmla="*/ 2229603 h 3921933"/>
              <a:gd name="connsiteX579" fmla="*/ 2694440 w 3828481"/>
              <a:gd name="connsiteY579" fmla="*/ 2126464 h 3921933"/>
              <a:gd name="connsiteX580" fmla="*/ 2621434 w 3828481"/>
              <a:gd name="connsiteY580" fmla="*/ 2058914 h 3921933"/>
              <a:gd name="connsiteX581" fmla="*/ 2312460 w 3828481"/>
              <a:gd name="connsiteY581" fmla="*/ 1926902 h 3921933"/>
              <a:gd name="connsiteX582" fmla="*/ 1906950 w 3828481"/>
              <a:gd name="connsiteY582" fmla="*/ 1687012 h 3921933"/>
              <a:gd name="connsiteX583" fmla="*/ 1885324 w 3828481"/>
              <a:gd name="connsiteY583" fmla="*/ 1645505 h 3921933"/>
              <a:gd name="connsiteX584" fmla="*/ 2137711 w 3828481"/>
              <a:gd name="connsiteY584" fmla="*/ 890132 h 3921933"/>
              <a:gd name="connsiteX585" fmla="*/ 2184720 w 3828481"/>
              <a:gd name="connsiteY585" fmla="*/ 844208 h 3921933"/>
              <a:gd name="connsiteX586" fmla="*/ 2430685 w 3828481"/>
              <a:gd name="connsiteY586" fmla="*/ 537552 h 3921933"/>
              <a:gd name="connsiteX587" fmla="*/ 2455734 w 3828481"/>
              <a:gd name="connsiteY587" fmla="*/ 475797 h 3921933"/>
              <a:gd name="connsiteX588" fmla="*/ 2502254 w 3828481"/>
              <a:gd name="connsiteY588" fmla="*/ 374416 h 3921933"/>
              <a:gd name="connsiteX589" fmla="*/ 2765486 w 3828481"/>
              <a:gd name="connsiteY589" fmla="*/ 276858 h 3921933"/>
              <a:gd name="connsiteX590" fmla="*/ 2887355 w 3828481"/>
              <a:gd name="connsiteY590" fmla="*/ 248269 h 3921933"/>
              <a:gd name="connsiteX591" fmla="*/ 3022156 w 3828481"/>
              <a:gd name="connsiteY591" fmla="*/ 213889 h 3921933"/>
              <a:gd name="connsiteX592" fmla="*/ 2985843 w 3828481"/>
              <a:gd name="connsiteY592" fmla="*/ 109770 h 3921933"/>
              <a:gd name="connsiteX593" fmla="*/ 3024307 w 3828481"/>
              <a:gd name="connsiteY593" fmla="*/ 109872 h 3921933"/>
              <a:gd name="connsiteX594" fmla="*/ 3077014 w 3828481"/>
              <a:gd name="connsiteY594" fmla="*/ 127136 h 3921933"/>
              <a:gd name="connsiteX595" fmla="*/ 3129713 w 3828481"/>
              <a:gd name="connsiteY595" fmla="*/ 169775 h 3921933"/>
              <a:gd name="connsiteX596" fmla="*/ 3191820 w 3828481"/>
              <a:gd name="connsiteY596" fmla="*/ 212003 h 3921933"/>
              <a:gd name="connsiteX597" fmla="*/ 3282764 w 3828481"/>
              <a:gd name="connsiteY597" fmla="*/ 195105 h 3921933"/>
              <a:gd name="connsiteX598" fmla="*/ 3358566 w 3828481"/>
              <a:gd name="connsiteY598" fmla="*/ 174582 h 3921933"/>
              <a:gd name="connsiteX599" fmla="*/ 3460038 w 3828481"/>
              <a:gd name="connsiteY599" fmla="*/ 190628 h 3921933"/>
              <a:gd name="connsiteX600" fmla="*/ 3537613 w 3828481"/>
              <a:gd name="connsiteY600" fmla="*/ 257620 h 3921933"/>
              <a:gd name="connsiteX601" fmla="*/ 3559018 w 3828481"/>
              <a:gd name="connsiteY601" fmla="*/ 308822 h 3921933"/>
              <a:gd name="connsiteX602" fmla="*/ 3574278 w 3828481"/>
              <a:gd name="connsiteY602" fmla="*/ 347776 h 3921933"/>
              <a:gd name="connsiteX603" fmla="*/ 3781434 w 3828481"/>
              <a:gd name="connsiteY603" fmla="*/ 475551 h 3921933"/>
              <a:gd name="connsiteX604" fmla="*/ 3825943 w 3828481"/>
              <a:gd name="connsiteY604" fmla="*/ 483872 h 3921933"/>
              <a:gd name="connsiteX605" fmla="*/ 3825943 w 3828481"/>
              <a:gd name="connsiteY605" fmla="*/ 519593 h 3921933"/>
              <a:gd name="connsiteX606" fmla="*/ 3771513 w 3828481"/>
              <a:gd name="connsiteY606" fmla="*/ 509580 h 3921933"/>
              <a:gd name="connsiteX607" fmla="*/ 3543197 w 3828481"/>
              <a:gd name="connsiteY607" fmla="*/ 363599 h 3921933"/>
              <a:gd name="connsiteX608" fmla="*/ 3526083 w 3828481"/>
              <a:gd name="connsiteY608" fmla="*/ 320911 h 3921933"/>
              <a:gd name="connsiteX609" fmla="*/ 3506953 w 3828481"/>
              <a:gd name="connsiteY609" fmla="*/ 275411 h 3921933"/>
              <a:gd name="connsiteX610" fmla="*/ 3444479 w 3828481"/>
              <a:gd name="connsiteY610" fmla="*/ 222410 h 3921933"/>
              <a:gd name="connsiteX611" fmla="*/ 3363288 w 3828481"/>
              <a:gd name="connsiteY611" fmla="*/ 210158 h 3921933"/>
              <a:gd name="connsiteX612" fmla="*/ 3296364 w 3828481"/>
              <a:gd name="connsiteY612" fmla="*/ 228750 h 3921933"/>
              <a:gd name="connsiteX613" fmla="*/ 3184002 w 3828481"/>
              <a:gd name="connsiteY613" fmla="*/ 245809 h 3921933"/>
              <a:gd name="connsiteX614" fmla="*/ 3107639 w 3828481"/>
              <a:gd name="connsiteY614" fmla="*/ 193924 h 3921933"/>
              <a:gd name="connsiteX615" fmla="*/ 3062442 w 3828481"/>
              <a:gd name="connsiteY615" fmla="*/ 156436 h 3921933"/>
              <a:gd name="connsiteX616" fmla="*/ 3019393 w 3828481"/>
              <a:gd name="connsiteY616" fmla="*/ 143365 h 3921933"/>
              <a:gd name="connsiteX617" fmla="*/ 2889452 w 3828481"/>
              <a:gd name="connsiteY617" fmla="*/ 177651 h 3921933"/>
              <a:gd name="connsiteX618" fmla="*/ 2730611 w 3828481"/>
              <a:gd name="connsiteY618" fmla="*/ 213370 h 3921933"/>
              <a:gd name="connsiteX619" fmla="*/ 2474466 w 3828481"/>
              <a:gd name="connsiteY619" fmla="*/ 302251 h 3921933"/>
              <a:gd name="connsiteX620" fmla="*/ 2427319 w 3828481"/>
              <a:gd name="connsiteY620" fmla="*/ 410683 h 3921933"/>
              <a:gd name="connsiteX621" fmla="*/ 2398749 w 3828481"/>
              <a:gd name="connsiteY621" fmla="*/ 481503 h 3921933"/>
              <a:gd name="connsiteX622" fmla="*/ 2114790 w 3828481"/>
              <a:gd name="connsiteY622" fmla="*/ 834300 h 3921933"/>
              <a:gd name="connsiteX623" fmla="*/ 2064659 w 3828481"/>
              <a:gd name="connsiteY623" fmla="*/ 883188 h 3921933"/>
              <a:gd name="connsiteX624" fmla="*/ 1789668 w 3828481"/>
              <a:gd name="connsiteY624" fmla="*/ 1681148 h 3921933"/>
              <a:gd name="connsiteX625" fmla="*/ 2235501 w 3828481"/>
              <a:gd name="connsiteY625" fmla="*/ 1964736 h 3921933"/>
              <a:gd name="connsiteX626" fmla="*/ 2596576 w 3828481"/>
              <a:gd name="connsiteY626" fmla="*/ 2120179 h 3921933"/>
              <a:gd name="connsiteX627" fmla="*/ 2680689 w 3828481"/>
              <a:gd name="connsiteY627" fmla="*/ 2199619 h 3921933"/>
              <a:gd name="connsiteX628" fmla="*/ 2806975 w 3828481"/>
              <a:gd name="connsiteY628" fmla="*/ 2309453 h 3921933"/>
              <a:gd name="connsiteX629" fmla="*/ 2806155 w 3828481"/>
              <a:gd name="connsiteY629" fmla="*/ 2309938 h 3921933"/>
              <a:gd name="connsiteX630" fmla="*/ 3209864 w 3828481"/>
              <a:gd name="connsiteY630" fmla="*/ 2250344 h 3921933"/>
              <a:gd name="connsiteX631" fmla="*/ 3329781 w 3828481"/>
              <a:gd name="connsiteY631" fmla="*/ 2139451 h 3921933"/>
              <a:gd name="connsiteX632" fmla="*/ 3583127 w 3828481"/>
              <a:gd name="connsiteY632" fmla="*/ 1933678 h 3921933"/>
              <a:gd name="connsiteX633" fmla="*/ 3620511 w 3828481"/>
              <a:gd name="connsiteY633" fmla="*/ 1911528 h 3921933"/>
              <a:gd name="connsiteX634" fmla="*/ 3654588 w 3828481"/>
              <a:gd name="connsiteY634" fmla="*/ 1891352 h 3921933"/>
              <a:gd name="connsiteX635" fmla="*/ 3782277 w 3828481"/>
              <a:gd name="connsiteY635" fmla="*/ 1799457 h 3921933"/>
              <a:gd name="connsiteX636" fmla="*/ 3825943 w 3828481"/>
              <a:gd name="connsiteY636" fmla="*/ 1749148 h 3921933"/>
              <a:gd name="connsiteX637" fmla="*/ 3825943 w 3828481"/>
              <a:gd name="connsiteY637" fmla="*/ 1798602 h 3921933"/>
              <a:gd name="connsiteX638" fmla="*/ 3806692 w 3828481"/>
              <a:gd name="connsiteY638" fmla="*/ 1821165 h 3921933"/>
              <a:gd name="connsiteX639" fmla="*/ 3670113 w 3828481"/>
              <a:gd name="connsiteY639" fmla="*/ 1919453 h 3921933"/>
              <a:gd name="connsiteX640" fmla="*/ 3634659 w 3828481"/>
              <a:gd name="connsiteY640" fmla="*/ 1940448 h 3921933"/>
              <a:gd name="connsiteX641" fmla="*/ 3598653 w 3828481"/>
              <a:gd name="connsiteY641" fmla="*/ 1961778 h 3921933"/>
              <a:gd name="connsiteX642" fmla="*/ 3352928 w 3828481"/>
              <a:gd name="connsiteY642" fmla="*/ 2165987 h 3921933"/>
              <a:gd name="connsiteX643" fmla="*/ 3233012 w 3828481"/>
              <a:gd name="connsiteY643" fmla="*/ 2276880 h 3921933"/>
              <a:gd name="connsiteX644" fmla="*/ 2785894 w 3828481"/>
              <a:gd name="connsiteY644" fmla="*/ 2339662 h 3921933"/>
              <a:gd name="connsiteX645" fmla="*/ 2653365 w 3828481"/>
              <a:gd name="connsiteY645" fmla="*/ 2224292 h 3921933"/>
              <a:gd name="connsiteX646" fmla="*/ 2572235 w 3828481"/>
              <a:gd name="connsiteY646" fmla="*/ 2146783 h 3921933"/>
              <a:gd name="connsiteX647" fmla="*/ 2224674 w 3828481"/>
              <a:gd name="connsiteY647" fmla="*/ 1998472 h 3921933"/>
              <a:gd name="connsiteX648" fmla="*/ 1779057 w 3828481"/>
              <a:gd name="connsiteY648" fmla="*/ 1739114 h 3921933"/>
              <a:gd name="connsiteX649" fmla="*/ 1756650 w 3828481"/>
              <a:gd name="connsiteY649" fmla="*/ 1696253 h 3921933"/>
              <a:gd name="connsiteX650" fmla="*/ 2038880 w 3828481"/>
              <a:gd name="connsiteY650" fmla="*/ 859669 h 3921933"/>
              <a:gd name="connsiteX651" fmla="*/ 2089518 w 3828481"/>
              <a:gd name="connsiteY651" fmla="*/ 810458 h 3921933"/>
              <a:gd name="connsiteX652" fmla="*/ 2365639 w 3828481"/>
              <a:gd name="connsiteY652" fmla="*/ 468241 h 3921933"/>
              <a:gd name="connsiteX653" fmla="*/ 2393221 w 3828481"/>
              <a:gd name="connsiteY653" fmla="*/ 399468 h 3921933"/>
              <a:gd name="connsiteX654" fmla="*/ 2444126 w 3828481"/>
              <a:gd name="connsiteY654" fmla="*/ 285491 h 3921933"/>
              <a:gd name="connsiteX655" fmla="*/ 2735742 w 3828481"/>
              <a:gd name="connsiteY655" fmla="*/ 180044 h 3921933"/>
              <a:gd name="connsiteX656" fmla="*/ 2874702 w 3828481"/>
              <a:gd name="connsiteY656" fmla="*/ 146482 h 3921933"/>
              <a:gd name="connsiteX657" fmla="*/ 2985843 w 3828481"/>
              <a:gd name="connsiteY657" fmla="*/ 109770 h 3921933"/>
              <a:gd name="connsiteX658" fmla="*/ 2985313 w 3828481"/>
              <a:gd name="connsiteY658" fmla="*/ 4017 h 3921933"/>
              <a:gd name="connsiteX659" fmla="*/ 3027450 w 3828481"/>
              <a:gd name="connsiteY659" fmla="*/ 4338 h 3921933"/>
              <a:gd name="connsiteX660" fmla="*/ 3085154 w 3828481"/>
              <a:gd name="connsiteY660" fmla="*/ 23718 h 3921933"/>
              <a:gd name="connsiteX661" fmla="*/ 3142786 w 3828481"/>
              <a:gd name="connsiteY661" fmla="*/ 71553 h 3921933"/>
              <a:gd name="connsiteX662" fmla="*/ 3212612 w 3828481"/>
              <a:gd name="connsiteY662" fmla="*/ 121794 h 3921933"/>
              <a:gd name="connsiteX663" fmla="*/ 3313972 w 3828481"/>
              <a:gd name="connsiteY663" fmla="*/ 104958 h 3921933"/>
              <a:gd name="connsiteX664" fmla="*/ 3397083 w 3828481"/>
              <a:gd name="connsiteY664" fmla="*/ 82349 h 3921933"/>
              <a:gd name="connsiteX665" fmla="*/ 3508329 w 3828481"/>
              <a:gd name="connsiteY665" fmla="*/ 99994 h 3921933"/>
              <a:gd name="connsiteX666" fmla="*/ 3592331 w 3828481"/>
              <a:gd name="connsiteY666" fmla="*/ 174592 h 3921933"/>
              <a:gd name="connsiteX667" fmla="*/ 3615117 w 3828481"/>
              <a:gd name="connsiteY667" fmla="*/ 231262 h 3921933"/>
              <a:gd name="connsiteX668" fmla="*/ 3631840 w 3828481"/>
              <a:gd name="connsiteY668" fmla="*/ 274546 h 3921933"/>
              <a:gd name="connsiteX669" fmla="*/ 3766312 w 3828481"/>
              <a:gd name="connsiteY669" fmla="*/ 390348 h 3921933"/>
              <a:gd name="connsiteX670" fmla="*/ 3825943 w 3828481"/>
              <a:gd name="connsiteY670" fmla="*/ 407865 h 3921933"/>
              <a:gd name="connsiteX671" fmla="*/ 3825943 w 3828481"/>
              <a:gd name="connsiteY671" fmla="*/ 441617 h 3921933"/>
              <a:gd name="connsiteX672" fmla="*/ 3753419 w 3828481"/>
              <a:gd name="connsiteY672" fmla="*/ 419815 h 3921933"/>
              <a:gd name="connsiteX673" fmla="*/ 3604377 w 3828481"/>
              <a:gd name="connsiteY673" fmla="*/ 288964 h 3921933"/>
              <a:gd name="connsiteX674" fmla="*/ 3586097 w 3828481"/>
              <a:gd name="connsiteY674" fmla="*/ 241796 h 3921933"/>
              <a:gd name="connsiteX675" fmla="*/ 3565401 w 3828481"/>
              <a:gd name="connsiteY675" fmla="*/ 190541 h 3921933"/>
              <a:gd name="connsiteX676" fmla="*/ 3563945 w 3828481"/>
              <a:gd name="connsiteY676" fmla="*/ 188080 h 3921933"/>
              <a:gd name="connsiteX677" fmla="*/ 3493792 w 3828481"/>
              <a:gd name="connsiteY677" fmla="*/ 129065 h 3921933"/>
              <a:gd name="connsiteX678" fmla="*/ 3402811 w 3828481"/>
              <a:gd name="connsiteY678" fmla="*/ 115860 h 3921933"/>
              <a:gd name="connsiteX679" fmla="*/ 3328724 w 3828481"/>
              <a:gd name="connsiteY679" fmla="*/ 136128 h 3921933"/>
              <a:gd name="connsiteX680" fmla="*/ 3205839 w 3828481"/>
              <a:gd name="connsiteY680" fmla="*/ 154233 h 3921933"/>
              <a:gd name="connsiteX681" fmla="*/ 3122616 w 3828481"/>
              <a:gd name="connsiteY681" fmla="*/ 96412 h 3921933"/>
              <a:gd name="connsiteX682" fmla="*/ 3072527 w 3828481"/>
              <a:gd name="connsiteY682" fmla="*/ 54432 h 3921933"/>
              <a:gd name="connsiteX683" fmla="*/ 3025020 w 3828481"/>
              <a:gd name="connsiteY683" fmla="*/ 39072 h 3921933"/>
              <a:gd name="connsiteX684" fmla="*/ 2881106 w 3828481"/>
              <a:gd name="connsiteY684" fmla="*/ 75855 h 3921933"/>
              <a:gd name="connsiteX685" fmla="*/ 2706894 w 3828481"/>
              <a:gd name="connsiteY685" fmla="*/ 114425 h 3921933"/>
              <a:gd name="connsiteX686" fmla="*/ 2422132 w 3828481"/>
              <a:gd name="connsiteY686" fmla="*/ 211394 h 3921933"/>
              <a:gd name="connsiteX687" fmla="*/ 2369212 w 3828481"/>
              <a:gd name="connsiteY687" fmla="*/ 331370 h 3921933"/>
              <a:gd name="connsiteX688" fmla="*/ 2338115 w 3828481"/>
              <a:gd name="connsiteY688" fmla="*/ 409210 h 3921933"/>
              <a:gd name="connsiteX689" fmla="*/ 2023971 w 3828481"/>
              <a:gd name="connsiteY689" fmla="*/ 797599 h 3921933"/>
              <a:gd name="connsiteX690" fmla="*/ 1969539 w 3828481"/>
              <a:gd name="connsiteY690" fmla="*/ 849784 h 3921933"/>
              <a:gd name="connsiteX691" fmla="*/ 1664551 w 3828481"/>
              <a:gd name="connsiteY691" fmla="*/ 1729374 h 3921933"/>
              <a:gd name="connsiteX692" fmla="*/ 2152098 w 3828481"/>
              <a:gd name="connsiteY692" fmla="*/ 2035174 h 3921933"/>
              <a:gd name="connsiteX693" fmla="*/ 2549961 w 3828481"/>
              <a:gd name="connsiteY693" fmla="*/ 2205761 h 3921933"/>
              <a:gd name="connsiteX694" fmla="*/ 2641067 w 3828481"/>
              <a:gd name="connsiteY694" fmla="*/ 2296917 h 3921933"/>
              <a:gd name="connsiteX695" fmla="*/ 2777668 w 3828481"/>
              <a:gd name="connsiteY695" fmla="*/ 2419866 h 3921933"/>
              <a:gd name="connsiteX696" fmla="*/ 3223277 w 3828481"/>
              <a:gd name="connsiteY696" fmla="*/ 2362031 h 3921933"/>
              <a:gd name="connsiteX697" fmla="*/ 3349412 w 3828481"/>
              <a:gd name="connsiteY697" fmla="*/ 2250421 h 3921933"/>
              <a:gd name="connsiteX698" fmla="*/ 3633703 w 3828481"/>
              <a:gd name="connsiteY698" fmla="*/ 2022246 h 3921933"/>
              <a:gd name="connsiteX699" fmla="*/ 3674355 w 3828481"/>
              <a:gd name="connsiteY699" fmla="*/ 2000017 h 3921933"/>
              <a:gd name="connsiteX700" fmla="*/ 3713650 w 3828481"/>
              <a:gd name="connsiteY700" fmla="*/ 1976752 h 3921933"/>
              <a:gd name="connsiteX701" fmla="*/ 3790964 w 3828481"/>
              <a:gd name="connsiteY701" fmla="*/ 1927046 h 3921933"/>
              <a:gd name="connsiteX702" fmla="*/ 3825943 w 3828481"/>
              <a:gd name="connsiteY702" fmla="*/ 1899562 h 3921933"/>
              <a:gd name="connsiteX703" fmla="*/ 3825943 w 3828481"/>
              <a:gd name="connsiteY703" fmla="*/ 1940620 h 3921933"/>
              <a:gd name="connsiteX704" fmla="*/ 3809097 w 3828481"/>
              <a:gd name="connsiteY704" fmla="*/ 1954001 h 3921933"/>
              <a:gd name="connsiteX705" fmla="*/ 3727171 w 3828481"/>
              <a:gd name="connsiteY705" fmla="*/ 2007155 h 3921933"/>
              <a:gd name="connsiteX706" fmla="*/ 3686526 w 3828481"/>
              <a:gd name="connsiteY706" fmla="*/ 2031210 h 3921933"/>
              <a:gd name="connsiteX707" fmla="*/ 3648055 w 3828481"/>
              <a:gd name="connsiteY707" fmla="*/ 2053994 h 3921933"/>
              <a:gd name="connsiteX708" fmla="*/ 3369750 w 3828481"/>
              <a:gd name="connsiteY708" fmla="*/ 2277886 h 3921933"/>
              <a:gd name="connsiteX709" fmla="*/ 3242506 w 3828481"/>
              <a:gd name="connsiteY709" fmla="*/ 2390163 h 3921933"/>
              <a:gd name="connsiteX710" fmla="*/ 2757157 w 3828481"/>
              <a:gd name="connsiteY710" fmla="*/ 2447881 h 3921933"/>
              <a:gd name="connsiteX711" fmla="*/ 2615072 w 3828481"/>
              <a:gd name="connsiteY711" fmla="*/ 2320065 h 3921933"/>
              <a:gd name="connsiteX712" fmla="*/ 2525740 w 3828481"/>
              <a:gd name="connsiteY712" fmla="*/ 2231919 h 3921933"/>
              <a:gd name="connsiteX713" fmla="*/ 2139739 w 3828481"/>
              <a:gd name="connsiteY713" fmla="*/ 2067606 h 3921933"/>
              <a:gd name="connsiteX714" fmla="*/ 1652828 w 3828481"/>
              <a:gd name="connsiteY714" fmla="*/ 1787288 h 3921933"/>
              <a:gd name="connsiteX715" fmla="*/ 1629580 w 3828481"/>
              <a:gd name="connsiteY715" fmla="*/ 1743075 h 3921933"/>
              <a:gd name="connsiteX716" fmla="*/ 1942594 w 3828481"/>
              <a:gd name="connsiteY716" fmla="*/ 824347 h 3921933"/>
              <a:gd name="connsiteX717" fmla="*/ 1997177 w 3828481"/>
              <a:gd name="connsiteY717" fmla="*/ 771744 h 3921933"/>
              <a:gd name="connsiteX718" fmla="*/ 2303894 w 3828481"/>
              <a:gd name="connsiteY718" fmla="*/ 394027 h 3921933"/>
              <a:gd name="connsiteX719" fmla="*/ 2333443 w 3828481"/>
              <a:gd name="connsiteY719" fmla="*/ 318561 h 3921933"/>
              <a:gd name="connsiteX720" fmla="*/ 2388847 w 3828481"/>
              <a:gd name="connsiteY720" fmla="*/ 193420 h 3921933"/>
              <a:gd name="connsiteX721" fmla="*/ 2709229 w 3828481"/>
              <a:gd name="connsiteY721" fmla="*/ 80150 h 3921933"/>
              <a:gd name="connsiteX722" fmla="*/ 2863744 w 3828481"/>
              <a:gd name="connsiteY722" fmla="*/ 44026 h 3921933"/>
              <a:gd name="connsiteX723" fmla="*/ 2985313 w 3828481"/>
              <a:gd name="connsiteY723" fmla="*/ 4017 h 3921933"/>
              <a:gd name="connsiteX724" fmla="*/ 3746708 w 3828481"/>
              <a:gd name="connsiteY724" fmla="*/ 0 h 3921933"/>
              <a:gd name="connsiteX725" fmla="*/ 3783644 w 3828481"/>
              <a:gd name="connsiteY725" fmla="*/ 0 h 3921933"/>
              <a:gd name="connsiteX726" fmla="*/ 3802029 w 3828481"/>
              <a:gd name="connsiteY726" fmla="*/ 50442 h 3921933"/>
              <a:gd name="connsiteX727" fmla="*/ 3825943 w 3828481"/>
              <a:gd name="connsiteY727" fmla="*/ 89872 h 3921933"/>
              <a:gd name="connsiteX728" fmla="*/ 3825943 w 3828481"/>
              <a:gd name="connsiteY728" fmla="*/ 144605 h 3921933"/>
              <a:gd name="connsiteX729" fmla="*/ 3805408 w 3828481"/>
              <a:gd name="connsiteY729" fmla="*/ 122794 h 3921933"/>
              <a:gd name="connsiteX730" fmla="*/ 3770552 w 3828481"/>
              <a:gd name="connsiteY730" fmla="*/ 64989 h 3921933"/>
              <a:gd name="connsiteX731" fmla="*/ 3748360 w 3828481"/>
              <a:gd name="connsiteY731" fmla="*/ 4295 h 3921933"/>
              <a:gd name="connsiteX732" fmla="*/ 3653056 w 3828481"/>
              <a:gd name="connsiteY732" fmla="*/ 0 h 3921933"/>
              <a:gd name="connsiteX733" fmla="*/ 3695610 w 3828481"/>
              <a:gd name="connsiteY733" fmla="*/ 0 h 3921933"/>
              <a:gd name="connsiteX734" fmla="*/ 3698755 w 3828481"/>
              <a:gd name="connsiteY734" fmla="*/ 3787 h 3921933"/>
              <a:gd name="connsiteX735" fmla="*/ 3725615 w 3828481"/>
              <a:gd name="connsiteY735" fmla="*/ 71716 h 3921933"/>
              <a:gd name="connsiteX736" fmla="*/ 3744969 w 3828481"/>
              <a:gd name="connsiteY736" fmla="*/ 124485 h 3921933"/>
              <a:gd name="connsiteX737" fmla="*/ 3812699 w 3828481"/>
              <a:gd name="connsiteY737" fmla="*/ 211211 h 3921933"/>
              <a:gd name="connsiteX738" fmla="*/ 3825943 w 3828481"/>
              <a:gd name="connsiteY738" fmla="*/ 220301 h 3921933"/>
              <a:gd name="connsiteX739" fmla="*/ 3825943 w 3828481"/>
              <a:gd name="connsiteY739" fmla="*/ 261270 h 3921933"/>
              <a:gd name="connsiteX740" fmla="*/ 3788535 w 3828481"/>
              <a:gd name="connsiteY740" fmla="*/ 234772 h 3921933"/>
              <a:gd name="connsiteX741" fmla="*/ 3715054 w 3828481"/>
              <a:gd name="connsiteY741" fmla="*/ 138515 h 3921933"/>
              <a:gd name="connsiteX742" fmla="*/ 3693839 w 3828481"/>
              <a:gd name="connsiteY742" fmla="*/ 82002 h 3921933"/>
              <a:gd name="connsiteX743" fmla="*/ 3669254 w 3828481"/>
              <a:gd name="connsiteY743" fmla="*/ 19776 h 3921933"/>
              <a:gd name="connsiteX744" fmla="*/ 3666490 w 3828481"/>
              <a:gd name="connsiteY744" fmla="*/ 15122 h 3921933"/>
              <a:gd name="connsiteX745" fmla="*/ 3131493 w 3828481"/>
              <a:gd name="connsiteY745" fmla="*/ 0 h 3921933"/>
              <a:gd name="connsiteX746" fmla="*/ 3181020 w 3828481"/>
              <a:gd name="connsiteY746" fmla="*/ 0 h 3921933"/>
              <a:gd name="connsiteX747" fmla="*/ 3187436 w 3828481"/>
              <a:gd name="connsiteY747" fmla="*/ 6131 h 3921933"/>
              <a:gd name="connsiteX748" fmla="*/ 3228384 w 3828481"/>
              <a:gd name="connsiteY748" fmla="*/ 28604 h 3921933"/>
              <a:gd name="connsiteX749" fmla="*/ 3340932 w 3828481"/>
              <a:gd name="connsiteY749" fmla="*/ 9968 h 3921933"/>
              <a:gd name="connsiteX750" fmla="*/ 3378452 w 3828481"/>
              <a:gd name="connsiteY750" fmla="*/ 0 h 3921933"/>
              <a:gd name="connsiteX751" fmla="*/ 3534597 w 3828481"/>
              <a:gd name="connsiteY751" fmla="*/ 0 h 3921933"/>
              <a:gd name="connsiteX752" fmla="*/ 3550216 w 3828481"/>
              <a:gd name="connsiteY752" fmla="*/ 4765 h 3921933"/>
              <a:gd name="connsiteX753" fmla="*/ 3640889 w 3828481"/>
              <a:gd name="connsiteY753" fmla="*/ 83466 h 3921933"/>
              <a:gd name="connsiteX754" fmla="*/ 3643618 w 3828481"/>
              <a:gd name="connsiteY754" fmla="*/ 88097 h 3921933"/>
              <a:gd name="connsiteX755" fmla="*/ 3668649 w 3828481"/>
              <a:gd name="connsiteY755" fmla="*/ 150441 h 3921933"/>
              <a:gd name="connsiteX756" fmla="*/ 3686976 w 3828481"/>
              <a:gd name="connsiteY756" fmla="*/ 198318 h 3921933"/>
              <a:gd name="connsiteX757" fmla="*/ 3748547 w 3828481"/>
              <a:gd name="connsiteY757" fmla="*/ 276951 h 3921933"/>
              <a:gd name="connsiteX758" fmla="*/ 3825943 w 3828481"/>
              <a:gd name="connsiteY758" fmla="*/ 321457 h 3921933"/>
              <a:gd name="connsiteX759" fmla="*/ 3825943 w 3828481"/>
              <a:gd name="connsiteY759" fmla="*/ 358769 h 3921933"/>
              <a:gd name="connsiteX760" fmla="*/ 3818878 w 3828481"/>
              <a:gd name="connsiteY760" fmla="*/ 356631 h 3921933"/>
              <a:gd name="connsiteX761" fmla="*/ 3657110 w 3828481"/>
              <a:gd name="connsiteY761" fmla="*/ 213058 h 3921933"/>
              <a:gd name="connsiteX762" fmla="*/ 3637350 w 3828481"/>
              <a:gd name="connsiteY762" fmla="*/ 160872 h 3921933"/>
              <a:gd name="connsiteX763" fmla="*/ 3614714 w 3828481"/>
              <a:gd name="connsiteY763" fmla="*/ 104468 h 3921933"/>
              <a:gd name="connsiteX764" fmla="*/ 3612470 w 3828481"/>
              <a:gd name="connsiteY764" fmla="*/ 100659 h 3921933"/>
              <a:gd name="connsiteX765" fmla="*/ 3535519 w 3828481"/>
              <a:gd name="connsiteY765" fmla="*/ 35575 h 3921933"/>
              <a:gd name="connsiteX766" fmla="*/ 3435629 w 3828481"/>
              <a:gd name="connsiteY766" fmla="*/ 20727 h 3921933"/>
              <a:gd name="connsiteX767" fmla="*/ 3354494 w 3828481"/>
              <a:gd name="connsiteY767" fmla="*/ 42912 h 3921933"/>
              <a:gd name="connsiteX768" fmla="*/ 3220860 w 3828481"/>
              <a:gd name="connsiteY768" fmla="*/ 62264 h 3921933"/>
              <a:gd name="connsiteX769" fmla="*/ 3171184 w 3828481"/>
              <a:gd name="connsiteY769" fmla="*/ 36720 h 3921933"/>
              <a:gd name="connsiteX770" fmla="*/ 2578306 w 3828481"/>
              <a:gd name="connsiteY770" fmla="*/ 0 h 3921933"/>
              <a:gd name="connsiteX771" fmla="*/ 2796832 w 3828481"/>
              <a:gd name="connsiteY771" fmla="*/ 0 h 3921933"/>
              <a:gd name="connsiteX772" fmla="*/ 2772743 w 3828481"/>
              <a:gd name="connsiteY772" fmla="*/ 9129 h 3921933"/>
              <a:gd name="connsiteX773" fmla="*/ 2675466 w 3828481"/>
              <a:gd name="connsiteY773" fmla="*/ 14848 h 3921933"/>
              <a:gd name="connsiteX774" fmla="*/ 2422765 w 3828481"/>
              <a:gd name="connsiteY774" fmla="*/ 0 h 3921933"/>
              <a:gd name="connsiteX775" fmla="*/ 2525598 w 3828481"/>
              <a:gd name="connsiteY775" fmla="*/ 0 h 3921933"/>
              <a:gd name="connsiteX776" fmla="*/ 2495725 w 3828481"/>
              <a:gd name="connsiteY776" fmla="*/ 4070 h 3921933"/>
              <a:gd name="connsiteX777" fmla="*/ 2362803 w 3828481"/>
              <a:gd name="connsiteY777" fmla="*/ 119849 h 3921933"/>
              <a:gd name="connsiteX778" fmla="*/ 2305183 w 3828481"/>
              <a:gd name="connsiteY778" fmla="*/ 250719 h 3921933"/>
              <a:gd name="connsiteX779" fmla="*/ 2271020 w 3828481"/>
              <a:gd name="connsiteY779" fmla="*/ 335930 h 3921933"/>
              <a:gd name="connsiteX780" fmla="*/ 1927148 w 3828481"/>
              <a:gd name="connsiteY780" fmla="*/ 761140 h 3921933"/>
              <a:gd name="connsiteX781" fmla="*/ 1868650 w 3828481"/>
              <a:gd name="connsiteY781" fmla="*/ 817163 h 3921933"/>
              <a:gd name="connsiteX782" fmla="*/ 1533790 w 3828481"/>
              <a:gd name="connsiteY782" fmla="*/ 1777995 h 3921933"/>
              <a:gd name="connsiteX783" fmla="*/ 2062429 w 3828481"/>
              <a:gd name="connsiteY783" fmla="*/ 2106726 h 3921933"/>
              <a:gd name="connsiteX784" fmla="*/ 2501055 w 3828481"/>
              <a:gd name="connsiteY784" fmla="*/ 2294163 h 3921933"/>
              <a:gd name="connsiteX785" fmla="*/ 2602244 w 3828481"/>
              <a:gd name="connsiteY785" fmla="*/ 2394865 h 3921933"/>
              <a:gd name="connsiteX786" fmla="*/ 2748284 w 3828481"/>
              <a:gd name="connsiteY786" fmla="*/ 2529935 h 3921933"/>
              <a:gd name="connsiteX787" fmla="*/ 2748815 w 3828481"/>
              <a:gd name="connsiteY787" fmla="*/ 2529633 h 3921933"/>
              <a:gd name="connsiteX788" fmla="*/ 3229456 w 3828481"/>
              <a:gd name="connsiteY788" fmla="*/ 2475792 h 3921933"/>
              <a:gd name="connsiteX789" fmla="*/ 3360545 w 3828481"/>
              <a:gd name="connsiteY789" fmla="*/ 2361245 h 3921933"/>
              <a:gd name="connsiteX790" fmla="*/ 3677794 w 3828481"/>
              <a:gd name="connsiteY790" fmla="*/ 2113555 h 3921933"/>
              <a:gd name="connsiteX791" fmla="*/ 3719996 w 3828481"/>
              <a:gd name="connsiteY791" fmla="*/ 2090772 h 3921933"/>
              <a:gd name="connsiteX792" fmla="*/ 3766308 w 3828481"/>
              <a:gd name="connsiteY792" fmla="*/ 2065568 h 3921933"/>
              <a:gd name="connsiteX793" fmla="*/ 3825943 w 3828481"/>
              <a:gd name="connsiteY793" fmla="*/ 2027756 h 3921933"/>
              <a:gd name="connsiteX794" fmla="*/ 3825943 w 3828481"/>
              <a:gd name="connsiteY794" fmla="*/ 2067564 h 3921933"/>
              <a:gd name="connsiteX795" fmla="*/ 3782899 w 3828481"/>
              <a:gd name="connsiteY795" fmla="*/ 2094891 h 3921933"/>
              <a:gd name="connsiteX796" fmla="*/ 3735505 w 3828481"/>
              <a:gd name="connsiteY796" fmla="*/ 2120733 h 3921933"/>
              <a:gd name="connsiteX797" fmla="*/ 3695099 w 3828481"/>
              <a:gd name="connsiteY797" fmla="*/ 2144668 h 3921933"/>
              <a:gd name="connsiteX798" fmla="*/ 3383836 w 3828481"/>
              <a:gd name="connsiteY798" fmla="*/ 2388073 h 3921933"/>
              <a:gd name="connsiteX799" fmla="*/ 3251926 w 3828481"/>
              <a:gd name="connsiteY799" fmla="*/ 2503105 h 3921933"/>
              <a:gd name="connsiteX800" fmla="*/ 2727159 w 3828481"/>
              <a:gd name="connsiteY800" fmla="*/ 2555751 h 3921933"/>
              <a:gd name="connsiteX801" fmla="*/ 2575392 w 3828481"/>
              <a:gd name="connsiteY801" fmla="*/ 2415933 h 3921933"/>
              <a:gd name="connsiteX802" fmla="*/ 2476657 w 3828481"/>
              <a:gd name="connsiteY802" fmla="*/ 2317462 h 3921933"/>
              <a:gd name="connsiteX803" fmla="*/ 2051783 w 3828481"/>
              <a:gd name="connsiteY803" fmla="*/ 2137037 h 3921933"/>
              <a:gd name="connsiteX804" fmla="*/ 1524218 w 3828481"/>
              <a:gd name="connsiteY804" fmla="*/ 1835722 h 3921933"/>
              <a:gd name="connsiteX805" fmla="*/ 1500187 w 3828481"/>
              <a:gd name="connsiteY805" fmla="*/ 1790154 h 3921933"/>
              <a:gd name="connsiteX806" fmla="*/ 1842067 w 3828481"/>
              <a:gd name="connsiteY806" fmla="*/ 790448 h 3921933"/>
              <a:gd name="connsiteX807" fmla="*/ 1900980 w 3828481"/>
              <a:gd name="connsiteY807" fmla="*/ 734518 h 3921933"/>
              <a:gd name="connsiteX808" fmla="*/ 2237987 w 3828481"/>
              <a:gd name="connsiteY808" fmla="*/ 321524 h 3921933"/>
              <a:gd name="connsiteX809" fmla="*/ 2271163 w 3828481"/>
              <a:gd name="connsiteY809" fmla="*/ 238360 h 3921933"/>
              <a:gd name="connsiteX810" fmla="*/ 2331414 w 3828481"/>
              <a:gd name="connsiteY810" fmla="*/ 101911 h 3921933"/>
              <a:gd name="connsiteX811" fmla="*/ 2409082 w 3828481"/>
              <a:gd name="connsiteY811" fmla="*/ 8329 h 3921933"/>
              <a:gd name="connsiteX812" fmla="*/ 2287605 w 3828481"/>
              <a:gd name="connsiteY812" fmla="*/ 0 h 3921933"/>
              <a:gd name="connsiteX813" fmla="*/ 2329713 w 3828481"/>
              <a:gd name="connsiteY813" fmla="*/ 0 h 3921933"/>
              <a:gd name="connsiteX814" fmla="*/ 2308403 w 3828481"/>
              <a:gd name="connsiteY814" fmla="*/ 31695 h 3921933"/>
              <a:gd name="connsiteX815" fmla="*/ 2244486 w 3828481"/>
              <a:gd name="connsiteY815" fmla="*/ 174455 h 3921933"/>
              <a:gd name="connsiteX816" fmla="*/ 2207538 w 3828481"/>
              <a:gd name="connsiteY816" fmla="*/ 266847 h 3921933"/>
              <a:gd name="connsiteX817" fmla="*/ 1829572 w 3828481"/>
              <a:gd name="connsiteY817" fmla="*/ 729198 h 3921933"/>
              <a:gd name="connsiteX818" fmla="*/ 1769561 w 3828481"/>
              <a:gd name="connsiteY818" fmla="*/ 785810 h 3921933"/>
              <a:gd name="connsiteX819" fmla="*/ 1405106 w 3828481"/>
              <a:gd name="connsiteY819" fmla="*/ 1827633 h 3921933"/>
              <a:gd name="connsiteX820" fmla="*/ 1976607 w 3828481"/>
              <a:gd name="connsiteY820" fmla="*/ 2178604 h 3921933"/>
              <a:gd name="connsiteX821" fmla="*/ 2453820 w 3828481"/>
              <a:gd name="connsiteY821" fmla="*/ 2382340 h 3921933"/>
              <a:gd name="connsiteX822" fmla="*/ 2563620 w 3828481"/>
              <a:gd name="connsiteY822" fmla="*/ 2493821 h 3921933"/>
              <a:gd name="connsiteX823" fmla="*/ 2719947 w 3828481"/>
              <a:gd name="connsiteY823" fmla="*/ 2641264 h 3921933"/>
              <a:gd name="connsiteX824" fmla="*/ 2720400 w 3828481"/>
              <a:gd name="connsiteY824" fmla="*/ 2639516 h 3921933"/>
              <a:gd name="connsiteX825" fmla="*/ 3239101 w 3828481"/>
              <a:gd name="connsiteY825" fmla="*/ 2590479 h 3921933"/>
              <a:gd name="connsiteX826" fmla="*/ 3374322 w 3828481"/>
              <a:gd name="connsiteY826" fmla="*/ 2473476 h 3921933"/>
              <a:gd name="connsiteX827" fmla="*/ 3725092 w 3828481"/>
              <a:gd name="connsiteY827" fmla="*/ 2205945 h 3921933"/>
              <a:gd name="connsiteX828" fmla="*/ 3768551 w 3828481"/>
              <a:gd name="connsiteY828" fmla="*/ 2182788 h 3921933"/>
              <a:gd name="connsiteX829" fmla="*/ 3821773 w 3828481"/>
              <a:gd name="connsiteY829" fmla="*/ 2154229 h 3921933"/>
              <a:gd name="connsiteX830" fmla="*/ 3825943 w 3828481"/>
              <a:gd name="connsiteY830" fmla="*/ 2151597 h 3921933"/>
              <a:gd name="connsiteX831" fmla="*/ 3825943 w 3828481"/>
              <a:gd name="connsiteY831" fmla="*/ 2190940 h 3921933"/>
              <a:gd name="connsiteX832" fmla="*/ 3809786 w 3828481"/>
              <a:gd name="connsiteY832" fmla="*/ 2200057 h 3921933"/>
              <a:gd name="connsiteX833" fmla="*/ 3783671 w 3828481"/>
              <a:gd name="connsiteY833" fmla="*/ 2213342 h 3921933"/>
              <a:gd name="connsiteX834" fmla="*/ 3741205 w 3828481"/>
              <a:gd name="connsiteY834" fmla="*/ 2236279 h 3921933"/>
              <a:gd name="connsiteX835" fmla="*/ 3396253 w 3828481"/>
              <a:gd name="connsiteY835" fmla="*/ 2499263 h 3921933"/>
              <a:gd name="connsiteX836" fmla="*/ 3260210 w 3828481"/>
              <a:gd name="connsiteY836" fmla="*/ 2616751 h 3921933"/>
              <a:gd name="connsiteX837" fmla="*/ 2702431 w 3828481"/>
              <a:gd name="connsiteY837" fmla="*/ 2667525 h 3921933"/>
              <a:gd name="connsiteX838" fmla="*/ 2541079 w 3828481"/>
              <a:gd name="connsiteY838" fmla="*/ 2515293 h 3921933"/>
              <a:gd name="connsiteX839" fmla="*/ 2433347 w 3828481"/>
              <a:gd name="connsiteY839" fmla="*/ 2406639 h 3921933"/>
              <a:gd name="connsiteX840" fmla="*/ 1970497 w 3828481"/>
              <a:gd name="connsiteY840" fmla="*/ 2210291 h 3921933"/>
              <a:gd name="connsiteX841" fmla="*/ 1401407 w 3828481"/>
              <a:gd name="connsiteY841" fmla="*/ 1887813 h 3921933"/>
              <a:gd name="connsiteX842" fmla="*/ 1376589 w 3828481"/>
              <a:gd name="connsiteY842" fmla="*/ 1840830 h 3921933"/>
              <a:gd name="connsiteX843" fmla="*/ 1748600 w 3828481"/>
              <a:gd name="connsiteY843" fmla="*/ 759780 h 3921933"/>
              <a:gd name="connsiteX844" fmla="*/ 1808451 w 3828481"/>
              <a:gd name="connsiteY844" fmla="*/ 702916 h 3921933"/>
              <a:gd name="connsiteX845" fmla="*/ 2178872 w 3828481"/>
              <a:gd name="connsiteY845" fmla="*/ 251682 h 3921933"/>
              <a:gd name="connsiteX846" fmla="*/ 2214831 w 3828481"/>
              <a:gd name="connsiteY846" fmla="*/ 161337 h 3921933"/>
              <a:gd name="connsiteX847" fmla="*/ 2278922 w 3828481"/>
              <a:gd name="connsiteY847" fmla="*/ 12602 h 3921933"/>
              <a:gd name="connsiteX848" fmla="*/ 2188491 w 3828481"/>
              <a:gd name="connsiteY848" fmla="*/ 0 h 3921933"/>
              <a:gd name="connsiteX849" fmla="*/ 2225944 w 3828481"/>
              <a:gd name="connsiteY849" fmla="*/ 0 h 3921933"/>
              <a:gd name="connsiteX850" fmla="*/ 2185050 w 3828481"/>
              <a:gd name="connsiteY850" fmla="*/ 92916 h 3921933"/>
              <a:gd name="connsiteX851" fmla="*/ 2145456 w 3828481"/>
              <a:gd name="connsiteY851" fmla="*/ 192829 h 3921933"/>
              <a:gd name="connsiteX852" fmla="*/ 1737040 w 3828481"/>
              <a:gd name="connsiteY852" fmla="*/ 690204 h 3921933"/>
              <a:gd name="connsiteX853" fmla="*/ 1672991 w 3828481"/>
              <a:gd name="connsiteY853" fmla="*/ 750623 h 3921933"/>
              <a:gd name="connsiteX854" fmla="*/ 1276289 w 3828481"/>
              <a:gd name="connsiteY854" fmla="*/ 1872136 h 3921933"/>
              <a:gd name="connsiteX855" fmla="*/ 1890474 w 3828481"/>
              <a:gd name="connsiteY855" fmla="*/ 2246952 h 3921933"/>
              <a:gd name="connsiteX856" fmla="*/ 2406271 w 3828481"/>
              <a:gd name="connsiteY856" fmla="*/ 2466984 h 3921933"/>
              <a:gd name="connsiteX857" fmla="*/ 2525066 w 3828481"/>
              <a:gd name="connsiteY857" fmla="*/ 2588646 h 3921933"/>
              <a:gd name="connsiteX858" fmla="*/ 2691411 w 3828481"/>
              <a:gd name="connsiteY858" fmla="*/ 2748613 h 3921933"/>
              <a:gd name="connsiteX859" fmla="*/ 2691728 w 3828481"/>
              <a:gd name="connsiteY859" fmla="*/ 2749169 h 3921933"/>
              <a:gd name="connsiteX860" fmla="*/ 3249020 w 3828481"/>
              <a:gd name="connsiteY860" fmla="*/ 2703862 h 3921933"/>
              <a:gd name="connsiteX861" fmla="*/ 3388081 w 3828481"/>
              <a:gd name="connsiteY861" fmla="*/ 2584586 h 3921933"/>
              <a:gd name="connsiteX862" fmla="*/ 3774354 w 3828481"/>
              <a:gd name="connsiteY862" fmla="*/ 2296767 h 3921933"/>
              <a:gd name="connsiteX863" fmla="*/ 3818248 w 3828481"/>
              <a:gd name="connsiteY863" fmla="*/ 2273721 h 3921933"/>
              <a:gd name="connsiteX864" fmla="*/ 3825943 w 3828481"/>
              <a:gd name="connsiteY864" fmla="*/ 2269585 h 3921933"/>
              <a:gd name="connsiteX865" fmla="*/ 3825943 w 3828481"/>
              <a:gd name="connsiteY865" fmla="*/ 2306101 h 3921933"/>
              <a:gd name="connsiteX866" fmla="*/ 3788938 w 3828481"/>
              <a:gd name="connsiteY866" fmla="*/ 2325798 h 3921933"/>
              <a:gd name="connsiteX867" fmla="*/ 3410203 w 3828481"/>
              <a:gd name="connsiteY867" fmla="*/ 2608779 h 3921933"/>
              <a:gd name="connsiteX868" fmla="*/ 3270318 w 3828481"/>
              <a:gd name="connsiteY868" fmla="*/ 2728539 h 3921933"/>
              <a:gd name="connsiteX869" fmla="*/ 2671263 w 3828481"/>
              <a:gd name="connsiteY869" fmla="*/ 2776065 h 3921933"/>
              <a:gd name="connsiteX870" fmla="*/ 2499938 w 3828481"/>
              <a:gd name="connsiteY870" fmla="*/ 2612015 h 3921933"/>
              <a:gd name="connsiteX871" fmla="*/ 2383597 w 3828481"/>
              <a:gd name="connsiteY871" fmla="*/ 2492584 h 3921933"/>
              <a:gd name="connsiteX872" fmla="*/ 1882040 w 3828481"/>
              <a:gd name="connsiteY872" fmla="*/ 2280382 h 3921933"/>
              <a:gd name="connsiteX873" fmla="*/ 1270957 w 3828481"/>
              <a:gd name="connsiteY873" fmla="*/ 1937702 h 3921933"/>
              <a:gd name="connsiteX874" fmla="*/ 1245138 w 3828481"/>
              <a:gd name="connsiteY874" fmla="*/ 1889115 h 3921933"/>
              <a:gd name="connsiteX875" fmla="*/ 1647512 w 3828481"/>
              <a:gd name="connsiteY875" fmla="*/ 727699 h 3921933"/>
              <a:gd name="connsiteX876" fmla="*/ 1712123 w 3828481"/>
              <a:gd name="connsiteY876" fmla="*/ 666895 h 3921933"/>
              <a:gd name="connsiteX877" fmla="*/ 2112579 w 3828481"/>
              <a:gd name="connsiteY877" fmla="*/ 180547 h 3921933"/>
              <a:gd name="connsiteX878" fmla="*/ 2151929 w 3828481"/>
              <a:gd name="connsiteY878" fmla="*/ 83395 h 3921933"/>
              <a:gd name="connsiteX879" fmla="*/ 2094558 w 3828481"/>
              <a:gd name="connsiteY879" fmla="*/ 0 h 3921933"/>
              <a:gd name="connsiteX880" fmla="*/ 2130027 w 3828481"/>
              <a:gd name="connsiteY880" fmla="*/ 0 h 3921933"/>
              <a:gd name="connsiteX881" fmla="*/ 2123748 w 3828481"/>
              <a:gd name="connsiteY881" fmla="*/ 14409 h 3921933"/>
              <a:gd name="connsiteX882" fmla="*/ 2081179 w 3828481"/>
              <a:gd name="connsiteY882" fmla="*/ 121222 h 3921933"/>
              <a:gd name="connsiteX883" fmla="*/ 1642447 w 3828481"/>
              <a:gd name="connsiteY883" fmla="*/ 653904 h 3921933"/>
              <a:gd name="connsiteX884" fmla="*/ 1573948 w 3828481"/>
              <a:gd name="connsiteY884" fmla="*/ 718098 h 3921933"/>
              <a:gd name="connsiteX885" fmla="*/ 1148579 w 3828481"/>
              <a:gd name="connsiteY885" fmla="*/ 1923409 h 3921933"/>
              <a:gd name="connsiteX886" fmla="*/ 1803802 w 3828481"/>
              <a:gd name="connsiteY886" fmla="*/ 2319343 h 3921933"/>
              <a:gd name="connsiteX887" fmla="*/ 2358329 w 3828481"/>
              <a:gd name="connsiteY887" fmla="*/ 2555193 h 3921933"/>
              <a:gd name="connsiteX888" fmla="*/ 2485882 w 3828481"/>
              <a:gd name="connsiteY888" fmla="*/ 2687930 h 3921933"/>
              <a:gd name="connsiteX889" fmla="*/ 2661907 w 3828481"/>
              <a:gd name="connsiteY889" fmla="*/ 2859899 h 3921933"/>
              <a:gd name="connsiteX890" fmla="*/ 3257247 w 3828481"/>
              <a:gd name="connsiteY890" fmla="*/ 2816795 h 3921933"/>
              <a:gd name="connsiteX891" fmla="*/ 3401036 w 3828481"/>
              <a:gd name="connsiteY891" fmla="*/ 2697299 h 3921933"/>
              <a:gd name="connsiteX892" fmla="*/ 3820263 w 3828481"/>
              <a:gd name="connsiteY892" fmla="*/ 2389967 h 3921933"/>
              <a:gd name="connsiteX893" fmla="*/ 3825943 w 3828481"/>
              <a:gd name="connsiteY893" fmla="*/ 2386992 h 3921933"/>
              <a:gd name="connsiteX894" fmla="*/ 3825943 w 3828481"/>
              <a:gd name="connsiteY894" fmla="*/ 2425784 h 3921933"/>
              <a:gd name="connsiteX895" fmla="*/ 3729952 w 3828481"/>
              <a:gd name="connsiteY895" fmla="*/ 2482927 h 3921933"/>
              <a:gd name="connsiteX896" fmla="*/ 3424465 w 3828481"/>
              <a:gd name="connsiteY896" fmla="*/ 2721825 h 3921933"/>
              <a:gd name="connsiteX897" fmla="*/ 3280028 w 3828481"/>
              <a:gd name="connsiteY897" fmla="*/ 2842070 h 3921933"/>
              <a:gd name="connsiteX898" fmla="*/ 2643819 w 3828481"/>
              <a:gd name="connsiteY898" fmla="*/ 2887582 h 3921933"/>
              <a:gd name="connsiteX899" fmla="*/ 2462741 w 3828481"/>
              <a:gd name="connsiteY899" fmla="*/ 2710855 h 3921933"/>
              <a:gd name="connsiteX900" fmla="*/ 2337934 w 3828481"/>
              <a:gd name="connsiteY900" fmla="*/ 2580941 h 3921933"/>
              <a:gd name="connsiteX901" fmla="*/ 1797964 w 3828481"/>
              <a:gd name="connsiteY901" fmla="*/ 2352706 h 3921933"/>
              <a:gd name="connsiteX902" fmla="*/ 1146634 w 3828481"/>
              <a:gd name="connsiteY902" fmla="*/ 1988450 h 3921933"/>
              <a:gd name="connsiteX903" fmla="*/ 1120002 w 3828481"/>
              <a:gd name="connsiteY903" fmla="*/ 1938481 h 3921933"/>
              <a:gd name="connsiteX904" fmla="*/ 1551883 w 3828481"/>
              <a:gd name="connsiteY904" fmla="*/ 694618 h 3921933"/>
              <a:gd name="connsiteX905" fmla="*/ 1620502 w 3828481"/>
              <a:gd name="connsiteY905" fmla="*/ 629979 h 3921933"/>
              <a:gd name="connsiteX906" fmla="*/ 2051273 w 3828481"/>
              <a:gd name="connsiteY906" fmla="*/ 108264 h 3921933"/>
              <a:gd name="connsiteX907" fmla="*/ 2093079 w 3828481"/>
              <a:gd name="connsiteY907" fmla="*/ 3368 h 3921933"/>
              <a:gd name="connsiteX908" fmla="*/ 2001382 w 3828481"/>
              <a:gd name="connsiteY908" fmla="*/ 0 h 3921933"/>
              <a:gd name="connsiteX909" fmla="*/ 2036889 w 3828481"/>
              <a:gd name="connsiteY909" fmla="*/ 0 h 3921933"/>
              <a:gd name="connsiteX910" fmla="*/ 2017720 w 3828481"/>
              <a:gd name="connsiteY910" fmla="*/ 49125 h 3921933"/>
              <a:gd name="connsiteX911" fmla="*/ 1548672 w 3828481"/>
              <a:gd name="connsiteY911" fmla="*/ 617117 h 3921933"/>
              <a:gd name="connsiteX912" fmla="*/ 1475693 w 3828481"/>
              <a:gd name="connsiteY912" fmla="*/ 685056 h 3921933"/>
              <a:gd name="connsiteX913" fmla="*/ 1020153 w 3828481"/>
              <a:gd name="connsiteY913" fmla="*/ 1971014 h 3921933"/>
              <a:gd name="connsiteX914" fmla="*/ 1717500 w 3828481"/>
              <a:gd name="connsiteY914" fmla="*/ 2389250 h 3921933"/>
              <a:gd name="connsiteX915" fmla="*/ 2311738 w 3828481"/>
              <a:gd name="connsiteY915" fmla="*/ 2640743 h 3921933"/>
              <a:gd name="connsiteX916" fmla="*/ 2447728 w 3828481"/>
              <a:gd name="connsiteY916" fmla="*/ 2783992 h 3921933"/>
              <a:gd name="connsiteX917" fmla="*/ 2634380 w 3828481"/>
              <a:gd name="connsiteY917" fmla="*/ 2968859 h 3921933"/>
              <a:gd name="connsiteX918" fmla="*/ 3268963 w 3828481"/>
              <a:gd name="connsiteY918" fmla="*/ 2928740 h 3921933"/>
              <a:gd name="connsiteX919" fmla="*/ 3416613 w 3828481"/>
              <a:gd name="connsiteY919" fmla="*/ 2807709 h 3921933"/>
              <a:gd name="connsiteX920" fmla="*/ 3750935 w 3828481"/>
              <a:gd name="connsiteY920" fmla="*/ 2550271 h 3921933"/>
              <a:gd name="connsiteX921" fmla="*/ 3825943 w 3828481"/>
              <a:gd name="connsiteY921" fmla="*/ 2506320 h 3921933"/>
              <a:gd name="connsiteX922" fmla="*/ 3825943 w 3828481"/>
              <a:gd name="connsiteY922" fmla="*/ 2544879 h 3921933"/>
              <a:gd name="connsiteX923" fmla="*/ 3767940 w 3828481"/>
              <a:gd name="connsiteY923" fmla="*/ 2578753 h 3921933"/>
              <a:gd name="connsiteX924" fmla="*/ 3437702 w 3828481"/>
              <a:gd name="connsiteY924" fmla="*/ 2833246 h 3921933"/>
              <a:gd name="connsiteX925" fmla="*/ 3289372 w 3828481"/>
              <a:gd name="connsiteY925" fmla="*/ 2955054 h 3921933"/>
              <a:gd name="connsiteX926" fmla="*/ 2614474 w 3828481"/>
              <a:gd name="connsiteY926" fmla="*/ 2995424 h 3921933"/>
              <a:gd name="connsiteX927" fmla="*/ 2423422 w 3828481"/>
              <a:gd name="connsiteY927" fmla="*/ 2806875 h 3921933"/>
              <a:gd name="connsiteX928" fmla="*/ 2289766 w 3828481"/>
              <a:gd name="connsiteY928" fmla="*/ 2666303 h 3921933"/>
              <a:gd name="connsiteX929" fmla="*/ 1711794 w 3828481"/>
              <a:gd name="connsiteY929" fmla="*/ 2422179 h 3921933"/>
              <a:gd name="connsiteX930" fmla="*/ 1019394 w 3828481"/>
              <a:gd name="connsiteY930" fmla="*/ 2036831 h 3921933"/>
              <a:gd name="connsiteX931" fmla="*/ 991815 w 3828481"/>
              <a:gd name="connsiteY931" fmla="*/ 1985194 h 3921933"/>
              <a:gd name="connsiteX932" fmla="*/ 1453379 w 3828481"/>
              <a:gd name="connsiteY932" fmla="*/ 659867 h 3921933"/>
              <a:gd name="connsiteX933" fmla="*/ 1526359 w 3828481"/>
              <a:gd name="connsiteY933" fmla="*/ 591928 h 3921933"/>
              <a:gd name="connsiteX934" fmla="*/ 1987418 w 3828481"/>
              <a:gd name="connsiteY934" fmla="*/ 34936 h 3921933"/>
              <a:gd name="connsiteX935" fmla="*/ 1901153 w 3828481"/>
              <a:gd name="connsiteY935" fmla="*/ 0 h 3921933"/>
              <a:gd name="connsiteX936" fmla="*/ 1941353 w 3828481"/>
              <a:gd name="connsiteY936" fmla="*/ 0 h 3921933"/>
              <a:gd name="connsiteX937" fmla="*/ 1857714 w 3828481"/>
              <a:gd name="connsiteY937" fmla="*/ 148062 h 3921933"/>
              <a:gd name="connsiteX938" fmla="*/ 1455009 w 3828481"/>
              <a:gd name="connsiteY938" fmla="*/ 580263 h 3921933"/>
              <a:gd name="connsiteX939" fmla="*/ 1377999 w 3828481"/>
              <a:gd name="connsiteY939" fmla="*/ 652069 h 3921933"/>
              <a:gd name="connsiteX940" fmla="*/ 894292 w 3828481"/>
              <a:gd name="connsiteY940" fmla="*/ 2018961 h 3921933"/>
              <a:gd name="connsiteX941" fmla="*/ 1633583 w 3828481"/>
              <a:gd name="connsiteY941" fmla="*/ 2460389 h 3921933"/>
              <a:gd name="connsiteX942" fmla="*/ 2265222 w 3828481"/>
              <a:gd name="connsiteY942" fmla="*/ 2728120 h 3921933"/>
              <a:gd name="connsiteX943" fmla="*/ 2410287 w 3828481"/>
              <a:gd name="connsiteY943" fmla="*/ 2882228 h 3921933"/>
              <a:gd name="connsiteX944" fmla="*/ 2605868 w 3828481"/>
              <a:gd name="connsiteY944" fmla="*/ 3078431 h 3921933"/>
              <a:gd name="connsiteX945" fmla="*/ 3277232 w 3828481"/>
              <a:gd name="connsiteY945" fmla="*/ 3039063 h 3921933"/>
              <a:gd name="connsiteX946" fmla="*/ 3427545 w 3828481"/>
              <a:gd name="connsiteY946" fmla="*/ 2916808 h 3921933"/>
              <a:gd name="connsiteX947" fmla="*/ 3787486 w 3828481"/>
              <a:gd name="connsiteY947" fmla="*/ 2643639 h 3921933"/>
              <a:gd name="connsiteX948" fmla="*/ 3825943 w 3828481"/>
              <a:gd name="connsiteY948" fmla="*/ 2621480 h 3921933"/>
              <a:gd name="connsiteX949" fmla="*/ 3825943 w 3828481"/>
              <a:gd name="connsiteY949" fmla="*/ 2663364 h 3921933"/>
              <a:gd name="connsiteX950" fmla="*/ 3806477 w 3828481"/>
              <a:gd name="connsiteY950" fmla="*/ 2674590 h 3921933"/>
              <a:gd name="connsiteX951" fmla="*/ 3450773 w 3828481"/>
              <a:gd name="connsiteY951" fmla="*/ 2944791 h 3921933"/>
              <a:gd name="connsiteX952" fmla="*/ 3299275 w 3828481"/>
              <a:gd name="connsiteY952" fmla="*/ 3068092 h 3921933"/>
              <a:gd name="connsiteX953" fmla="*/ 2584843 w 3828481"/>
              <a:gd name="connsiteY953" fmla="*/ 3105658 h 3921933"/>
              <a:gd name="connsiteX954" fmla="*/ 2383944 w 3828481"/>
              <a:gd name="connsiteY954" fmla="*/ 2904850 h 3921933"/>
              <a:gd name="connsiteX955" fmla="*/ 2241676 w 3828481"/>
              <a:gd name="connsiteY955" fmla="*/ 2753498 h 3921933"/>
              <a:gd name="connsiteX956" fmla="*/ 1625155 w 3828481"/>
              <a:gd name="connsiteY956" fmla="*/ 2493824 h 3921933"/>
              <a:gd name="connsiteX957" fmla="*/ 891533 w 3828481"/>
              <a:gd name="connsiteY957" fmla="*/ 2087032 h 3921933"/>
              <a:gd name="connsiteX958" fmla="*/ 863144 w 3828481"/>
              <a:gd name="connsiteY958" fmla="*/ 2034069 h 3921933"/>
              <a:gd name="connsiteX959" fmla="*/ 1353773 w 3828481"/>
              <a:gd name="connsiteY959" fmla="*/ 626176 h 3921933"/>
              <a:gd name="connsiteX960" fmla="*/ 1431172 w 3828481"/>
              <a:gd name="connsiteY960" fmla="*/ 554495 h 3921933"/>
              <a:gd name="connsiteX961" fmla="*/ 1828101 w 3828481"/>
              <a:gd name="connsiteY961" fmla="*/ 129016 h 3921933"/>
              <a:gd name="connsiteX962" fmla="*/ 1798374 w 3828481"/>
              <a:gd name="connsiteY962" fmla="*/ 0 h 3921933"/>
              <a:gd name="connsiteX963" fmla="*/ 1836784 w 3828481"/>
              <a:gd name="connsiteY963" fmla="*/ 0 h 3921933"/>
              <a:gd name="connsiteX964" fmla="*/ 1788305 w 3828481"/>
              <a:gd name="connsiteY964" fmla="*/ 85885 h 3921933"/>
              <a:gd name="connsiteX965" fmla="*/ 1361094 w 3828481"/>
              <a:gd name="connsiteY965" fmla="*/ 543573 h 3921933"/>
              <a:gd name="connsiteX966" fmla="*/ 1279470 w 3828481"/>
              <a:gd name="connsiteY966" fmla="*/ 618840 h 3921933"/>
              <a:gd name="connsiteX967" fmla="*/ 765958 w 3828481"/>
              <a:gd name="connsiteY967" fmla="*/ 2067642 h 3921933"/>
              <a:gd name="connsiteX968" fmla="*/ 1547402 w 3828481"/>
              <a:gd name="connsiteY968" fmla="*/ 2531342 h 3921933"/>
              <a:gd name="connsiteX969" fmla="*/ 2217640 w 3828481"/>
              <a:gd name="connsiteY969" fmla="*/ 2815383 h 3921933"/>
              <a:gd name="connsiteX970" fmla="*/ 2371142 w 3828481"/>
              <a:gd name="connsiteY970" fmla="*/ 2980005 h 3921933"/>
              <a:gd name="connsiteX971" fmla="*/ 2576840 w 3828481"/>
              <a:gd name="connsiteY971" fmla="*/ 3188320 h 3921933"/>
              <a:gd name="connsiteX972" fmla="*/ 3288064 w 3828481"/>
              <a:gd name="connsiteY972" fmla="*/ 3154139 h 3921933"/>
              <a:gd name="connsiteX973" fmla="*/ 3442097 w 3828481"/>
              <a:gd name="connsiteY973" fmla="*/ 3030056 h 3921933"/>
              <a:gd name="connsiteX974" fmla="*/ 3697701 w 3828481"/>
              <a:gd name="connsiteY974" fmla="*/ 2829536 h 3921933"/>
              <a:gd name="connsiteX975" fmla="*/ 3825943 w 3828481"/>
              <a:gd name="connsiteY975" fmla="*/ 2742187 h 3921933"/>
              <a:gd name="connsiteX976" fmla="*/ 3825943 w 3828481"/>
              <a:gd name="connsiteY976" fmla="*/ 2783114 h 3921933"/>
              <a:gd name="connsiteX977" fmla="*/ 3715542 w 3828481"/>
              <a:gd name="connsiteY977" fmla="*/ 2858575 h 3921933"/>
              <a:gd name="connsiteX978" fmla="*/ 3463114 w 3828481"/>
              <a:gd name="connsiteY978" fmla="*/ 3056743 h 3921933"/>
              <a:gd name="connsiteX979" fmla="*/ 3308521 w 3828481"/>
              <a:gd name="connsiteY979" fmla="*/ 3181157 h 3921933"/>
              <a:gd name="connsiteX980" fmla="*/ 2556193 w 3828481"/>
              <a:gd name="connsiteY980" fmla="*/ 3218641 h 3921933"/>
              <a:gd name="connsiteX981" fmla="*/ 2345613 w 3828481"/>
              <a:gd name="connsiteY981" fmla="*/ 3005831 h 3921933"/>
              <a:gd name="connsiteX982" fmla="*/ 2194710 w 3828481"/>
              <a:gd name="connsiteY982" fmla="*/ 2843734 h 3921933"/>
              <a:gd name="connsiteX983" fmla="*/ 1539292 w 3828481"/>
              <a:gd name="connsiteY983" fmla="*/ 2567155 h 3921933"/>
              <a:gd name="connsiteX984" fmla="*/ 764496 w 3828481"/>
              <a:gd name="connsiteY984" fmla="*/ 2139784 h 3921933"/>
              <a:gd name="connsiteX985" fmla="*/ 734318 w 3828481"/>
              <a:gd name="connsiteY985" fmla="*/ 2083804 h 3921933"/>
              <a:gd name="connsiteX986" fmla="*/ 1255725 w 3828481"/>
              <a:gd name="connsiteY986" fmla="*/ 595635 h 3921933"/>
              <a:gd name="connsiteX987" fmla="*/ 1337188 w 3828481"/>
              <a:gd name="connsiteY987" fmla="*/ 520058 h 3921933"/>
              <a:gd name="connsiteX988" fmla="*/ 1758927 w 3828481"/>
              <a:gd name="connsiteY988" fmla="*/ 69930 h 3921933"/>
              <a:gd name="connsiteX989" fmla="*/ 1694112 w 3828481"/>
              <a:gd name="connsiteY989" fmla="*/ 0 h 3921933"/>
              <a:gd name="connsiteX990" fmla="*/ 1733082 w 3828481"/>
              <a:gd name="connsiteY990" fmla="*/ 0 h 3921933"/>
              <a:gd name="connsiteX991" fmla="*/ 1719424 w 3828481"/>
              <a:gd name="connsiteY991" fmla="*/ 24127 h 3921933"/>
              <a:gd name="connsiteX992" fmla="*/ 1267566 w 3828481"/>
              <a:gd name="connsiteY992" fmla="*/ 507005 h 3921933"/>
              <a:gd name="connsiteX993" fmla="*/ 1181965 w 3828481"/>
              <a:gd name="connsiteY993" fmla="*/ 586135 h 3921933"/>
              <a:gd name="connsiteX994" fmla="*/ 638106 w 3828481"/>
              <a:gd name="connsiteY994" fmla="*/ 2116033 h 3921933"/>
              <a:gd name="connsiteX995" fmla="*/ 1461614 w 3828481"/>
              <a:gd name="connsiteY995" fmla="*/ 2602477 h 3921933"/>
              <a:gd name="connsiteX996" fmla="*/ 2170271 w 3828481"/>
              <a:gd name="connsiteY996" fmla="*/ 2902502 h 3921933"/>
              <a:gd name="connsiteX997" fmla="*/ 2332478 w 3828481"/>
              <a:gd name="connsiteY997" fmla="*/ 3077491 h 3921933"/>
              <a:gd name="connsiteX998" fmla="*/ 2548051 w 3828481"/>
              <a:gd name="connsiteY998" fmla="*/ 3298036 h 3921933"/>
              <a:gd name="connsiteX999" fmla="*/ 3297152 w 3828481"/>
              <a:gd name="connsiteY999" fmla="*/ 3265796 h 3921933"/>
              <a:gd name="connsiteX1000" fmla="*/ 3454233 w 3828481"/>
              <a:gd name="connsiteY1000" fmla="*/ 3140665 h 3921933"/>
              <a:gd name="connsiteX1001" fmla="*/ 3725586 w 3828481"/>
              <a:gd name="connsiteY1001" fmla="*/ 2929755 h 3921933"/>
              <a:gd name="connsiteX1002" fmla="*/ 3825943 w 3828481"/>
              <a:gd name="connsiteY1002" fmla="*/ 2862170 h 3921933"/>
              <a:gd name="connsiteX1003" fmla="*/ 3825943 w 3828481"/>
              <a:gd name="connsiteY1003" fmla="*/ 2905210 h 3921933"/>
              <a:gd name="connsiteX1004" fmla="*/ 3744951 w 3828481"/>
              <a:gd name="connsiteY1004" fmla="*/ 2959780 h 3921933"/>
              <a:gd name="connsiteX1005" fmla="*/ 3475885 w 3828481"/>
              <a:gd name="connsiteY1005" fmla="*/ 3168465 h 3921933"/>
              <a:gd name="connsiteX1006" fmla="*/ 3317952 w 3828481"/>
              <a:gd name="connsiteY1006" fmla="*/ 3294109 h 3921933"/>
              <a:gd name="connsiteX1007" fmla="*/ 2526278 w 3828481"/>
              <a:gd name="connsiteY1007" fmla="*/ 3324600 h 3921933"/>
              <a:gd name="connsiteX1008" fmla="*/ 2305675 w 3828481"/>
              <a:gd name="connsiteY1008" fmla="*/ 3099263 h 3921933"/>
              <a:gd name="connsiteX1009" fmla="*/ 2146039 w 3828481"/>
              <a:gd name="connsiteY1009" fmla="*/ 2926831 h 3921933"/>
              <a:gd name="connsiteX1010" fmla="*/ 1453812 w 3828481"/>
              <a:gd name="connsiteY1010" fmla="*/ 2635146 h 3921933"/>
              <a:gd name="connsiteX1011" fmla="*/ 637700 w 3828481"/>
              <a:gd name="connsiteY1011" fmla="*/ 2186795 h 3921933"/>
              <a:gd name="connsiteX1012" fmla="*/ 607776 w 3828481"/>
              <a:gd name="connsiteY1012" fmla="*/ 2130653 h 3921933"/>
              <a:gd name="connsiteX1013" fmla="*/ 1158895 w 3828481"/>
              <a:gd name="connsiteY1013" fmla="*/ 560992 h 3921933"/>
              <a:gd name="connsiteX1014" fmla="*/ 1244809 w 3828481"/>
              <a:gd name="connsiteY1014" fmla="*/ 481697 h 3921933"/>
              <a:gd name="connsiteX1015" fmla="*/ 1690798 w 3828481"/>
              <a:gd name="connsiteY1015" fmla="*/ 5849 h 3921933"/>
              <a:gd name="connsiteX1016" fmla="*/ 1576825 w 3828481"/>
              <a:gd name="connsiteY1016" fmla="*/ 0 h 3921933"/>
              <a:gd name="connsiteX1017" fmla="*/ 1619770 w 3828481"/>
              <a:gd name="connsiteY1017" fmla="*/ 0 h 3921933"/>
              <a:gd name="connsiteX1018" fmla="*/ 1506537 w 3828481"/>
              <a:gd name="connsiteY1018" fmla="*/ 143162 h 3921933"/>
              <a:gd name="connsiteX1019" fmla="*/ 1173526 w 3828481"/>
              <a:gd name="connsiteY1019" fmla="*/ 469649 h 3921933"/>
              <a:gd name="connsiteX1020" fmla="*/ 1083444 w 3828481"/>
              <a:gd name="connsiteY1020" fmla="*/ 552526 h 3921933"/>
              <a:gd name="connsiteX1021" fmla="*/ 552024 w 3828481"/>
              <a:gd name="connsiteY1021" fmla="*/ 1290373 h 3921933"/>
              <a:gd name="connsiteX1022" fmla="*/ 510507 w 3828481"/>
              <a:gd name="connsiteY1022" fmla="*/ 2164260 h 3921933"/>
              <a:gd name="connsiteX1023" fmla="*/ 1376021 w 3828481"/>
              <a:gd name="connsiteY1023" fmla="*/ 2673454 h 3921933"/>
              <a:gd name="connsiteX1024" fmla="*/ 2122959 w 3828481"/>
              <a:gd name="connsiteY1024" fmla="*/ 2989231 h 3921933"/>
              <a:gd name="connsiteX1025" fmla="*/ 2293778 w 3828481"/>
              <a:gd name="connsiteY1025" fmla="*/ 3174998 h 3921933"/>
              <a:gd name="connsiteX1026" fmla="*/ 2519638 w 3828481"/>
              <a:gd name="connsiteY1026" fmla="*/ 3407919 h 3921933"/>
              <a:gd name="connsiteX1027" fmla="*/ 3305830 w 3828481"/>
              <a:gd name="connsiteY1027" fmla="*/ 3380671 h 3921933"/>
              <a:gd name="connsiteX1028" fmla="*/ 3465838 w 3828481"/>
              <a:gd name="connsiteY1028" fmla="*/ 3254167 h 3921933"/>
              <a:gd name="connsiteX1029" fmla="*/ 3754701 w 3828481"/>
              <a:gd name="connsiteY1029" fmla="*/ 3032015 h 3921933"/>
              <a:gd name="connsiteX1030" fmla="*/ 3825943 w 3828481"/>
              <a:gd name="connsiteY1030" fmla="*/ 2984523 h 3921933"/>
              <a:gd name="connsiteX1031" fmla="*/ 3825943 w 3828481"/>
              <a:gd name="connsiteY1031" fmla="*/ 3025603 h 3921933"/>
              <a:gd name="connsiteX1032" fmla="*/ 3774494 w 3828481"/>
              <a:gd name="connsiteY1032" fmla="*/ 3059938 h 3921933"/>
              <a:gd name="connsiteX1033" fmla="*/ 3488117 w 3828481"/>
              <a:gd name="connsiteY1033" fmla="*/ 3280482 h 3921933"/>
              <a:gd name="connsiteX1034" fmla="*/ 3327380 w 3828481"/>
              <a:gd name="connsiteY1034" fmla="*/ 3407057 h 3921933"/>
              <a:gd name="connsiteX1035" fmla="*/ 2497599 w 3828481"/>
              <a:gd name="connsiteY1035" fmla="*/ 3434632 h 3921933"/>
              <a:gd name="connsiteX1036" fmla="*/ 2267026 w 3828481"/>
              <a:gd name="connsiteY1036" fmla="*/ 3197478 h 3921933"/>
              <a:gd name="connsiteX1037" fmla="*/ 2098954 w 3828481"/>
              <a:gd name="connsiteY1037" fmla="*/ 3014532 h 3921933"/>
              <a:gd name="connsiteX1038" fmla="*/ 1367593 w 3828481"/>
              <a:gd name="connsiteY1038" fmla="*/ 2706891 h 3921933"/>
              <a:gd name="connsiteX1039" fmla="*/ 510138 w 3828481"/>
              <a:gd name="connsiteY1039" fmla="*/ 2237593 h 3921933"/>
              <a:gd name="connsiteX1040" fmla="*/ 479106 w 3828481"/>
              <a:gd name="connsiteY1040" fmla="*/ 2179531 h 3921933"/>
              <a:gd name="connsiteX1041" fmla="*/ 520084 w 3828481"/>
              <a:gd name="connsiteY1041" fmla="*/ 1277158 h 3921933"/>
              <a:gd name="connsiteX1042" fmla="*/ 1060042 w 3828481"/>
              <a:gd name="connsiteY1042" fmla="*/ 528688 h 3921933"/>
              <a:gd name="connsiteX1043" fmla="*/ 1150244 w 3828481"/>
              <a:gd name="connsiteY1043" fmla="*/ 445366 h 3921933"/>
              <a:gd name="connsiteX1044" fmla="*/ 1479220 w 3828481"/>
              <a:gd name="connsiteY1044" fmla="*/ 122956 h 3921933"/>
              <a:gd name="connsiteX1045" fmla="*/ 1459047 w 3828481"/>
              <a:gd name="connsiteY1045" fmla="*/ 0 h 3921933"/>
              <a:gd name="connsiteX1046" fmla="*/ 1500219 w 3828481"/>
              <a:gd name="connsiteY1046" fmla="*/ 0 h 3921933"/>
              <a:gd name="connsiteX1047" fmla="*/ 1428859 w 3828481"/>
              <a:gd name="connsiteY1047" fmla="*/ 90037 h 3921933"/>
              <a:gd name="connsiteX1048" fmla="*/ 1078717 w 3828481"/>
              <a:gd name="connsiteY1048" fmla="*/ 432720 h 3921933"/>
              <a:gd name="connsiteX1049" fmla="*/ 984601 w 3828481"/>
              <a:gd name="connsiteY1049" fmla="*/ 519461 h 3921933"/>
              <a:gd name="connsiteX1050" fmla="*/ 424848 w 3828481"/>
              <a:gd name="connsiteY1050" fmla="*/ 1294045 h 3921933"/>
              <a:gd name="connsiteX1051" fmla="*/ 381211 w 3828481"/>
              <a:gd name="connsiteY1051" fmla="*/ 2212034 h 3921933"/>
              <a:gd name="connsiteX1052" fmla="*/ 1290258 w 3828481"/>
              <a:gd name="connsiteY1052" fmla="*/ 2744557 h 3921933"/>
              <a:gd name="connsiteX1053" fmla="*/ 2075603 w 3828481"/>
              <a:gd name="connsiteY1053" fmla="*/ 3076362 h 3921933"/>
              <a:gd name="connsiteX1054" fmla="*/ 2254889 w 3828481"/>
              <a:gd name="connsiteY1054" fmla="*/ 3272614 h 3921933"/>
              <a:gd name="connsiteX1055" fmla="*/ 2490597 w 3828481"/>
              <a:gd name="connsiteY1055" fmla="*/ 3517797 h 3921933"/>
              <a:gd name="connsiteX1056" fmla="*/ 3316835 w 3828481"/>
              <a:gd name="connsiteY1056" fmla="*/ 3494909 h 3921933"/>
              <a:gd name="connsiteX1057" fmla="*/ 3479384 w 3828481"/>
              <a:gd name="connsiteY1057" fmla="*/ 3367625 h 3921933"/>
              <a:gd name="connsiteX1058" fmla="*/ 3785178 w 3828481"/>
              <a:gd name="connsiteY1058" fmla="*/ 3134396 h 3921933"/>
              <a:gd name="connsiteX1059" fmla="*/ 3825943 w 3828481"/>
              <a:gd name="connsiteY1059" fmla="*/ 3107465 h 3921933"/>
              <a:gd name="connsiteX1060" fmla="*/ 3825943 w 3828481"/>
              <a:gd name="connsiteY1060" fmla="*/ 3146091 h 3921933"/>
              <a:gd name="connsiteX1061" fmla="*/ 3803505 w 3828481"/>
              <a:gd name="connsiteY1061" fmla="*/ 3160922 h 3921933"/>
              <a:gd name="connsiteX1062" fmla="*/ 3499959 w 3828481"/>
              <a:gd name="connsiteY1062" fmla="*/ 3392375 h 3921933"/>
              <a:gd name="connsiteX1063" fmla="*/ 3336877 w 3828481"/>
              <a:gd name="connsiteY1063" fmla="*/ 3519958 h 3921933"/>
              <a:gd name="connsiteX1064" fmla="*/ 2469115 w 3828481"/>
              <a:gd name="connsiteY1064" fmla="*/ 3544179 h 3921933"/>
              <a:gd name="connsiteX1065" fmla="*/ 2228667 w 3828481"/>
              <a:gd name="connsiteY1065" fmla="*/ 3294793 h 3921933"/>
              <a:gd name="connsiteX1066" fmla="*/ 2052008 w 3828481"/>
              <a:gd name="connsiteY1066" fmla="*/ 3101035 h 3921933"/>
              <a:gd name="connsiteX1067" fmla="*/ 1282364 w 3828481"/>
              <a:gd name="connsiteY1067" fmla="*/ 2777639 h 3921933"/>
              <a:gd name="connsiteX1068" fmla="*/ 383658 w 3828481"/>
              <a:gd name="connsiteY1068" fmla="*/ 2286979 h 3921933"/>
              <a:gd name="connsiteX1069" fmla="*/ 351532 w 3828481"/>
              <a:gd name="connsiteY1069" fmla="*/ 2227727 h 3921933"/>
              <a:gd name="connsiteX1070" fmla="*/ 394781 w 3828481"/>
              <a:gd name="connsiteY1070" fmla="*/ 1280835 h 3921933"/>
              <a:gd name="connsiteX1071" fmla="*/ 962008 w 3828481"/>
              <a:gd name="connsiteY1071" fmla="*/ 494463 h 3921933"/>
              <a:gd name="connsiteX1072" fmla="*/ 1056405 w 3828481"/>
              <a:gd name="connsiteY1072" fmla="*/ 407531 h 3921933"/>
              <a:gd name="connsiteX1073" fmla="*/ 1403380 w 3828481"/>
              <a:gd name="connsiteY1073" fmla="*/ 70206 h 3921933"/>
              <a:gd name="connsiteX1074" fmla="*/ 1341376 w 3828481"/>
              <a:gd name="connsiteY1074" fmla="*/ 0 h 3921933"/>
              <a:gd name="connsiteX1075" fmla="*/ 1382947 w 3828481"/>
              <a:gd name="connsiteY1075" fmla="*/ 0 h 3921933"/>
              <a:gd name="connsiteX1076" fmla="*/ 1352469 w 3828481"/>
              <a:gd name="connsiteY1076" fmla="*/ 38409 h 3921933"/>
              <a:gd name="connsiteX1077" fmla="*/ 985057 w 3828481"/>
              <a:gd name="connsiteY1077" fmla="*/ 397357 h 3921933"/>
              <a:gd name="connsiteX1078" fmla="*/ 886493 w 3828481"/>
              <a:gd name="connsiteY1078" fmla="*/ 487872 h 3921933"/>
              <a:gd name="connsiteX1079" fmla="*/ 299641 w 3828481"/>
              <a:gd name="connsiteY1079" fmla="*/ 1298797 h 3921933"/>
              <a:gd name="connsiteX1080" fmla="*/ 254326 w 3828481"/>
              <a:gd name="connsiteY1080" fmla="*/ 2260949 h 3921933"/>
              <a:gd name="connsiteX1081" fmla="*/ 1204355 w 3828481"/>
              <a:gd name="connsiteY1081" fmla="*/ 2815756 h 3921933"/>
              <a:gd name="connsiteX1082" fmla="*/ 2028259 w 3828481"/>
              <a:gd name="connsiteY1082" fmla="*/ 3163117 h 3921933"/>
              <a:gd name="connsiteX1083" fmla="*/ 2216156 w 3828481"/>
              <a:gd name="connsiteY1083" fmla="*/ 3370147 h 3921933"/>
              <a:gd name="connsiteX1084" fmla="*/ 2461979 w 3828481"/>
              <a:gd name="connsiteY1084" fmla="*/ 3627443 h 3921933"/>
              <a:gd name="connsiteX1085" fmla="*/ 3328638 w 3828481"/>
              <a:gd name="connsiteY1085" fmla="*/ 3605718 h 3921933"/>
              <a:gd name="connsiteX1086" fmla="*/ 3493533 w 3828481"/>
              <a:gd name="connsiteY1086" fmla="*/ 3477427 h 3921933"/>
              <a:gd name="connsiteX1087" fmla="*/ 3816915 w 3828481"/>
              <a:gd name="connsiteY1087" fmla="*/ 3232936 h 3921933"/>
              <a:gd name="connsiteX1088" fmla="*/ 3825943 w 3828481"/>
              <a:gd name="connsiteY1088" fmla="*/ 3227028 h 3921933"/>
              <a:gd name="connsiteX1089" fmla="*/ 3825943 w 3828481"/>
              <a:gd name="connsiteY1089" fmla="*/ 3266678 h 3921933"/>
              <a:gd name="connsiteX1090" fmla="*/ 3672254 w 3828481"/>
              <a:gd name="connsiteY1090" fmla="*/ 3379781 h 3921933"/>
              <a:gd name="connsiteX1091" fmla="*/ 3511864 w 3828481"/>
              <a:gd name="connsiteY1091" fmla="*/ 3504599 h 3921933"/>
              <a:gd name="connsiteX1092" fmla="*/ 3346241 w 3828481"/>
              <a:gd name="connsiteY1092" fmla="*/ 3632961 h 3921933"/>
              <a:gd name="connsiteX1093" fmla="*/ 2442189 w 3828481"/>
              <a:gd name="connsiteY1093" fmla="*/ 3653560 h 3921933"/>
              <a:gd name="connsiteX1094" fmla="*/ 2191918 w 3828481"/>
              <a:gd name="connsiteY1094" fmla="*/ 3391880 h 3921933"/>
              <a:gd name="connsiteX1095" fmla="*/ 2006625 w 3828481"/>
              <a:gd name="connsiteY1095" fmla="*/ 3187377 h 3921933"/>
              <a:gd name="connsiteX1096" fmla="*/ 1198452 w 3828481"/>
              <a:gd name="connsiteY1096" fmla="*/ 2848397 h 3921933"/>
              <a:gd name="connsiteX1097" fmla="*/ 259218 w 3828481"/>
              <a:gd name="connsiteY1097" fmla="*/ 2338173 h 3921933"/>
              <a:gd name="connsiteX1098" fmla="*/ 225867 w 3828481"/>
              <a:gd name="connsiteY1098" fmla="*/ 2275575 h 3921933"/>
              <a:gd name="connsiteX1099" fmla="*/ 270065 w 3828481"/>
              <a:gd name="connsiteY1099" fmla="*/ 1284535 h 3921933"/>
              <a:gd name="connsiteX1100" fmla="*/ 866231 w 3828481"/>
              <a:gd name="connsiteY1100" fmla="*/ 461800 h 3921933"/>
              <a:gd name="connsiteX1101" fmla="*/ 964827 w 3828481"/>
              <a:gd name="connsiteY1101" fmla="*/ 371313 h 3921933"/>
              <a:gd name="connsiteX1102" fmla="*/ 1328216 w 3828481"/>
              <a:gd name="connsiteY1102" fmla="*/ 16544 h 3921933"/>
              <a:gd name="connsiteX1103" fmla="*/ 1214907 w 3828481"/>
              <a:gd name="connsiteY1103" fmla="*/ 0 h 3921933"/>
              <a:gd name="connsiteX1104" fmla="*/ 1263559 w 3828481"/>
              <a:gd name="connsiteY1104" fmla="*/ 0 h 3921933"/>
              <a:gd name="connsiteX1105" fmla="*/ 1089793 w 3828481"/>
              <a:gd name="connsiteY1105" fmla="*/ 178097 h 3921933"/>
              <a:gd name="connsiteX1106" fmla="*/ 892874 w 3828481"/>
              <a:gd name="connsiteY1106" fmla="*/ 360767 h 3921933"/>
              <a:gd name="connsiteX1107" fmla="*/ 790109 w 3828481"/>
              <a:gd name="connsiteY1107" fmla="*/ 454836 h 3921933"/>
              <a:gd name="connsiteX1108" fmla="*/ 174240 w 3828481"/>
              <a:gd name="connsiteY1108" fmla="*/ 1303268 h 3921933"/>
              <a:gd name="connsiteX1109" fmla="*/ 127129 w 3828481"/>
              <a:gd name="connsiteY1109" fmla="*/ 2310030 h 3921933"/>
              <a:gd name="connsiteX1110" fmla="*/ 1118939 w 3828481"/>
              <a:gd name="connsiteY1110" fmla="*/ 2887715 h 3921933"/>
              <a:gd name="connsiteX1111" fmla="*/ 1981271 w 3828481"/>
              <a:gd name="connsiteY1111" fmla="*/ 3251126 h 3921933"/>
              <a:gd name="connsiteX1112" fmla="*/ 2178042 w 3828481"/>
              <a:gd name="connsiteY1112" fmla="*/ 3468781 h 3921933"/>
              <a:gd name="connsiteX1113" fmla="*/ 2433571 w 3828481"/>
              <a:gd name="connsiteY1113" fmla="*/ 3738046 h 3921933"/>
              <a:gd name="connsiteX1114" fmla="*/ 2433084 w 3828481"/>
              <a:gd name="connsiteY1114" fmla="*/ 3737228 h 3921933"/>
              <a:gd name="connsiteX1115" fmla="*/ 3336999 w 3828481"/>
              <a:gd name="connsiteY1115" fmla="*/ 3718934 h 3921933"/>
              <a:gd name="connsiteX1116" fmla="*/ 3504436 w 3828481"/>
              <a:gd name="connsiteY1116" fmla="*/ 3589865 h 3921933"/>
              <a:gd name="connsiteX1117" fmla="*/ 3674806 w 3828481"/>
              <a:gd name="connsiteY1117" fmla="*/ 3458369 h 3921933"/>
              <a:gd name="connsiteX1118" fmla="*/ 3825943 w 3828481"/>
              <a:gd name="connsiteY1118" fmla="*/ 3348078 h 3921933"/>
              <a:gd name="connsiteX1119" fmla="*/ 3825943 w 3828481"/>
              <a:gd name="connsiteY1119" fmla="*/ 3388753 h 3921933"/>
              <a:gd name="connsiteX1120" fmla="*/ 3693165 w 3828481"/>
              <a:gd name="connsiteY1120" fmla="*/ 3485737 h 3921933"/>
              <a:gd name="connsiteX1121" fmla="*/ 3523586 w 3828481"/>
              <a:gd name="connsiteY1121" fmla="*/ 3616550 h 3921933"/>
              <a:gd name="connsiteX1122" fmla="*/ 3355594 w 3828481"/>
              <a:gd name="connsiteY1122" fmla="*/ 3745954 h 3921933"/>
              <a:gd name="connsiteX1123" fmla="*/ 2411099 w 3828481"/>
              <a:gd name="connsiteY1123" fmla="*/ 3764652 h 3921933"/>
              <a:gd name="connsiteX1124" fmla="*/ 2151120 w 3828481"/>
              <a:gd name="connsiteY1124" fmla="*/ 3491000 h 3921933"/>
              <a:gd name="connsiteX1125" fmla="*/ 1957123 w 3828481"/>
              <a:gd name="connsiteY1125" fmla="*/ 3276134 h 3921933"/>
              <a:gd name="connsiteX1126" fmla="*/ 1110511 w 3828481"/>
              <a:gd name="connsiteY1126" fmla="*/ 2921151 h 3921933"/>
              <a:gd name="connsiteX1127" fmla="*/ 130336 w 3828481"/>
              <a:gd name="connsiteY1127" fmla="*/ 2389400 h 3921933"/>
              <a:gd name="connsiteX1128" fmla="*/ 95893 w 3828481"/>
              <a:gd name="connsiteY1128" fmla="*/ 2325611 h 3921933"/>
              <a:gd name="connsiteX1129" fmla="*/ 142583 w 3828481"/>
              <a:gd name="connsiteY1129" fmla="*/ 1289862 h 3921933"/>
              <a:gd name="connsiteX1130" fmla="*/ 766413 w 3828481"/>
              <a:gd name="connsiteY1130" fmla="*/ 430460 h 3921933"/>
              <a:gd name="connsiteX1131" fmla="*/ 869297 w 3828481"/>
              <a:gd name="connsiteY1131" fmla="*/ 335946 h 3921933"/>
              <a:gd name="connsiteX1132" fmla="*/ 1064328 w 3828481"/>
              <a:gd name="connsiteY1132" fmla="*/ 154432 h 3921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Lst>
            <a:rect l="l" t="t" r="r" b="b"/>
            <a:pathLst>
              <a:path w="3828481" h="3921933">
                <a:moveTo>
                  <a:pt x="3070116" y="1043095"/>
                </a:moveTo>
                <a:cubicBezTo>
                  <a:pt x="3058490" y="1043977"/>
                  <a:pt x="3047274" y="1047761"/>
                  <a:pt x="3037500" y="1054090"/>
                </a:cubicBezTo>
                <a:cubicBezTo>
                  <a:pt x="3005384" y="1075451"/>
                  <a:pt x="2979511" y="1104940"/>
                  <a:pt x="2962543" y="1139515"/>
                </a:cubicBezTo>
                <a:cubicBezTo>
                  <a:pt x="2945580" y="1174093"/>
                  <a:pt x="2938123" y="1212526"/>
                  <a:pt x="2940968" y="1250830"/>
                </a:cubicBezTo>
                <a:cubicBezTo>
                  <a:pt x="2940914" y="1265778"/>
                  <a:pt x="2944547" y="1280468"/>
                  <a:pt x="2951518" y="1293653"/>
                </a:cubicBezTo>
                <a:cubicBezTo>
                  <a:pt x="2958489" y="1306834"/>
                  <a:pt x="2968560" y="1318136"/>
                  <a:pt x="2980920" y="1326506"/>
                </a:cubicBezTo>
                <a:lnTo>
                  <a:pt x="2981408" y="1327324"/>
                </a:lnTo>
                <a:cubicBezTo>
                  <a:pt x="2992044" y="1331903"/>
                  <a:pt x="3003686" y="1333736"/>
                  <a:pt x="3015249" y="1332688"/>
                </a:cubicBezTo>
                <a:cubicBezTo>
                  <a:pt x="3026816" y="1331642"/>
                  <a:pt x="3037953" y="1327734"/>
                  <a:pt x="3047644" y="1321331"/>
                </a:cubicBezTo>
                <a:cubicBezTo>
                  <a:pt x="3079656" y="1299932"/>
                  <a:pt x="3105432" y="1270466"/>
                  <a:pt x="3122359" y="1235912"/>
                </a:cubicBezTo>
                <a:cubicBezTo>
                  <a:pt x="3139259" y="1201388"/>
                  <a:pt x="3146712" y="1163008"/>
                  <a:pt x="3143914" y="1124744"/>
                </a:cubicBezTo>
                <a:cubicBezTo>
                  <a:pt x="3142758" y="1106958"/>
                  <a:pt x="3137690" y="1089674"/>
                  <a:pt x="3129105" y="1074067"/>
                </a:cubicBezTo>
                <a:cubicBezTo>
                  <a:pt x="3123118" y="1063630"/>
                  <a:pt x="3114410" y="1055026"/>
                  <a:pt x="3103931" y="1049096"/>
                </a:cubicBezTo>
                <a:cubicBezTo>
                  <a:pt x="3093352" y="1044292"/>
                  <a:pt x="3081738" y="1042208"/>
                  <a:pt x="3070116" y="1043095"/>
                </a:cubicBezTo>
                <a:close/>
                <a:moveTo>
                  <a:pt x="3069949" y="1008764"/>
                </a:moveTo>
                <a:cubicBezTo>
                  <a:pt x="3087207" y="1007857"/>
                  <a:pt x="3104405" y="1011364"/>
                  <a:pt x="3119881" y="1018968"/>
                </a:cubicBezTo>
                <a:cubicBezTo>
                  <a:pt x="3137351" y="1029883"/>
                  <a:pt x="3151845" y="1044942"/>
                  <a:pt x="3161983" y="1062862"/>
                </a:cubicBezTo>
                <a:cubicBezTo>
                  <a:pt x="3172120" y="1080783"/>
                  <a:pt x="3177631" y="1100943"/>
                  <a:pt x="3177996" y="1121555"/>
                </a:cubicBezTo>
                <a:cubicBezTo>
                  <a:pt x="3181453" y="1166467"/>
                  <a:pt x="3172684" y="1211510"/>
                  <a:pt x="3152579" y="1251959"/>
                </a:cubicBezTo>
                <a:cubicBezTo>
                  <a:pt x="3132500" y="1292375"/>
                  <a:pt x="3101826" y="1326705"/>
                  <a:pt x="3063853" y="1351253"/>
                </a:cubicBezTo>
                <a:cubicBezTo>
                  <a:pt x="3049133" y="1360473"/>
                  <a:pt x="3032303" y="1365784"/>
                  <a:pt x="3014938" y="1366705"/>
                </a:cubicBezTo>
                <a:cubicBezTo>
                  <a:pt x="2997600" y="1367596"/>
                  <a:pt x="2980341" y="1364034"/>
                  <a:pt x="2964827" y="1356342"/>
                </a:cubicBezTo>
                <a:cubicBezTo>
                  <a:pt x="2948830" y="1347616"/>
                  <a:pt x="2935594" y="1334611"/>
                  <a:pt x="2926628" y="1318775"/>
                </a:cubicBezTo>
                <a:cubicBezTo>
                  <a:pt x="2915404" y="1298898"/>
                  <a:pt x="2908655" y="1276814"/>
                  <a:pt x="2906858" y="1254050"/>
                </a:cubicBezTo>
                <a:cubicBezTo>
                  <a:pt x="2903493" y="1209109"/>
                  <a:pt x="2912349" y="1164033"/>
                  <a:pt x="2932498" y="1123568"/>
                </a:cubicBezTo>
                <a:cubicBezTo>
                  <a:pt x="2952617" y="1083132"/>
                  <a:pt x="2983287" y="1048800"/>
                  <a:pt x="3021264" y="1024199"/>
                </a:cubicBezTo>
                <a:cubicBezTo>
                  <a:pt x="3035932" y="1014986"/>
                  <a:pt x="3052695" y="1009673"/>
                  <a:pt x="3069949" y="1008764"/>
                </a:cubicBezTo>
                <a:close/>
                <a:moveTo>
                  <a:pt x="3071108" y="964029"/>
                </a:moveTo>
                <a:cubicBezTo>
                  <a:pt x="3067115" y="964181"/>
                  <a:pt x="3063535" y="966302"/>
                  <a:pt x="3060224" y="968271"/>
                </a:cubicBezTo>
                <a:cubicBezTo>
                  <a:pt x="3053066" y="972068"/>
                  <a:pt x="3045333" y="974640"/>
                  <a:pt x="3037320" y="975913"/>
                </a:cubicBezTo>
                <a:cubicBezTo>
                  <a:pt x="3031271" y="976449"/>
                  <a:pt x="3025152" y="976095"/>
                  <a:pt x="3019229" y="974812"/>
                </a:cubicBezTo>
                <a:cubicBezTo>
                  <a:pt x="3016916" y="974362"/>
                  <a:pt x="3014620" y="973980"/>
                  <a:pt x="3012270" y="973770"/>
                </a:cubicBezTo>
                <a:cubicBezTo>
                  <a:pt x="3003500" y="975642"/>
                  <a:pt x="2995294" y="979612"/>
                  <a:pt x="2988338" y="985353"/>
                </a:cubicBezTo>
                <a:cubicBezTo>
                  <a:pt x="2979587" y="991542"/>
                  <a:pt x="2969941" y="996385"/>
                  <a:pt x="2959734" y="999685"/>
                </a:cubicBezTo>
                <a:cubicBezTo>
                  <a:pt x="2952086" y="1000786"/>
                  <a:pt x="2944807" y="1003650"/>
                  <a:pt x="2938467" y="1008063"/>
                </a:cubicBezTo>
                <a:cubicBezTo>
                  <a:pt x="2932098" y="1012450"/>
                  <a:pt x="2926868" y="1018286"/>
                  <a:pt x="2923154" y="1025083"/>
                </a:cubicBezTo>
                <a:cubicBezTo>
                  <a:pt x="2918943" y="1032320"/>
                  <a:pt x="2915214" y="1039819"/>
                  <a:pt x="2911995" y="1047551"/>
                </a:cubicBezTo>
                <a:lnTo>
                  <a:pt x="2906482" y="1058928"/>
                </a:lnTo>
                <a:cubicBezTo>
                  <a:pt x="2895228" y="1079932"/>
                  <a:pt x="2882254" y="1099965"/>
                  <a:pt x="2867704" y="1118820"/>
                </a:cubicBezTo>
                <a:cubicBezTo>
                  <a:pt x="2861997" y="1127377"/>
                  <a:pt x="2856143" y="1135638"/>
                  <a:pt x="2850698" y="1144043"/>
                </a:cubicBezTo>
                <a:cubicBezTo>
                  <a:pt x="2837814" y="1164208"/>
                  <a:pt x="2796654" y="1235112"/>
                  <a:pt x="2813218" y="1296939"/>
                </a:cubicBezTo>
                <a:cubicBezTo>
                  <a:pt x="2834794" y="1379807"/>
                  <a:pt x="2902893" y="1400773"/>
                  <a:pt x="2968781" y="1421212"/>
                </a:cubicBezTo>
                <a:cubicBezTo>
                  <a:pt x="2986786" y="1428191"/>
                  <a:pt x="3006125" y="1431115"/>
                  <a:pt x="3025428" y="1429762"/>
                </a:cubicBezTo>
                <a:cubicBezTo>
                  <a:pt x="3047571" y="1425249"/>
                  <a:pt x="3068523" y="1416097"/>
                  <a:pt x="3086886" y="1402937"/>
                </a:cubicBezTo>
                <a:cubicBezTo>
                  <a:pt x="3105247" y="1389778"/>
                  <a:pt x="3120629" y="1372873"/>
                  <a:pt x="3131975" y="1353383"/>
                </a:cubicBezTo>
                <a:cubicBezTo>
                  <a:pt x="3160290" y="1310566"/>
                  <a:pt x="3180988" y="1263200"/>
                  <a:pt x="3193114" y="1213415"/>
                </a:cubicBezTo>
                <a:lnTo>
                  <a:pt x="3195559" y="1207534"/>
                </a:lnTo>
                <a:cubicBezTo>
                  <a:pt x="3198071" y="1204193"/>
                  <a:pt x="3200381" y="1200619"/>
                  <a:pt x="3202719" y="1197013"/>
                </a:cubicBezTo>
                <a:cubicBezTo>
                  <a:pt x="3210518" y="1187608"/>
                  <a:pt x="3216133" y="1176600"/>
                  <a:pt x="3219158" y="1164781"/>
                </a:cubicBezTo>
                <a:cubicBezTo>
                  <a:pt x="3222179" y="1152960"/>
                  <a:pt x="3222523" y="1140640"/>
                  <a:pt x="3220179" y="1128693"/>
                </a:cubicBezTo>
                <a:lnTo>
                  <a:pt x="3217873" y="1120472"/>
                </a:lnTo>
                <a:cubicBezTo>
                  <a:pt x="3214404" y="1109788"/>
                  <a:pt x="3212108" y="1098764"/>
                  <a:pt x="3211051" y="1087572"/>
                </a:cubicBezTo>
                <a:cubicBezTo>
                  <a:pt x="3211088" y="1075365"/>
                  <a:pt x="3212741" y="1063213"/>
                  <a:pt x="3215986" y="1051424"/>
                </a:cubicBezTo>
                <a:cubicBezTo>
                  <a:pt x="3218382" y="1044121"/>
                  <a:pt x="3219504" y="1036461"/>
                  <a:pt x="3219269" y="1028811"/>
                </a:cubicBezTo>
                <a:cubicBezTo>
                  <a:pt x="3219047" y="1021224"/>
                  <a:pt x="3216951" y="1013852"/>
                  <a:pt x="3213212" y="1007283"/>
                </a:cubicBezTo>
                <a:lnTo>
                  <a:pt x="3211777" y="1004799"/>
                </a:lnTo>
                <a:cubicBezTo>
                  <a:pt x="3202577" y="991789"/>
                  <a:pt x="3180824" y="989535"/>
                  <a:pt x="3157494" y="987098"/>
                </a:cubicBezTo>
                <a:cubicBezTo>
                  <a:pt x="3137014" y="986468"/>
                  <a:pt x="3116974" y="981158"/>
                  <a:pt x="3098934" y="971558"/>
                </a:cubicBezTo>
                <a:lnTo>
                  <a:pt x="3093666" y="967657"/>
                </a:lnTo>
                <a:lnTo>
                  <a:pt x="3089293" y="964718"/>
                </a:lnTo>
                <a:cubicBezTo>
                  <a:pt x="3083522" y="962356"/>
                  <a:pt x="3077060" y="962141"/>
                  <a:pt x="3071108" y="964029"/>
                </a:cubicBezTo>
                <a:close/>
                <a:moveTo>
                  <a:pt x="3089663" y="924742"/>
                </a:moveTo>
                <a:cubicBezTo>
                  <a:pt x="3098716" y="926375"/>
                  <a:pt x="3107218" y="930164"/>
                  <a:pt x="3114476" y="935773"/>
                </a:cubicBezTo>
                <a:lnTo>
                  <a:pt x="3116594" y="939306"/>
                </a:lnTo>
                <a:cubicBezTo>
                  <a:pt x="3130189" y="946014"/>
                  <a:pt x="3145068" y="949780"/>
                  <a:pt x="3160246" y="950392"/>
                </a:cubicBezTo>
                <a:cubicBezTo>
                  <a:pt x="3174887" y="949757"/>
                  <a:pt x="3189472" y="952269"/>
                  <a:pt x="3203036" y="957736"/>
                </a:cubicBezTo>
                <a:cubicBezTo>
                  <a:pt x="3216571" y="963234"/>
                  <a:pt x="3228764" y="971563"/>
                  <a:pt x="3238791" y="982166"/>
                </a:cubicBezTo>
                <a:cubicBezTo>
                  <a:pt x="3247356" y="994391"/>
                  <a:pt x="3252166" y="1008856"/>
                  <a:pt x="3252694" y="1023771"/>
                </a:cubicBezTo>
                <a:cubicBezTo>
                  <a:pt x="3252920" y="1034887"/>
                  <a:pt x="3251470" y="1045951"/>
                  <a:pt x="3248381" y="1056609"/>
                </a:cubicBezTo>
                <a:cubicBezTo>
                  <a:pt x="3245764" y="1065260"/>
                  <a:pt x="3244459" y="1074247"/>
                  <a:pt x="3244503" y="1083273"/>
                </a:cubicBezTo>
                <a:cubicBezTo>
                  <a:pt x="3245200" y="1091667"/>
                  <a:pt x="3246982" y="1099916"/>
                  <a:pt x="3249770" y="1107848"/>
                </a:cubicBezTo>
                <a:lnTo>
                  <a:pt x="3252102" y="1116806"/>
                </a:lnTo>
                <a:cubicBezTo>
                  <a:pt x="3255852" y="1133365"/>
                  <a:pt x="3255836" y="1150552"/>
                  <a:pt x="3252023" y="1167129"/>
                </a:cubicBezTo>
                <a:cubicBezTo>
                  <a:pt x="3248213" y="1183709"/>
                  <a:pt x="3240721" y="1199231"/>
                  <a:pt x="3230089" y="1212572"/>
                </a:cubicBezTo>
                <a:cubicBezTo>
                  <a:pt x="3228378" y="1215520"/>
                  <a:pt x="3226485" y="1218363"/>
                  <a:pt x="3224405" y="1221095"/>
                </a:cubicBezTo>
                <a:cubicBezTo>
                  <a:pt x="3211519" y="1273954"/>
                  <a:pt x="3189731" y="1324323"/>
                  <a:pt x="3160029" y="1369989"/>
                </a:cubicBezTo>
                <a:cubicBezTo>
                  <a:pt x="3146072" y="1393506"/>
                  <a:pt x="3127322" y="1413873"/>
                  <a:pt x="3105010" y="1429760"/>
                </a:cubicBezTo>
                <a:cubicBezTo>
                  <a:pt x="3082698" y="1445647"/>
                  <a:pt x="3057336" y="1456679"/>
                  <a:pt x="3030532" y="1462186"/>
                </a:cubicBezTo>
                <a:cubicBezTo>
                  <a:pt x="3006573" y="1463875"/>
                  <a:pt x="2982547" y="1460489"/>
                  <a:pt x="2960054" y="1452231"/>
                </a:cubicBezTo>
                <a:cubicBezTo>
                  <a:pt x="2904511" y="1434902"/>
                  <a:pt x="2837893" y="1414533"/>
                  <a:pt x="2801015" y="1352168"/>
                </a:cubicBezTo>
                <a:cubicBezTo>
                  <a:pt x="2792269" y="1337246"/>
                  <a:pt x="2785640" y="1321168"/>
                  <a:pt x="2781255" y="1304434"/>
                </a:cubicBezTo>
                <a:cubicBezTo>
                  <a:pt x="2761623" y="1231119"/>
                  <a:pt x="2803807" y="1154452"/>
                  <a:pt x="2823195" y="1124506"/>
                </a:cubicBezTo>
                <a:cubicBezTo>
                  <a:pt x="2828745" y="1115699"/>
                  <a:pt x="2834456" y="1107146"/>
                  <a:pt x="2840421" y="1098430"/>
                </a:cubicBezTo>
                <a:cubicBezTo>
                  <a:pt x="2853354" y="1080238"/>
                  <a:pt x="2864830" y="1061081"/>
                  <a:pt x="2874797" y="1041140"/>
                </a:cubicBezTo>
                <a:lnTo>
                  <a:pt x="2879906" y="1030343"/>
                </a:lnTo>
                <a:cubicBezTo>
                  <a:pt x="2883815" y="1021458"/>
                  <a:pt x="2888232" y="1012808"/>
                  <a:pt x="2893137" y="1004419"/>
                </a:cubicBezTo>
                <a:cubicBezTo>
                  <a:pt x="2899171" y="993946"/>
                  <a:pt x="2907392" y="984862"/>
                  <a:pt x="2917225" y="977814"/>
                </a:cubicBezTo>
                <a:cubicBezTo>
                  <a:pt x="2927086" y="970735"/>
                  <a:pt x="2938368" y="965907"/>
                  <a:pt x="2950237" y="963585"/>
                </a:cubicBezTo>
                <a:cubicBezTo>
                  <a:pt x="2957136" y="960716"/>
                  <a:pt x="2963625" y="956879"/>
                  <a:pt x="2969482" y="952202"/>
                </a:cubicBezTo>
                <a:cubicBezTo>
                  <a:pt x="2981895" y="942368"/>
                  <a:pt x="2996964" y="936379"/>
                  <a:pt x="3012780" y="935077"/>
                </a:cubicBezTo>
                <a:cubicBezTo>
                  <a:pt x="3016931" y="935120"/>
                  <a:pt x="3021084" y="935659"/>
                  <a:pt x="3025171" y="936581"/>
                </a:cubicBezTo>
                <a:cubicBezTo>
                  <a:pt x="3027981" y="937254"/>
                  <a:pt x="3030890" y="937518"/>
                  <a:pt x="3033791" y="937390"/>
                </a:cubicBezTo>
                <a:cubicBezTo>
                  <a:pt x="3038001" y="936380"/>
                  <a:pt x="3042089" y="934823"/>
                  <a:pt x="3045910" y="932808"/>
                </a:cubicBezTo>
                <a:cubicBezTo>
                  <a:pt x="3051258" y="930163"/>
                  <a:pt x="3056788" y="928010"/>
                  <a:pt x="3062501" y="926293"/>
                </a:cubicBezTo>
                <a:cubicBezTo>
                  <a:pt x="3071305" y="923626"/>
                  <a:pt x="3080606" y="923107"/>
                  <a:pt x="3089663" y="924742"/>
                </a:cubicBezTo>
                <a:close/>
                <a:moveTo>
                  <a:pt x="3124343" y="867624"/>
                </a:moveTo>
                <a:cubicBezTo>
                  <a:pt x="3118769" y="866451"/>
                  <a:pt x="3112997" y="866539"/>
                  <a:pt x="3107451" y="867907"/>
                </a:cubicBezTo>
                <a:cubicBezTo>
                  <a:pt x="3101546" y="869340"/>
                  <a:pt x="3095781" y="871396"/>
                  <a:pt x="3090279" y="874014"/>
                </a:cubicBezTo>
                <a:cubicBezTo>
                  <a:pt x="3079094" y="879589"/>
                  <a:pt x="3066756" y="882600"/>
                  <a:pt x="3054261" y="882767"/>
                </a:cubicBezTo>
                <a:cubicBezTo>
                  <a:pt x="3044563" y="881829"/>
                  <a:pt x="3035210" y="878828"/>
                  <a:pt x="3026795" y="873957"/>
                </a:cubicBezTo>
                <a:cubicBezTo>
                  <a:pt x="3023466" y="872053"/>
                  <a:pt x="3019957" y="870540"/>
                  <a:pt x="3016298" y="869446"/>
                </a:cubicBezTo>
                <a:cubicBezTo>
                  <a:pt x="3001846" y="869146"/>
                  <a:pt x="2987687" y="873737"/>
                  <a:pt x="2976174" y="882494"/>
                </a:cubicBezTo>
                <a:cubicBezTo>
                  <a:pt x="2961843" y="892005"/>
                  <a:pt x="2945555" y="898126"/>
                  <a:pt x="2928509" y="900379"/>
                </a:cubicBezTo>
                <a:cubicBezTo>
                  <a:pt x="2916124" y="898991"/>
                  <a:pt x="2903530" y="901383"/>
                  <a:pt x="2892516" y="907276"/>
                </a:cubicBezTo>
                <a:cubicBezTo>
                  <a:pt x="2881473" y="913140"/>
                  <a:pt x="2872491" y="922213"/>
                  <a:pt x="2866698" y="933284"/>
                </a:cubicBezTo>
                <a:cubicBezTo>
                  <a:pt x="2861016" y="943794"/>
                  <a:pt x="2855849" y="954594"/>
                  <a:pt x="2851340" y="965647"/>
                </a:cubicBezTo>
                <a:cubicBezTo>
                  <a:pt x="2848514" y="972128"/>
                  <a:pt x="2845822" y="978893"/>
                  <a:pt x="2842551" y="985256"/>
                </a:cubicBezTo>
                <a:cubicBezTo>
                  <a:pt x="2823867" y="1021617"/>
                  <a:pt x="2800622" y="1055476"/>
                  <a:pt x="2773438" y="1086009"/>
                </a:cubicBezTo>
                <a:cubicBezTo>
                  <a:pt x="2765484" y="1095164"/>
                  <a:pt x="2758629" y="1103641"/>
                  <a:pt x="2751938" y="1112430"/>
                </a:cubicBezTo>
                <a:cubicBezTo>
                  <a:pt x="2702922" y="1175041"/>
                  <a:pt x="2659618" y="1268633"/>
                  <a:pt x="2685131" y="1344350"/>
                </a:cubicBezTo>
                <a:cubicBezTo>
                  <a:pt x="2712670" y="1428480"/>
                  <a:pt x="2782211" y="1453757"/>
                  <a:pt x="2855002" y="1480814"/>
                </a:cubicBezTo>
                <a:cubicBezTo>
                  <a:pt x="2878519" y="1488931"/>
                  <a:pt x="2901560" y="1498336"/>
                  <a:pt x="2924022" y="1508992"/>
                </a:cubicBezTo>
                <a:lnTo>
                  <a:pt x="2938674" y="1516195"/>
                </a:lnTo>
                <a:cubicBezTo>
                  <a:pt x="2957832" y="1527561"/>
                  <a:pt x="2978840" y="1535493"/>
                  <a:pt x="3000772" y="1539615"/>
                </a:cubicBezTo>
                <a:cubicBezTo>
                  <a:pt x="3046341" y="1545123"/>
                  <a:pt x="3100505" y="1515634"/>
                  <a:pt x="3140400" y="1463955"/>
                </a:cubicBezTo>
                <a:cubicBezTo>
                  <a:pt x="3179380" y="1412898"/>
                  <a:pt x="3212874" y="1357913"/>
                  <a:pt x="3240343" y="1299901"/>
                </a:cubicBezTo>
                <a:lnTo>
                  <a:pt x="3244150" y="1295061"/>
                </a:lnTo>
                <a:cubicBezTo>
                  <a:pt x="3249125" y="1290266"/>
                  <a:pt x="3254240" y="1285760"/>
                  <a:pt x="3259041" y="1280699"/>
                </a:cubicBezTo>
                <a:cubicBezTo>
                  <a:pt x="3300599" y="1240585"/>
                  <a:pt x="3314096" y="1208225"/>
                  <a:pt x="3305537" y="1171194"/>
                </a:cubicBezTo>
                <a:lnTo>
                  <a:pt x="3303001" y="1159408"/>
                </a:lnTo>
                <a:cubicBezTo>
                  <a:pt x="3297472" y="1141878"/>
                  <a:pt x="3295143" y="1123494"/>
                  <a:pt x="3296129" y="1105126"/>
                </a:cubicBezTo>
                <a:cubicBezTo>
                  <a:pt x="3299336" y="1084483"/>
                  <a:pt x="3306851" y="1064682"/>
                  <a:pt x="3318156" y="1047030"/>
                </a:cubicBezTo>
                <a:cubicBezTo>
                  <a:pt x="3325262" y="1035627"/>
                  <a:pt x="3330392" y="1023097"/>
                  <a:pt x="3333321" y="1009991"/>
                </a:cubicBezTo>
                <a:cubicBezTo>
                  <a:pt x="3337145" y="994422"/>
                  <a:pt x="3335562" y="978043"/>
                  <a:pt x="3328829" y="963537"/>
                </a:cubicBezTo>
                <a:lnTo>
                  <a:pt x="3327372" y="961078"/>
                </a:lnTo>
                <a:cubicBezTo>
                  <a:pt x="3313937" y="938385"/>
                  <a:pt x="3280885" y="933959"/>
                  <a:pt x="3246087" y="929086"/>
                </a:cubicBezTo>
                <a:cubicBezTo>
                  <a:pt x="3210858" y="928942"/>
                  <a:pt x="3176922" y="916134"/>
                  <a:pt x="3150504" y="892999"/>
                </a:cubicBezTo>
                <a:cubicBezTo>
                  <a:pt x="3148260" y="889780"/>
                  <a:pt x="3146258" y="886401"/>
                  <a:pt x="3144513" y="882885"/>
                </a:cubicBezTo>
                <a:cubicBezTo>
                  <a:pt x="3143168" y="880000"/>
                  <a:pt x="3141543" y="877252"/>
                  <a:pt x="3139659" y="874683"/>
                </a:cubicBezTo>
                <a:cubicBezTo>
                  <a:pt x="3135155" y="871209"/>
                  <a:pt x="3129919" y="868796"/>
                  <a:pt x="3124343" y="867624"/>
                </a:cubicBezTo>
                <a:close/>
                <a:moveTo>
                  <a:pt x="3100455" y="832912"/>
                </a:moveTo>
                <a:cubicBezTo>
                  <a:pt x="3111456" y="830514"/>
                  <a:pt x="3122839" y="830711"/>
                  <a:pt x="3133713" y="833512"/>
                </a:cubicBezTo>
                <a:cubicBezTo>
                  <a:pt x="3144586" y="836307"/>
                  <a:pt x="3154636" y="841618"/>
                  <a:pt x="3163056" y="849013"/>
                </a:cubicBezTo>
                <a:cubicBezTo>
                  <a:pt x="3166649" y="852701"/>
                  <a:pt x="3169893" y="856713"/>
                  <a:pt x="3172747" y="860997"/>
                </a:cubicBezTo>
                <a:lnTo>
                  <a:pt x="3176957" y="868104"/>
                </a:lnTo>
                <a:cubicBezTo>
                  <a:pt x="3191260" y="884746"/>
                  <a:pt x="3220708" y="888723"/>
                  <a:pt x="3251738" y="892873"/>
                </a:cubicBezTo>
                <a:cubicBezTo>
                  <a:pt x="3292601" y="898586"/>
                  <a:pt x="3339090" y="905027"/>
                  <a:pt x="3359927" y="945861"/>
                </a:cubicBezTo>
                <a:cubicBezTo>
                  <a:pt x="3370487" y="967216"/>
                  <a:pt x="3373377" y="991568"/>
                  <a:pt x="3368117" y="1014862"/>
                </a:cubicBezTo>
                <a:cubicBezTo>
                  <a:pt x="3364453" y="1032112"/>
                  <a:pt x="3357746" y="1048588"/>
                  <a:pt x="3348310" y="1063519"/>
                </a:cubicBezTo>
                <a:cubicBezTo>
                  <a:pt x="3339398" y="1077168"/>
                  <a:pt x="3333313" y="1092448"/>
                  <a:pt x="3330378" y="1108481"/>
                </a:cubicBezTo>
                <a:cubicBezTo>
                  <a:pt x="3330063" y="1122922"/>
                  <a:pt x="3332066" y="1137323"/>
                  <a:pt x="3336345" y="1151097"/>
                </a:cubicBezTo>
                <a:lnTo>
                  <a:pt x="3339197" y="1163440"/>
                </a:lnTo>
                <a:cubicBezTo>
                  <a:pt x="3343430" y="1189579"/>
                  <a:pt x="3340590" y="1216391"/>
                  <a:pt x="3330941" y="1241135"/>
                </a:cubicBezTo>
                <a:cubicBezTo>
                  <a:pt x="3321318" y="1265849"/>
                  <a:pt x="3305239" y="1287593"/>
                  <a:pt x="3284379" y="1304105"/>
                </a:cubicBezTo>
                <a:cubicBezTo>
                  <a:pt x="3279990" y="1308539"/>
                  <a:pt x="3276061" y="1313821"/>
                  <a:pt x="3270841" y="1316911"/>
                </a:cubicBezTo>
                <a:cubicBezTo>
                  <a:pt x="3242625" y="1375969"/>
                  <a:pt x="3208390" y="1432007"/>
                  <a:pt x="3168682" y="1484127"/>
                </a:cubicBezTo>
                <a:cubicBezTo>
                  <a:pt x="3120057" y="1546150"/>
                  <a:pt x="3054744" y="1580031"/>
                  <a:pt x="2996670" y="1571593"/>
                </a:cubicBezTo>
                <a:cubicBezTo>
                  <a:pt x="2970819" y="1567195"/>
                  <a:pt x="2945939" y="1558310"/>
                  <a:pt x="2923227" y="1545282"/>
                </a:cubicBezTo>
                <a:lnTo>
                  <a:pt x="2909277" y="1538039"/>
                </a:lnTo>
                <a:cubicBezTo>
                  <a:pt x="2887672" y="1527923"/>
                  <a:pt x="2865523" y="1518979"/>
                  <a:pt x="2842929" y="1511238"/>
                </a:cubicBezTo>
                <a:cubicBezTo>
                  <a:pt x="2780708" y="1488261"/>
                  <a:pt x="2711580" y="1462358"/>
                  <a:pt x="2671603" y="1394821"/>
                </a:cubicBezTo>
                <a:cubicBezTo>
                  <a:pt x="2663865" y="1381895"/>
                  <a:pt x="2657579" y="1368160"/>
                  <a:pt x="2652910" y="1353820"/>
                </a:cubicBezTo>
                <a:cubicBezTo>
                  <a:pt x="2622870" y="1264881"/>
                  <a:pt x="2670339" y="1158884"/>
                  <a:pt x="2725031" y="1089562"/>
                </a:cubicBezTo>
                <a:cubicBezTo>
                  <a:pt x="2732287" y="1080448"/>
                  <a:pt x="2739395" y="1071809"/>
                  <a:pt x="2746562" y="1063168"/>
                </a:cubicBezTo>
                <a:cubicBezTo>
                  <a:pt x="2771758" y="1034567"/>
                  <a:pt x="2793481" y="1003107"/>
                  <a:pt x="2811273" y="969430"/>
                </a:cubicBezTo>
                <a:cubicBezTo>
                  <a:pt x="2814291" y="963229"/>
                  <a:pt x="2816579" y="957043"/>
                  <a:pt x="2819316" y="951034"/>
                </a:cubicBezTo>
                <a:cubicBezTo>
                  <a:pt x="2824287" y="938405"/>
                  <a:pt x="2830185" y="926159"/>
                  <a:pt x="2836959" y="914356"/>
                </a:cubicBezTo>
                <a:cubicBezTo>
                  <a:pt x="2845686" y="898609"/>
                  <a:pt x="2858640" y="885616"/>
                  <a:pt x="2874449" y="876864"/>
                </a:cubicBezTo>
                <a:cubicBezTo>
                  <a:pt x="2890200" y="868116"/>
                  <a:pt x="2908096" y="863972"/>
                  <a:pt x="2926062" y="864907"/>
                </a:cubicBezTo>
                <a:cubicBezTo>
                  <a:pt x="2937878" y="862649"/>
                  <a:pt x="2949169" y="857996"/>
                  <a:pt x="2959137" y="851232"/>
                </a:cubicBezTo>
                <a:cubicBezTo>
                  <a:pt x="2977844" y="837718"/>
                  <a:pt x="3001018" y="831912"/>
                  <a:pt x="3023824" y="835100"/>
                </a:cubicBezTo>
                <a:cubicBezTo>
                  <a:pt x="3030197" y="836616"/>
                  <a:pt x="3036307" y="839111"/>
                  <a:pt x="3041914" y="842485"/>
                </a:cubicBezTo>
                <a:cubicBezTo>
                  <a:pt x="3046041" y="845042"/>
                  <a:pt x="3050698" y="846690"/>
                  <a:pt x="3055556" y="847304"/>
                </a:cubicBezTo>
                <a:cubicBezTo>
                  <a:pt x="3062817" y="846575"/>
                  <a:pt x="3069908" y="844483"/>
                  <a:pt x="3076433" y="841228"/>
                </a:cubicBezTo>
                <a:cubicBezTo>
                  <a:pt x="3084167" y="837666"/>
                  <a:pt x="3092199" y="834886"/>
                  <a:pt x="3100455" y="832912"/>
                </a:cubicBezTo>
                <a:close/>
                <a:moveTo>
                  <a:pt x="3020271" y="766686"/>
                </a:moveTo>
                <a:cubicBezTo>
                  <a:pt x="3002545" y="760568"/>
                  <a:pt x="2982951" y="768863"/>
                  <a:pt x="2962071" y="781222"/>
                </a:cubicBezTo>
                <a:cubicBezTo>
                  <a:pt x="2942735" y="793517"/>
                  <a:pt x="2920570" y="800546"/>
                  <a:pt x="2897697" y="801601"/>
                </a:cubicBezTo>
                <a:cubicBezTo>
                  <a:pt x="2859192" y="799271"/>
                  <a:pt x="2834039" y="801280"/>
                  <a:pt x="2810237" y="841922"/>
                </a:cubicBezTo>
                <a:cubicBezTo>
                  <a:pt x="2802565" y="855794"/>
                  <a:pt x="2795830" y="870166"/>
                  <a:pt x="2790023" y="884921"/>
                </a:cubicBezTo>
                <a:cubicBezTo>
                  <a:pt x="2786535" y="894013"/>
                  <a:pt x="2782736" y="903269"/>
                  <a:pt x="2778615" y="912021"/>
                </a:cubicBezTo>
                <a:cubicBezTo>
                  <a:pt x="2752258" y="962692"/>
                  <a:pt x="2718490" y="1009165"/>
                  <a:pt x="2678451" y="1049966"/>
                </a:cubicBezTo>
                <a:cubicBezTo>
                  <a:pt x="2669933" y="1059448"/>
                  <a:pt x="2661441" y="1068900"/>
                  <a:pt x="2653395" y="1078470"/>
                </a:cubicBezTo>
                <a:cubicBezTo>
                  <a:pt x="2584808" y="1158242"/>
                  <a:pt x="2518264" y="1287738"/>
                  <a:pt x="2556956" y="1390745"/>
                </a:cubicBezTo>
                <a:cubicBezTo>
                  <a:pt x="2592154" y="1486573"/>
                  <a:pt x="2673645" y="1515114"/>
                  <a:pt x="2759814" y="1545322"/>
                </a:cubicBezTo>
                <a:cubicBezTo>
                  <a:pt x="2800464" y="1558213"/>
                  <a:pt x="2839747" y="1575017"/>
                  <a:pt x="2877097" y="1595513"/>
                </a:cubicBezTo>
                <a:cubicBezTo>
                  <a:pt x="2886778" y="1601231"/>
                  <a:pt x="2895760" y="1606990"/>
                  <a:pt x="2904449" y="1612931"/>
                </a:cubicBezTo>
                <a:cubicBezTo>
                  <a:pt x="2925543" y="1628273"/>
                  <a:pt x="2948859" y="1640347"/>
                  <a:pt x="2973568" y="1648805"/>
                </a:cubicBezTo>
                <a:cubicBezTo>
                  <a:pt x="3030262" y="1664344"/>
                  <a:pt x="3099080" y="1635776"/>
                  <a:pt x="3150784" y="1574499"/>
                </a:cubicBezTo>
                <a:cubicBezTo>
                  <a:pt x="3176011" y="1544713"/>
                  <a:pt x="3199157" y="1513247"/>
                  <a:pt x="3220073" y="1480298"/>
                </a:cubicBezTo>
                <a:cubicBezTo>
                  <a:pt x="3240927" y="1446524"/>
                  <a:pt x="3264806" y="1414715"/>
                  <a:pt x="3291440" y="1385239"/>
                </a:cubicBezTo>
                <a:cubicBezTo>
                  <a:pt x="3296675" y="1380287"/>
                  <a:pt x="3302366" y="1375796"/>
                  <a:pt x="3308393" y="1371877"/>
                </a:cubicBezTo>
                <a:cubicBezTo>
                  <a:pt x="3311150" y="1370242"/>
                  <a:pt x="3314168" y="1368454"/>
                  <a:pt x="3317191" y="1366667"/>
                </a:cubicBezTo>
                <a:cubicBezTo>
                  <a:pt x="3379900" y="1315867"/>
                  <a:pt x="3402864" y="1269406"/>
                  <a:pt x="3391752" y="1216164"/>
                </a:cubicBezTo>
                <a:lnTo>
                  <a:pt x="3388382" y="1200439"/>
                </a:lnTo>
                <a:cubicBezTo>
                  <a:pt x="3381143" y="1176322"/>
                  <a:pt x="3378764" y="1151001"/>
                  <a:pt x="3381387" y="1125925"/>
                </a:cubicBezTo>
                <a:cubicBezTo>
                  <a:pt x="3387935" y="1097350"/>
                  <a:pt x="3401133" y="1070686"/>
                  <a:pt x="3419917" y="1048092"/>
                </a:cubicBezTo>
                <a:cubicBezTo>
                  <a:pt x="3432996" y="1031721"/>
                  <a:pt x="3443140" y="1013221"/>
                  <a:pt x="3449891" y="993416"/>
                </a:cubicBezTo>
                <a:cubicBezTo>
                  <a:pt x="3457953" y="970550"/>
                  <a:pt x="3457650" y="945615"/>
                  <a:pt x="3449038" y="923021"/>
                </a:cubicBezTo>
                <a:cubicBezTo>
                  <a:pt x="3432994" y="885261"/>
                  <a:pt x="3385743" y="878163"/>
                  <a:pt x="3336036" y="870671"/>
                </a:cubicBezTo>
                <a:cubicBezTo>
                  <a:pt x="3286323" y="863183"/>
                  <a:pt x="3234591" y="855411"/>
                  <a:pt x="3206532" y="815532"/>
                </a:cubicBezTo>
                <a:lnTo>
                  <a:pt x="3194232" y="794752"/>
                </a:lnTo>
                <a:lnTo>
                  <a:pt x="3190348" y="788192"/>
                </a:lnTo>
                <a:cubicBezTo>
                  <a:pt x="3184205" y="781928"/>
                  <a:pt x="3176566" y="777327"/>
                  <a:pt x="3168135" y="774825"/>
                </a:cubicBezTo>
                <a:cubicBezTo>
                  <a:pt x="3159702" y="772314"/>
                  <a:pt x="3150775" y="772000"/>
                  <a:pt x="3142163" y="773879"/>
                </a:cubicBezTo>
                <a:cubicBezTo>
                  <a:pt x="3133932" y="775639"/>
                  <a:pt x="3125942" y="778308"/>
                  <a:pt x="3118252" y="781760"/>
                </a:cubicBezTo>
                <a:cubicBezTo>
                  <a:pt x="3103602" y="789019"/>
                  <a:pt x="3087353" y="792424"/>
                  <a:pt x="3071024" y="791629"/>
                </a:cubicBezTo>
                <a:cubicBezTo>
                  <a:pt x="3058119" y="789338"/>
                  <a:pt x="3046042" y="783811"/>
                  <a:pt x="3035904" y="775538"/>
                </a:cubicBezTo>
                <a:cubicBezTo>
                  <a:pt x="3031065" y="771920"/>
                  <a:pt x="3025814" y="768952"/>
                  <a:pt x="3020271" y="766686"/>
                </a:cubicBezTo>
                <a:close/>
                <a:moveTo>
                  <a:pt x="2989322" y="735322"/>
                </a:moveTo>
                <a:cubicBezTo>
                  <a:pt x="3004115" y="732502"/>
                  <a:pt x="3019321" y="732885"/>
                  <a:pt x="3033908" y="736450"/>
                </a:cubicBezTo>
                <a:cubicBezTo>
                  <a:pt x="3042161" y="739763"/>
                  <a:pt x="3049927" y="744059"/>
                  <a:pt x="3057120" y="749312"/>
                </a:cubicBezTo>
                <a:cubicBezTo>
                  <a:pt x="3062965" y="754034"/>
                  <a:pt x="3069775" y="757419"/>
                  <a:pt x="3077090" y="759241"/>
                </a:cubicBezTo>
                <a:cubicBezTo>
                  <a:pt x="3087615" y="758872"/>
                  <a:pt x="3097941" y="756179"/>
                  <a:pt x="3107301" y="751341"/>
                </a:cubicBezTo>
                <a:cubicBezTo>
                  <a:pt x="3117387" y="746992"/>
                  <a:pt x="3127889" y="743728"/>
                  <a:pt x="3138670" y="741639"/>
                </a:cubicBezTo>
                <a:cubicBezTo>
                  <a:pt x="3153129" y="738824"/>
                  <a:pt x="3168103" y="739840"/>
                  <a:pt x="3182044" y="744506"/>
                </a:cubicBezTo>
                <a:cubicBezTo>
                  <a:pt x="3195995" y="749181"/>
                  <a:pt x="3208481" y="757387"/>
                  <a:pt x="3218294" y="768320"/>
                </a:cubicBezTo>
                <a:cubicBezTo>
                  <a:pt x="3222526" y="773910"/>
                  <a:pt x="3226109" y="779964"/>
                  <a:pt x="3228974" y="786363"/>
                </a:cubicBezTo>
                <a:cubicBezTo>
                  <a:pt x="3231080" y="789918"/>
                  <a:pt x="3233345" y="793746"/>
                  <a:pt x="3235447" y="797302"/>
                </a:cubicBezTo>
                <a:cubicBezTo>
                  <a:pt x="3255404" y="825365"/>
                  <a:pt x="3297464" y="831847"/>
                  <a:pt x="3342257" y="838553"/>
                </a:cubicBezTo>
                <a:cubicBezTo>
                  <a:pt x="3396443" y="846714"/>
                  <a:pt x="3458005" y="856050"/>
                  <a:pt x="3481676" y="911080"/>
                </a:cubicBezTo>
                <a:cubicBezTo>
                  <a:pt x="3493140" y="940945"/>
                  <a:pt x="3493896" y="973891"/>
                  <a:pt x="3483822" y="1004340"/>
                </a:cubicBezTo>
                <a:cubicBezTo>
                  <a:pt x="3475780" y="1027862"/>
                  <a:pt x="3463642" y="1049805"/>
                  <a:pt x="3447963" y="1069147"/>
                </a:cubicBezTo>
                <a:cubicBezTo>
                  <a:pt x="3432399" y="1087687"/>
                  <a:pt x="3421193" y="1109468"/>
                  <a:pt x="3415193" y="1132857"/>
                </a:cubicBezTo>
                <a:cubicBezTo>
                  <a:pt x="3413571" y="1153583"/>
                  <a:pt x="3415813" y="1174427"/>
                  <a:pt x="3421851" y="1194281"/>
                </a:cubicBezTo>
                <a:lnTo>
                  <a:pt x="3425394" y="1210269"/>
                </a:lnTo>
                <a:cubicBezTo>
                  <a:pt x="3443427" y="1297823"/>
                  <a:pt x="3384770" y="1357290"/>
                  <a:pt x="3338838" y="1394465"/>
                </a:cubicBezTo>
                <a:cubicBezTo>
                  <a:pt x="3335261" y="1396585"/>
                  <a:pt x="3331421" y="1398859"/>
                  <a:pt x="3327843" y="1400979"/>
                </a:cubicBezTo>
                <a:cubicBezTo>
                  <a:pt x="3323723" y="1403885"/>
                  <a:pt x="3319793" y="1407073"/>
                  <a:pt x="3316059" y="1410543"/>
                </a:cubicBezTo>
                <a:cubicBezTo>
                  <a:pt x="3290987" y="1438426"/>
                  <a:pt x="3268416" y="1468474"/>
                  <a:pt x="3248621" y="1500321"/>
                </a:cubicBezTo>
                <a:cubicBezTo>
                  <a:pt x="3226888" y="1534527"/>
                  <a:pt x="3202864" y="1567256"/>
                  <a:pt x="3176731" y="1598280"/>
                </a:cubicBezTo>
                <a:cubicBezTo>
                  <a:pt x="3115106" y="1669118"/>
                  <a:pt x="3033686" y="1701454"/>
                  <a:pt x="2967205" y="1685065"/>
                </a:cubicBezTo>
                <a:cubicBezTo>
                  <a:pt x="2939045" y="1675807"/>
                  <a:pt x="2912473" y="1662278"/>
                  <a:pt x="2888509" y="1644888"/>
                </a:cubicBezTo>
                <a:cubicBezTo>
                  <a:pt x="2879963" y="1639239"/>
                  <a:pt x="2871421" y="1633593"/>
                  <a:pt x="2862346" y="1628249"/>
                </a:cubicBezTo>
                <a:cubicBezTo>
                  <a:pt x="2826954" y="1608939"/>
                  <a:pt x="2789766" y="1593109"/>
                  <a:pt x="2751243" y="1581058"/>
                </a:cubicBezTo>
                <a:cubicBezTo>
                  <a:pt x="2673003" y="1553526"/>
                  <a:pt x="2592017" y="1523943"/>
                  <a:pt x="2545081" y="1444666"/>
                </a:cubicBezTo>
                <a:cubicBezTo>
                  <a:pt x="2537552" y="1432146"/>
                  <a:pt x="2531239" y="1418939"/>
                  <a:pt x="2526182" y="1405247"/>
                </a:cubicBezTo>
                <a:cubicBezTo>
                  <a:pt x="2482247" y="1288384"/>
                  <a:pt x="2554083" y="1145772"/>
                  <a:pt x="2628883" y="1058994"/>
                </a:cubicBezTo>
                <a:cubicBezTo>
                  <a:pt x="2637213" y="1049290"/>
                  <a:pt x="2645540" y="1039527"/>
                  <a:pt x="2654031" y="1030075"/>
                </a:cubicBezTo>
                <a:cubicBezTo>
                  <a:pt x="2691725" y="991606"/>
                  <a:pt x="2723581" y="947850"/>
                  <a:pt x="2748630" y="900207"/>
                </a:cubicBezTo>
                <a:cubicBezTo>
                  <a:pt x="2752605" y="891932"/>
                  <a:pt x="2756031" y="883283"/>
                  <a:pt x="2759426" y="874606"/>
                </a:cubicBezTo>
                <a:cubicBezTo>
                  <a:pt x="2765811" y="858268"/>
                  <a:pt x="2773243" y="842365"/>
                  <a:pt x="2781763" y="827037"/>
                </a:cubicBezTo>
                <a:cubicBezTo>
                  <a:pt x="2814515" y="771453"/>
                  <a:pt x="2853319" y="768038"/>
                  <a:pt x="2900912" y="769442"/>
                </a:cubicBezTo>
                <a:cubicBezTo>
                  <a:pt x="2917756" y="767728"/>
                  <a:pt x="2933982" y="762049"/>
                  <a:pt x="2948215" y="752836"/>
                </a:cubicBezTo>
                <a:cubicBezTo>
                  <a:pt x="2960519" y="744120"/>
                  <a:pt x="2974527" y="738144"/>
                  <a:pt x="2989322" y="735322"/>
                </a:cubicBezTo>
                <a:close/>
                <a:moveTo>
                  <a:pt x="3008855" y="661411"/>
                </a:moveTo>
                <a:cubicBezTo>
                  <a:pt x="2990581" y="661078"/>
                  <a:pt x="2971729" y="670249"/>
                  <a:pt x="2950136" y="680799"/>
                </a:cubicBezTo>
                <a:cubicBezTo>
                  <a:pt x="2925917" y="695617"/>
                  <a:pt x="2898130" y="703518"/>
                  <a:pt x="2869797" y="703643"/>
                </a:cubicBezTo>
                <a:cubicBezTo>
                  <a:pt x="2816425" y="699431"/>
                  <a:pt x="2784993" y="699568"/>
                  <a:pt x="2754046" y="752619"/>
                </a:cubicBezTo>
                <a:cubicBezTo>
                  <a:pt x="2744298" y="769889"/>
                  <a:pt x="2735998" y="787890"/>
                  <a:pt x="2729137" y="806506"/>
                </a:cubicBezTo>
                <a:cubicBezTo>
                  <a:pt x="2724516" y="818121"/>
                  <a:pt x="2719863" y="829708"/>
                  <a:pt x="2714794" y="841204"/>
                </a:cubicBezTo>
                <a:cubicBezTo>
                  <a:pt x="2680947" y="905856"/>
                  <a:pt x="2636753" y="964584"/>
                  <a:pt x="2583942" y="1015064"/>
                </a:cubicBezTo>
                <a:lnTo>
                  <a:pt x="2554556" y="1046896"/>
                </a:lnTo>
                <a:cubicBezTo>
                  <a:pt x="2456428" y="1154449"/>
                  <a:pt x="2379752" y="1317688"/>
                  <a:pt x="2428480" y="1439463"/>
                </a:cubicBezTo>
                <a:cubicBezTo>
                  <a:pt x="2472468" y="1548932"/>
                  <a:pt x="2568311" y="1580440"/>
                  <a:pt x="2670161" y="1613913"/>
                </a:cubicBezTo>
                <a:cubicBezTo>
                  <a:pt x="2726655" y="1629717"/>
                  <a:pt x="2780709" y="1653113"/>
                  <a:pt x="2830840" y="1683452"/>
                </a:cubicBezTo>
                <a:cubicBezTo>
                  <a:pt x="2843870" y="1692361"/>
                  <a:pt x="2856376" y="1701575"/>
                  <a:pt x="2868613" y="1710938"/>
                </a:cubicBezTo>
                <a:cubicBezTo>
                  <a:pt x="2892273" y="1730983"/>
                  <a:pt x="2918707" y="1747530"/>
                  <a:pt x="2947078" y="1760118"/>
                </a:cubicBezTo>
                <a:cubicBezTo>
                  <a:pt x="3012280" y="1785021"/>
                  <a:pt x="3096865" y="1756706"/>
                  <a:pt x="3163279" y="1685261"/>
                </a:cubicBezTo>
                <a:cubicBezTo>
                  <a:pt x="3192788" y="1654861"/>
                  <a:pt x="3218457" y="1620450"/>
                  <a:pt x="3243650" y="1587821"/>
                </a:cubicBezTo>
                <a:cubicBezTo>
                  <a:pt x="3272857" y="1546788"/>
                  <a:pt x="3305948" y="1508647"/>
                  <a:pt x="3342485" y="1473893"/>
                </a:cubicBezTo>
                <a:cubicBezTo>
                  <a:pt x="3349093" y="1468506"/>
                  <a:pt x="3356121" y="1463601"/>
                  <a:pt x="3363475" y="1459260"/>
                </a:cubicBezTo>
                <a:cubicBezTo>
                  <a:pt x="3367609" y="1456806"/>
                  <a:pt x="3371714" y="1454382"/>
                  <a:pt x="3375848" y="1451928"/>
                </a:cubicBezTo>
                <a:cubicBezTo>
                  <a:pt x="3460798" y="1389808"/>
                  <a:pt x="3493876" y="1328500"/>
                  <a:pt x="3480242" y="1259016"/>
                </a:cubicBezTo>
                <a:lnTo>
                  <a:pt x="3476177" y="1239643"/>
                </a:lnTo>
                <a:cubicBezTo>
                  <a:pt x="3467158" y="1208930"/>
                  <a:pt x="3464716" y="1176662"/>
                  <a:pt x="3469071" y="1144890"/>
                </a:cubicBezTo>
                <a:cubicBezTo>
                  <a:pt x="3479068" y="1108832"/>
                  <a:pt x="3497628" y="1075675"/>
                  <a:pt x="3523177" y="1048230"/>
                </a:cubicBezTo>
                <a:cubicBezTo>
                  <a:pt x="3542052" y="1027411"/>
                  <a:pt x="3557144" y="1003479"/>
                  <a:pt x="3567779" y="977508"/>
                </a:cubicBezTo>
                <a:cubicBezTo>
                  <a:pt x="3580179" y="947312"/>
                  <a:pt x="3581362" y="913738"/>
                  <a:pt x="3571116" y="882848"/>
                </a:cubicBezTo>
                <a:cubicBezTo>
                  <a:pt x="3550581" y="831866"/>
                  <a:pt x="3491269" y="821939"/>
                  <a:pt x="3427521" y="812054"/>
                </a:cubicBezTo>
                <a:cubicBezTo>
                  <a:pt x="3363780" y="802168"/>
                  <a:pt x="3297233" y="793199"/>
                  <a:pt x="3264864" y="738517"/>
                </a:cubicBezTo>
                <a:cubicBezTo>
                  <a:pt x="3260774" y="732580"/>
                  <a:pt x="3257096" y="726367"/>
                  <a:pt x="3253858" y="719923"/>
                </a:cubicBezTo>
                <a:cubicBezTo>
                  <a:pt x="3251266" y="715552"/>
                  <a:pt x="3248676" y="711177"/>
                  <a:pt x="3246088" y="706804"/>
                </a:cubicBezTo>
                <a:lnTo>
                  <a:pt x="3243338" y="702153"/>
                </a:lnTo>
                <a:cubicBezTo>
                  <a:pt x="3235622" y="693051"/>
                  <a:pt x="3225617" y="686169"/>
                  <a:pt x="3214347" y="682218"/>
                </a:cubicBezTo>
                <a:cubicBezTo>
                  <a:pt x="3203049" y="678238"/>
                  <a:pt x="3190931" y="677360"/>
                  <a:pt x="3179133" y="679598"/>
                </a:cubicBezTo>
                <a:cubicBezTo>
                  <a:pt x="3168367" y="681671"/>
                  <a:pt x="3157861" y="684937"/>
                  <a:pt x="3147797" y="689327"/>
                </a:cubicBezTo>
                <a:cubicBezTo>
                  <a:pt x="3129660" y="698529"/>
                  <a:pt x="3109269" y="702376"/>
                  <a:pt x="3089077" y="700469"/>
                </a:cubicBezTo>
                <a:cubicBezTo>
                  <a:pt x="3073563" y="696829"/>
                  <a:pt x="3059256" y="689280"/>
                  <a:pt x="3047509" y="678533"/>
                </a:cubicBezTo>
                <a:cubicBezTo>
                  <a:pt x="3041288" y="673239"/>
                  <a:pt x="3034400" y="668761"/>
                  <a:pt x="3027018" y="665214"/>
                </a:cubicBezTo>
                <a:cubicBezTo>
                  <a:pt x="3020974" y="662690"/>
                  <a:pt x="3014947" y="661523"/>
                  <a:pt x="3008855" y="661411"/>
                </a:cubicBezTo>
                <a:close/>
                <a:moveTo>
                  <a:pt x="2986670" y="631520"/>
                </a:moveTo>
                <a:cubicBezTo>
                  <a:pt x="3004859" y="628600"/>
                  <a:pt x="3023456" y="629819"/>
                  <a:pt x="3041071" y="635068"/>
                </a:cubicBezTo>
                <a:cubicBezTo>
                  <a:pt x="3051309" y="639686"/>
                  <a:pt x="3060793" y="645775"/>
                  <a:pt x="3069210" y="653128"/>
                </a:cubicBezTo>
                <a:cubicBezTo>
                  <a:pt x="3076852" y="660175"/>
                  <a:pt x="3086027" y="665367"/>
                  <a:pt x="3096003" y="668291"/>
                </a:cubicBezTo>
                <a:cubicBezTo>
                  <a:pt x="3109965" y="668709"/>
                  <a:pt x="3123817" y="665582"/>
                  <a:pt x="3136259" y="659197"/>
                </a:cubicBezTo>
                <a:cubicBezTo>
                  <a:pt x="3148766" y="653671"/>
                  <a:pt x="3161899" y="649737"/>
                  <a:pt x="3175350" y="647500"/>
                </a:cubicBezTo>
                <a:cubicBezTo>
                  <a:pt x="3193213" y="644452"/>
                  <a:pt x="3211534" y="646230"/>
                  <a:pt x="3228413" y="652681"/>
                </a:cubicBezTo>
                <a:cubicBezTo>
                  <a:pt x="3245294" y="659131"/>
                  <a:pt x="3260086" y="669987"/>
                  <a:pt x="3271264" y="684138"/>
                </a:cubicBezTo>
                <a:cubicBezTo>
                  <a:pt x="3276494" y="691357"/>
                  <a:pt x="3281045" y="699048"/>
                  <a:pt x="3284860" y="707101"/>
                </a:cubicBezTo>
                <a:cubicBezTo>
                  <a:pt x="3287548" y="712279"/>
                  <a:pt x="3290518" y="717301"/>
                  <a:pt x="3293763" y="722140"/>
                </a:cubicBezTo>
                <a:cubicBezTo>
                  <a:pt x="3318870" y="762665"/>
                  <a:pt x="3374365" y="771159"/>
                  <a:pt x="3432919" y="780424"/>
                </a:cubicBezTo>
                <a:cubicBezTo>
                  <a:pt x="3503164" y="791262"/>
                  <a:pt x="3575869" y="802491"/>
                  <a:pt x="3602978" y="872105"/>
                </a:cubicBezTo>
                <a:cubicBezTo>
                  <a:pt x="3615800" y="910815"/>
                  <a:pt x="3614393" y="952875"/>
                  <a:pt x="3599009" y="990773"/>
                </a:cubicBezTo>
                <a:cubicBezTo>
                  <a:pt x="3587145" y="1020539"/>
                  <a:pt x="3570112" y="1048003"/>
                  <a:pt x="3548693" y="1071894"/>
                </a:cubicBezTo>
                <a:cubicBezTo>
                  <a:pt x="3525948" y="1091691"/>
                  <a:pt x="3509857" y="1117990"/>
                  <a:pt x="3502631" y="1147188"/>
                </a:cubicBezTo>
                <a:cubicBezTo>
                  <a:pt x="3495402" y="1176388"/>
                  <a:pt x="3497387" y="1207065"/>
                  <a:pt x="3508320" y="1235010"/>
                </a:cubicBezTo>
                <a:lnTo>
                  <a:pt x="3512266" y="1254829"/>
                </a:lnTo>
                <a:cubicBezTo>
                  <a:pt x="3534060" y="1365622"/>
                  <a:pt x="3455663" y="1437521"/>
                  <a:pt x="3394528" y="1482221"/>
                </a:cubicBezTo>
                <a:lnTo>
                  <a:pt x="3380513" y="1490523"/>
                </a:lnTo>
                <a:cubicBezTo>
                  <a:pt x="3374470" y="1493986"/>
                  <a:pt x="3368769" y="1497974"/>
                  <a:pt x="3363458" y="1502471"/>
                </a:cubicBezTo>
                <a:cubicBezTo>
                  <a:pt x="3328596" y="1535512"/>
                  <a:pt x="3297052" y="1571881"/>
                  <a:pt x="3269277" y="1611042"/>
                </a:cubicBezTo>
                <a:cubicBezTo>
                  <a:pt x="3243499" y="1645908"/>
                  <a:pt x="3215869" y="1679408"/>
                  <a:pt x="3186548" y="1711354"/>
                </a:cubicBezTo>
                <a:cubicBezTo>
                  <a:pt x="3111899" y="1790272"/>
                  <a:pt x="3012436" y="1822210"/>
                  <a:pt x="2936003" y="1792143"/>
                </a:cubicBezTo>
                <a:cubicBezTo>
                  <a:pt x="2904847" y="1778630"/>
                  <a:pt x="2875805" y="1760762"/>
                  <a:pt x="2849679" y="1739138"/>
                </a:cubicBezTo>
                <a:cubicBezTo>
                  <a:pt x="2837783" y="1730299"/>
                  <a:pt x="2825980" y="1721045"/>
                  <a:pt x="2813264" y="1712692"/>
                </a:cubicBezTo>
                <a:cubicBezTo>
                  <a:pt x="2765846" y="1683931"/>
                  <a:pt x="2714614" y="1661933"/>
                  <a:pt x="2661030" y="1647386"/>
                </a:cubicBezTo>
                <a:cubicBezTo>
                  <a:pt x="2568246" y="1616660"/>
                  <a:pt x="2472413" y="1585160"/>
                  <a:pt x="2417381" y="1492199"/>
                </a:cubicBezTo>
                <a:cubicBezTo>
                  <a:pt x="2410089" y="1479723"/>
                  <a:pt x="2403755" y="1466664"/>
                  <a:pt x="2398362" y="1453225"/>
                </a:cubicBezTo>
                <a:cubicBezTo>
                  <a:pt x="2340065" y="1308299"/>
                  <a:pt x="2433426" y="1131902"/>
                  <a:pt x="2530990" y="1024676"/>
                </a:cubicBezTo>
                <a:cubicBezTo>
                  <a:pt x="2540699" y="1014099"/>
                  <a:pt x="2550693" y="1003388"/>
                  <a:pt x="2560567" y="993124"/>
                </a:cubicBezTo>
                <a:cubicBezTo>
                  <a:pt x="2610716" y="945024"/>
                  <a:pt x="2652867" y="889223"/>
                  <a:pt x="2685424" y="827952"/>
                </a:cubicBezTo>
                <a:lnTo>
                  <a:pt x="2699064" y="795166"/>
                </a:lnTo>
                <a:cubicBezTo>
                  <a:pt x="2706376" y="774799"/>
                  <a:pt x="2715447" y="755058"/>
                  <a:pt x="2726155" y="736268"/>
                </a:cubicBezTo>
                <a:cubicBezTo>
                  <a:pt x="2765108" y="668535"/>
                  <a:pt x="2813730" y="666662"/>
                  <a:pt x="2873265" y="671323"/>
                </a:cubicBezTo>
                <a:cubicBezTo>
                  <a:pt x="2895474" y="670397"/>
                  <a:pt x="2917117" y="663704"/>
                  <a:pt x="2935982" y="651879"/>
                </a:cubicBezTo>
                <a:cubicBezTo>
                  <a:pt x="2951138" y="641379"/>
                  <a:pt x="2968484" y="634436"/>
                  <a:pt x="2986670" y="631520"/>
                </a:cubicBezTo>
                <a:close/>
                <a:moveTo>
                  <a:pt x="3010447" y="558525"/>
                </a:moveTo>
                <a:cubicBezTo>
                  <a:pt x="2987333" y="557383"/>
                  <a:pt x="2963766" y="568704"/>
                  <a:pt x="2937717" y="581110"/>
                </a:cubicBezTo>
                <a:cubicBezTo>
                  <a:pt x="2908586" y="598420"/>
                  <a:pt x="2875180" y="607186"/>
                  <a:pt x="2841363" y="606409"/>
                </a:cubicBezTo>
                <a:cubicBezTo>
                  <a:pt x="2775341" y="598934"/>
                  <a:pt x="2735811" y="598009"/>
                  <a:pt x="2697714" y="663412"/>
                </a:cubicBezTo>
                <a:cubicBezTo>
                  <a:pt x="2686987" y="683838"/>
                  <a:pt x="2677858" y="705074"/>
                  <a:pt x="2670339" y="726856"/>
                </a:cubicBezTo>
                <a:cubicBezTo>
                  <a:pt x="2665028" y="741113"/>
                  <a:pt x="2659552" y="755057"/>
                  <a:pt x="2653186" y="768764"/>
                </a:cubicBezTo>
                <a:cubicBezTo>
                  <a:pt x="2611791" y="847397"/>
                  <a:pt x="2557204" y="918467"/>
                  <a:pt x="2491806" y="978792"/>
                </a:cubicBezTo>
                <a:cubicBezTo>
                  <a:pt x="2481278" y="989855"/>
                  <a:pt x="2469244" y="1002121"/>
                  <a:pt x="2458313" y="1013763"/>
                </a:cubicBezTo>
                <a:cubicBezTo>
                  <a:pt x="2367032" y="1110299"/>
                  <a:pt x="2231669" y="1318585"/>
                  <a:pt x="2302363" y="1487574"/>
                </a:cubicBezTo>
                <a:cubicBezTo>
                  <a:pt x="2355645" y="1610740"/>
                  <a:pt x="2465613" y="1646064"/>
                  <a:pt x="2583843" y="1682759"/>
                </a:cubicBezTo>
                <a:cubicBezTo>
                  <a:pt x="2655057" y="1701358"/>
                  <a:pt x="2722810" y="1731170"/>
                  <a:pt x="2784539" y="1771078"/>
                </a:cubicBezTo>
                <a:cubicBezTo>
                  <a:pt x="2801122" y="1783412"/>
                  <a:pt x="2816448" y="1796120"/>
                  <a:pt x="2831776" y="1808829"/>
                </a:cubicBezTo>
                <a:cubicBezTo>
                  <a:pt x="2858122" y="1833020"/>
                  <a:pt x="2887624" y="1853557"/>
                  <a:pt x="2919478" y="1869895"/>
                </a:cubicBezTo>
                <a:cubicBezTo>
                  <a:pt x="2995278" y="1905134"/>
                  <a:pt x="3094492" y="1877771"/>
                  <a:pt x="3169300" y="1797286"/>
                </a:cubicBezTo>
                <a:cubicBezTo>
                  <a:pt x="3200745" y="1765735"/>
                  <a:pt x="3230239" y="1730909"/>
                  <a:pt x="3258672" y="1697460"/>
                </a:cubicBezTo>
                <a:cubicBezTo>
                  <a:pt x="3296678" y="1649067"/>
                  <a:pt x="3339523" y="1604636"/>
                  <a:pt x="3386525" y="1564882"/>
                </a:cubicBezTo>
                <a:cubicBezTo>
                  <a:pt x="3394707" y="1559291"/>
                  <a:pt x="3403244" y="1554236"/>
                  <a:pt x="3412066" y="1549763"/>
                </a:cubicBezTo>
                <a:cubicBezTo>
                  <a:pt x="3417286" y="1546673"/>
                  <a:pt x="3422799" y="1543403"/>
                  <a:pt x="3428016" y="1540311"/>
                </a:cubicBezTo>
                <a:cubicBezTo>
                  <a:pt x="3536829" y="1467760"/>
                  <a:pt x="3579058" y="1391797"/>
                  <a:pt x="3562482" y="1304870"/>
                </a:cubicBezTo>
                <a:lnTo>
                  <a:pt x="3557753" y="1281821"/>
                </a:lnTo>
                <a:cubicBezTo>
                  <a:pt x="3546799" y="1244685"/>
                  <a:pt x="3544294" y="1205550"/>
                  <a:pt x="3550426" y="1167256"/>
                </a:cubicBezTo>
                <a:cubicBezTo>
                  <a:pt x="3563900" y="1123647"/>
                  <a:pt x="3587990" y="1084003"/>
                  <a:pt x="3620544" y="1051880"/>
                </a:cubicBezTo>
                <a:cubicBezTo>
                  <a:pt x="3645171" y="1026210"/>
                  <a:pt x="3665272" y="996579"/>
                  <a:pt x="3679994" y="964244"/>
                </a:cubicBezTo>
                <a:cubicBezTo>
                  <a:pt x="3696723" y="926574"/>
                  <a:pt x="3699431" y="884240"/>
                  <a:pt x="3687632" y="844881"/>
                </a:cubicBezTo>
                <a:cubicBezTo>
                  <a:pt x="3664147" y="780136"/>
                  <a:pt x="3589971" y="768304"/>
                  <a:pt x="3513176" y="755802"/>
                </a:cubicBezTo>
                <a:cubicBezTo>
                  <a:pt x="3436380" y="743307"/>
                  <a:pt x="3357286" y="730692"/>
                  <a:pt x="3318608" y="665347"/>
                </a:cubicBezTo>
                <a:cubicBezTo>
                  <a:pt x="3314189" y="657697"/>
                  <a:pt x="3310341" y="649729"/>
                  <a:pt x="3307093" y="641512"/>
                </a:cubicBezTo>
                <a:cubicBezTo>
                  <a:pt x="3304258" y="634390"/>
                  <a:pt x="3301008" y="627439"/>
                  <a:pt x="3297357" y="620683"/>
                </a:cubicBezTo>
                <a:lnTo>
                  <a:pt x="3295597" y="617695"/>
                </a:lnTo>
                <a:cubicBezTo>
                  <a:pt x="3286266" y="605776"/>
                  <a:pt x="3273859" y="596583"/>
                  <a:pt x="3259732" y="591130"/>
                </a:cubicBezTo>
                <a:cubicBezTo>
                  <a:pt x="3245575" y="585649"/>
                  <a:pt x="3230197" y="584094"/>
                  <a:pt x="3215223" y="586621"/>
                </a:cubicBezTo>
                <a:cubicBezTo>
                  <a:pt x="3202106" y="588918"/>
                  <a:pt x="3189315" y="592774"/>
                  <a:pt x="3177101" y="598093"/>
                </a:cubicBezTo>
                <a:cubicBezTo>
                  <a:pt x="3155566" y="608890"/>
                  <a:pt x="3131332" y="613094"/>
                  <a:pt x="3107451" y="610188"/>
                </a:cubicBezTo>
                <a:cubicBezTo>
                  <a:pt x="3088980" y="605283"/>
                  <a:pt x="3072158" y="595659"/>
                  <a:pt x="3058603" y="582227"/>
                </a:cubicBezTo>
                <a:cubicBezTo>
                  <a:pt x="3051099" y="575148"/>
                  <a:pt x="3042636" y="569088"/>
                  <a:pt x="3033484" y="564241"/>
                </a:cubicBezTo>
                <a:cubicBezTo>
                  <a:pt x="3025804" y="560670"/>
                  <a:pt x="3018151" y="558905"/>
                  <a:pt x="3010447" y="558525"/>
                </a:cubicBezTo>
                <a:close/>
                <a:moveTo>
                  <a:pt x="3017017" y="527183"/>
                </a:moveTo>
                <a:cubicBezTo>
                  <a:pt x="3027931" y="527939"/>
                  <a:pt x="3039071" y="530575"/>
                  <a:pt x="3050405" y="535773"/>
                </a:cubicBezTo>
                <a:cubicBezTo>
                  <a:pt x="3062436" y="541849"/>
                  <a:pt x="3073596" y="549529"/>
                  <a:pt x="3083585" y="558590"/>
                </a:cubicBezTo>
                <a:cubicBezTo>
                  <a:pt x="3092795" y="568220"/>
                  <a:pt x="3104310" y="575375"/>
                  <a:pt x="3117060" y="579398"/>
                </a:cubicBezTo>
                <a:cubicBezTo>
                  <a:pt x="3134501" y="580491"/>
                  <a:pt x="3151979" y="576820"/>
                  <a:pt x="3167498" y="568704"/>
                </a:cubicBezTo>
                <a:cubicBezTo>
                  <a:pt x="3182353" y="562459"/>
                  <a:pt x="3197898" y="557983"/>
                  <a:pt x="3213787" y="555356"/>
                </a:cubicBezTo>
                <a:cubicBezTo>
                  <a:pt x="3235076" y="551861"/>
                  <a:pt x="3256919" y="554331"/>
                  <a:pt x="3276873" y="562475"/>
                </a:cubicBezTo>
                <a:cubicBezTo>
                  <a:pt x="3296797" y="570590"/>
                  <a:pt x="3314095" y="584092"/>
                  <a:pt x="3326783" y="601424"/>
                </a:cubicBezTo>
                <a:cubicBezTo>
                  <a:pt x="3332651" y="610316"/>
                  <a:pt x="3337437" y="619875"/>
                  <a:pt x="3341045" y="629905"/>
                </a:cubicBezTo>
                <a:cubicBezTo>
                  <a:pt x="3343825" y="636815"/>
                  <a:pt x="3347059" y="643537"/>
                  <a:pt x="3350726" y="650018"/>
                </a:cubicBezTo>
                <a:cubicBezTo>
                  <a:pt x="3381314" y="701693"/>
                  <a:pt x="3449426" y="712687"/>
                  <a:pt x="3521308" y="724403"/>
                </a:cubicBezTo>
                <a:cubicBezTo>
                  <a:pt x="3605312" y="737801"/>
                  <a:pt x="3692217" y="751697"/>
                  <a:pt x="3722442" y="835347"/>
                </a:cubicBezTo>
                <a:cubicBezTo>
                  <a:pt x="3737322" y="882152"/>
                  <a:pt x="3734617" y="932837"/>
                  <a:pt x="3714828" y="977954"/>
                </a:cubicBezTo>
                <a:cubicBezTo>
                  <a:pt x="3698919" y="1014072"/>
                  <a:pt x="3676810" y="1047159"/>
                  <a:pt x="3649501" y="1075723"/>
                </a:cubicBezTo>
                <a:cubicBezTo>
                  <a:pt x="3620856" y="1104143"/>
                  <a:pt x="3599339" y="1138907"/>
                  <a:pt x="3586711" y="1177154"/>
                </a:cubicBezTo>
                <a:cubicBezTo>
                  <a:pt x="3582159" y="1210541"/>
                  <a:pt x="3584792" y="1244484"/>
                  <a:pt x="3594438" y="1276708"/>
                </a:cubicBezTo>
                <a:lnTo>
                  <a:pt x="3599226" y="1300459"/>
                </a:lnTo>
                <a:cubicBezTo>
                  <a:pt x="3618324" y="1401033"/>
                  <a:pt x="3569647" y="1489307"/>
                  <a:pt x="3450401" y="1570634"/>
                </a:cubicBezTo>
                <a:cubicBezTo>
                  <a:pt x="3444625" y="1574058"/>
                  <a:pt x="3438583" y="1577633"/>
                  <a:pt x="3432807" y="1581056"/>
                </a:cubicBezTo>
                <a:cubicBezTo>
                  <a:pt x="3425160" y="1585028"/>
                  <a:pt x="3417741" y="1589419"/>
                  <a:pt x="3410552" y="1594237"/>
                </a:cubicBezTo>
                <a:cubicBezTo>
                  <a:pt x="3365572" y="1632642"/>
                  <a:pt x="3324499" y="1675393"/>
                  <a:pt x="3287935" y="1721866"/>
                </a:cubicBezTo>
                <a:cubicBezTo>
                  <a:pt x="3259116" y="1755912"/>
                  <a:pt x="3229239" y="1791334"/>
                  <a:pt x="3196061" y="1824267"/>
                </a:cubicBezTo>
                <a:cubicBezTo>
                  <a:pt x="3108175" y="1912124"/>
                  <a:pt x="2994099" y="1942020"/>
                  <a:pt x="2905871" y="1904528"/>
                </a:cubicBezTo>
                <a:cubicBezTo>
                  <a:pt x="2871470" y="1886703"/>
                  <a:pt x="2839522" y="1864548"/>
                  <a:pt x="2810812" y="1838592"/>
                </a:cubicBezTo>
                <a:cubicBezTo>
                  <a:pt x="2796066" y="1826290"/>
                  <a:pt x="2781351" y="1813957"/>
                  <a:pt x="2765254" y="1802438"/>
                </a:cubicBezTo>
                <a:cubicBezTo>
                  <a:pt x="2706119" y="1764723"/>
                  <a:pt x="2641239" y="1736796"/>
                  <a:pt x="2573076" y="1719799"/>
                </a:cubicBezTo>
                <a:cubicBezTo>
                  <a:pt x="2464785" y="1686073"/>
                  <a:pt x="2353727" y="1651383"/>
                  <a:pt x="2290139" y="1543940"/>
                </a:cubicBezTo>
                <a:cubicBezTo>
                  <a:pt x="2282726" y="1531413"/>
                  <a:pt x="2276133" y="1518398"/>
                  <a:pt x="2270420" y="1505008"/>
                </a:cubicBezTo>
                <a:cubicBezTo>
                  <a:pt x="2202750" y="1343115"/>
                  <a:pt x="2303027" y="1131940"/>
                  <a:pt x="2433013" y="994802"/>
                </a:cubicBezTo>
                <a:cubicBezTo>
                  <a:pt x="2443917" y="983190"/>
                  <a:pt x="2455382" y="971194"/>
                  <a:pt x="2467011" y="959508"/>
                </a:cubicBezTo>
                <a:cubicBezTo>
                  <a:pt x="2529375" y="901674"/>
                  <a:pt x="2581706" y="833896"/>
                  <a:pt x="2621772" y="758936"/>
                </a:cubicBezTo>
                <a:cubicBezTo>
                  <a:pt x="2627735" y="745810"/>
                  <a:pt x="2633091" y="732309"/>
                  <a:pt x="2638194" y="718971"/>
                </a:cubicBezTo>
                <a:cubicBezTo>
                  <a:pt x="2647231" y="694731"/>
                  <a:pt x="2658153" y="671225"/>
                  <a:pt x="2670826" y="648666"/>
                </a:cubicBezTo>
                <a:cubicBezTo>
                  <a:pt x="2718370" y="567326"/>
                  <a:pt x="2774401" y="566675"/>
                  <a:pt x="2848063" y="575107"/>
                </a:cubicBezTo>
                <a:cubicBezTo>
                  <a:pt x="2875461" y="574669"/>
                  <a:pt x="2902268" y="566942"/>
                  <a:pt x="2925732" y="552727"/>
                </a:cubicBezTo>
                <a:cubicBezTo>
                  <a:pt x="2953566" y="539569"/>
                  <a:pt x="2984274" y="524916"/>
                  <a:pt x="3017017" y="527183"/>
                </a:cubicBezTo>
                <a:close/>
                <a:moveTo>
                  <a:pt x="3013429" y="452694"/>
                </a:moveTo>
                <a:cubicBezTo>
                  <a:pt x="2985627" y="450575"/>
                  <a:pt x="2957486" y="463569"/>
                  <a:pt x="2926322" y="478153"/>
                </a:cubicBezTo>
                <a:cubicBezTo>
                  <a:pt x="2892805" y="498419"/>
                  <a:pt x="2854150" y="508506"/>
                  <a:pt x="2815078" y="507128"/>
                </a:cubicBezTo>
                <a:cubicBezTo>
                  <a:pt x="2735946" y="496346"/>
                  <a:pt x="2688785" y="494393"/>
                  <a:pt x="2643346" y="571867"/>
                </a:cubicBezTo>
                <a:cubicBezTo>
                  <a:pt x="2629911" y="596839"/>
                  <a:pt x="2618499" y="622887"/>
                  <a:pt x="2609236" y="649682"/>
                </a:cubicBezTo>
                <a:cubicBezTo>
                  <a:pt x="2602652" y="666119"/>
                  <a:pt x="2596355" y="682421"/>
                  <a:pt x="2588913" y="698647"/>
                </a:cubicBezTo>
                <a:cubicBezTo>
                  <a:pt x="2545079" y="795134"/>
                  <a:pt x="2469806" y="871071"/>
                  <a:pt x="2397066" y="944459"/>
                </a:cubicBezTo>
                <a:cubicBezTo>
                  <a:pt x="2384215" y="957212"/>
                  <a:pt x="2371647" y="969830"/>
                  <a:pt x="2359240" y="982700"/>
                </a:cubicBezTo>
                <a:cubicBezTo>
                  <a:pt x="2250055" y="1095389"/>
                  <a:pt x="2087802" y="1339158"/>
                  <a:pt x="2173727" y="1537529"/>
                </a:cubicBezTo>
                <a:cubicBezTo>
                  <a:pt x="2232845" y="1675686"/>
                  <a:pt x="2360023" y="1713754"/>
                  <a:pt x="2494901" y="1753522"/>
                </a:cubicBezTo>
                <a:cubicBezTo>
                  <a:pt x="2579192" y="1779309"/>
                  <a:pt x="2668296" y="1804455"/>
                  <a:pt x="2737383" y="1858441"/>
                </a:cubicBezTo>
                <a:cubicBezTo>
                  <a:pt x="2757611" y="1873787"/>
                  <a:pt x="2776072" y="1890543"/>
                  <a:pt x="2794049" y="1906485"/>
                </a:cubicBezTo>
                <a:cubicBezTo>
                  <a:pt x="2823245" y="1934966"/>
                  <a:pt x="2855933" y="1959651"/>
                  <a:pt x="2891338" y="1979965"/>
                </a:cubicBezTo>
                <a:cubicBezTo>
                  <a:pt x="2976349" y="2024528"/>
                  <a:pt x="3092904" y="1997602"/>
                  <a:pt x="3182686" y="1912311"/>
                </a:cubicBezTo>
                <a:cubicBezTo>
                  <a:pt x="3217292" y="1879264"/>
                  <a:pt x="3250028" y="1843620"/>
                  <a:pt x="3281535" y="1809092"/>
                </a:cubicBezTo>
                <a:cubicBezTo>
                  <a:pt x="3328632" y="1753324"/>
                  <a:pt x="3381446" y="1702624"/>
                  <a:pt x="3439135" y="1657792"/>
                </a:cubicBezTo>
                <a:cubicBezTo>
                  <a:pt x="3447971" y="1651898"/>
                  <a:pt x="3457141" y="1646467"/>
                  <a:pt x="3466609" y="1641521"/>
                </a:cubicBezTo>
                <a:cubicBezTo>
                  <a:pt x="3473470" y="1637462"/>
                  <a:pt x="3480069" y="1633553"/>
                  <a:pt x="3486666" y="1629644"/>
                </a:cubicBezTo>
                <a:cubicBezTo>
                  <a:pt x="3617082" y="1544659"/>
                  <a:pt x="3670312" y="1455900"/>
                  <a:pt x="3651251" y="1351611"/>
                </a:cubicBezTo>
                <a:lnTo>
                  <a:pt x="3645663" y="1324651"/>
                </a:lnTo>
                <a:cubicBezTo>
                  <a:pt x="3633472" y="1280088"/>
                  <a:pt x="3631659" y="1233292"/>
                  <a:pt x="3640369" y="1187833"/>
                </a:cubicBezTo>
                <a:cubicBezTo>
                  <a:pt x="3657307" y="1136643"/>
                  <a:pt x="3686636" y="1090359"/>
                  <a:pt x="3725741" y="1053091"/>
                </a:cubicBezTo>
                <a:cubicBezTo>
                  <a:pt x="3756164" y="1022905"/>
                  <a:pt x="3781167" y="987739"/>
                  <a:pt x="3799653" y="949135"/>
                </a:cubicBezTo>
                <a:cubicBezTo>
                  <a:pt x="3820971" y="904206"/>
                  <a:pt x="3825176" y="853142"/>
                  <a:pt x="3811482" y="805503"/>
                </a:cubicBezTo>
                <a:cubicBezTo>
                  <a:pt x="3784608" y="726887"/>
                  <a:pt x="3696558" y="712929"/>
                  <a:pt x="3606003" y="697873"/>
                </a:cubicBezTo>
                <a:cubicBezTo>
                  <a:pt x="3515444" y="682815"/>
                  <a:pt x="3421169" y="667745"/>
                  <a:pt x="3377900" y="587760"/>
                </a:cubicBezTo>
                <a:cubicBezTo>
                  <a:pt x="3372819" y="578359"/>
                  <a:pt x="3368512" y="568563"/>
                  <a:pt x="3365008" y="558466"/>
                </a:cubicBezTo>
                <a:cubicBezTo>
                  <a:pt x="3361606" y="549163"/>
                  <a:pt x="3357462" y="540097"/>
                  <a:pt x="3352706" y="531412"/>
                </a:cubicBezTo>
                <a:lnTo>
                  <a:pt x="3351400" y="529218"/>
                </a:lnTo>
                <a:cubicBezTo>
                  <a:pt x="3340349" y="514391"/>
                  <a:pt x="3325415" y="502885"/>
                  <a:pt x="3308207" y="495934"/>
                </a:cubicBezTo>
                <a:cubicBezTo>
                  <a:pt x="3291032" y="489007"/>
                  <a:pt x="3272233" y="486898"/>
                  <a:pt x="3253892" y="489864"/>
                </a:cubicBezTo>
                <a:cubicBezTo>
                  <a:pt x="3238224" y="492429"/>
                  <a:pt x="3222912" y="496890"/>
                  <a:pt x="3208344" y="503187"/>
                </a:cubicBezTo>
                <a:cubicBezTo>
                  <a:pt x="3183579" y="515574"/>
                  <a:pt x="3155680" y="520244"/>
                  <a:pt x="3128324" y="516594"/>
                </a:cubicBezTo>
                <a:cubicBezTo>
                  <a:pt x="3106702" y="510641"/>
                  <a:pt x="3087036" y="499064"/>
                  <a:pt x="3071377" y="483094"/>
                </a:cubicBezTo>
                <a:cubicBezTo>
                  <a:pt x="3062459" y="474129"/>
                  <a:pt x="3052288" y="466454"/>
                  <a:pt x="3041219" y="460349"/>
                </a:cubicBezTo>
                <a:cubicBezTo>
                  <a:pt x="3031927" y="455784"/>
                  <a:pt x="3022697" y="453399"/>
                  <a:pt x="3013429" y="452694"/>
                </a:cubicBezTo>
                <a:close/>
                <a:moveTo>
                  <a:pt x="3019641" y="420922"/>
                </a:moveTo>
                <a:cubicBezTo>
                  <a:pt x="3032195" y="422039"/>
                  <a:pt x="3044979" y="425339"/>
                  <a:pt x="3057957" y="431590"/>
                </a:cubicBezTo>
                <a:cubicBezTo>
                  <a:pt x="3071988" y="439017"/>
                  <a:pt x="3084834" y="448462"/>
                  <a:pt x="3096064" y="459606"/>
                </a:cubicBezTo>
                <a:cubicBezTo>
                  <a:pt x="3107105" y="471646"/>
                  <a:pt x="3120991" y="480666"/>
                  <a:pt x="3136484" y="485883"/>
                </a:cubicBezTo>
                <a:cubicBezTo>
                  <a:pt x="3157456" y="487470"/>
                  <a:pt x="3178488" y="483333"/>
                  <a:pt x="3197291" y="473878"/>
                </a:cubicBezTo>
                <a:cubicBezTo>
                  <a:pt x="3214488" y="466544"/>
                  <a:pt x="3232530" y="461427"/>
                  <a:pt x="3251007" y="458681"/>
                </a:cubicBezTo>
                <a:cubicBezTo>
                  <a:pt x="3275666" y="455053"/>
                  <a:pt x="3300808" y="458278"/>
                  <a:pt x="3323659" y="468003"/>
                </a:cubicBezTo>
                <a:cubicBezTo>
                  <a:pt x="3346508" y="477731"/>
                  <a:pt x="3366183" y="493588"/>
                  <a:pt x="3380527" y="513839"/>
                </a:cubicBezTo>
                <a:cubicBezTo>
                  <a:pt x="3387147" y="524916"/>
                  <a:pt x="3392605" y="536657"/>
                  <a:pt x="3396811" y="548865"/>
                </a:cubicBezTo>
                <a:cubicBezTo>
                  <a:pt x="3399969" y="557259"/>
                  <a:pt x="3403591" y="565469"/>
                  <a:pt x="3407657" y="573460"/>
                </a:cubicBezTo>
                <a:cubicBezTo>
                  <a:pt x="3442412" y="637810"/>
                  <a:pt x="3524770" y="652182"/>
                  <a:pt x="3611124" y="666407"/>
                </a:cubicBezTo>
                <a:cubicBezTo>
                  <a:pt x="3684452" y="678374"/>
                  <a:pt x="3759407" y="690624"/>
                  <a:pt x="3806664" y="737188"/>
                </a:cubicBezTo>
                <a:lnTo>
                  <a:pt x="3825943" y="761122"/>
                </a:lnTo>
                <a:lnTo>
                  <a:pt x="3825943" y="972289"/>
                </a:lnTo>
                <a:lnTo>
                  <a:pt x="3795912" y="1024242"/>
                </a:lnTo>
                <a:cubicBezTo>
                  <a:pt x="3782421" y="1043414"/>
                  <a:pt x="3767223" y="1061393"/>
                  <a:pt x="3750480" y="1077950"/>
                </a:cubicBezTo>
                <a:cubicBezTo>
                  <a:pt x="3715343" y="1111078"/>
                  <a:pt x="3688735" y="1152173"/>
                  <a:pt x="3672941" y="1197717"/>
                </a:cubicBezTo>
                <a:cubicBezTo>
                  <a:pt x="3666626" y="1237399"/>
                  <a:pt x="3669325" y="1277951"/>
                  <a:pt x="3680838" y="1316372"/>
                </a:cubicBezTo>
                <a:lnTo>
                  <a:pt x="3686352" y="1344496"/>
                </a:lnTo>
                <a:cubicBezTo>
                  <a:pt x="3708207" y="1462267"/>
                  <a:pt x="3649627" y="1564531"/>
                  <a:pt x="3507005" y="1657108"/>
                </a:cubicBezTo>
                <a:cubicBezTo>
                  <a:pt x="3499852" y="1661351"/>
                  <a:pt x="3492435" y="1665745"/>
                  <a:pt x="3485307" y="1669955"/>
                </a:cubicBezTo>
                <a:cubicBezTo>
                  <a:pt x="3475776" y="1674791"/>
                  <a:pt x="3466602" y="1680218"/>
                  <a:pt x="3457805" y="1686256"/>
                </a:cubicBezTo>
                <a:cubicBezTo>
                  <a:pt x="3402166" y="1729709"/>
                  <a:pt x="3351105" y="1778765"/>
                  <a:pt x="3305470" y="1832578"/>
                </a:cubicBezTo>
                <a:cubicBezTo>
                  <a:pt x="3274669" y="1867069"/>
                  <a:pt x="3240723" y="1903790"/>
                  <a:pt x="3205175" y="1937766"/>
                </a:cubicBezTo>
                <a:cubicBezTo>
                  <a:pt x="3104267" y="2033702"/>
                  <a:pt x="2974955" y="2062272"/>
                  <a:pt x="2877794" y="2011621"/>
                </a:cubicBezTo>
                <a:cubicBezTo>
                  <a:pt x="2839969" y="1989768"/>
                  <a:pt x="2805010" y="1963344"/>
                  <a:pt x="2773704" y="1932937"/>
                </a:cubicBezTo>
                <a:cubicBezTo>
                  <a:pt x="2756335" y="1917370"/>
                  <a:pt x="2738188" y="1901167"/>
                  <a:pt x="2719177" y="1886570"/>
                </a:cubicBezTo>
                <a:cubicBezTo>
                  <a:pt x="2653930" y="1836596"/>
                  <a:pt x="2569913" y="1812487"/>
                  <a:pt x="2487541" y="1787409"/>
                </a:cubicBezTo>
                <a:cubicBezTo>
                  <a:pt x="2363740" y="1750682"/>
                  <a:pt x="2236268" y="1712793"/>
                  <a:pt x="2164095" y="1590848"/>
                </a:cubicBezTo>
                <a:cubicBezTo>
                  <a:pt x="2156549" y="1578036"/>
                  <a:pt x="2149793" y="1564768"/>
                  <a:pt x="2143921" y="1551126"/>
                </a:cubicBezTo>
                <a:cubicBezTo>
                  <a:pt x="2051127" y="1336132"/>
                  <a:pt x="2221512" y="1077908"/>
                  <a:pt x="2336731" y="959103"/>
                </a:cubicBezTo>
                <a:cubicBezTo>
                  <a:pt x="2349137" y="946231"/>
                  <a:pt x="2361990" y="933478"/>
                  <a:pt x="2374392" y="920548"/>
                </a:cubicBezTo>
                <a:cubicBezTo>
                  <a:pt x="2445420" y="849337"/>
                  <a:pt x="2518252" y="775535"/>
                  <a:pt x="2559754" y="684535"/>
                </a:cubicBezTo>
                <a:cubicBezTo>
                  <a:pt x="2566498" y="668352"/>
                  <a:pt x="2572231" y="652375"/>
                  <a:pt x="2578469" y="636514"/>
                </a:cubicBezTo>
                <a:cubicBezTo>
                  <a:pt x="2588491" y="608737"/>
                  <a:pt x="2600694" y="581737"/>
                  <a:pt x="2614950" y="555839"/>
                </a:cubicBezTo>
                <a:cubicBezTo>
                  <a:pt x="2674288" y="454236"/>
                  <a:pt x="2748911" y="464320"/>
                  <a:pt x="2821071" y="474012"/>
                </a:cubicBezTo>
                <a:cubicBezTo>
                  <a:pt x="2853720" y="474492"/>
                  <a:pt x="2885847" y="465798"/>
                  <a:pt x="2913880" y="448981"/>
                </a:cubicBezTo>
                <a:cubicBezTo>
                  <a:pt x="2946389" y="433858"/>
                  <a:pt x="2981979" y="417570"/>
                  <a:pt x="3019641" y="420922"/>
                </a:cubicBezTo>
                <a:close/>
                <a:moveTo>
                  <a:pt x="3020631" y="314525"/>
                </a:moveTo>
                <a:cubicBezTo>
                  <a:pt x="3034893" y="316090"/>
                  <a:pt x="3049367" y="320168"/>
                  <a:pt x="3063968" y="327589"/>
                </a:cubicBezTo>
                <a:cubicBezTo>
                  <a:pt x="3079820" y="336442"/>
                  <a:pt x="3094249" y="347522"/>
                  <a:pt x="3106853" y="360534"/>
                </a:cubicBezTo>
                <a:cubicBezTo>
                  <a:pt x="3119548" y="375124"/>
                  <a:pt x="3135899" y="386088"/>
                  <a:pt x="3154248" y="392313"/>
                </a:cubicBezTo>
                <a:cubicBezTo>
                  <a:pt x="3178612" y="394798"/>
                  <a:pt x="3203224" y="390230"/>
                  <a:pt x="3225126" y="379144"/>
                </a:cubicBezTo>
                <a:cubicBezTo>
                  <a:pt x="3244751" y="370999"/>
                  <a:pt x="3265304" y="365290"/>
                  <a:pt x="3286303" y="362122"/>
                </a:cubicBezTo>
                <a:cubicBezTo>
                  <a:pt x="3314297" y="358216"/>
                  <a:pt x="3342792" y="362196"/>
                  <a:pt x="3368556" y="373610"/>
                </a:cubicBezTo>
                <a:cubicBezTo>
                  <a:pt x="3394355" y="385045"/>
                  <a:pt x="3416393" y="403459"/>
                  <a:pt x="3432176" y="426749"/>
                </a:cubicBezTo>
                <a:cubicBezTo>
                  <a:pt x="3439383" y="439694"/>
                  <a:pt x="3445528" y="453216"/>
                  <a:pt x="3450549" y="467191"/>
                </a:cubicBezTo>
                <a:cubicBezTo>
                  <a:pt x="3454024" y="477322"/>
                  <a:pt x="3458145" y="487213"/>
                  <a:pt x="3462889" y="496813"/>
                </a:cubicBezTo>
                <a:cubicBezTo>
                  <a:pt x="3503878" y="574822"/>
                  <a:pt x="3598476" y="590440"/>
                  <a:pt x="3698867" y="607061"/>
                </a:cubicBezTo>
                <a:cubicBezTo>
                  <a:pt x="3726696" y="611444"/>
                  <a:pt x="3754760" y="615988"/>
                  <a:pt x="3781781" y="622079"/>
                </a:cubicBezTo>
                <a:lnTo>
                  <a:pt x="3825943" y="636080"/>
                </a:lnTo>
                <a:lnTo>
                  <a:pt x="3825943" y="674977"/>
                </a:lnTo>
                <a:lnTo>
                  <a:pt x="3767873" y="657366"/>
                </a:lnTo>
                <a:cubicBezTo>
                  <a:pt x="3743200" y="651939"/>
                  <a:pt x="3717255" y="647685"/>
                  <a:pt x="3691078" y="643430"/>
                </a:cubicBezTo>
                <a:cubicBezTo>
                  <a:pt x="3586372" y="626413"/>
                  <a:pt x="3478498" y="609056"/>
                  <a:pt x="3429868" y="515628"/>
                </a:cubicBezTo>
                <a:cubicBezTo>
                  <a:pt x="3424454" y="504936"/>
                  <a:pt x="3419778" y="493892"/>
                  <a:pt x="3415863" y="482567"/>
                </a:cubicBezTo>
                <a:cubicBezTo>
                  <a:pt x="3411912" y="470922"/>
                  <a:pt x="3406975" y="459645"/>
                  <a:pt x="3401106" y="448858"/>
                </a:cubicBezTo>
                <a:cubicBezTo>
                  <a:pt x="3388586" y="431087"/>
                  <a:pt x="3371383" y="417168"/>
                  <a:pt x="3351367" y="408598"/>
                </a:cubicBezTo>
                <a:cubicBezTo>
                  <a:pt x="3331380" y="400056"/>
                  <a:pt x="3309375" y="397210"/>
                  <a:pt x="3287781" y="400363"/>
                </a:cubicBezTo>
                <a:cubicBezTo>
                  <a:pt x="3269726" y="403380"/>
                  <a:pt x="3252074" y="408494"/>
                  <a:pt x="3235219" y="415629"/>
                </a:cubicBezTo>
                <a:cubicBezTo>
                  <a:pt x="3207069" y="429657"/>
                  <a:pt x="3175285" y="434666"/>
                  <a:pt x="3144234" y="429961"/>
                </a:cubicBezTo>
                <a:cubicBezTo>
                  <a:pt x="3120484" y="422121"/>
                  <a:pt x="3099283" y="407985"/>
                  <a:pt x="3082949" y="389108"/>
                </a:cubicBezTo>
                <a:cubicBezTo>
                  <a:pt x="3072538" y="378347"/>
                  <a:pt x="3060685" y="369085"/>
                  <a:pt x="3047720" y="361577"/>
                </a:cubicBezTo>
                <a:cubicBezTo>
                  <a:pt x="3036832" y="356031"/>
                  <a:pt x="3025917" y="353107"/>
                  <a:pt x="3014943" y="352170"/>
                </a:cubicBezTo>
                <a:cubicBezTo>
                  <a:pt x="2982024" y="349362"/>
                  <a:pt x="2948581" y="364454"/>
                  <a:pt x="2913752" y="380374"/>
                </a:cubicBezTo>
                <a:cubicBezTo>
                  <a:pt x="2875196" y="402841"/>
                  <a:pt x="2830934" y="413532"/>
                  <a:pt x="2786439" y="411058"/>
                </a:cubicBezTo>
                <a:cubicBezTo>
                  <a:pt x="2694087" y="396722"/>
                  <a:pt x="2639358" y="393296"/>
                  <a:pt x="2586380" y="483749"/>
                </a:cubicBezTo>
                <a:cubicBezTo>
                  <a:pt x="2571161" y="511605"/>
                  <a:pt x="2558202" y="540638"/>
                  <a:pt x="2547637" y="570579"/>
                </a:cubicBezTo>
                <a:cubicBezTo>
                  <a:pt x="2539802" y="589985"/>
                  <a:pt x="2533375" y="608545"/>
                  <a:pt x="2524636" y="627040"/>
                </a:cubicBezTo>
                <a:cubicBezTo>
                  <a:pt x="2474510" y="737959"/>
                  <a:pt x="2386704" y="824671"/>
                  <a:pt x="2302097" y="908707"/>
                </a:cubicBezTo>
                <a:cubicBezTo>
                  <a:pt x="2288029" y="922584"/>
                  <a:pt x="2273986" y="936431"/>
                  <a:pt x="2260360" y="950428"/>
                </a:cubicBezTo>
                <a:cubicBezTo>
                  <a:pt x="2132821" y="1079150"/>
                  <a:pt x="1944019" y="1358204"/>
                  <a:pt x="2044811" y="1586187"/>
                </a:cubicBezTo>
                <a:cubicBezTo>
                  <a:pt x="2114657" y="1740528"/>
                  <a:pt x="2257363" y="1781560"/>
                  <a:pt x="2408760" y="1824841"/>
                </a:cubicBezTo>
                <a:cubicBezTo>
                  <a:pt x="2507977" y="1853221"/>
                  <a:pt x="2610974" y="1883080"/>
                  <a:pt x="2690870" y="1946539"/>
                </a:cubicBezTo>
                <a:cubicBezTo>
                  <a:pt x="2714354" y="1965490"/>
                  <a:pt x="2735903" y="1985590"/>
                  <a:pt x="2756846" y="2005319"/>
                </a:cubicBezTo>
                <a:cubicBezTo>
                  <a:pt x="2788670" y="2037785"/>
                  <a:pt x="2824362" y="2066236"/>
                  <a:pt x="2863091" y="2090105"/>
                </a:cubicBezTo>
                <a:cubicBezTo>
                  <a:pt x="2958353" y="2144475"/>
                  <a:pt x="3090407" y="2118722"/>
                  <a:pt x="3192613" y="2026806"/>
                </a:cubicBezTo>
                <a:cubicBezTo>
                  <a:pt x="3230152" y="1992388"/>
                  <a:pt x="3265109" y="1956179"/>
                  <a:pt x="3299131" y="1920903"/>
                </a:cubicBezTo>
                <a:cubicBezTo>
                  <a:pt x="3355812" y="1857754"/>
                  <a:pt x="3418929" y="1800699"/>
                  <a:pt x="3487466" y="1750656"/>
                </a:cubicBezTo>
                <a:cubicBezTo>
                  <a:pt x="3498170" y="1744323"/>
                  <a:pt x="3511364" y="1736505"/>
                  <a:pt x="3519603" y="1731627"/>
                </a:cubicBezTo>
                <a:cubicBezTo>
                  <a:pt x="3527844" y="1726752"/>
                  <a:pt x="3535818" y="1722024"/>
                  <a:pt x="3544059" y="1717145"/>
                </a:cubicBezTo>
                <a:cubicBezTo>
                  <a:pt x="3697436" y="1618944"/>
                  <a:pt x="3758996" y="1516015"/>
                  <a:pt x="3735455" y="1396654"/>
                </a:cubicBezTo>
                <a:cubicBezTo>
                  <a:pt x="3733734" y="1386225"/>
                  <a:pt x="3731740" y="1375960"/>
                  <a:pt x="3729308" y="1365582"/>
                </a:cubicBezTo>
                <a:cubicBezTo>
                  <a:pt x="3715150" y="1315718"/>
                  <a:pt x="3712508" y="1263248"/>
                  <a:pt x="3721584" y="1212115"/>
                </a:cubicBezTo>
                <a:cubicBezTo>
                  <a:pt x="3742189" y="1153409"/>
                  <a:pt x="3776953" y="1100609"/>
                  <a:pt x="3822804" y="1058385"/>
                </a:cubicBezTo>
                <a:lnTo>
                  <a:pt x="3825943" y="1054779"/>
                </a:lnTo>
                <a:lnTo>
                  <a:pt x="3825943" y="1105547"/>
                </a:lnTo>
                <a:lnTo>
                  <a:pt x="3794649" y="1142028"/>
                </a:lnTo>
                <a:cubicBezTo>
                  <a:pt x="3779024" y="1165415"/>
                  <a:pt x="3766208" y="1190664"/>
                  <a:pt x="3756542" y="1217263"/>
                </a:cubicBezTo>
                <a:cubicBezTo>
                  <a:pt x="3748654" y="1263417"/>
                  <a:pt x="3751281" y="1310703"/>
                  <a:pt x="3764225" y="1355614"/>
                </a:cubicBezTo>
                <a:lnTo>
                  <a:pt x="3771072" y="1388484"/>
                </a:lnTo>
                <a:cubicBezTo>
                  <a:pt x="3795685" y="1523462"/>
                  <a:pt x="3726934" y="1639864"/>
                  <a:pt x="3561082" y="1743984"/>
                </a:cubicBezTo>
                <a:cubicBezTo>
                  <a:pt x="3552286" y="1749197"/>
                  <a:pt x="3545398" y="1753287"/>
                  <a:pt x="3535250" y="1759286"/>
                </a:cubicBezTo>
                <a:cubicBezTo>
                  <a:pt x="3525074" y="1765314"/>
                  <a:pt x="3515193" y="1771162"/>
                  <a:pt x="3505280" y="1777038"/>
                </a:cubicBezTo>
                <a:cubicBezTo>
                  <a:pt x="3438629" y="1825832"/>
                  <a:pt x="3377323" y="1881572"/>
                  <a:pt x="3322435" y="1943277"/>
                </a:cubicBezTo>
                <a:cubicBezTo>
                  <a:pt x="3288004" y="1979182"/>
                  <a:pt x="3252221" y="2015873"/>
                  <a:pt x="3214299" y="2050887"/>
                </a:cubicBezTo>
                <a:cubicBezTo>
                  <a:pt x="3102543" y="2153632"/>
                  <a:pt x="2954317" y="2181586"/>
                  <a:pt x="2846064" y="2117184"/>
                </a:cubicBezTo>
                <a:cubicBezTo>
                  <a:pt x="2804716" y="2091544"/>
                  <a:pt x="2766606" y="2061058"/>
                  <a:pt x="2732559" y="2026347"/>
                </a:cubicBezTo>
                <a:cubicBezTo>
                  <a:pt x="2712371" y="2007287"/>
                  <a:pt x="2691254" y="1987294"/>
                  <a:pt x="2668866" y="1969536"/>
                </a:cubicBezTo>
                <a:cubicBezTo>
                  <a:pt x="2593804" y="1909865"/>
                  <a:pt x="2494612" y="1881453"/>
                  <a:pt x="2398476" y="1853819"/>
                </a:cubicBezTo>
                <a:cubicBezTo>
                  <a:pt x="2259166" y="1814089"/>
                  <a:pt x="2115507" y="1773260"/>
                  <a:pt x="2034561" y="1636532"/>
                </a:cubicBezTo>
                <a:cubicBezTo>
                  <a:pt x="2026853" y="1623468"/>
                  <a:pt x="2019965" y="1609916"/>
                  <a:pt x="2013901" y="1595993"/>
                </a:cubicBezTo>
                <a:cubicBezTo>
                  <a:pt x="1905354" y="1351208"/>
                  <a:pt x="2102599" y="1057533"/>
                  <a:pt x="2236261" y="922220"/>
                </a:cubicBezTo>
                <a:cubicBezTo>
                  <a:pt x="2249889" y="908281"/>
                  <a:pt x="2263957" y="894404"/>
                  <a:pt x="2278282" y="880365"/>
                </a:cubicBezTo>
                <a:cubicBezTo>
                  <a:pt x="2360417" y="798493"/>
                  <a:pt x="2445185" y="714710"/>
                  <a:pt x="2493767" y="608764"/>
                </a:cubicBezTo>
                <a:cubicBezTo>
                  <a:pt x="2500749" y="591690"/>
                  <a:pt x="2508883" y="572822"/>
                  <a:pt x="2515753" y="554380"/>
                </a:cubicBezTo>
                <a:cubicBezTo>
                  <a:pt x="2527033" y="522701"/>
                  <a:pt x="2540887" y="492036"/>
                  <a:pt x="2557209" y="462625"/>
                </a:cubicBezTo>
                <a:cubicBezTo>
                  <a:pt x="2619601" y="355526"/>
                  <a:pt x="2691311" y="358826"/>
                  <a:pt x="2791829" y="373153"/>
                </a:cubicBezTo>
                <a:cubicBezTo>
                  <a:pt x="2829841" y="374608"/>
                  <a:pt x="2867516" y="365129"/>
                  <a:pt x="2900344" y="345825"/>
                </a:cubicBezTo>
                <a:cubicBezTo>
                  <a:pt x="2936961" y="327749"/>
                  <a:pt x="2977842" y="309830"/>
                  <a:pt x="3020631" y="314525"/>
                </a:cubicBezTo>
                <a:close/>
                <a:moveTo>
                  <a:pt x="3022156" y="213889"/>
                </a:moveTo>
                <a:cubicBezTo>
                  <a:pt x="3037833" y="215778"/>
                  <a:pt x="3053830" y="220587"/>
                  <a:pt x="3070232" y="229333"/>
                </a:cubicBezTo>
                <a:cubicBezTo>
                  <a:pt x="3088027" y="239786"/>
                  <a:pt x="3104276" y="252667"/>
                  <a:pt x="3118491" y="267594"/>
                </a:cubicBezTo>
                <a:cubicBezTo>
                  <a:pt x="3132904" y="284599"/>
                  <a:pt x="3151552" y="297507"/>
                  <a:pt x="3172565" y="305016"/>
                </a:cubicBezTo>
                <a:cubicBezTo>
                  <a:pt x="3200434" y="308275"/>
                  <a:pt x="3228711" y="303241"/>
                  <a:pt x="3253780" y="290511"/>
                </a:cubicBezTo>
                <a:cubicBezTo>
                  <a:pt x="3275705" y="281140"/>
                  <a:pt x="3298801" y="274801"/>
                  <a:pt x="3322417" y="271666"/>
                </a:cubicBezTo>
                <a:cubicBezTo>
                  <a:pt x="3353611" y="267507"/>
                  <a:pt x="3385340" y="272193"/>
                  <a:pt x="3413929" y="285144"/>
                </a:cubicBezTo>
                <a:cubicBezTo>
                  <a:pt x="3442549" y="298123"/>
                  <a:pt x="3466891" y="318848"/>
                  <a:pt x="3484187" y="344970"/>
                </a:cubicBezTo>
                <a:cubicBezTo>
                  <a:pt x="3492241" y="359572"/>
                  <a:pt x="3498946" y="374886"/>
                  <a:pt x="3504226" y="390720"/>
                </a:cubicBezTo>
                <a:cubicBezTo>
                  <a:pt x="3507981" y="402357"/>
                  <a:pt x="3512587" y="413697"/>
                  <a:pt x="3518005" y="424656"/>
                </a:cubicBezTo>
                <a:cubicBezTo>
                  <a:pt x="3563871" y="515290"/>
                  <a:pt x="3672230" y="533468"/>
                  <a:pt x="3786381" y="552647"/>
                </a:cubicBezTo>
                <a:lnTo>
                  <a:pt x="3825943" y="560157"/>
                </a:lnTo>
                <a:lnTo>
                  <a:pt x="3825943" y="592249"/>
                </a:lnTo>
                <a:lnTo>
                  <a:pt x="3782843" y="584281"/>
                </a:lnTo>
                <a:cubicBezTo>
                  <a:pt x="3665087" y="564653"/>
                  <a:pt x="3542964" y="543917"/>
                  <a:pt x="3489621" y="438141"/>
                </a:cubicBezTo>
                <a:cubicBezTo>
                  <a:pt x="3483629" y="425932"/>
                  <a:pt x="3478404" y="413346"/>
                  <a:pt x="3474027" y="400500"/>
                </a:cubicBezTo>
                <a:cubicBezTo>
                  <a:pt x="3470065" y="386197"/>
                  <a:pt x="3464219" y="372524"/>
                  <a:pt x="3456622" y="359831"/>
                </a:cubicBezTo>
                <a:cubicBezTo>
                  <a:pt x="3442564" y="339195"/>
                  <a:pt x="3422989" y="322917"/>
                  <a:pt x="3400111" y="312851"/>
                </a:cubicBezTo>
                <a:cubicBezTo>
                  <a:pt x="3377232" y="302781"/>
                  <a:pt x="3351966" y="299325"/>
                  <a:pt x="3327136" y="302833"/>
                </a:cubicBezTo>
                <a:cubicBezTo>
                  <a:pt x="3306630" y="306065"/>
                  <a:pt x="3286554" y="311737"/>
                  <a:pt x="3267378" y="319747"/>
                </a:cubicBezTo>
                <a:cubicBezTo>
                  <a:pt x="3235906" y="335594"/>
                  <a:pt x="3200287" y="341202"/>
                  <a:pt x="3165529" y="335765"/>
                </a:cubicBezTo>
                <a:cubicBezTo>
                  <a:pt x="3138625" y="326881"/>
                  <a:pt x="3114647" y="311029"/>
                  <a:pt x="3096002" y="289785"/>
                </a:cubicBezTo>
                <a:cubicBezTo>
                  <a:pt x="3084223" y="277085"/>
                  <a:pt x="3070688" y="266054"/>
                  <a:pt x="3055844" y="257059"/>
                </a:cubicBezTo>
                <a:cubicBezTo>
                  <a:pt x="3043239" y="250495"/>
                  <a:pt x="3030673" y="246977"/>
                  <a:pt x="3018090" y="245763"/>
                </a:cubicBezTo>
                <a:cubicBezTo>
                  <a:pt x="2980346" y="242121"/>
                  <a:pt x="2942455" y="259220"/>
                  <a:pt x="2902926" y="277082"/>
                </a:cubicBezTo>
                <a:cubicBezTo>
                  <a:pt x="2859487" y="302137"/>
                  <a:pt x="2809605" y="313697"/>
                  <a:pt x="2759643" y="310237"/>
                </a:cubicBezTo>
                <a:cubicBezTo>
                  <a:pt x="2654347" y="292846"/>
                  <a:pt x="2591666" y="287881"/>
                  <a:pt x="2531421" y="391128"/>
                </a:cubicBezTo>
                <a:cubicBezTo>
                  <a:pt x="2514599" y="422965"/>
                  <a:pt x="2500342" y="456137"/>
                  <a:pt x="2488766" y="490203"/>
                </a:cubicBezTo>
                <a:cubicBezTo>
                  <a:pt x="2480672" y="511640"/>
                  <a:pt x="2472548" y="533048"/>
                  <a:pt x="2463265" y="553709"/>
                </a:cubicBezTo>
                <a:cubicBezTo>
                  <a:pt x="2407377" y="680578"/>
                  <a:pt x="2306772" y="777058"/>
                  <a:pt x="2210037" y="871291"/>
                </a:cubicBezTo>
                <a:lnTo>
                  <a:pt x="2162869" y="916962"/>
                </a:lnTo>
                <a:cubicBezTo>
                  <a:pt x="1975160" y="1104524"/>
                  <a:pt x="1816613" y="1409634"/>
                  <a:pt x="1917604" y="1634156"/>
                </a:cubicBezTo>
                <a:cubicBezTo>
                  <a:pt x="1994439" y="1804674"/>
                  <a:pt x="2153131" y="1847697"/>
                  <a:pt x="2322011" y="1895398"/>
                </a:cubicBezTo>
                <a:cubicBezTo>
                  <a:pt x="2435574" y="1926742"/>
                  <a:pt x="2553062" y="1959086"/>
                  <a:pt x="2643576" y="2033615"/>
                </a:cubicBezTo>
                <a:cubicBezTo>
                  <a:pt x="2671216" y="2057133"/>
                  <a:pt x="2695101" y="2079911"/>
                  <a:pt x="2718429" y="2103022"/>
                </a:cubicBezTo>
                <a:cubicBezTo>
                  <a:pt x="2753446" y="2140085"/>
                  <a:pt x="2792623" y="2173005"/>
                  <a:pt x="2835156" y="2201184"/>
                </a:cubicBezTo>
                <a:lnTo>
                  <a:pt x="2834523" y="2200070"/>
                </a:lnTo>
                <a:cubicBezTo>
                  <a:pt x="2940353" y="2264805"/>
                  <a:pt x="3087791" y="2239902"/>
                  <a:pt x="3203040" y="2138049"/>
                </a:cubicBezTo>
                <a:cubicBezTo>
                  <a:pt x="3242363" y="2102954"/>
                  <a:pt x="3280129" y="2065817"/>
                  <a:pt x="3316518" y="2029498"/>
                </a:cubicBezTo>
                <a:cubicBezTo>
                  <a:pt x="3382925" y="1958874"/>
                  <a:pt x="3456583" y="1895453"/>
                  <a:pt x="3536291" y="1840264"/>
                </a:cubicBezTo>
                <a:cubicBezTo>
                  <a:pt x="3547819" y="1833449"/>
                  <a:pt x="3563210" y="1824327"/>
                  <a:pt x="3571454" y="1819453"/>
                </a:cubicBezTo>
                <a:cubicBezTo>
                  <a:pt x="3579693" y="1814574"/>
                  <a:pt x="3589308" y="1808877"/>
                  <a:pt x="3598928" y="1803182"/>
                </a:cubicBezTo>
                <a:cubicBezTo>
                  <a:pt x="3774723" y="1695749"/>
                  <a:pt x="3848477" y="1577113"/>
                  <a:pt x="3823873" y="1440297"/>
                </a:cubicBezTo>
                <a:lnTo>
                  <a:pt x="3816992" y="1404859"/>
                </a:lnTo>
                <a:cubicBezTo>
                  <a:pt x="3800719" y="1348742"/>
                  <a:pt x="3797956" y="1289526"/>
                  <a:pt x="3808933" y="1232018"/>
                </a:cubicBezTo>
                <a:lnTo>
                  <a:pt x="3825943" y="1198532"/>
                </a:lnTo>
                <a:lnTo>
                  <a:pt x="3825943" y="1628250"/>
                </a:lnTo>
                <a:lnTo>
                  <a:pt x="3818552" y="1647508"/>
                </a:lnTo>
                <a:cubicBezTo>
                  <a:pt x="3778791" y="1713470"/>
                  <a:pt x="3711748" y="1774956"/>
                  <a:pt x="3616300" y="1833142"/>
                </a:cubicBezTo>
                <a:cubicBezTo>
                  <a:pt x="3606419" y="1838990"/>
                  <a:pt x="3597620" y="1844199"/>
                  <a:pt x="3586361" y="1850867"/>
                </a:cubicBezTo>
                <a:cubicBezTo>
                  <a:pt x="3575099" y="1857531"/>
                  <a:pt x="3563811" y="1864226"/>
                  <a:pt x="3552817" y="1870742"/>
                </a:cubicBezTo>
                <a:cubicBezTo>
                  <a:pt x="3475285" y="1924663"/>
                  <a:pt x="3403580" y="1986562"/>
                  <a:pt x="3338915" y="2055369"/>
                </a:cubicBezTo>
                <a:cubicBezTo>
                  <a:pt x="3302234" y="2091868"/>
                  <a:pt x="3264373" y="2129417"/>
                  <a:pt x="3224201" y="2165028"/>
                </a:cubicBezTo>
                <a:cubicBezTo>
                  <a:pt x="3099419" y="2275851"/>
                  <a:pt x="2935473" y="2301662"/>
                  <a:pt x="2817094" y="2229603"/>
                </a:cubicBezTo>
                <a:cubicBezTo>
                  <a:pt x="2772345" y="2200069"/>
                  <a:pt x="2731194" y="2165451"/>
                  <a:pt x="2694440" y="2126464"/>
                </a:cubicBezTo>
                <a:cubicBezTo>
                  <a:pt x="2671112" y="2103352"/>
                  <a:pt x="2647518" y="2080391"/>
                  <a:pt x="2621434" y="2058914"/>
                </a:cubicBezTo>
                <a:cubicBezTo>
                  <a:pt x="2535153" y="1989626"/>
                  <a:pt x="2422532" y="1957356"/>
                  <a:pt x="2312460" y="1926902"/>
                </a:cubicBezTo>
                <a:cubicBezTo>
                  <a:pt x="2156234" y="1882427"/>
                  <a:pt x="1996448" y="1838213"/>
                  <a:pt x="1906950" y="1687012"/>
                </a:cubicBezTo>
                <a:cubicBezTo>
                  <a:pt x="1898931" y="1673615"/>
                  <a:pt x="1891702" y="1659761"/>
                  <a:pt x="1885324" y="1645505"/>
                </a:cubicBezTo>
                <a:cubicBezTo>
                  <a:pt x="1761888" y="1371142"/>
                  <a:pt x="1985669" y="1041452"/>
                  <a:pt x="2137711" y="890132"/>
                </a:cubicBezTo>
                <a:cubicBezTo>
                  <a:pt x="2153790" y="874673"/>
                  <a:pt x="2169336" y="859566"/>
                  <a:pt x="2184720" y="844208"/>
                </a:cubicBezTo>
                <a:cubicBezTo>
                  <a:pt x="2279042" y="752136"/>
                  <a:pt x="2376746" y="656999"/>
                  <a:pt x="2430685" y="537552"/>
                </a:cubicBezTo>
                <a:cubicBezTo>
                  <a:pt x="2439873" y="517307"/>
                  <a:pt x="2447624" y="496504"/>
                  <a:pt x="2455734" y="475797"/>
                </a:cubicBezTo>
                <a:cubicBezTo>
                  <a:pt x="2468332" y="440765"/>
                  <a:pt x="2483861" y="406844"/>
                  <a:pt x="2502254" y="374416"/>
                </a:cubicBezTo>
                <a:cubicBezTo>
                  <a:pt x="2577170" y="245856"/>
                  <a:pt x="2668548" y="260422"/>
                  <a:pt x="2765486" y="276858"/>
                </a:cubicBezTo>
                <a:cubicBezTo>
                  <a:pt x="2807977" y="279228"/>
                  <a:pt x="2850292" y="269303"/>
                  <a:pt x="2887355" y="248269"/>
                </a:cubicBezTo>
                <a:cubicBezTo>
                  <a:pt x="2930964" y="228836"/>
                  <a:pt x="2975124" y="208222"/>
                  <a:pt x="3022156" y="213889"/>
                </a:cubicBezTo>
                <a:close/>
                <a:moveTo>
                  <a:pt x="2985843" y="109770"/>
                </a:moveTo>
                <a:cubicBezTo>
                  <a:pt x="2998528" y="108322"/>
                  <a:pt x="3011343" y="108205"/>
                  <a:pt x="3024307" y="109872"/>
                </a:cubicBezTo>
                <a:cubicBezTo>
                  <a:pt x="3041595" y="112096"/>
                  <a:pt x="3059149" y="117491"/>
                  <a:pt x="3077014" y="127136"/>
                </a:cubicBezTo>
                <a:cubicBezTo>
                  <a:pt x="3096573" y="138707"/>
                  <a:pt x="3114322" y="153068"/>
                  <a:pt x="3129713" y="169775"/>
                </a:cubicBezTo>
                <a:cubicBezTo>
                  <a:pt x="3146318" y="189032"/>
                  <a:pt x="3167742" y="203598"/>
                  <a:pt x="3191820" y="212003"/>
                </a:cubicBezTo>
                <a:cubicBezTo>
                  <a:pt x="3223097" y="215645"/>
                  <a:pt x="3254821" y="209769"/>
                  <a:pt x="3282764" y="195105"/>
                </a:cubicBezTo>
                <a:cubicBezTo>
                  <a:pt x="3307021" y="184968"/>
                  <a:pt x="3332497" y="178057"/>
                  <a:pt x="3358566" y="174582"/>
                </a:cubicBezTo>
                <a:cubicBezTo>
                  <a:pt x="3393259" y="170392"/>
                  <a:pt x="3428404" y="175952"/>
                  <a:pt x="3460038" y="190628"/>
                </a:cubicBezTo>
                <a:cubicBezTo>
                  <a:pt x="3491675" y="205302"/>
                  <a:pt x="3518523" y="228485"/>
                  <a:pt x="3537613" y="257620"/>
                </a:cubicBezTo>
                <a:cubicBezTo>
                  <a:pt x="3546293" y="274001"/>
                  <a:pt x="3553437" y="291120"/>
                  <a:pt x="3559018" y="308822"/>
                </a:cubicBezTo>
                <a:cubicBezTo>
                  <a:pt x="3563266" y="322121"/>
                  <a:pt x="3568361" y="335130"/>
                  <a:pt x="3574278" y="347776"/>
                </a:cubicBezTo>
                <a:cubicBezTo>
                  <a:pt x="3613898" y="424570"/>
                  <a:pt x="3691142" y="455612"/>
                  <a:pt x="3781434" y="475551"/>
                </a:cubicBezTo>
                <a:lnTo>
                  <a:pt x="3825943" y="483872"/>
                </a:lnTo>
                <a:lnTo>
                  <a:pt x="3825943" y="519593"/>
                </a:lnTo>
                <a:lnTo>
                  <a:pt x="3771513" y="509580"/>
                </a:lnTo>
                <a:cubicBezTo>
                  <a:pt x="3675620" y="488319"/>
                  <a:pt x="3587841" y="452647"/>
                  <a:pt x="3543197" y="363599"/>
                </a:cubicBezTo>
                <a:cubicBezTo>
                  <a:pt x="3536534" y="349779"/>
                  <a:pt x="3530821" y="335522"/>
                  <a:pt x="3526083" y="320911"/>
                </a:cubicBezTo>
                <a:cubicBezTo>
                  <a:pt x="3521288" y="305120"/>
                  <a:pt x="3514863" y="289863"/>
                  <a:pt x="3506953" y="275411"/>
                </a:cubicBezTo>
                <a:cubicBezTo>
                  <a:pt x="3491472" y="252277"/>
                  <a:pt x="3469862" y="233942"/>
                  <a:pt x="3444479" y="222410"/>
                </a:cubicBezTo>
                <a:cubicBezTo>
                  <a:pt x="3419128" y="210903"/>
                  <a:pt x="3391024" y="206667"/>
                  <a:pt x="3363288" y="210158"/>
                </a:cubicBezTo>
                <a:cubicBezTo>
                  <a:pt x="3340287" y="213408"/>
                  <a:pt x="3317774" y="219650"/>
                  <a:pt x="3296364" y="228750"/>
                </a:cubicBezTo>
                <a:cubicBezTo>
                  <a:pt x="3261564" y="245989"/>
                  <a:pt x="3222268" y="251949"/>
                  <a:pt x="3184002" y="245809"/>
                </a:cubicBezTo>
                <a:cubicBezTo>
                  <a:pt x="3154327" y="235698"/>
                  <a:pt x="3127943" y="217772"/>
                  <a:pt x="3107639" y="193924"/>
                </a:cubicBezTo>
                <a:cubicBezTo>
                  <a:pt x="3094444" y="179338"/>
                  <a:pt x="3079231" y="166720"/>
                  <a:pt x="3062442" y="156436"/>
                </a:cubicBezTo>
                <a:cubicBezTo>
                  <a:pt x="3048047" y="148893"/>
                  <a:pt x="3033715" y="144822"/>
                  <a:pt x="3019393" y="143365"/>
                </a:cubicBezTo>
                <a:cubicBezTo>
                  <a:pt x="2976430" y="138997"/>
                  <a:pt x="2933572" y="158156"/>
                  <a:pt x="2889452" y="177651"/>
                </a:cubicBezTo>
                <a:cubicBezTo>
                  <a:pt x="2838947" y="200167"/>
                  <a:pt x="2786619" y="223372"/>
                  <a:pt x="2730611" y="213370"/>
                </a:cubicBezTo>
                <a:cubicBezTo>
                  <a:pt x="2612187" y="192630"/>
                  <a:pt x="2542941" y="187859"/>
                  <a:pt x="2474466" y="302251"/>
                </a:cubicBezTo>
                <a:cubicBezTo>
                  <a:pt x="2455627" y="336984"/>
                  <a:pt x="2439891" y="373257"/>
                  <a:pt x="2427319" y="410683"/>
                </a:cubicBezTo>
                <a:cubicBezTo>
                  <a:pt x="2418002" y="433185"/>
                  <a:pt x="2409003" y="458066"/>
                  <a:pt x="2398749" y="481503"/>
                </a:cubicBezTo>
                <a:cubicBezTo>
                  <a:pt x="2335591" y="621168"/>
                  <a:pt x="2223361" y="729392"/>
                  <a:pt x="2114790" y="834300"/>
                </a:cubicBezTo>
                <a:cubicBezTo>
                  <a:pt x="2097997" y="850504"/>
                  <a:pt x="2081260" y="866703"/>
                  <a:pt x="2064659" y="883188"/>
                </a:cubicBezTo>
                <a:cubicBezTo>
                  <a:pt x="1852108" y="1092113"/>
                  <a:pt x="1675437" y="1431213"/>
                  <a:pt x="1789668" y="1681148"/>
                </a:cubicBezTo>
                <a:cubicBezTo>
                  <a:pt x="1874724" y="1867446"/>
                  <a:pt x="2050002" y="1914702"/>
                  <a:pt x="2235501" y="1964736"/>
                </a:cubicBezTo>
                <a:cubicBezTo>
                  <a:pt x="2363752" y="1999566"/>
                  <a:pt x="2495927" y="2035395"/>
                  <a:pt x="2596576" y="2120179"/>
                </a:cubicBezTo>
                <a:cubicBezTo>
                  <a:pt x="2627056" y="2145332"/>
                  <a:pt x="2654394" y="2172718"/>
                  <a:pt x="2680689" y="2199619"/>
                </a:cubicBezTo>
                <a:cubicBezTo>
                  <a:pt x="2718611" y="2240743"/>
                  <a:pt x="2760958" y="2277578"/>
                  <a:pt x="2806975" y="2309453"/>
                </a:cubicBezTo>
                <a:lnTo>
                  <a:pt x="2806155" y="2309938"/>
                </a:lnTo>
                <a:cubicBezTo>
                  <a:pt x="2922701" y="2384562"/>
                  <a:pt x="3085109" y="2361133"/>
                  <a:pt x="3209864" y="2250344"/>
                </a:cubicBezTo>
                <a:cubicBezTo>
                  <a:pt x="3251295" y="2214360"/>
                  <a:pt x="3291138" y="2176364"/>
                  <a:pt x="3329781" y="2139451"/>
                </a:cubicBezTo>
                <a:cubicBezTo>
                  <a:pt x="3406636" y="2062049"/>
                  <a:pt x="3491591" y="1993043"/>
                  <a:pt x="3583127" y="1933678"/>
                </a:cubicBezTo>
                <a:cubicBezTo>
                  <a:pt x="3595501" y="1926344"/>
                  <a:pt x="3609253" y="1918194"/>
                  <a:pt x="3620511" y="1911528"/>
                </a:cubicBezTo>
                <a:cubicBezTo>
                  <a:pt x="3631773" y="1904864"/>
                  <a:pt x="3643326" y="1898016"/>
                  <a:pt x="3654588" y="1891352"/>
                </a:cubicBezTo>
                <a:cubicBezTo>
                  <a:pt x="3704337" y="1861615"/>
                  <a:pt x="3746877" y="1831024"/>
                  <a:pt x="3782277" y="1799457"/>
                </a:cubicBezTo>
                <a:lnTo>
                  <a:pt x="3825943" y="1749148"/>
                </a:lnTo>
                <a:lnTo>
                  <a:pt x="3825943" y="1798602"/>
                </a:lnTo>
                <a:lnTo>
                  <a:pt x="3806692" y="1821165"/>
                </a:lnTo>
                <a:cubicBezTo>
                  <a:pt x="3768909" y="1855160"/>
                  <a:pt x="3723415" y="1887891"/>
                  <a:pt x="3670113" y="1919453"/>
                </a:cubicBezTo>
                <a:cubicBezTo>
                  <a:pt x="3658295" y="1926451"/>
                  <a:pt x="3646740" y="1933297"/>
                  <a:pt x="3634659" y="1940448"/>
                </a:cubicBezTo>
                <a:cubicBezTo>
                  <a:pt x="3622576" y="1947598"/>
                  <a:pt x="3610468" y="1954780"/>
                  <a:pt x="3598653" y="1961778"/>
                </a:cubicBezTo>
                <a:cubicBezTo>
                  <a:pt x="3509726" y="2020922"/>
                  <a:pt x="3427336" y="2089392"/>
                  <a:pt x="3352928" y="2165987"/>
                </a:cubicBezTo>
                <a:cubicBezTo>
                  <a:pt x="3315108" y="2202415"/>
                  <a:pt x="3274970" y="2240592"/>
                  <a:pt x="3233012" y="2276880"/>
                </a:cubicBezTo>
                <a:cubicBezTo>
                  <a:pt x="3095866" y="2396862"/>
                  <a:pt x="2916487" y="2421117"/>
                  <a:pt x="2785894" y="2339662"/>
                </a:cubicBezTo>
                <a:cubicBezTo>
                  <a:pt x="2737583" y="2306195"/>
                  <a:pt x="2693168" y="2267472"/>
                  <a:pt x="2653365" y="2224292"/>
                </a:cubicBezTo>
                <a:cubicBezTo>
                  <a:pt x="2627557" y="2198209"/>
                  <a:pt x="2600919" y="2170785"/>
                  <a:pt x="2572235" y="2146783"/>
                </a:cubicBezTo>
                <a:cubicBezTo>
                  <a:pt x="2477463" y="2066271"/>
                  <a:pt x="2349091" y="2031885"/>
                  <a:pt x="2224674" y="1998472"/>
                </a:cubicBezTo>
                <a:cubicBezTo>
                  <a:pt x="2053749" y="1952374"/>
                  <a:pt x="1877166" y="1904787"/>
                  <a:pt x="1779057" y="1739114"/>
                </a:cubicBezTo>
                <a:cubicBezTo>
                  <a:pt x="1770665" y="1724892"/>
                  <a:pt x="1763716" y="1711285"/>
                  <a:pt x="1756650" y="1696253"/>
                </a:cubicBezTo>
                <a:cubicBezTo>
                  <a:pt x="1617522" y="1391656"/>
                  <a:pt x="1868514" y="1026991"/>
                  <a:pt x="2038880" y="859669"/>
                </a:cubicBezTo>
                <a:cubicBezTo>
                  <a:pt x="2055457" y="843215"/>
                  <a:pt x="2072503" y="826849"/>
                  <a:pt x="2089518" y="810458"/>
                </a:cubicBezTo>
                <a:cubicBezTo>
                  <a:pt x="2195425" y="707873"/>
                  <a:pt x="2305246" y="601867"/>
                  <a:pt x="2365639" y="468241"/>
                </a:cubicBezTo>
                <a:cubicBezTo>
                  <a:pt x="2376169" y="446483"/>
                  <a:pt x="2384794" y="422209"/>
                  <a:pt x="2393221" y="399468"/>
                </a:cubicBezTo>
                <a:cubicBezTo>
                  <a:pt x="2406933" y="360132"/>
                  <a:pt x="2423934" y="322003"/>
                  <a:pt x="2444126" y="285491"/>
                </a:cubicBezTo>
                <a:cubicBezTo>
                  <a:pt x="2528105" y="142737"/>
                  <a:pt x="2628473" y="161211"/>
                  <a:pt x="2735742" y="180044"/>
                </a:cubicBezTo>
                <a:cubicBezTo>
                  <a:pt x="2781339" y="188113"/>
                  <a:pt x="2826843" y="167818"/>
                  <a:pt x="2874702" y="146482"/>
                </a:cubicBezTo>
                <a:cubicBezTo>
                  <a:pt x="2910916" y="130435"/>
                  <a:pt x="2947790" y="114113"/>
                  <a:pt x="2985843" y="109770"/>
                </a:cubicBezTo>
                <a:close/>
                <a:moveTo>
                  <a:pt x="2985313" y="4017"/>
                </a:moveTo>
                <a:cubicBezTo>
                  <a:pt x="2999208" y="2484"/>
                  <a:pt x="3013248" y="2424"/>
                  <a:pt x="3027450" y="4338"/>
                </a:cubicBezTo>
                <a:cubicBezTo>
                  <a:pt x="3046387" y="6891"/>
                  <a:pt x="3065609" y="12954"/>
                  <a:pt x="3085154" y="23718"/>
                </a:cubicBezTo>
                <a:cubicBezTo>
                  <a:pt x="3106637" y="36726"/>
                  <a:pt x="3126071" y="52854"/>
                  <a:pt x="3142786" y="71553"/>
                </a:cubicBezTo>
                <a:cubicBezTo>
                  <a:pt x="3161091" y="94296"/>
                  <a:pt x="3185190" y="111630"/>
                  <a:pt x="3212612" y="121794"/>
                </a:cubicBezTo>
                <a:cubicBezTo>
                  <a:pt x="3247265" y="126416"/>
                  <a:pt x="3282600" y="120572"/>
                  <a:pt x="3313972" y="104958"/>
                </a:cubicBezTo>
                <a:cubicBezTo>
                  <a:pt x="3340569" y="93802"/>
                  <a:pt x="3368523" y="86210"/>
                  <a:pt x="3397083" y="82349"/>
                </a:cubicBezTo>
                <a:cubicBezTo>
                  <a:pt x="3435144" y="77532"/>
                  <a:pt x="3473720" y="83632"/>
                  <a:pt x="3508329" y="99994"/>
                </a:cubicBezTo>
                <a:cubicBezTo>
                  <a:pt x="3542907" y="116322"/>
                  <a:pt x="3572077" y="142232"/>
                  <a:pt x="3592331" y="174592"/>
                </a:cubicBezTo>
                <a:cubicBezTo>
                  <a:pt x="3601628" y="192765"/>
                  <a:pt x="3609241" y="211717"/>
                  <a:pt x="3615117" y="231262"/>
                </a:cubicBezTo>
                <a:cubicBezTo>
                  <a:pt x="3619852" y="245999"/>
                  <a:pt x="3625444" y="260456"/>
                  <a:pt x="3631840" y="274546"/>
                </a:cubicBezTo>
                <a:cubicBezTo>
                  <a:pt x="3660140" y="332380"/>
                  <a:pt x="3707865" y="367078"/>
                  <a:pt x="3766312" y="390348"/>
                </a:cubicBezTo>
                <a:lnTo>
                  <a:pt x="3825943" y="407865"/>
                </a:lnTo>
                <a:lnTo>
                  <a:pt x="3825943" y="441617"/>
                </a:lnTo>
                <a:lnTo>
                  <a:pt x="3753419" y="419815"/>
                </a:lnTo>
                <a:cubicBezTo>
                  <a:pt x="3689981" y="393914"/>
                  <a:pt x="3636578" y="354640"/>
                  <a:pt x="3604377" y="288964"/>
                </a:cubicBezTo>
                <a:cubicBezTo>
                  <a:pt x="3597493" y="273576"/>
                  <a:pt x="3591389" y="257832"/>
                  <a:pt x="3586097" y="241796"/>
                </a:cubicBezTo>
                <a:cubicBezTo>
                  <a:pt x="3580930" y="224061"/>
                  <a:pt x="3573998" y="206892"/>
                  <a:pt x="3565401" y="190541"/>
                </a:cubicBezTo>
                <a:lnTo>
                  <a:pt x="3563945" y="188080"/>
                </a:lnTo>
                <a:cubicBezTo>
                  <a:pt x="3546549" y="162256"/>
                  <a:pt x="3522271" y="141832"/>
                  <a:pt x="3493792" y="129065"/>
                </a:cubicBezTo>
                <a:cubicBezTo>
                  <a:pt x="3465316" y="116297"/>
                  <a:pt x="3433816" y="111728"/>
                  <a:pt x="3402811" y="115860"/>
                </a:cubicBezTo>
                <a:cubicBezTo>
                  <a:pt x="3377325" y="119300"/>
                  <a:pt x="3352422" y="126124"/>
                  <a:pt x="3328724" y="136128"/>
                </a:cubicBezTo>
                <a:cubicBezTo>
                  <a:pt x="3290641" y="154956"/>
                  <a:pt x="3247635" y="161308"/>
                  <a:pt x="3205839" y="154233"/>
                </a:cubicBezTo>
                <a:cubicBezTo>
                  <a:pt x="3173222" y="143090"/>
                  <a:pt x="3144403" y="123064"/>
                  <a:pt x="3122616" y="96412"/>
                </a:cubicBezTo>
                <a:cubicBezTo>
                  <a:pt x="3107908" y="80238"/>
                  <a:pt x="3091053" y="66112"/>
                  <a:pt x="3072527" y="54432"/>
                </a:cubicBezTo>
                <a:cubicBezTo>
                  <a:pt x="3056628" y="45754"/>
                  <a:pt x="3040818" y="40949"/>
                  <a:pt x="3025020" y="39072"/>
                </a:cubicBezTo>
                <a:cubicBezTo>
                  <a:pt x="2977626" y="33443"/>
                  <a:pt x="2930343" y="54178"/>
                  <a:pt x="2881106" y="75855"/>
                </a:cubicBezTo>
                <a:cubicBezTo>
                  <a:pt x="2825456" y="100321"/>
                  <a:pt x="2768160" y="125771"/>
                  <a:pt x="2706894" y="114425"/>
                </a:cubicBezTo>
                <a:cubicBezTo>
                  <a:pt x="2575222" y="90102"/>
                  <a:pt x="2497058" y="82827"/>
                  <a:pt x="2422132" y="211394"/>
                </a:cubicBezTo>
                <a:cubicBezTo>
                  <a:pt x="2401202" y="249854"/>
                  <a:pt x="2383475" y="289987"/>
                  <a:pt x="2369212" y="331370"/>
                </a:cubicBezTo>
                <a:cubicBezTo>
                  <a:pt x="2359531" y="357022"/>
                  <a:pt x="2349609" y="383566"/>
                  <a:pt x="2338115" y="409210"/>
                </a:cubicBezTo>
                <a:cubicBezTo>
                  <a:pt x="2268635" y="563339"/>
                  <a:pt x="2144032" y="682532"/>
                  <a:pt x="2023971" y="797599"/>
                </a:cubicBezTo>
                <a:lnTo>
                  <a:pt x="1969539" y="849784"/>
                </a:lnTo>
                <a:cubicBezTo>
                  <a:pt x="1733317" y="1080117"/>
                  <a:pt x="1537915" y="1452835"/>
                  <a:pt x="1664551" y="1729374"/>
                </a:cubicBezTo>
                <a:cubicBezTo>
                  <a:pt x="1757175" y="1932251"/>
                  <a:pt x="1949517" y="1981958"/>
                  <a:pt x="2152098" y="2035174"/>
                </a:cubicBezTo>
                <a:cubicBezTo>
                  <a:pt x="2292195" y="2071853"/>
                  <a:pt x="2439008" y="2110463"/>
                  <a:pt x="2549961" y="2205761"/>
                </a:cubicBezTo>
                <a:cubicBezTo>
                  <a:pt x="2581882" y="2235227"/>
                  <a:pt x="2611923" y="2266551"/>
                  <a:pt x="2641067" y="2296917"/>
                </a:cubicBezTo>
                <a:cubicBezTo>
                  <a:pt x="2681981" y="2342734"/>
                  <a:pt x="2727785" y="2383957"/>
                  <a:pt x="2777668" y="2419866"/>
                </a:cubicBezTo>
                <a:cubicBezTo>
                  <a:pt x="2904346" y="2504741"/>
                  <a:pt x="3082137" y="2482165"/>
                  <a:pt x="3223277" y="2362031"/>
                </a:cubicBezTo>
                <a:cubicBezTo>
                  <a:pt x="3267153" y="2326451"/>
                  <a:pt x="3309076" y="2287597"/>
                  <a:pt x="3349412" y="2250421"/>
                </a:cubicBezTo>
                <a:cubicBezTo>
                  <a:pt x="3435795" y="2164487"/>
                  <a:pt x="3531095" y="2088004"/>
                  <a:pt x="3633703" y="2022246"/>
                </a:cubicBezTo>
                <a:cubicBezTo>
                  <a:pt x="3646076" y="2014913"/>
                  <a:pt x="3662541" y="2007018"/>
                  <a:pt x="3674355" y="2000017"/>
                </a:cubicBezTo>
                <a:cubicBezTo>
                  <a:pt x="3686171" y="1993019"/>
                  <a:pt x="3700452" y="1984567"/>
                  <a:pt x="3713650" y="1976752"/>
                </a:cubicBezTo>
                <a:cubicBezTo>
                  <a:pt x="3741429" y="1960441"/>
                  <a:pt x="3767197" y="1943878"/>
                  <a:pt x="3790964" y="1927046"/>
                </a:cubicBezTo>
                <a:lnTo>
                  <a:pt x="3825943" y="1899562"/>
                </a:lnTo>
                <a:lnTo>
                  <a:pt x="3825943" y="1940620"/>
                </a:lnTo>
                <a:lnTo>
                  <a:pt x="3809097" y="1954001"/>
                </a:lnTo>
                <a:cubicBezTo>
                  <a:pt x="3783913" y="1972013"/>
                  <a:pt x="3756607" y="1989723"/>
                  <a:pt x="3727171" y="2007155"/>
                </a:cubicBezTo>
                <a:cubicBezTo>
                  <a:pt x="3714002" y="2014939"/>
                  <a:pt x="3699429" y="2023577"/>
                  <a:pt x="3686526" y="2031210"/>
                </a:cubicBezTo>
                <a:cubicBezTo>
                  <a:pt x="3673596" y="2038874"/>
                  <a:pt x="3660693" y="2046511"/>
                  <a:pt x="3648055" y="2053994"/>
                </a:cubicBezTo>
                <a:cubicBezTo>
                  <a:pt x="3547584" y="2118561"/>
                  <a:pt x="3454312" y="2193590"/>
                  <a:pt x="3369750" y="2277886"/>
                </a:cubicBezTo>
                <a:cubicBezTo>
                  <a:pt x="3328060" y="2314023"/>
                  <a:pt x="3285870" y="2353029"/>
                  <a:pt x="3242506" y="2390163"/>
                </a:cubicBezTo>
                <a:cubicBezTo>
                  <a:pt x="3092601" y="2518073"/>
                  <a:pt x="2898787" y="2542376"/>
                  <a:pt x="2757157" y="2447881"/>
                </a:cubicBezTo>
                <a:cubicBezTo>
                  <a:pt x="2705287" y="2410540"/>
                  <a:pt x="2657644" y="2367686"/>
                  <a:pt x="2615072" y="2320065"/>
                </a:cubicBezTo>
                <a:cubicBezTo>
                  <a:pt x="2587235" y="2290034"/>
                  <a:pt x="2557802" y="2259082"/>
                  <a:pt x="2525740" y="2231919"/>
                </a:cubicBezTo>
                <a:cubicBezTo>
                  <a:pt x="2420979" y="2141449"/>
                  <a:pt x="2277829" y="2103993"/>
                  <a:pt x="2139739" y="2067606"/>
                </a:cubicBezTo>
                <a:cubicBezTo>
                  <a:pt x="1952613" y="2018499"/>
                  <a:pt x="1759653" y="1967749"/>
                  <a:pt x="1652828" y="1787288"/>
                </a:cubicBezTo>
                <a:cubicBezTo>
                  <a:pt x="1644571" y="1773351"/>
                  <a:pt x="1636941" y="1758644"/>
                  <a:pt x="1629580" y="1743075"/>
                </a:cubicBezTo>
                <a:cubicBezTo>
                  <a:pt x="1495202" y="1453388"/>
                  <a:pt x="1697721" y="1063879"/>
                  <a:pt x="1942594" y="824347"/>
                </a:cubicBezTo>
                <a:cubicBezTo>
                  <a:pt x="1960670" y="806635"/>
                  <a:pt x="1978941" y="789203"/>
                  <a:pt x="1997177" y="771744"/>
                </a:cubicBezTo>
                <a:cubicBezTo>
                  <a:pt x="2115243" y="658990"/>
                  <a:pt x="2237180" y="542117"/>
                  <a:pt x="2303894" y="394027"/>
                </a:cubicBezTo>
                <a:cubicBezTo>
                  <a:pt x="2314106" y="369893"/>
                  <a:pt x="2323852" y="343798"/>
                  <a:pt x="2333443" y="318561"/>
                </a:cubicBezTo>
                <a:cubicBezTo>
                  <a:pt x="2348507" y="275463"/>
                  <a:pt x="2367038" y="233619"/>
                  <a:pt x="2388847" y="193420"/>
                </a:cubicBezTo>
                <a:cubicBezTo>
                  <a:pt x="2479386" y="37923"/>
                  <a:pt x="2591062" y="58562"/>
                  <a:pt x="2709229" y="80150"/>
                </a:cubicBezTo>
                <a:cubicBezTo>
                  <a:pt x="2760347" y="89389"/>
                  <a:pt x="2810474" y="67485"/>
                  <a:pt x="2863744" y="44026"/>
                </a:cubicBezTo>
                <a:cubicBezTo>
                  <a:pt x="2903250" y="26470"/>
                  <a:pt x="2943629" y="8617"/>
                  <a:pt x="2985313" y="4017"/>
                </a:cubicBezTo>
                <a:close/>
                <a:moveTo>
                  <a:pt x="3746708" y="0"/>
                </a:moveTo>
                <a:lnTo>
                  <a:pt x="3783644" y="0"/>
                </a:lnTo>
                <a:lnTo>
                  <a:pt x="3802029" y="50442"/>
                </a:lnTo>
                <a:lnTo>
                  <a:pt x="3825943" y="89872"/>
                </a:lnTo>
                <a:lnTo>
                  <a:pt x="3825943" y="144605"/>
                </a:lnTo>
                <a:lnTo>
                  <a:pt x="3805408" y="122794"/>
                </a:lnTo>
                <a:cubicBezTo>
                  <a:pt x="3792225" y="105494"/>
                  <a:pt x="3780533" y="86314"/>
                  <a:pt x="3770552" y="64989"/>
                </a:cubicBezTo>
                <a:cubicBezTo>
                  <a:pt x="3761869" y="45253"/>
                  <a:pt x="3754474" y="25001"/>
                  <a:pt x="3748360" y="4295"/>
                </a:cubicBezTo>
                <a:close/>
                <a:moveTo>
                  <a:pt x="3653056" y="0"/>
                </a:moveTo>
                <a:lnTo>
                  <a:pt x="3695610" y="0"/>
                </a:lnTo>
                <a:lnTo>
                  <a:pt x="3698755" y="3787"/>
                </a:lnTo>
                <a:cubicBezTo>
                  <a:pt x="3709717" y="25554"/>
                  <a:pt x="3718712" y="48295"/>
                  <a:pt x="3725615" y="71716"/>
                </a:cubicBezTo>
                <a:cubicBezTo>
                  <a:pt x="3730937" y="89708"/>
                  <a:pt x="3737411" y="107335"/>
                  <a:pt x="3744969" y="124485"/>
                </a:cubicBezTo>
                <a:cubicBezTo>
                  <a:pt x="3761815" y="159835"/>
                  <a:pt x="3784943" y="188166"/>
                  <a:pt x="3812699" y="211211"/>
                </a:cubicBezTo>
                <a:lnTo>
                  <a:pt x="3825943" y="220301"/>
                </a:lnTo>
                <a:lnTo>
                  <a:pt x="3825943" y="261270"/>
                </a:lnTo>
                <a:lnTo>
                  <a:pt x="3788535" y="234772"/>
                </a:lnTo>
                <a:cubicBezTo>
                  <a:pt x="3758769" y="209301"/>
                  <a:pt x="3733712" y="177868"/>
                  <a:pt x="3715054" y="138515"/>
                </a:cubicBezTo>
                <a:cubicBezTo>
                  <a:pt x="3706842" y="120112"/>
                  <a:pt x="3699762" y="101243"/>
                  <a:pt x="3693839" y="82002"/>
                </a:cubicBezTo>
                <a:cubicBezTo>
                  <a:pt x="3687653" y="60507"/>
                  <a:pt x="3679436" y="39685"/>
                  <a:pt x="3669254" y="19776"/>
                </a:cubicBezTo>
                <a:lnTo>
                  <a:pt x="3666490" y="15122"/>
                </a:lnTo>
                <a:close/>
                <a:moveTo>
                  <a:pt x="3131493" y="0"/>
                </a:moveTo>
                <a:lnTo>
                  <a:pt x="3181020" y="0"/>
                </a:lnTo>
                <a:lnTo>
                  <a:pt x="3187436" y="6131"/>
                </a:lnTo>
                <a:cubicBezTo>
                  <a:pt x="3199988" y="15325"/>
                  <a:pt x="3213742" y="22893"/>
                  <a:pt x="3228384" y="28604"/>
                </a:cubicBezTo>
                <a:cubicBezTo>
                  <a:pt x="3266874" y="33934"/>
                  <a:pt x="3306143" y="27443"/>
                  <a:pt x="3340932" y="9968"/>
                </a:cubicBezTo>
                <a:lnTo>
                  <a:pt x="3378452" y="0"/>
                </a:lnTo>
                <a:lnTo>
                  <a:pt x="3534597" y="0"/>
                </a:lnTo>
                <a:lnTo>
                  <a:pt x="3550216" y="4765"/>
                </a:lnTo>
                <a:cubicBezTo>
                  <a:pt x="3587246" y="21998"/>
                  <a:pt x="3618643" y="49250"/>
                  <a:pt x="3640889" y="83466"/>
                </a:cubicBezTo>
                <a:lnTo>
                  <a:pt x="3643618" y="88097"/>
                </a:lnTo>
                <a:cubicBezTo>
                  <a:pt x="3653954" y="108020"/>
                  <a:pt x="3662338" y="128901"/>
                  <a:pt x="3668649" y="150441"/>
                </a:cubicBezTo>
                <a:cubicBezTo>
                  <a:pt x="3673636" y="166822"/>
                  <a:pt x="3679744" y="182808"/>
                  <a:pt x="3686976" y="198318"/>
                </a:cubicBezTo>
                <a:cubicBezTo>
                  <a:pt x="3702564" y="230444"/>
                  <a:pt x="3723488" y="256111"/>
                  <a:pt x="3748547" y="276951"/>
                </a:cubicBezTo>
                <a:lnTo>
                  <a:pt x="3825943" y="321457"/>
                </a:lnTo>
                <a:lnTo>
                  <a:pt x="3825943" y="358769"/>
                </a:lnTo>
                <a:lnTo>
                  <a:pt x="3818878" y="356631"/>
                </a:lnTo>
                <a:cubicBezTo>
                  <a:pt x="3749562" y="328166"/>
                  <a:pt x="3691392" y="285069"/>
                  <a:pt x="3657110" y="213058"/>
                </a:cubicBezTo>
                <a:cubicBezTo>
                  <a:pt x="3649385" y="196096"/>
                  <a:pt x="3642789" y="178670"/>
                  <a:pt x="3637350" y="160872"/>
                </a:cubicBezTo>
                <a:cubicBezTo>
                  <a:pt x="3631504" y="141418"/>
                  <a:pt x="3623930" y="122546"/>
                  <a:pt x="3614714" y="104468"/>
                </a:cubicBezTo>
                <a:lnTo>
                  <a:pt x="3612470" y="100659"/>
                </a:lnTo>
                <a:cubicBezTo>
                  <a:pt x="3593409" y="72238"/>
                  <a:pt x="3566762" y="49699"/>
                  <a:pt x="3535519" y="35575"/>
                </a:cubicBezTo>
                <a:cubicBezTo>
                  <a:pt x="3504307" y="21477"/>
                  <a:pt x="3469726" y="16340"/>
                  <a:pt x="3435629" y="20727"/>
                </a:cubicBezTo>
                <a:cubicBezTo>
                  <a:pt x="3407732" y="24462"/>
                  <a:pt x="3380445" y="31923"/>
                  <a:pt x="3354494" y="42912"/>
                </a:cubicBezTo>
                <a:cubicBezTo>
                  <a:pt x="3313022" y="63200"/>
                  <a:pt x="3266276" y="69978"/>
                  <a:pt x="3220860" y="62264"/>
                </a:cubicBezTo>
                <a:cubicBezTo>
                  <a:pt x="3203125" y="56001"/>
                  <a:pt x="3186426" y="47388"/>
                  <a:pt x="3171184" y="36720"/>
                </a:cubicBezTo>
                <a:close/>
                <a:moveTo>
                  <a:pt x="2578306" y="0"/>
                </a:moveTo>
                <a:lnTo>
                  <a:pt x="2796832" y="0"/>
                </a:lnTo>
                <a:lnTo>
                  <a:pt x="2772743" y="9129"/>
                </a:lnTo>
                <a:cubicBezTo>
                  <a:pt x="2741157" y="17678"/>
                  <a:pt x="2708804" y="21326"/>
                  <a:pt x="2675466" y="14848"/>
                </a:cubicBezTo>
                <a:close/>
                <a:moveTo>
                  <a:pt x="2422765" y="0"/>
                </a:moveTo>
                <a:lnTo>
                  <a:pt x="2525598" y="0"/>
                </a:lnTo>
                <a:lnTo>
                  <a:pt x="2495725" y="4070"/>
                </a:lnTo>
                <a:cubicBezTo>
                  <a:pt x="2445911" y="16072"/>
                  <a:pt x="2403900" y="49167"/>
                  <a:pt x="2362803" y="119849"/>
                </a:cubicBezTo>
                <a:cubicBezTo>
                  <a:pt x="2339977" y="161815"/>
                  <a:pt x="2320682" y="205579"/>
                  <a:pt x="2305183" y="250719"/>
                </a:cubicBezTo>
                <a:cubicBezTo>
                  <a:pt x="2294425" y="278890"/>
                  <a:pt x="2283680" y="307791"/>
                  <a:pt x="2271020" y="335930"/>
                </a:cubicBezTo>
                <a:cubicBezTo>
                  <a:pt x="2196119" y="505870"/>
                  <a:pt x="2059178" y="635683"/>
                  <a:pt x="1927148" y="761140"/>
                </a:cubicBezTo>
                <a:cubicBezTo>
                  <a:pt x="1907407" y="779859"/>
                  <a:pt x="1887948" y="798385"/>
                  <a:pt x="1868650" y="817163"/>
                </a:cubicBezTo>
                <a:cubicBezTo>
                  <a:pt x="1609016" y="1068802"/>
                  <a:pt x="1392322" y="1476285"/>
                  <a:pt x="1533790" y="1777995"/>
                </a:cubicBezTo>
                <a:cubicBezTo>
                  <a:pt x="1634977" y="1996516"/>
                  <a:pt x="1843104" y="2049743"/>
                  <a:pt x="2062429" y="2106726"/>
                </a:cubicBezTo>
                <a:cubicBezTo>
                  <a:pt x="2218615" y="2146811"/>
                  <a:pt x="2380234" y="2188459"/>
                  <a:pt x="2501055" y="2294163"/>
                </a:cubicBezTo>
                <a:cubicBezTo>
                  <a:pt x="2537300" y="2325863"/>
                  <a:pt x="2570306" y="2360975"/>
                  <a:pt x="2602244" y="2394865"/>
                </a:cubicBezTo>
                <a:cubicBezTo>
                  <a:pt x="2646029" y="2444885"/>
                  <a:pt x="2694971" y="2490158"/>
                  <a:pt x="2748284" y="2529935"/>
                </a:cubicBezTo>
                <a:lnTo>
                  <a:pt x="2748815" y="2529633"/>
                </a:lnTo>
                <a:cubicBezTo>
                  <a:pt x="2885896" y="2623844"/>
                  <a:pt x="3079671" y="2603257"/>
                  <a:pt x="3229456" y="2475792"/>
                </a:cubicBezTo>
                <a:cubicBezTo>
                  <a:pt x="3274485" y="2438423"/>
                  <a:pt x="3318132" y="2399278"/>
                  <a:pt x="3360545" y="2361245"/>
                </a:cubicBezTo>
                <a:cubicBezTo>
                  <a:pt x="3457093" y="2267563"/>
                  <a:pt x="3563460" y="2184518"/>
                  <a:pt x="3677794" y="2113555"/>
                </a:cubicBezTo>
                <a:cubicBezTo>
                  <a:pt x="3691691" y="2105700"/>
                  <a:pt x="3703894" y="2098105"/>
                  <a:pt x="3719996" y="2090772"/>
                </a:cubicBezTo>
                <a:cubicBezTo>
                  <a:pt x="3736076" y="2083474"/>
                  <a:pt x="3751179" y="2074536"/>
                  <a:pt x="3766308" y="2065568"/>
                </a:cubicBezTo>
                <a:lnTo>
                  <a:pt x="3825943" y="2027756"/>
                </a:lnTo>
                <a:lnTo>
                  <a:pt x="3825943" y="2067564"/>
                </a:lnTo>
                <a:lnTo>
                  <a:pt x="3782899" y="2094891"/>
                </a:lnTo>
                <a:cubicBezTo>
                  <a:pt x="3767504" y="2104009"/>
                  <a:pt x="3748409" y="2113100"/>
                  <a:pt x="3735505" y="2120733"/>
                </a:cubicBezTo>
                <a:cubicBezTo>
                  <a:pt x="3722576" y="2128400"/>
                  <a:pt x="3708558" y="2136699"/>
                  <a:pt x="3695099" y="2144668"/>
                </a:cubicBezTo>
                <a:cubicBezTo>
                  <a:pt x="3582931" y="2214410"/>
                  <a:pt x="3478562" y="2296029"/>
                  <a:pt x="3383836" y="2388073"/>
                </a:cubicBezTo>
                <a:cubicBezTo>
                  <a:pt x="3340816" y="2425733"/>
                  <a:pt x="3297076" y="2465292"/>
                  <a:pt x="3251926" y="2503105"/>
                </a:cubicBezTo>
                <a:cubicBezTo>
                  <a:pt x="3088493" y="2640136"/>
                  <a:pt x="2878788" y="2662033"/>
                  <a:pt x="2727159" y="2555751"/>
                </a:cubicBezTo>
                <a:cubicBezTo>
                  <a:pt x="2671893" y="2514462"/>
                  <a:pt x="2621043" y="2467606"/>
                  <a:pt x="2575392" y="2415933"/>
                </a:cubicBezTo>
                <a:cubicBezTo>
                  <a:pt x="2544200" y="2381437"/>
                  <a:pt x="2511243" y="2348573"/>
                  <a:pt x="2476657" y="2317462"/>
                </a:cubicBezTo>
                <a:cubicBezTo>
                  <a:pt x="2361735" y="2216769"/>
                  <a:pt x="2204215" y="2176384"/>
                  <a:pt x="2051783" y="2137037"/>
                </a:cubicBezTo>
                <a:cubicBezTo>
                  <a:pt x="1849778" y="2086041"/>
                  <a:pt x="1639786" y="2030939"/>
                  <a:pt x="1524218" y="1835722"/>
                </a:cubicBezTo>
                <a:cubicBezTo>
                  <a:pt x="1515387" y="1821001"/>
                  <a:pt x="1507345" y="1805764"/>
                  <a:pt x="1500187" y="1790154"/>
                </a:cubicBezTo>
                <a:cubicBezTo>
                  <a:pt x="1352353" y="1473371"/>
                  <a:pt x="1573694" y="1049830"/>
                  <a:pt x="1842067" y="790448"/>
                </a:cubicBezTo>
                <a:lnTo>
                  <a:pt x="1900980" y="734518"/>
                </a:lnTo>
                <a:cubicBezTo>
                  <a:pt x="2030628" y="611249"/>
                  <a:pt x="2164846" y="483762"/>
                  <a:pt x="2237987" y="321524"/>
                </a:cubicBezTo>
                <a:cubicBezTo>
                  <a:pt x="2250152" y="294379"/>
                  <a:pt x="2261061" y="265790"/>
                  <a:pt x="2271163" y="238360"/>
                </a:cubicBezTo>
                <a:cubicBezTo>
                  <a:pt x="2287334" y="191280"/>
                  <a:pt x="2307485" y="145618"/>
                  <a:pt x="2331414" y="101911"/>
                </a:cubicBezTo>
                <a:cubicBezTo>
                  <a:pt x="2355886" y="59721"/>
                  <a:pt x="2381865" y="29518"/>
                  <a:pt x="2409082" y="8329"/>
                </a:cubicBezTo>
                <a:close/>
                <a:moveTo>
                  <a:pt x="2287605" y="0"/>
                </a:moveTo>
                <a:lnTo>
                  <a:pt x="2329713" y="0"/>
                </a:lnTo>
                <a:lnTo>
                  <a:pt x="2308403" y="31695"/>
                </a:lnTo>
                <a:cubicBezTo>
                  <a:pt x="2283008" y="77368"/>
                  <a:pt x="2261603" y="125128"/>
                  <a:pt x="2244486" y="174455"/>
                </a:cubicBezTo>
                <a:cubicBezTo>
                  <a:pt x="2233007" y="205241"/>
                  <a:pt x="2221154" y="236634"/>
                  <a:pt x="2207538" y="266847"/>
                </a:cubicBezTo>
                <a:cubicBezTo>
                  <a:pt x="2124696" y="451026"/>
                  <a:pt x="1974596" y="592384"/>
                  <a:pt x="1829572" y="729198"/>
                </a:cubicBezTo>
                <a:lnTo>
                  <a:pt x="1769561" y="785810"/>
                </a:lnTo>
                <a:cubicBezTo>
                  <a:pt x="1566015" y="981658"/>
                  <a:pt x="1228482" y="1452184"/>
                  <a:pt x="1405106" y="1827633"/>
                </a:cubicBezTo>
                <a:cubicBezTo>
                  <a:pt x="1515405" y="2062172"/>
                  <a:pt x="1739212" y="2118666"/>
                  <a:pt x="1976607" y="2178604"/>
                </a:cubicBezTo>
                <a:cubicBezTo>
                  <a:pt x="2146731" y="2221510"/>
                  <a:pt x="2322839" y="2266413"/>
                  <a:pt x="2453820" y="2382340"/>
                </a:cubicBezTo>
                <a:cubicBezTo>
                  <a:pt x="2493149" y="2417381"/>
                  <a:pt x="2529150" y="2456252"/>
                  <a:pt x="2563620" y="2493821"/>
                </a:cubicBezTo>
                <a:cubicBezTo>
                  <a:pt x="2610456" y="2548252"/>
                  <a:pt x="2662831" y="2597674"/>
                  <a:pt x="2719947" y="2641264"/>
                </a:cubicBezTo>
                <a:lnTo>
                  <a:pt x="2720400" y="2639516"/>
                </a:lnTo>
                <a:cubicBezTo>
                  <a:pt x="2868511" y="2744940"/>
                  <a:pt x="3076888" y="2724566"/>
                  <a:pt x="3239101" y="2590479"/>
                </a:cubicBezTo>
                <a:cubicBezTo>
                  <a:pt x="3285191" y="2551735"/>
                  <a:pt x="3330625" y="2511914"/>
                  <a:pt x="3374322" y="2473476"/>
                </a:cubicBezTo>
                <a:cubicBezTo>
                  <a:pt x="3489450" y="2372066"/>
                  <a:pt x="3598665" y="2276385"/>
                  <a:pt x="3725092" y="2205945"/>
                </a:cubicBezTo>
                <a:cubicBezTo>
                  <a:pt x="3740244" y="2197715"/>
                  <a:pt x="3749933" y="2190868"/>
                  <a:pt x="3768551" y="2182788"/>
                </a:cubicBezTo>
                <a:cubicBezTo>
                  <a:pt x="3787143" y="2174739"/>
                  <a:pt x="3804444" y="2164498"/>
                  <a:pt x="3821773" y="2154229"/>
                </a:cubicBezTo>
                <a:lnTo>
                  <a:pt x="3825943" y="2151597"/>
                </a:lnTo>
                <a:lnTo>
                  <a:pt x="3825943" y="2190940"/>
                </a:lnTo>
                <a:lnTo>
                  <a:pt x="3809786" y="2200057"/>
                </a:lnTo>
                <a:cubicBezTo>
                  <a:pt x="3800297" y="2205260"/>
                  <a:pt x="3791153" y="2210026"/>
                  <a:pt x="3783671" y="2213342"/>
                </a:cubicBezTo>
                <a:cubicBezTo>
                  <a:pt x="3768681" y="2220008"/>
                  <a:pt x="3754928" y="2228157"/>
                  <a:pt x="3741205" y="2236279"/>
                </a:cubicBezTo>
                <a:cubicBezTo>
                  <a:pt x="3617921" y="2304487"/>
                  <a:pt x="3510178" y="2398936"/>
                  <a:pt x="3396253" y="2499263"/>
                </a:cubicBezTo>
                <a:cubicBezTo>
                  <a:pt x="3352463" y="2538116"/>
                  <a:pt x="3306911" y="2578383"/>
                  <a:pt x="3260210" y="2616751"/>
                </a:cubicBezTo>
                <a:cubicBezTo>
                  <a:pt x="3085833" y="2761003"/>
                  <a:pt x="2860891" y="2781575"/>
                  <a:pt x="2702431" y="2667525"/>
                </a:cubicBezTo>
                <a:cubicBezTo>
                  <a:pt x="2643451" y="2622556"/>
                  <a:pt x="2589381" y="2571522"/>
                  <a:pt x="2541079" y="2515293"/>
                </a:cubicBezTo>
                <a:cubicBezTo>
                  <a:pt x="2507069" y="2478573"/>
                  <a:pt x="2471556" y="2440521"/>
                  <a:pt x="2433347" y="2406639"/>
                </a:cubicBezTo>
                <a:cubicBezTo>
                  <a:pt x="2308732" y="2295805"/>
                  <a:pt x="2136692" y="2252194"/>
                  <a:pt x="1970497" y="2210291"/>
                </a:cubicBezTo>
                <a:cubicBezTo>
                  <a:pt x="1751470" y="2155007"/>
                  <a:pt x="1525719" y="2097783"/>
                  <a:pt x="1401407" y="1887813"/>
                </a:cubicBezTo>
                <a:cubicBezTo>
                  <a:pt x="1392313" y="1872581"/>
                  <a:pt x="1384040" y="1856920"/>
                  <a:pt x="1376589" y="1840830"/>
                </a:cubicBezTo>
                <a:cubicBezTo>
                  <a:pt x="1215869" y="1499168"/>
                  <a:pt x="1456690" y="1040854"/>
                  <a:pt x="1748600" y="759780"/>
                </a:cubicBezTo>
                <a:cubicBezTo>
                  <a:pt x="1768179" y="740808"/>
                  <a:pt x="1788456" y="721795"/>
                  <a:pt x="1808451" y="702916"/>
                </a:cubicBezTo>
                <a:cubicBezTo>
                  <a:pt x="1951196" y="568546"/>
                  <a:pt x="2098632" y="429569"/>
                  <a:pt x="2178872" y="251682"/>
                </a:cubicBezTo>
                <a:cubicBezTo>
                  <a:pt x="2192278" y="222328"/>
                  <a:pt x="2203595" y="191290"/>
                  <a:pt x="2214831" y="161337"/>
                </a:cubicBezTo>
                <a:cubicBezTo>
                  <a:pt x="2232009" y="110077"/>
                  <a:pt x="2253422" y="60319"/>
                  <a:pt x="2278922" y="12602"/>
                </a:cubicBezTo>
                <a:close/>
                <a:moveTo>
                  <a:pt x="2188491" y="0"/>
                </a:moveTo>
                <a:lnTo>
                  <a:pt x="2225944" y="0"/>
                </a:lnTo>
                <a:lnTo>
                  <a:pt x="2185050" y="92916"/>
                </a:lnTo>
                <a:cubicBezTo>
                  <a:pt x="2173001" y="125897"/>
                  <a:pt x="2160042" y="159781"/>
                  <a:pt x="2145456" y="192829"/>
                </a:cubicBezTo>
                <a:cubicBezTo>
                  <a:pt x="2055832" y="390623"/>
                  <a:pt x="1893777" y="543101"/>
                  <a:pt x="1737040" y="690204"/>
                </a:cubicBezTo>
                <a:cubicBezTo>
                  <a:pt x="1715541" y="710285"/>
                  <a:pt x="1694043" y="730423"/>
                  <a:pt x="1672991" y="750623"/>
                </a:cubicBezTo>
                <a:cubicBezTo>
                  <a:pt x="1451628" y="962211"/>
                  <a:pt x="1085141" y="1468372"/>
                  <a:pt x="1276289" y="1872136"/>
                </a:cubicBezTo>
                <a:cubicBezTo>
                  <a:pt x="1395370" y="2124000"/>
                  <a:pt x="1635843" y="2183582"/>
                  <a:pt x="1890474" y="2246952"/>
                </a:cubicBezTo>
                <a:cubicBezTo>
                  <a:pt x="2075428" y="2293634"/>
                  <a:pt x="2265541" y="2340206"/>
                  <a:pt x="2406271" y="2466984"/>
                </a:cubicBezTo>
                <a:cubicBezTo>
                  <a:pt x="2447937" y="2505475"/>
                  <a:pt x="2487580" y="2546087"/>
                  <a:pt x="2525066" y="2588646"/>
                </a:cubicBezTo>
                <a:cubicBezTo>
                  <a:pt x="2574800" y="2647578"/>
                  <a:pt x="2630543" y="2701198"/>
                  <a:pt x="2691411" y="2748613"/>
                </a:cubicBezTo>
                <a:lnTo>
                  <a:pt x="2691728" y="2749169"/>
                </a:lnTo>
                <a:cubicBezTo>
                  <a:pt x="2850119" y="2864372"/>
                  <a:pt x="3073562" y="2845061"/>
                  <a:pt x="3249020" y="2703862"/>
                </a:cubicBezTo>
                <a:cubicBezTo>
                  <a:pt x="3296051" y="2664190"/>
                  <a:pt x="3342864" y="2623551"/>
                  <a:pt x="3388081" y="2584586"/>
                </a:cubicBezTo>
                <a:cubicBezTo>
                  <a:pt x="3516090" y="2474805"/>
                  <a:pt x="3635546" y="2371942"/>
                  <a:pt x="3774354" y="2296767"/>
                </a:cubicBezTo>
                <a:cubicBezTo>
                  <a:pt x="3789800" y="2288355"/>
                  <a:pt x="3804233" y="2282023"/>
                  <a:pt x="3818248" y="2273721"/>
                </a:cubicBezTo>
                <a:lnTo>
                  <a:pt x="3825943" y="2269585"/>
                </a:lnTo>
                <a:lnTo>
                  <a:pt x="3825943" y="2306101"/>
                </a:lnTo>
                <a:lnTo>
                  <a:pt x="3788938" y="2325798"/>
                </a:lnTo>
                <a:cubicBezTo>
                  <a:pt x="3653151" y="2399185"/>
                  <a:pt x="3535165" y="2500817"/>
                  <a:pt x="3410203" y="2608779"/>
                </a:cubicBezTo>
                <a:cubicBezTo>
                  <a:pt x="3365352" y="2649006"/>
                  <a:pt x="3318370" y="2689384"/>
                  <a:pt x="3270318" y="2728539"/>
                </a:cubicBezTo>
                <a:cubicBezTo>
                  <a:pt x="3083283" y="2882131"/>
                  <a:pt x="2842377" y="2901448"/>
                  <a:pt x="2671263" y="2776065"/>
                </a:cubicBezTo>
                <a:cubicBezTo>
                  <a:pt x="2608716" y="2727329"/>
                  <a:pt x="2551294" y="2672384"/>
                  <a:pt x="2499938" y="2612015"/>
                </a:cubicBezTo>
                <a:cubicBezTo>
                  <a:pt x="2462965" y="2571509"/>
                  <a:pt x="2424920" y="2529778"/>
                  <a:pt x="2383597" y="2492584"/>
                </a:cubicBezTo>
                <a:cubicBezTo>
                  <a:pt x="2248993" y="2371790"/>
                  <a:pt x="2062609" y="2325217"/>
                  <a:pt x="1882040" y="2280382"/>
                </a:cubicBezTo>
                <a:cubicBezTo>
                  <a:pt x="1646236" y="2222460"/>
                  <a:pt x="1403852" y="2162176"/>
                  <a:pt x="1270957" y="1937702"/>
                </a:cubicBezTo>
                <a:cubicBezTo>
                  <a:pt x="1261724" y="1922127"/>
                  <a:pt x="1254695" y="1905253"/>
                  <a:pt x="1245138" y="1889115"/>
                </a:cubicBezTo>
                <a:cubicBezTo>
                  <a:pt x="1071397" y="1522288"/>
                  <a:pt x="1332021" y="1029710"/>
                  <a:pt x="1647512" y="727699"/>
                </a:cubicBezTo>
                <a:cubicBezTo>
                  <a:pt x="1669008" y="707560"/>
                  <a:pt x="1690373" y="687195"/>
                  <a:pt x="1712123" y="666895"/>
                </a:cubicBezTo>
                <a:cubicBezTo>
                  <a:pt x="1866613" y="522265"/>
                  <a:pt x="2026327" y="372674"/>
                  <a:pt x="2112579" y="180547"/>
                </a:cubicBezTo>
                <a:cubicBezTo>
                  <a:pt x="2127161" y="149370"/>
                  <a:pt x="2139835" y="115620"/>
                  <a:pt x="2151929" y="83395"/>
                </a:cubicBezTo>
                <a:close/>
                <a:moveTo>
                  <a:pt x="2094558" y="0"/>
                </a:moveTo>
                <a:lnTo>
                  <a:pt x="2130027" y="0"/>
                </a:lnTo>
                <a:lnTo>
                  <a:pt x="2123748" y="14409"/>
                </a:lnTo>
                <a:cubicBezTo>
                  <a:pt x="2110431" y="49629"/>
                  <a:pt x="2097319" y="85803"/>
                  <a:pt x="2081179" y="121222"/>
                </a:cubicBezTo>
                <a:cubicBezTo>
                  <a:pt x="1985707" y="333568"/>
                  <a:pt x="1811181" y="496379"/>
                  <a:pt x="1642447" y="653904"/>
                </a:cubicBezTo>
                <a:cubicBezTo>
                  <a:pt x="1619477" y="675271"/>
                  <a:pt x="1597858" y="695797"/>
                  <a:pt x="1573948" y="718098"/>
                </a:cubicBezTo>
                <a:cubicBezTo>
                  <a:pt x="1336301" y="944135"/>
                  <a:pt x="941219" y="1486025"/>
                  <a:pt x="1148579" y="1923409"/>
                </a:cubicBezTo>
                <a:cubicBezTo>
                  <a:pt x="1275160" y="2189257"/>
                  <a:pt x="1532366" y="2252594"/>
                  <a:pt x="1803802" y="2319343"/>
                </a:cubicBezTo>
                <a:cubicBezTo>
                  <a:pt x="2002493" y="2367844"/>
                  <a:pt x="2207614" y="2418459"/>
                  <a:pt x="2358329" y="2555193"/>
                </a:cubicBezTo>
                <a:cubicBezTo>
                  <a:pt x="2403078" y="2597246"/>
                  <a:pt x="2445645" y="2641553"/>
                  <a:pt x="2485882" y="2687930"/>
                </a:cubicBezTo>
                <a:cubicBezTo>
                  <a:pt x="2538643" y="2750981"/>
                  <a:pt x="2597625" y="2808575"/>
                  <a:pt x="2661907" y="2859899"/>
                </a:cubicBezTo>
                <a:cubicBezTo>
                  <a:pt x="2831807" y="2984536"/>
                  <a:pt x="3070853" y="2967042"/>
                  <a:pt x="3257247" y="2816795"/>
                </a:cubicBezTo>
                <a:cubicBezTo>
                  <a:pt x="3306026" y="2777568"/>
                  <a:pt x="3354556" y="2736635"/>
                  <a:pt x="3401036" y="2697299"/>
                </a:cubicBezTo>
                <a:cubicBezTo>
                  <a:pt x="3538701" y="2580702"/>
                  <a:pt x="3668665" y="2470505"/>
                  <a:pt x="3820263" y="2389967"/>
                </a:cubicBezTo>
                <a:lnTo>
                  <a:pt x="3825943" y="2386992"/>
                </a:lnTo>
                <a:lnTo>
                  <a:pt x="3825943" y="2425784"/>
                </a:lnTo>
                <a:lnTo>
                  <a:pt x="3729952" y="2482927"/>
                </a:lnTo>
                <a:cubicBezTo>
                  <a:pt x="3624402" y="2552406"/>
                  <a:pt x="3526593" y="2635323"/>
                  <a:pt x="3424465" y="2721825"/>
                </a:cubicBezTo>
                <a:cubicBezTo>
                  <a:pt x="3377695" y="2761345"/>
                  <a:pt x="3330451" y="2801875"/>
                  <a:pt x="3280028" y="2842070"/>
                </a:cubicBezTo>
                <a:cubicBezTo>
                  <a:pt x="3080620" y="3002993"/>
                  <a:pt x="2823924" y="3021320"/>
                  <a:pt x="2643819" y="2887582"/>
                </a:cubicBezTo>
                <a:cubicBezTo>
                  <a:pt x="2577752" y="2834784"/>
                  <a:pt x="2517095" y="2775593"/>
                  <a:pt x="2462741" y="2710855"/>
                </a:cubicBezTo>
                <a:cubicBezTo>
                  <a:pt x="2423379" y="2666965"/>
                  <a:pt x="2382341" y="2621475"/>
                  <a:pt x="2337934" y="2580941"/>
                </a:cubicBezTo>
                <a:cubicBezTo>
                  <a:pt x="2193945" y="2450558"/>
                  <a:pt x="1992439" y="2400388"/>
                  <a:pt x="1797964" y="2352706"/>
                </a:cubicBezTo>
                <a:cubicBezTo>
                  <a:pt x="1548141" y="2290565"/>
                  <a:pt x="1288273" y="2227679"/>
                  <a:pt x="1146634" y="1988450"/>
                </a:cubicBezTo>
                <a:cubicBezTo>
                  <a:pt x="1137238" y="1972565"/>
                  <a:pt x="1129911" y="1955152"/>
                  <a:pt x="1120002" y="1938481"/>
                </a:cubicBezTo>
                <a:cubicBezTo>
                  <a:pt x="903679" y="1484658"/>
                  <a:pt x="1308043" y="926521"/>
                  <a:pt x="1551883" y="694618"/>
                </a:cubicBezTo>
                <a:cubicBezTo>
                  <a:pt x="1574722" y="672967"/>
                  <a:pt x="1596562" y="652252"/>
                  <a:pt x="1620502" y="629979"/>
                </a:cubicBezTo>
                <a:cubicBezTo>
                  <a:pt x="1786141" y="475387"/>
                  <a:pt x="1958537" y="314602"/>
                  <a:pt x="2051273" y="108264"/>
                </a:cubicBezTo>
                <a:cubicBezTo>
                  <a:pt x="2066799" y="74342"/>
                  <a:pt x="2080075" y="38423"/>
                  <a:pt x="2093079" y="3368"/>
                </a:cubicBezTo>
                <a:close/>
                <a:moveTo>
                  <a:pt x="2001382" y="0"/>
                </a:moveTo>
                <a:lnTo>
                  <a:pt x="2036889" y="0"/>
                </a:lnTo>
                <a:lnTo>
                  <a:pt x="2017720" y="49125"/>
                </a:lnTo>
                <a:cubicBezTo>
                  <a:pt x="1915955" y="275906"/>
                  <a:pt x="1729119" y="449304"/>
                  <a:pt x="1548672" y="617117"/>
                </a:cubicBezTo>
                <a:cubicBezTo>
                  <a:pt x="1523379" y="640230"/>
                  <a:pt x="1499602" y="662757"/>
                  <a:pt x="1475693" y="685056"/>
                </a:cubicBezTo>
                <a:cubicBezTo>
                  <a:pt x="1220513" y="926641"/>
                  <a:pt x="798713" y="1505432"/>
                  <a:pt x="1020153" y="1971014"/>
                </a:cubicBezTo>
                <a:cubicBezTo>
                  <a:pt x="1154745" y="2253561"/>
                  <a:pt x="1428543" y="2319262"/>
                  <a:pt x="1717500" y="2389250"/>
                </a:cubicBezTo>
                <a:cubicBezTo>
                  <a:pt x="1931106" y="2440391"/>
                  <a:pt x="2150597" y="2493935"/>
                  <a:pt x="2311738" y="2640743"/>
                </a:cubicBezTo>
                <a:cubicBezTo>
                  <a:pt x="2359618" y="2686012"/>
                  <a:pt x="2405023" y="2733829"/>
                  <a:pt x="2447728" y="2783992"/>
                </a:cubicBezTo>
                <a:cubicBezTo>
                  <a:pt x="2503847" y="2851452"/>
                  <a:pt x="2566340" y="2913376"/>
                  <a:pt x="2634380" y="2968859"/>
                </a:cubicBezTo>
                <a:cubicBezTo>
                  <a:pt x="2813329" y="3104385"/>
                  <a:pt x="3068051" y="3088331"/>
                  <a:pt x="3268963" y="2928740"/>
                </a:cubicBezTo>
                <a:cubicBezTo>
                  <a:pt x="3318997" y="2889141"/>
                  <a:pt x="3366684" y="2848724"/>
                  <a:pt x="3416613" y="2807709"/>
                </a:cubicBezTo>
                <a:cubicBezTo>
                  <a:pt x="3528163" y="2714511"/>
                  <a:pt x="3635165" y="2625250"/>
                  <a:pt x="3750935" y="2550271"/>
                </a:cubicBezTo>
                <a:lnTo>
                  <a:pt x="3825943" y="2506320"/>
                </a:lnTo>
                <a:lnTo>
                  <a:pt x="3825943" y="2544879"/>
                </a:lnTo>
                <a:lnTo>
                  <a:pt x="3767940" y="2578753"/>
                </a:lnTo>
                <a:cubicBezTo>
                  <a:pt x="3653823" y="2652374"/>
                  <a:pt x="3547763" y="2740381"/>
                  <a:pt x="3437702" y="2833246"/>
                </a:cubicBezTo>
                <a:cubicBezTo>
                  <a:pt x="3389555" y="2873582"/>
                  <a:pt x="3339965" y="2915121"/>
                  <a:pt x="3289372" y="2955054"/>
                </a:cubicBezTo>
                <a:cubicBezTo>
                  <a:pt x="3078105" y="3124097"/>
                  <a:pt x="2805417" y="3141201"/>
                  <a:pt x="2614474" y="2995424"/>
                </a:cubicBezTo>
                <a:cubicBezTo>
                  <a:pt x="2544597" y="2939139"/>
                  <a:pt x="2480613" y="2875950"/>
                  <a:pt x="2423422" y="2806875"/>
                </a:cubicBezTo>
                <a:cubicBezTo>
                  <a:pt x="2381329" y="2757750"/>
                  <a:pt x="2336704" y="2710847"/>
                  <a:pt x="2289766" y="2666303"/>
                </a:cubicBezTo>
                <a:cubicBezTo>
                  <a:pt x="2135569" y="2524992"/>
                  <a:pt x="1920179" y="2472713"/>
                  <a:pt x="1711794" y="2422179"/>
                </a:cubicBezTo>
                <a:cubicBezTo>
                  <a:pt x="1444922" y="2357548"/>
                  <a:pt x="1169777" y="2290817"/>
                  <a:pt x="1019394" y="2036831"/>
                </a:cubicBezTo>
                <a:cubicBezTo>
                  <a:pt x="1009674" y="2020439"/>
                  <a:pt x="1000357" y="2003410"/>
                  <a:pt x="991815" y="1985194"/>
                </a:cubicBezTo>
                <a:cubicBezTo>
                  <a:pt x="760289" y="1501958"/>
                  <a:pt x="1191753" y="907478"/>
                  <a:pt x="1453379" y="659867"/>
                </a:cubicBezTo>
                <a:cubicBezTo>
                  <a:pt x="1478512" y="636500"/>
                  <a:pt x="1502419" y="614201"/>
                  <a:pt x="1526359" y="591928"/>
                </a:cubicBezTo>
                <a:cubicBezTo>
                  <a:pt x="1704367" y="426307"/>
                  <a:pt x="1888509" y="255261"/>
                  <a:pt x="1987418" y="34936"/>
                </a:cubicBezTo>
                <a:close/>
                <a:moveTo>
                  <a:pt x="1901153" y="0"/>
                </a:moveTo>
                <a:lnTo>
                  <a:pt x="1941353" y="0"/>
                </a:lnTo>
                <a:lnTo>
                  <a:pt x="1857714" y="148062"/>
                </a:lnTo>
                <a:cubicBezTo>
                  <a:pt x="1747038" y="310057"/>
                  <a:pt x="1598876" y="447163"/>
                  <a:pt x="1455009" y="580263"/>
                </a:cubicBezTo>
                <a:cubicBezTo>
                  <a:pt x="1429197" y="604402"/>
                  <a:pt x="1403501" y="628095"/>
                  <a:pt x="1377999" y="652069"/>
                </a:cubicBezTo>
                <a:cubicBezTo>
                  <a:pt x="1106219" y="908266"/>
                  <a:pt x="655332" y="1523842"/>
                  <a:pt x="894292" y="2018961"/>
                </a:cubicBezTo>
                <a:cubicBezTo>
                  <a:pt x="1037995" y="2317527"/>
                  <a:pt x="1327356" y="2386937"/>
                  <a:pt x="1633583" y="2460389"/>
                </a:cubicBezTo>
                <a:cubicBezTo>
                  <a:pt x="1860113" y="2514553"/>
                  <a:pt x="2094503" y="2570724"/>
                  <a:pt x="2265222" y="2728120"/>
                </a:cubicBezTo>
                <a:cubicBezTo>
                  <a:pt x="2316260" y="2776907"/>
                  <a:pt x="2364657" y="2828369"/>
                  <a:pt x="2410287" y="2882228"/>
                </a:cubicBezTo>
                <a:cubicBezTo>
                  <a:pt x="2468879" y="2953868"/>
                  <a:pt x="2534393" y="3019572"/>
                  <a:pt x="2605868" y="3078431"/>
                </a:cubicBezTo>
                <a:cubicBezTo>
                  <a:pt x="2795121" y="3224473"/>
                  <a:pt x="3065365" y="3209559"/>
                  <a:pt x="3277232" y="3039063"/>
                </a:cubicBezTo>
                <a:cubicBezTo>
                  <a:pt x="3327824" y="2999129"/>
                  <a:pt x="3377760" y="2958116"/>
                  <a:pt x="3427545" y="2916808"/>
                </a:cubicBezTo>
                <a:cubicBezTo>
                  <a:pt x="3547703" y="2817969"/>
                  <a:pt x="3662767" y="2723174"/>
                  <a:pt x="3787486" y="2643639"/>
                </a:cubicBezTo>
                <a:lnTo>
                  <a:pt x="3825943" y="2621480"/>
                </a:lnTo>
                <a:lnTo>
                  <a:pt x="3825943" y="2663364"/>
                </a:lnTo>
                <a:lnTo>
                  <a:pt x="3806477" y="2674590"/>
                </a:lnTo>
                <a:cubicBezTo>
                  <a:pt x="3683603" y="2752977"/>
                  <a:pt x="3569496" y="2846789"/>
                  <a:pt x="3450773" y="2944791"/>
                </a:cubicBezTo>
                <a:cubicBezTo>
                  <a:pt x="3401009" y="2986066"/>
                  <a:pt x="3349698" y="3027897"/>
                  <a:pt x="3299275" y="3068092"/>
                </a:cubicBezTo>
                <a:cubicBezTo>
                  <a:pt x="3074016" y="3246177"/>
                  <a:pt x="2787887" y="3260511"/>
                  <a:pt x="2584843" y="3105658"/>
                </a:cubicBezTo>
                <a:cubicBezTo>
                  <a:pt x="2511568" y="3045312"/>
                  <a:pt x="2444304" y="2978057"/>
                  <a:pt x="2383944" y="2904850"/>
                </a:cubicBezTo>
                <a:cubicBezTo>
                  <a:pt x="2339238" y="2851920"/>
                  <a:pt x="2291736" y="2801417"/>
                  <a:pt x="2241676" y="2753498"/>
                </a:cubicBezTo>
                <a:cubicBezTo>
                  <a:pt x="2077782" y="2602045"/>
                  <a:pt x="1847611" y="2546692"/>
                  <a:pt x="1625155" y="2493824"/>
                </a:cubicBezTo>
                <a:cubicBezTo>
                  <a:pt x="1342634" y="2425902"/>
                  <a:pt x="1050633" y="2355804"/>
                  <a:pt x="891533" y="2087032"/>
                </a:cubicBezTo>
                <a:cubicBezTo>
                  <a:pt x="881653" y="2070386"/>
                  <a:pt x="872013" y="2052851"/>
                  <a:pt x="863144" y="2034069"/>
                </a:cubicBezTo>
                <a:cubicBezTo>
                  <a:pt x="616120" y="1520881"/>
                  <a:pt x="1076320" y="889086"/>
                  <a:pt x="1353773" y="626176"/>
                </a:cubicBezTo>
                <a:cubicBezTo>
                  <a:pt x="1379561" y="602068"/>
                  <a:pt x="1405225" y="578348"/>
                  <a:pt x="1431172" y="554495"/>
                </a:cubicBezTo>
                <a:cubicBezTo>
                  <a:pt x="1573509" y="422559"/>
                  <a:pt x="1719579" y="287392"/>
                  <a:pt x="1828101" y="129016"/>
                </a:cubicBezTo>
                <a:close/>
                <a:moveTo>
                  <a:pt x="1798374" y="0"/>
                </a:moveTo>
                <a:lnTo>
                  <a:pt x="1836784" y="0"/>
                </a:lnTo>
                <a:lnTo>
                  <a:pt x="1788305" y="85885"/>
                </a:lnTo>
                <a:cubicBezTo>
                  <a:pt x="1671113" y="257377"/>
                  <a:pt x="1514069" y="402298"/>
                  <a:pt x="1361094" y="543573"/>
                </a:cubicBezTo>
                <a:cubicBezTo>
                  <a:pt x="1333672" y="568656"/>
                  <a:pt x="1306503" y="593635"/>
                  <a:pt x="1279470" y="618840"/>
                </a:cubicBezTo>
                <a:cubicBezTo>
                  <a:pt x="990912" y="890539"/>
                  <a:pt x="511813" y="1542406"/>
                  <a:pt x="765958" y="2067642"/>
                </a:cubicBezTo>
                <a:cubicBezTo>
                  <a:pt x="917631" y="2382151"/>
                  <a:pt x="1223815" y="2454903"/>
                  <a:pt x="1547402" y="2531342"/>
                </a:cubicBezTo>
                <a:cubicBezTo>
                  <a:pt x="1787404" y="2590119"/>
                  <a:pt x="2037054" y="2647583"/>
                  <a:pt x="2217640" y="2815383"/>
                </a:cubicBezTo>
                <a:cubicBezTo>
                  <a:pt x="2271633" y="2867562"/>
                  <a:pt x="2322860" y="2922524"/>
                  <a:pt x="2371142" y="2980005"/>
                </a:cubicBezTo>
                <a:cubicBezTo>
                  <a:pt x="2432773" y="3055938"/>
                  <a:pt x="2501643" y="3125720"/>
                  <a:pt x="2576840" y="3188320"/>
                </a:cubicBezTo>
                <a:cubicBezTo>
                  <a:pt x="2776953" y="3344545"/>
                  <a:pt x="3062776" y="3331482"/>
                  <a:pt x="3288064" y="3154139"/>
                </a:cubicBezTo>
                <a:cubicBezTo>
                  <a:pt x="3340298" y="3113237"/>
                  <a:pt x="3392164" y="3071069"/>
                  <a:pt x="3442097" y="3030056"/>
                </a:cubicBezTo>
                <a:cubicBezTo>
                  <a:pt x="3528289" y="2959996"/>
                  <a:pt x="3611903" y="2892020"/>
                  <a:pt x="3697701" y="2829536"/>
                </a:cubicBezTo>
                <a:lnTo>
                  <a:pt x="3825943" y="2742187"/>
                </a:lnTo>
                <a:lnTo>
                  <a:pt x="3825943" y="2783114"/>
                </a:lnTo>
                <a:lnTo>
                  <a:pt x="3715542" y="2858575"/>
                </a:lnTo>
                <a:cubicBezTo>
                  <a:pt x="3630887" y="2920473"/>
                  <a:pt x="3548306" y="2987836"/>
                  <a:pt x="3463114" y="3056743"/>
                </a:cubicBezTo>
                <a:cubicBezTo>
                  <a:pt x="3412070" y="3098424"/>
                  <a:pt x="3360759" y="3140257"/>
                  <a:pt x="3308521" y="3181157"/>
                </a:cubicBezTo>
                <a:cubicBezTo>
                  <a:pt x="3070675" y="3367432"/>
                  <a:pt x="2768195" y="3381107"/>
                  <a:pt x="2556193" y="3218641"/>
                </a:cubicBezTo>
                <a:cubicBezTo>
                  <a:pt x="2479402" y="3154515"/>
                  <a:pt x="2408886" y="3083273"/>
                  <a:pt x="2345613" y="3005831"/>
                </a:cubicBezTo>
                <a:cubicBezTo>
                  <a:pt x="2298267" y="2949125"/>
                  <a:pt x="2247888" y="2895023"/>
                  <a:pt x="2194710" y="2843734"/>
                </a:cubicBezTo>
                <a:cubicBezTo>
                  <a:pt x="2020365" y="2681470"/>
                  <a:pt x="1775824" y="2623187"/>
                  <a:pt x="1539292" y="2567155"/>
                </a:cubicBezTo>
                <a:cubicBezTo>
                  <a:pt x="1240555" y="2496322"/>
                  <a:pt x="932338" y="2423311"/>
                  <a:pt x="764496" y="2139784"/>
                </a:cubicBezTo>
                <a:cubicBezTo>
                  <a:pt x="753343" y="2120907"/>
                  <a:pt x="745145" y="2102116"/>
                  <a:pt x="734318" y="2083804"/>
                </a:cubicBezTo>
                <a:cubicBezTo>
                  <a:pt x="471439" y="1540070"/>
                  <a:pt x="960398" y="872796"/>
                  <a:pt x="1255725" y="595635"/>
                </a:cubicBezTo>
                <a:cubicBezTo>
                  <a:pt x="1282732" y="570404"/>
                  <a:pt x="1309736" y="545170"/>
                  <a:pt x="1337188" y="520058"/>
                </a:cubicBezTo>
                <a:cubicBezTo>
                  <a:pt x="1488311" y="380450"/>
                  <a:pt x="1643692" y="238106"/>
                  <a:pt x="1758927" y="69930"/>
                </a:cubicBezTo>
                <a:close/>
                <a:moveTo>
                  <a:pt x="1694112" y="0"/>
                </a:moveTo>
                <a:lnTo>
                  <a:pt x="1733082" y="0"/>
                </a:lnTo>
                <a:lnTo>
                  <a:pt x="1719424" y="24127"/>
                </a:lnTo>
                <a:cubicBezTo>
                  <a:pt x="1595584" y="204941"/>
                  <a:pt x="1429729" y="357794"/>
                  <a:pt x="1267566" y="507005"/>
                </a:cubicBezTo>
                <a:cubicBezTo>
                  <a:pt x="1238642" y="533348"/>
                  <a:pt x="1210133" y="559839"/>
                  <a:pt x="1181965" y="586135"/>
                </a:cubicBezTo>
                <a:cubicBezTo>
                  <a:pt x="482204" y="1240866"/>
                  <a:pt x="520230" y="1873066"/>
                  <a:pt x="638106" y="2116033"/>
                </a:cubicBezTo>
                <a:cubicBezTo>
                  <a:pt x="799143" y="2446398"/>
                  <a:pt x="1120564" y="2522296"/>
                  <a:pt x="1461614" y="2602477"/>
                </a:cubicBezTo>
                <a:cubicBezTo>
                  <a:pt x="1716681" y="2662266"/>
                  <a:pt x="1980053" y="2724178"/>
                  <a:pt x="2170271" y="2902502"/>
                </a:cubicBezTo>
                <a:cubicBezTo>
                  <a:pt x="2227503" y="2957829"/>
                  <a:pt x="2281670" y="3016226"/>
                  <a:pt x="2332478" y="3077491"/>
                </a:cubicBezTo>
                <a:cubicBezTo>
                  <a:pt x="2397247" y="3157585"/>
                  <a:pt x="2469406" y="3231439"/>
                  <a:pt x="2548051" y="3298036"/>
                </a:cubicBezTo>
                <a:cubicBezTo>
                  <a:pt x="2759675" y="3463695"/>
                  <a:pt x="3059568" y="3451917"/>
                  <a:pt x="3297152" y="3265796"/>
                </a:cubicBezTo>
                <a:cubicBezTo>
                  <a:pt x="3350208" y="3224409"/>
                  <a:pt x="3402486" y="3182386"/>
                  <a:pt x="3454233" y="3140665"/>
                </a:cubicBezTo>
                <a:cubicBezTo>
                  <a:pt x="3545122" y="3067272"/>
                  <a:pt x="3634034" y="2995695"/>
                  <a:pt x="3725586" y="2929755"/>
                </a:cubicBezTo>
                <a:lnTo>
                  <a:pt x="3825943" y="2862170"/>
                </a:lnTo>
                <a:lnTo>
                  <a:pt x="3825943" y="2905210"/>
                </a:lnTo>
                <a:lnTo>
                  <a:pt x="3744951" y="2959780"/>
                </a:lnTo>
                <a:cubicBezTo>
                  <a:pt x="3654534" y="3024818"/>
                  <a:pt x="3566449" y="3095445"/>
                  <a:pt x="3475885" y="3168465"/>
                </a:cubicBezTo>
                <a:cubicBezTo>
                  <a:pt x="3423606" y="3210487"/>
                  <a:pt x="3371301" y="3252540"/>
                  <a:pt x="3317952" y="3294109"/>
                </a:cubicBezTo>
                <a:cubicBezTo>
                  <a:pt x="3067982" y="3488653"/>
                  <a:pt x="2749807" y="3500927"/>
                  <a:pt x="2526278" y="3324600"/>
                </a:cubicBezTo>
                <a:cubicBezTo>
                  <a:pt x="2445760" y="3256619"/>
                  <a:pt x="2371913" y="3181157"/>
                  <a:pt x="2305675" y="3099263"/>
                </a:cubicBezTo>
                <a:cubicBezTo>
                  <a:pt x="2255657" y="3038921"/>
                  <a:pt x="2202368" y="2981357"/>
                  <a:pt x="2146039" y="2926831"/>
                </a:cubicBezTo>
                <a:cubicBezTo>
                  <a:pt x="1963309" y="2754760"/>
                  <a:pt x="1704272" y="2693990"/>
                  <a:pt x="1453812" y="2635146"/>
                </a:cubicBezTo>
                <a:cubicBezTo>
                  <a:pt x="1139137" y="2561151"/>
                  <a:pt x="814126" y="2484826"/>
                  <a:pt x="637700" y="2186795"/>
                </a:cubicBezTo>
                <a:cubicBezTo>
                  <a:pt x="626906" y="2168569"/>
                  <a:pt x="616933" y="2149856"/>
                  <a:pt x="607776" y="2130653"/>
                </a:cubicBezTo>
                <a:cubicBezTo>
                  <a:pt x="329471" y="1557695"/>
                  <a:pt x="846569" y="853405"/>
                  <a:pt x="1158895" y="560992"/>
                </a:cubicBezTo>
                <a:cubicBezTo>
                  <a:pt x="1187121" y="534692"/>
                  <a:pt x="1215855" y="508070"/>
                  <a:pt x="1244809" y="481697"/>
                </a:cubicBezTo>
                <a:cubicBezTo>
                  <a:pt x="1404761" y="334372"/>
                  <a:pt x="1568943" y="183291"/>
                  <a:pt x="1690798" y="5849"/>
                </a:cubicBezTo>
                <a:close/>
                <a:moveTo>
                  <a:pt x="1576825" y="0"/>
                </a:moveTo>
                <a:lnTo>
                  <a:pt x="1619770" y="0"/>
                </a:lnTo>
                <a:lnTo>
                  <a:pt x="1506537" y="143162"/>
                </a:lnTo>
                <a:cubicBezTo>
                  <a:pt x="1403287" y="258908"/>
                  <a:pt x="1287460" y="365252"/>
                  <a:pt x="1173526" y="469649"/>
                </a:cubicBezTo>
                <a:cubicBezTo>
                  <a:pt x="1143408" y="497087"/>
                  <a:pt x="1113427" y="524806"/>
                  <a:pt x="1083444" y="552526"/>
                </a:cubicBezTo>
                <a:cubicBezTo>
                  <a:pt x="860049" y="761869"/>
                  <a:pt x="679536" y="1012490"/>
                  <a:pt x="552024" y="1290373"/>
                </a:cubicBezTo>
                <a:cubicBezTo>
                  <a:pt x="450486" y="1520002"/>
                  <a:pt x="360785" y="1857437"/>
                  <a:pt x="510507" y="2164260"/>
                </a:cubicBezTo>
                <a:cubicBezTo>
                  <a:pt x="679676" y="2510879"/>
                  <a:pt x="1017924" y="2590120"/>
                  <a:pt x="1376021" y="2673454"/>
                </a:cubicBezTo>
                <a:cubicBezTo>
                  <a:pt x="1645041" y="2736076"/>
                  <a:pt x="1922782" y="2800918"/>
                  <a:pt x="2122959" y="2989231"/>
                </a:cubicBezTo>
                <a:cubicBezTo>
                  <a:pt x="2183315" y="3047935"/>
                  <a:pt x="2240332" y="3109962"/>
                  <a:pt x="2293778" y="3174998"/>
                </a:cubicBezTo>
                <a:cubicBezTo>
                  <a:pt x="2361604" y="3259511"/>
                  <a:pt x="2437224" y="3337484"/>
                  <a:pt x="2519638" y="3407919"/>
                </a:cubicBezTo>
                <a:cubicBezTo>
                  <a:pt x="2740309" y="3584468"/>
                  <a:pt x="3056842" y="3573164"/>
                  <a:pt x="3305830" y="3380671"/>
                </a:cubicBezTo>
                <a:cubicBezTo>
                  <a:pt x="3360001" y="3338617"/>
                  <a:pt x="3413004" y="3296522"/>
                  <a:pt x="3465838" y="3254167"/>
                </a:cubicBezTo>
                <a:cubicBezTo>
                  <a:pt x="3563023" y="3176680"/>
                  <a:pt x="3657503" y="3101344"/>
                  <a:pt x="3754701" y="3032015"/>
                </a:cubicBezTo>
                <a:lnTo>
                  <a:pt x="3825943" y="2984523"/>
                </a:lnTo>
                <a:lnTo>
                  <a:pt x="3825943" y="3025603"/>
                </a:lnTo>
                <a:lnTo>
                  <a:pt x="3774494" y="3059938"/>
                </a:lnTo>
                <a:cubicBezTo>
                  <a:pt x="3678239" y="3128663"/>
                  <a:pt x="3584478" y="3203479"/>
                  <a:pt x="3488117" y="3280482"/>
                </a:cubicBezTo>
                <a:cubicBezTo>
                  <a:pt x="3435108" y="3322575"/>
                  <a:pt x="3381692" y="3365296"/>
                  <a:pt x="3327380" y="3407057"/>
                </a:cubicBezTo>
                <a:cubicBezTo>
                  <a:pt x="3064818" y="3609789"/>
                  <a:pt x="2731524" y="3621061"/>
                  <a:pt x="2497599" y="3434632"/>
                </a:cubicBezTo>
                <a:cubicBezTo>
                  <a:pt x="2413384" y="3363043"/>
                  <a:pt x="2336199" y="3283628"/>
                  <a:pt x="2267026" y="3197478"/>
                </a:cubicBezTo>
                <a:cubicBezTo>
                  <a:pt x="2214351" y="3133511"/>
                  <a:pt x="2158236" y="3072449"/>
                  <a:pt x="2098954" y="3014532"/>
                </a:cubicBezTo>
                <a:cubicBezTo>
                  <a:pt x="1905018" y="2831753"/>
                  <a:pt x="1631980" y="2768546"/>
                  <a:pt x="1367593" y="2706891"/>
                </a:cubicBezTo>
                <a:cubicBezTo>
                  <a:pt x="1036672" y="2629957"/>
                  <a:pt x="695308" y="2550378"/>
                  <a:pt x="510138" y="2237593"/>
                </a:cubicBezTo>
                <a:cubicBezTo>
                  <a:pt x="498567" y="2218069"/>
                  <a:pt x="488204" y="2198736"/>
                  <a:pt x="479106" y="2179531"/>
                </a:cubicBezTo>
                <a:cubicBezTo>
                  <a:pt x="356477" y="1927938"/>
                  <a:pt x="370389" y="1615425"/>
                  <a:pt x="520084" y="1277158"/>
                </a:cubicBezTo>
                <a:cubicBezTo>
                  <a:pt x="649631" y="995180"/>
                  <a:pt x="833081" y="740934"/>
                  <a:pt x="1060042" y="528688"/>
                </a:cubicBezTo>
                <a:cubicBezTo>
                  <a:pt x="1089865" y="500715"/>
                  <a:pt x="1120009" y="473247"/>
                  <a:pt x="1150244" y="445366"/>
                </a:cubicBezTo>
                <a:cubicBezTo>
                  <a:pt x="1262751" y="342019"/>
                  <a:pt x="1377271" y="236914"/>
                  <a:pt x="1479220" y="122956"/>
                </a:cubicBezTo>
                <a:close/>
                <a:moveTo>
                  <a:pt x="1459047" y="0"/>
                </a:moveTo>
                <a:lnTo>
                  <a:pt x="1500219" y="0"/>
                </a:lnTo>
                <a:lnTo>
                  <a:pt x="1428859" y="90037"/>
                </a:lnTo>
                <a:cubicBezTo>
                  <a:pt x="1320260" y="211488"/>
                  <a:pt x="1198428" y="323051"/>
                  <a:pt x="1078717" y="432720"/>
                </a:cubicBezTo>
                <a:cubicBezTo>
                  <a:pt x="1047260" y="461668"/>
                  <a:pt x="1015641" y="490363"/>
                  <a:pt x="984601" y="519461"/>
                </a:cubicBezTo>
                <a:cubicBezTo>
                  <a:pt x="749157" y="738850"/>
                  <a:pt x="558995" y="1002030"/>
                  <a:pt x="424848" y="1294045"/>
                </a:cubicBezTo>
                <a:cubicBezTo>
                  <a:pt x="318053" y="1534889"/>
                  <a:pt x="223846" y="1889776"/>
                  <a:pt x="381211" y="2212034"/>
                </a:cubicBezTo>
                <a:cubicBezTo>
                  <a:pt x="559444" y="2575785"/>
                  <a:pt x="914444" y="2657641"/>
                  <a:pt x="1290258" y="2744557"/>
                </a:cubicBezTo>
                <a:cubicBezTo>
                  <a:pt x="1573035" y="2809728"/>
                  <a:pt x="1865556" y="2877643"/>
                  <a:pt x="2075603" y="3076362"/>
                </a:cubicBezTo>
                <a:cubicBezTo>
                  <a:pt x="2138945" y="3138430"/>
                  <a:pt x="2198786" y="3203955"/>
                  <a:pt x="2254889" y="3272614"/>
                </a:cubicBezTo>
                <a:cubicBezTo>
                  <a:pt x="2325609" y="3361514"/>
                  <a:pt x="2404537" y="3443577"/>
                  <a:pt x="2490597" y="3517797"/>
                </a:cubicBezTo>
                <a:cubicBezTo>
                  <a:pt x="2721961" y="3704268"/>
                  <a:pt x="3053463" y="3694440"/>
                  <a:pt x="3316835" y="3494909"/>
                </a:cubicBezTo>
                <a:cubicBezTo>
                  <a:pt x="3371705" y="3452815"/>
                  <a:pt x="3425825" y="3410054"/>
                  <a:pt x="3479384" y="3367625"/>
                </a:cubicBezTo>
                <a:cubicBezTo>
                  <a:pt x="3582366" y="3286154"/>
                  <a:pt x="3682269" y="3207150"/>
                  <a:pt x="3785178" y="3134396"/>
                </a:cubicBezTo>
                <a:lnTo>
                  <a:pt x="3825943" y="3107465"/>
                </a:lnTo>
                <a:lnTo>
                  <a:pt x="3825943" y="3146091"/>
                </a:lnTo>
                <a:lnTo>
                  <a:pt x="3803505" y="3160922"/>
                </a:lnTo>
                <a:cubicBezTo>
                  <a:pt x="3701443" y="3233085"/>
                  <a:pt x="3602071" y="3311595"/>
                  <a:pt x="3499959" y="3392375"/>
                </a:cubicBezTo>
                <a:cubicBezTo>
                  <a:pt x="3446133" y="3434955"/>
                  <a:pt x="3391749" y="3477865"/>
                  <a:pt x="3336877" y="3519958"/>
                </a:cubicBezTo>
                <a:cubicBezTo>
                  <a:pt x="3061584" y="3731360"/>
                  <a:pt x="2712909" y="3741011"/>
                  <a:pt x="2469115" y="3544179"/>
                </a:cubicBezTo>
                <a:cubicBezTo>
                  <a:pt x="2381256" y="3468806"/>
                  <a:pt x="2300762" y="3385297"/>
                  <a:pt x="2228667" y="3294793"/>
                </a:cubicBezTo>
                <a:cubicBezTo>
                  <a:pt x="2173382" y="3227023"/>
                  <a:pt x="2114390" y="3162361"/>
                  <a:pt x="2052008" y="3101035"/>
                </a:cubicBezTo>
                <a:cubicBezTo>
                  <a:pt x="1848692" y="2908670"/>
                  <a:pt x="1560678" y="2842162"/>
                  <a:pt x="1282364" y="2777639"/>
                </a:cubicBezTo>
                <a:cubicBezTo>
                  <a:pt x="935996" y="2698420"/>
                  <a:pt x="577898" y="2615086"/>
                  <a:pt x="383658" y="2286979"/>
                </a:cubicBezTo>
                <a:cubicBezTo>
                  <a:pt x="372477" y="2268133"/>
                  <a:pt x="361536" y="2248397"/>
                  <a:pt x="351532" y="2227727"/>
                </a:cubicBezTo>
                <a:cubicBezTo>
                  <a:pt x="222499" y="1963342"/>
                  <a:pt x="237212" y="1635937"/>
                  <a:pt x="394781" y="1280835"/>
                </a:cubicBezTo>
                <a:cubicBezTo>
                  <a:pt x="530683" y="984477"/>
                  <a:pt x="723439" y="717314"/>
                  <a:pt x="962008" y="494463"/>
                </a:cubicBezTo>
                <a:cubicBezTo>
                  <a:pt x="993048" y="465366"/>
                  <a:pt x="1024666" y="436672"/>
                  <a:pt x="1056405" y="407531"/>
                </a:cubicBezTo>
                <a:cubicBezTo>
                  <a:pt x="1175546" y="300059"/>
                  <a:pt x="1296187" y="189948"/>
                  <a:pt x="1403380" y="70206"/>
                </a:cubicBezTo>
                <a:close/>
                <a:moveTo>
                  <a:pt x="1341376" y="0"/>
                </a:moveTo>
                <a:lnTo>
                  <a:pt x="1382947" y="0"/>
                </a:lnTo>
                <a:lnTo>
                  <a:pt x="1352469" y="38409"/>
                </a:lnTo>
                <a:cubicBezTo>
                  <a:pt x="1238565" y="165632"/>
                  <a:pt x="1110767" y="282478"/>
                  <a:pt x="985057" y="397357"/>
                </a:cubicBezTo>
                <a:lnTo>
                  <a:pt x="886493" y="487872"/>
                </a:lnTo>
                <a:cubicBezTo>
                  <a:pt x="639864" y="717577"/>
                  <a:pt x="440504" y="993056"/>
                  <a:pt x="299641" y="1298797"/>
                </a:cubicBezTo>
                <a:cubicBezTo>
                  <a:pt x="187212" y="1551462"/>
                  <a:pt x="88335" y="1923490"/>
                  <a:pt x="254326" y="2260949"/>
                </a:cubicBezTo>
                <a:cubicBezTo>
                  <a:pt x="439546" y="2640878"/>
                  <a:pt x="811048" y="2725568"/>
                  <a:pt x="1204355" y="2815756"/>
                </a:cubicBezTo>
                <a:cubicBezTo>
                  <a:pt x="1501382" y="2884300"/>
                  <a:pt x="1808519" y="2954257"/>
                  <a:pt x="2028259" y="3163117"/>
                </a:cubicBezTo>
                <a:cubicBezTo>
                  <a:pt x="2094667" y="3228620"/>
                  <a:pt x="2157414" y="3297714"/>
                  <a:pt x="2216156" y="3370147"/>
                </a:cubicBezTo>
                <a:cubicBezTo>
                  <a:pt x="2289979" y="3463288"/>
                  <a:pt x="2372286" y="3549395"/>
                  <a:pt x="2461979" y="3627443"/>
                </a:cubicBezTo>
                <a:cubicBezTo>
                  <a:pt x="2703672" y="3824396"/>
                  <a:pt x="3050701" y="3815711"/>
                  <a:pt x="3328638" y="3605718"/>
                </a:cubicBezTo>
                <a:cubicBezTo>
                  <a:pt x="3383985" y="3563331"/>
                  <a:pt x="3438932" y="3520586"/>
                  <a:pt x="3493533" y="3477427"/>
                </a:cubicBezTo>
                <a:cubicBezTo>
                  <a:pt x="3602278" y="3392162"/>
                  <a:pt x="3708028" y="3309232"/>
                  <a:pt x="3816915" y="3232936"/>
                </a:cubicBezTo>
                <a:lnTo>
                  <a:pt x="3825943" y="3227028"/>
                </a:lnTo>
                <a:lnTo>
                  <a:pt x="3825943" y="3266678"/>
                </a:lnTo>
                <a:lnTo>
                  <a:pt x="3672254" y="3379781"/>
                </a:lnTo>
                <a:cubicBezTo>
                  <a:pt x="3619038" y="3420433"/>
                  <a:pt x="3565819" y="3462217"/>
                  <a:pt x="3511864" y="3504599"/>
                </a:cubicBezTo>
                <a:cubicBezTo>
                  <a:pt x="3457043" y="3547399"/>
                  <a:pt x="3402104" y="3590645"/>
                  <a:pt x="3346241" y="3632961"/>
                </a:cubicBezTo>
                <a:cubicBezTo>
                  <a:pt x="3057729" y="3851439"/>
                  <a:pt x="2694452" y="3860878"/>
                  <a:pt x="2442189" y="3653560"/>
                </a:cubicBezTo>
                <a:cubicBezTo>
                  <a:pt x="2350914" y="3574165"/>
                  <a:pt x="2267129" y="3486581"/>
                  <a:pt x="2191918" y="3391880"/>
                </a:cubicBezTo>
                <a:cubicBezTo>
                  <a:pt x="2133870" y="3320447"/>
                  <a:pt x="2072007" y="3252192"/>
                  <a:pt x="2006625" y="3187377"/>
                </a:cubicBezTo>
                <a:cubicBezTo>
                  <a:pt x="1793611" y="2984870"/>
                  <a:pt x="1490961" y="2915583"/>
                  <a:pt x="1198452" y="2848397"/>
                </a:cubicBezTo>
                <a:cubicBezTo>
                  <a:pt x="835824" y="2765511"/>
                  <a:pt x="461522" y="2679936"/>
                  <a:pt x="259218" y="2338173"/>
                </a:cubicBezTo>
                <a:cubicBezTo>
                  <a:pt x="247415" y="2318225"/>
                  <a:pt x="236268" y="2297478"/>
                  <a:pt x="225867" y="2275575"/>
                </a:cubicBezTo>
                <a:cubicBezTo>
                  <a:pt x="89402" y="1999307"/>
                  <a:pt x="104816" y="1656755"/>
                  <a:pt x="270065" y="1284535"/>
                </a:cubicBezTo>
                <a:cubicBezTo>
                  <a:pt x="413261" y="974359"/>
                  <a:pt x="615798" y="694859"/>
                  <a:pt x="866231" y="461800"/>
                </a:cubicBezTo>
                <a:lnTo>
                  <a:pt x="964827" y="371313"/>
                </a:lnTo>
                <a:cubicBezTo>
                  <a:pt x="1089190" y="257611"/>
                  <a:pt x="1215674" y="141998"/>
                  <a:pt x="1328216" y="16544"/>
                </a:cubicBezTo>
                <a:close/>
                <a:moveTo>
                  <a:pt x="1214907" y="0"/>
                </a:moveTo>
                <a:lnTo>
                  <a:pt x="1263559" y="0"/>
                </a:lnTo>
                <a:lnTo>
                  <a:pt x="1089793" y="178097"/>
                </a:lnTo>
                <a:cubicBezTo>
                  <a:pt x="1024997" y="240231"/>
                  <a:pt x="958657" y="300755"/>
                  <a:pt x="892874" y="360767"/>
                </a:cubicBezTo>
                <a:lnTo>
                  <a:pt x="790109" y="454836"/>
                </a:lnTo>
                <a:cubicBezTo>
                  <a:pt x="531395" y="694997"/>
                  <a:pt x="322137" y="983255"/>
                  <a:pt x="174240" y="1303268"/>
                </a:cubicBezTo>
                <a:cubicBezTo>
                  <a:pt x="56653" y="1567844"/>
                  <a:pt x="-46919" y="1957101"/>
                  <a:pt x="127129" y="2310030"/>
                </a:cubicBezTo>
                <a:cubicBezTo>
                  <a:pt x="320573" y="2705796"/>
                  <a:pt x="708362" y="2794123"/>
                  <a:pt x="1118939" y="2887715"/>
                </a:cubicBezTo>
                <a:cubicBezTo>
                  <a:pt x="1430105" y="2958269"/>
                  <a:pt x="1751755" y="3031447"/>
                  <a:pt x="1981271" y="3251126"/>
                </a:cubicBezTo>
                <a:cubicBezTo>
                  <a:pt x="2050935" y="3319903"/>
                  <a:pt x="2116615" y="3392588"/>
                  <a:pt x="2178042" y="3468781"/>
                </a:cubicBezTo>
                <a:cubicBezTo>
                  <a:pt x="2254873" y="3566077"/>
                  <a:pt x="2340398" y="3656197"/>
                  <a:pt x="2433571" y="3738046"/>
                </a:cubicBezTo>
                <a:lnTo>
                  <a:pt x="2433084" y="3737228"/>
                </a:lnTo>
                <a:cubicBezTo>
                  <a:pt x="2685176" y="3944286"/>
                  <a:pt x="3047904" y="3937006"/>
                  <a:pt x="3336999" y="3718934"/>
                </a:cubicBezTo>
                <a:cubicBezTo>
                  <a:pt x="3393684" y="3676134"/>
                  <a:pt x="3448887" y="3632735"/>
                  <a:pt x="3504436" y="3589865"/>
                </a:cubicBezTo>
                <a:cubicBezTo>
                  <a:pt x="3561773" y="3545203"/>
                  <a:pt x="3618287" y="3501190"/>
                  <a:pt x="3674806" y="3458369"/>
                </a:cubicBezTo>
                <a:lnTo>
                  <a:pt x="3825943" y="3348078"/>
                </a:lnTo>
                <a:lnTo>
                  <a:pt x="3825943" y="3388753"/>
                </a:lnTo>
                <a:lnTo>
                  <a:pt x="3693165" y="3485737"/>
                </a:lnTo>
                <a:cubicBezTo>
                  <a:pt x="3637005" y="3528297"/>
                  <a:pt x="3580754" y="3572083"/>
                  <a:pt x="3523586" y="3616550"/>
                </a:cubicBezTo>
                <a:cubicBezTo>
                  <a:pt x="3468210" y="3659684"/>
                  <a:pt x="3412278" y="3703153"/>
                  <a:pt x="3355594" y="3745954"/>
                </a:cubicBezTo>
                <a:cubicBezTo>
                  <a:pt x="3055591" y="3973816"/>
                  <a:pt x="2675954" y="3980768"/>
                  <a:pt x="2411099" y="3764652"/>
                </a:cubicBezTo>
                <a:cubicBezTo>
                  <a:pt x="2316336" y="3681448"/>
                  <a:pt x="2229308" y="3589885"/>
                  <a:pt x="2151120" y="3491000"/>
                </a:cubicBezTo>
                <a:cubicBezTo>
                  <a:pt x="2090585" y="3415764"/>
                  <a:pt x="2025805" y="3344040"/>
                  <a:pt x="1957123" y="3276134"/>
                </a:cubicBezTo>
                <a:cubicBezTo>
                  <a:pt x="1734213" y="3063252"/>
                  <a:pt x="1417218" y="2991003"/>
                  <a:pt x="1110511" y="2921151"/>
                </a:cubicBezTo>
                <a:cubicBezTo>
                  <a:pt x="732200" y="2834999"/>
                  <a:pt x="340736" y="2744848"/>
                  <a:pt x="130336" y="2389400"/>
                </a:cubicBezTo>
                <a:cubicBezTo>
                  <a:pt x="118242" y="2368973"/>
                  <a:pt x="106772" y="2347719"/>
                  <a:pt x="95893" y="2325611"/>
                </a:cubicBezTo>
                <a:cubicBezTo>
                  <a:pt x="-46149" y="2036734"/>
                  <a:pt x="-30229" y="1678753"/>
                  <a:pt x="142583" y="1289862"/>
                </a:cubicBezTo>
                <a:cubicBezTo>
                  <a:pt x="292485" y="965786"/>
                  <a:pt x="504414" y="673827"/>
                  <a:pt x="766413" y="430460"/>
                </a:cubicBezTo>
                <a:cubicBezTo>
                  <a:pt x="800402" y="398905"/>
                  <a:pt x="834833" y="367412"/>
                  <a:pt x="869297" y="335946"/>
                </a:cubicBezTo>
                <a:cubicBezTo>
                  <a:pt x="934489" y="276196"/>
                  <a:pt x="1000193" y="216052"/>
                  <a:pt x="1064328" y="154432"/>
                </a:cubicBezTo>
                <a:close/>
              </a:path>
            </a:pathLst>
          </a:custGeom>
          <a:solidFill>
            <a:schemeClr val="accent4">
              <a:alpha val="30000"/>
            </a:schemeClr>
          </a:solidFill>
          <a:ln w="276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5" name="Freeform: Shape 454">
            <a:extLst>
              <a:ext uri="{FF2B5EF4-FFF2-40B4-BE49-F238E27FC236}">
                <a16:creationId xmlns:a16="http://schemas.microsoft.com/office/drawing/2014/main" id="{0E3D3D53-B492-7470-A9C0-D981D0F3842F}"/>
              </a:ext>
            </a:extLst>
          </p:cNvPr>
          <p:cNvSpPr/>
          <p:nvPr userDrawn="1"/>
        </p:nvSpPr>
        <p:spPr>
          <a:xfrm>
            <a:off x="7572839" y="1"/>
            <a:ext cx="4621688" cy="4631557"/>
          </a:xfrm>
          <a:custGeom>
            <a:avLst/>
            <a:gdLst>
              <a:gd name="connsiteX0" fmla="*/ 3863329 w 4621688"/>
              <a:gd name="connsiteY0" fmla="*/ 1043089 h 4631557"/>
              <a:gd name="connsiteX1" fmla="*/ 3830714 w 4621688"/>
              <a:gd name="connsiteY1" fmla="*/ 1054084 h 4631557"/>
              <a:gd name="connsiteX2" fmla="*/ 3755757 w 4621688"/>
              <a:gd name="connsiteY2" fmla="*/ 1139509 h 4631557"/>
              <a:gd name="connsiteX3" fmla="*/ 3734181 w 4621688"/>
              <a:gd name="connsiteY3" fmla="*/ 1250824 h 4631557"/>
              <a:gd name="connsiteX4" fmla="*/ 3744732 w 4621688"/>
              <a:gd name="connsiteY4" fmla="*/ 1293647 h 4631557"/>
              <a:gd name="connsiteX5" fmla="*/ 3774134 w 4621688"/>
              <a:gd name="connsiteY5" fmla="*/ 1326501 h 4631557"/>
              <a:gd name="connsiteX6" fmla="*/ 3774621 w 4621688"/>
              <a:gd name="connsiteY6" fmla="*/ 1327320 h 4631557"/>
              <a:gd name="connsiteX7" fmla="*/ 3808462 w 4621688"/>
              <a:gd name="connsiteY7" fmla="*/ 1332683 h 4631557"/>
              <a:gd name="connsiteX8" fmla="*/ 3840857 w 4621688"/>
              <a:gd name="connsiteY8" fmla="*/ 1321326 h 4631557"/>
              <a:gd name="connsiteX9" fmla="*/ 3915572 w 4621688"/>
              <a:gd name="connsiteY9" fmla="*/ 1235907 h 4631557"/>
              <a:gd name="connsiteX10" fmla="*/ 3937127 w 4621688"/>
              <a:gd name="connsiteY10" fmla="*/ 1124739 h 4631557"/>
              <a:gd name="connsiteX11" fmla="*/ 3922318 w 4621688"/>
              <a:gd name="connsiteY11" fmla="*/ 1074062 h 4631557"/>
              <a:gd name="connsiteX12" fmla="*/ 3897144 w 4621688"/>
              <a:gd name="connsiteY12" fmla="*/ 1049090 h 4631557"/>
              <a:gd name="connsiteX13" fmla="*/ 3863329 w 4621688"/>
              <a:gd name="connsiteY13" fmla="*/ 1043089 h 4631557"/>
              <a:gd name="connsiteX14" fmla="*/ 3863163 w 4621688"/>
              <a:gd name="connsiteY14" fmla="*/ 1008758 h 4631557"/>
              <a:gd name="connsiteX15" fmla="*/ 3913095 w 4621688"/>
              <a:gd name="connsiteY15" fmla="*/ 1018963 h 4631557"/>
              <a:gd name="connsiteX16" fmla="*/ 3955195 w 4621688"/>
              <a:gd name="connsiteY16" fmla="*/ 1062858 h 4631557"/>
              <a:gd name="connsiteX17" fmla="*/ 3971209 w 4621688"/>
              <a:gd name="connsiteY17" fmla="*/ 1121551 h 4631557"/>
              <a:gd name="connsiteX18" fmla="*/ 3945793 w 4621688"/>
              <a:gd name="connsiteY18" fmla="*/ 1251954 h 4631557"/>
              <a:gd name="connsiteX19" fmla="*/ 3857066 w 4621688"/>
              <a:gd name="connsiteY19" fmla="*/ 1351248 h 4631557"/>
              <a:gd name="connsiteX20" fmla="*/ 3808179 w 4621688"/>
              <a:gd name="connsiteY20" fmla="*/ 1366669 h 4631557"/>
              <a:gd name="connsiteX21" fmla="*/ 3758040 w 4621688"/>
              <a:gd name="connsiteY21" fmla="*/ 1356338 h 4631557"/>
              <a:gd name="connsiteX22" fmla="*/ 3719842 w 4621688"/>
              <a:gd name="connsiteY22" fmla="*/ 1318771 h 4631557"/>
              <a:gd name="connsiteX23" fmla="*/ 3700072 w 4621688"/>
              <a:gd name="connsiteY23" fmla="*/ 1254045 h 4631557"/>
              <a:gd name="connsiteX24" fmla="*/ 3725711 w 4621688"/>
              <a:gd name="connsiteY24" fmla="*/ 1123564 h 4631557"/>
              <a:gd name="connsiteX25" fmla="*/ 3814508 w 4621688"/>
              <a:gd name="connsiteY25" fmla="*/ 1024166 h 4631557"/>
              <a:gd name="connsiteX26" fmla="*/ 3863163 w 4621688"/>
              <a:gd name="connsiteY26" fmla="*/ 1008758 h 4631557"/>
              <a:gd name="connsiteX27" fmla="*/ 3864328 w 4621688"/>
              <a:gd name="connsiteY27" fmla="*/ 964030 h 4631557"/>
              <a:gd name="connsiteX28" fmla="*/ 3853444 w 4621688"/>
              <a:gd name="connsiteY28" fmla="*/ 968273 h 4631557"/>
              <a:gd name="connsiteX29" fmla="*/ 3830539 w 4621688"/>
              <a:gd name="connsiteY29" fmla="*/ 975914 h 4631557"/>
              <a:gd name="connsiteX30" fmla="*/ 3812448 w 4621688"/>
              <a:gd name="connsiteY30" fmla="*/ 974814 h 4631557"/>
              <a:gd name="connsiteX31" fmla="*/ 3805490 w 4621688"/>
              <a:gd name="connsiteY31" fmla="*/ 973772 h 4631557"/>
              <a:gd name="connsiteX32" fmla="*/ 3781559 w 4621688"/>
              <a:gd name="connsiteY32" fmla="*/ 985354 h 4631557"/>
              <a:gd name="connsiteX33" fmla="*/ 3752922 w 4621688"/>
              <a:gd name="connsiteY33" fmla="*/ 999715 h 4631557"/>
              <a:gd name="connsiteX34" fmla="*/ 3731686 w 4621688"/>
              <a:gd name="connsiteY34" fmla="*/ 1008062 h 4631557"/>
              <a:gd name="connsiteX35" fmla="*/ 3716372 w 4621688"/>
              <a:gd name="connsiteY35" fmla="*/ 1025082 h 4631557"/>
              <a:gd name="connsiteX36" fmla="*/ 3705213 w 4621688"/>
              <a:gd name="connsiteY36" fmla="*/ 1047550 h 4631557"/>
              <a:gd name="connsiteX37" fmla="*/ 3699701 w 4621688"/>
              <a:gd name="connsiteY37" fmla="*/ 1058926 h 4631557"/>
              <a:gd name="connsiteX38" fmla="*/ 3660926 w 4621688"/>
              <a:gd name="connsiteY38" fmla="*/ 1118822 h 4631557"/>
              <a:gd name="connsiteX39" fmla="*/ 3643918 w 4621688"/>
              <a:gd name="connsiteY39" fmla="*/ 1144043 h 4631557"/>
              <a:gd name="connsiteX40" fmla="*/ 3606437 w 4621688"/>
              <a:gd name="connsiteY40" fmla="*/ 1296940 h 4631557"/>
              <a:gd name="connsiteX41" fmla="*/ 3762001 w 4621688"/>
              <a:gd name="connsiteY41" fmla="*/ 1421213 h 4631557"/>
              <a:gd name="connsiteX42" fmla="*/ 3818648 w 4621688"/>
              <a:gd name="connsiteY42" fmla="*/ 1429763 h 4631557"/>
              <a:gd name="connsiteX43" fmla="*/ 3880105 w 4621688"/>
              <a:gd name="connsiteY43" fmla="*/ 1402938 h 4631557"/>
              <a:gd name="connsiteX44" fmla="*/ 3925195 w 4621688"/>
              <a:gd name="connsiteY44" fmla="*/ 1353385 h 4631557"/>
              <a:gd name="connsiteX45" fmla="*/ 3986333 w 4621688"/>
              <a:gd name="connsiteY45" fmla="*/ 1213416 h 4631557"/>
              <a:gd name="connsiteX46" fmla="*/ 3988780 w 4621688"/>
              <a:gd name="connsiteY46" fmla="*/ 1207536 h 4631557"/>
              <a:gd name="connsiteX47" fmla="*/ 3995940 w 4621688"/>
              <a:gd name="connsiteY47" fmla="*/ 1197014 h 4631557"/>
              <a:gd name="connsiteX48" fmla="*/ 4012378 w 4621688"/>
              <a:gd name="connsiteY48" fmla="*/ 1164783 h 4631557"/>
              <a:gd name="connsiteX49" fmla="*/ 4013373 w 4621688"/>
              <a:gd name="connsiteY49" fmla="*/ 1128724 h 4631557"/>
              <a:gd name="connsiteX50" fmla="*/ 4011093 w 4621688"/>
              <a:gd name="connsiteY50" fmla="*/ 1120474 h 4631557"/>
              <a:gd name="connsiteX51" fmla="*/ 4004244 w 4621688"/>
              <a:gd name="connsiteY51" fmla="*/ 1087605 h 4631557"/>
              <a:gd name="connsiteX52" fmla="*/ 4009205 w 4621688"/>
              <a:gd name="connsiteY52" fmla="*/ 1051425 h 4631557"/>
              <a:gd name="connsiteX53" fmla="*/ 4012490 w 4621688"/>
              <a:gd name="connsiteY53" fmla="*/ 1028812 h 4631557"/>
              <a:gd name="connsiteX54" fmla="*/ 4006432 w 4621688"/>
              <a:gd name="connsiteY54" fmla="*/ 1007285 h 4631557"/>
              <a:gd name="connsiteX55" fmla="*/ 4004970 w 4621688"/>
              <a:gd name="connsiteY55" fmla="*/ 1004831 h 4631557"/>
              <a:gd name="connsiteX56" fmla="*/ 3950716 w 4621688"/>
              <a:gd name="connsiteY56" fmla="*/ 987100 h 4631557"/>
              <a:gd name="connsiteX57" fmla="*/ 3892154 w 4621688"/>
              <a:gd name="connsiteY57" fmla="*/ 971558 h 4631557"/>
              <a:gd name="connsiteX58" fmla="*/ 3886885 w 4621688"/>
              <a:gd name="connsiteY58" fmla="*/ 967659 h 4631557"/>
              <a:gd name="connsiteX59" fmla="*/ 3882514 w 4621688"/>
              <a:gd name="connsiteY59" fmla="*/ 964719 h 4631557"/>
              <a:gd name="connsiteX60" fmla="*/ 3864328 w 4621688"/>
              <a:gd name="connsiteY60" fmla="*/ 964030 h 4631557"/>
              <a:gd name="connsiteX61" fmla="*/ 3882883 w 4621688"/>
              <a:gd name="connsiteY61" fmla="*/ 924743 h 4631557"/>
              <a:gd name="connsiteX62" fmla="*/ 3907696 w 4621688"/>
              <a:gd name="connsiteY62" fmla="*/ 935775 h 4631557"/>
              <a:gd name="connsiteX63" fmla="*/ 3909788 w 4621688"/>
              <a:gd name="connsiteY63" fmla="*/ 939339 h 4631557"/>
              <a:gd name="connsiteX64" fmla="*/ 3953465 w 4621688"/>
              <a:gd name="connsiteY64" fmla="*/ 950394 h 4631557"/>
              <a:gd name="connsiteX65" fmla="*/ 3996228 w 4621688"/>
              <a:gd name="connsiteY65" fmla="*/ 957768 h 4631557"/>
              <a:gd name="connsiteX66" fmla="*/ 4032011 w 4621688"/>
              <a:gd name="connsiteY66" fmla="*/ 982168 h 4631557"/>
              <a:gd name="connsiteX67" fmla="*/ 4045888 w 4621688"/>
              <a:gd name="connsiteY67" fmla="*/ 1023803 h 4631557"/>
              <a:gd name="connsiteX68" fmla="*/ 4041601 w 4621688"/>
              <a:gd name="connsiteY68" fmla="*/ 1056611 h 4631557"/>
              <a:gd name="connsiteX69" fmla="*/ 4037696 w 4621688"/>
              <a:gd name="connsiteY69" fmla="*/ 1083305 h 4631557"/>
              <a:gd name="connsiteX70" fmla="*/ 4042992 w 4621688"/>
              <a:gd name="connsiteY70" fmla="*/ 1107850 h 4631557"/>
              <a:gd name="connsiteX71" fmla="*/ 4045321 w 4621688"/>
              <a:gd name="connsiteY71" fmla="*/ 1116808 h 4631557"/>
              <a:gd name="connsiteX72" fmla="*/ 4045243 w 4621688"/>
              <a:gd name="connsiteY72" fmla="*/ 1167130 h 4631557"/>
              <a:gd name="connsiteX73" fmla="*/ 4023304 w 4621688"/>
              <a:gd name="connsiteY73" fmla="*/ 1212570 h 4631557"/>
              <a:gd name="connsiteX74" fmla="*/ 4017624 w 4621688"/>
              <a:gd name="connsiteY74" fmla="*/ 1221096 h 4631557"/>
              <a:gd name="connsiteX75" fmla="*/ 3953249 w 4621688"/>
              <a:gd name="connsiteY75" fmla="*/ 1369991 h 4631557"/>
              <a:gd name="connsiteX76" fmla="*/ 3898230 w 4621688"/>
              <a:gd name="connsiteY76" fmla="*/ 1429761 h 4631557"/>
              <a:gd name="connsiteX77" fmla="*/ 3823752 w 4621688"/>
              <a:gd name="connsiteY77" fmla="*/ 1462187 h 4631557"/>
              <a:gd name="connsiteX78" fmla="*/ 3753271 w 4621688"/>
              <a:gd name="connsiteY78" fmla="*/ 1452230 h 4631557"/>
              <a:gd name="connsiteX79" fmla="*/ 3594208 w 4621688"/>
              <a:gd name="connsiteY79" fmla="*/ 1352201 h 4631557"/>
              <a:gd name="connsiteX80" fmla="*/ 3574475 w 4621688"/>
              <a:gd name="connsiteY80" fmla="*/ 1304434 h 4631557"/>
              <a:gd name="connsiteX81" fmla="*/ 3616413 w 4621688"/>
              <a:gd name="connsiteY81" fmla="*/ 1124504 h 4631557"/>
              <a:gd name="connsiteX82" fmla="*/ 3633637 w 4621688"/>
              <a:gd name="connsiteY82" fmla="*/ 1098428 h 4631557"/>
              <a:gd name="connsiteX83" fmla="*/ 3668014 w 4621688"/>
              <a:gd name="connsiteY83" fmla="*/ 1041138 h 4631557"/>
              <a:gd name="connsiteX84" fmla="*/ 3673123 w 4621688"/>
              <a:gd name="connsiteY84" fmla="*/ 1030341 h 4631557"/>
              <a:gd name="connsiteX85" fmla="*/ 3686354 w 4621688"/>
              <a:gd name="connsiteY85" fmla="*/ 1004417 h 4631557"/>
              <a:gd name="connsiteX86" fmla="*/ 3710443 w 4621688"/>
              <a:gd name="connsiteY86" fmla="*/ 977812 h 4631557"/>
              <a:gd name="connsiteX87" fmla="*/ 3743427 w 4621688"/>
              <a:gd name="connsiteY87" fmla="*/ 963615 h 4631557"/>
              <a:gd name="connsiteX88" fmla="*/ 3762672 w 4621688"/>
              <a:gd name="connsiteY88" fmla="*/ 952231 h 4631557"/>
              <a:gd name="connsiteX89" fmla="*/ 3805997 w 4621688"/>
              <a:gd name="connsiteY89" fmla="*/ 935075 h 4631557"/>
              <a:gd name="connsiteX90" fmla="*/ 3818391 w 4621688"/>
              <a:gd name="connsiteY90" fmla="*/ 936584 h 4631557"/>
              <a:gd name="connsiteX91" fmla="*/ 3827013 w 4621688"/>
              <a:gd name="connsiteY91" fmla="*/ 937391 h 4631557"/>
              <a:gd name="connsiteX92" fmla="*/ 3839129 w 4621688"/>
              <a:gd name="connsiteY92" fmla="*/ 932809 h 4631557"/>
              <a:gd name="connsiteX93" fmla="*/ 3855721 w 4621688"/>
              <a:gd name="connsiteY93" fmla="*/ 926295 h 4631557"/>
              <a:gd name="connsiteX94" fmla="*/ 3882883 w 4621688"/>
              <a:gd name="connsiteY94" fmla="*/ 924743 h 4631557"/>
              <a:gd name="connsiteX95" fmla="*/ 3917561 w 4621688"/>
              <a:gd name="connsiteY95" fmla="*/ 867622 h 4631557"/>
              <a:gd name="connsiteX96" fmla="*/ 3900669 w 4621688"/>
              <a:gd name="connsiteY96" fmla="*/ 867904 h 4631557"/>
              <a:gd name="connsiteX97" fmla="*/ 3883496 w 4621688"/>
              <a:gd name="connsiteY97" fmla="*/ 874012 h 4631557"/>
              <a:gd name="connsiteX98" fmla="*/ 3847479 w 4621688"/>
              <a:gd name="connsiteY98" fmla="*/ 882764 h 4631557"/>
              <a:gd name="connsiteX99" fmla="*/ 3820013 w 4621688"/>
              <a:gd name="connsiteY99" fmla="*/ 873956 h 4631557"/>
              <a:gd name="connsiteX100" fmla="*/ 3809515 w 4621688"/>
              <a:gd name="connsiteY100" fmla="*/ 869444 h 4631557"/>
              <a:gd name="connsiteX101" fmla="*/ 3769391 w 4621688"/>
              <a:gd name="connsiteY101" fmla="*/ 882492 h 4631557"/>
              <a:gd name="connsiteX102" fmla="*/ 3721727 w 4621688"/>
              <a:gd name="connsiteY102" fmla="*/ 900376 h 4631557"/>
              <a:gd name="connsiteX103" fmla="*/ 3685733 w 4621688"/>
              <a:gd name="connsiteY103" fmla="*/ 907274 h 4631557"/>
              <a:gd name="connsiteX104" fmla="*/ 3659915 w 4621688"/>
              <a:gd name="connsiteY104" fmla="*/ 933282 h 4631557"/>
              <a:gd name="connsiteX105" fmla="*/ 3644557 w 4621688"/>
              <a:gd name="connsiteY105" fmla="*/ 965645 h 4631557"/>
              <a:gd name="connsiteX106" fmla="*/ 3635768 w 4621688"/>
              <a:gd name="connsiteY106" fmla="*/ 985253 h 4631557"/>
              <a:gd name="connsiteX107" fmla="*/ 3566655 w 4621688"/>
              <a:gd name="connsiteY107" fmla="*/ 1086006 h 4631557"/>
              <a:gd name="connsiteX108" fmla="*/ 3545155 w 4621688"/>
              <a:gd name="connsiteY108" fmla="*/ 1112427 h 4631557"/>
              <a:gd name="connsiteX109" fmla="*/ 3478348 w 4621688"/>
              <a:gd name="connsiteY109" fmla="*/ 1344348 h 4631557"/>
              <a:gd name="connsiteX110" fmla="*/ 3648220 w 4621688"/>
              <a:gd name="connsiteY110" fmla="*/ 1480811 h 4631557"/>
              <a:gd name="connsiteX111" fmla="*/ 3717239 w 4621688"/>
              <a:gd name="connsiteY111" fmla="*/ 1508990 h 4631557"/>
              <a:gd name="connsiteX112" fmla="*/ 3731891 w 4621688"/>
              <a:gd name="connsiteY112" fmla="*/ 1516193 h 4631557"/>
              <a:gd name="connsiteX113" fmla="*/ 3793989 w 4621688"/>
              <a:gd name="connsiteY113" fmla="*/ 1539612 h 4631557"/>
              <a:gd name="connsiteX114" fmla="*/ 3933617 w 4621688"/>
              <a:gd name="connsiteY114" fmla="*/ 1463952 h 4631557"/>
              <a:gd name="connsiteX115" fmla="*/ 4033561 w 4621688"/>
              <a:gd name="connsiteY115" fmla="*/ 1299898 h 4631557"/>
              <a:gd name="connsiteX116" fmla="*/ 4037367 w 4621688"/>
              <a:gd name="connsiteY116" fmla="*/ 1295059 h 4631557"/>
              <a:gd name="connsiteX117" fmla="*/ 4052258 w 4621688"/>
              <a:gd name="connsiteY117" fmla="*/ 1280697 h 4631557"/>
              <a:gd name="connsiteX118" fmla="*/ 4098754 w 4621688"/>
              <a:gd name="connsiteY118" fmla="*/ 1171191 h 4631557"/>
              <a:gd name="connsiteX119" fmla="*/ 4096219 w 4621688"/>
              <a:gd name="connsiteY119" fmla="*/ 1159405 h 4631557"/>
              <a:gd name="connsiteX120" fmla="*/ 4089347 w 4621688"/>
              <a:gd name="connsiteY120" fmla="*/ 1105123 h 4631557"/>
              <a:gd name="connsiteX121" fmla="*/ 4111373 w 4621688"/>
              <a:gd name="connsiteY121" fmla="*/ 1047027 h 4631557"/>
              <a:gd name="connsiteX122" fmla="*/ 4126539 w 4621688"/>
              <a:gd name="connsiteY122" fmla="*/ 1009988 h 4631557"/>
              <a:gd name="connsiteX123" fmla="*/ 4122046 w 4621688"/>
              <a:gd name="connsiteY123" fmla="*/ 963535 h 4631557"/>
              <a:gd name="connsiteX124" fmla="*/ 4120589 w 4621688"/>
              <a:gd name="connsiteY124" fmla="*/ 961075 h 4631557"/>
              <a:gd name="connsiteX125" fmla="*/ 4039303 w 4621688"/>
              <a:gd name="connsiteY125" fmla="*/ 929083 h 4631557"/>
              <a:gd name="connsiteX126" fmla="*/ 3943721 w 4621688"/>
              <a:gd name="connsiteY126" fmla="*/ 892997 h 4631557"/>
              <a:gd name="connsiteX127" fmla="*/ 3937730 w 4621688"/>
              <a:gd name="connsiteY127" fmla="*/ 882882 h 4631557"/>
              <a:gd name="connsiteX128" fmla="*/ 3932877 w 4621688"/>
              <a:gd name="connsiteY128" fmla="*/ 874681 h 4631557"/>
              <a:gd name="connsiteX129" fmla="*/ 3917561 w 4621688"/>
              <a:gd name="connsiteY129" fmla="*/ 867622 h 4631557"/>
              <a:gd name="connsiteX130" fmla="*/ 3893673 w 4621688"/>
              <a:gd name="connsiteY130" fmla="*/ 832909 h 4631557"/>
              <a:gd name="connsiteX131" fmla="*/ 3926930 w 4621688"/>
              <a:gd name="connsiteY131" fmla="*/ 833510 h 4631557"/>
              <a:gd name="connsiteX132" fmla="*/ 3956274 w 4621688"/>
              <a:gd name="connsiteY132" fmla="*/ 849010 h 4631557"/>
              <a:gd name="connsiteX133" fmla="*/ 3965965 w 4621688"/>
              <a:gd name="connsiteY133" fmla="*/ 860995 h 4631557"/>
              <a:gd name="connsiteX134" fmla="*/ 3970174 w 4621688"/>
              <a:gd name="connsiteY134" fmla="*/ 868102 h 4631557"/>
              <a:gd name="connsiteX135" fmla="*/ 4044955 w 4621688"/>
              <a:gd name="connsiteY135" fmla="*/ 892871 h 4631557"/>
              <a:gd name="connsiteX136" fmla="*/ 4153144 w 4621688"/>
              <a:gd name="connsiteY136" fmla="*/ 945858 h 4631557"/>
              <a:gd name="connsiteX137" fmla="*/ 4161335 w 4621688"/>
              <a:gd name="connsiteY137" fmla="*/ 1014859 h 4631557"/>
              <a:gd name="connsiteX138" fmla="*/ 4141527 w 4621688"/>
              <a:gd name="connsiteY138" fmla="*/ 1063517 h 4631557"/>
              <a:gd name="connsiteX139" fmla="*/ 4123596 w 4621688"/>
              <a:gd name="connsiteY139" fmla="*/ 1108479 h 4631557"/>
              <a:gd name="connsiteX140" fmla="*/ 4129562 w 4621688"/>
              <a:gd name="connsiteY140" fmla="*/ 1151095 h 4631557"/>
              <a:gd name="connsiteX141" fmla="*/ 4132414 w 4621688"/>
              <a:gd name="connsiteY141" fmla="*/ 1163438 h 4631557"/>
              <a:gd name="connsiteX142" fmla="*/ 4124158 w 4621688"/>
              <a:gd name="connsiteY142" fmla="*/ 1241133 h 4631557"/>
              <a:gd name="connsiteX143" fmla="*/ 4077596 w 4621688"/>
              <a:gd name="connsiteY143" fmla="*/ 1304103 h 4631557"/>
              <a:gd name="connsiteX144" fmla="*/ 4064057 w 4621688"/>
              <a:gd name="connsiteY144" fmla="*/ 1316909 h 4631557"/>
              <a:gd name="connsiteX145" fmla="*/ 3961900 w 4621688"/>
              <a:gd name="connsiteY145" fmla="*/ 1484125 h 4631557"/>
              <a:gd name="connsiteX146" fmla="*/ 3789887 w 4621688"/>
              <a:gd name="connsiteY146" fmla="*/ 1571590 h 4631557"/>
              <a:gd name="connsiteX147" fmla="*/ 3716445 w 4621688"/>
              <a:gd name="connsiteY147" fmla="*/ 1545279 h 4631557"/>
              <a:gd name="connsiteX148" fmla="*/ 3702494 w 4621688"/>
              <a:gd name="connsiteY148" fmla="*/ 1538037 h 4631557"/>
              <a:gd name="connsiteX149" fmla="*/ 3636146 w 4621688"/>
              <a:gd name="connsiteY149" fmla="*/ 1511235 h 4631557"/>
              <a:gd name="connsiteX150" fmla="*/ 3464820 w 4621688"/>
              <a:gd name="connsiteY150" fmla="*/ 1394818 h 4631557"/>
              <a:gd name="connsiteX151" fmla="*/ 3446127 w 4621688"/>
              <a:gd name="connsiteY151" fmla="*/ 1353817 h 4631557"/>
              <a:gd name="connsiteX152" fmla="*/ 3518248 w 4621688"/>
              <a:gd name="connsiteY152" fmla="*/ 1089559 h 4631557"/>
              <a:gd name="connsiteX153" fmla="*/ 3539779 w 4621688"/>
              <a:gd name="connsiteY153" fmla="*/ 1063165 h 4631557"/>
              <a:gd name="connsiteX154" fmla="*/ 3604491 w 4621688"/>
              <a:gd name="connsiteY154" fmla="*/ 969427 h 4631557"/>
              <a:gd name="connsiteX155" fmla="*/ 3612534 w 4621688"/>
              <a:gd name="connsiteY155" fmla="*/ 951032 h 4631557"/>
              <a:gd name="connsiteX156" fmla="*/ 3630176 w 4621688"/>
              <a:gd name="connsiteY156" fmla="*/ 914353 h 4631557"/>
              <a:gd name="connsiteX157" fmla="*/ 3667666 w 4621688"/>
              <a:gd name="connsiteY157" fmla="*/ 876862 h 4631557"/>
              <a:gd name="connsiteX158" fmla="*/ 3719279 w 4621688"/>
              <a:gd name="connsiteY158" fmla="*/ 864905 h 4631557"/>
              <a:gd name="connsiteX159" fmla="*/ 3752354 w 4621688"/>
              <a:gd name="connsiteY159" fmla="*/ 851229 h 4631557"/>
              <a:gd name="connsiteX160" fmla="*/ 3817041 w 4621688"/>
              <a:gd name="connsiteY160" fmla="*/ 835097 h 4631557"/>
              <a:gd name="connsiteX161" fmla="*/ 3835131 w 4621688"/>
              <a:gd name="connsiteY161" fmla="*/ 842482 h 4631557"/>
              <a:gd name="connsiteX162" fmla="*/ 3848773 w 4621688"/>
              <a:gd name="connsiteY162" fmla="*/ 847302 h 4631557"/>
              <a:gd name="connsiteX163" fmla="*/ 3869650 w 4621688"/>
              <a:gd name="connsiteY163" fmla="*/ 841225 h 4631557"/>
              <a:gd name="connsiteX164" fmla="*/ 3893673 w 4621688"/>
              <a:gd name="connsiteY164" fmla="*/ 832909 h 4631557"/>
              <a:gd name="connsiteX165" fmla="*/ 3813490 w 4621688"/>
              <a:gd name="connsiteY165" fmla="*/ 766681 h 4631557"/>
              <a:gd name="connsiteX166" fmla="*/ 3755286 w 4621688"/>
              <a:gd name="connsiteY166" fmla="*/ 781220 h 4631557"/>
              <a:gd name="connsiteX167" fmla="*/ 3690913 w 4621688"/>
              <a:gd name="connsiteY167" fmla="*/ 801600 h 4631557"/>
              <a:gd name="connsiteX168" fmla="*/ 3603454 w 4621688"/>
              <a:gd name="connsiteY168" fmla="*/ 841920 h 4631557"/>
              <a:gd name="connsiteX169" fmla="*/ 3583240 w 4621688"/>
              <a:gd name="connsiteY169" fmla="*/ 884918 h 4631557"/>
              <a:gd name="connsiteX170" fmla="*/ 3571801 w 4621688"/>
              <a:gd name="connsiteY170" fmla="*/ 911991 h 4631557"/>
              <a:gd name="connsiteX171" fmla="*/ 3471667 w 4621688"/>
              <a:gd name="connsiteY171" fmla="*/ 1049964 h 4631557"/>
              <a:gd name="connsiteX172" fmla="*/ 3446612 w 4621688"/>
              <a:gd name="connsiteY172" fmla="*/ 1078468 h 4631557"/>
              <a:gd name="connsiteX173" fmla="*/ 3350173 w 4621688"/>
              <a:gd name="connsiteY173" fmla="*/ 1390742 h 4631557"/>
              <a:gd name="connsiteX174" fmla="*/ 3553027 w 4621688"/>
              <a:gd name="connsiteY174" fmla="*/ 1545318 h 4631557"/>
              <a:gd name="connsiteX175" fmla="*/ 3670311 w 4621688"/>
              <a:gd name="connsiteY175" fmla="*/ 1595508 h 4631557"/>
              <a:gd name="connsiteX176" fmla="*/ 3697691 w 4621688"/>
              <a:gd name="connsiteY176" fmla="*/ 1612895 h 4631557"/>
              <a:gd name="connsiteX177" fmla="*/ 3766780 w 4621688"/>
              <a:gd name="connsiteY177" fmla="*/ 1648800 h 4631557"/>
              <a:gd name="connsiteX178" fmla="*/ 3943998 w 4621688"/>
              <a:gd name="connsiteY178" fmla="*/ 1574494 h 4631557"/>
              <a:gd name="connsiteX179" fmla="*/ 4013287 w 4621688"/>
              <a:gd name="connsiteY179" fmla="*/ 1480293 h 4631557"/>
              <a:gd name="connsiteX180" fmla="*/ 4084655 w 4621688"/>
              <a:gd name="connsiteY180" fmla="*/ 1385234 h 4631557"/>
              <a:gd name="connsiteX181" fmla="*/ 4101606 w 4621688"/>
              <a:gd name="connsiteY181" fmla="*/ 1371872 h 4631557"/>
              <a:gd name="connsiteX182" fmla="*/ 4110405 w 4621688"/>
              <a:gd name="connsiteY182" fmla="*/ 1366662 h 4631557"/>
              <a:gd name="connsiteX183" fmla="*/ 4184964 w 4621688"/>
              <a:gd name="connsiteY183" fmla="*/ 1216159 h 4631557"/>
              <a:gd name="connsiteX184" fmla="*/ 4181595 w 4621688"/>
              <a:gd name="connsiteY184" fmla="*/ 1200435 h 4631557"/>
              <a:gd name="connsiteX185" fmla="*/ 4174601 w 4621688"/>
              <a:gd name="connsiteY185" fmla="*/ 1125921 h 4631557"/>
              <a:gd name="connsiteX186" fmla="*/ 4213133 w 4621688"/>
              <a:gd name="connsiteY186" fmla="*/ 1048085 h 4631557"/>
              <a:gd name="connsiteX187" fmla="*/ 4243108 w 4621688"/>
              <a:gd name="connsiteY187" fmla="*/ 993408 h 4631557"/>
              <a:gd name="connsiteX188" fmla="*/ 4242258 w 4621688"/>
              <a:gd name="connsiteY188" fmla="*/ 923016 h 4631557"/>
              <a:gd name="connsiteX189" fmla="*/ 4129252 w 4621688"/>
              <a:gd name="connsiteY189" fmla="*/ 870663 h 4631557"/>
              <a:gd name="connsiteX190" fmla="*/ 3999747 w 4621688"/>
              <a:gd name="connsiteY190" fmla="*/ 815523 h 4631557"/>
              <a:gd name="connsiteX191" fmla="*/ 3987450 w 4621688"/>
              <a:gd name="connsiteY191" fmla="*/ 794744 h 4631557"/>
              <a:gd name="connsiteX192" fmla="*/ 3983564 w 4621688"/>
              <a:gd name="connsiteY192" fmla="*/ 788185 h 4631557"/>
              <a:gd name="connsiteX193" fmla="*/ 3961352 w 4621688"/>
              <a:gd name="connsiteY193" fmla="*/ 774817 h 4631557"/>
              <a:gd name="connsiteX194" fmla="*/ 3935382 w 4621688"/>
              <a:gd name="connsiteY194" fmla="*/ 773874 h 4631557"/>
              <a:gd name="connsiteX195" fmla="*/ 3911472 w 4621688"/>
              <a:gd name="connsiteY195" fmla="*/ 781754 h 4631557"/>
              <a:gd name="connsiteX196" fmla="*/ 3864243 w 4621688"/>
              <a:gd name="connsiteY196" fmla="*/ 791625 h 4631557"/>
              <a:gd name="connsiteX197" fmla="*/ 3829093 w 4621688"/>
              <a:gd name="connsiteY197" fmla="*/ 775506 h 4631557"/>
              <a:gd name="connsiteX198" fmla="*/ 3813490 w 4621688"/>
              <a:gd name="connsiteY198" fmla="*/ 766681 h 4631557"/>
              <a:gd name="connsiteX199" fmla="*/ 3782541 w 4621688"/>
              <a:gd name="connsiteY199" fmla="*/ 735317 h 4631557"/>
              <a:gd name="connsiteX200" fmla="*/ 3827128 w 4621688"/>
              <a:gd name="connsiteY200" fmla="*/ 736444 h 4631557"/>
              <a:gd name="connsiteX201" fmla="*/ 3850309 w 4621688"/>
              <a:gd name="connsiteY201" fmla="*/ 749280 h 4631557"/>
              <a:gd name="connsiteX202" fmla="*/ 3870309 w 4621688"/>
              <a:gd name="connsiteY202" fmla="*/ 759237 h 4631557"/>
              <a:gd name="connsiteX203" fmla="*/ 3900521 w 4621688"/>
              <a:gd name="connsiteY203" fmla="*/ 751336 h 4631557"/>
              <a:gd name="connsiteX204" fmla="*/ 3931859 w 4621688"/>
              <a:gd name="connsiteY204" fmla="*/ 741607 h 4631557"/>
              <a:gd name="connsiteX205" fmla="*/ 3975264 w 4621688"/>
              <a:gd name="connsiteY205" fmla="*/ 744502 h 4631557"/>
              <a:gd name="connsiteX206" fmla="*/ 4011511 w 4621688"/>
              <a:gd name="connsiteY206" fmla="*/ 768312 h 4631557"/>
              <a:gd name="connsiteX207" fmla="*/ 4022189 w 4621688"/>
              <a:gd name="connsiteY207" fmla="*/ 786356 h 4631557"/>
              <a:gd name="connsiteX208" fmla="*/ 4028661 w 4621688"/>
              <a:gd name="connsiteY208" fmla="*/ 797295 h 4631557"/>
              <a:gd name="connsiteX209" fmla="*/ 4135474 w 4621688"/>
              <a:gd name="connsiteY209" fmla="*/ 838545 h 4631557"/>
              <a:gd name="connsiteX210" fmla="*/ 4274893 w 4621688"/>
              <a:gd name="connsiteY210" fmla="*/ 911072 h 4631557"/>
              <a:gd name="connsiteX211" fmla="*/ 4277038 w 4621688"/>
              <a:gd name="connsiteY211" fmla="*/ 1004333 h 4631557"/>
              <a:gd name="connsiteX212" fmla="*/ 4241179 w 4621688"/>
              <a:gd name="connsiteY212" fmla="*/ 1069139 h 4631557"/>
              <a:gd name="connsiteX213" fmla="*/ 4208405 w 4621688"/>
              <a:gd name="connsiteY213" fmla="*/ 1132852 h 4631557"/>
              <a:gd name="connsiteX214" fmla="*/ 4215065 w 4621688"/>
              <a:gd name="connsiteY214" fmla="*/ 1194276 h 4631557"/>
              <a:gd name="connsiteX215" fmla="*/ 4218608 w 4621688"/>
              <a:gd name="connsiteY215" fmla="*/ 1210265 h 4631557"/>
              <a:gd name="connsiteX216" fmla="*/ 4132051 w 4621688"/>
              <a:gd name="connsiteY216" fmla="*/ 1394460 h 4631557"/>
              <a:gd name="connsiteX217" fmla="*/ 4121057 w 4621688"/>
              <a:gd name="connsiteY217" fmla="*/ 1400974 h 4631557"/>
              <a:gd name="connsiteX218" fmla="*/ 4109299 w 4621688"/>
              <a:gd name="connsiteY218" fmla="*/ 1410508 h 4631557"/>
              <a:gd name="connsiteX219" fmla="*/ 4041835 w 4621688"/>
              <a:gd name="connsiteY219" fmla="*/ 1500315 h 4631557"/>
              <a:gd name="connsiteX220" fmla="*/ 3969944 w 4621688"/>
              <a:gd name="connsiteY220" fmla="*/ 1598275 h 4631557"/>
              <a:gd name="connsiteX221" fmla="*/ 3760419 w 4621688"/>
              <a:gd name="connsiteY221" fmla="*/ 1685060 h 4631557"/>
              <a:gd name="connsiteX222" fmla="*/ 3681722 w 4621688"/>
              <a:gd name="connsiteY222" fmla="*/ 1644882 h 4631557"/>
              <a:gd name="connsiteX223" fmla="*/ 3655560 w 4621688"/>
              <a:gd name="connsiteY223" fmla="*/ 1628244 h 4631557"/>
              <a:gd name="connsiteX224" fmla="*/ 3544457 w 4621688"/>
              <a:gd name="connsiteY224" fmla="*/ 1581053 h 4631557"/>
              <a:gd name="connsiteX225" fmla="*/ 3338298 w 4621688"/>
              <a:gd name="connsiteY225" fmla="*/ 1444662 h 4631557"/>
              <a:gd name="connsiteX226" fmla="*/ 3319399 w 4621688"/>
              <a:gd name="connsiteY226" fmla="*/ 1405244 h 4631557"/>
              <a:gd name="connsiteX227" fmla="*/ 3422099 w 4621688"/>
              <a:gd name="connsiteY227" fmla="*/ 1058993 h 4631557"/>
              <a:gd name="connsiteX228" fmla="*/ 3447246 w 4621688"/>
              <a:gd name="connsiteY228" fmla="*/ 1030073 h 4631557"/>
              <a:gd name="connsiteX229" fmla="*/ 3541847 w 4621688"/>
              <a:gd name="connsiteY229" fmla="*/ 900205 h 4631557"/>
              <a:gd name="connsiteX230" fmla="*/ 3552643 w 4621688"/>
              <a:gd name="connsiteY230" fmla="*/ 874604 h 4631557"/>
              <a:gd name="connsiteX231" fmla="*/ 3574979 w 4621688"/>
              <a:gd name="connsiteY231" fmla="*/ 827036 h 4631557"/>
              <a:gd name="connsiteX232" fmla="*/ 3694098 w 4621688"/>
              <a:gd name="connsiteY232" fmla="*/ 769413 h 4631557"/>
              <a:gd name="connsiteX233" fmla="*/ 3741432 w 4621688"/>
              <a:gd name="connsiteY233" fmla="*/ 752834 h 4631557"/>
              <a:gd name="connsiteX234" fmla="*/ 3782541 w 4621688"/>
              <a:gd name="connsiteY234" fmla="*/ 735317 h 4631557"/>
              <a:gd name="connsiteX235" fmla="*/ 3802067 w 4621688"/>
              <a:gd name="connsiteY235" fmla="*/ 661413 h 4631557"/>
              <a:gd name="connsiteX236" fmla="*/ 3743350 w 4621688"/>
              <a:gd name="connsiteY236" fmla="*/ 680800 h 4631557"/>
              <a:gd name="connsiteX237" fmla="*/ 3662985 w 4621688"/>
              <a:gd name="connsiteY237" fmla="*/ 703672 h 4631557"/>
              <a:gd name="connsiteX238" fmla="*/ 3547262 w 4621688"/>
              <a:gd name="connsiteY238" fmla="*/ 752617 h 4631557"/>
              <a:gd name="connsiteX239" fmla="*/ 3522354 w 4621688"/>
              <a:gd name="connsiteY239" fmla="*/ 806505 h 4631557"/>
              <a:gd name="connsiteX240" fmla="*/ 3508012 w 4621688"/>
              <a:gd name="connsiteY240" fmla="*/ 841202 h 4631557"/>
              <a:gd name="connsiteX241" fmla="*/ 3377159 w 4621688"/>
              <a:gd name="connsiteY241" fmla="*/ 1015062 h 4631557"/>
              <a:gd name="connsiteX242" fmla="*/ 3347773 w 4621688"/>
              <a:gd name="connsiteY242" fmla="*/ 1046895 h 4631557"/>
              <a:gd name="connsiteX243" fmla="*/ 3221669 w 4621688"/>
              <a:gd name="connsiteY243" fmla="*/ 1439493 h 4631557"/>
              <a:gd name="connsiteX244" fmla="*/ 3463378 w 4621688"/>
              <a:gd name="connsiteY244" fmla="*/ 1613912 h 4631557"/>
              <a:gd name="connsiteX245" fmla="*/ 3624029 w 4621688"/>
              <a:gd name="connsiteY245" fmla="*/ 1683481 h 4631557"/>
              <a:gd name="connsiteX246" fmla="*/ 3661830 w 4621688"/>
              <a:gd name="connsiteY246" fmla="*/ 1710936 h 4631557"/>
              <a:gd name="connsiteX247" fmla="*/ 3740294 w 4621688"/>
              <a:gd name="connsiteY247" fmla="*/ 1760115 h 4631557"/>
              <a:gd name="connsiteX248" fmla="*/ 3956496 w 4621688"/>
              <a:gd name="connsiteY248" fmla="*/ 1685259 h 4631557"/>
              <a:gd name="connsiteX249" fmla="*/ 4036866 w 4621688"/>
              <a:gd name="connsiteY249" fmla="*/ 1587818 h 4631557"/>
              <a:gd name="connsiteX250" fmla="*/ 4135674 w 4621688"/>
              <a:gd name="connsiteY250" fmla="*/ 1473922 h 4631557"/>
              <a:gd name="connsiteX251" fmla="*/ 4156692 w 4621688"/>
              <a:gd name="connsiteY251" fmla="*/ 1459259 h 4631557"/>
              <a:gd name="connsiteX252" fmla="*/ 4169065 w 4621688"/>
              <a:gd name="connsiteY252" fmla="*/ 1451925 h 4631557"/>
              <a:gd name="connsiteX253" fmla="*/ 4273431 w 4621688"/>
              <a:gd name="connsiteY253" fmla="*/ 1259045 h 4631557"/>
              <a:gd name="connsiteX254" fmla="*/ 4269394 w 4621688"/>
              <a:gd name="connsiteY254" fmla="*/ 1239641 h 4631557"/>
              <a:gd name="connsiteX255" fmla="*/ 4262285 w 4621688"/>
              <a:gd name="connsiteY255" fmla="*/ 1144892 h 4631557"/>
              <a:gd name="connsiteX256" fmla="*/ 4316391 w 4621688"/>
              <a:gd name="connsiteY256" fmla="*/ 1048232 h 4631557"/>
              <a:gd name="connsiteX257" fmla="*/ 4360992 w 4621688"/>
              <a:gd name="connsiteY257" fmla="*/ 977508 h 4631557"/>
              <a:gd name="connsiteX258" fmla="*/ 4364331 w 4621688"/>
              <a:gd name="connsiteY258" fmla="*/ 882848 h 4631557"/>
              <a:gd name="connsiteX259" fmla="*/ 4220734 w 4621688"/>
              <a:gd name="connsiteY259" fmla="*/ 812054 h 4631557"/>
              <a:gd name="connsiteX260" fmla="*/ 4058079 w 4621688"/>
              <a:gd name="connsiteY260" fmla="*/ 738517 h 4631557"/>
              <a:gd name="connsiteX261" fmla="*/ 4047071 w 4621688"/>
              <a:gd name="connsiteY261" fmla="*/ 719924 h 4631557"/>
              <a:gd name="connsiteX262" fmla="*/ 4039301 w 4621688"/>
              <a:gd name="connsiteY262" fmla="*/ 706804 h 4631557"/>
              <a:gd name="connsiteX263" fmla="*/ 4036551 w 4621688"/>
              <a:gd name="connsiteY263" fmla="*/ 702154 h 4631557"/>
              <a:gd name="connsiteX264" fmla="*/ 4007562 w 4621688"/>
              <a:gd name="connsiteY264" fmla="*/ 682220 h 4631557"/>
              <a:gd name="connsiteX265" fmla="*/ 3972348 w 4621688"/>
              <a:gd name="connsiteY265" fmla="*/ 679599 h 4631557"/>
              <a:gd name="connsiteX266" fmla="*/ 3941010 w 4621688"/>
              <a:gd name="connsiteY266" fmla="*/ 689328 h 4631557"/>
              <a:gd name="connsiteX267" fmla="*/ 3882291 w 4621688"/>
              <a:gd name="connsiteY267" fmla="*/ 700470 h 4631557"/>
              <a:gd name="connsiteX268" fmla="*/ 3840722 w 4621688"/>
              <a:gd name="connsiteY268" fmla="*/ 678534 h 4631557"/>
              <a:gd name="connsiteX269" fmla="*/ 3820231 w 4621688"/>
              <a:gd name="connsiteY269" fmla="*/ 665215 h 4631557"/>
              <a:gd name="connsiteX270" fmla="*/ 3802067 w 4621688"/>
              <a:gd name="connsiteY270" fmla="*/ 661413 h 4631557"/>
              <a:gd name="connsiteX271" fmla="*/ 3779884 w 4621688"/>
              <a:gd name="connsiteY271" fmla="*/ 631521 h 4631557"/>
              <a:gd name="connsiteX272" fmla="*/ 3834284 w 4621688"/>
              <a:gd name="connsiteY272" fmla="*/ 635069 h 4631557"/>
              <a:gd name="connsiteX273" fmla="*/ 3862423 w 4621688"/>
              <a:gd name="connsiteY273" fmla="*/ 653129 h 4631557"/>
              <a:gd name="connsiteX274" fmla="*/ 3889216 w 4621688"/>
              <a:gd name="connsiteY274" fmla="*/ 668293 h 4631557"/>
              <a:gd name="connsiteX275" fmla="*/ 3929472 w 4621688"/>
              <a:gd name="connsiteY275" fmla="*/ 659199 h 4631557"/>
              <a:gd name="connsiteX276" fmla="*/ 3968564 w 4621688"/>
              <a:gd name="connsiteY276" fmla="*/ 647501 h 4631557"/>
              <a:gd name="connsiteX277" fmla="*/ 4021628 w 4621688"/>
              <a:gd name="connsiteY277" fmla="*/ 652682 h 4631557"/>
              <a:gd name="connsiteX278" fmla="*/ 4064480 w 4621688"/>
              <a:gd name="connsiteY278" fmla="*/ 684136 h 4631557"/>
              <a:gd name="connsiteX279" fmla="*/ 4078074 w 4621688"/>
              <a:gd name="connsiteY279" fmla="*/ 707102 h 4631557"/>
              <a:gd name="connsiteX280" fmla="*/ 4086976 w 4621688"/>
              <a:gd name="connsiteY280" fmla="*/ 722141 h 4631557"/>
              <a:gd name="connsiteX281" fmla="*/ 4226133 w 4621688"/>
              <a:gd name="connsiteY281" fmla="*/ 780425 h 4631557"/>
              <a:gd name="connsiteX282" fmla="*/ 4396193 w 4621688"/>
              <a:gd name="connsiteY282" fmla="*/ 872106 h 4631557"/>
              <a:gd name="connsiteX283" fmla="*/ 4392224 w 4621688"/>
              <a:gd name="connsiteY283" fmla="*/ 990775 h 4631557"/>
              <a:gd name="connsiteX284" fmla="*/ 4341908 w 4621688"/>
              <a:gd name="connsiteY284" fmla="*/ 1071895 h 4631557"/>
              <a:gd name="connsiteX285" fmla="*/ 4295845 w 4621688"/>
              <a:gd name="connsiteY285" fmla="*/ 1147189 h 4631557"/>
              <a:gd name="connsiteX286" fmla="*/ 4301537 w 4621688"/>
              <a:gd name="connsiteY286" fmla="*/ 1235008 h 4631557"/>
              <a:gd name="connsiteX287" fmla="*/ 4305483 w 4621688"/>
              <a:gd name="connsiteY287" fmla="*/ 1254828 h 4631557"/>
              <a:gd name="connsiteX288" fmla="*/ 4187745 w 4621688"/>
              <a:gd name="connsiteY288" fmla="*/ 1482218 h 4631557"/>
              <a:gd name="connsiteX289" fmla="*/ 4173730 w 4621688"/>
              <a:gd name="connsiteY289" fmla="*/ 1490520 h 4631557"/>
              <a:gd name="connsiteX290" fmla="*/ 4156675 w 4621688"/>
              <a:gd name="connsiteY290" fmla="*/ 1502469 h 4631557"/>
              <a:gd name="connsiteX291" fmla="*/ 4062494 w 4621688"/>
              <a:gd name="connsiteY291" fmla="*/ 1611040 h 4631557"/>
              <a:gd name="connsiteX292" fmla="*/ 3979738 w 4621688"/>
              <a:gd name="connsiteY292" fmla="*/ 1711383 h 4631557"/>
              <a:gd name="connsiteX293" fmla="*/ 3729220 w 4621688"/>
              <a:gd name="connsiteY293" fmla="*/ 1792142 h 4631557"/>
              <a:gd name="connsiteX294" fmla="*/ 3642896 w 4621688"/>
              <a:gd name="connsiteY294" fmla="*/ 1739137 h 4631557"/>
              <a:gd name="connsiteX295" fmla="*/ 3606453 w 4621688"/>
              <a:gd name="connsiteY295" fmla="*/ 1712720 h 4631557"/>
              <a:gd name="connsiteX296" fmla="*/ 3454247 w 4621688"/>
              <a:gd name="connsiteY296" fmla="*/ 1647384 h 4631557"/>
              <a:gd name="connsiteX297" fmla="*/ 3210598 w 4621688"/>
              <a:gd name="connsiteY297" fmla="*/ 1492196 h 4631557"/>
              <a:gd name="connsiteX298" fmla="*/ 3191579 w 4621688"/>
              <a:gd name="connsiteY298" fmla="*/ 1453222 h 4631557"/>
              <a:gd name="connsiteX299" fmla="*/ 3324207 w 4621688"/>
              <a:gd name="connsiteY299" fmla="*/ 1024675 h 4631557"/>
              <a:gd name="connsiteX300" fmla="*/ 3353784 w 4621688"/>
              <a:gd name="connsiteY300" fmla="*/ 993121 h 4631557"/>
              <a:gd name="connsiteX301" fmla="*/ 3478642 w 4621688"/>
              <a:gd name="connsiteY301" fmla="*/ 827949 h 4631557"/>
              <a:gd name="connsiteX302" fmla="*/ 3492280 w 4621688"/>
              <a:gd name="connsiteY302" fmla="*/ 795164 h 4631557"/>
              <a:gd name="connsiteX303" fmla="*/ 3519372 w 4621688"/>
              <a:gd name="connsiteY303" fmla="*/ 736267 h 4631557"/>
              <a:gd name="connsiteX304" fmla="*/ 3666482 w 4621688"/>
              <a:gd name="connsiteY304" fmla="*/ 671322 h 4631557"/>
              <a:gd name="connsiteX305" fmla="*/ 3729197 w 4621688"/>
              <a:gd name="connsiteY305" fmla="*/ 651880 h 4631557"/>
              <a:gd name="connsiteX306" fmla="*/ 3779884 w 4621688"/>
              <a:gd name="connsiteY306" fmla="*/ 631521 h 4631557"/>
              <a:gd name="connsiteX307" fmla="*/ 3803661 w 4621688"/>
              <a:gd name="connsiteY307" fmla="*/ 558526 h 4631557"/>
              <a:gd name="connsiteX308" fmla="*/ 3730932 w 4621688"/>
              <a:gd name="connsiteY308" fmla="*/ 581110 h 4631557"/>
              <a:gd name="connsiteX309" fmla="*/ 3634578 w 4621688"/>
              <a:gd name="connsiteY309" fmla="*/ 606411 h 4631557"/>
              <a:gd name="connsiteX310" fmla="*/ 3490930 w 4621688"/>
              <a:gd name="connsiteY310" fmla="*/ 663411 h 4631557"/>
              <a:gd name="connsiteX311" fmla="*/ 3463556 w 4621688"/>
              <a:gd name="connsiteY311" fmla="*/ 726854 h 4631557"/>
              <a:gd name="connsiteX312" fmla="*/ 3446403 w 4621688"/>
              <a:gd name="connsiteY312" fmla="*/ 768762 h 4631557"/>
              <a:gd name="connsiteX313" fmla="*/ 3284994 w 4621688"/>
              <a:gd name="connsiteY313" fmla="*/ 978821 h 4631557"/>
              <a:gd name="connsiteX314" fmla="*/ 3251529 w 4621688"/>
              <a:gd name="connsiteY314" fmla="*/ 1013762 h 4631557"/>
              <a:gd name="connsiteX315" fmla="*/ 3095581 w 4621688"/>
              <a:gd name="connsiteY315" fmla="*/ 1487571 h 4631557"/>
              <a:gd name="connsiteX316" fmla="*/ 3377033 w 4621688"/>
              <a:gd name="connsiteY316" fmla="*/ 1682788 h 4631557"/>
              <a:gd name="connsiteX317" fmla="*/ 3577757 w 4621688"/>
              <a:gd name="connsiteY317" fmla="*/ 1771076 h 4631557"/>
              <a:gd name="connsiteX318" fmla="*/ 3624992 w 4621688"/>
              <a:gd name="connsiteY318" fmla="*/ 1808827 h 4631557"/>
              <a:gd name="connsiteX319" fmla="*/ 3712695 w 4621688"/>
              <a:gd name="connsiteY319" fmla="*/ 1869892 h 4631557"/>
              <a:gd name="connsiteX320" fmla="*/ 3962518 w 4621688"/>
              <a:gd name="connsiteY320" fmla="*/ 1797284 h 4631557"/>
              <a:gd name="connsiteX321" fmla="*/ 4051888 w 4621688"/>
              <a:gd name="connsiteY321" fmla="*/ 1697459 h 4631557"/>
              <a:gd name="connsiteX322" fmla="*/ 4179743 w 4621688"/>
              <a:gd name="connsiteY322" fmla="*/ 1564881 h 4631557"/>
              <a:gd name="connsiteX323" fmla="*/ 4205282 w 4621688"/>
              <a:gd name="connsiteY323" fmla="*/ 1549762 h 4631557"/>
              <a:gd name="connsiteX324" fmla="*/ 4221233 w 4621688"/>
              <a:gd name="connsiteY324" fmla="*/ 1540309 h 4631557"/>
              <a:gd name="connsiteX325" fmla="*/ 4355698 w 4621688"/>
              <a:gd name="connsiteY325" fmla="*/ 1304871 h 4631557"/>
              <a:gd name="connsiteX326" fmla="*/ 4350969 w 4621688"/>
              <a:gd name="connsiteY326" fmla="*/ 1281820 h 4631557"/>
              <a:gd name="connsiteX327" fmla="*/ 4343639 w 4621688"/>
              <a:gd name="connsiteY327" fmla="*/ 1167259 h 4631557"/>
              <a:gd name="connsiteX328" fmla="*/ 4413758 w 4621688"/>
              <a:gd name="connsiteY328" fmla="*/ 1051882 h 4631557"/>
              <a:gd name="connsiteX329" fmla="*/ 4473208 w 4621688"/>
              <a:gd name="connsiteY329" fmla="*/ 964246 h 4631557"/>
              <a:gd name="connsiteX330" fmla="*/ 4480846 w 4621688"/>
              <a:gd name="connsiteY330" fmla="*/ 844883 h 4631557"/>
              <a:gd name="connsiteX331" fmla="*/ 4306390 w 4621688"/>
              <a:gd name="connsiteY331" fmla="*/ 755804 h 4631557"/>
              <a:gd name="connsiteX332" fmla="*/ 4111822 w 4621688"/>
              <a:gd name="connsiteY332" fmla="*/ 665348 h 4631557"/>
              <a:gd name="connsiteX333" fmla="*/ 4100306 w 4621688"/>
              <a:gd name="connsiteY333" fmla="*/ 641514 h 4631557"/>
              <a:gd name="connsiteX334" fmla="*/ 4090571 w 4621688"/>
              <a:gd name="connsiteY334" fmla="*/ 620684 h 4631557"/>
              <a:gd name="connsiteX335" fmla="*/ 4088811 w 4621688"/>
              <a:gd name="connsiteY335" fmla="*/ 617697 h 4631557"/>
              <a:gd name="connsiteX336" fmla="*/ 4052946 w 4621688"/>
              <a:gd name="connsiteY336" fmla="*/ 591131 h 4631557"/>
              <a:gd name="connsiteX337" fmla="*/ 4008437 w 4621688"/>
              <a:gd name="connsiteY337" fmla="*/ 586622 h 4631557"/>
              <a:gd name="connsiteX338" fmla="*/ 3970316 w 4621688"/>
              <a:gd name="connsiteY338" fmla="*/ 598095 h 4631557"/>
              <a:gd name="connsiteX339" fmla="*/ 3900666 w 4621688"/>
              <a:gd name="connsiteY339" fmla="*/ 610190 h 4631557"/>
              <a:gd name="connsiteX340" fmla="*/ 3851817 w 4621688"/>
              <a:gd name="connsiteY340" fmla="*/ 582229 h 4631557"/>
              <a:gd name="connsiteX341" fmla="*/ 3826697 w 4621688"/>
              <a:gd name="connsiteY341" fmla="*/ 564243 h 4631557"/>
              <a:gd name="connsiteX342" fmla="*/ 3803661 w 4621688"/>
              <a:gd name="connsiteY342" fmla="*/ 558526 h 4631557"/>
              <a:gd name="connsiteX343" fmla="*/ 3810230 w 4621688"/>
              <a:gd name="connsiteY343" fmla="*/ 527185 h 4631557"/>
              <a:gd name="connsiteX344" fmla="*/ 3843619 w 4621688"/>
              <a:gd name="connsiteY344" fmla="*/ 535776 h 4631557"/>
              <a:gd name="connsiteX345" fmla="*/ 3876799 w 4621688"/>
              <a:gd name="connsiteY345" fmla="*/ 558593 h 4631557"/>
              <a:gd name="connsiteX346" fmla="*/ 3910274 w 4621688"/>
              <a:gd name="connsiteY346" fmla="*/ 579400 h 4631557"/>
              <a:gd name="connsiteX347" fmla="*/ 3960713 w 4621688"/>
              <a:gd name="connsiteY347" fmla="*/ 568706 h 4631557"/>
              <a:gd name="connsiteX348" fmla="*/ 4007001 w 4621688"/>
              <a:gd name="connsiteY348" fmla="*/ 555357 h 4631557"/>
              <a:gd name="connsiteX349" fmla="*/ 4070087 w 4621688"/>
              <a:gd name="connsiteY349" fmla="*/ 562478 h 4631557"/>
              <a:gd name="connsiteX350" fmla="*/ 4119997 w 4621688"/>
              <a:gd name="connsiteY350" fmla="*/ 601426 h 4631557"/>
              <a:gd name="connsiteX351" fmla="*/ 4134259 w 4621688"/>
              <a:gd name="connsiteY351" fmla="*/ 629906 h 4631557"/>
              <a:gd name="connsiteX352" fmla="*/ 4143940 w 4621688"/>
              <a:gd name="connsiteY352" fmla="*/ 650020 h 4631557"/>
              <a:gd name="connsiteX353" fmla="*/ 4314522 w 4621688"/>
              <a:gd name="connsiteY353" fmla="*/ 724405 h 4631557"/>
              <a:gd name="connsiteX354" fmla="*/ 4515656 w 4621688"/>
              <a:gd name="connsiteY354" fmla="*/ 835348 h 4631557"/>
              <a:gd name="connsiteX355" fmla="*/ 4508043 w 4621688"/>
              <a:gd name="connsiteY355" fmla="*/ 977956 h 4631557"/>
              <a:gd name="connsiteX356" fmla="*/ 4442716 w 4621688"/>
              <a:gd name="connsiteY356" fmla="*/ 1075725 h 4631557"/>
              <a:gd name="connsiteX357" fmla="*/ 4379926 w 4621688"/>
              <a:gd name="connsiteY357" fmla="*/ 1177156 h 4631557"/>
              <a:gd name="connsiteX358" fmla="*/ 4387653 w 4621688"/>
              <a:gd name="connsiteY358" fmla="*/ 1276710 h 4631557"/>
              <a:gd name="connsiteX359" fmla="*/ 4392442 w 4621688"/>
              <a:gd name="connsiteY359" fmla="*/ 1300458 h 4631557"/>
              <a:gd name="connsiteX360" fmla="*/ 4243617 w 4621688"/>
              <a:gd name="connsiteY360" fmla="*/ 1570633 h 4631557"/>
              <a:gd name="connsiteX361" fmla="*/ 4226023 w 4621688"/>
              <a:gd name="connsiteY361" fmla="*/ 1581056 h 4631557"/>
              <a:gd name="connsiteX362" fmla="*/ 4203769 w 4621688"/>
              <a:gd name="connsiteY362" fmla="*/ 1594235 h 4631557"/>
              <a:gd name="connsiteX363" fmla="*/ 4081152 w 4621688"/>
              <a:gd name="connsiteY363" fmla="*/ 1721863 h 4631557"/>
              <a:gd name="connsiteX364" fmla="*/ 3989277 w 4621688"/>
              <a:gd name="connsiteY364" fmla="*/ 1824266 h 4631557"/>
              <a:gd name="connsiteX365" fmla="*/ 3699088 w 4621688"/>
              <a:gd name="connsiteY365" fmla="*/ 1904526 h 4631557"/>
              <a:gd name="connsiteX366" fmla="*/ 3604001 w 4621688"/>
              <a:gd name="connsiteY366" fmla="*/ 1838622 h 4631557"/>
              <a:gd name="connsiteX367" fmla="*/ 3558470 w 4621688"/>
              <a:gd name="connsiteY367" fmla="*/ 1802437 h 4631557"/>
              <a:gd name="connsiteX368" fmla="*/ 3366293 w 4621688"/>
              <a:gd name="connsiteY368" fmla="*/ 1719796 h 4631557"/>
              <a:gd name="connsiteX369" fmla="*/ 3083328 w 4621688"/>
              <a:gd name="connsiteY369" fmla="*/ 1543970 h 4631557"/>
              <a:gd name="connsiteX370" fmla="*/ 3063638 w 4621688"/>
              <a:gd name="connsiteY370" fmla="*/ 1505006 h 4631557"/>
              <a:gd name="connsiteX371" fmla="*/ 3226202 w 4621688"/>
              <a:gd name="connsiteY371" fmla="*/ 994831 h 4631557"/>
              <a:gd name="connsiteX372" fmla="*/ 3260228 w 4621688"/>
              <a:gd name="connsiteY372" fmla="*/ 959506 h 4631557"/>
              <a:gd name="connsiteX373" fmla="*/ 3414989 w 4621688"/>
              <a:gd name="connsiteY373" fmla="*/ 758934 h 4631557"/>
              <a:gd name="connsiteX374" fmla="*/ 3431411 w 4621688"/>
              <a:gd name="connsiteY374" fmla="*/ 718970 h 4631557"/>
              <a:gd name="connsiteX375" fmla="*/ 3464016 w 4621688"/>
              <a:gd name="connsiteY375" fmla="*/ 648695 h 4631557"/>
              <a:gd name="connsiteX376" fmla="*/ 3641277 w 4621688"/>
              <a:gd name="connsiteY376" fmla="*/ 575109 h 4631557"/>
              <a:gd name="connsiteX377" fmla="*/ 3718946 w 4621688"/>
              <a:gd name="connsiteY377" fmla="*/ 552730 h 4631557"/>
              <a:gd name="connsiteX378" fmla="*/ 3810230 w 4621688"/>
              <a:gd name="connsiteY378" fmla="*/ 527185 h 4631557"/>
              <a:gd name="connsiteX379" fmla="*/ 3806644 w 4621688"/>
              <a:gd name="connsiteY379" fmla="*/ 452694 h 4631557"/>
              <a:gd name="connsiteX380" fmla="*/ 3719536 w 4621688"/>
              <a:gd name="connsiteY380" fmla="*/ 478154 h 4631557"/>
              <a:gd name="connsiteX381" fmla="*/ 3608292 w 4621688"/>
              <a:gd name="connsiteY381" fmla="*/ 507128 h 4631557"/>
              <a:gd name="connsiteX382" fmla="*/ 3436564 w 4621688"/>
              <a:gd name="connsiteY382" fmla="*/ 571864 h 4631557"/>
              <a:gd name="connsiteX383" fmla="*/ 3402453 w 4621688"/>
              <a:gd name="connsiteY383" fmla="*/ 649680 h 4631557"/>
              <a:gd name="connsiteX384" fmla="*/ 3382129 w 4621688"/>
              <a:gd name="connsiteY384" fmla="*/ 698645 h 4631557"/>
              <a:gd name="connsiteX385" fmla="*/ 3190283 w 4621688"/>
              <a:gd name="connsiteY385" fmla="*/ 944457 h 4631557"/>
              <a:gd name="connsiteX386" fmla="*/ 3152458 w 4621688"/>
              <a:gd name="connsiteY386" fmla="*/ 982700 h 4631557"/>
              <a:gd name="connsiteX387" fmla="*/ 2966918 w 4621688"/>
              <a:gd name="connsiteY387" fmla="*/ 1537558 h 4631557"/>
              <a:gd name="connsiteX388" fmla="*/ 3288119 w 4621688"/>
              <a:gd name="connsiteY388" fmla="*/ 1753521 h 4631557"/>
              <a:gd name="connsiteX389" fmla="*/ 3530601 w 4621688"/>
              <a:gd name="connsiteY389" fmla="*/ 1858439 h 4631557"/>
              <a:gd name="connsiteX390" fmla="*/ 3587267 w 4621688"/>
              <a:gd name="connsiteY390" fmla="*/ 1906483 h 4631557"/>
              <a:gd name="connsiteX391" fmla="*/ 3684556 w 4621688"/>
              <a:gd name="connsiteY391" fmla="*/ 1979963 h 4631557"/>
              <a:gd name="connsiteX392" fmla="*/ 3975903 w 4621688"/>
              <a:gd name="connsiteY392" fmla="*/ 1912308 h 4631557"/>
              <a:gd name="connsiteX393" fmla="*/ 4074753 w 4621688"/>
              <a:gd name="connsiteY393" fmla="*/ 1809090 h 4631557"/>
              <a:gd name="connsiteX394" fmla="*/ 4232352 w 4621688"/>
              <a:gd name="connsiteY394" fmla="*/ 1657789 h 4631557"/>
              <a:gd name="connsiteX395" fmla="*/ 4259827 w 4621688"/>
              <a:gd name="connsiteY395" fmla="*/ 1641519 h 4631557"/>
              <a:gd name="connsiteX396" fmla="*/ 4279884 w 4621688"/>
              <a:gd name="connsiteY396" fmla="*/ 1629643 h 4631557"/>
              <a:gd name="connsiteX397" fmla="*/ 4444441 w 4621688"/>
              <a:gd name="connsiteY397" fmla="*/ 1351640 h 4631557"/>
              <a:gd name="connsiteX398" fmla="*/ 4438877 w 4621688"/>
              <a:gd name="connsiteY398" fmla="*/ 1324652 h 4631557"/>
              <a:gd name="connsiteX399" fmla="*/ 4433584 w 4621688"/>
              <a:gd name="connsiteY399" fmla="*/ 1187834 h 4631557"/>
              <a:gd name="connsiteX400" fmla="*/ 4518959 w 4621688"/>
              <a:gd name="connsiteY400" fmla="*/ 1053090 h 4631557"/>
              <a:gd name="connsiteX401" fmla="*/ 4592867 w 4621688"/>
              <a:gd name="connsiteY401" fmla="*/ 949136 h 4631557"/>
              <a:gd name="connsiteX402" fmla="*/ 4604696 w 4621688"/>
              <a:gd name="connsiteY402" fmla="*/ 805504 h 4631557"/>
              <a:gd name="connsiteX403" fmla="*/ 4399217 w 4621688"/>
              <a:gd name="connsiteY403" fmla="*/ 697875 h 4631557"/>
              <a:gd name="connsiteX404" fmla="*/ 4171116 w 4621688"/>
              <a:gd name="connsiteY404" fmla="*/ 587761 h 4631557"/>
              <a:gd name="connsiteX405" fmla="*/ 4158224 w 4621688"/>
              <a:gd name="connsiteY405" fmla="*/ 558466 h 4631557"/>
              <a:gd name="connsiteX406" fmla="*/ 4145921 w 4621688"/>
              <a:gd name="connsiteY406" fmla="*/ 531412 h 4631557"/>
              <a:gd name="connsiteX407" fmla="*/ 4144615 w 4621688"/>
              <a:gd name="connsiteY407" fmla="*/ 529218 h 4631557"/>
              <a:gd name="connsiteX408" fmla="*/ 4101422 w 4621688"/>
              <a:gd name="connsiteY408" fmla="*/ 495934 h 4631557"/>
              <a:gd name="connsiteX409" fmla="*/ 4047107 w 4621688"/>
              <a:gd name="connsiteY409" fmla="*/ 489865 h 4631557"/>
              <a:gd name="connsiteX410" fmla="*/ 4001558 w 4621688"/>
              <a:gd name="connsiteY410" fmla="*/ 503187 h 4631557"/>
              <a:gd name="connsiteX411" fmla="*/ 3921538 w 4621688"/>
              <a:gd name="connsiteY411" fmla="*/ 516595 h 4631557"/>
              <a:gd name="connsiteX412" fmla="*/ 3864591 w 4621688"/>
              <a:gd name="connsiteY412" fmla="*/ 483095 h 4631557"/>
              <a:gd name="connsiteX413" fmla="*/ 3834433 w 4621688"/>
              <a:gd name="connsiteY413" fmla="*/ 460350 h 4631557"/>
              <a:gd name="connsiteX414" fmla="*/ 3806644 w 4621688"/>
              <a:gd name="connsiteY414" fmla="*/ 452694 h 4631557"/>
              <a:gd name="connsiteX415" fmla="*/ 3812856 w 4621688"/>
              <a:gd name="connsiteY415" fmla="*/ 420923 h 4631557"/>
              <a:gd name="connsiteX416" fmla="*/ 3851171 w 4621688"/>
              <a:gd name="connsiteY416" fmla="*/ 431592 h 4631557"/>
              <a:gd name="connsiteX417" fmla="*/ 3889278 w 4621688"/>
              <a:gd name="connsiteY417" fmla="*/ 459606 h 4631557"/>
              <a:gd name="connsiteX418" fmla="*/ 3929700 w 4621688"/>
              <a:gd name="connsiteY418" fmla="*/ 485883 h 4631557"/>
              <a:gd name="connsiteX419" fmla="*/ 3990505 w 4621688"/>
              <a:gd name="connsiteY419" fmla="*/ 473879 h 4631557"/>
              <a:gd name="connsiteX420" fmla="*/ 4044222 w 4621688"/>
              <a:gd name="connsiteY420" fmla="*/ 458680 h 4631557"/>
              <a:gd name="connsiteX421" fmla="*/ 4116873 w 4621688"/>
              <a:gd name="connsiteY421" fmla="*/ 468005 h 4631557"/>
              <a:gd name="connsiteX422" fmla="*/ 4173742 w 4621688"/>
              <a:gd name="connsiteY422" fmla="*/ 513840 h 4631557"/>
              <a:gd name="connsiteX423" fmla="*/ 4190025 w 4621688"/>
              <a:gd name="connsiteY423" fmla="*/ 548867 h 4631557"/>
              <a:gd name="connsiteX424" fmla="*/ 4200873 w 4621688"/>
              <a:gd name="connsiteY424" fmla="*/ 573460 h 4631557"/>
              <a:gd name="connsiteX425" fmla="*/ 4404340 w 4621688"/>
              <a:gd name="connsiteY425" fmla="*/ 666408 h 4631557"/>
              <a:gd name="connsiteX426" fmla="*/ 4599879 w 4621688"/>
              <a:gd name="connsiteY426" fmla="*/ 737189 h 4631557"/>
              <a:gd name="connsiteX427" fmla="*/ 4619161 w 4621688"/>
              <a:gd name="connsiteY427" fmla="*/ 761126 h 4631557"/>
              <a:gd name="connsiteX428" fmla="*/ 4619161 w 4621688"/>
              <a:gd name="connsiteY428" fmla="*/ 972285 h 4631557"/>
              <a:gd name="connsiteX429" fmla="*/ 4589127 w 4621688"/>
              <a:gd name="connsiteY429" fmla="*/ 1024242 h 4631557"/>
              <a:gd name="connsiteX430" fmla="*/ 4543695 w 4621688"/>
              <a:gd name="connsiteY430" fmla="*/ 1077952 h 4631557"/>
              <a:gd name="connsiteX431" fmla="*/ 4466155 w 4621688"/>
              <a:gd name="connsiteY431" fmla="*/ 1197718 h 4631557"/>
              <a:gd name="connsiteX432" fmla="*/ 4474054 w 4621688"/>
              <a:gd name="connsiteY432" fmla="*/ 1316374 h 4631557"/>
              <a:gd name="connsiteX433" fmla="*/ 4479566 w 4621688"/>
              <a:gd name="connsiteY433" fmla="*/ 1344496 h 4631557"/>
              <a:gd name="connsiteX434" fmla="*/ 4300223 w 4621688"/>
              <a:gd name="connsiteY434" fmla="*/ 1657106 h 4631557"/>
              <a:gd name="connsiteX435" fmla="*/ 4278497 w 4621688"/>
              <a:gd name="connsiteY435" fmla="*/ 1669983 h 4631557"/>
              <a:gd name="connsiteX436" fmla="*/ 4251022 w 4621688"/>
              <a:gd name="connsiteY436" fmla="*/ 1686253 h 4631557"/>
              <a:gd name="connsiteX437" fmla="*/ 4098688 w 4621688"/>
              <a:gd name="connsiteY437" fmla="*/ 1832574 h 4631557"/>
              <a:gd name="connsiteX438" fmla="*/ 3998393 w 4621688"/>
              <a:gd name="connsiteY438" fmla="*/ 1937764 h 4631557"/>
              <a:gd name="connsiteX439" fmla="*/ 3671011 w 4621688"/>
              <a:gd name="connsiteY439" fmla="*/ 2011618 h 4631557"/>
              <a:gd name="connsiteX440" fmla="*/ 3566922 w 4621688"/>
              <a:gd name="connsiteY440" fmla="*/ 1932935 h 4631557"/>
              <a:gd name="connsiteX441" fmla="*/ 3512367 w 4621688"/>
              <a:gd name="connsiteY441" fmla="*/ 1886598 h 4631557"/>
              <a:gd name="connsiteX442" fmla="*/ 3280730 w 4621688"/>
              <a:gd name="connsiteY442" fmla="*/ 1787438 h 4631557"/>
              <a:gd name="connsiteX443" fmla="*/ 2957286 w 4621688"/>
              <a:gd name="connsiteY443" fmla="*/ 1590877 h 4631557"/>
              <a:gd name="connsiteX444" fmla="*/ 2937139 w 4621688"/>
              <a:gd name="connsiteY444" fmla="*/ 1551123 h 4631557"/>
              <a:gd name="connsiteX445" fmla="*/ 3129948 w 4621688"/>
              <a:gd name="connsiteY445" fmla="*/ 959100 h 4631557"/>
              <a:gd name="connsiteX446" fmla="*/ 3167610 w 4621688"/>
              <a:gd name="connsiteY446" fmla="*/ 920545 h 4631557"/>
              <a:gd name="connsiteX447" fmla="*/ 3352970 w 4621688"/>
              <a:gd name="connsiteY447" fmla="*/ 684533 h 4631557"/>
              <a:gd name="connsiteX448" fmla="*/ 3371687 w 4621688"/>
              <a:gd name="connsiteY448" fmla="*/ 636511 h 4631557"/>
              <a:gd name="connsiteX449" fmla="*/ 3408167 w 4621688"/>
              <a:gd name="connsiteY449" fmla="*/ 555837 h 4631557"/>
              <a:gd name="connsiteX450" fmla="*/ 3614286 w 4621688"/>
              <a:gd name="connsiteY450" fmla="*/ 474012 h 4631557"/>
              <a:gd name="connsiteX451" fmla="*/ 3707094 w 4621688"/>
              <a:gd name="connsiteY451" fmla="*/ 448982 h 4631557"/>
              <a:gd name="connsiteX452" fmla="*/ 3812856 w 4621688"/>
              <a:gd name="connsiteY452" fmla="*/ 420923 h 4631557"/>
              <a:gd name="connsiteX453" fmla="*/ 3813846 w 4621688"/>
              <a:gd name="connsiteY453" fmla="*/ 314526 h 4631557"/>
              <a:gd name="connsiteX454" fmla="*/ 3857183 w 4621688"/>
              <a:gd name="connsiteY454" fmla="*/ 327591 h 4631557"/>
              <a:gd name="connsiteX455" fmla="*/ 3900068 w 4621688"/>
              <a:gd name="connsiteY455" fmla="*/ 360536 h 4631557"/>
              <a:gd name="connsiteX456" fmla="*/ 3947462 w 4621688"/>
              <a:gd name="connsiteY456" fmla="*/ 392314 h 4631557"/>
              <a:gd name="connsiteX457" fmla="*/ 4018341 w 4621688"/>
              <a:gd name="connsiteY457" fmla="*/ 379146 h 4631557"/>
              <a:gd name="connsiteX458" fmla="*/ 4079518 w 4621688"/>
              <a:gd name="connsiteY458" fmla="*/ 362124 h 4631557"/>
              <a:gd name="connsiteX459" fmla="*/ 4161772 w 4621688"/>
              <a:gd name="connsiteY459" fmla="*/ 373610 h 4631557"/>
              <a:gd name="connsiteX460" fmla="*/ 4225390 w 4621688"/>
              <a:gd name="connsiteY460" fmla="*/ 426750 h 4631557"/>
              <a:gd name="connsiteX461" fmla="*/ 4243765 w 4621688"/>
              <a:gd name="connsiteY461" fmla="*/ 467192 h 4631557"/>
              <a:gd name="connsiteX462" fmla="*/ 4256105 w 4621688"/>
              <a:gd name="connsiteY462" fmla="*/ 496814 h 4631557"/>
              <a:gd name="connsiteX463" fmla="*/ 4492082 w 4621688"/>
              <a:gd name="connsiteY463" fmla="*/ 607062 h 4631557"/>
              <a:gd name="connsiteX464" fmla="*/ 4574996 w 4621688"/>
              <a:gd name="connsiteY464" fmla="*/ 622080 h 4631557"/>
              <a:gd name="connsiteX465" fmla="*/ 4619161 w 4621688"/>
              <a:gd name="connsiteY465" fmla="*/ 636082 h 4631557"/>
              <a:gd name="connsiteX466" fmla="*/ 4619161 w 4621688"/>
              <a:gd name="connsiteY466" fmla="*/ 674979 h 4631557"/>
              <a:gd name="connsiteX467" fmla="*/ 4561089 w 4621688"/>
              <a:gd name="connsiteY467" fmla="*/ 657367 h 4631557"/>
              <a:gd name="connsiteX468" fmla="*/ 4484294 w 4621688"/>
              <a:gd name="connsiteY468" fmla="*/ 643431 h 4631557"/>
              <a:gd name="connsiteX469" fmla="*/ 4223083 w 4621688"/>
              <a:gd name="connsiteY469" fmla="*/ 515629 h 4631557"/>
              <a:gd name="connsiteX470" fmla="*/ 4209078 w 4621688"/>
              <a:gd name="connsiteY470" fmla="*/ 482569 h 4631557"/>
              <a:gd name="connsiteX471" fmla="*/ 4194322 w 4621688"/>
              <a:gd name="connsiteY471" fmla="*/ 448858 h 4631557"/>
              <a:gd name="connsiteX472" fmla="*/ 4144580 w 4621688"/>
              <a:gd name="connsiteY472" fmla="*/ 408599 h 4631557"/>
              <a:gd name="connsiteX473" fmla="*/ 4080997 w 4621688"/>
              <a:gd name="connsiteY473" fmla="*/ 400364 h 4631557"/>
              <a:gd name="connsiteX474" fmla="*/ 4028433 w 4621688"/>
              <a:gd name="connsiteY474" fmla="*/ 415630 h 4631557"/>
              <a:gd name="connsiteX475" fmla="*/ 3937452 w 4621688"/>
              <a:gd name="connsiteY475" fmla="*/ 429959 h 4631557"/>
              <a:gd name="connsiteX476" fmla="*/ 3876165 w 4621688"/>
              <a:gd name="connsiteY476" fmla="*/ 389109 h 4631557"/>
              <a:gd name="connsiteX477" fmla="*/ 3840935 w 4621688"/>
              <a:gd name="connsiteY477" fmla="*/ 361579 h 4631557"/>
              <a:gd name="connsiteX478" fmla="*/ 3808158 w 4621688"/>
              <a:gd name="connsiteY478" fmla="*/ 352172 h 4631557"/>
              <a:gd name="connsiteX479" fmla="*/ 3706966 w 4621688"/>
              <a:gd name="connsiteY479" fmla="*/ 380375 h 4631557"/>
              <a:gd name="connsiteX480" fmla="*/ 3579652 w 4621688"/>
              <a:gd name="connsiteY480" fmla="*/ 411060 h 4631557"/>
              <a:gd name="connsiteX481" fmla="*/ 3379597 w 4621688"/>
              <a:gd name="connsiteY481" fmla="*/ 483748 h 4631557"/>
              <a:gd name="connsiteX482" fmla="*/ 3340855 w 4621688"/>
              <a:gd name="connsiteY482" fmla="*/ 570577 h 4631557"/>
              <a:gd name="connsiteX483" fmla="*/ 3317853 w 4621688"/>
              <a:gd name="connsiteY483" fmla="*/ 627038 h 4631557"/>
              <a:gd name="connsiteX484" fmla="*/ 3095315 w 4621688"/>
              <a:gd name="connsiteY484" fmla="*/ 908705 h 4631557"/>
              <a:gd name="connsiteX485" fmla="*/ 3053577 w 4621688"/>
              <a:gd name="connsiteY485" fmla="*/ 950426 h 4631557"/>
              <a:gd name="connsiteX486" fmla="*/ 2838028 w 4621688"/>
              <a:gd name="connsiteY486" fmla="*/ 1586184 h 4631557"/>
              <a:gd name="connsiteX487" fmla="*/ 3201978 w 4621688"/>
              <a:gd name="connsiteY487" fmla="*/ 1824839 h 4631557"/>
              <a:gd name="connsiteX488" fmla="*/ 3484088 w 4621688"/>
              <a:gd name="connsiteY488" fmla="*/ 1946537 h 4631557"/>
              <a:gd name="connsiteX489" fmla="*/ 3550064 w 4621688"/>
              <a:gd name="connsiteY489" fmla="*/ 2005317 h 4631557"/>
              <a:gd name="connsiteX490" fmla="*/ 3656283 w 4621688"/>
              <a:gd name="connsiteY490" fmla="*/ 2090134 h 4631557"/>
              <a:gd name="connsiteX491" fmla="*/ 3985831 w 4621688"/>
              <a:gd name="connsiteY491" fmla="*/ 2026804 h 4631557"/>
              <a:gd name="connsiteX492" fmla="*/ 4092348 w 4621688"/>
              <a:gd name="connsiteY492" fmla="*/ 1920900 h 4631557"/>
              <a:gd name="connsiteX493" fmla="*/ 4280684 w 4621688"/>
              <a:gd name="connsiteY493" fmla="*/ 1750652 h 4631557"/>
              <a:gd name="connsiteX494" fmla="*/ 4312820 w 4621688"/>
              <a:gd name="connsiteY494" fmla="*/ 1731625 h 4631557"/>
              <a:gd name="connsiteX495" fmla="*/ 4337276 w 4621688"/>
              <a:gd name="connsiteY495" fmla="*/ 1717143 h 4631557"/>
              <a:gd name="connsiteX496" fmla="*/ 4528669 w 4621688"/>
              <a:gd name="connsiteY496" fmla="*/ 1396655 h 4631557"/>
              <a:gd name="connsiteX497" fmla="*/ 4522523 w 4621688"/>
              <a:gd name="connsiteY497" fmla="*/ 1365583 h 4631557"/>
              <a:gd name="connsiteX498" fmla="*/ 4514798 w 4621688"/>
              <a:gd name="connsiteY498" fmla="*/ 1212117 h 4631557"/>
              <a:gd name="connsiteX499" fmla="*/ 4616019 w 4621688"/>
              <a:gd name="connsiteY499" fmla="*/ 1058385 h 4631557"/>
              <a:gd name="connsiteX500" fmla="*/ 4619161 w 4621688"/>
              <a:gd name="connsiteY500" fmla="*/ 1054777 h 4631557"/>
              <a:gd name="connsiteX501" fmla="*/ 4619161 w 4621688"/>
              <a:gd name="connsiteY501" fmla="*/ 1105547 h 4631557"/>
              <a:gd name="connsiteX502" fmla="*/ 4587864 w 4621688"/>
              <a:gd name="connsiteY502" fmla="*/ 1142029 h 4631557"/>
              <a:gd name="connsiteX503" fmla="*/ 4549757 w 4621688"/>
              <a:gd name="connsiteY503" fmla="*/ 1217265 h 4631557"/>
              <a:gd name="connsiteX504" fmla="*/ 4557440 w 4621688"/>
              <a:gd name="connsiteY504" fmla="*/ 1355616 h 4631557"/>
              <a:gd name="connsiteX505" fmla="*/ 4564286 w 4621688"/>
              <a:gd name="connsiteY505" fmla="*/ 1388485 h 4631557"/>
              <a:gd name="connsiteX506" fmla="*/ 4354300 w 4621688"/>
              <a:gd name="connsiteY506" fmla="*/ 1743982 h 4631557"/>
              <a:gd name="connsiteX507" fmla="*/ 4328467 w 4621688"/>
              <a:gd name="connsiteY507" fmla="*/ 1759283 h 4631557"/>
              <a:gd name="connsiteX508" fmla="*/ 4298498 w 4621688"/>
              <a:gd name="connsiteY508" fmla="*/ 1777036 h 4631557"/>
              <a:gd name="connsiteX509" fmla="*/ 4115625 w 4621688"/>
              <a:gd name="connsiteY509" fmla="*/ 1943305 h 4631557"/>
              <a:gd name="connsiteX510" fmla="*/ 4007517 w 4621688"/>
              <a:gd name="connsiteY510" fmla="*/ 2050886 h 4631557"/>
              <a:gd name="connsiteX511" fmla="*/ 3639282 w 4621688"/>
              <a:gd name="connsiteY511" fmla="*/ 2117182 h 4631557"/>
              <a:gd name="connsiteX512" fmla="*/ 3525777 w 4621688"/>
              <a:gd name="connsiteY512" fmla="*/ 2026345 h 4631557"/>
              <a:gd name="connsiteX513" fmla="*/ 3462084 w 4621688"/>
              <a:gd name="connsiteY513" fmla="*/ 1969534 h 4631557"/>
              <a:gd name="connsiteX514" fmla="*/ 3191694 w 4621688"/>
              <a:gd name="connsiteY514" fmla="*/ 1853817 h 4631557"/>
              <a:gd name="connsiteX515" fmla="*/ 2827779 w 4621688"/>
              <a:gd name="connsiteY515" fmla="*/ 1636530 h 4631557"/>
              <a:gd name="connsiteX516" fmla="*/ 2807118 w 4621688"/>
              <a:gd name="connsiteY516" fmla="*/ 1595990 h 4631557"/>
              <a:gd name="connsiteX517" fmla="*/ 3029478 w 4621688"/>
              <a:gd name="connsiteY517" fmla="*/ 922218 h 4631557"/>
              <a:gd name="connsiteX518" fmla="*/ 3071499 w 4621688"/>
              <a:gd name="connsiteY518" fmla="*/ 880362 h 4631557"/>
              <a:gd name="connsiteX519" fmla="*/ 3286985 w 4621688"/>
              <a:gd name="connsiteY519" fmla="*/ 608763 h 4631557"/>
              <a:gd name="connsiteX520" fmla="*/ 3308971 w 4621688"/>
              <a:gd name="connsiteY520" fmla="*/ 554378 h 4631557"/>
              <a:gd name="connsiteX521" fmla="*/ 3350428 w 4621688"/>
              <a:gd name="connsiteY521" fmla="*/ 462623 h 4631557"/>
              <a:gd name="connsiteX522" fmla="*/ 3585044 w 4621688"/>
              <a:gd name="connsiteY522" fmla="*/ 373155 h 4631557"/>
              <a:gd name="connsiteX523" fmla="*/ 3693559 w 4621688"/>
              <a:gd name="connsiteY523" fmla="*/ 345827 h 4631557"/>
              <a:gd name="connsiteX524" fmla="*/ 3813846 w 4621688"/>
              <a:gd name="connsiteY524" fmla="*/ 314526 h 4631557"/>
              <a:gd name="connsiteX525" fmla="*/ 3815369 w 4621688"/>
              <a:gd name="connsiteY525" fmla="*/ 213890 h 4631557"/>
              <a:gd name="connsiteX526" fmla="*/ 3863447 w 4621688"/>
              <a:gd name="connsiteY526" fmla="*/ 229334 h 4631557"/>
              <a:gd name="connsiteX527" fmla="*/ 3911706 w 4621688"/>
              <a:gd name="connsiteY527" fmla="*/ 267595 h 4631557"/>
              <a:gd name="connsiteX528" fmla="*/ 3965781 w 4621688"/>
              <a:gd name="connsiteY528" fmla="*/ 305017 h 4631557"/>
              <a:gd name="connsiteX529" fmla="*/ 4046996 w 4621688"/>
              <a:gd name="connsiteY529" fmla="*/ 290512 h 4631557"/>
              <a:gd name="connsiteX530" fmla="*/ 4115632 w 4621688"/>
              <a:gd name="connsiteY530" fmla="*/ 271668 h 4631557"/>
              <a:gd name="connsiteX531" fmla="*/ 4207145 w 4621688"/>
              <a:gd name="connsiteY531" fmla="*/ 285145 h 4631557"/>
              <a:gd name="connsiteX532" fmla="*/ 4277402 w 4621688"/>
              <a:gd name="connsiteY532" fmla="*/ 344972 h 4631557"/>
              <a:gd name="connsiteX533" fmla="*/ 4297441 w 4621688"/>
              <a:gd name="connsiteY533" fmla="*/ 390722 h 4631557"/>
              <a:gd name="connsiteX534" fmla="*/ 4311221 w 4621688"/>
              <a:gd name="connsiteY534" fmla="*/ 424657 h 4631557"/>
              <a:gd name="connsiteX535" fmla="*/ 4579597 w 4621688"/>
              <a:gd name="connsiteY535" fmla="*/ 552648 h 4631557"/>
              <a:gd name="connsiteX536" fmla="*/ 4619161 w 4621688"/>
              <a:gd name="connsiteY536" fmla="*/ 560158 h 4631557"/>
              <a:gd name="connsiteX537" fmla="*/ 4619161 w 4621688"/>
              <a:gd name="connsiteY537" fmla="*/ 592252 h 4631557"/>
              <a:gd name="connsiteX538" fmla="*/ 4576058 w 4621688"/>
              <a:gd name="connsiteY538" fmla="*/ 584283 h 4631557"/>
              <a:gd name="connsiteX539" fmla="*/ 4282837 w 4621688"/>
              <a:gd name="connsiteY539" fmla="*/ 438142 h 4631557"/>
              <a:gd name="connsiteX540" fmla="*/ 4267242 w 4621688"/>
              <a:gd name="connsiteY540" fmla="*/ 400503 h 4631557"/>
              <a:gd name="connsiteX541" fmla="*/ 4249837 w 4621688"/>
              <a:gd name="connsiteY541" fmla="*/ 359834 h 4631557"/>
              <a:gd name="connsiteX542" fmla="*/ 4193325 w 4621688"/>
              <a:gd name="connsiteY542" fmla="*/ 312853 h 4631557"/>
              <a:gd name="connsiteX543" fmla="*/ 4120351 w 4621688"/>
              <a:gd name="connsiteY543" fmla="*/ 302834 h 4631557"/>
              <a:gd name="connsiteX544" fmla="*/ 4060593 w 4621688"/>
              <a:gd name="connsiteY544" fmla="*/ 319749 h 4631557"/>
              <a:gd name="connsiteX545" fmla="*/ 3958748 w 4621688"/>
              <a:gd name="connsiteY545" fmla="*/ 335763 h 4631557"/>
              <a:gd name="connsiteX546" fmla="*/ 3889217 w 4621688"/>
              <a:gd name="connsiteY546" fmla="*/ 289786 h 4631557"/>
              <a:gd name="connsiteX547" fmla="*/ 3849058 w 4621688"/>
              <a:gd name="connsiteY547" fmla="*/ 257061 h 4631557"/>
              <a:gd name="connsiteX548" fmla="*/ 3811305 w 4621688"/>
              <a:gd name="connsiteY548" fmla="*/ 245765 h 4631557"/>
              <a:gd name="connsiteX549" fmla="*/ 3696142 w 4621688"/>
              <a:gd name="connsiteY549" fmla="*/ 277083 h 4631557"/>
              <a:gd name="connsiteX550" fmla="*/ 3552859 w 4621688"/>
              <a:gd name="connsiteY550" fmla="*/ 310239 h 4631557"/>
              <a:gd name="connsiteX551" fmla="*/ 3324639 w 4621688"/>
              <a:gd name="connsiteY551" fmla="*/ 391126 h 4631557"/>
              <a:gd name="connsiteX552" fmla="*/ 3281985 w 4621688"/>
              <a:gd name="connsiteY552" fmla="*/ 490201 h 4631557"/>
              <a:gd name="connsiteX553" fmla="*/ 3256484 w 4621688"/>
              <a:gd name="connsiteY553" fmla="*/ 553706 h 4631557"/>
              <a:gd name="connsiteX554" fmla="*/ 3003256 w 4621688"/>
              <a:gd name="connsiteY554" fmla="*/ 871288 h 4631557"/>
              <a:gd name="connsiteX555" fmla="*/ 2956087 w 4621688"/>
              <a:gd name="connsiteY555" fmla="*/ 916960 h 4631557"/>
              <a:gd name="connsiteX556" fmla="*/ 2710822 w 4621688"/>
              <a:gd name="connsiteY556" fmla="*/ 1634155 h 4631557"/>
              <a:gd name="connsiteX557" fmla="*/ 3115228 w 4621688"/>
              <a:gd name="connsiteY557" fmla="*/ 1895396 h 4631557"/>
              <a:gd name="connsiteX558" fmla="*/ 3436793 w 4621688"/>
              <a:gd name="connsiteY558" fmla="*/ 2033613 h 4631557"/>
              <a:gd name="connsiteX559" fmla="*/ 3511646 w 4621688"/>
              <a:gd name="connsiteY559" fmla="*/ 2103020 h 4631557"/>
              <a:gd name="connsiteX560" fmla="*/ 3628374 w 4621688"/>
              <a:gd name="connsiteY560" fmla="*/ 2201181 h 4631557"/>
              <a:gd name="connsiteX561" fmla="*/ 3627739 w 4621688"/>
              <a:gd name="connsiteY561" fmla="*/ 2200068 h 4631557"/>
              <a:gd name="connsiteX562" fmla="*/ 3996257 w 4621688"/>
              <a:gd name="connsiteY562" fmla="*/ 2138047 h 4631557"/>
              <a:gd name="connsiteX563" fmla="*/ 4109736 w 4621688"/>
              <a:gd name="connsiteY563" fmla="*/ 2029495 h 4631557"/>
              <a:gd name="connsiteX564" fmla="*/ 4329509 w 4621688"/>
              <a:gd name="connsiteY564" fmla="*/ 1840262 h 4631557"/>
              <a:gd name="connsiteX565" fmla="*/ 4364671 w 4621688"/>
              <a:gd name="connsiteY565" fmla="*/ 1819451 h 4631557"/>
              <a:gd name="connsiteX566" fmla="*/ 4392146 w 4621688"/>
              <a:gd name="connsiteY566" fmla="*/ 1803180 h 4631557"/>
              <a:gd name="connsiteX567" fmla="*/ 4617088 w 4621688"/>
              <a:gd name="connsiteY567" fmla="*/ 1440297 h 4631557"/>
              <a:gd name="connsiteX568" fmla="*/ 4610208 w 4621688"/>
              <a:gd name="connsiteY568" fmla="*/ 1404860 h 4631557"/>
              <a:gd name="connsiteX569" fmla="*/ 4602148 w 4621688"/>
              <a:gd name="connsiteY569" fmla="*/ 1232019 h 4631557"/>
              <a:gd name="connsiteX570" fmla="*/ 4619161 w 4621688"/>
              <a:gd name="connsiteY570" fmla="*/ 1188937 h 4631557"/>
              <a:gd name="connsiteX571" fmla="*/ 4619161 w 4621688"/>
              <a:gd name="connsiteY571" fmla="*/ 1628246 h 4631557"/>
              <a:gd name="connsiteX572" fmla="*/ 4611769 w 4621688"/>
              <a:gd name="connsiteY572" fmla="*/ 1647506 h 4631557"/>
              <a:gd name="connsiteX573" fmla="*/ 4409517 w 4621688"/>
              <a:gd name="connsiteY573" fmla="*/ 1833139 h 4631557"/>
              <a:gd name="connsiteX574" fmla="*/ 4379579 w 4621688"/>
              <a:gd name="connsiteY574" fmla="*/ 1850864 h 4631557"/>
              <a:gd name="connsiteX575" fmla="*/ 4346035 w 4621688"/>
              <a:gd name="connsiteY575" fmla="*/ 1870739 h 4631557"/>
              <a:gd name="connsiteX576" fmla="*/ 4132132 w 4621688"/>
              <a:gd name="connsiteY576" fmla="*/ 2055366 h 4631557"/>
              <a:gd name="connsiteX577" fmla="*/ 4017419 w 4621688"/>
              <a:gd name="connsiteY577" fmla="*/ 2165025 h 4631557"/>
              <a:gd name="connsiteX578" fmla="*/ 3610311 w 4621688"/>
              <a:gd name="connsiteY578" fmla="*/ 2229601 h 4631557"/>
              <a:gd name="connsiteX579" fmla="*/ 3487657 w 4621688"/>
              <a:gd name="connsiteY579" fmla="*/ 2126462 h 4631557"/>
              <a:gd name="connsiteX580" fmla="*/ 3414651 w 4621688"/>
              <a:gd name="connsiteY580" fmla="*/ 2058912 h 4631557"/>
              <a:gd name="connsiteX581" fmla="*/ 3105677 w 4621688"/>
              <a:gd name="connsiteY581" fmla="*/ 1926899 h 4631557"/>
              <a:gd name="connsiteX582" fmla="*/ 2700168 w 4621688"/>
              <a:gd name="connsiteY582" fmla="*/ 1687009 h 4631557"/>
              <a:gd name="connsiteX583" fmla="*/ 2678543 w 4621688"/>
              <a:gd name="connsiteY583" fmla="*/ 1645503 h 4631557"/>
              <a:gd name="connsiteX584" fmla="*/ 2930930 w 4621688"/>
              <a:gd name="connsiteY584" fmla="*/ 890129 h 4631557"/>
              <a:gd name="connsiteX585" fmla="*/ 2977937 w 4621688"/>
              <a:gd name="connsiteY585" fmla="*/ 844206 h 4631557"/>
              <a:gd name="connsiteX586" fmla="*/ 3223902 w 4621688"/>
              <a:gd name="connsiteY586" fmla="*/ 537550 h 4631557"/>
              <a:gd name="connsiteX587" fmla="*/ 3248951 w 4621688"/>
              <a:gd name="connsiteY587" fmla="*/ 475795 h 4631557"/>
              <a:gd name="connsiteX588" fmla="*/ 3295471 w 4621688"/>
              <a:gd name="connsiteY588" fmla="*/ 374414 h 4631557"/>
              <a:gd name="connsiteX589" fmla="*/ 3558700 w 4621688"/>
              <a:gd name="connsiteY589" fmla="*/ 276859 h 4631557"/>
              <a:gd name="connsiteX590" fmla="*/ 3680570 w 4621688"/>
              <a:gd name="connsiteY590" fmla="*/ 248271 h 4631557"/>
              <a:gd name="connsiteX591" fmla="*/ 3815369 w 4621688"/>
              <a:gd name="connsiteY591" fmla="*/ 213890 h 4631557"/>
              <a:gd name="connsiteX592" fmla="*/ 3779064 w 4621688"/>
              <a:gd name="connsiteY592" fmla="*/ 109765 h 4631557"/>
              <a:gd name="connsiteX593" fmla="*/ 3817529 w 4621688"/>
              <a:gd name="connsiteY593" fmla="*/ 109868 h 4631557"/>
              <a:gd name="connsiteX594" fmla="*/ 3870235 w 4621688"/>
              <a:gd name="connsiteY594" fmla="*/ 127131 h 4631557"/>
              <a:gd name="connsiteX595" fmla="*/ 3922934 w 4621688"/>
              <a:gd name="connsiteY595" fmla="*/ 169771 h 4631557"/>
              <a:gd name="connsiteX596" fmla="*/ 3985041 w 4621688"/>
              <a:gd name="connsiteY596" fmla="*/ 211998 h 4631557"/>
              <a:gd name="connsiteX597" fmla="*/ 4075954 w 4621688"/>
              <a:gd name="connsiteY597" fmla="*/ 195073 h 4631557"/>
              <a:gd name="connsiteX598" fmla="*/ 4151787 w 4621688"/>
              <a:gd name="connsiteY598" fmla="*/ 174577 h 4631557"/>
              <a:gd name="connsiteX599" fmla="*/ 4253259 w 4621688"/>
              <a:gd name="connsiteY599" fmla="*/ 190623 h 4631557"/>
              <a:gd name="connsiteX600" fmla="*/ 4330803 w 4621688"/>
              <a:gd name="connsiteY600" fmla="*/ 257588 h 4631557"/>
              <a:gd name="connsiteX601" fmla="*/ 4352238 w 4621688"/>
              <a:gd name="connsiteY601" fmla="*/ 308817 h 4631557"/>
              <a:gd name="connsiteX602" fmla="*/ 4367493 w 4621688"/>
              <a:gd name="connsiteY602" fmla="*/ 347766 h 4631557"/>
              <a:gd name="connsiteX603" fmla="*/ 4574648 w 4621688"/>
              <a:gd name="connsiteY603" fmla="*/ 475541 h 4631557"/>
              <a:gd name="connsiteX604" fmla="*/ 4619161 w 4621688"/>
              <a:gd name="connsiteY604" fmla="*/ 483862 h 4631557"/>
              <a:gd name="connsiteX605" fmla="*/ 4619161 w 4621688"/>
              <a:gd name="connsiteY605" fmla="*/ 519584 h 4631557"/>
              <a:gd name="connsiteX606" fmla="*/ 4564727 w 4621688"/>
              <a:gd name="connsiteY606" fmla="*/ 509570 h 4631557"/>
              <a:gd name="connsiteX607" fmla="*/ 4336412 w 4621688"/>
              <a:gd name="connsiteY607" fmla="*/ 363590 h 4631557"/>
              <a:gd name="connsiteX608" fmla="*/ 4319304 w 4621688"/>
              <a:gd name="connsiteY608" fmla="*/ 320906 h 4631557"/>
              <a:gd name="connsiteX609" fmla="*/ 4300144 w 4621688"/>
              <a:gd name="connsiteY609" fmla="*/ 275378 h 4631557"/>
              <a:gd name="connsiteX610" fmla="*/ 4237699 w 4621688"/>
              <a:gd name="connsiteY610" fmla="*/ 222405 h 4631557"/>
              <a:gd name="connsiteX611" fmla="*/ 4156509 w 4621688"/>
              <a:gd name="connsiteY611" fmla="*/ 210153 h 4631557"/>
              <a:gd name="connsiteX612" fmla="*/ 4089586 w 4621688"/>
              <a:gd name="connsiteY612" fmla="*/ 228746 h 4631557"/>
              <a:gd name="connsiteX613" fmla="*/ 3977223 w 4621688"/>
              <a:gd name="connsiteY613" fmla="*/ 245804 h 4631557"/>
              <a:gd name="connsiteX614" fmla="*/ 3900860 w 4621688"/>
              <a:gd name="connsiteY614" fmla="*/ 193919 h 4631557"/>
              <a:gd name="connsiteX615" fmla="*/ 3855663 w 4621688"/>
              <a:gd name="connsiteY615" fmla="*/ 156431 h 4631557"/>
              <a:gd name="connsiteX616" fmla="*/ 3812614 w 4621688"/>
              <a:gd name="connsiteY616" fmla="*/ 143360 h 4631557"/>
              <a:gd name="connsiteX617" fmla="*/ 3682642 w 4621688"/>
              <a:gd name="connsiteY617" fmla="*/ 177619 h 4631557"/>
              <a:gd name="connsiteX618" fmla="*/ 3523801 w 4621688"/>
              <a:gd name="connsiteY618" fmla="*/ 213338 h 4631557"/>
              <a:gd name="connsiteX619" fmla="*/ 3267685 w 4621688"/>
              <a:gd name="connsiteY619" fmla="*/ 302248 h 4631557"/>
              <a:gd name="connsiteX620" fmla="*/ 3220537 w 4621688"/>
              <a:gd name="connsiteY620" fmla="*/ 410681 h 4631557"/>
              <a:gd name="connsiteX621" fmla="*/ 3191967 w 4621688"/>
              <a:gd name="connsiteY621" fmla="*/ 481500 h 4631557"/>
              <a:gd name="connsiteX622" fmla="*/ 2907977 w 4621688"/>
              <a:gd name="connsiteY622" fmla="*/ 834271 h 4631557"/>
              <a:gd name="connsiteX623" fmla="*/ 2857877 w 4621688"/>
              <a:gd name="connsiteY623" fmla="*/ 883186 h 4631557"/>
              <a:gd name="connsiteX624" fmla="*/ 2582885 w 4621688"/>
              <a:gd name="connsiteY624" fmla="*/ 1681147 h 4631557"/>
              <a:gd name="connsiteX625" fmla="*/ 3028712 w 4621688"/>
              <a:gd name="connsiteY625" fmla="*/ 1964728 h 4631557"/>
              <a:gd name="connsiteX626" fmla="*/ 3389787 w 4621688"/>
              <a:gd name="connsiteY626" fmla="*/ 2120171 h 4631557"/>
              <a:gd name="connsiteX627" fmla="*/ 3473929 w 4621688"/>
              <a:gd name="connsiteY627" fmla="*/ 2199581 h 4631557"/>
              <a:gd name="connsiteX628" fmla="*/ 3600187 w 4621688"/>
              <a:gd name="connsiteY628" fmla="*/ 2309446 h 4631557"/>
              <a:gd name="connsiteX629" fmla="*/ 3599366 w 4621688"/>
              <a:gd name="connsiteY629" fmla="*/ 2309930 h 4631557"/>
              <a:gd name="connsiteX630" fmla="*/ 4003077 w 4621688"/>
              <a:gd name="connsiteY630" fmla="*/ 2250337 h 4631557"/>
              <a:gd name="connsiteX631" fmla="*/ 4122992 w 4621688"/>
              <a:gd name="connsiteY631" fmla="*/ 2139444 h 4631557"/>
              <a:gd name="connsiteX632" fmla="*/ 4376367 w 4621688"/>
              <a:gd name="connsiteY632" fmla="*/ 1933638 h 4631557"/>
              <a:gd name="connsiteX633" fmla="*/ 4413724 w 4621688"/>
              <a:gd name="connsiteY633" fmla="*/ 1911520 h 4631557"/>
              <a:gd name="connsiteX634" fmla="*/ 4447799 w 4621688"/>
              <a:gd name="connsiteY634" fmla="*/ 1891344 h 4631557"/>
              <a:gd name="connsiteX635" fmla="*/ 4575488 w 4621688"/>
              <a:gd name="connsiteY635" fmla="*/ 1799449 h 4631557"/>
              <a:gd name="connsiteX636" fmla="*/ 4619161 w 4621688"/>
              <a:gd name="connsiteY636" fmla="*/ 1755460 h 4631557"/>
              <a:gd name="connsiteX637" fmla="*/ 4619161 w 4621688"/>
              <a:gd name="connsiteY637" fmla="*/ 1801503 h 4631557"/>
              <a:gd name="connsiteX638" fmla="*/ 4599915 w 4621688"/>
              <a:gd name="connsiteY638" fmla="*/ 1821144 h 4631557"/>
              <a:gd name="connsiteX639" fmla="*/ 4463324 w 4621688"/>
              <a:gd name="connsiteY639" fmla="*/ 1919445 h 4631557"/>
              <a:gd name="connsiteX640" fmla="*/ 4427871 w 4621688"/>
              <a:gd name="connsiteY640" fmla="*/ 1940441 h 4631557"/>
              <a:gd name="connsiteX641" fmla="*/ 4391891 w 4621688"/>
              <a:gd name="connsiteY641" fmla="*/ 1961739 h 4631557"/>
              <a:gd name="connsiteX642" fmla="*/ 4146139 w 4621688"/>
              <a:gd name="connsiteY642" fmla="*/ 2165979 h 4631557"/>
              <a:gd name="connsiteX643" fmla="*/ 4026225 w 4621688"/>
              <a:gd name="connsiteY643" fmla="*/ 2276872 h 4631557"/>
              <a:gd name="connsiteX644" fmla="*/ 3579105 w 4621688"/>
              <a:gd name="connsiteY644" fmla="*/ 2339655 h 4631557"/>
              <a:gd name="connsiteX645" fmla="*/ 3446604 w 4621688"/>
              <a:gd name="connsiteY645" fmla="*/ 2224254 h 4631557"/>
              <a:gd name="connsiteX646" fmla="*/ 3365447 w 4621688"/>
              <a:gd name="connsiteY646" fmla="*/ 2146775 h 4631557"/>
              <a:gd name="connsiteX647" fmla="*/ 3017887 w 4621688"/>
              <a:gd name="connsiteY647" fmla="*/ 1998464 h 4631557"/>
              <a:gd name="connsiteX648" fmla="*/ 2572274 w 4621688"/>
              <a:gd name="connsiteY648" fmla="*/ 1739111 h 4631557"/>
              <a:gd name="connsiteX649" fmla="*/ 2549868 w 4621688"/>
              <a:gd name="connsiteY649" fmla="*/ 1696250 h 4631557"/>
              <a:gd name="connsiteX650" fmla="*/ 2832100 w 4621688"/>
              <a:gd name="connsiteY650" fmla="*/ 859667 h 4631557"/>
              <a:gd name="connsiteX651" fmla="*/ 2882737 w 4621688"/>
              <a:gd name="connsiteY651" fmla="*/ 810455 h 4631557"/>
              <a:gd name="connsiteX652" fmla="*/ 3158858 w 4621688"/>
              <a:gd name="connsiteY652" fmla="*/ 468239 h 4631557"/>
              <a:gd name="connsiteX653" fmla="*/ 3186439 w 4621688"/>
              <a:gd name="connsiteY653" fmla="*/ 399465 h 4631557"/>
              <a:gd name="connsiteX654" fmla="*/ 3237345 w 4621688"/>
              <a:gd name="connsiteY654" fmla="*/ 285490 h 4631557"/>
              <a:gd name="connsiteX655" fmla="*/ 3528963 w 4621688"/>
              <a:gd name="connsiteY655" fmla="*/ 180040 h 4631557"/>
              <a:gd name="connsiteX656" fmla="*/ 3667923 w 4621688"/>
              <a:gd name="connsiteY656" fmla="*/ 146476 h 4631557"/>
              <a:gd name="connsiteX657" fmla="*/ 3779064 w 4621688"/>
              <a:gd name="connsiteY657" fmla="*/ 109765 h 4631557"/>
              <a:gd name="connsiteX658" fmla="*/ 3778521 w 4621688"/>
              <a:gd name="connsiteY658" fmla="*/ 4006 h 4631557"/>
              <a:gd name="connsiteX659" fmla="*/ 3820664 w 4621688"/>
              <a:gd name="connsiteY659" fmla="*/ 4333 h 4631557"/>
              <a:gd name="connsiteX660" fmla="*/ 3878372 w 4621688"/>
              <a:gd name="connsiteY660" fmla="*/ 23716 h 4631557"/>
              <a:gd name="connsiteX661" fmla="*/ 3936003 w 4621688"/>
              <a:gd name="connsiteY661" fmla="*/ 71552 h 4631557"/>
              <a:gd name="connsiteX662" fmla="*/ 4005830 w 4621688"/>
              <a:gd name="connsiteY662" fmla="*/ 121793 h 4631557"/>
              <a:gd name="connsiteX663" fmla="*/ 4107190 w 4621688"/>
              <a:gd name="connsiteY663" fmla="*/ 104957 h 4631557"/>
              <a:gd name="connsiteX664" fmla="*/ 4190300 w 4621688"/>
              <a:gd name="connsiteY664" fmla="*/ 82347 h 4631557"/>
              <a:gd name="connsiteX665" fmla="*/ 4301546 w 4621688"/>
              <a:gd name="connsiteY665" fmla="*/ 99991 h 4631557"/>
              <a:gd name="connsiteX666" fmla="*/ 4385548 w 4621688"/>
              <a:gd name="connsiteY666" fmla="*/ 174591 h 4631557"/>
              <a:gd name="connsiteX667" fmla="*/ 4408334 w 4621688"/>
              <a:gd name="connsiteY667" fmla="*/ 231261 h 4631557"/>
              <a:gd name="connsiteX668" fmla="*/ 4425051 w 4621688"/>
              <a:gd name="connsiteY668" fmla="*/ 274540 h 4631557"/>
              <a:gd name="connsiteX669" fmla="*/ 4559523 w 4621688"/>
              <a:gd name="connsiteY669" fmla="*/ 390341 h 4631557"/>
              <a:gd name="connsiteX670" fmla="*/ 4619161 w 4621688"/>
              <a:gd name="connsiteY670" fmla="*/ 407860 h 4631557"/>
              <a:gd name="connsiteX671" fmla="*/ 4619161 w 4621688"/>
              <a:gd name="connsiteY671" fmla="*/ 441611 h 4631557"/>
              <a:gd name="connsiteX672" fmla="*/ 4546630 w 4621688"/>
              <a:gd name="connsiteY672" fmla="*/ 419807 h 4631557"/>
              <a:gd name="connsiteX673" fmla="*/ 4397587 w 4621688"/>
              <a:gd name="connsiteY673" fmla="*/ 288957 h 4631557"/>
              <a:gd name="connsiteX674" fmla="*/ 4379314 w 4621688"/>
              <a:gd name="connsiteY674" fmla="*/ 241795 h 4631557"/>
              <a:gd name="connsiteX675" fmla="*/ 4358617 w 4621688"/>
              <a:gd name="connsiteY675" fmla="*/ 190539 h 4631557"/>
              <a:gd name="connsiteX676" fmla="*/ 4357161 w 4621688"/>
              <a:gd name="connsiteY676" fmla="*/ 188079 h 4631557"/>
              <a:gd name="connsiteX677" fmla="*/ 4287010 w 4621688"/>
              <a:gd name="connsiteY677" fmla="*/ 129064 h 4631557"/>
              <a:gd name="connsiteX678" fmla="*/ 4196028 w 4621688"/>
              <a:gd name="connsiteY678" fmla="*/ 115859 h 4631557"/>
              <a:gd name="connsiteX679" fmla="*/ 4121910 w 4621688"/>
              <a:gd name="connsiteY679" fmla="*/ 136099 h 4631557"/>
              <a:gd name="connsiteX680" fmla="*/ 3999057 w 4621688"/>
              <a:gd name="connsiteY680" fmla="*/ 154232 h 4631557"/>
              <a:gd name="connsiteX681" fmla="*/ 3915833 w 4621688"/>
              <a:gd name="connsiteY681" fmla="*/ 96411 h 4631557"/>
              <a:gd name="connsiteX682" fmla="*/ 3865744 w 4621688"/>
              <a:gd name="connsiteY682" fmla="*/ 54431 h 4631557"/>
              <a:gd name="connsiteX683" fmla="*/ 3818238 w 4621688"/>
              <a:gd name="connsiteY683" fmla="*/ 39071 h 4631557"/>
              <a:gd name="connsiteX684" fmla="*/ 3674323 w 4621688"/>
              <a:gd name="connsiteY684" fmla="*/ 75854 h 4631557"/>
              <a:gd name="connsiteX685" fmla="*/ 3500080 w 4621688"/>
              <a:gd name="connsiteY685" fmla="*/ 114396 h 4631557"/>
              <a:gd name="connsiteX686" fmla="*/ 3215350 w 4621688"/>
              <a:gd name="connsiteY686" fmla="*/ 211394 h 4631557"/>
              <a:gd name="connsiteX687" fmla="*/ 3162399 w 4621688"/>
              <a:gd name="connsiteY687" fmla="*/ 331341 h 4631557"/>
              <a:gd name="connsiteX688" fmla="*/ 3131332 w 4621688"/>
              <a:gd name="connsiteY688" fmla="*/ 409209 h 4631557"/>
              <a:gd name="connsiteX689" fmla="*/ 2817189 w 4621688"/>
              <a:gd name="connsiteY689" fmla="*/ 797597 h 4631557"/>
              <a:gd name="connsiteX690" fmla="*/ 2762725 w 4621688"/>
              <a:gd name="connsiteY690" fmla="*/ 849755 h 4631557"/>
              <a:gd name="connsiteX691" fmla="*/ 2457769 w 4621688"/>
              <a:gd name="connsiteY691" fmla="*/ 1729372 h 4631557"/>
              <a:gd name="connsiteX692" fmla="*/ 2945310 w 4621688"/>
              <a:gd name="connsiteY692" fmla="*/ 2035167 h 4631557"/>
              <a:gd name="connsiteX693" fmla="*/ 3343172 w 4621688"/>
              <a:gd name="connsiteY693" fmla="*/ 2205754 h 4631557"/>
              <a:gd name="connsiteX694" fmla="*/ 3434279 w 4621688"/>
              <a:gd name="connsiteY694" fmla="*/ 2296909 h 4631557"/>
              <a:gd name="connsiteX695" fmla="*/ 3570879 w 4621688"/>
              <a:gd name="connsiteY695" fmla="*/ 2419858 h 4631557"/>
              <a:gd name="connsiteX696" fmla="*/ 4016488 w 4621688"/>
              <a:gd name="connsiteY696" fmla="*/ 2362023 h 4631557"/>
              <a:gd name="connsiteX697" fmla="*/ 4142623 w 4621688"/>
              <a:gd name="connsiteY697" fmla="*/ 2250415 h 4631557"/>
              <a:gd name="connsiteX698" fmla="*/ 4426914 w 4621688"/>
              <a:gd name="connsiteY698" fmla="*/ 2022238 h 4631557"/>
              <a:gd name="connsiteX699" fmla="*/ 4467566 w 4621688"/>
              <a:gd name="connsiteY699" fmla="*/ 2000011 h 4631557"/>
              <a:gd name="connsiteX700" fmla="*/ 4506862 w 4621688"/>
              <a:gd name="connsiteY700" fmla="*/ 1976744 h 4631557"/>
              <a:gd name="connsiteX701" fmla="*/ 4584176 w 4621688"/>
              <a:gd name="connsiteY701" fmla="*/ 1927039 h 4631557"/>
              <a:gd name="connsiteX702" fmla="*/ 4619161 w 4621688"/>
              <a:gd name="connsiteY702" fmla="*/ 1899549 h 4631557"/>
              <a:gd name="connsiteX703" fmla="*/ 4619161 w 4621688"/>
              <a:gd name="connsiteY703" fmla="*/ 1940607 h 4631557"/>
              <a:gd name="connsiteX704" fmla="*/ 4602308 w 4621688"/>
              <a:gd name="connsiteY704" fmla="*/ 1953993 h 4631557"/>
              <a:gd name="connsiteX705" fmla="*/ 4520382 w 4621688"/>
              <a:gd name="connsiteY705" fmla="*/ 2007148 h 4631557"/>
              <a:gd name="connsiteX706" fmla="*/ 4479737 w 4621688"/>
              <a:gd name="connsiteY706" fmla="*/ 2031202 h 4631557"/>
              <a:gd name="connsiteX707" fmla="*/ 4441266 w 4621688"/>
              <a:gd name="connsiteY707" fmla="*/ 2053986 h 4631557"/>
              <a:gd name="connsiteX708" fmla="*/ 4162965 w 4621688"/>
              <a:gd name="connsiteY708" fmla="*/ 2277881 h 4631557"/>
              <a:gd name="connsiteX709" fmla="*/ 4035717 w 4621688"/>
              <a:gd name="connsiteY709" fmla="*/ 2390155 h 4631557"/>
              <a:gd name="connsiteX710" fmla="*/ 3550369 w 4621688"/>
              <a:gd name="connsiteY710" fmla="*/ 2447874 h 4631557"/>
              <a:gd name="connsiteX711" fmla="*/ 3408283 w 4621688"/>
              <a:gd name="connsiteY711" fmla="*/ 2320059 h 4631557"/>
              <a:gd name="connsiteX712" fmla="*/ 3318952 w 4621688"/>
              <a:gd name="connsiteY712" fmla="*/ 2231912 h 4631557"/>
              <a:gd name="connsiteX713" fmla="*/ 2932951 w 4621688"/>
              <a:gd name="connsiteY713" fmla="*/ 2067598 h 4631557"/>
              <a:gd name="connsiteX714" fmla="*/ 2446015 w 4621688"/>
              <a:gd name="connsiteY714" fmla="*/ 1787259 h 4631557"/>
              <a:gd name="connsiteX715" fmla="*/ 2422797 w 4621688"/>
              <a:gd name="connsiteY715" fmla="*/ 1743074 h 4631557"/>
              <a:gd name="connsiteX716" fmla="*/ 2735812 w 4621688"/>
              <a:gd name="connsiteY716" fmla="*/ 824345 h 4631557"/>
              <a:gd name="connsiteX717" fmla="*/ 2790395 w 4621688"/>
              <a:gd name="connsiteY717" fmla="*/ 771742 h 4631557"/>
              <a:gd name="connsiteX718" fmla="*/ 3097113 w 4621688"/>
              <a:gd name="connsiteY718" fmla="*/ 394026 h 4631557"/>
              <a:gd name="connsiteX719" fmla="*/ 3126660 w 4621688"/>
              <a:gd name="connsiteY719" fmla="*/ 318559 h 4631557"/>
              <a:gd name="connsiteX720" fmla="*/ 3182065 w 4621688"/>
              <a:gd name="connsiteY720" fmla="*/ 193418 h 4631557"/>
              <a:gd name="connsiteX721" fmla="*/ 3502445 w 4621688"/>
              <a:gd name="connsiteY721" fmla="*/ 80149 h 4631557"/>
              <a:gd name="connsiteX722" fmla="*/ 3656962 w 4621688"/>
              <a:gd name="connsiteY722" fmla="*/ 44024 h 4631557"/>
              <a:gd name="connsiteX723" fmla="*/ 3778521 w 4621688"/>
              <a:gd name="connsiteY723" fmla="*/ 4006 h 4631557"/>
              <a:gd name="connsiteX724" fmla="*/ 4539929 w 4621688"/>
              <a:gd name="connsiteY724" fmla="*/ 0 h 4631557"/>
              <a:gd name="connsiteX725" fmla="*/ 4576865 w 4621688"/>
              <a:gd name="connsiteY725" fmla="*/ 0 h 4631557"/>
              <a:gd name="connsiteX726" fmla="*/ 4595249 w 4621688"/>
              <a:gd name="connsiteY726" fmla="*/ 50437 h 4631557"/>
              <a:gd name="connsiteX727" fmla="*/ 4619161 w 4621688"/>
              <a:gd name="connsiteY727" fmla="*/ 89865 h 4631557"/>
              <a:gd name="connsiteX728" fmla="*/ 4619161 w 4621688"/>
              <a:gd name="connsiteY728" fmla="*/ 144599 h 4631557"/>
              <a:gd name="connsiteX729" fmla="*/ 4598627 w 4621688"/>
              <a:gd name="connsiteY729" fmla="*/ 122789 h 4631557"/>
              <a:gd name="connsiteX730" fmla="*/ 4563771 w 4621688"/>
              <a:gd name="connsiteY730" fmla="*/ 64984 h 4631557"/>
              <a:gd name="connsiteX731" fmla="*/ 4541579 w 4621688"/>
              <a:gd name="connsiteY731" fmla="*/ 4290 h 4631557"/>
              <a:gd name="connsiteX732" fmla="*/ 4446281 w 4621688"/>
              <a:gd name="connsiteY732" fmla="*/ 0 h 4631557"/>
              <a:gd name="connsiteX733" fmla="*/ 4488833 w 4621688"/>
              <a:gd name="connsiteY733" fmla="*/ 0 h 4631557"/>
              <a:gd name="connsiteX734" fmla="*/ 4491976 w 4621688"/>
              <a:gd name="connsiteY734" fmla="*/ 3784 h 4631557"/>
              <a:gd name="connsiteX735" fmla="*/ 4518804 w 4621688"/>
              <a:gd name="connsiteY735" fmla="*/ 71685 h 4631557"/>
              <a:gd name="connsiteX736" fmla="*/ 4538186 w 4621688"/>
              <a:gd name="connsiteY736" fmla="*/ 124478 h 4631557"/>
              <a:gd name="connsiteX737" fmla="*/ 4605917 w 4621688"/>
              <a:gd name="connsiteY737" fmla="*/ 211204 h 4631557"/>
              <a:gd name="connsiteX738" fmla="*/ 4619161 w 4621688"/>
              <a:gd name="connsiteY738" fmla="*/ 220295 h 4631557"/>
              <a:gd name="connsiteX739" fmla="*/ 4619161 w 4621688"/>
              <a:gd name="connsiteY739" fmla="*/ 261263 h 4631557"/>
              <a:gd name="connsiteX740" fmla="*/ 4581753 w 4621688"/>
              <a:gd name="connsiteY740" fmla="*/ 234766 h 4631557"/>
              <a:gd name="connsiteX741" fmla="*/ 4508274 w 4621688"/>
              <a:gd name="connsiteY741" fmla="*/ 138510 h 4631557"/>
              <a:gd name="connsiteX742" fmla="*/ 4487059 w 4621688"/>
              <a:gd name="connsiteY742" fmla="*/ 81997 h 4631557"/>
              <a:gd name="connsiteX743" fmla="*/ 4462473 w 4621688"/>
              <a:gd name="connsiteY743" fmla="*/ 19773 h 4631557"/>
              <a:gd name="connsiteX744" fmla="*/ 4459711 w 4621688"/>
              <a:gd name="connsiteY744" fmla="*/ 15117 h 4631557"/>
              <a:gd name="connsiteX745" fmla="*/ 3924716 w 4621688"/>
              <a:gd name="connsiteY745" fmla="*/ 0 h 4631557"/>
              <a:gd name="connsiteX746" fmla="*/ 3974245 w 4621688"/>
              <a:gd name="connsiteY746" fmla="*/ 0 h 4631557"/>
              <a:gd name="connsiteX747" fmla="*/ 3980657 w 4621688"/>
              <a:gd name="connsiteY747" fmla="*/ 6126 h 4631557"/>
              <a:gd name="connsiteX748" fmla="*/ 4021604 w 4621688"/>
              <a:gd name="connsiteY748" fmla="*/ 28600 h 4631557"/>
              <a:gd name="connsiteX749" fmla="*/ 4134153 w 4621688"/>
              <a:gd name="connsiteY749" fmla="*/ 9964 h 4631557"/>
              <a:gd name="connsiteX750" fmla="*/ 4171659 w 4621688"/>
              <a:gd name="connsiteY750" fmla="*/ 0 h 4631557"/>
              <a:gd name="connsiteX751" fmla="*/ 4327836 w 4621688"/>
              <a:gd name="connsiteY751" fmla="*/ 0 h 4631557"/>
              <a:gd name="connsiteX752" fmla="*/ 4343436 w 4621688"/>
              <a:gd name="connsiteY752" fmla="*/ 4761 h 4631557"/>
              <a:gd name="connsiteX753" fmla="*/ 4434079 w 4621688"/>
              <a:gd name="connsiteY753" fmla="*/ 83435 h 4631557"/>
              <a:gd name="connsiteX754" fmla="*/ 4436838 w 4621688"/>
              <a:gd name="connsiteY754" fmla="*/ 88093 h 4631557"/>
              <a:gd name="connsiteX755" fmla="*/ 4461868 w 4621688"/>
              <a:gd name="connsiteY755" fmla="*/ 150437 h 4631557"/>
              <a:gd name="connsiteX756" fmla="*/ 4480191 w 4621688"/>
              <a:gd name="connsiteY756" fmla="*/ 198309 h 4631557"/>
              <a:gd name="connsiteX757" fmla="*/ 4541762 w 4621688"/>
              <a:gd name="connsiteY757" fmla="*/ 276942 h 4631557"/>
              <a:gd name="connsiteX758" fmla="*/ 4619161 w 4621688"/>
              <a:gd name="connsiteY758" fmla="*/ 321450 h 4631557"/>
              <a:gd name="connsiteX759" fmla="*/ 4619161 w 4621688"/>
              <a:gd name="connsiteY759" fmla="*/ 358761 h 4631557"/>
              <a:gd name="connsiteX760" fmla="*/ 4612093 w 4621688"/>
              <a:gd name="connsiteY760" fmla="*/ 356622 h 4631557"/>
              <a:gd name="connsiteX761" fmla="*/ 4450331 w 4621688"/>
              <a:gd name="connsiteY761" fmla="*/ 213054 h 4631557"/>
              <a:gd name="connsiteX762" fmla="*/ 4430569 w 4621688"/>
              <a:gd name="connsiteY762" fmla="*/ 160869 h 4631557"/>
              <a:gd name="connsiteX763" fmla="*/ 4407934 w 4621688"/>
              <a:gd name="connsiteY763" fmla="*/ 104464 h 4631557"/>
              <a:gd name="connsiteX764" fmla="*/ 4405660 w 4621688"/>
              <a:gd name="connsiteY764" fmla="*/ 100627 h 4631557"/>
              <a:gd name="connsiteX765" fmla="*/ 4328739 w 4621688"/>
              <a:gd name="connsiteY765" fmla="*/ 35571 h 4631557"/>
              <a:gd name="connsiteX766" fmla="*/ 4228848 w 4621688"/>
              <a:gd name="connsiteY766" fmla="*/ 20724 h 4631557"/>
              <a:gd name="connsiteX767" fmla="*/ 4147714 w 4621688"/>
              <a:gd name="connsiteY767" fmla="*/ 42908 h 4631557"/>
              <a:gd name="connsiteX768" fmla="*/ 4014050 w 4621688"/>
              <a:gd name="connsiteY768" fmla="*/ 62233 h 4631557"/>
              <a:gd name="connsiteX769" fmla="*/ 3964400 w 4621688"/>
              <a:gd name="connsiteY769" fmla="*/ 36714 h 4631557"/>
              <a:gd name="connsiteX770" fmla="*/ 3371554 w 4621688"/>
              <a:gd name="connsiteY770" fmla="*/ 0 h 4631557"/>
              <a:gd name="connsiteX771" fmla="*/ 3590043 w 4621688"/>
              <a:gd name="connsiteY771" fmla="*/ 0 h 4631557"/>
              <a:gd name="connsiteX772" fmla="*/ 3565963 w 4621688"/>
              <a:gd name="connsiteY772" fmla="*/ 9126 h 4631557"/>
              <a:gd name="connsiteX773" fmla="*/ 3468684 w 4621688"/>
              <a:gd name="connsiteY773" fmla="*/ 14844 h 4631557"/>
              <a:gd name="connsiteX774" fmla="*/ 3215938 w 4621688"/>
              <a:gd name="connsiteY774" fmla="*/ 0 h 4631557"/>
              <a:gd name="connsiteX775" fmla="*/ 3318786 w 4621688"/>
              <a:gd name="connsiteY775" fmla="*/ 0 h 4631557"/>
              <a:gd name="connsiteX776" fmla="*/ 3288946 w 4621688"/>
              <a:gd name="connsiteY776" fmla="*/ 4066 h 4631557"/>
              <a:gd name="connsiteX777" fmla="*/ 3156023 w 4621688"/>
              <a:gd name="connsiteY777" fmla="*/ 119845 h 4631557"/>
              <a:gd name="connsiteX778" fmla="*/ 3098402 w 4621688"/>
              <a:gd name="connsiteY778" fmla="*/ 250718 h 4631557"/>
              <a:gd name="connsiteX779" fmla="*/ 3064237 w 4621688"/>
              <a:gd name="connsiteY779" fmla="*/ 335930 h 4631557"/>
              <a:gd name="connsiteX780" fmla="*/ 2720366 w 4621688"/>
              <a:gd name="connsiteY780" fmla="*/ 761138 h 4631557"/>
              <a:gd name="connsiteX781" fmla="*/ 2661867 w 4621688"/>
              <a:gd name="connsiteY781" fmla="*/ 817162 h 4631557"/>
              <a:gd name="connsiteX782" fmla="*/ 2327035 w 4621688"/>
              <a:gd name="connsiteY782" fmla="*/ 1777963 h 4631557"/>
              <a:gd name="connsiteX783" fmla="*/ 2855639 w 4621688"/>
              <a:gd name="connsiteY783" fmla="*/ 2106720 h 4631557"/>
              <a:gd name="connsiteX784" fmla="*/ 3294265 w 4621688"/>
              <a:gd name="connsiteY784" fmla="*/ 2294157 h 4631557"/>
              <a:gd name="connsiteX785" fmla="*/ 3395455 w 4621688"/>
              <a:gd name="connsiteY785" fmla="*/ 2394859 h 4631557"/>
              <a:gd name="connsiteX786" fmla="*/ 3541495 w 4621688"/>
              <a:gd name="connsiteY786" fmla="*/ 2529927 h 4631557"/>
              <a:gd name="connsiteX787" fmla="*/ 3542026 w 4621688"/>
              <a:gd name="connsiteY787" fmla="*/ 2529627 h 4631557"/>
              <a:gd name="connsiteX788" fmla="*/ 4022668 w 4621688"/>
              <a:gd name="connsiteY788" fmla="*/ 2475786 h 4631557"/>
              <a:gd name="connsiteX789" fmla="*/ 4153756 w 4621688"/>
              <a:gd name="connsiteY789" fmla="*/ 2361239 h 4631557"/>
              <a:gd name="connsiteX790" fmla="*/ 4471010 w 4621688"/>
              <a:gd name="connsiteY790" fmla="*/ 2113551 h 4631557"/>
              <a:gd name="connsiteX791" fmla="*/ 4513211 w 4621688"/>
              <a:gd name="connsiteY791" fmla="*/ 2090768 h 4631557"/>
              <a:gd name="connsiteX792" fmla="*/ 4559520 w 4621688"/>
              <a:gd name="connsiteY792" fmla="*/ 2065562 h 4631557"/>
              <a:gd name="connsiteX793" fmla="*/ 4619161 w 4621688"/>
              <a:gd name="connsiteY793" fmla="*/ 2027746 h 4631557"/>
              <a:gd name="connsiteX794" fmla="*/ 4619161 w 4621688"/>
              <a:gd name="connsiteY794" fmla="*/ 2067553 h 4631557"/>
              <a:gd name="connsiteX795" fmla="*/ 4576111 w 4621688"/>
              <a:gd name="connsiteY795" fmla="*/ 2094884 h 4631557"/>
              <a:gd name="connsiteX796" fmla="*/ 4528716 w 4621688"/>
              <a:gd name="connsiteY796" fmla="*/ 2120726 h 4631557"/>
              <a:gd name="connsiteX797" fmla="*/ 4488310 w 4621688"/>
              <a:gd name="connsiteY797" fmla="*/ 2144660 h 4631557"/>
              <a:gd name="connsiteX798" fmla="*/ 4177074 w 4621688"/>
              <a:gd name="connsiteY798" fmla="*/ 2388035 h 4631557"/>
              <a:gd name="connsiteX799" fmla="*/ 4045137 w 4621688"/>
              <a:gd name="connsiteY799" fmla="*/ 2503099 h 4631557"/>
              <a:gd name="connsiteX800" fmla="*/ 3520398 w 4621688"/>
              <a:gd name="connsiteY800" fmla="*/ 2555714 h 4631557"/>
              <a:gd name="connsiteX801" fmla="*/ 3368603 w 4621688"/>
              <a:gd name="connsiteY801" fmla="*/ 2415926 h 4631557"/>
              <a:gd name="connsiteX802" fmla="*/ 3269868 w 4621688"/>
              <a:gd name="connsiteY802" fmla="*/ 2317456 h 4631557"/>
              <a:gd name="connsiteX803" fmla="*/ 2844993 w 4621688"/>
              <a:gd name="connsiteY803" fmla="*/ 2137031 h 4631557"/>
              <a:gd name="connsiteX804" fmla="*/ 2317435 w 4621688"/>
              <a:gd name="connsiteY804" fmla="*/ 1835721 h 4631557"/>
              <a:gd name="connsiteX805" fmla="*/ 2293404 w 4621688"/>
              <a:gd name="connsiteY805" fmla="*/ 1790153 h 4631557"/>
              <a:gd name="connsiteX806" fmla="*/ 2635285 w 4621688"/>
              <a:gd name="connsiteY806" fmla="*/ 790448 h 4631557"/>
              <a:gd name="connsiteX807" fmla="*/ 2694198 w 4621688"/>
              <a:gd name="connsiteY807" fmla="*/ 734516 h 4631557"/>
              <a:gd name="connsiteX808" fmla="*/ 3031232 w 4621688"/>
              <a:gd name="connsiteY808" fmla="*/ 321493 h 4631557"/>
              <a:gd name="connsiteX809" fmla="*/ 3064381 w 4621688"/>
              <a:gd name="connsiteY809" fmla="*/ 238358 h 4631557"/>
              <a:gd name="connsiteX810" fmla="*/ 3124603 w 4621688"/>
              <a:gd name="connsiteY810" fmla="*/ 101880 h 4631557"/>
              <a:gd name="connsiteX811" fmla="*/ 3202284 w 4621688"/>
              <a:gd name="connsiteY811" fmla="*/ 8310 h 4631557"/>
              <a:gd name="connsiteX812" fmla="*/ 3080822 w 4621688"/>
              <a:gd name="connsiteY812" fmla="*/ 0 h 4631557"/>
              <a:gd name="connsiteX813" fmla="*/ 3122921 w 4621688"/>
              <a:gd name="connsiteY813" fmla="*/ 0 h 4631557"/>
              <a:gd name="connsiteX814" fmla="*/ 3101625 w 4621688"/>
              <a:gd name="connsiteY814" fmla="*/ 31690 h 4631557"/>
              <a:gd name="connsiteX815" fmla="*/ 3037672 w 4621688"/>
              <a:gd name="connsiteY815" fmla="*/ 174427 h 4631557"/>
              <a:gd name="connsiteX816" fmla="*/ 3000756 w 4621688"/>
              <a:gd name="connsiteY816" fmla="*/ 266846 h 4631557"/>
              <a:gd name="connsiteX817" fmla="*/ 2622791 w 4621688"/>
              <a:gd name="connsiteY817" fmla="*/ 729197 h 4631557"/>
              <a:gd name="connsiteX818" fmla="*/ 2562748 w 4621688"/>
              <a:gd name="connsiteY818" fmla="*/ 785781 h 4631557"/>
              <a:gd name="connsiteX819" fmla="*/ 2198350 w 4621688"/>
              <a:gd name="connsiteY819" fmla="*/ 1827600 h 4631557"/>
              <a:gd name="connsiteX820" fmla="*/ 2769822 w 4621688"/>
              <a:gd name="connsiteY820" fmla="*/ 2178600 h 4631557"/>
              <a:gd name="connsiteX821" fmla="*/ 3247035 w 4621688"/>
              <a:gd name="connsiteY821" fmla="*/ 2382336 h 4631557"/>
              <a:gd name="connsiteX822" fmla="*/ 3356835 w 4621688"/>
              <a:gd name="connsiteY822" fmla="*/ 2493816 h 4631557"/>
              <a:gd name="connsiteX823" fmla="*/ 3513161 w 4621688"/>
              <a:gd name="connsiteY823" fmla="*/ 2641259 h 4631557"/>
              <a:gd name="connsiteX824" fmla="*/ 3513615 w 4621688"/>
              <a:gd name="connsiteY824" fmla="*/ 2639511 h 4631557"/>
              <a:gd name="connsiteX825" fmla="*/ 4032315 w 4621688"/>
              <a:gd name="connsiteY825" fmla="*/ 2590474 h 4631557"/>
              <a:gd name="connsiteX826" fmla="*/ 4167537 w 4621688"/>
              <a:gd name="connsiteY826" fmla="*/ 2473472 h 4631557"/>
              <a:gd name="connsiteX827" fmla="*/ 4518306 w 4621688"/>
              <a:gd name="connsiteY827" fmla="*/ 2205940 h 4631557"/>
              <a:gd name="connsiteX828" fmla="*/ 4561766 w 4621688"/>
              <a:gd name="connsiteY828" fmla="*/ 2182784 h 4631557"/>
              <a:gd name="connsiteX829" fmla="*/ 4614988 w 4621688"/>
              <a:gd name="connsiteY829" fmla="*/ 2154224 h 4631557"/>
              <a:gd name="connsiteX830" fmla="*/ 4619161 w 4621688"/>
              <a:gd name="connsiteY830" fmla="*/ 2151590 h 4631557"/>
              <a:gd name="connsiteX831" fmla="*/ 4619161 w 4621688"/>
              <a:gd name="connsiteY831" fmla="*/ 2190934 h 4631557"/>
              <a:gd name="connsiteX832" fmla="*/ 4603001 w 4621688"/>
              <a:gd name="connsiteY832" fmla="*/ 2200052 h 4631557"/>
              <a:gd name="connsiteX833" fmla="*/ 4576886 w 4621688"/>
              <a:gd name="connsiteY833" fmla="*/ 2213337 h 4631557"/>
              <a:gd name="connsiteX834" fmla="*/ 4534420 w 4621688"/>
              <a:gd name="connsiteY834" fmla="*/ 2236274 h 4631557"/>
              <a:gd name="connsiteX835" fmla="*/ 4189469 w 4621688"/>
              <a:gd name="connsiteY835" fmla="*/ 2499259 h 4631557"/>
              <a:gd name="connsiteX836" fmla="*/ 4053425 w 4621688"/>
              <a:gd name="connsiteY836" fmla="*/ 2616746 h 4631557"/>
              <a:gd name="connsiteX837" fmla="*/ 3495646 w 4621688"/>
              <a:gd name="connsiteY837" fmla="*/ 2667520 h 4631557"/>
              <a:gd name="connsiteX838" fmla="*/ 3334294 w 4621688"/>
              <a:gd name="connsiteY838" fmla="*/ 2515289 h 4631557"/>
              <a:gd name="connsiteX839" fmla="*/ 3226562 w 4621688"/>
              <a:gd name="connsiteY839" fmla="*/ 2406635 h 4631557"/>
              <a:gd name="connsiteX840" fmla="*/ 2763712 w 4621688"/>
              <a:gd name="connsiteY840" fmla="*/ 2210287 h 4631557"/>
              <a:gd name="connsiteX841" fmla="*/ 2194625 w 4621688"/>
              <a:gd name="connsiteY841" fmla="*/ 1887811 h 4631557"/>
              <a:gd name="connsiteX842" fmla="*/ 2169808 w 4621688"/>
              <a:gd name="connsiteY842" fmla="*/ 1840829 h 4631557"/>
              <a:gd name="connsiteX843" fmla="*/ 2541817 w 4621688"/>
              <a:gd name="connsiteY843" fmla="*/ 759777 h 4631557"/>
              <a:gd name="connsiteX844" fmla="*/ 2601668 w 4621688"/>
              <a:gd name="connsiteY844" fmla="*/ 702913 h 4631557"/>
              <a:gd name="connsiteX845" fmla="*/ 2972089 w 4621688"/>
              <a:gd name="connsiteY845" fmla="*/ 251681 h 4631557"/>
              <a:gd name="connsiteX846" fmla="*/ 3008050 w 4621688"/>
              <a:gd name="connsiteY846" fmla="*/ 161336 h 4631557"/>
              <a:gd name="connsiteX847" fmla="*/ 3072142 w 4621688"/>
              <a:gd name="connsiteY847" fmla="*/ 12598 h 4631557"/>
              <a:gd name="connsiteX848" fmla="*/ 2981688 w 4621688"/>
              <a:gd name="connsiteY848" fmla="*/ 0 h 4631557"/>
              <a:gd name="connsiteX849" fmla="*/ 3019161 w 4621688"/>
              <a:gd name="connsiteY849" fmla="*/ 0 h 4631557"/>
              <a:gd name="connsiteX850" fmla="*/ 2978267 w 4621688"/>
              <a:gd name="connsiteY850" fmla="*/ 92913 h 4631557"/>
              <a:gd name="connsiteX851" fmla="*/ 2938671 w 4621688"/>
              <a:gd name="connsiteY851" fmla="*/ 192827 h 4631557"/>
              <a:gd name="connsiteX852" fmla="*/ 2530257 w 4621688"/>
              <a:gd name="connsiteY852" fmla="*/ 690201 h 4631557"/>
              <a:gd name="connsiteX853" fmla="*/ 2466208 w 4621688"/>
              <a:gd name="connsiteY853" fmla="*/ 750620 h 4631557"/>
              <a:gd name="connsiteX854" fmla="*/ 2069506 w 4621688"/>
              <a:gd name="connsiteY854" fmla="*/ 1872133 h 4631557"/>
              <a:gd name="connsiteX855" fmla="*/ 2683688 w 4621688"/>
              <a:gd name="connsiteY855" fmla="*/ 2246947 h 4631557"/>
              <a:gd name="connsiteX856" fmla="*/ 3199511 w 4621688"/>
              <a:gd name="connsiteY856" fmla="*/ 2466947 h 4631557"/>
              <a:gd name="connsiteX857" fmla="*/ 3318280 w 4621688"/>
              <a:gd name="connsiteY857" fmla="*/ 2588641 h 4631557"/>
              <a:gd name="connsiteX858" fmla="*/ 3484625 w 4621688"/>
              <a:gd name="connsiteY858" fmla="*/ 2748608 h 4631557"/>
              <a:gd name="connsiteX859" fmla="*/ 3484941 w 4621688"/>
              <a:gd name="connsiteY859" fmla="*/ 2749163 h 4631557"/>
              <a:gd name="connsiteX860" fmla="*/ 4042233 w 4621688"/>
              <a:gd name="connsiteY860" fmla="*/ 2703857 h 4631557"/>
              <a:gd name="connsiteX861" fmla="*/ 4181295 w 4621688"/>
              <a:gd name="connsiteY861" fmla="*/ 2584580 h 4631557"/>
              <a:gd name="connsiteX862" fmla="*/ 4567567 w 4621688"/>
              <a:gd name="connsiteY862" fmla="*/ 2296762 h 4631557"/>
              <a:gd name="connsiteX863" fmla="*/ 4611463 w 4621688"/>
              <a:gd name="connsiteY863" fmla="*/ 2273716 h 4631557"/>
              <a:gd name="connsiteX864" fmla="*/ 4619161 w 4621688"/>
              <a:gd name="connsiteY864" fmla="*/ 2269578 h 4631557"/>
              <a:gd name="connsiteX865" fmla="*/ 4619161 w 4621688"/>
              <a:gd name="connsiteY865" fmla="*/ 2306094 h 4631557"/>
              <a:gd name="connsiteX866" fmla="*/ 4582151 w 4621688"/>
              <a:gd name="connsiteY866" fmla="*/ 2325793 h 4631557"/>
              <a:gd name="connsiteX867" fmla="*/ 4203417 w 4621688"/>
              <a:gd name="connsiteY867" fmla="*/ 2608773 h 4631557"/>
              <a:gd name="connsiteX868" fmla="*/ 4063533 w 4621688"/>
              <a:gd name="connsiteY868" fmla="*/ 2728534 h 4631557"/>
              <a:gd name="connsiteX869" fmla="*/ 3464504 w 4621688"/>
              <a:gd name="connsiteY869" fmla="*/ 2776030 h 4631557"/>
              <a:gd name="connsiteX870" fmla="*/ 3293153 w 4621688"/>
              <a:gd name="connsiteY870" fmla="*/ 2612010 h 4631557"/>
              <a:gd name="connsiteX871" fmla="*/ 3176810 w 4621688"/>
              <a:gd name="connsiteY871" fmla="*/ 2492578 h 4631557"/>
              <a:gd name="connsiteX872" fmla="*/ 2675254 w 4621688"/>
              <a:gd name="connsiteY872" fmla="*/ 2280377 h 4631557"/>
              <a:gd name="connsiteX873" fmla="*/ 2064173 w 4621688"/>
              <a:gd name="connsiteY873" fmla="*/ 1937699 h 4631557"/>
              <a:gd name="connsiteX874" fmla="*/ 2038382 w 4621688"/>
              <a:gd name="connsiteY874" fmla="*/ 1889082 h 4631557"/>
              <a:gd name="connsiteX875" fmla="*/ 2440756 w 4621688"/>
              <a:gd name="connsiteY875" fmla="*/ 727666 h 4631557"/>
              <a:gd name="connsiteX876" fmla="*/ 2505340 w 4621688"/>
              <a:gd name="connsiteY876" fmla="*/ 666893 h 4631557"/>
              <a:gd name="connsiteX877" fmla="*/ 2905797 w 4621688"/>
              <a:gd name="connsiteY877" fmla="*/ 180545 h 4631557"/>
              <a:gd name="connsiteX878" fmla="*/ 2945116 w 4621688"/>
              <a:gd name="connsiteY878" fmla="*/ 83366 h 4631557"/>
              <a:gd name="connsiteX879" fmla="*/ 2887819 w 4621688"/>
              <a:gd name="connsiteY879" fmla="*/ 0 h 4631557"/>
              <a:gd name="connsiteX880" fmla="*/ 2923249 w 4621688"/>
              <a:gd name="connsiteY880" fmla="*/ 0 h 4631557"/>
              <a:gd name="connsiteX881" fmla="*/ 2916967 w 4621688"/>
              <a:gd name="connsiteY881" fmla="*/ 14408 h 4631557"/>
              <a:gd name="connsiteX882" fmla="*/ 2874396 w 4621688"/>
              <a:gd name="connsiteY882" fmla="*/ 121220 h 4631557"/>
              <a:gd name="connsiteX883" fmla="*/ 2435664 w 4621688"/>
              <a:gd name="connsiteY883" fmla="*/ 653903 h 4631557"/>
              <a:gd name="connsiteX884" fmla="*/ 2367166 w 4621688"/>
              <a:gd name="connsiteY884" fmla="*/ 718095 h 4631557"/>
              <a:gd name="connsiteX885" fmla="*/ 1941798 w 4621688"/>
              <a:gd name="connsiteY885" fmla="*/ 1923408 h 4631557"/>
              <a:gd name="connsiteX886" fmla="*/ 2597023 w 4621688"/>
              <a:gd name="connsiteY886" fmla="*/ 2319344 h 4631557"/>
              <a:gd name="connsiteX887" fmla="*/ 3151549 w 4621688"/>
              <a:gd name="connsiteY887" fmla="*/ 2555194 h 4631557"/>
              <a:gd name="connsiteX888" fmla="*/ 3279102 w 4621688"/>
              <a:gd name="connsiteY888" fmla="*/ 2687930 h 4631557"/>
              <a:gd name="connsiteX889" fmla="*/ 3455128 w 4621688"/>
              <a:gd name="connsiteY889" fmla="*/ 2859899 h 4631557"/>
              <a:gd name="connsiteX890" fmla="*/ 4050467 w 4621688"/>
              <a:gd name="connsiteY890" fmla="*/ 2816795 h 4631557"/>
              <a:gd name="connsiteX891" fmla="*/ 4194256 w 4621688"/>
              <a:gd name="connsiteY891" fmla="*/ 2697299 h 4631557"/>
              <a:gd name="connsiteX892" fmla="*/ 4613485 w 4621688"/>
              <a:gd name="connsiteY892" fmla="*/ 2389968 h 4631557"/>
              <a:gd name="connsiteX893" fmla="*/ 4619161 w 4621688"/>
              <a:gd name="connsiteY893" fmla="*/ 2386995 h 4631557"/>
              <a:gd name="connsiteX894" fmla="*/ 4619161 w 4621688"/>
              <a:gd name="connsiteY894" fmla="*/ 2425788 h 4631557"/>
              <a:gd name="connsiteX895" fmla="*/ 4523173 w 4621688"/>
              <a:gd name="connsiteY895" fmla="*/ 2482928 h 4631557"/>
              <a:gd name="connsiteX896" fmla="*/ 4217685 w 4621688"/>
              <a:gd name="connsiteY896" fmla="*/ 2721825 h 4631557"/>
              <a:gd name="connsiteX897" fmla="*/ 4073250 w 4621688"/>
              <a:gd name="connsiteY897" fmla="*/ 2842071 h 4631557"/>
              <a:gd name="connsiteX898" fmla="*/ 3437013 w 4621688"/>
              <a:gd name="connsiteY898" fmla="*/ 2887613 h 4631557"/>
              <a:gd name="connsiteX899" fmla="*/ 3255961 w 4621688"/>
              <a:gd name="connsiteY899" fmla="*/ 2710855 h 4631557"/>
              <a:gd name="connsiteX900" fmla="*/ 3131155 w 4621688"/>
              <a:gd name="connsiteY900" fmla="*/ 2580941 h 4631557"/>
              <a:gd name="connsiteX901" fmla="*/ 2591185 w 4621688"/>
              <a:gd name="connsiteY901" fmla="*/ 2352706 h 4631557"/>
              <a:gd name="connsiteX902" fmla="*/ 1939851 w 4621688"/>
              <a:gd name="connsiteY902" fmla="*/ 1988447 h 4631557"/>
              <a:gd name="connsiteX903" fmla="*/ 1913220 w 4621688"/>
              <a:gd name="connsiteY903" fmla="*/ 1938479 h 4631557"/>
              <a:gd name="connsiteX904" fmla="*/ 2345101 w 4621688"/>
              <a:gd name="connsiteY904" fmla="*/ 694615 h 4631557"/>
              <a:gd name="connsiteX905" fmla="*/ 2413718 w 4621688"/>
              <a:gd name="connsiteY905" fmla="*/ 629978 h 4631557"/>
              <a:gd name="connsiteX906" fmla="*/ 2844489 w 4621688"/>
              <a:gd name="connsiteY906" fmla="*/ 108263 h 4631557"/>
              <a:gd name="connsiteX907" fmla="*/ 2886329 w 4621688"/>
              <a:gd name="connsiteY907" fmla="*/ 3393 h 4631557"/>
              <a:gd name="connsiteX908" fmla="*/ 2794599 w 4621688"/>
              <a:gd name="connsiteY908" fmla="*/ 0 h 4631557"/>
              <a:gd name="connsiteX909" fmla="*/ 2830106 w 4621688"/>
              <a:gd name="connsiteY909" fmla="*/ 0 h 4631557"/>
              <a:gd name="connsiteX910" fmla="*/ 2810938 w 4621688"/>
              <a:gd name="connsiteY910" fmla="*/ 49124 h 4631557"/>
              <a:gd name="connsiteX911" fmla="*/ 2341890 w 4621688"/>
              <a:gd name="connsiteY911" fmla="*/ 617114 h 4631557"/>
              <a:gd name="connsiteX912" fmla="*/ 2268911 w 4621688"/>
              <a:gd name="connsiteY912" fmla="*/ 685053 h 4631557"/>
              <a:gd name="connsiteX913" fmla="*/ 1813371 w 4621688"/>
              <a:gd name="connsiteY913" fmla="*/ 1971011 h 4631557"/>
              <a:gd name="connsiteX914" fmla="*/ 2510718 w 4621688"/>
              <a:gd name="connsiteY914" fmla="*/ 2389248 h 4631557"/>
              <a:gd name="connsiteX915" fmla="*/ 3104955 w 4621688"/>
              <a:gd name="connsiteY915" fmla="*/ 2640740 h 4631557"/>
              <a:gd name="connsiteX916" fmla="*/ 3240945 w 4621688"/>
              <a:gd name="connsiteY916" fmla="*/ 2783989 h 4631557"/>
              <a:gd name="connsiteX917" fmla="*/ 3427598 w 4621688"/>
              <a:gd name="connsiteY917" fmla="*/ 2968856 h 4631557"/>
              <a:gd name="connsiteX918" fmla="*/ 4062180 w 4621688"/>
              <a:gd name="connsiteY918" fmla="*/ 2928737 h 4631557"/>
              <a:gd name="connsiteX919" fmla="*/ 4209831 w 4621688"/>
              <a:gd name="connsiteY919" fmla="*/ 2807706 h 4631557"/>
              <a:gd name="connsiteX920" fmla="*/ 4544141 w 4621688"/>
              <a:gd name="connsiteY920" fmla="*/ 2550281 h 4631557"/>
              <a:gd name="connsiteX921" fmla="*/ 4619161 w 4621688"/>
              <a:gd name="connsiteY921" fmla="*/ 2506329 h 4631557"/>
              <a:gd name="connsiteX922" fmla="*/ 4619161 w 4621688"/>
              <a:gd name="connsiteY922" fmla="*/ 2544876 h 4631557"/>
              <a:gd name="connsiteX923" fmla="*/ 4561157 w 4621688"/>
              <a:gd name="connsiteY923" fmla="*/ 2578750 h 4631557"/>
              <a:gd name="connsiteX924" fmla="*/ 4230920 w 4621688"/>
              <a:gd name="connsiteY924" fmla="*/ 2833243 h 4631557"/>
              <a:gd name="connsiteX925" fmla="*/ 4082590 w 4621688"/>
              <a:gd name="connsiteY925" fmla="*/ 2955051 h 4631557"/>
              <a:gd name="connsiteX926" fmla="*/ 3407691 w 4621688"/>
              <a:gd name="connsiteY926" fmla="*/ 2995421 h 4631557"/>
              <a:gd name="connsiteX927" fmla="*/ 3216639 w 4621688"/>
              <a:gd name="connsiteY927" fmla="*/ 2806873 h 4631557"/>
              <a:gd name="connsiteX928" fmla="*/ 3082983 w 4621688"/>
              <a:gd name="connsiteY928" fmla="*/ 2666301 h 4631557"/>
              <a:gd name="connsiteX929" fmla="*/ 2505013 w 4621688"/>
              <a:gd name="connsiteY929" fmla="*/ 2422176 h 4631557"/>
              <a:gd name="connsiteX930" fmla="*/ 1812611 w 4621688"/>
              <a:gd name="connsiteY930" fmla="*/ 2036829 h 4631557"/>
              <a:gd name="connsiteX931" fmla="*/ 1785004 w 4621688"/>
              <a:gd name="connsiteY931" fmla="*/ 1985222 h 4631557"/>
              <a:gd name="connsiteX932" fmla="*/ 2246599 w 4621688"/>
              <a:gd name="connsiteY932" fmla="*/ 659864 h 4631557"/>
              <a:gd name="connsiteX933" fmla="*/ 2319576 w 4621688"/>
              <a:gd name="connsiteY933" fmla="*/ 591924 h 4631557"/>
              <a:gd name="connsiteX934" fmla="*/ 2780636 w 4621688"/>
              <a:gd name="connsiteY934" fmla="*/ 34935 h 4631557"/>
              <a:gd name="connsiteX935" fmla="*/ 2694369 w 4621688"/>
              <a:gd name="connsiteY935" fmla="*/ 0 h 4631557"/>
              <a:gd name="connsiteX936" fmla="*/ 2734570 w 4621688"/>
              <a:gd name="connsiteY936" fmla="*/ 0 h 4631557"/>
              <a:gd name="connsiteX937" fmla="*/ 2650931 w 4621688"/>
              <a:gd name="connsiteY937" fmla="*/ 148061 h 4631557"/>
              <a:gd name="connsiteX938" fmla="*/ 2248200 w 4621688"/>
              <a:gd name="connsiteY938" fmla="*/ 580292 h 4631557"/>
              <a:gd name="connsiteX939" fmla="*/ 2171215 w 4621688"/>
              <a:gd name="connsiteY939" fmla="*/ 652067 h 4631557"/>
              <a:gd name="connsiteX940" fmla="*/ 1687508 w 4621688"/>
              <a:gd name="connsiteY940" fmla="*/ 2018959 h 4631557"/>
              <a:gd name="connsiteX941" fmla="*/ 2426799 w 4621688"/>
              <a:gd name="connsiteY941" fmla="*/ 2460386 h 4631557"/>
              <a:gd name="connsiteX942" fmla="*/ 3058438 w 4621688"/>
              <a:gd name="connsiteY942" fmla="*/ 2728118 h 4631557"/>
              <a:gd name="connsiteX943" fmla="*/ 3203503 w 4621688"/>
              <a:gd name="connsiteY943" fmla="*/ 2882227 h 4631557"/>
              <a:gd name="connsiteX944" fmla="*/ 3399084 w 4621688"/>
              <a:gd name="connsiteY944" fmla="*/ 3078429 h 4631557"/>
              <a:gd name="connsiteX945" fmla="*/ 4070450 w 4621688"/>
              <a:gd name="connsiteY945" fmla="*/ 3039061 h 4631557"/>
              <a:gd name="connsiteX946" fmla="*/ 4220763 w 4621688"/>
              <a:gd name="connsiteY946" fmla="*/ 2916806 h 4631557"/>
              <a:gd name="connsiteX947" fmla="*/ 4580703 w 4621688"/>
              <a:gd name="connsiteY947" fmla="*/ 2643638 h 4631557"/>
              <a:gd name="connsiteX948" fmla="*/ 4619161 w 4621688"/>
              <a:gd name="connsiteY948" fmla="*/ 2621478 h 4631557"/>
              <a:gd name="connsiteX949" fmla="*/ 4619161 w 4621688"/>
              <a:gd name="connsiteY949" fmla="*/ 2663362 h 4631557"/>
              <a:gd name="connsiteX950" fmla="*/ 4599694 w 4621688"/>
              <a:gd name="connsiteY950" fmla="*/ 2674588 h 4631557"/>
              <a:gd name="connsiteX951" fmla="*/ 4243989 w 4621688"/>
              <a:gd name="connsiteY951" fmla="*/ 2944790 h 4631557"/>
              <a:gd name="connsiteX952" fmla="*/ 4092493 w 4621688"/>
              <a:gd name="connsiteY952" fmla="*/ 3068091 h 4631557"/>
              <a:gd name="connsiteX953" fmla="*/ 3378060 w 4621688"/>
              <a:gd name="connsiteY953" fmla="*/ 3105657 h 4631557"/>
              <a:gd name="connsiteX954" fmla="*/ 3177160 w 4621688"/>
              <a:gd name="connsiteY954" fmla="*/ 2904849 h 4631557"/>
              <a:gd name="connsiteX955" fmla="*/ 3034893 w 4621688"/>
              <a:gd name="connsiteY955" fmla="*/ 2753497 h 4631557"/>
              <a:gd name="connsiteX956" fmla="*/ 2418373 w 4621688"/>
              <a:gd name="connsiteY956" fmla="*/ 2493823 h 4631557"/>
              <a:gd name="connsiteX957" fmla="*/ 1684749 w 4621688"/>
              <a:gd name="connsiteY957" fmla="*/ 2087029 h 4631557"/>
              <a:gd name="connsiteX958" fmla="*/ 1656361 w 4621688"/>
              <a:gd name="connsiteY958" fmla="*/ 2034068 h 4631557"/>
              <a:gd name="connsiteX959" fmla="*/ 2146989 w 4621688"/>
              <a:gd name="connsiteY959" fmla="*/ 626174 h 4631557"/>
              <a:gd name="connsiteX960" fmla="*/ 2224389 w 4621688"/>
              <a:gd name="connsiteY960" fmla="*/ 554492 h 4631557"/>
              <a:gd name="connsiteX961" fmla="*/ 2621317 w 4621688"/>
              <a:gd name="connsiteY961" fmla="*/ 129015 h 4631557"/>
              <a:gd name="connsiteX962" fmla="*/ 2591622 w 4621688"/>
              <a:gd name="connsiteY962" fmla="*/ 0 h 4631557"/>
              <a:gd name="connsiteX963" fmla="*/ 2630032 w 4621688"/>
              <a:gd name="connsiteY963" fmla="*/ 0 h 4631557"/>
              <a:gd name="connsiteX964" fmla="*/ 2581532 w 4621688"/>
              <a:gd name="connsiteY964" fmla="*/ 85900 h 4631557"/>
              <a:gd name="connsiteX965" fmla="*/ 2154312 w 4621688"/>
              <a:gd name="connsiteY965" fmla="*/ 543571 h 4631557"/>
              <a:gd name="connsiteX966" fmla="*/ 2072718 w 4621688"/>
              <a:gd name="connsiteY966" fmla="*/ 618866 h 4631557"/>
              <a:gd name="connsiteX967" fmla="*/ 1559176 w 4621688"/>
              <a:gd name="connsiteY967" fmla="*/ 2067640 h 4631557"/>
              <a:gd name="connsiteX968" fmla="*/ 2340620 w 4621688"/>
              <a:gd name="connsiteY968" fmla="*/ 2531341 h 4631557"/>
              <a:gd name="connsiteX969" fmla="*/ 3010861 w 4621688"/>
              <a:gd name="connsiteY969" fmla="*/ 2815383 h 4631557"/>
              <a:gd name="connsiteX970" fmla="*/ 3164363 w 4621688"/>
              <a:gd name="connsiteY970" fmla="*/ 2980007 h 4631557"/>
              <a:gd name="connsiteX971" fmla="*/ 3370061 w 4621688"/>
              <a:gd name="connsiteY971" fmla="*/ 3188322 h 4631557"/>
              <a:gd name="connsiteX972" fmla="*/ 4081281 w 4621688"/>
              <a:gd name="connsiteY972" fmla="*/ 3154137 h 4631557"/>
              <a:gd name="connsiteX973" fmla="*/ 4235319 w 4621688"/>
              <a:gd name="connsiteY973" fmla="*/ 3030056 h 4631557"/>
              <a:gd name="connsiteX974" fmla="*/ 4490923 w 4621688"/>
              <a:gd name="connsiteY974" fmla="*/ 2829537 h 4631557"/>
              <a:gd name="connsiteX975" fmla="*/ 4619161 w 4621688"/>
              <a:gd name="connsiteY975" fmla="*/ 2742190 h 4631557"/>
              <a:gd name="connsiteX976" fmla="*/ 4619161 w 4621688"/>
              <a:gd name="connsiteY976" fmla="*/ 2783117 h 4631557"/>
              <a:gd name="connsiteX977" fmla="*/ 4508759 w 4621688"/>
              <a:gd name="connsiteY977" fmla="*/ 2858579 h 4631557"/>
              <a:gd name="connsiteX978" fmla="*/ 4256309 w 4621688"/>
              <a:gd name="connsiteY978" fmla="*/ 3056774 h 4631557"/>
              <a:gd name="connsiteX979" fmla="*/ 4101743 w 4621688"/>
              <a:gd name="connsiteY979" fmla="*/ 3181158 h 4631557"/>
              <a:gd name="connsiteX980" fmla="*/ 3349414 w 4621688"/>
              <a:gd name="connsiteY980" fmla="*/ 3218641 h 4631557"/>
              <a:gd name="connsiteX981" fmla="*/ 3138833 w 4621688"/>
              <a:gd name="connsiteY981" fmla="*/ 3005831 h 4631557"/>
              <a:gd name="connsiteX982" fmla="*/ 2987932 w 4621688"/>
              <a:gd name="connsiteY982" fmla="*/ 2843734 h 4631557"/>
              <a:gd name="connsiteX983" fmla="*/ 2332510 w 4621688"/>
              <a:gd name="connsiteY983" fmla="*/ 2567154 h 4631557"/>
              <a:gd name="connsiteX984" fmla="*/ 1557713 w 4621688"/>
              <a:gd name="connsiteY984" fmla="*/ 2139782 h 4631557"/>
              <a:gd name="connsiteX985" fmla="*/ 1527537 w 4621688"/>
              <a:gd name="connsiteY985" fmla="*/ 2083803 h 4631557"/>
              <a:gd name="connsiteX986" fmla="*/ 2048943 w 4621688"/>
              <a:gd name="connsiteY986" fmla="*/ 595634 h 4631557"/>
              <a:gd name="connsiteX987" fmla="*/ 2130405 w 4621688"/>
              <a:gd name="connsiteY987" fmla="*/ 520057 h 4631557"/>
              <a:gd name="connsiteX988" fmla="*/ 2552157 w 4621688"/>
              <a:gd name="connsiteY988" fmla="*/ 69941 h 4631557"/>
              <a:gd name="connsiteX989" fmla="*/ 2487328 w 4621688"/>
              <a:gd name="connsiteY989" fmla="*/ 0 h 4631557"/>
              <a:gd name="connsiteX990" fmla="*/ 2526299 w 4621688"/>
              <a:gd name="connsiteY990" fmla="*/ 0 h 4631557"/>
              <a:gd name="connsiteX991" fmla="*/ 2512642 w 4621688"/>
              <a:gd name="connsiteY991" fmla="*/ 24125 h 4631557"/>
              <a:gd name="connsiteX992" fmla="*/ 2060785 w 4621688"/>
              <a:gd name="connsiteY992" fmla="*/ 507004 h 4631557"/>
              <a:gd name="connsiteX993" fmla="*/ 1975155 w 4621688"/>
              <a:gd name="connsiteY993" fmla="*/ 586163 h 4631557"/>
              <a:gd name="connsiteX994" fmla="*/ 1431324 w 4621688"/>
              <a:gd name="connsiteY994" fmla="*/ 2116031 h 4631557"/>
              <a:gd name="connsiteX995" fmla="*/ 2254805 w 4621688"/>
              <a:gd name="connsiteY995" fmla="*/ 2602506 h 4631557"/>
              <a:gd name="connsiteX996" fmla="*/ 2963489 w 4621688"/>
              <a:gd name="connsiteY996" fmla="*/ 2902500 h 4631557"/>
              <a:gd name="connsiteX997" fmla="*/ 3125696 w 4621688"/>
              <a:gd name="connsiteY997" fmla="*/ 3077489 h 4631557"/>
              <a:gd name="connsiteX998" fmla="*/ 3341242 w 4621688"/>
              <a:gd name="connsiteY998" fmla="*/ 3298065 h 4631557"/>
              <a:gd name="connsiteX999" fmla="*/ 4090343 w 4621688"/>
              <a:gd name="connsiteY999" fmla="*/ 3265825 h 4631557"/>
              <a:gd name="connsiteX1000" fmla="*/ 4247451 w 4621688"/>
              <a:gd name="connsiteY1000" fmla="*/ 3140663 h 4631557"/>
              <a:gd name="connsiteX1001" fmla="*/ 4518804 w 4621688"/>
              <a:gd name="connsiteY1001" fmla="*/ 2929753 h 4631557"/>
              <a:gd name="connsiteX1002" fmla="*/ 4619161 w 4621688"/>
              <a:gd name="connsiteY1002" fmla="*/ 2862168 h 4631557"/>
              <a:gd name="connsiteX1003" fmla="*/ 4619161 w 4621688"/>
              <a:gd name="connsiteY1003" fmla="*/ 2905212 h 4631557"/>
              <a:gd name="connsiteX1004" fmla="*/ 4538159 w 4621688"/>
              <a:gd name="connsiteY1004" fmla="*/ 2959789 h 4631557"/>
              <a:gd name="connsiteX1005" fmla="*/ 4269103 w 4621688"/>
              <a:gd name="connsiteY1005" fmla="*/ 3168463 h 4631557"/>
              <a:gd name="connsiteX1006" fmla="*/ 4111170 w 4621688"/>
              <a:gd name="connsiteY1006" fmla="*/ 3294107 h 4631557"/>
              <a:gd name="connsiteX1007" fmla="*/ 3319495 w 4621688"/>
              <a:gd name="connsiteY1007" fmla="*/ 3324597 h 4631557"/>
              <a:gd name="connsiteX1008" fmla="*/ 3098893 w 4621688"/>
              <a:gd name="connsiteY1008" fmla="*/ 3099261 h 4631557"/>
              <a:gd name="connsiteX1009" fmla="*/ 2939257 w 4621688"/>
              <a:gd name="connsiteY1009" fmla="*/ 2926829 h 4631557"/>
              <a:gd name="connsiteX1010" fmla="*/ 2247030 w 4621688"/>
              <a:gd name="connsiteY1010" fmla="*/ 2635144 h 4631557"/>
              <a:gd name="connsiteX1011" fmla="*/ 1430918 w 4621688"/>
              <a:gd name="connsiteY1011" fmla="*/ 2186793 h 4631557"/>
              <a:gd name="connsiteX1012" fmla="*/ 1400994 w 4621688"/>
              <a:gd name="connsiteY1012" fmla="*/ 2130652 h 4631557"/>
              <a:gd name="connsiteX1013" fmla="*/ 1952112 w 4621688"/>
              <a:gd name="connsiteY1013" fmla="*/ 560989 h 4631557"/>
              <a:gd name="connsiteX1014" fmla="*/ 2038026 w 4621688"/>
              <a:gd name="connsiteY1014" fmla="*/ 481695 h 4631557"/>
              <a:gd name="connsiteX1015" fmla="*/ 2484012 w 4621688"/>
              <a:gd name="connsiteY1015" fmla="*/ 5851 h 4631557"/>
              <a:gd name="connsiteX1016" fmla="*/ 2370042 w 4621688"/>
              <a:gd name="connsiteY1016" fmla="*/ 0 h 4631557"/>
              <a:gd name="connsiteX1017" fmla="*/ 2412986 w 4621688"/>
              <a:gd name="connsiteY1017" fmla="*/ 0 h 4631557"/>
              <a:gd name="connsiteX1018" fmla="*/ 2299754 w 4621688"/>
              <a:gd name="connsiteY1018" fmla="*/ 143161 h 4631557"/>
              <a:gd name="connsiteX1019" fmla="*/ 1966742 w 4621688"/>
              <a:gd name="connsiteY1019" fmla="*/ 469648 h 4631557"/>
              <a:gd name="connsiteX1020" fmla="*/ 1876661 w 4621688"/>
              <a:gd name="connsiteY1020" fmla="*/ 552524 h 4631557"/>
              <a:gd name="connsiteX1021" fmla="*/ 1345238 w 4621688"/>
              <a:gd name="connsiteY1021" fmla="*/ 1290375 h 4631557"/>
              <a:gd name="connsiteX1022" fmla="*/ 1303724 w 4621688"/>
              <a:gd name="connsiteY1022" fmla="*/ 2164259 h 4631557"/>
              <a:gd name="connsiteX1023" fmla="*/ 2169238 w 4621688"/>
              <a:gd name="connsiteY1023" fmla="*/ 2673452 h 4631557"/>
              <a:gd name="connsiteX1024" fmla="*/ 2916174 w 4621688"/>
              <a:gd name="connsiteY1024" fmla="*/ 2989227 h 4631557"/>
              <a:gd name="connsiteX1025" fmla="*/ 3086992 w 4621688"/>
              <a:gd name="connsiteY1025" fmla="*/ 3174992 h 4631557"/>
              <a:gd name="connsiteX1026" fmla="*/ 3312852 w 4621688"/>
              <a:gd name="connsiteY1026" fmla="*/ 3407914 h 4631557"/>
              <a:gd name="connsiteX1027" fmla="*/ 4099045 w 4621688"/>
              <a:gd name="connsiteY1027" fmla="*/ 3380666 h 4631557"/>
              <a:gd name="connsiteX1028" fmla="*/ 4259052 w 4621688"/>
              <a:gd name="connsiteY1028" fmla="*/ 3254161 h 4631557"/>
              <a:gd name="connsiteX1029" fmla="*/ 4547928 w 4621688"/>
              <a:gd name="connsiteY1029" fmla="*/ 3031995 h 4631557"/>
              <a:gd name="connsiteX1030" fmla="*/ 4619161 w 4621688"/>
              <a:gd name="connsiteY1030" fmla="*/ 2984508 h 4631557"/>
              <a:gd name="connsiteX1031" fmla="*/ 4619161 w 4621688"/>
              <a:gd name="connsiteY1031" fmla="*/ 3025595 h 4631557"/>
              <a:gd name="connsiteX1032" fmla="*/ 4567707 w 4621688"/>
              <a:gd name="connsiteY1032" fmla="*/ 3059934 h 4631557"/>
              <a:gd name="connsiteX1033" fmla="*/ 4281330 w 4621688"/>
              <a:gd name="connsiteY1033" fmla="*/ 3280478 h 4631557"/>
              <a:gd name="connsiteX1034" fmla="*/ 4120593 w 4621688"/>
              <a:gd name="connsiteY1034" fmla="*/ 3407052 h 4631557"/>
              <a:gd name="connsiteX1035" fmla="*/ 3290812 w 4621688"/>
              <a:gd name="connsiteY1035" fmla="*/ 3434627 h 4631557"/>
              <a:gd name="connsiteX1036" fmla="*/ 3060240 w 4621688"/>
              <a:gd name="connsiteY1036" fmla="*/ 3197473 h 4631557"/>
              <a:gd name="connsiteX1037" fmla="*/ 2892167 w 4621688"/>
              <a:gd name="connsiteY1037" fmla="*/ 3014528 h 4631557"/>
              <a:gd name="connsiteX1038" fmla="*/ 2160810 w 4621688"/>
              <a:gd name="connsiteY1038" fmla="*/ 2706888 h 4631557"/>
              <a:gd name="connsiteX1039" fmla="*/ 1303355 w 4621688"/>
              <a:gd name="connsiteY1039" fmla="*/ 2237591 h 4631557"/>
              <a:gd name="connsiteX1040" fmla="*/ 1272322 w 4621688"/>
              <a:gd name="connsiteY1040" fmla="*/ 2179530 h 4631557"/>
              <a:gd name="connsiteX1041" fmla="*/ 1313301 w 4621688"/>
              <a:gd name="connsiteY1041" fmla="*/ 1277159 h 4631557"/>
              <a:gd name="connsiteX1042" fmla="*/ 1853259 w 4621688"/>
              <a:gd name="connsiteY1042" fmla="*/ 528686 h 4631557"/>
              <a:gd name="connsiteX1043" fmla="*/ 1943461 w 4621688"/>
              <a:gd name="connsiteY1043" fmla="*/ 445365 h 4631557"/>
              <a:gd name="connsiteX1044" fmla="*/ 2272437 w 4621688"/>
              <a:gd name="connsiteY1044" fmla="*/ 122955 h 4631557"/>
              <a:gd name="connsiteX1045" fmla="*/ 2252265 w 4621688"/>
              <a:gd name="connsiteY1045" fmla="*/ 0 h 4631557"/>
              <a:gd name="connsiteX1046" fmla="*/ 2293436 w 4621688"/>
              <a:gd name="connsiteY1046" fmla="*/ 0 h 4631557"/>
              <a:gd name="connsiteX1047" fmla="*/ 2222078 w 4621688"/>
              <a:gd name="connsiteY1047" fmla="*/ 90036 h 4631557"/>
              <a:gd name="connsiteX1048" fmla="*/ 1871935 w 4621688"/>
              <a:gd name="connsiteY1048" fmla="*/ 432719 h 4631557"/>
              <a:gd name="connsiteX1049" fmla="*/ 1777819 w 4621688"/>
              <a:gd name="connsiteY1049" fmla="*/ 519459 h 4631557"/>
              <a:gd name="connsiteX1050" fmla="*/ 1218066 w 4621688"/>
              <a:gd name="connsiteY1050" fmla="*/ 1294045 h 4631557"/>
              <a:gd name="connsiteX1051" fmla="*/ 1174430 w 4621688"/>
              <a:gd name="connsiteY1051" fmla="*/ 2212033 h 4631557"/>
              <a:gd name="connsiteX1052" fmla="*/ 2083474 w 4621688"/>
              <a:gd name="connsiteY1052" fmla="*/ 2744555 h 4631557"/>
              <a:gd name="connsiteX1053" fmla="*/ 2868821 w 4621688"/>
              <a:gd name="connsiteY1053" fmla="*/ 3076361 h 4631557"/>
              <a:gd name="connsiteX1054" fmla="*/ 3048107 w 4621688"/>
              <a:gd name="connsiteY1054" fmla="*/ 3272613 h 4631557"/>
              <a:gd name="connsiteX1055" fmla="*/ 3283813 w 4621688"/>
              <a:gd name="connsiteY1055" fmla="*/ 3517795 h 4631557"/>
              <a:gd name="connsiteX1056" fmla="*/ 4110052 w 4621688"/>
              <a:gd name="connsiteY1056" fmla="*/ 3494906 h 4631557"/>
              <a:gd name="connsiteX1057" fmla="*/ 4272602 w 4621688"/>
              <a:gd name="connsiteY1057" fmla="*/ 3367624 h 4631557"/>
              <a:gd name="connsiteX1058" fmla="*/ 4578396 w 4621688"/>
              <a:gd name="connsiteY1058" fmla="*/ 3134394 h 4631557"/>
              <a:gd name="connsiteX1059" fmla="*/ 4619161 w 4621688"/>
              <a:gd name="connsiteY1059" fmla="*/ 3107464 h 4631557"/>
              <a:gd name="connsiteX1060" fmla="*/ 4619161 w 4621688"/>
              <a:gd name="connsiteY1060" fmla="*/ 3146089 h 4631557"/>
              <a:gd name="connsiteX1061" fmla="*/ 4596723 w 4621688"/>
              <a:gd name="connsiteY1061" fmla="*/ 3160921 h 4631557"/>
              <a:gd name="connsiteX1062" fmla="*/ 4293177 w 4621688"/>
              <a:gd name="connsiteY1062" fmla="*/ 3392374 h 4631557"/>
              <a:gd name="connsiteX1063" fmla="*/ 4130095 w 4621688"/>
              <a:gd name="connsiteY1063" fmla="*/ 3519957 h 4631557"/>
              <a:gd name="connsiteX1064" fmla="*/ 3262334 w 4621688"/>
              <a:gd name="connsiteY1064" fmla="*/ 3544177 h 4631557"/>
              <a:gd name="connsiteX1065" fmla="*/ 3021885 w 4621688"/>
              <a:gd name="connsiteY1065" fmla="*/ 3294792 h 4631557"/>
              <a:gd name="connsiteX1066" fmla="*/ 2845227 w 4621688"/>
              <a:gd name="connsiteY1066" fmla="*/ 3101034 h 4631557"/>
              <a:gd name="connsiteX1067" fmla="*/ 2075582 w 4621688"/>
              <a:gd name="connsiteY1067" fmla="*/ 2777637 h 4631557"/>
              <a:gd name="connsiteX1068" fmla="*/ 1176876 w 4621688"/>
              <a:gd name="connsiteY1068" fmla="*/ 2286977 h 4631557"/>
              <a:gd name="connsiteX1069" fmla="*/ 1144750 w 4621688"/>
              <a:gd name="connsiteY1069" fmla="*/ 2227725 h 4631557"/>
              <a:gd name="connsiteX1070" fmla="*/ 1187998 w 4621688"/>
              <a:gd name="connsiteY1070" fmla="*/ 1280835 h 4631557"/>
              <a:gd name="connsiteX1071" fmla="*/ 1755225 w 4621688"/>
              <a:gd name="connsiteY1071" fmla="*/ 494461 h 4631557"/>
              <a:gd name="connsiteX1072" fmla="*/ 1849623 w 4621688"/>
              <a:gd name="connsiteY1072" fmla="*/ 407529 h 4631557"/>
              <a:gd name="connsiteX1073" fmla="*/ 2196598 w 4621688"/>
              <a:gd name="connsiteY1073" fmla="*/ 70205 h 4631557"/>
              <a:gd name="connsiteX1074" fmla="*/ 2134591 w 4621688"/>
              <a:gd name="connsiteY1074" fmla="*/ 0 h 4631557"/>
              <a:gd name="connsiteX1075" fmla="*/ 2176163 w 4621688"/>
              <a:gd name="connsiteY1075" fmla="*/ 0 h 4631557"/>
              <a:gd name="connsiteX1076" fmla="*/ 2145686 w 4621688"/>
              <a:gd name="connsiteY1076" fmla="*/ 38408 h 4631557"/>
              <a:gd name="connsiteX1077" fmla="*/ 1778275 w 4621688"/>
              <a:gd name="connsiteY1077" fmla="*/ 397356 h 4631557"/>
              <a:gd name="connsiteX1078" fmla="*/ 1679710 w 4621688"/>
              <a:gd name="connsiteY1078" fmla="*/ 487871 h 4631557"/>
              <a:gd name="connsiteX1079" fmla="*/ 1092858 w 4621688"/>
              <a:gd name="connsiteY1079" fmla="*/ 1298797 h 4631557"/>
              <a:gd name="connsiteX1080" fmla="*/ 1047543 w 4621688"/>
              <a:gd name="connsiteY1080" fmla="*/ 2260949 h 4631557"/>
              <a:gd name="connsiteX1081" fmla="*/ 1997573 w 4621688"/>
              <a:gd name="connsiteY1081" fmla="*/ 2815755 h 4631557"/>
              <a:gd name="connsiteX1082" fmla="*/ 2821475 w 4621688"/>
              <a:gd name="connsiteY1082" fmla="*/ 3163116 h 4631557"/>
              <a:gd name="connsiteX1083" fmla="*/ 3009372 w 4621688"/>
              <a:gd name="connsiteY1083" fmla="*/ 3370146 h 4631557"/>
              <a:gd name="connsiteX1084" fmla="*/ 3255197 w 4621688"/>
              <a:gd name="connsiteY1084" fmla="*/ 3627442 h 4631557"/>
              <a:gd name="connsiteX1085" fmla="*/ 4121854 w 4621688"/>
              <a:gd name="connsiteY1085" fmla="*/ 3605717 h 4631557"/>
              <a:gd name="connsiteX1086" fmla="*/ 4286749 w 4621688"/>
              <a:gd name="connsiteY1086" fmla="*/ 3477425 h 4631557"/>
              <a:gd name="connsiteX1087" fmla="*/ 4610131 w 4621688"/>
              <a:gd name="connsiteY1087" fmla="*/ 3232935 h 4631557"/>
              <a:gd name="connsiteX1088" fmla="*/ 4619161 w 4621688"/>
              <a:gd name="connsiteY1088" fmla="*/ 3227025 h 4631557"/>
              <a:gd name="connsiteX1089" fmla="*/ 4619161 w 4621688"/>
              <a:gd name="connsiteY1089" fmla="*/ 3266676 h 4631557"/>
              <a:gd name="connsiteX1090" fmla="*/ 4465471 w 4621688"/>
              <a:gd name="connsiteY1090" fmla="*/ 3379780 h 4631557"/>
              <a:gd name="connsiteX1091" fmla="*/ 4305081 w 4621688"/>
              <a:gd name="connsiteY1091" fmla="*/ 3504598 h 4631557"/>
              <a:gd name="connsiteX1092" fmla="*/ 4139457 w 4621688"/>
              <a:gd name="connsiteY1092" fmla="*/ 3632959 h 4631557"/>
              <a:gd name="connsiteX1093" fmla="*/ 3235406 w 4621688"/>
              <a:gd name="connsiteY1093" fmla="*/ 3653558 h 4631557"/>
              <a:gd name="connsiteX1094" fmla="*/ 2985133 w 4621688"/>
              <a:gd name="connsiteY1094" fmla="*/ 3391877 h 4631557"/>
              <a:gd name="connsiteX1095" fmla="*/ 2799841 w 4621688"/>
              <a:gd name="connsiteY1095" fmla="*/ 3187376 h 4631557"/>
              <a:gd name="connsiteX1096" fmla="*/ 1991669 w 4621688"/>
              <a:gd name="connsiteY1096" fmla="*/ 2848397 h 4631557"/>
              <a:gd name="connsiteX1097" fmla="*/ 1052434 w 4621688"/>
              <a:gd name="connsiteY1097" fmla="*/ 2338173 h 4631557"/>
              <a:gd name="connsiteX1098" fmla="*/ 1019085 w 4621688"/>
              <a:gd name="connsiteY1098" fmla="*/ 2275574 h 4631557"/>
              <a:gd name="connsiteX1099" fmla="*/ 1063281 w 4621688"/>
              <a:gd name="connsiteY1099" fmla="*/ 1284535 h 4631557"/>
              <a:gd name="connsiteX1100" fmla="*/ 1659449 w 4621688"/>
              <a:gd name="connsiteY1100" fmla="*/ 461799 h 4631557"/>
              <a:gd name="connsiteX1101" fmla="*/ 1758044 w 4621688"/>
              <a:gd name="connsiteY1101" fmla="*/ 371312 h 4631557"/>
              <a:gd name="connsiteX1102" fmla="*/ 2121429 w 4621688"/>
              <a:gd name="connsiteY1102" fmla="*/ 16547 h 4631557"/>
              <a:gd name="connsiteX1103" fmla="*/ 2008123 w 4621688"/>
              <a:gd name="connsiteY1103" fmla="*/ 0 h 4631557"/>
              <a:gd name="connsiteX1104" fmla="*/ 2056774 w 4621688"/>
              <a:gd name="connsiteY1104" fmla="*/ 0 h 4631557"/>
              <a:gd name="connsiteX1105" fmla="*/ 1883010 w 4621688"/>
              <a:gd name="connsiteY1105" fmla="*/ 178095 h 4631557"/>
              <a:gd name="connsiteX1106" fmla="*/ 1686090 w 4621688"/>
              <a:gd name="connsiteY1106" fmla="*/ 360765 h 4631557"/>
              <a:gd name="connsiteX1107" fmla="*/ 1583325 w 4621688"/>
              <a:gd name="connsiteY1107" fmla="*/ 454833 h 4631557"/>
              <a:gd name="connsiteX1108" fmla="*/ 967457 w 4621688"/>
              <a:gd name="connsiteY1108" fmla="*/ 1303268 h 4631557"/>
              <a:gd name="connsiteX1109" fmla="*/ 920345 w 4621688"/>
              <a:gd name="connsiteY1109" fmla="*/ 2310028 h 4631557"/>
              <a:gd name="connsiteX1110" fmla="*/ 1912155 w 4621688"/>
              <a:gd name="connsiteY1110" fmla="*/ 2887714 h 4631557"/>
              <a:gd name="connsiteX1111" fmla="*/ 2774487 w 4621688"/>
              <a:gd name="connsiteY1111" fmla="*/ 3251124 h 4631557"/>
              <a:gd name="connsiteX1112" fmla="*/ 2971259 w 4621688"/>
              <a:gd name="connsiteY1112" fmla="*/ 3468780 h 4631557"/>
              <a:gd name="connsiteX1113" fmla="*/ 3226788 w 4621688"/>
              <a:gd name="connsiteY1113" fmla="*/ 3738043 h 4631557"/>
              <a:gd name="connsiteX1114" fmla="*/ 3226301 w 4621688"/>
              <a:gd name="connsiteY1114" fmla="*/ 3737227 h 4631557"/>
              <a:gd name="connsiteX1115" fmla="*/ 4130216 w 4621688"/>
              <a:gd name="connsiteY1115" fmla="*/ 3718932 h 4631557"/>
              <a:gd name="connsiteX1116" fmla="*/ 4297653 w 4621688"/>
              <a:gd name="connsiteY1116" fmla="*/ 3589863 h 4631557"/>
              <a:gd name="connsiteX1117" fmla="*/ 4468023 w 4621688"/>
              <a:gd name="connsiteY1117" fmla="*/ 3458367 h 4631557"/>
              <a:gd name="connsiteX1118" fmla="*/ 4619161 w 4621688"/>
              <a:gd name="connsiteY1118" fmla="*/ 3348075 h 4631557"/>
              <a:gd name="connsiteX1119" fmla="*/ 4619161 w 4621688"/>
              <a:gd name="connsiteY1119" fmla="*/ 3388752 h 4631557"/>
              <a:gd name="connsiteX1120" fmla="*/ 4486369 w 4621688"/>
              <a:gd name="connsiteY1120" fmla="*/ 3485748 h 4631557"/>
              <a:gd name="connsiteX1121" fmla="*/ 4316775 w 4621688"/>
              <a:gd name="connsiteY1121" fmla="*/ 3616579 h 4631557"/>
              <a:gd name="connsiteX1122" fmla="*/ 4148811 w 4621688"/>
              <a:gd name="connsiteY1122" fmla="*/ 3745953 h 4631557"/>
              <a:gd name="connsiteX1123" fmla="*/ 3204315 w 4621688"/>
              <a:gd name="connsiteY1123" fmla="*/ 3764650 h 4631557"/>
              <a:gd name="connsiteX1124" fmla="*/ 2944336 w 4621688"/>
              <a:gd name="connsiteY1124" fmla="*/ 3490998 h 4631557"/>
              <a:gd name="connsiteX1125" fmla="*/ 2750340 w 4621688"/>
              <a:gd name="connsiteY1125" fmla="*/ 3276132 h 4631557"/>
              <a:gd name="connsiteX1126" fmla="*/ 1903727 w 4621688"/>
              <a:gd name="connsiteY1126" fmla="*/ 2921149 h 4631557"/>
              <a:gd name="connsiteX1127" fmla="*/ 923552 w 4621688"/>
              <a:gd name="connsiteY1127" fmla="*/ 2389398 h 4631557"/>
              <a:gd name="connsiteX1128" fmla="*/ 889109 w 4621688"/>
              <a:gd name="connsiteY1128" fmla="*/ 2325609 h 4631557"/>
              <a:gd name="connsiteX1129" fmla="*/ 935772 w 4621688"/>
              <a:gd name="connsiteY1129" fmla="*/ 1289892 h 4631557"/>
              <a:gd name="connsiteX1130" fmla="*/ 1559630 w 4621688"/>
              <a:gd name="connsiteY1130" fmla="*/ 430458 h 4631557"/>
              <a:gd name="connsiteX1131" fmla="*/ 1662513 w 4621688"/>
              <a:gd name="connsiteY1131" fmla="*/ 335943 h 4631557"/>
              <a:gd name="connsiteX1132" fmla="*/ 1857546 w 4621688"/>
              <a:gd name="connsiteY1132" fmla="*/ 154430 h 4631557"/>
              <a:gd name="connsiteX1133" fmla="*/ 1879281 w 4621688"/>
              <a:gd name="connsiteY1133" fmla="*/ 0 h 4631557"/>
              <a:gd name="connsiteX1134" fmla="*/ 1927327 w 4621688"/>
              <a:gd name="connsiteY1134" fmla="*/ 0 h 4631557"/>
              <a:gd name="connsiteX1135" fmla="*/ 1797861 w 4621688"/>
              <a:gd name="connsiteY1135" fmla="*/ 132461 h 4631557"/>
              <a:gd name="connsiteX1136" fmla="*/ 1591996 w 4621688"/>
              <a:gd name="connsiteY1136" fmla="*/ 323032 h 4631557"/>
              <a:gd name="connsiteX1137" fmla="*/ 1484916 w 4621688"/>
              <a:gd name="connsiteY1137" fmla="*/ 421159 h 4631557"/>
              <a:gd name="connsiteX1138" fmla="*/ 841411 w 4621688"/>
              <a:gd name="connsiteY1138" fmla="*/ 1306233 h 4631557"/>
              <a:gd name="connsiteX1139" fmla="*/ 792091 w 4621688"/>
              <a:gd name="connsiteY1139" fmla="*/ 2357566 h 4631557"/>
              <a:gd name="connsiteX1140" fmla="*/ 1826218 w 4621688"/>
              <a:gd name="connsiteY1140" fmla="*/ 2957834 h 4631557"/>
              <a:gd name="connsiteX1141" fmla="*/ 2726266 w 4621688"/>
              <a:gd name="connsiteY1141" fmla="*/ 3337265 h 4631557"/>
              <a:gd name="connsiteX1142" fmla="*/ 2931620 w 4621688"/>
              <a:gd name="connsiteY1142" fmla="*/ 3565730 h 4631557"/>
              <a:gd name="connsiteX1143" fmla="*/ 3197293 w 4621688"/>
              <a:gd name="connsiteY1143" fmla="*/ 3847077 h 4631557"/>
              <a:gd name="connsiteX1144" fmla="*/ 3197821 w 4621688"/>
              <a:gd name="connsiteY1144" fmla="*/ 3846774 h 4631557"/>
              <a:gd name="connsiteX1145" fmla="*/ 4137162 w 4621688"/>
              <a:gd name="connsiteY1145" fmla="*/ 3827420 h 4631557"/>
              <a:gd name="connsiteX1146" fmla="*/ 4306649 w 4621688"/>
              <a:gd name="connsiteY1146" fmla="*/ 3697522 h 4631557"/>
              <a:gd name="connsiteX1147" fmla="*/ 4485642 w 4621688"/>
              <a:gd name="connsiteY1147" fmla="*/ 3560359 h 4631557"/>
              <a:gd name="connsiteX1148" fmla="*/ 4619161 w 4621688"/>
              <a:gd name="connsiteY1148" fmla="*/ 3463583 h 4631557"/>
              <a:gd name="connsiteX1149" fmla="*/ 4619161 w 4621688"/>
              <a:gd name="connsiteY1149" fmla="*/ 3510471 h 4631557"/>
              <a:gd name="connsiteX1150" fmla="*/ 4505742 w 4621688"/>
              <a:gd name="connsiteY1150" fmla="*/ 3592655 h 4631557"/>
              <a:gd name="connsiteX1151" fmla="*/ 4327853 w 4621688"/>
              <a:gd name="connsiteY1151" fmla="*/ 3728896 h 4631557"/>
              <a:gd name="connsiteX1152" fmla="*/ 4158219 w 4621688"/>
              <a:gd name="connsiteY1152" fmla="*/ 3859270 h 4631557"/>
              <a:gd name="connsiteX1153" fmla="*/ 3175903 w 4621688"/>
              <a:gd name="connsiteY1153" fmla="*/ 3873045 h 4631557"/>
              <a:gd name="connsiteX1154" fmla="*/ 2905811 w 4621688"/>
              <a:gd name="connsiteY1154" fmla="*/ 3587281 h 4631557"/>
              <a:gd name="connsiteX1155" fmla="*/ 2703199 w 4621688"/>
              <a:gd name="connsiteY1155" fmla="*/ 3361635 h 4631557"/>
              <a:gd name="connsiteX1156" fmla="*/ 1818324 w 4621688"/>
              <a:gd name="connsiteY1156" fmla="*/ 2990917 h 4631557"/>
              <a:gd name="connsiteX1157" fmla="*/ 796615 w 4621688"/>
              <a:gd name="connsiteY1157" fmla="*/ 2437937 h 4631557"/>
              <a:gd name="connsiteX1158" fmla="*/ 761389 w 4621688"/>
              <a:gd name="connsiteY1158" fmla="*/ 2372793 h 4631557"/>
              <a:gd name="connsiteX1159" fmla="*/ 808374 w 4621688"/>
              <a:gd name="connsiteY1159" fmla="*/ 1293699 h 4631557"/>
              <a:gd name="connsiteX1160" fmla="*/ 1459957 w 4621688"/>
              <a:gd name="connsiteY1160" fmla="*/ 397152 h 4631557"/>
              <a:gd name="connsiteX1161" fmla="*/ 1567009 w 4621688"/>
              <a:gd name="connsiteY1161" fmla="*/ 299056 h 4631557"/>
              <a:gd name="connsiteX1162" fmla="*/ 1771533 w 4621688"/>
              <a:gd name="connsiteY1162" fmla="*/ 110113 h 4631557"/>
              <a:gd name="connsiteX1163" fmla="*/ 1753801 w 4621688"/>
              <a:gd name="connsiteY1163" fmla="*/ 0 h 4631557"/>
              <a:gd name="connsiteX1164" fmla="*/ 1797178 w 4621688"/>
              <a:gd name="connsiteY1164" fmla="*/ 0 h 4631557"/>
              <a:gd name="connsiteX1165" fmla="*/ 1711394 w 4621688"/>
              <a:gd name="connsiteY1165" fmla="*/ 87630 h 4631557"/>
              <a:gd name="connsiteX1166" fmla="*/ 1496718 w 4621688"/>
              <a:gd name="connsiteY1166" fmla="*/ 286014 h 4631557"/>
              <a:gd name="connsiteX1167" fmla="*/ 1385957 w 4621688"/>
              <a:gd name="connsiteY1167" fmla="*/ 388541 h 4631557"/>
              <a:gd name="connsiteX1168" fmla="*/ 714700 w 4621688"/>
              <a:gd name="connsiteY1168" fmla="*/ 1310754 h 4631557"/>
              <a:gd name="connsiteX1169" fmla="*/ 663137 w 4621688"/>
              <a:gd name="connsiteY1169" fmla="*/ 2406575 h 4631557"/>
              <a:gd name="connsiteX1170" fmla="*/ 1739135 w 4621688"/>
              <a:gd name="connsiteY1170" fmla="*/ 3029308 h 4631557"/>
              <a:gd name="connsiteX1171" fmla="*/ 2678340 w 4621688"/>
              <a:gd name="connsiteY1171" fmla="*/ 3424717 h 4631557"/>
              <a:gd name="connsiteX1172" fmla="*/ 2893855 w 4621688"/>
              <a:gd name="connsiteY1172" fmla="*/ 3663405 h 4631557"/>
              <a:gd name="connsiteX1173" fmla="*/ 3168770 w 4621688"/>
              <a:gd name="connsiteY1173" fmla="*/ 3956641 h 4631557"/>
              <a:gd name="connsiteX1174" fmla="*/ 4148519 w 4621688"/>
              <a:gd name="connsiteY1174" fmla="*/ 3942907 h 4631557"/>
              <a:gd name="connsiteX1175" fmla="*/ 4320116 w 4621688"/>
              <a:gd name="connsiteY1175" fmla="*/ 3812123 h 4631557"/>
              <a:gd name="connsiteX1176" fmla="*/ 4507774 w 4621688"/>
              <a:gd name="connsiteY1176" fmla="*/ 3669116 h 4631557"/>
              <a:gd name="connsiteX1177" fmla="*/ 4619161 w 4621688"/>
              <a:gd name="connsiteY1177" fmla="*/ 3588894 h 4631557"/>
              <a:gd name="connsiteX1178" fmla="*/ 4619161 w 4621688"/>
              <a:gd name="connsiteY1178" fmla="*/ 3631785 h 4631557"/>
              <a:gd name="connsiteX1179" fmla="*/ 4526187 w 4621688"/>
              <a:gd name="connsiteY1179" fmla="*/ 3698733 h 4631557"/>
              <a:gd name="connsiteX1180" fmla="*/ 4339659 w 4621688"/>
              <a:gd name="connsiteY1180" fmla="*/ 3840810 h 4631557"/>
              <a:gd name="connsiteX1181" fmla="*/ 4167973 w 4621688"/>
              <a:gd name="connsiteY1181" fmla="*/ 3972011 h 4631557"/>
              <a:gd name="connsiteX1182" fmla="*/ 3146364 w 4621688"/>
              <a:gd name="connsiteY1182" fmla="*/ 3982094 h 4631557"/>
              <a:gd name="connsiteX1183" fmla="*/ 2867003 w 4621688"/>
              <a:gd name="connsiteY1183" fmla="*/ 3684473 h 4631557"/>
              <a:gd name="connsiteX1184" fmla="*/ 2655176 w 4621688"/>
              <a:gd name="connsiteY1184" fmla="*/ 3447677 h 4631557"/>
              <a:gd name="connsiteX1185" fmla="*/ 1732050 w 4621688"/>
              <a:gd name="connsiteY1185" fmla="*/ 3061233 h 4631557"/>
              <a:gd name="connsiteX1186" fmla="*/ 668863 w 4621688"/>
              <a:gd name="connsiteY1186" fmla="*/ 2487021 h 4631557"/>
              <a:gd name="connsiteX1187" fmla="*/ 632793 w 4621688"/>
              <a:gd name="connsiteY1187" fmla="*/ 2420467 h 4631557"/>
              <a:gd name="connsiteX1188" fmla="*/ 683910 w 4621688"/>
              <a:gd name="connsiteY1188" fmla="*/ 1295744 h 4631557"/>
              <a:gd name="connsiteX1189" fmla="*/ 1362948 w 4621688"/>
              <a:gd name="connsiteY1189" fmla="*/ 367806 h 4631557"/>
              <a:gd name="connsiteX1190" fmla="*/ 1474244 w 4621688"/>
              <a:gd name="connsiteY1190" fmla="*/ 264985 h 4631557"/>
              <a:gd name="connsiteX1191" fmla="*/ 1686235 w 4621688"/>
              <a:gd name="connsiteY1191" fmla="*/ 68973 h 4631557"/>
              <a:gd name="connsiteX1192" fmla="*/ 1623364 w 4621688"/>
              <a:gd name="connsiteY1192" fmla="*/ 0 h 4631557"/>
              <a:gd name="connsiteX1193" fmla="*/ 1671417 w 4621688"/>
              <a:gd name="connsiteY1193" fmla="*/ 0 h 4631557"/>
              <a:gd name="connsiteX1194" fmla="*/ 1628690 w 4621688"/>
              <a:gd name="connsiteY1194" fmla="*/ 43633 h 4631557"/>
              <a:gd name="connsiteX1195" fmla="*/ 1405327 w 4621688"/>
              <a:gd name="connsiteY1195" fmla="*/ 250018 h 4631557"/>
              <a:gd name="connsiteX1196" fmla="*/ 1289600 w 4621688"/>
              <a:gd name="connsiteY1196" fmla="*/ 355473 h 4631557"/>
              <a:gd name="connsiteX1197" fmla="*/ 590709 w 4621688"/>
              <a:gd name="connsiteY1197" fmla="*/ 1314381 h 4631557"/>
              <a:gd name="connsiteX1198" fmla="*/ 536892 w 4621688"/>
              <a:gd name="connsiteY1198" fmla="*/ 2454020 h 4631557"/>
              <a:gd name="connsiteX1199" fmla="*/ 1655208 w 4621688"/>
              <a:gd name="connsiteY1199" fmla="*/ 3099337 h 4631557"/>
              <a:gd name="connsiteX1200" fmla="*/ 2632643 w 4621688"/>
              <a:gd name="connsiteY1200" fmla="*/ 3510507 h 4631557"/>
              <a:gd name="connsiteX1201" fmla="*/ 2855123 w 4621688"/>
              <a:gd name="connsiteY1201" fmla="*/ 3760940 h 4631557"/>
              <a:gd name="connsiteX1202" fmla="*/ 3139888 w 4621688"/>
              <a:gd name="connsiteY1202" fmla="*/ 4066440 h 4631557"/>
              <a:gd name="connsiteX1203" fmla="*/ 4158665 w 4621688"/>
              <a:gd name="connsiteY1203" fmla="*/ 4056549 h 4631557"/>
              <a:gd name="connsiteX1204" fmla="*/ 4332075 w 4621688"/>
              <a:gd name="connsiteY1204" fmla="*/ 3925057 h 4631557"/>
              <a:gd name="connsiteX1205" fmla="*/ 4528043 w 4621688"/>
              <a:gd name="connsiteY1205" fmla="*/ 3776465 h 4631557"/>
              <a:gd name="connsiteX1206" fmla="*/ 4619161 w 4621688"/>
              <a:gd name="connsiteY1206" fmla="*/ 3711128 h 4631557"/>
              <a:gd name="connsiteX1207" fmla="*/ 4619161 w 4621688"/>
              <a:gd name="connsiteY1207" fmla="*/ 3753001 h 4631557"/>
              <a:gd name="connsiteX1208" fmla="*/ 4546249 w 4621688"/>
              <a:gd name="connsiteY1208" fmla="*/ 3805201 h 4631557"/>
              <a:gd name="connsiteX1209" fmla="*/ 4350867 w 4621688"/>
              <a:gd name="connsiteY1209" fmla="*/ 3953079 h 4631557"/>
              <a:gd name="connsiteX1210" fmla="*/ 4177365 w 4621688"/>
              <a:gd name="connsiteY1210" fmla="*/ 4084985 h 4631557"/>
              <a:gd name="connsiteX1211" fmla="*/ 3117773 w 4621688"/>
              <a:gd name="connsiteY1211" fmla="*/ 4091710 h 4631557"/>
              <a:gd name="connsiteX1212" fmla="*/ 2829024 w 4621688"/>
              <a:gd name="connsiteY1212" fmla="*/ 3782677 h 4631557"/>
              <a:gd name="connsiteX1213" fmla="*/ 2608490 w 4621688"/>
              <a:gd name="connsiteY1213" fmla="*/ 3535513 h 4631557"/>
              <a:gd name="connsiteX1214" fmla="*/ 1647388 w 4621688"/>
              <a:gd name="connsiteY1214" fmla="*/ 3133147 h 4631557"/>
              <a:gd name="connsiteX1215" fmla="*/ 542831 w 4621688"/>
              <a:gd name="connsiteY1215" fmla="*/ 2538018 h 4631557"/>
              <a:gd name="connsiteX1216" fmla="*/ 506098 w 4621688"/>
              <a:gd name="connsiteY1216" fmla="*/ 2469663 h 4631557"/>
              <a:gd name="connsiteX1217" fmla="*/ 558982 w 4621688"/>
              <a:gd name="connsiteY1217" fmla="*/ 1300307 h 4631557"/>
              <a:gd name="connsiteX1218" fmla="*/ 1266116 w 4621688"/>
              <a:gd name="connsiteY1218" fmla="*/ 330238 h 4631557"/>
              <a:gd name="connsiteX1219" fmla="*/ 1382127 w 4621688"/>
              <a:gd name="connsiteY1219" fmla="*/ 224649 h 4631557"/>
              <a:gd name="connsiteX1220" fmla="*/ 1603555 w 4621688"/>
              <a:gd name="connsiteY1220" fmla="*/ 20208 h 4631557"/>
              <a:gd name="connsiteX1221" fmla="*/ 1493792 w 4621688"/>
              <a:gd name="connsiteY1221" fmla="*/ 0 h 4631557"/>
              <a:gd name="connsiteX1222" fmla="*/ 1543260 w 4621688"/>
              <a:gd name="connsiteY1222" fmla="*/ 0 h 4631557"/>
              <a:gd name="connsiteX1223" fmla="*/ 1312024 w 4621688"/>
              <a:gd name="connsiteY1223" fmla="*/ 213321 h 4631557"/>
              <a:gd name="connsiteX1224" fmla="*/ 1190825 w 4621688"/>
              <a:gd name="connsiteY1224" fmla="*/ 322026 h 4631557"/>
              <a:gd name="connsiteX1225" fmla="*/ 464150 w 4621688"/>
              <a:gd name="connsiteY1225" fmla="*/ 1318048 h 4631557"/>
              <a:gd name="connsiteX1226" fmla="*/ 408282 w 4621688"/>
              <a:gd name="connsiteY1226" fmla="*/ 2502455 h 4631557"/>
              <a:gd name="connsiteX1227" fmla="*/ 1569050 w 4621688"/>
              <a:gd name="connsiteY1227" fmla="*/ 3170641 h 4631557"/>
              <a:gd name="connsiteX1228" fmla="*/ 2584681 w 4621688"/>
              <a:gd name="connsiteY1228" fmla="*/ 3597983 h 4631557"/>
              <a:gd name="connsiteX1229" fmla="*/ 2816156 w 4621688"/>
              <a:gd name="connsiteY1229" fmla="*/ 3858599 h 4631557"/>
              <a:gd name="connsiteX1230" fmla="*/ 3111329 w 4621688"/>
              <a:gd name="connsiteY1230" fmla="*/ 4176028 h 4631557"/>
              <a:gd name="connsiteX1231" fmla="*/ 4166811 w 4621688"/>
              <a:gd name="connsiteY1231" fmla="*/ 4171724 h 4631557"/>
              <a:gd name="connsiteX1232" fmla="*/ 4342272 w 4621688"/>
              <a:gd name="connsiteY1232" fmla="*/ 4039405 h 4631557"/>
              <a:gd name="connsiteX1233" fmla="*/ 4547427 w 4621688"/>
              <a:gd name="connsiteY1233" fmla="*/ 3884758 h 4631557"/>
              <a:gd name="connsiteX1234" fmla="*/ 4619161 w 4621688"/>
              <a:gd name="connsiteY1234" fmla="*/ 3833659 h 4631557"/>
              <a:gd name="connsiteX1235" fmla="*/ 4619161 w 4621688"/>
              <a:gd name="connsiteY1235" fmla="*/ 3873882 h 4631557"/>
              <a:gd name="connsiteX1236" fmla="*/ 4566417 w 4621688"/>
              <a:gd name="connsiteY1236" fmla="*/ 3911440 h 4631557"/>
              <a:gd name="connsiteX1237" fmla="*/ 4362366 w 4621688"/>
              <a:gd name="connsiteY1237" fmla="*/ 4065163 h 4631557"/>
              <a:gd name="connsiteX1238" fmla="*/ 4187051 w 4621688"/>
              <a:gd name="connsiteY1238" fmla="*/ 4197778 h 4631557"/>
              <a:gd name="connsiteX1239" fmla="*/ 3088467 w 4621688"/>
              <a:gd name="connsiteY1239" fmla="*/ 4203227 h 4631557"/>
              <a:gd name="connsiteX1240" fmla="*/ 2789114 w 4621688"/>
              <a:gd name="connsiteY1240" fmla="*/ 3881263 h 4631557"/>
              <a:gd name="connsiteX1241" fmla="*/ 2560143 w 4621688"/>
              <a:gd name="connsiteY1241" fmla="*/ 3623585 h 4631557"/>
              <a:gd name="connsiteX1242" fmla="*/ 1560571 w 4621688"/>
              <a:gd name="connsiteY1242" fmla="*/ 3205190 h 4631557"/>
              <a:gd name="connsiteX1243" fmla="*/ 415894 w 4621688"/>
              <a:gd name="connsiteY1243" fmla="*/ 2588047 h 4631557"/>
              <a:gd name="connsiteX1244" fmla="*/ 377906 w 4621688"/>
              <a:gd name="connsiteY1244" fmla="*/ 2518248 h 4631557"/>
              <a:gd name="connsiteX1245" fmla="*/ 432868 w 4621688"/>
              <a:gd name="connsiteY1245" fmla="*/ 1304090 h 4631557"/>
              <a:gd name="connsiteX1246" fmla="*/ 1168485 w 4621688"/>
              <a:gd name="connsiteY1246" fmla="*/ 296867 h 4631557"/>
              <a:gd name="connsiteX1247" fmla="*/ 1289684 w 4621688"/>
              <a:gd name="connsiteY1247" fmla="*/ 188163 h 4631557"/>
              <a:gd name="connsiteX1248" fmla="*/ 1359026 w 4621688"/>
              <a:gd name="connsiteY1248" fmla="*/ 0 h 4631557"/>
              <a:gd name="connsiteX1249" fmla="*/ 1408815 w 4621688"/>
              <a:gd name="connsiteY1249" fmla="*/ 0 h 4631557"/>
              <a:gd name="connsiteX1250" fmla="*/ 1216506 w 4621688"/>
              <a:gd name="connsiteY1250" fmla="*/ 177194 h 4631557"/>
              <a:gd name="connsiteX1251" fmla="*/ 1092044 w 4621688"/>
              <a:gd name="connsiteY1251" fmla="*/ 290449 h 4631557"/>
              <a:gd name="connsiteX1252" fmla="*/ 337572 w 4621688"/>
              <a:gd name="connsiteY1252" fmla="*/ 1322853 h 4631557"/>
              <a:gd name="connsiteX1253" fmla="*/ 279625 w 4621688"/>
              <a:gd name="connsiteY1253" fmla="*/ 2552062 h 4631557"/>
              <a:gd name="connsiteX1254" fmla="*/ 1482737 w 4621688"/>
              <a:gd name="connsiteY1254" fmla="*/ 3242800 h 4631557"/>
              <a:gd name="connsiteX1255" fmla="*/ 2536605 w 4621688"/>
              <a:gd name="connsiteY1255" fmla="*/ 3685910 h 4631557"/>
              <a:gd name="connsiteX1256" fmla="*/ 2776521 w 4621688"/>
              <a:gd name="connsiteY1256" fmla="*/ 3957042 h 4631557"/>
              <a:gd name="connsiteX1257" fmla="*/ 3082826 w 4621688"/>
              <a:gd name="connsiteY1257" fmla="*/ 4286329 h 4631557"/>
              <a:gd name="connsiteX1258" fmla="*/ 3082485 w 4621688"/>
              <a:gd name="connsiteY1258" fmla="*/ 4285804 h 4631557"/>
              <a:gd name="connsiteX1259" fmla="*/ 4176574 w 4621688"/>
              <a:gd name="connsiteY1259" fmla="*/ 4283374 h 4631557"/>
              <a:gd name="connsiteX1260" fmla="*/ 4351677 w 4621688"/>
              <a:gd name="connsiteY1260" fmla="*/ 4151618 h 4631557"/>
              <a:gd name="connsiteX1261" fmla="*/ 4565886 w 4621688"/>
              <a:gd name="connsiteY1261" fmla="*/ 3991101 h 4631557"/>
              <a:gd name="connsiteX1262" fmla="*/ 4619161 w 4621688"/>
              <a:gd name="connsiteY1262" fmla="*/ 3953361 h 4631557"/>
              <a:gd name="connsiteX1263" fmla="*/ 4619161 w 4621688"/>
              <a:gd name="connsiteY1263" fmla="*/ 3995737 h 4631557"/>
              <a:gd name="connsiteX1264" fmla="*/ 4585531 w 4621688"/>
              <a:gd name="connsiteY1264" fmla="*/ 4019565 h 4631557"/>
              <a:gd name="connsiteX1265" fmla="*/ 4372163 w 4621688"/>
              <a:gd name="connsiteY1265" fmla="*/ 4179377 h 4631557"/>
              <a:gd name="connsiteX1266" fmla="*/ 4196794 w 4621688"/>
              <a:gd name="connsiteY1266" fmla="*/ 4311284 h 4631557"/>
              <a:gd name="connsiteX1267" fmla="*/ 3058383 w 4621688"/>
              <a:gd name="connsiteY1267" fmla="*/ 4311517 h 4631557"/>
              <a:gd name="connsiteX1268" fmla="*/ 2749352 w 4621688"/>
              <a:gd name="connsiteY1268" fmla="*/ 3977554 h 4631557"/>
              <a:gd name="connsiteX1269" fmla="*/ 2512179 w 4621688"/>
              <a:gd name="connsiteY1269" fmla="*/ 3709239 h 4631557"/>
              <a:gd name="connsiteX1270" fmla="*/ 1475459 w 4621688"/>
              <a:gd name="connsiteY1270" fmla="*/ 3274443 h 4631557"/>
              <a:gd name="connsiteX1271" fmla="*/ 288206 w 4621688"/>
              <a:gd name="connsiteY1271" fmla="*/ 2636748 h 4631557"/>
              <a:gd name="connsiteX1272" fmla="*/ 249404 w 4621688"/>
              <a:gd name="connsiteY1272" fmla="*/ 2565566 h 4631557"/>
              <a:gd name="connsiteX1273" fmla="*/ 306901 w 4621688"/>
              <a:gd name="connsiteY1273" fmla="*/ 1307398 h 4631557"/>
              <a:gd name="connsiteX1274" fmla="*/ 1070104 w 4621688"/>
              <a:gd name="connsiteY1274" fmla="*/ 264653 h 4631557"/>
              <a:gd name="connsiteX1275" fmla="*/ 1194571 w 4621688"/>
              <a:gd name="connsiteY1275" fmla="*/ 151457 h 4631557"/>
              <a:gd name="connsiteX1276" fmla="*/ 1224342 w 4621688"/>
              <a:gd name="connsiteY1276" fmla="*/ 0 h 4631557"/>
              <a:gd name="connsiteX1277" fmla="*/ 1277431 w 4621688"/>
              <a:gd name="connsiteY1277" fmla="*/ 0 h 4631557"/>
              <a:gd name="connsiteX1278" fmla="*/ 1125366 w 4621688"/>
              <a:gd name="connsiteY1278" fmla="*/ 139984 h 4631557"/>
              <a:gd name="connsiteX1279" fmla="*/ 996704 w 4621688"/>
              <a:gd name="connsiteY1279" fmla="*/ 256793 h 4631557"/>
              <a:gd name="connsiteX1280" fmla="*/ 214507 w 4621688"/>
              <a:gd name="connsiteY1280" fmla="*/ 1326306 h 4631557"/>
              <a:gd name="connsiteX1281" fmla="*/ 154348 w 4621688"/>
              <a:gd name="connsiteY1281" fmla="*/ 2600032 h 4631557"/>
              <a:gd name="connsiteX1282" fmla="*/ 1399466 w 4621688"/>
              <a:gd name="connsiteY1282" fmla="*/ 3313520 h 4631557"/>
              <a:gd name="connsiteX1283" fmla="*/ 2491900 w 4621688"/>
              <a:gd name="connsiteY1283" fmla="*/ 3772192 h 4631557"/>
              <a:gd name="connsiteX1284" fmla="*/ 2740425 w 4621688"/>
              <a:gd name="connsiteY1284" fmla="*/ 4054102 h 4631557"/>
              <a:gd name="connsiteX1285" fmla="*/ 3054649 w 4621688"/>
              <a:gd name="connsiteY1285" fmla="*/ 4396806 h 4631557"/>
              <a:gd name="connsiteX1286" fmla="*/ 4184678 w 4621688"/>
              <a:gd name="connsiteY1286" fmla="*/ 4395643 h 4631557"/>
              <a:gd name="connsiteX1287" fmla="*/ 4362800 w 4621688"/>
              <a:gd name="connsiteY1287" fmla="*/ 4262101 h 4631557"/>
              <a:gd name="connsiteX1288" fmla="*/ 4585601 w 4621688"/>
              <a:gd name="connsiteY1288" fmla="*/ 4095778 h 4631557"/>
              <a:gd name="connsiteX1289" fmla="*/ 4619161 w 4621688"/>
              <a:gd name="connsiteY1289" fmla="*/ 4072114 h 4631557"/>
              <a:gd name="connsiteX1290" fmla="*/ 4619161 w 4621688"/>
              <a:gd name="connsiteY1290" fmla="*/ 4115262 h 4631557"/>
              <a:gd name="connsiteX1291" fmla="*/ 4606100 w 4621688"/>
              <a:gd name="connsiteY1291" fmla="*/ 4124474 h 4631557"/>
              <a:gd name="connsiteX1292" fmla="*/ 4384448 w 4621688"/>
              <a:gd name="connsiteY1292" fmla="*/ 4289898 h 4631557"/>
              <a:gd name="connsiteX1293" fmla="*/ 4206063 w 4621688"/>
              <a:gd name="connsiteY1293" fmla="*/ 4423594 h 4631557"/>
              <a:gd name="connsiteX1294" fmla="*/ 3031291 w 4621688"/>
              <a:gd name="connsiteY1294" fmla="*/ 4421358 h 4631557"/>
              <a:gd name="connsiteX1295" fmla="*/ 2711973 w 4621688"/>
              <a:gd name="connsiteY1295" fmla="*/ 4075019 h 4631557"/>
              <a:gd name="connsiteX1296" fmla="*/ 2465926 w 4621688"/>
              <a:gd name="connsiteY1296" fmla="*/ 3796079 h 4631557"/>
              <a:gd name="connsiteX1297" fmla="*/ 1390136 w 4621688"/>
              <a:gd name="connsiteY1297" fmla="*/ 3346045 h 4631557"/>
              <a:gd name="connsiteX1298" fmla="*/ 161510 w 4621688"/>
              <a:gd name="connsiteY1298" fmla="*/ 2687375 h 4631557"/>
              <a:gd name="connsiteX1299" fmla="*/ 121987 w 4621688"/>
              <a:gd name="connsiteY1299" fmla="*/ 2614396 h 4631557"/>
              <a:gd name="connsiteX1300" fmla="*/ 180344 w 4621688"/>
              <a:gd name="connsiteY1300" fmla="*/ 1312552 h 4631557"/>
              <a:gd name="connsiteX1301" fmla="*/ 970650 w 4621688"/>
              <a:gd name="connsiteY1301" fmla="*/ 231597 h 4631557"/>
              <a:gd name="connsiteX1302" fmla="*/ 1099313 w 4621688"/>
              <a:gd name="connsiteY1302" fmla="*/ 114786 h 463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Lst>
            <a:rect l="l" t="t" r="r" b="b"/>
            <a:pathLst>
              <a:path w="4621688" h="4631557">
                <a:moveTo>
                  <a:pt x="3863329" y="1043089"/>
                </a:moveTo>
                <a:cubicBezTo>
                  <a:pt x="3851703" y="1043972"/>
                  <a:pt x="3840488" y="1047755"/>
                  <a:pt x="3830714" y="1054084"/>
                </a:cubicBezTo>
                <a:cubicBezTo>
                  <a:pt x="3798597" y="1075446"/>
                  <a:pt x="3772723" y="1104935"/>
                  <a:pt x="3755757" y="1139509"/>
                </a:cubicBezTo>
                <a:cubicBezTo>
                  <a:pt x="3738792" y="1174088"/>
                  <a:pt x="3731336" y="1212521"/>
                  <a:pt x="3734181" y="1250824"/>
                </a:cubicBezTo>
                <a:cubicBezTo>
                  <a:pt x="3734127" y="1265773"/>
                  <a:pt x="3737759" y="1280463"/>
                  <a:pt x="3744732" y="1293647"/>
                </a:cubicBezTo>
                <a:cubicBezTo>
                  <a:pt x="3751702" y="1306830"/>
                  <a:pt x="3761800" y="1318100"/>
                  <a:pt x="3774134" y="1326501"/>
                </a:cubicBezTo>
                <a:lnTo>
                  <a:pt x="3774621" y="1327320"/>
                </a:lnTo>
                <a:cubicBezTo>
                  <a:pt x="3785284" y="1331868"/>
                  <a:pt x="3796899" y="1333731"/>
                  <a:pt x="3808462" y="1332683"/>
                </a:cubicBezTo>
                <a:cubicBezTo>
                  <a:pt x="3820028" y="1331637"/>
                  <a:pt x="3831166" y="1327730"/>
                  <a:pt x="3840857" y="1321326"/>
                </a:cubicBezTo>
                <a:cubicBezTo>
                  <a:pt x="3872869" y="1299927"/>
                  <a:pt x="3898672" y="1270431"/>
                  <a:pt x="3915572" y="1235907"/>
                </a:cubicBezTo>
                <a:cubicBezTo>
                  <a:pt x="3932499" y="1201352"/>
                  <a:pt x="3939925" y="1163003"/>
                  <a:pt x="3937127" y="1124739"/>
                </a:cubicBezTo>
                <a:cubicBezTo>
                  <a:pt x="3935971" y="1106953"/>
                  <a:pt x="3930930" y="1089638"/>
                  <a:pt x="3922318" y="1074062"/>
                </a:cubicBezTo>
                <a:cubicBezTo>
                  <a:pt x="3916332" y="1063626"/>
                  <a:pt x="3907623" y="1055021"/>
                  <a:pt x="3897144" y="1049090"/>
                </a:cubicBezTo>
                <a:cubicBezTo>
                  <a:pt x="3886565" y="1044287"/>
                  <a:pt x="3874951" y="1042204"/>
                  <a:pt x="3863329" y="1043089"/>
                </a:cubicBezTo>
                <a:close/>
                <a:moveTo>
                  <a:pt x="3863163" y="1008758"/>
                </a:moveTo>
                <a:cubicBezTo>
                  <a:pt x="3880420" y="1007853"/>
                  <a:pt x="3897618" y="1011359"/>
                  <a:pt x="3913095" y="1018963"/>
                </a:cubicBezTo>
                <a:cubicBezTo>
                  <a:pt x="3930592" y="1029846"/>
                  <a:pt x="3945058" y="1044936"/>
                  <a:pt x="3955195" y="1062858"/>
                </a:cubicBezTo>
                <a:cubicBezTo>
                  <a:pt x="3965333" y="1080778"/>
                  <a:pt x="3970845" y="1100939"/>
                  <a:pt x="3971209" y="1121551"/>
                </a:cubicBezTo>
                <a:cubicBezTo>
                  <a:pt x="3974693" y="1166432"/>
                  <a:pt x="3965896" y="1211504"/>
                  <a:pt x="3945793" y="1251954"/>
                </a:cubicBezTo>
                <a:cubicBezTo>
                  <a:pt x="3925713" y="1292370"/>
                  <a:pt x="3895040" y="1326699"/>
                  <a:pt x="3857066" y="1351248"/>
                </a:cubicBezTo>
                <a:cubicBezTo>
                  <a:pt x="3842346" y="1360468"/>
                  <a:pt x="3825516" y="1365778"/>
                  <a:pt x="3808179" y="1366669"/>
                </a:cubicBezTo>
                <a:cubicBezTo>
                  <a:pt x="3790814" y="1367591"/>
                  <a:pt x="3773554" y="1364029"/>
                  <a:pt x="3758040" y="1356338"/>
                </a:cubicBezTo>
                <a:cubicBezTo>
                  <a:pt x="3742043" y="1347610"/>
                  <a:pt x="3728811" y="1334608"/>
                  <a:pt x="3719842" y="1318771"/>
                </a:cubicBezTo>
                <a:cubicBezTo>
                  <a:pt x="3708617" y="1298893"/>
                  <a:pt x="3701867" y="1276810"/>
                  <a:pt x="3700072" y="1254045"/>
                </a:cubicBezTo>
                <a:cubicBezTo>
                  <a:pt x="3696707" y="1209103"/>
                  <a:pt x="3705562" y="1164027"/>
                  <a:pt x="3725711" y="1123564"/>
                </a:cubicBezTo>
                <a:cubicBezTo>
                  <a:pt x="3745830" y="1083127"/>
                  <a:pt x="3776500" y="1048795"/>
                  <a:pt x="3814508" y="1024166"/>
                </a:cubicBezTo>
                <a:cubicBezTo>
                  <a:pt x="3829145" y="1014982"/>
                  <a:pt x="3845908" y="1009667"/>
                  <a:pt x="3863163" y="1008758"/>
                </a:cubicBezTo>
                <a:close/>
                <a:moveTo>
                  <a:pt x="3864328" y="964030"/>
                </a:moveTo>
                <a:cubicBezTo>
                  <a:pt x="3860334" y="964182"/>
                  <a:pt x="3856757" y="966303"/>
                  <a:pt x="3853444" y="968273"/>
                </a:cubicBezTo>
                <a:cubicBezTo>
                  <a:pt x="3846284" y="972070"/>
                  <a:pt x="3838526" y="974671"/>
                  <a:pt x="3830539" y="975914"/>
                </a:cubicBezTo>
                <a:cubicBezTo>
                  <a:pt x="3824463" y="976482"/>
                  <a:pt x="3818372" y="976097"/>
                  <a:pt x="3812448" y="974814"/>
                </a:cubicBezTo>
                <a:cubicBezTo>
                  <a:pt x="3810137" y="974363"/>
                  <a:pt x="3807840" y="973980"/>
                  <a:pt x="3805490" y="973772"/>
                </a:cubicBezTo>
                <a:cubicBezTo>
                  <a:pt x="3796720" y="975643"/>
                  <a:pt x="3788485" y="979644"/>
                  <a:pt x="3781559" y="985354"/>
                </a:cubicBezTo>
                <a:cubicBezTo>
                  <a:pt x="3772808" y="991544"/>
                  <a:pt x="3763161" y="996387"/>
                  <a:pt x="3752922" y="999715"/>
                </a:cubicBezTo>
                <a:cubicBezTo>
                  <a:pt x="3745303" y="1000785"/>
                  <a:pt x="3738023" y="1003649"/>
                  <a:pt x="3731686" y="1008062"/>
                </a:cubicBezTo>
                <a:cubicBezTo>
                  <a:pt x="3725316" y="1012448"/>
                  <a:pt x="3720084" y="1018284"/>
                  <a:pt x="3716372" y="1025082"/>
                </a:cubicBezTo>
                <a:cubicBezTo>
                  <a:pt x="3712159" y="1032318"/>
                  <a:pt x="3708462" y="1039845"/>
                  <a:pt x="3705213" y="1047550"/>
                </a:cubicBezTo>
                <a:lnTo>
                  <a:pt x="3699701" y="1058926"/>
                </a:lnTo>
                <a:cubicBezTo>
                  <a:pt x="3688447" y="1079934"/>
                  <a:pt x="3675474" y="1099966"/>
                  <a:pt x="3660926" y="1118822"/>
                </a:cubicBezTo>
                <a:cubicBezTo>
                  <a:pt x="3655217" y="1127378"/>
                  <a:pt x="3649363" y="1135640"/>
                  <a:pt x="3643918" y="1144043"/>
                </a:cubicBezTo>
                <a:cubicBezTo>
                  <a:pt x="3631007" y="1164241"/>
                  <a:pt x="3589874" y="1235113"/>
                  <a:pt x="3606437" y="1296940"/>
                </a:cubicBezTo>
                <a:cubicBezTo>
                  <a:pt x="3628013" y="1379808"/>
                  <a:pt x="3696112" y="1400774"/>
                  <a:pt x="3762001" y="1421213"/>
                </a:cubicBezTo>
                <a:cubicBezTo>
                  <a:pt x="3780005" y="1428192"/>
                  <a:pt x="3799345" y="1431115"/>
                  <a:pt x="3818648" y="1429763"/>
                </a:cubicBezTo>
                <a:cubicBezTo>
                  <a:pt x="3840791" y="1425250"/>
                  <a:pt x="3861717" y="1416128"/>
                  <a:pt x="3880105" y="1402938"/>
                </a:cubicBezTo>
                <a:cubicBezTo>
                  <a:pt x="3898467" y="1389778"/>
                  <a:pt x="3913849" y="1372874"/>
                  <a:pt x="3925195" y="1353385"/>
                </a:cubicBezTo>
                <a:cubicBezTo>
                  <a:pt x="3953510" y="1310567"/>
                  <a:pt x="3974208" y="1263201"/>
                  <a:pt x="3986333" y="1213416"/>
                </a:cubicBezTo>
                <a:lnTo>
                  <a:pt x="3988780" y="1207536"/>
                </a:lnTo>
                <a:cubicBezTo>
                  <a:pt x="3991291" y="1204194"/>
                  <a:pt x="3993602" y="1200620"/>
                  <a:pt x="3995940" y="1197014"/>
                </a:cubicBezTo>
                <a:cubicBezTo>
                  <a:pt x="4003738" y="1187610"/>
                  <a:pt x="4009352" y="1176599"/>
                  <a:pt x="4012378" y="1164783"/>
                </a:cubicBezTo>
                <a:cubicBezTo>
                  <a:pt x="4015373" y="1152993"/>
                  <a:pt x="4015743" y="1140641"/>
                  <a:pt x="4013373" y="1128724"/>
                </a:cubicBezTo>
                <a:lnTo>
                  <a:pt x="4011093" y="1120474"/>
                </a:lnTo>
                <a:cubicBezTo>
                  <a:pt x="4007624" y="1109789"/>
                  <a:pt x="4005326" y="1098766"/>
                  <a:pt x="4004244" y="1087605"/>
                </a:cubicBezTo>
                <a:cubicBezTo>
                  <a:pt x="4004308" y="1075367"/>
                  <a:pt x="4005961" y="1063214"/>
                  <a:pt x="4009205" y="1051425"/>
                </a:cubicBezTo>
                <a:cubicBezTo>
                  <a:pt x="4011602" y="1044124"/>
                  <a:pt x="4012724" y="1036461"/>
                  <a:pt x="4012490" y="1028812"/>
                </a:cubicBezTo>
                <a:cubicBezTo>
                  <a:pt x="4012266" y="1021226"/>
                  <a:pt x="4010171" y="1013854"/>
                  <a:pt x="4006432" y="1007285"/>
                </a:cubicBezTo>
                <a:lnTo>
                  <a:pt x="4004970" y="1004831"/>
                </a:lnTo>
                <a:cubicBezTo>
                  <a:pt x="3995797" y="991789"/>
                  <a:pt x="3974043" y="989536"/>
                  <a:pt x="3950716" y="987100"/>
                </a:cubicBezTo>
                <a:cubicBezTo>
                  <a:pt x="3930235" y="986470"/>
                  <a:pt x="3910192" y="981160"/>
                  <a:pt x="3892154" y="971558"/>
                </a:cubicBezTo>
                <a:lnTo>
                  <a:pt x="3886885" y="967659"/>
                </a:lnTo>
                <a:lnTo>
                  <a:pt x="3882514" y="964719"/>
                </a:lnTo>
                <a:cubicBezTo>
                  <a:pt x="3876743" y="962357"/>
                  <a:pt x="3870280" y="962141"/>
                  <a:pt x="3864328" y="964030"/>
                </a:cubicBezTo>
                <a:close/>
                <a:moveTo>
                  <a:pt x="3882883" y="924743"/>
                </a:moveTo>
                <a:cubicBezTo>
                  <a:pt x="3891936" y="926376"/>
                  <a:pt x="3900438" y="930166"/>
                  <a:pt x="3907696" y="935775"/>
                </a:cubicBezTo>
                <a:lnTo>
                  <a:pt x="3909788" y="939339"/>
                </a:lnTo>
                <a:cubicBezTo>
                  <a:pt x="3923410" y="946015"/>
                  <a:pt x="3938288" y="949781"/>
                  <a:pt x="3953465" y="950394"/>
                </a:cubicBezTo>
                <a:cubicBezTo>
                  <a:pt x="3968107" y="949758"/>
                  <a:pt x="3982692" y="952271"/>
                  <a:pt x="3996228" y="957768"/>
                </a:cubicBezTo>
                <a:cubicBezTo>
                  <a:pt x="4009791" y="963235"/>
                  <a:pt x="4021983" y="971565"/>
                  <a:pt x="4032011" y="982168"/>
                </a:cubicBezTo>
                <a:cubicBezTo>
                  <a:pt x="4040576" y="994392"/>
                  <a:pt x="4045387" y="1008858"/>
                  <a:pt x="4045888" y="1023803"/>
                </a:cubicBezTo>
                <a:cubicBezTo>
                  <a:pt x="4046140" y="1034887"/>
                  <a:pt x="4044690" y="1045953"/>
                  <a:pt x="4041601" y="1056611"/>
                </a:cubicBezTo>
                <a:cubicBezTo>
                  <a:pt x="4038984" y="1065261"/>
                  <a:pt x="4037651" y="1074280"/>
                  <a:pt x="4037696" y="1083305"/>
                </a:cubicBezTo>
                <a:cubicBezTo>
                  <a:pt x="4038422" y="1091667"/>
                  <a:pt x="4040174" y="1099949"/>
                  <a:pt x="4042992" y="1107850"/>
                </a:cubicBezTo>
                <a:lnTo>
                  <a:pt x="4045321" y="1116808"/>
                </a:lnTo>
                <a:cubicBezTo>
                  <a:pt x="4049072" y="1133367"/>
                  <a:pt x="4049028" y="1150584"/>
                  <a:pt x="4045243" y="1167130"/>
                </a:cubicBezTo>
                <a:cubicBezTo>
                  <a:pt x="4041432" y="1183710"/>
                  <a:pt x="4033942" y="1199232"/>
                  <a:pt x="4023304" y="1212570"/>
                </a:cubicBezTo>
                <a:cubicBezTo>
                  <a:pt x="4021597" y="1215521"/>
                  <a:pt x="4019676" y="1218395"/>
                  <a:pt x="4017624" y="1221096"/>
                </a:cubicBezTo>
                <a:cubicBezTo>
                  <a:pt x="4004712" y="1273986"/>
                  <a:pt x="3982950" y="1324325"/>
                  <a:pt x="3953249" y="1369991"/>
                </a:cubicBezTo>
                <a:cubicBezTo>
                  <a:pt x="3939264" y="1393538"/>
                  <a:pt x="3920541" y="1413874"/>
                  <a:pt x="3898230" y="1429761"/>
                </a:cubicBezTo>
                <a:cubicBezTo>
                  <a:pt x="3875918" y="1445647"/>
                  <a:pt x="3850557" y="1456680"/>
                  <a:pt x="3823752" y="1462187"/>
                </a:cubicBezTo>
                <a:cubicBezTo>
                  <a:pt x="3799792" y="1463876"/>
                  <a:pt x="3775767" y="1460490"/>
                  <a:pt x="3753271" y="1452230"/>
                </a:cubicBezTo>
                <a:cubicBezTo>
                  <a:pt x="3697731" y="1434903"/>
                  <a:pt x="3631115" y="1414535"/>
                  <a:pt x="3594208" y="1352201"/>
                </a:cubicBezTo>
                <a:cubicBezTo>
                  <a:pt x="3585490" y="1337247"/>
                  <a:pt x="3578858" y="1321167"/>
                  <a:pt x="3574475" y="1304434"/>
                </a:cubicBezTo>
                <a:cubicBezTo>
                  <a:pt x="3554844" y="1231120"/>
                  <a:pt x="3597022" y="1154451"/>
                  <a:pt x="3616413" y="1124504"/>
                </a:cubicBezTo>
                <a:cubicBezTo>
                  <a:pt x="3621962" y="1115698"/>
                  <a:pt x="3627673" y="1107144"/>
                  <a:pt x="3633637" y="1098428"/>
                </a:cubicBezTo>
                <a:cubicBezTo>
                  <a:pt x="3646572" y="1080238"/>
                  <a:pt x="3658078" y="1061108"/>
                  <a:pt x="3668014" y="1041138"/>
                </a:cubicBezTo>
                <a:lnTo>
                  <a:pt x="3673123" y="1030341"/>
                </a:lnTo>
                <a:cubicBezTo>
                  <a:pt x="3677004" y="1021487"/>
                  <a:pt x="3681451" y="1012806"/>
                  <a:pt x="3686354" y="1004417"/>
                </a:cubicBezTo>
                <a:cubicBezTo>
                  <a:pt x="3692387" y="993945"/>
                  <a:pt x="3700609" y="984861"/>
                  <a:pt x="3710443" y="977812"/>
                </a:cubicBezTo>
                <a:cubicBezTo>
                  <a:pt x="3720303" y="970732"/>
                  <a:pt x="3731557" y="965936"/>
                  <a:pt x="3743427" y="963615"/>
                </a:cubicBezTo>
                <a:cubicBezTo>
                  <a:pt x="3750353" y="960715"/>
                  <a:pt x="3756844" y="956878"/>
                  <a:pt x="3762672" y="952231"/>
                </a:cubicBezTo>
                <a:cubicBezTo>
                  <a:pt x="3775112" y="942367"/>
                  <a:pt x="3790180" y="936377"/>
                  <a:pt x="3805997" y="935075"/>
                </a:cubicBezTo>
                <a:cubicBezTo>
                  <a:pt x="3810149" y="935118"/>
                  <a:pt x="3814304" y="935660"/>
                  <a:pt x="3818391" y="936584"/>
                </a:cubicBezTo>
                <a:cubicBezTo>
                  <a:pt x="3821202" y="937255"/>
                  <a:pt x="3824110" y="937519"/>
                  <a:pt x="3827013" y="937391"/>
                </a:cubicBezTo>
                <a:cubicBezTo>
                  <a:pt x="3831221" y="936381"/>
                  <a:pt x="3835307" y="934825"/>
                  <a:pt x="3839129" y="932809"/>
                </a:cubicBezTo>
                <a:cubicBezTo>
                  <a:pt x="3844479" y="930164"/>
                  <a:pt x="3850009" y="928011"/>
                  <a:pt x="3855721" y="926295"/>
                </a:cubicBezTo>
                <a:cubicBezTo>
                  <a:pt x="3864525" y="923627"/>
                  <a:pt x="3873827" y="923108"/>
                  <a:pt x="3882883" y="924743"/>
                </a:cubicBezTo>
                <a:close/>
                <a:moveTo>
                  <a:pt x="3917561" y="867622"/>
                </a:moveTo>
                <a:cubicBezTo>
                  <a:pt x="3911986" y="866449"/>
                  <a:pt x="3906215" y="866536"/>
                  <a:pt x="3900669" y="867904"/>
                </a:cubicBezTo>
                <a:cubicBezTo>
                  <a:pt x="3894763" y="869337"/>
                  <a:pt x="3888999" y="871393"/>
                  <a:pt x="3883496" y="874012"/>
                </a:cubicBezTo>
                <a:cubicBezTo>
                  <a:pt x="3872311" y="879587"/>
                  <a:pt x="3859974" y="882597"/>
                  <a:pt x="3847479" y="882764"/>
                </a:cubicBezTo>
                <a:cubicBezTo>
                  <a:pt x="3837781" y="881827"/>
                  <a:pt x="3828427" y="878825"/>
                  <a:pt x="3820013" y="873956"/>
                </a:cubicBezTo>
                <a:cubicBezTo>
                  <a:pt x="3816683" y="872051"/>
                  <a:pt x="3813175" y="870538"/>
                  <a:pt x="3809515" y="869444"/>
                </a:cubicBezTo>
                <a:cubicBezTo>
                  <a:pt x="3795063" y="869144"/>
                  <a:pt x="3780905" y="873735"/>
                  <a:pt x="3769391" y="882492"/>
                </a:cubicBezTo>
                <a:cubicBezTo>
                  <a:pt x="3755060" y="892002"/>
                  <a:pt x="3738772" y="898124"/>
                  <a:pt x="3721727" y="900376"/>
                </a:cubicBezTo>
                <a:cubicBezTo>
                  <a:pt x="3709342" y="898988"/>
                  <a:pt x="3696747" y="901381"/>
                  <a:pt x="3685733" y="907274"/>
                </a:cubicBezTo>
                <a:cubicBezTo>
                  <a:pt x="3674690" y="913138"/>
                  <a:pt x="3665708" y="922210"/>
                  <a:pt x="3659915" y="933282"/>
                </a:cubicBezTo>
                <a:cubicBezTo>
                  <a:pt x="3654233" y="943792"/>
                  <a:pt x="3649067" y="954592"/>
                  <a:pt x="3644557" y="965645"/>
                </a:cubicBezTo>
                <a:cubicBezTo>
                  <a:pt x="3641731" y="972126"/>
                  <a:pt x="3639039" y="978891"/>
                  <a:pt x="3635768" y="985253"/>
                </a:cubicBezTo>
                <a:cubicBezTo>
                  <a:pt x="3617084" y="1021614"/>
                  <a:pt x="3593839" y="1055474"/>
                  <a:pt x="3566655" y="1086006"/>
                </a:cubicBezTo>
                <a:cubicBezTo>
                  <a:pt x="3558701" y="1095162"/>
                  <a:pt x="3551846" y="1103638"/>
                  <a:pt x="3545155" y="1112427"/>
                </a:cubicBezTo>
                <a:cubicBezTo>
                  <a:pt x="3496139" y="1175039"/>
                  <a:pt x="3452835" y="1268630"/>
                  <a:pt x="3478348" y="1344348"/>
                </a:cubicBezTo>
                <a:cubicBezTo>
                  <a:pt x="3505887" y="1428478"/>
                  <a:pt x="3575428" y="1453755"/>
                  <a:pt x="3648220" y="1480811"/>
                </a:cubicBezTo>
                <a:cubicBezTo>
                  <a:pt x="3671736" y="1488929"/>
                  <a:pt x="3694777" y="1498334"/>
                  <a:pt x="3717239" y="1508990"/>
                </a:cubicBezTo>
                <a:lnTo>
                  <a:pt x="3731891" y="1516193"/>
                </a:lnTo>
                <a:cubicBezTo>
                  <a:pt x="3751050" y="1527558"/>
                  <a:pt x="3772057" y="1535491"/>
                  <a:pt x="3793989" y="1539612"/>
                </a:cubicBezTo>
                <a:cubicBezTo>
                  <a:pt x="3839559" y="1545121"/>
                  <a:pt x="3893722" y="1515632"/>
                  <a:pt x="3933617" y="1463952"/>
                </a:cubicBezTo>
                <a:cubicBezTo>
                  <a:pt x="3972597" y="1412895"/>
                  <a:pt x="4006092" y="1357911"/>
                  <a:pt x="4033561" y="1299898"/>
                </a:cubicBezTo>
                <a:lnTo>
                  <a:pt x="4037367" y="1295059"/>
                </a:lnTo>
                <a:cubicBezTo>
                  <a:pt x="4042342" y="1290263"/>
                  <a:pt x="4047457" y="1285757"/>
                  <a:pt x="4052258" y="1280697"/>
                </a:cubicBezTo>
                <a:cubicBezTo>
                  <a:pt x="4093816" y="1240582"/>
                  <a:pt x="4107314" y="1208222"/>
                  <a:pt x="4098754" y="1171191"/>
                </a:cubicBezTo>
                <a:lnTo>
                  <a:pt x="4096219" y="1159405"/>
                </a:lnTo>
                <a:cubicBezTo>
                  <a:pt x="4090690" y="1141876"/>
                  <a:pt x="4088361" y="1123492"/>
                  <a:pt x="4089347" y="1105123"/>
                </a:cubicBezTo>
                <a:cubicBezTo>
                  <a:pt x="4092553" y="1084480"/>
                  <a:pt x="4100069" y="1064680"/>
                  <a:pt x="4111373" y="1047027"/>
                </a:cubicBezTo>
                <a:cubicBezTo>
                  <a:pt x="4118480" y="1035626"/>
                  <a:pt x="4123610" y="1023095"/>
                  <a:pt x="4126539" y="1009988"/>
                </a:cubicBezTo>
                <a:cubicBezTo>
                  <a:pt x="4130362" y="994419"/>
                  <a:pt x="4128779" y="978041"/>
                  <a:pt x="4122046" y="963535"/>
                </a:cubicBezTo>
                <a:lnTo>
                  <a:pt x="4120589" y="961075"/>
                </a:lnTo>
                <a:cubicBezTo>
                  <a:pt x="4107154" y="938383"/>
                  <a:pt x="4074102" y="933956"/>
                  <a:pt x="4039303" y="929083"/>
                </a:cubicBezTo>
                <a:cubicBezTo>
                  <a:pt x="4004076" y="928939"/>
                  <a:pt x="3970139" y="916132"/>
                  <a:pt x="3943721" y="892997"/>
                </a:cubicBezTo>
                <a:cubicBezTo>
                  <a:pt x="3941477" y="889777"/>
                  <a:pt x="3939475" y="886398"/>
                  <a:pt x="3937730" y="882882"/>
                </a:cubicBezTo>
                <a:cubicBezTo>
                  <a:pt x="3936386" y="879998"/>
                  <a:pt x="3934761" y="877250"/>
                  <a:pt x="3932877" y="874681"/>
                </a:cubicBezTo>
                <a:cubicBezTo>
                  <a:pt x="3928373" y="871206"/>
                  <a:pt x="3923136" y="868794"/>
                  <a:pt x="3917561" y="867622"/>
                </a:cubicBezTo>
                <a:close/>
                <a:moveTo>
                  <a:pt x="3893673" y="832909"/>
                </a:moveTo>
                <a:cubicBezTo>
                  <a:pt x="3904673" y="830512"/>
                  <a:pt x="3916056" y="830709"/>
                  <a:pt x="3926930" y="833510"/>
                </a:cubicBezTo>
                <a:cubicBezTo>
                  <a:pt x="3937803" y="836304"/>
                  <a:pt x="3947853" y="841616"/>
                  <a:pt x="3956274" y="849010"/>
                </a:cubicBezTo>
                <a:cubicBezTo>
                  <a:pt x="3959866" y="852699"/>
                  <a:pt x="3963111" y="856710"/>
                  <a:pt x="3965965" y="860995"/>
                </a:cubicBezTo>
                <a:lnTo>
                  <a:pt x="3970174" y="868102"/>
                </a:lnTo>
                <a:cubicBezTo>
                  <a:pt x="3984477" y="884744"/>
                  <a:pt x="4013926" y="888721"/>
                  <a:pt x="4044955" y="892871"/>
                </a:cubicBezTo>
                <a:cubicBezTo>
                  <a:pt x="4085818" y="898584"/>
                  <a:pt x="4132308" y="905025"/>
                  <a:pt x="4153144" y="945858"/>
                </a:cubicBezTo>
                <a:cubicBezTo>
                  <a:pt x="4163704" y="967213"/>
                  <a:pt x="4166595" y="991567"/>
                  <a:pt x="4161335" y="1014859"/>
                </a:cubicBezTo>
                <a:cubicBezTo>
                  <a:pt x="4157670" y="1032109"/>
                  <a:pt x="4150964" y="1048586"/>
                  <a:pt x="4141527" y="1063517"/>
                </a:cubicBezTo>
                <a:cubicBezTo>
                  <a:pt x="4132616" y="1077166"/>
                  <a:pt x="4126530" y="1092445"/>
                  <a:pt x="4123596" y="1108479"/>
                </a:cubicBezTo>
                <a:cubicBezTo>
                  <a:pt x="4123281" y="1122920"/>
                  <a:pt x="4125284" y="1137320"/>
                  <a:pt x="4129562" y="1151095"/>
                </a:cubicBezTo>
                <a:lnTo>
                  <a:pt x="4132414" y="1163438"/>
                </a:lnTo>
                <a:cubicBezTo>
                  <a:pt x="4136648" y="1189577"/>
                  <a:pt x="4133808" y="1216389"/>
                  <a:pt x="4124158" y="1241133"/>
                </a:cubicBezTo>
                <a:cubicBezTo>
                  <a:pt x="4114536" y="1265846"/>
                  <a:pt x="4098456" y="1287590"/>
                  <a:pt x="4077596" y="1304103"/>
                </a:cubicBezTo>
                <a:cubicBezTo>
                  <a:pt x="4073207" y="1308537"/>
                  <a:pt x="4069278" y="1313819"/>
                  <a:pt x="4064057" y="1316909"/>
                </a:cubicBezTo>
                <a:cubicBezTo>
                  <a:pt x="4035842" y="1375967"/>
                  <a:pt x="4001608" y="1432004"/>
                  <a:pt x="3961900" y="1484125"/>
                </a:cubicBezTo>
                <a:cubicBezTo>
                  <a:pt x="3913274" y="1546147"/>
                  <a:pt x="3847961" y="1580029"/>
                  <a:pt x="3789887" y="1571590"/>
                </a:cubicBezTo>
                <a:cubicBezTo>
                  <a:pt x="3764036" y="1567193"/>
                  <a:pt x="3739157" y="1558308"/>
                  <a:pt x="3716445" y="1545279"/>
                </a:cubicBezTo>
                <a:lnTo>
                  <a:pt x="3702494" y="1538037"/>
                </a:lnTo>
                <a:cubicBezTo>
                  <a:pt x="3680889" y="1527921"/>
                  <a:pt x="3658740" y="1518976"/>
                  <a:pt x="3636146" y="1511235"/>
                </a:cubicBezTo>
                <a:cubicBezTo>
                  <a:pt x="3573925" y="1488259"/>
                  <a:pt x="3504797" y="1462356"/>
                  <a:pt x="3464820" y="1394818"/>
                </a:cubicBezTo>
                <a:cubicBezTo>
                  <a:pt x="3457083" y="1381892"/>
                  <a:pt x="3450796" y="1368158"/>
                  <a:pt x="3446127" y="1353817"/>
                </a:cubicBezTo>
                <a:cubicBezTo>
                  <a:pt x="3416087" y="1264878"/>
                  <a:pt x="3463556" y="1158882"/>
                  <a:pt x="3518248" y="1089559"/>
                </a:cubicBezTo>
                <a:cubicBezTo>
                  <a:pt x="3525504" y="1080445"/>
                  <a:pt x="3532612" y="1071807"/>
                  <a:pt x="3539779" y="1063165"/>
                </a:cubicBezTo>
                <a:cubicBezTo>
                  <a:pt x="3564975" y="1034565"/>
                  <a:pt x="3586699" y="1003105"/>
                  <a:pt x="3604491" y="969427"/>
                </a:cubicBezTo>
                <a:cubicBezTo>
                  <a:pt x="3607509" y="963227"/>
                  <a:pt x="3609797" y="957040"/>
                  <a:pt x="3612534" y="951032"/>
                </a:cubicBezTo>
                <a:cubicBezTo>
                  <a:pt x="3617504" y="938403"/>
                  <a:pt x="3623402" y="926157"/>
                  <a:pt x="3630176" y="914353"/>
                </a:cubicBezTo>
                <a:cubicBezTo>
                  <a:pt x="3638903" y="898607"/>
                  <a:pt x="3651857" y="885614"/>
                  <a:pt x="3667666" y="876862"/>
                </a:cubicBezTo>
                <a:cubicBezTo>
                  <a:pt x="3683417" y="868113"/>
                  <a:pt x="3701314" y="863970"/>
                  <a:pt x="3719279" y="864905"/>
                </a:cubicBezTo>
                <a:cubicBezTo>
                  <a:pt x="3731095" y="862647"/>
                  <a:pt x="3742386" y="857994"/>
                  <a:pt x="3752354" y="851229"/>
                </a:cubicBezTo>
                <a:cubicBezTo>
                  <a:pt x="3771061" y="837716"/>
                  <a:pt x="3794235" y="831910"/>
                  <a:pt x="3817041" y="835097"/>
                </a:cubicBezTo>
                <a:cubicBezTo>
                  <a:pt x="3823414" y="836613"/>
                  <a:pt x="3829524" y="839109"/>
                  <a:pt x="3835131" y="842482"/>
                </a:cubicBezTo>
                <a:cubicBezTo>
                  <a:pt x="3839258" y="845039"/>
                  <a:pt x="3843915" y="846688"/>
                  <a:pt x="3848773" y="847302"/>
                </a:cubicBezTo>
                <a:cubicBezTo>
                  <a:pt x="3856034" y="846572"/>
                  <a:pt x="3863125" y="844481"/>
                  <a:pt x="3869650" y="841225"/>
                </a:cubicBezTo>
                <a:cubicBezTo>
                  <a:pt x="3877385" y="837664"/>
                  <a:pt x="3885417" y="834884"/>
                  <a:pt x="3893673" y="832909"/>
                </a:cubicBezTo>
                <a:close/>
                <a:moveTo>
                  <a:pt x="3813490" y="766681"/>
                </a:moveTo>
                <a:cubicBezTo>
                  <a:pt x="3795765" y="760563"/>
                  <a:pt x="3776137" y="768834"/>
                  <a:pt x="3755286" y="781220"/>
                </a:cubicBezTo>
                <a:cubicBezTo>
                  <a:pt x="3735951" y="793516"/>
                  <a:pt x="3713755" y="800518"/>
                  <a:pt x="3690913" y="801600"/>
                </a:cubicBezTo>
                <a:cubicBezTo>
                  <a:pt x="3652410" y="799269"/>
                  <a:pt x="3627256" y="801278"/>
                  <a:pt x="3603454" y="841920"/>
                </a:cubicBezTo>
                <a:cubicBezTo>
                  <a:pt x="3595781" y="855793"/>
                  <a:pt x="3589046" y="870166"/>
                  <a:pt x="3583240" y="884918"/>
                </a:cubicBezTo>
                <a:cubicBezTo>
                  <a:pt x="3579752" y="894011"/>
                  <a:pt x="3575954" y="903268"/>
                  <a:pt x="3571801" y="911991"/>
                </a:cubicBezTo>
                <a:cubicBezTo>
                  <a:pt x="3545502" y="962661"/>
                  <a:pt x="3511705" y="1009163"/>
                  <a:pt x="3471667" y="1049964"/>
                </a:cubicBezTo>
                <a:cubicBezTo>
                  <a:pt x="3463177" y="1059415"/>
                  <a:pt x="3454657" y="1068898"/>
                  <a:pt x="3446612" y="1078468"/>
                </a:cubicBezTo>
                <a:cubicBezTo>
                  <a:pt x="3378052" y="1158209"/>
                  <a:pt x="3311450" y="1287708"/>
                  <a:pt x="3350173" y="1390742"/>
                </a:cubicBezTo>
                <a:cubicBezTo>
                  <a:pt x="3385368" y="1486568"/>
                  <a:pt x="3466858" y="1515109"/>
                  <a:pt x="3553027" y="1545318"/>
                </a:cubicBezTo>
                <a:cubicBezTo>
                  <a:pt x="3593676" y="1558208"/>
                  <a:pt x="3632961" y="1575012"/>
                  <a:pt x="3670311" y="1595508"/>
                </a:cubicBezTo>
                <a:cubicBezTo>
                  <a:pt x="3679993" y="1601226"/>
                  <a:pt x="3688974" y="1606985"/>
                  <a:pt x="3697691" y="1612895"/>
                </a:cubicBezTo>
                <a:cubicBezTo>
                  <a:pt x="3718785" y="1628237"/>
                  <a:pt x="3742073" y="1640341"/>
                  <a:pt x="3766780" y="1648800"/>
                </a:cubicBezTo>
                <a:cubicBezTo>
                  <a:pt x="3823503" y="1664308"/>
                  <a:pt x="3892294" y="1635771"/>
                  <a:pt x="3943998" y="1574494"/>
                </a:cubicBezTo>
                <a:cubicBezTo>
                  <a:pt x="3969225" y="1544708"/>
                  <a:pt x="3992371" y="1513242"/>
                  <a:pt x="4013287" y="1480293"/>
                </a:cubicBezTo>
                <a:cubicBezTo>
                  <a:pt x="4034140" y="1446518"/>
                  <a:pt x="4058020" y="1414709"/>
                  <a:pt x="4084655" y="1385234"/>
                </a:cubicBezTo>
                <a:cubicBezTo>
                  <a:pt x="4089889" y="1380282"/>
                  <a:pt x="4095580" y="1375791"/>
                  <a:pt x="4101606" y="1371872"/>
                </a:cubicBezTo>
                <a:cubicBezTo>
                  <a:pt x="4104363" y="1370237"/>
                  <a:pt x="4107382" y="1368449"/>
                  <a:pt x="4110405" y="1366662"/>
                </a:cubicBezTo>
                <a:cubicBezTo>
                  <a:pt x="4173114" y="1315861"/>
                  <a:pt x="4196077" y="1269402"/>
                  <a:pt x="4184964" y="1216159"/>
                </a:cubicBezTo>
                <a:lnTo>
                  <a:pt x="4181595" y="1200435"/>
                </a:lnTo>
                <a:cubicBezTo>
                  <a:pt x="4174357" y="1176317"/>
                  <a:pt x="4171978" y="1150996"/>
                  <a:pt x="4174601" y="1125921"/>
                </a:cubicBezTo>
                <a:cubicBezTo>
                  <a:pt x="4181151" y="1097342"/>
                  <a:pt x="4194349" y="1070679"/>
                  <a:pt x="4213133" y="1048085"/>
                </a:cubicBezTo>
                <a:cubicBezTo>
                  <a:pt x="4226214" y="1031716"/>
                  <a:pt x="4236355" y="1013211"/>
                  <a:pt x="4243108" y="993408"/>
                </a:cubicBezTo>
                <a:cubicBezTo>
                  <a:pt x="4251169" y="970542"/>
                  <a:pt x="4250867" y="945608"/>
                  <a:pt x="4242258" y="923016"/>
                </a:cubicBezTo>
                <a:cubicBezTo>
                  <a:pt x="4226210" y="885254"/>
                  <a:pt x="4178960" y="878154"/>
                  <a:pt x="4129252" y="870663"/>
                </a:cubicBezTo>
                <a:cubicBezTo>
                  <a:pt x="4079540" y="863175"/>
                  <a:pt x="4027808" y="855404"/>
                  <a:pt x="3999747" y="815523"/>
                </a:cubicBezTo>
                <a:lnTo>
                  <a:pt x="3987450" y="794744"/>
                </a:lnTo>
                <a:lnTo>
                  <a:pt x="3983564" y="788185"/>
                </a:lnTo>
                <a:cubicBezTo>
                  <a:pt x="3977421" y="781921"/>
                  <a:pt x="3969780" y="777323"/>
                  <a:pt x="3961352" y="774817"/>
                </a:cubicBezTo>
                <a:cubicBezTo>
                  <a:pt x="3952922" y="772308"/>
                  <a:pt x="3943994" y="771995"/>
                  <a:pt x="3935382" y="773874"/>
                </a:cubicBezTo>
                <a:cubicBezTo>
                  <a:pt x="3927151" y="775635"/>
                  <a:pt x="3919132" y="778275"/>
                  <a:pt x="3911472" y="781754"/>
                </a:cubicBezTo>
                <a:cubicBezTo>
                  <a:pt x="3896821" y="789015"/>
                  <a:pt x="3880570" y="792419"/>
                  <a:pt x="3864243" y="791625"/>
                </a:cubicBezTo>
                <a:cubicBezTo>
                  <a:pt x="3851338" y="789333"/>
                  <a:pt x="3839230" y="783778"/>
                  <a:pt x="3829093" y="775506"/>
                </a:cubicBezTo>
                <a:cubicBezTo>
                  <a:pt x="3824285" y="771914"/>
                  <a:pt x="3819034" y="768946"/>
                  <a:pt x="3813490" y="766681"/>
                </a:cubicBezTo>
                <a:close/>
                <a:moveTo>
                  <a:pt x="3782541" y="735317"/>
                </a:moveTo>
                <a:cubicBezTo>
                  <a:pt x="3797334" y="732497"/>
                  <a:pt x="3812540" y="732880"/>
                  <a:pt x="3827128" y="736444"/>
                </a:cubicBezTo>
                <a:cubicBezTo>
                  <a:pt x="3835380" y="739759"/>
                  <a:pt x="3843147" y="744054"/>
                  <a:pt x="3850309" y="749280"/>
                </a:cubicBezTo>
                <a:cubicBezTo>
                  <a:pt x="3856185" y="754029"/>
                  <a:pt x="3862994" y="757415"/>
                  <a:pt x="3870309" y="759237"/>
                </a:cubicBezTo>
                <a:cubicBezTo>
                  <a:pt x="3880835" y="758867"/>
                  <a:pt x="3891160" y="756175"/>
                  <a:pt x="3900521" y="751336"/>
                </a:cubicBezTo>
                <a:cubicBezTo>
                  <a:pt x="3910576" y="746959"/>
                  <a:pt x="3921108" y="743723"/>
                  <a:pt x="3931859" y="741607"/>
                </a:cubicBezTo>
                <a:cubicBezTo>
                  <a:pt x="3946348" y="738819"/>
                  <a:pt x="3961291" y="739807"/>
                  <a:pt x="3975264" y="744502"/>
                </a:cubicBezTo>
                <a:cubicBezTo>
                  <a:pt x="3989212" y="749173"/>
                  <a:pt x="4001698" y="757378"/>
                  <a:pt x="4011511" y="768312"/>
                </a:cubicBezTo>
                <a:cubicBezTo>
                  <a:pt x="4015743" y="773902"/>
                  <a:pt x="4019326" y="779957"/>
                  <a:pt x="4022189" y="786356"/>
                </a:cubicBezTo>
                <a:cubicBezTo>
                  <a:pt x="4024296" y="789911"/>
                  <a:pt x="4026562" y="793739"/>
                  <a:pt x="4028661" y="797295"/>
                </a:cubicBezTo>
                <a:cubicBezTo>
                  <a:pt x="4048620" y="825358"/>
                  <a:pt x="4090680" y="831839"/>
                  <a:pt x="4135474" y="838545"/>
                </a:cubicBezTo>
                <a:cubicBezTo>
                  <a:pt x="4189660" y="846707"/>
                  <a:pt x="4251221" y="856043"/>
                  <a:pt x="4274893" y="911072"/>
                </a:cubicBezTo>
                <a:cubicBezTo>
                  <a:pt x="4286357" y="940937"/>
                  <a:pt x="4287112" y="973882"/>
                  <a:pt x="4277038" y="1004333"/>
                </a:cubicBezTo>
                <a:cubicBezTo>
                  <a:pt x="4268999" y="1027858"/>
                  <a:pt x="4256859" y="1049797"/>
                  <a:pt x="4241179" y="1069139"/>
                </a:cubicBezTo>
                <a:cubicBezTo>
                  <a:pt x="4225614" y="1087679"/>
                  <a:pt x="4214409" y="1109461"/>
                  <a:pt x="4208405" y="1132852"/>
                </a:cubicBezTo>
                <a:cubicBezTo>
                  <a:pt x="4206785" y="1153577"/>
                  <a:pt x="4209027" y="1174422"/>
                  <a:pt x="4215065" y="1194276"/>
                </a:cubicBezTo>
                <a:lnTo>
                  <a:pt x="4218608" y="1210265"/>
                </a:lnTo>
                <a:cubicBezTo>
                  <a:pt x="4236639" y="1297818"/>
                  <a:pt x="4177982" y="1357284"/>
                  <a:pt x="4132051" y="1394460"/>
                </a:cubicBezTo>
                <a:cubicBezTo>
                  <a:pt x="4128475" y="1396580"/>
                  <a:pt x="4124633" y="1398854"/>
                  <a:pt x="4121057" y="1400974"/>
                </a:cubicBezTo>
                <a:cubicBezTo>
                  <a:pt x="4116935" y="1403880"/>
                  <a:pt x="4113007" y="1407068"/>
                  <a:pt x="4109299" y="1410508"/>
                </a:cubicBezTo>
                <a:cubicBezTo>
                  <a:pt x="4084203" y="1438424"/>
                  <a:pt x="4061628" y="1468469"/>
                  <a:pt x="4041835" y="1500315"/>
                </a:cubicBezTo>
                <a:cubicBezTo>
                  <a:pt x="4020100" y="1534522"/>
                  <a:pt x="3996077" y="1567251"/>
                  <a:pt x="3969944" y="1598275"/>
                </a:cubicBezTo>
                <a:cubicBezTo>
                  <a:pt x="3908320" y="1669113"/>
                  <a:pt x="3826900" y="1701448"/>
                  <a:pt x="3760419" y="1685060"/>
                </a:cubicBezTo>
                <a:cubicBezTo>
                  <a:pt x="3732258" y="1675802"/>
                  <a:pt x="3705687" y="1662273"/>
                  <a:pt x="3681722" y="1644882"/>
                </a:cubicBezTo>
                <a:cubicBezTo>
                  <a:pt x="3673175" y="1639234"/>
                  <a:pt x="3664634" y="1633588"/>
                  <a:pt x="3655560" y="1628244"/>
                </a:cubicBezTo>
                <a:cubicBezTo>
                  <a:pt x="3620166" y="1608934"/>
                  <a:pt x="3582978" y="1593104"/>
                  <a:pt x="3544457" y="1581053"/>
                </a:cubicBezTo>
                <a:cubicBezTo>
                  <a:pt x="3466217" y="1553520"/>
                  <a:pt x="3385230" y="1523938"/>
                  <a:pt x="3338298" y="1444662"/>
                </a:cubicBezTo>
                <a:cubicBezTo>
                  <a:pt x="3330769" y="1432143"/>
                  <a:pt x="3324456" y="1418936"/>
                  <a:pt x="3319399" y="1405244"/>
                </a:cubicBezTo>
                <a:cubicBezTo>
                  <a:pt x="3275464" y="1288381"/>
                  <a:pt x="3347299" y="1145771"/>
                  <a:pt x="3422099" y="1058993"/>
                </a:cubicBezTo>
                <a:cubicBezTo>
                  <a:pt x="3430429" y="1049287"/>
                  <a:pt x="3438756" y="1039525"/>
                  <a:pt x="3447246" y="1030073"/>
                </a:cubicBezTo>
                <a:cubicBezTo>
                  <a:pt x="3484942" y="991604"/>
                  <a:pt x="3516798" y="947848"/>
                  <a:pt x="3541847" y="900205"/>
                </a:cubicBezTo>
                <a:cubicBezTo>
                  <a:pt x="3545822" y="891930"/>
                  <a:pt x="3549248" y="883281"/>
                  <a:pt x="3552643" y="874604"/>
                </a:cubicBezTo>
                <a:cubicBezTo>
                  <a:pt x="3559028" y="858265"/>
                  <a:pt x="3566460" y="842363"/>
                  <a:pt x="3574979" y="827036"/>
                </a:cubicBezTo>
                <a:cubicBezTo>
                  <a:pt x="3607733" y="771451"/>
                  <a:pt x="3646536" y="768035"/>
                  <a:pt x="3694098" y="769413"/>
                </a:cubicBezTo>
                <a:cubicBezTo>
                  <a:pt x="3711000" y="767696"/>
                  <a:pt x="3727226" y="762016"/>
                  <a:pt x="3741432" y="752834"/>
                </a:cubicBezTo>
                <a:cubicBezTo>
                  <a:pt x="3753736" y="744118"/>
                  <a:pt x="3767747" y="738138"/>
                  <a:pt x="3782541" y="735317"/>
                </a:cubicBezTo>
                <a:close/>
                <a:moveTo>
                  <a:pt x="3802067" y="661413"/>
                </a:moveTo>
                <a:cubicBezTo>
                  <a:pt x="3783794" y="661079"/>
                  <a:pt x="3764943" y="670250"/>
                  <a:pt x="3743350" y="680800"/>
                </a:cubicBezTo>
                <a:cubicBezTo>
                  <a:pt x="3719131" y="695618"/>
                  <a:pt x="3691348" y="703516"/>
                  <a:pt x="3662985" y="703672"/>
                </a:cubicBezTo>
                <a:cubicBezTo>
                  <a:pt x="3609641" y="699428"/>
                  <a:pt x="3578183" y="699597"/>
                  <a:pt x="3547262" y="752617"/>
                </a:cubicBezTo>
                <a:cubicBezTo>
                  <a:pt x="3537515" y="769888"/>
                  <a:pt x="3529188" y="787921"/>
                  <a:pt x="3522354" y="806505"/>
                </a:cubicBezTo>
                <a:cubicBezTo>
                  <a:pt x="3517732" y="818119"/>
                  <a:pt x="3513079" y="829706"/>
                  <a:pt x="3508012" y="841202"/>
                </a:cubicBezTo>
                <a:cubicBezTo>
                  <a:pt x="3474165" y="905854"/>
                  <a:pt x="3429971" y="964582"/>
                  <a:pt x="3377159" y="1015062"/>
                </a:cubicBezTo>
                <a:lnTo>
                  <a:pt x="3347773" y="1046895"/>
                </a:lnTo>
                <a:cubicBezTo>
                  <a:pt x="3249617" y="1154478"/>
                  <a:pt x="3172968" y="1317686"/>
                  <a:pt x="3221669" y="1439493"/>
                </a:cubicBezTo>
                <a:cubicBezTo>
                  <a:pt x="3265685" y="1548930"/>
                  <a:pt x="3361528" y="1580438"/>
                  <a:pt x="3463378" y="1613912"/>
                </a:cubicBezTo>
                <a:cubicBezTo>
                  <a:pt x="3519873" y="1629714"/>
                  <a:pt x="3573926" y="1653111"/>
                  <a:pt x="3624029" y="1683481"/>
                </a:cubicBezTo>
                <a:cubicBezTo>
                  <a:pt x="3637087" y="1692359"/>
                  <a:pt x="3649593" y="1701572"/>
                  <a:pt x="3661830" y="1710936"/>
                </a:cubicBezTo>
                <a:cubicBezTo>
                  <a:pt x="3685490" y="1730981"/>
                  <a:pt x="3711896" y="1747558"/>
                  <a:pt x="3740294" y="1760115"/>
                </a:cubicBezTo>
                <a:cubicBezTo>
                  <a:pt x="3805497" y="1785019"/>
                  <a:pt x="3890082" y="1756705"/>
                  <a:pt x="3956496" y="1685259"/>
                </a:cubicBezTo>
                <a:cubicBezTo>
                  <a:pt x="3986005" y="1654858"/>
                  <a:pt x="4011646" y="1620479"/>
                  <a:pt x="4036866" y="1587818"/>
                </a:cubicBezTo>
                <a:cubicBezTo>
                  <a:pt x="4066074" y="1546786"/>
                  <a:pt x="4099164" y="1508644"/>
                  <a:pt x="4135674" y="1473922"/>
                </a:cubicBezTo>
                <a:cubicBezTo>
                  <a:pt x="4142310" y="1468503"/>
                  <a:pt x="4149338" y="1463598"/>
                  <a:pt x="4156692" y="1459259"/>
                </a:cubicBezTo>
                <a:cubicBezTo>
                  <a:pt x="4160826" y="1456803"/>
                  <a:pt x="4164931" y="1454381"/>
                  <a:pt x="4169065" y="1451925"/>
                </a:cubicBezTo>
                <a:cubicBezTo>
                  <a:pt x="4254015" y="1389807"/>
                  <a:pt x="4287092" y="1328498"/>
                  <a:pt x="4273431" y="1259045"/>
                </a:cubicBezTo>
                <a:lnTo>
                  <a:pt x="4269394" y="1239641"/>
                </a:lnTo>
                <a:cubicBezTo>
                  <a:pt x="4260348" y="1208958"/>
                  <a:pt x="4257933" y="1176660"/>
                  <a:pt x="4262285" y="1144892"/>
                </a:cubicBezTo>
                <a:cubicBezTo>
                  <a:pt x="4272282" y="1108833"/>
                  <a:pt x="4290845" y="1075673"/>
                  <a:pt x="4316391" y="1048232"/>
                </a:cubicBezTo>
                <a:cubicBezTo>
                  <a:pt x="4335265" y="1027412"/>
                  <a:pt x="4350358" y="1003480"/>
                  <a:pt x="4360992" y="977508"/>
                </a:cubicBezTo>
                <a:cubicBezTo>
                  <a:pt x="4373392" y="947313"/>
                  <a:pt x="4374576" y="913739"/>
                  <a:pt x="4364331" y="882848"/>
                </a:cubicBezTo>
                <a:cubicBezTo>
                  <a:pt x="4343795" y="831868"/>
                  <a:pt x="4284482" y="821940"/>
                  <a:pt x="4220734" y="812054"/>
                </a:cubicBezTo>
                <a:cubicBezTo>
                  <a:pt x="4156993" y="802169"/>
                  <a:pt x="4090448" y="793200"/>
                  <a:pt x="4058079" y="738517"/>
                </a:cubicBezTo>
                <a:cubicBezTo>
                  <a:pt x="4053989" y="732581"/>
                  <a:pt x="4050309" y="726368"/>
                  <a:pt x="4047071" y="719924"/>
                </a:cubicBezTo>
                <a:cubicBezTo>
                  <a:pt x="4044481" y="715554"/>
                  <a:pt x="4041889" y="711178"/>
                  <a:pt x="4039301" y="706804"/>
                </a:cubicBezTo>
                <a:lnTo>
                  <a:pt x="4036551" y="702154"/>
                </a:lnTo>
                <a:cubicBezTo>
                  <a:pt x="4028836" y="693052"/>
                  <a:pt x="4018831" y="686170"/>
                  <a:pt x="4007562" y="682220"/>
                </a:cubicBezTo>
                <a:cubicBezTo>
                  <a:pt x="3996264" y="678239"/>
                  <a:pt x="3984144" y="677360"/>
                  <a:pt x="3972348" y="679599"/>
                </a:cubicBezTo>
                <a:cubicBezTo>
                  <a:pt x="3961580" y="681672"/>
                  <a:pt x="3951075" y="684939"/>
                  <a:pt x="3941010" y="689328"/>
                </a:cubicBezTo>
                <a:cubicBezTo>
                  <a:pt x="3922873" y="698529"/>
                  <a:pt x="3902484" y="702376"/>
                  <a:pt x="3882291" y="700470"/>
                </a:cubicBezTo>
                <a:cubicBezTo>
                  <a:pt x="3866776" y="696830"/>
                  <a:pt x="3852470" y="689281"/>
                  <a:pt x="3840722" y="678534"/>
                </a:cubicBezTo>
                <a:cubicBezTo>
                  <a:pt x="3834506" y="673237"/>
                  <a:pt x="3827617" y="668759"/>
                  <a:pt x="3820231" y="665215"/>
                </a:cubicBezTo>
                <a:cubicBezTo>
                  <a:pt x="3814187" y="662691"/>
                  <a:pt x="3808160" y="661524"/>
                  <a:pt x="3802067" y="661413"/>
                </a:cubicBezTo>
                <a:close/>
                <a:moveTo>
                  <a:pt x="3779884" y="631521"/>
                </a:moveTo>
                <a:cubicBezTo>
                  <a:pt x="3798072" y="628601"/>
                  <a:pt x="3816670" y="629820"/>
                  <a:pt x="3834284" y="635069"/>
                </a:cubicBezTo>
                <a:cubicBezTo>
                  <a:pt x="3844522" y="639686"/>
                  <a:pt x="3854006" y="645776"/>
                  <a:pt x="3862423" y="653129"/>
                </a:cubicBezTo>
                <a:cubicBezTo>
                  <a:pt x="3870065" y="660175"/>
                  <a:pt x="3879241" y="665369"/>
                  <a:pt x="3889216" y="668293"/>
                </a:cubicBezTo>
                <a:cubicBezTo>
                  <a:pt x="3903179" y="668711"/>
                  <a:pt x="3917031" y="665583"/>
                  <a:pt x="3929472" y="659199"/>
                </a:cubicBezTo>
                <a:cubicBezTo>
                  <a:pt x="3941980" y="653672"/>
                  <a:pt x="3955114" y="649739"/>
                  <a:pt x="3968564" y="647501"/>
                </a:cubicBezTo>
                <a:cubicBezTo>
                  <a:pt x="3986426" y="644452"/>
                  <a:pt x="4004748" y="646232"/>
                  <a:pt x="4021628" y="652682"/>
                </a:cubicBezTo>
                <a:cubicBezTo>
                  <a:pt x="4038508" y="659133"/>
                  <a:pt x="4053300" y="669988"/>
                  <a:pt x="4064480" y="684136"/>
                </a:cubicBezTo>
                <a:cubicBezTo>
                  <a:pt x="4069707" y="691357"/>
                  <a:pt x="4074258" y="699048"/>
                  <a:pt x="4078074" y="707102"/>
                </a:cubicBezTo>
                <a:cubicBezTo>
                  <a:pt x="4080761" y="712280"/>
                  <a:pt x="4083732" y="717302"/>
                  <a:pt x="4086976" y="722141"/>
                </a:cubicBezTo>
                <a:cubicBezTo>
                  <a:pt x="4112083" y="762666"/>
                  <a:pt x="4167579" y="771159"/>
                  <a:pt x="4226133" y="780425"/>
                </a:cubicBezTo>
                <a:cubicBezTo>
                  <a:pt x="4296376" y="791264"/>
                  <a:pt x="4369082" y="802492"/>
                  <a:pt x="4396193" y="872106"/>
                </a:cubicBezTo>
                <a:cubicBezTo>
                  <a:pt x="4409013" y="910816"/>
                  <a:pt x="4407606" y="952876"/>
                  <a:pt x="4392224" y="990775"/>
                </a:cubicBezTo>
                <a:cubicBezTo>
                  <a:pt x="4380360" y="1020541"/>
                  <a:pt x="4363326" y="1048003"/>
                  <a:pt x="4341908" y="1071895"/>
                </a:cubicBezTo>
                <a:cubicBezTo>
                  <a:pt x="4319162" y="1091692"/>
                  <a:pt x="4303072" y="1117991"/>
                  <a:pt x="4295845" y="1147189"/>
                </a:cubicBezTo>
                <a:cubicBezTo>
                  <a:pt x="4288616" y="1176390"/>
                  <a:pt x="4290604" y="1207064"/>
                  <a:pt x="4301537" y="1235008"/>
                </a:cubicBezTo>
                <a:lnTo>
                  <a:pt x="4305483" y="1254828"/>
                </a:lnTo>
                <a:cubicBezTo>
                  <a:pt x="4327277" y="1365621"/>
                  <a:pt x="4248852" y="1437551"/>
                  <a:pt x="4187745" y="1482218"/>
                </a:cubicBezTo>
                <a:lnTo>
                  <a:pt x="4173730" y="1490520"/>
                </a:lnTo>
                <a:cubicBezTo>
                  <a:pt x="4167687" y="1493984"/>
                  <a:pt x="4161986" y="1497972"/>
                  <a:pt x="4156675" y="1502469"/>
                </a:cubicBezTo>
                <a:cubicBezTo>
                  <a:pt x="4121813" y="1535510"/>
                  <a:pt x="4090269" y="1571878"/>
                  <a:pt x="4062494" y="1611040"/>
                </a:cubicBezTo>
                <a:cubicBezTo>
                  <a:pt x="4036715" y="1645905"/>
                  <a:pt x="4009086" y="1679406"/>
                  <a:pt x="3979738" y="1711383"/>
                </a:cubicBezTo>
                <a:cubicBezTo>
                  <a:pt x="3905116" y="1790269"/>
                  <a:pt x="3805653" y="1822208"/>
                  <a:pt x="3729220" y="1792142"/>
                </a:cubicBezTo>
                <a:cubicBezTo>
                  <a:pt x="3698064" y="1778628"/>
                  <a:pt x="3669022" y="1760760"/>
                  <a:pt x="3642896" y="1739137"/>
                </a:cubicBezTo>
                <a:cubicBezTo>
                  <a:pt x="3631000" y="1730298"/>
                  <a:pt x="3619197" y="1721043"/>
                  <a:pt x="3606453" y="1712720"/>
                </a:cubicBezTo>
                <a:cubicBezTo>
                  <a:pt x="3559063" y="1683929"/>
                  <a:pt x="3507831" y="1661931"/>
                  <a:pt x="3454247" y="1647384"/>
                </a:cubicBezTo>
                <a:cubicBezTo>
                  <a:pt x="3361463" y="1616658"/>
                  <a:pt x="3265630" y="1585158"/>
                  <a:pt x="3210598" y="1492196"/>
                </a:cubicBezTo>
                <a:cubicBezTo>
                  <a:pt x="3203306" y="1479721"/>
                  <a:pt x="3196944" y="1466693"/>
                  <a:pt x="3191579" y="1453222"/>
                </a:cubicBezTo>
                <a:cubicBezTo>
                  <a:pt x="3133255" y="1308328"/>
                  <a:pt x="3226643" y="1131900"/>
                  <a:pt x="3324207" y="1024675"/>
                </a:cubicBezTo>
                <a:cubicBezTo>
                  <a:pt x="3333916" y="1014097"/>
                  <a:pt x="3343910" y="1003386"/>
                  <a:pt x="3353784" y="993121"/>
                </a:cubicBezTo>
                <a:cubicBezTo>
                  <a:pt x="3403933" y="945021"/>
                  <a:pt x="3446055" y="889252"/>
                  <a:pt x="3478642" y="827949"/>
                </a:cubicBezTo>
                <a:lnTo>
                  <a:pt x="3492280" y="795164"/>
                </a:lnTo>
                <a:cubicBezTo>
                  <a:pt x="3499592" y="774797"/>
                  <a:pt x="3508637" y="755086"/>
                  <a:pt x="3519372" y="736267"/>
                </a:cubicBezTo>
                <a:cubicBezTo>
                  <a:pt x="3558323" y="668533"/>
                  <a:pt x="3606947" y="666660"/>
                  <a:pt x="3666482" y="671322"/>
                </a:cubicBezTo>
                <a:cubicBezTo>
                  <a:pt x="3688690" y="670395"/>
                  <a:pt x="3710332" y="663705"/>
                  <a:pt x="3729197" y="651880"/>
                </a:cubicBezTo>
                <a:cubicBezTo>
                  <a:pt x="3744352" y="641380"/>
                  <a:pt x="3761697" y="634437"/>
                  <a:pt x="3779884" y="631521"/>
                </a:cubicBezTo>
                <a:close/>
                <a:moveTo>
                  <a:pt x="3803661" y="558526"/>
                </a:moveTo>
                <a:cubicBezTo>
                  <a:pt x="3780548" y="557385"/>
                  <a:pt x="3756980" y="568706"/>
                  <a:pt x="3730932" y="581110"/>
                </a:cubicBezTo>
                <a:cubicBezTo>
                  <a:pt x="3701801" y="598422"/>
                  <a:pt x="3668395" y="607189"/>
                  <a:pt x="3634578" y="606411"/>
                </a:cubicBezTo>
                <a:cubicBezTo>
                  <a:pt x="3568530" y="598963"/>
                  <a:pt x="3529028" y="598008"/>
                  <a:pt x="3490930" y="663411"/>
                </a:cubicBezTo>
                <a:cubicBezTo>
                  <a:pt x="3480204" y="683836"/>
                  <a:pt x="3471075" y="705072"/>
                  <a:pt x="3463556" y="726854"/>
                </a:cubicBezTo>
                <a:cubicBezTo>
                  <a:pt x="3458245" y="741110"/>
                  <a:pt x="3452769" y="755055"/>
                  <a:pt x="3446403" y="768762"/>
                </a:cubicBezTo>
                <a:cubicBezTo>
                  <a:pt x="3405008" y="847396"/>
                  <a:pt x="3350421" y="918466"/>
                  <a:pt x="3284994" y="978821"/>
                </a:cubicBezTo>
                <a:cubicBezTo>
                  <a:pt x="3274494" y="989854"/>
                  <a:pt x="3262461" y="1002119"/>
                  <a:pt x="3251529" y="1013762"/>
                </a:cubicBezTo>
                <a:cubicBezTo>
                  <a:pt x="3160249" y="1110297"/>
                  <a:pt x="3024885" y="1318584"/>
                  <a:pt x="3095581" y="1487571"/>
                </a:cubicBezTo>
                <a:cubicBezTo>
                  <a:pt x="3148863" y="1610739"/>
                  <a:pt x="3258830" y="1646061"/>
                  <a:pt x="3377033" y="1682788"/>
                </a:cubicBezTo>
                <a:cubicBezTo>
                  <a:pt x="3448274" y="1701356"/>
                  <a:pt x="3516027" y="1731167"/>
                  <a:pt x="3577757" y="1771076"/>
                </a:cubicBezTo>
                <a:cubicBezTo>
                  <a:pt x="3594339" y="1783409"/>
                  <a:pt x="3609665" y="1796118"/>
                  <a:pt x="3624992" y="1808827"/>
                </a:cubicBezTo>
                <a:cubicBezTo>
                  <a:pt x="3651339" y="1833017"/>
                  <a:pt x="3680841" y="1853554"/>
                  <a:pt x="3712695" y="1869892"/>
                </a:cubicBezTo>
                <a:cubicBezTo>
                  <a:pt x="3788495" y="1905131"/>
                  <a:pt x="3887709" y="1877769"/>
                  <a:pt x="3962518" y="1797284"/>
                </a:cubicBezTo>
                <a:cubicBezTo>
                  <a:pt x="3993963" y="1765733"/>
                  <a:pt x="4023428" y="1730939"/>
                  <a:pt x="4051888" y="1697459"/>
                </a:cubicBezTo>
                <a:cubicBezTo>
                  <a:pt x="4089894" y="1649066"/>
                  <a:pt x="4132713" y="1604664"/>
                  <a:pt x="4179743" y="1564881"/>
                </a:cubicBezTo>
                <a:cubicBezTo>
                  <a:pt x="4187925" y="1559289"/>
                  <a:pt x="4196461" y="1554233"/>
                  <a:pt x="4205282" y="1549762"/>
                </a:cubicBezTo>
                <a:cubicBezTo>
                  <a:pt x="4210502" y="1546672"/>
                  <a:pt x="4215988" y="1543432"/>
                  <a:pt x="4221233" y="1540309"/>
                </a:cubicBezTo>
                <a:cubicBezTo>
                  <a:pt x="4330046" y="1467758"/>
                  <a:pt x="4372276" y="1391795"/>
                  <a:pt x="4355698" y="1304871"/>
                </a:cubicBezTo>
                <a:lnTo>
                  <a:pt x="4350969" y="1281820"/>
                </a:lnTo>
                <a:cubicBezTo>
                  <a:pt x="4340013" y="1244687"/>
                  <a:pt x="4337508" y="1205552"/>
                  <a:pt x="4343639" y="1167259"/>
                </a:cubicBezTo>
                <a:cubicBezTo>
                  <a:pt x="4357115" y="1123647"/>
                  <a:pt x="4381205" y="1084006"/>
                  <a:pt x="4413758" y="1051882"/>
                </a:cubicBezTo>
                <a:cubicBezTo>
                  <a:pt x="4438384" y="1026211"/>
                  <a:pt x="4458485" y="996581"/>
                  <a:pt x="4473208" y="964246"/>
                </a:cubicBezTo>
                <a:cubicBezTo>
                  <a:pt x="4489937" y="926576"/>
                  <a:pt x="4492645" y="884241"/>
                  <a:pt x="4480846" y="844883"/>
                </a:cubicBezTo>
                <a:cubicBezTo>
                  <a:pt x="4457361" y="780138"/>
                  <a:pt x="4383188" y="768303"/>
                  <a:pt x="4306390" y="755804"/>
                </a:cubicBezTo>
                <a:cubicBezTo>
                  <a:pt x="4229594" y="743308"/>
                  <a:pt x="4150503" y="730690"/>
                  <a:pt x="4111822" y="665348"/>
                </a:cubicBezTo>
                <a:cubicBezTo>
                  <a:pt x="4107404" y="657699"/>
                  <a:pt x="4103555" y="649731"/>
                  <a:pt x="4100306" y="641514"/>
                </a:cubicBezTo>
                <a:cubicBezTo>
                  <a:pt x="4097472" y="634392"/>
                  <a:pt x="4094225" y="627438"/>
                  <a:pt x="4090571" y="620684"/>
                </a:cubicBezTo>
                <a:lnTo>
                  <a:pt x="4088811" y="617697"/>
                </a:lnTo>
                <a:cubicBezTo>
                  <a:pt x="4079481" y="605779"/>
                  <a:pt x="4067073" y="596584"/>
                  <a:pt x="4052946" y="591131"/>
                </a:cubicBezTo>
                <a:cubicBezTo>
                  <a:pt x="4038789" y="585651"/>
                  <a:pt x="4023411" y="584095"/>
                  <a:pt x="4008437" y="586622"/>
                </a:cubicBezTo>
                <a:cubicBezTo>
                  <a:pt x="3995321" y="588918"/>
                  <a:pt x="3982528" y="592776"/>
                  <a:pt x="3970316" y="598095"/>
                </a:cubicBezTo>
                <a:cubicBezTo>
                  <a:pt x="3948780" y="608892"/>
                  <a:pt x="3924547" y="613096"/>
                  <a:pt x="3900666" y="610190"/>
                </a:cubicBezTo>
                <a:cubicBezTo>
                  <a:pt x="3882194" y="605284"/>
                  <a:pt x="3865373" y="595661"/>
                  <a:pt x="3851817" y="582229"/>
                </a:cubicBezTo>
                <a:cubicBezTo>
                  <a:pt x="3844313" y="575149"/>
                  <a:pt x="3835851" y="569091"/>
                  <a:pt x="3826697" y="564243"/>
                </a:cubicBezTo>
                <a:cubicBezTo>
                  <a:pt x="3819020" y="560672"/>
                  <a:pt x="3811366" y="558907"/>
                  <a:pt x="3803661" y="558526"/>
                </a:cubicBezTo>
                <a:close/>
                <a:moveTo>
                  <a:pt x="3810230" y="527185"/>
                </a:moveTo>
                <a:cubicBezTo>
                  <a:pt x="3821144" y="527942"/>
                  <a:pt x="3832284" y="530577"/>
                  <a:pt x="3843619" y="535776"/>
                </a:cubicBezTo>
                <a:cubicBezTo>
                  <a:pt x="3855651" y="541851"/>
                  <a:pt x="3866810" y="549531"/>
                  <a:pt x="3876799" y="558593"/>
                </a:cubicBezTo>
                <a:cubicBezTo>
                  <a:pt x="3886010" y="568222"/>
                  <a:pt x="3897525" y="575377"/>
                  <a:pt x="3910274" y="579400"/>
                </a:cubicBezTo>
                <a:cubicBezTo>
                  <a:pt x="3927716" y="580493"/>
                  <a:pt x="3945193" y="576821"/>
                  <a:pt x="3960713" y="568706"/>
                </a:cubicBezTo>
                <a:cubicBezTo>
                  <a:pt x="3975568" y="562460"/>
                  <a:pt x="3991113" y="557985"/>
                  <a:pt x="4007001" y="555357"/>
                </a:cubicBezTo>
                <a:cubicBezTo>
                  <a:pt x="4028291" y="551863"/>
                  <a:pt x="4050134" y="554333"/>
                  <a:pt x="4070087" y="562478"/>
                </a:cubicBezTo>
                <a:cubicBezTo>
                  <a:pt x="4090012" y="570592"/>
                  <a:pt x="4107309" y="584094"/>
                  <a:pt x="4119997" y="601426"/>
                </a:cubicBezTo>
                <a:cubicBezTo>
                  <a:pt x="4125865" y="610318"/>
                  <a:pt x="4130651" y="619876"/>
                  <a:pt x="4134259" y="629906"/>
                </a:cubicBezTo>
                <a:cubicBezTo>
                  <a:pt x="4137039" y="636816"/>
                  <a:pt x="4140273" y="643538"/>
                  <a:pt x="4143940" y="650020"/>
                </a:cubicBezTo>
                <a:cubicBezTo>
                  <a:pt x="4174528" y="701695"/>
                  <a:pt x="4242640" y="712688"/>
                  <a:pt x="4314522" y="724405"/>
                </a:cubicBezTo>
                <a:cubicBezTo>
                  <a:pt x="4398527" y="737802"/>
                  <a:pt x="4485431" y="751698"/>
                  <a:pt x="4515656" y="835348"/>
                </a:cubicBezTo>
                <a:cubicBezTo>
                  <a:pt x="4530536" y="882153"/>
                  <a:pt x="4527831" y="932838"/>
                  <a:pt x="4508043" y="977956"/>
                </a:cubicBezTo>
                <a:cubicBezTo>
                  <a:pt x="4492133" y="1014073"/>
                  <a:pt x="4470024" y="1047161"/>
                  <a:pt x="4442716" y="1075725"/>
                </a:cubicBezTo>
                <a:cubicBezTo>
                  <a:pt x="4414070" y="1104144"/>
                  <a:pt x="4392552" y="1138909"/>
                  <a:pt x="4379926" y="1177156"/>
                </a:cubicBezTo>
                <a:cubicBezTo>
                  <a:pt x="4375373" y="1210543"/>
                  <a:pt x="4378006" y="1244487"/>
                  <a:pt x="4387653" y="1276710"/>
                </a:cubicBezTo>
                <a:lnTo>
                  <a:pt x="4392442" y="1300458"/>
                </a:lnTo>
                <a:cubicBezTo>
                  <a:pt x="4411541" y="1401030"/>
                  <a:pt x="4362836" y="1489336"/>
                  <a:pt x="4243617" y="1570633"/>
                </a:cubicBezTo>
                <a:cubicBezTo>
                  <a:pt x="4237841" y="1574056"/>
                  <a:pt x="4231799" y="1577632"/>
                  <a:pt x="4226023" y="1581056"/>
                </a:cubicBezTo>
                <a:cubicBezTo>
                  <a:pt x="4218377" y="1585027"/>
                  <a:pt x="4210957" y="1589418"/>
                  <a:pt x="4203769" y="1594235"/>
                </a:cubicBezTo>
                <a:cubicBezTo>
                  <a:pt x="4158789" y="1632640"/>
                  <a:pt x="4117716" y="1675390"/>
                  <a:pt x="4081152" y="1721863"/>
                </a:cubicBezTo>
                <a:cubicBezTo>
                  <a:pt x="4052334" y="1755910"/>
                  <a:pt x="4022456" y="1791332"/>
                  <a:pt x="3989277" y="1824266"/>
                </a:cubicBezTo>
                <a:cubicBezTo>
                  <a:pt x="3901366" y="1912153"/>
                  <a:pt x="3787316" y="1942018"/>
                  <a:pt x="3699088" y="1904526"/>
                </a:cubicBezTo>
                <a:cubicBezTo>
                  <a:pt x="3664688" y="1886702"/>
                  <a:pt x="3632740" y="1864546"/>
                  <a:pt x="3604001" y="1838622"/>
                </a:cubicBezTo>
                <a:cubicBezTo>
                  <a:pt x="3589284" y="1826288"/>
                  <a:pt x="3574567" y="1813956"/>
                  <a:pt x="3558470" y="1802437"/>
                </a:cubicBezTo>
                <a:cubicBezTo>
                  <a:pt x="3499337" y="1764721"/>
                  <a:pt x="3434455" y="1736795"/>
                  <a:pt x="3366293" y="1719796"/>
                </a:cubicBezTo>
                <a:cubicBezTo>
                  <a:pt x="3258002" y="1686070"/>
                  <a:pt x="3146944" y="1651381"/>
                  <a:pt x="3083328" y="1543970"/>
                </a:cubicBezTo>
                <a:cubicBezTo>
                  <a:pt x="3075943" y="1531411"/>
                  <a:pt x="3069349" y="1518397"/>
                  <a:pt x="3063638" y="1505006"/>
                </a:cubicBezTo>
                <a:cubicBezTo>
                  <a:pt x="2995968" y="1343115"/>
                  <a:pt x="3096243" y="1131939"/>
                  <a:pt x="3226202" y="994831"/>
                </a:cubicBezTo>
                <a:cubicBezTo>
                  <a:pt x="3237133" y="983189"/>
                  <a:pt x="3248599" y="971193"/>
                  <a:pt x="3260228" y="959506"/>
                </a:cubicBezTo>
                <a:cubicBezTo>
                  <a:pt x="3322592" y="901673"/>
                  <a:pt x="3374923" y="833895"/>
                  <a:pt x="3414989" y="758934"/>
                </a:cubicBezTo>
                <a:cubicBezTo>
                  <a:pt x="3420952" y="745808"/>
                  <a:pt x="3426308" y="732307"/>
                  <a:pt x="3431411" y="718970"/>
                </a:cubicBezTo>
                <a:cubicBezTo>
                  <a:pt x="3440448" y="694730"/>
                  <a:pt x="3451342" y="671255"/>
                  <a:pt x="3464016" y="648695"/>
                </a:cubicBezTo>
                <a:cubicBezTo>
                  <a:pt x="3511587" y="567324"/>
                  <a:pt x="3567618" y="566674"/>
                  <a:pt x="3641277" y="575109"/>
                </a:cubicBezTo>
                <a:cubicBezTo>
                  <a:pt x="3668676" y="574671"/>
                  <a:pt x="3695483" y="566944"/>
                  <a:pt x="3718946" y="552730"/>
                </a:cubicBezTo>
                <a:cubicBezTo>
                  <a:pt x="3746779" y="539571"/>
                  <a:pt x="3777488" y="524918"/>
                  <a:pt x="3810230" y="527185"/>
                </a:cubicBezTo>
                <a:close/>
                <a:moveTo>
                  <a:pt x="3806644" y="452694"/>
                </a:moveTo>
                <a:cubicBezTo>
                  <a:pt x="3778842" y="450576"/>
                  <a:pt x="3750700" y="463571"/>
                  <a:pt x="3719536" y="478154"/>
                </a:cubicBezTo>
                <a:cubicBezTo>
                  <a:pt x="3686021" y="498420"/>
                  <a:pt x="3647364" y="508507"/>
                  <a:pt x="3608292" y="507128"/>
                </a:cubicBezTo>
                <a:cubicBezTo>
                  <a:pt x="3529160" y="496348"/>
                  <a:pt x="3482002" y="494391"/>
                  <a:pt x="3436564" y="571864"/>
                </a:cubicBezTo>
                <a:cubicBezTo>
                  <a:pt x="3423129" y="596837"/>
                  <a:pt x="3411717" y="622884"/>
                  <a:pt x="3402453" y="649680"/>
                </a:cubicBezTo>
                <a:cubicBezTo>
                  <a:pt x="3395870" y="666117"/>
                  <a:pt x="3389572" y="682420"/>
                  <a:pt x="3382129" y="698645"/>
                </a:cubicBezTo>
                <a:cubicBezTo>
                  <a:pt x="3338297" y="795132"/>
                  <a:pt x="3262995" y="871100"/>
                  <a:pt x="3190283" y="944457"/>
                </a:cubicBezTo>
                <a:cubicBezTo>
                  <a:pt x="3177432" y="957209"/>
                  <a:pt x="3164865" y="969828"/>
                  <a:pt x="3152458" y="982700"/>
                </a:cubicBezTo>
                <a:cubicBezTo>
                  <a:pt x="3043272" y="1095387"/>
                  <a:pt x="2881019" y="1339156"/>
                  <a:pt x="2966918" y="1537558"/>
                </a:cubicBezTo>
                <a:cubicBezTo>
                  <a:pt x="3026063" y="1675684"/>
                  <a:pt x="3153241" y="1713752"/>
                  <a:pt x="3288119" y="1753521"/>
                </a:cubicBezTo>
                <a:cubicBezTo>
                  <a:pt x="3372410" y="1779308"/>
                  <a:pt x="3461514" y="1804454"/>
                  <a:pt x="3530601" y="1858439"/>
                </a:cubicBezTo>
                <a:cubicBezTo>
                  <a:pt x="3550828" y="1873784"/>
                  <a:pt x="3569290" y="1890541"/>
                  <a:pt x="3587267" y="1906483"/>
                </a:cubicBezTo>
                <a:cubicBezTo>
                  <a:pt x="3616463" y="1934964"/>
                  <a:pt x="3649151" y="1959649"/>
                  <a:pt x="3684556" y="1979963"/>
                </a:cubicBezTo>
                <a:cubicBezTo>
                  <a:pt x="3769567" y="2024526"/>
                  <a:pt x="3886121" y="1997599"/>
                  <a:pt x="3975903" y="1912308"/>
                </a:cubicBezTo>
                <a:cubicBezTo>
                  <a:pt x="4010510" y="1879262"/>
                  <a:pt x="4043246" y="1843619"/>
                  <a:pt x="4074753" y="1809090"/>
                </a:cubicBezTo>
                <a:cubicBezTo>
                  <a:pt x="4121850" y="1753323"/>
                  <a:pt x="4174664" y="1702622"/>
                  <a:pt x="4232352" y="1657789"/>
                </a:cubicBezTo>
                <a:cubicBezTo>
                  <a:pt x="4241188" y="1651896"/>
                  <a:pt x="4250358" y="1646465"/>
                  <a:pt x="4259827" y="1641519"/>
                </a:cubicBezTo>
                <a:cubicBezTo>
                  <a:pt x="4266689" y="1637459"/>
                  <a:pt x="4273286" y="1633551"/>
                  <a:pt x="4279884" y="1629643"/>
                </a:cubicBezTo>
                <a:cubicBezTo>
                  <a:pt x="4410300" y="1544657"/>
                  <a:pt x="4463503" y="1455929"/>
                  <a:pt x="4444441" y="1351640"/>
                </a:cubicBezTo>
                <a:lnTo>
                  <a:pt x="4438877" y="1324652"/>
                </a:lnTo>
                <a:cubicBezTo>
                  <a:pt x="4426688" y="1280089"/>
                  <a:pt x="4424874" y="1233294"/>
                  <a:pt x="4433584" y="1187834"/>
                </a:cubicBezTo>
                <a:cubicBezTo>
                  <a:pt x="4450521" y="1136644"/>
                  <a:pt x="4479850" y="1090361"/>
                  <a:pt x="4518959" y="1053090"/>
                </a:cubicBezTo>
                <a:cubicBezTo>
                  <a:pt x="4549378" y="1022907"/>
                  <a:pt x="4574383" y="987740"/>
                  <a:pt x="4592867" y="949136"/>
                </a:cubicBezTo>
                <a:cubicBezTo>
                  <a:pt x="4614187" y="904206"/>
                  <a:pt x="4618391" y="853143"/>
                  <a:pt x="4604696" y="805504"/>
                </a:cubicBezTo>
                <a:cubicBezTo>
                  <a:pt x="4577823" y="726887"/>
                  <a:pt x="4489774" y="712929"/>
                  <a:pt x="4399217" y="697875"/>
                </a:cubicBezTo>
                <a:cubicBezTo>
                  <a:pt x="4308658" y="682816"/>
                  <a:pt x="4214384" y="667746"/>
                  <a:pt x="4171116" y="587761"/>
                </a:cubicBezTo>
                <a:cubicBezTo>
                  <a:pt x="4166034" y="578360"/>
                  <a:pt x="4161728" y="568564"/>
                  <a:pt x="4158224" y="558466"/>
                </a:cubicBezTo>
                <a:cubicBezTo>
                  <a:pt x="4154820" y="549164"/>
                  <a:pt x="4150678" y="540098"/>
                  <a:pt x="4145921" y="531412"/>
                </a:cubicBezTo>
                <a:lnTo>
                  <a:pt x="4144615" y="529218"/>
                </a:lnTo>
                <a:cubicBezTo>
                  <a:pt x="4133564" y="514391"/>
                  <a:pt x="4118630" y="502886"/>
                  <a:pt x="4101422" y="495934"/>
                </a:cubicBezTo>
                <a:cubicBezTo>
                  <a:pt x="4084248" y="489008"/>
                  <a:pt x="4065448" y="486898"/>
                  <a:pt x="4047107" y="489865"/>
                </a:cubicBezTo>
                <a:cubicBezTo>
                  <a:pt x="4031438" y="492430"/>
                  <a:pt x="4016127" y="496891"/>
                  <a:pt x="4001558" y="503187"/>
                </a:cubicBezTo>
                <a:cubicBezTo>
                  <a:pt x="3976793" y="515575"/>
                  <a:pt x="3948896" y="520244"/>
                  <a:pt x="3921538" y="516595"/>
                </a:cubicBezTo>
                <a:cubicBezTo>
                  <a:pt x="3899916" y="510643"/>
                  <a:pt x="3880250" y="499065"/>
                  <a:pt x="3864591" y="483095"/>
                </a:cubicBezTo>
                <a:cubicBezTo>
                  <a:pt x="3855675" y="474130"/>
                  <a:pt x="3845504" y="466454"/>
                  <a:pt x="3834433" y="460350"/>
                </a:cubicBezTo>
                <a:cubicBezTo>
                  <a:pt x="3825142" y="455785"/>
                  <a:pt x="3815912" y="453400"/>
                  <a:pt x="3806644" y="452694"/>
                </a:cubicBezTo>
                <a:close/>
                <a:moveTo>
                  <a:pt x="3812856" y="420923"/>
                </a:moveTo>
                <a:cubicBezTo>
                  <a:pt x="3825410" y="422041"/>
                  <a:pt x="3838194" y="425340"/>
                  <a:pt x="3851171" y="431592"/>
                </a:cubicBezTo>
                <a:cubicBezTo>
                  <a:pt x="3865202" y="439017"/>
                  <a:pt x="3878049" y="448463"/>
                  <a:pt x="3889278" y="459606"/>
                </a:cubicBezTo>
                <a:cubicBezTo>
                  <a:pt x="3900321" y="471647"/>
                  <a:pt x="3914205" y="480667"/>
                  <a:pt x="3929700" y="485883"/>
                </a:cubicBezTo>
                <a:cubicBezTo>
                  <a:pt x="3950671" y="487470"/>
                  <a:pt x="3971704" y="483334"/>
                  <a:pt x="3990505" y="473879"/>
                </a:cubicBezTo>
                <a:cubicBezTo>
                  <a:pt x="4007702" y="466546"/>
                  <a:pt x="4025744" y="461429"/>
                  <a:pt x="4044222" y="458680"/>
                </a:cubicBezTo>
                <a:cubicBezTo>
                  <a:pt x="4068880" y="455054"/>
                  <a:pt x="4094024" y="458279"/>
                  <a:pt x="4116873" y="468005"/>
                </a:cubicBezTo>
                <a:cubicBezTo>
                  <a:pt x="4139724" y="477731"/>
                  <a:pt x="4159397" y="493589"/>
                  <a:pt x="4173742" y="513840"/>
                </a:cubicBezTo>
                <a:cubicBezTo>
                  <a:pt x="4180363" y="524916"/>
                  <a:pt x="4185821" y="536659"/>
                  <a:pt x="4190025" y="548867"/>
                </a:cubicBezTo>
                <a:cubicBezTo>
                  <a:pt x="4193185" y="557258"/>
                  <a:pt x="4196806" y="565469"/>
                  <a:pt x="4200873" y="573460"/>
                </a:cubicBezTo>
                <a:cubicBezTo>
                  <a:pt x="4235627" y="637812"/>
                  <a:pt x="4317984" y="652184"/>
                  <a:pt x="4404340" y="666408"/>
                </a:cubicBezTo>
                <a:cubicBezTo>
                  <a:pt x="4477667" y="678375"/>
                  <a:pt x="4552621" y="690625"/>
                  <a:pt x="4599879" y="737189"/>
                </a:cubicBezTo>
                <a:lnTo>
                  <a:pt x="4619161" y="761126"/>
                </a:lnTo>
                <a:lnTo>
                  <a:pt x="4619161" y="972285"/>
                </a:lnTo>
                <a:lnTo>
                  <a:pt x="4589127" y="1024242"/>
                </a:lnTo>
                <a:cubicBezTo>
                  <a:pt x="4575637" y="1043414"/>
                  <a:pt x="4560439" y="1061394"/>
                  <a:pt x="4543695" y="1077952"/>
                </a:cubicBezTo>
                <a:cubicBezTo>
                  <a:pt x="4508558" y="1111080"/>
                  <a:pt x="4481950" y="1152175"/>
                  <a:pt x="4466155" y="1197718"/>
                </a:cubicBezTo>
                <a:cubicBezTo>
                  <a:pt x="4459840" y="1237400"/>
                  <a:pt x="4462539" y="1277952"/>
                  <a:pt x="4474054" y="1316374"/>
                </a:cubicBezTo>
                <a:lnTo>
                  <a:pt x="4479566" y="1344496"/>
                </a:lnTo>
                <a:cubicBezTo>
                  <a:pt x="4501425" y="1462266"/>
                  <a:pt x="4442845" y="1564530"/>
                  <a:pt x="4300223" y="1657106"/>
                </a:cubicBezTo>
                <a:cubicBezTo>
                  <a:pt x="4293070" y="1661349"/>
                  <a:pt x="4285653" y="1665743"/>
                  <a:pt x="4278497" y="1669983"/>
                </a:cubicBezTo>
                <a:cubicBezTo>
                  <a:pt x="4268994" y="1674788"/>
                  <a:pt x="4259820" y="1680216"/>
                  <a:pt x="4251022" y="1686253"/>
                </a:cubicBezTo>
                <a:cubicBezTo>
                  <a:pt x="4195384" y="1729708"/>
                  <a:pt x="4144322" y="1778763"/>
                  <a:pt x="4098688" y="1832574"/>
                </a:cubicBezTo>
                <a:cubicBezTo>
                  <a:pt x="4067887" y="1867067"/>
                  <a:pt x="4033940" y="1903787"/>
                  <a:pt x="3998393" y="1937764"/>
                </a:cubicBezTo>
                <a:cubicBezTo>
                  <a:pt x="3897485" y="2033700"/>
                  <a:pt x="3768173" y="2062270"/>
                  <a:pt x="3671011" y="2011618"/>
                </a:cubicBezTo>
                <a:cubicBezTo>
                  <a:pt x="3633187" y="1989766"/>
                  <a:pt x="3598227" y="1963342"/>
                  <a:pt x="3566922" y="1932935"/>
                </a:cubicBezTo>
                <a:cubicBezTo>
                  <a:pt x="3549553" y="1917368"/>
                  <a:pt x="3531405" y="1901165"/>
                  <a:pt x="3512367" y="1886598"/>
                </a:cubicBezTo>
                <a:cubicBezTo>
                  <a:pt x="3447147" y="1836594"/>
                  <a:pt x="3363131" y="1812485"/>
                  <a:pt x="3280730" y="1787438"/>
                </a:cubicBezTo>
                <a:cubicBezTo>
                  <a:pt x="3156931" y="1750711"/>
                  <a:pt x="3029485" y="1712790"/>
                  <a:pt x="2957286" y="1590877"/>
                </a:cubicBezTo>
                <a:cubicBezTo>
                  <a:pt x="2949739" y="1578065"/>
                  <a:pt x="2943011" y="1564767"/>
                  <a:pt x="2937139" y="1551123"/>
                </a:cubicBezTo>
                <a:cubicBezTo>
                  <a:pt x="2844345" y="1336132"/>
                  <a:pt x="3014703" y="1077937"/>
                  <a:pt x="3129948" y="959100"/>
                </a:cubicBezTo>
                <a:cubicBezTo>
                  <a:pt x="3142355" y="946229"/>
                  <a:pt x="3155206" y="933477"/>
                  <a:pt x="3167610" y="920545"/>
                </a:cubicBezTo>
                <a:cubicBezTo>
                  <a:pt x="3238637" y="849335"/>
                  <a:pt x="3311470" y="775532"/>
                  <a:pt x="3352970" y="684533"/>
                </a:cubicBezTo>
                <a:cubicBezTo>
                  <a:pt x="3359715" y="668350"/>
                  <a:pt x="3365448" y="652372"/>
                  <a:pt x="3371687" y="636511"/>
                </a:cubicBezTo>
                <a:cubicBezTo>
                  <a:pt x="3381710" y="608735"/>
                  <a:pt x="3393912" y="581734"/>
                  <a:pt x="3408167" y="555837"/>
                </a:cubicBezTo>
                <a:cubicBezTo>
                  <a:pt x="3467502" y="454237"/>
                  <a:pt x="3542125" y="464321"/>
                  <a:pt x="3614286" y="474012"/>
                </a:cubicBezTo>
                <a:cubicBezTo>
                  <a:pt x="3646934" y="474493"/>
                  <a:pt x="3679062" y="465800"/>
                  <a:pt x="3707094" y="448982"/>
                </a:cubicBezTo>
                <a:cubicBezTo>
                  <a:pt x="3739604" y="433859"/>
                  <a:pt x="3775194" y="417571"/>
                  <a:pt x="3812856" y="420923"/>
                </a:cubicBezTo>
                <a:close/>
                <a:moveTo>
                  <a:pt x="3813846" y="314526"/>
                </a:moveTo>
                <a:cubicBezTo>
                  <a:pt x="3828109" y="316091"/>
                  <a:pt x="3842583" y="320169"/>
                  <a:pt x="3857183" y="327591"/>
                </a:cubicBezTo>
                <a:cubicBezTo>
                  <a:pt x="3873035" y="336443"/>
                  <a:pt x="3887464" y="347523"/>
                  <a:pt x="3900068" y="360536"/>
                </a:cubicBezTo>
                <a:cubicBezTo>
                  <a:pt x="3912764" y="375125"/>
                  <a:pt x="3929114" y="386090"/>
                  <a:pt x="3947462" y="392314"/>
                </a:cubicBezTo>
                <a:cubicBezTo>
                  <a:pt x="3971827" y="394800"/>
                  <a:pt x="3996439" y="390232"/>
                  <a:pt x="4018341" y="379146"/>
                </a:cubicBezTo>
                <a:cubicBezTo>
                  <a:pt x="4037966" y="371000"/>
                  <a:pt x="4058519" y="365291"/>
                  <a:pt x="4079518" y="362124"/>
                </a:cubicBezTo>
                <a:cubicBezTo>
                  <a:pt x="4107511" y="358218"/>
                  <a:pt x="4136006" y="362198"/>
                  <a:pt x="4161772" y="373610"/>
                </a:cubicBezTo>
                <a:cubicBezTo>
                  <a:pt x="4187570" y="385047"/>
                  <a:pt x="4209609" y="403460"/>
                  <a:pt x="4225390" y="426750"/>
                </a:cubicBezTo>
                <a:cubicBezTo>
                  <a:pt x="4232598" y="439696"/>
                  <a:pt x="4238743" y="453218"/>
                  <a:pt x="4243765" y="467192"/>
                </a:cubicBezTo>
                <a:cubicBezTo>
                  <a:pt x="4247239" y="477323"/>
                  <a:pt x="4251361" y="487214"/>
                  <a:pt x="4256105" y="496814"/>
                </a:cubicBezTo>
                <a:cubicBezTo>
                  <a:pt x="4297091" y="574823"/>
                  <a:pt x="4391689" y="590442"/>
                  <a:pt x="4492082" y="607062"/>
                </a:cubicBezTo>
                <a:cubicBezTo>
                  <a:pt x="4519911" y="611445"/>
                  <a:pt x="4547975" y="615989"/>
                  <a:pt x="4574996" y="622080"/>
                </a:cubicBezTo>
                <a:lnTo>
                  <a:pt x="4619161" y="636082"/>
                </a:lnTo>
                <a:lnTo>
                  <a:pt x="4619161" y="674979"/>
                </a:lnTo>
                <a:lnTo>
                  <a:pt x="4561089" y="657367"/>
                </a:lnTo>
                <a:cubicBezTo>
                  <a:pt x="4536415" y="651939"/>
                  <a:pt x="4510471" y="647686"/>
                  <a:pt x="4484294" y="643431"/>
                </a:cubicBezTo>
                <a:cubicBezTo>
                  <a:pt x="4379588" y="626414"/>
                  <a:pt x="4271714" y="609057"/>
                  <a:pt x="4223083" y="515629"/>
                </a:cubicBezTo>
                <a:cubicBezTo>
                  <a:pt x="4217670" y="504936"/>
                  <a:pt x="4212994" y="493893"/>
                  <a:pt x="4209078" y="482569"/>
                </a:cubicBezTo>
                <a:cubicBezTo>
                  <a:pt x="4205128" y="470923"/>
                  <a:pt x="4200190" y="459647"/>
                  <a:pt x="4194322" y="448858"/>
                </a:cubicBezTo>
                <a:cubicBezTo>
                  <a:pt x="4181801" y="431089"/>
                  <a:pt x="4164598" y="417170"/>
                  <a:pt x="4144580" y="408599"/>
                </a:cubicBezTo>
                <a:cubicBezTo>
                  <a:pt x="4124596" y="400056"/>
                  <a:pt x="4102590" y="397211"/>
                  <a:pt x="4080997" y="400364"/>
                </a:cubicBezTo>
                <a:cubicBezTo>
                  <a:pt x="4062942" y="403381"/>
                  <a:pt x="4045289" y="408495"/>
                  <a:pt x="4028433" y="415630"/>
                </a:cubicBezTo>
                <a:cubicBezTo>
                  <a:pt x="4000283" y="429659"/>
                  <a:pt x="3968501" y="434666"/>
                  <a:pt x="3937452" y="429959"/>
                </a:cubicBezTo>
                <a:cubicBezTo>
                  <a:pt x="3913699" y="422122"/>
                  <a:pt x="3892498" y="407987"/>
                  <a:pt x="3876165" y="389109"/>
                </a:cubicBezTo>
                <a:cubicBezTo>
                  <a:pt x="3865753" y="378348"/>
                  <a:pt x="3853901" y="369086"/>
                  <a:pt x="3840935" y="361579"/>
                </a:cubicBezTo>
                <a:cubicBezTo>
                  <a:pt x="3830046" y="356033"/>
                  <a:pt x="3819132" y="353107"/>
                  <a:pt x="3808158" y="352172"/>
                </a:cubicBezTo>
                <a:cubicBezTo>
                  <a:pt x="3775239" y="349362"/>
                  <a:pt x="3741795" y="364456"/>
                  <a:pt x="3706966" y="380375"/>
                </a:cubicBezTo>
                <a:cubicBezTo>
                  <a:pt x="3668412" y="402842"/>
                  <a:pt x="3624149" y="413534"/>
                  <a:pt x="3579652" y="411060"/>
                </a:cubicBezTo>
                <a:cubicBezTo>
                  <a:pt x="3487303" y="396723"/>
                  <a:pt x="3432572" y="393297"/>
                  <a:pt x="3379597" y="483748"/>
                </a:cubicBezTo>
                <a:cubicBezTo>
                  <a:pt x="3364378" y="511602"/>
                  <a:pt x="3351420" y="540637"/>
                  <a:pt x="3340855" y="570577"/>
                </a:cubicBezTo>
                <a:cubicBezTo>
                  <a:pt x="3333019" y="589982"/>
                  <a:pt x="3326592" y="608544"/>
                  <a:pt x="3317853" y="627038"/>
                </a:cubicBezTo>
                <a:cubicBezTo>
                  <a:pt x="3267729" y="737957"/>
                  <a:pt x="3179922" y="824669"/>
                  <a:pt x="3095315" y="908705"/>
                </a:cubicBezTo>
                <a:cubicBezTo>
                  <a:pt x="3081247" y="922582"/>
                  <a:pt x="3067203" y="936428"/>
                  <a:pt x="3053577" y="950426"/>
                </a:cubicBezTo>
                <a:cubicBezTo>
                  <a:pt x="2926039" y="1079148"/>
                  <a:pt x="2737238" y="1358203"/>
                  <a:pt x="2838028" y="1586184"/>
                </a:cubicBezTo>
                <a:cubicBezTo>
                  <a:pt x="2907875" y="1740525"/>
                  <a:pt x="3050582" y="1781558"/>
                  <a:pt x="3201978" y="1824839"/>
                </a:cubicBezTo>
                <a:cubicBezTo>
                  <a:pt x="3301196" y="1853220"/>
                  <a:pt x="3404191" y="1883077"/>
                  <a:pt x="3484088" y="1946537"/>
                </a:cubicBezTo>
                <a:cubicBezTo>
                  <a:pt x="3507544" y="1965518"/>
                  <a:pt x="3529094" y="1985619"/>
                  <a:pt x="3550064" y="2005317"/>
                </a:cubicBezTo>
                <a:cubicBezTo>
                  <a:pt x="3581888" y="2037783"/>
                  <a:pt x="3617552" y="2066266"/>
                  <a:pt x="3656283" y="2090134"/>
                </a:cubicBezTo>
                <a:cubicBezTo>
                  <a:pt x="3751571" y="2144473"/>
                  <a:pt x="3883625" y="2118721"/>
                  <a:pt x="3985831" y="2026804"/>
                </a:cubicBezTo>
                <a:cubicBezTo>
                  <a:pt x="4023369" y="1992385"/>
                  <a:pt x="4058327" y="1956177"/>
                  <a:pt x="4092348" y="1920900"/>
                </a:cubicBezTo>
                <a:cubicBezTo>
                  <a:pt x="4149029" y="1857752"/>
                  <a:pt x="4212146" y="1800697"/>
                  <a:pt x="4280684" y="1750652"/>
                </a:cubicBezTo>
                <a:cubicBezTo>
                  <a:pt x="4291387" y="1744320"/>
                  <a:pt x="4304581" y="1736503"/>
                  <a:pt x="4312820" y="1731625"/>
                </a:cubicBezTo>
                <a:cubicBezTo>
                  <a:pt x="4321062" y="1726749"/>
                  <a:pt x="4329037" y="1722021"/>
                  <a:pt x="4337276" y="1717143"/>
                </a:cubicBezTo>
                <a:cubicBezTo>
                  <a:pt x="4490653" y="1618941"/>
                  <a:pt x="4552213" y="1516013"/>
                  <a:pt x="4528669" y="1396655"/>
                </a:cubicBezTo>
                <a:cubicBezTo>
                  <a:pt x="4526949" y="1386225"/>
                  <a:pt x="4524955" y="1375961"/>
                  <a:pt x="4522523" y="1365583"/>
                </a:cubicBezTo>
                <a:cubicBezTo>
                  <a:pt x="4508364" y="1315719"/>
                  <a:pt x="4505723" y="1263248"/>
                  <a:pt x="4514798" y="1212117"/>
                </a:cubicBezTo>
                <a:cubicBezTo>
                  <a:pt x="4535404" y="1153410"/>
                  <a:pt x="4570169" y="1100610"/>
                  <a:pt x="4616019" y="1058385"/>
                </a:cubicBezTo>
                <a:lnTo>
                  <a:pt x="4619161" y="1054777"/>
                </a:lnTo>
                <a:lnTo>
                  <a:pt x="4619161" y="1105547"/>
                </a:lnTo>
                <a:lnTo>
                  <a:pt x="4587864" y="1142029"/>
                </a:lnTo>
                <a:cubicBezTo>
                  <a:pt x="4572239" y="1165417"/>
                  <a:pt x="4559423" y="1190666"/>
                  <a:pt x="4549757" y="1217265"/>
                </a:cubicBezTo>
                <a:cubicBezTo>
                  <a:pt x="4541870" y="1263419"/>
                  <a:pt x="4544495" y="1310704"/>
                  <a:pt x="4557440" y="1355616"/>
                </a:cubicBezTo>
                <a:lnTo>
                  <a:pt x="4564286" y="1388485"/>
                </a:lnTo>
                <a:cubicBezTo>
                  <a:pt x="4588903" y="1523460"/>
                  <a:pt x="4520124" y="1639892"/>
                  <a:pt x="4354300" y="1743982"/>
                </a:cubicBezTo>
                <a:cubicBezTo>
                  <a:pt x="4345504" y="1749195"/>
                  <a:pt x="4338615" y="1753285"/>
                  <a:pt x="4328467" y="1759283"/>
                </a:cubicBezTo>
                <a:cubicBezTo>
                  <a:pt x="4318293" y="1765311"/>
                  <a:pt x="4308410" y="1771160"/>
                  <a:pt x="4298498" y="1777036"/>
                </a:cubicBezTo>
                <a:cubicBezTo>
                  <a:pt x="4231847" y="1825830"/>
                  <a:pt x="4170542" y="1881568"/>
                  <a:pt x="4115625" y="1943305"/>
                </a:cubicBezTo>
                <a:cubicBezTo>
                  <a:pt x="4081222" y="1979181"/>
                  <a:pt x="4045440" y="2015870"/>
                  <a:pt x="4007517" y="2050886"/>
                </a:cubicBezTo>
                <a:cubicBezTo>
                  <a:pt x="3895760" y="2153629"/>
                  <a:pt x="3747535" y="2181584"/>
                  <a:pt x="3639282" y="2117182"/>
                </a:cubicBezTo>
                <a:cubicBezTo>
                  <a:pt x="3597933" y="2091542"/>
                  <a:pt x="3559823" y="2061056"/>
                  <a:pt x="3525777" y="2026345"/>
                </a:cubicBezTo>
                <a:cubicBezTo>
                  <a:pt x="3505588" y="2007284"/>
                  <a:pt x="3484472" y="1987291"/>
                  <a:pt x="3462084" y="1969534"/>
                </a:cubicBezTo>
                <a:cubicBezTo>
                  <a:pt x="3387021" y="1909863"/>
                  <a:pt x="3287830" y="1881451"/>
                  <a:pt x="3191694" y="1853817"/>
                </a:cubicBezTo>
                <a:cubicBezTo>
                  <a:pt x="3052384" y="1814087"/>
                  <a:pt x="2908726" y="1773258"/>
                  <a:pt x="2827779" y="1636530"/>
                </a:cubicBezTo>
                <a:cubicBezTo>
                  <a:pt x="2820072" y="1623465"/>
                  <a:pt x="2813155" y="1609944"/>
                  <a:pt x="2807118" y="1595990"/>
                </a:cubicBezTo>
                <a:cubicBezTo>
                  <a:pt x="2698572" y="1351207"/>
                  <a:pt x="2895817" y="1057532"/>
                  <a:pt x="3029478" y="922218"/>
                </a:cubicBezTo>
                <a:cubicBezTo>
                  <a:pt x="3043105" y="908279"/>
                  <a:pt x="3057176" y="894401"/>
                  <a:pt x="3071499" y="880362"/>
                </a:cubicBezTo>
                <a:cubicBezTo>
                  <a:pt x="3153635" y="798492"/>
                  <a:pt x="3238403" y="714709"/>
                  <a:pt x="3286985" y="608763"/>
                </a:cubicBezTo>
                <a:cubicBezTo>
                  <a:pt x="3293968" y="591687"/>
                  <a:pt x="3302100" y="572820"/>
                  <a:pt x="3308971" y="554378"/>
                </a:cubicBezTo>
                <a:cubicBezTo>
                  <a:pt x="3320251" y="522700"/>
                  <a:pt x="3334104" y="492034"/>
                  <a:pt x="3350428" y="462623"/>
                </a:cubicBezTo>
                <a:cubicBezTo>
                  <a:pt x="3412815" y="355528"/>
                  <a:pt x="3484527" y="358827"/>
                  <a:pt x="3585044" y="373155"/>
                </a:cubicBezTo>
                <a:cubicBezTo>
                  <a:pt x="3623056" y="374610"/>
                  <a:pt x="3660732" y="365130"/>
                  <a:pt x="3693559" y="345827"/>
                </a:cubicBezTo>
                <a:cubicBezTo>
                  <a:pt x="3730177" y="327750"/>
                  <a:pt x="3771058" y="309831"/>
                  <a:pt x="3813846" y="314526"/>
                </a:cubicBezTo>
                <a:close/>
                <a:moveTo>
                  <a:pt x="3815369" y="213890"/>
                </a:moveTo>
                <a:cubicBezTo>
                  <a:pt x="3831048" y="215779"/>
                  <a:pt x="3847045" y="220589"/>
                  <a:pt x="3863447" y="229334"/>
                </a:cubicBezTo>
                <a:cubicBezTo>
                  <a:pt x="3881242" y="239787"/>
                  <a:pt x="3897491" y="252669"/>
                  <a:pt x="3911706" y="267595"/>
                </a:cubicBezTo>
                <a:cubicBezTo>
                  <a:pt x="3926118" y="284600"/>
                  <a:pt x="3944768" y="297508"/>
                  <a:pt x="3965781" y="305017"/>
                </a:cubicBezTo>
                <a:cubicBezTo>
                  <a:pt x="3993650" y="308276"/>
                  <a:pt x="4021926" y="303243"/>
                  <a:pt x="4046996" y="290512"/>
                </a:cubicBezTo>
                <a:cubicBezTo>
                  <a:pt x="4068921" y="281142"/>
                  <a:pt x="4092016" y="274802"/>
                  <a:pt x="4115632" y="271668"/>
                </a:cubicBezTo>
                <a:cubicBezTo>
                  <a:pt x="4146827" y="267508"/>
                  <a:pt x="4178556" y="272194"/>
                  <a:pt x="4207145" y="285145"/>
                </a:cubicBezTo>
                <a:cubicBezTo>
                  <a:pt x="4235764" y="298126"/>
                  <a:pt x="4260106" y="318850"/>
                  <a:pt x="4277402" y="344972"/>
                </a:cubicBezTo>
                <a:cubicBezTo>
                  <a:pt x="4285457" y="359573"/>
                  <a:pt x="4292162" y="374887"/>
                  <a:pt x="4297441" y="390722"/>
                </a:cubicBezTo>
                <a:cubicBezTo>
                  <a:pt x="4301195" y="402358"/>
                  <a:pt x="4305802" y="413699"/>
                  <a:pt x="4311221" y="424657"/>
                </a:cubicBezTo>
                <a:cubicBezTo>
                  <a:pt x="4357086" y="515292"/>
                  <a:pt x="4465445" y="533470"/>
                  <a:pt x="4579597" y="552648"/>
                </a:cubicBezTo>
                <a:lnTo>
                  <a:pt x="4619161" y="560158"/>
                </a:lnTo>
                <a:lnTo>
                  <a:pt x="4619161" y="592252"/>
                </a:lnTo>
                <a:lnTo>
                  <a:pt x="4576058" y="584283"/>
                </a:lnTo>
                <a:cubicBezTo>
                  <a:pt x="4458303" y="564654"/>
                  <a:pt x="4336178" y="543918"/>
                  <a:pt x="4282837" y="438142"/>
                </a:cubicBezTo>
                <a:cubicBezTo>
                  <a:pt x="4276845" y="425933"/>
                  <a:pt x="4271618" y="413347"/>
                  <a:pt x="4267242" y="400503"/>
                </a:cubicBezTo>
                <a:cubicBezTo>
                  <a:pt x="4263280" y="386198"/>
                  <a:pt x="4257435" y="372525"/>
                  <a:pt x="4249837" y="359834"/>
                </a:cubicBezTo>
                <a:cubicBezTo>
                  <a:pt x="4235783" y="339193"/>
                  <a:pt x="4216203" y="322918"/>
                  <a:pt x="4193325" y="312853"/>
                </a:cubicBezTo>
                <a:cubicBezTo>
                  <a:pt x="4170448" y="302783"/>
                  <a:pt x="4145181" y="299326"/>
                  <a:pt x="4120351" y="302834"/>
                </a:cubicBezTo>
                <a:cubicBezTo>
                  <a:pt x="4099846" y="306066"/>
                  <a:pt x="4079768" y="311739"/>
                  <a:pt x="4060593" y="319749"/>
                </a:cubicBezTo>
                <a:cubicBezTo>
                  <a:pt x="4029122" y="335596"/>
                  <a:pt x="3993501" y="341203"/>
                  <a:pt x="3958748" y="335763"/>
                </a:cubicBezTo>
                <a:cubicBezTo>
                  <a:pt x="3931840" y="326882"/>
                  <a:pt x="3907863" y="311029"/>
                  <a:pt x="3889217" y="289786"/>
                </a:cubicBezTo>
                <a:cubicBezTo>
                  <a:pt x="3877437" y="277087"/>
                  <a:pt x="3863902" y="266055"/>
                  <a:pt x="3849058" y="257061"/>
                </a:cubicBezTo>
                <a:cubicBezTo>
                  <a:pt x="3836453" y="250497"/>
                  <a:pt x="3823887" y="246979"/>
                  <a:pt x="3811305" y="245765"/>
                </a:cubicBezTo>
                <a:cubicBezTo>
                  <a:pt x="3773560" y="242123"/>
                  <a:pt x="3735670" y="259221"/>
                  <a:pt x="3696142" y="277083"/>
                </a:cubicBezTo>
                <a:cubicBezTo>
                  <a:pt x="3652703" y="302137"/>
                  <a:pt x="3602819" y="313699"/>
                  <a:pt x="3552859" y="310239"/>
                </a:cubicBezTo>
                <a:cubicBezTo>
                  <a:pt x="3447562" y="292847"/>
                  <a:pt x="3384880" y="287882"/>
                  <a:pt x="3324639" y="391126"/>
                </a:cubicBezTo>
                <a:cubicBezTo>
                  <a:pt x="3307818" y="422963"/>
                  <a:pt x="3293559" y="456137"/>
                  <a:pt x="3281985" y="490201"/>
                </a:cubicBezTo>
                <a:cubicBezTo>
                  <a:pt x="3273890" y="511638"/>
                  <a:pt x="3265765" y="533047"/>
                  <a:pt x="3256484" y="553706"/>
                </a:cubicBezTo>
                <a:cubicBezTo>
                  <a:pt x="3200594" y="680576"/>
                  <a:pt x="3099991" y="777055"/>
                  <a:pt x="3003256" y="871288"/>
                </a:cubicBezTo>
                <a:lnTo>
                  <a:pt x="2956087" y="916960"/>
                </a:lnTo>
                <a:cubicBezTo>
                  <a:pt x="2768378" y="1104523"/>
                  <a:pt x="2609804" y="1409662"/>
                  <a:pt x="2710822" y="1634155"/>
                </a:cubicBezTo>
                <a:cubicBezTo>
                  <a:pt x="2787657" y="1804672"/>
                  <a:pt x="2946350" y="1847695"/>
                  <a:pt x="3115228" y="1895396"/>
                </a:cubicBezTo>
                <a:cubicBezTo>
                  <a:pt x="3228791" y="1926739"/>
                  <a:pt x="3346279" y="1959083"/>
                  <a:pt x="3436793" y="2033613"/>
                </a:cubicBezTo>
                <a:cubicBezTo>
                  <a:pt x="3464435" y="2057130"/>
                  <a:pt x="3488318" y="2079908"/>
                  <a:pt x="3511646" y="2103020"/>
                </a:cubicBezTo>
                <a:cubicBezTo>
                  <a:pt x="3546665" y="2140082"/>
                  <a:pt x="3585841" y="2173003"/>
                  <a:pt x="3628374" y="2201181"/>
                </a:cubicBezTo>
                <a:lnTo>
                  <a:pt x="3627739" y="2200068"/>
                </a:lnTo>
                <a:cubicBezTo>
                  <a:pt x="3733570" y="2264802"/>
                  <a:pt x="3881008" y="2239899"/>
                  <a:pt x="3996257" y="2138047"/>
                </a:cubicBezTo>
                <a:cubicBezTo>
                  <a:pt x="4035580" y="2102952"/>
                  <a:pt x="4073346" y="2065814"/>
                  <a:pt x="4109736" y="2029495"/>
                </a:cubicBezTo>
                <a:cubicBezTo>
                  <a:pt x="4176142" y="1958871"/>
                  <a:pt x="4249800" y="1895451"/>
                  <a:pt x="4329509" y="1840262"/>
                </a:cubicBezTo>
                <a:cubicBezTo>
                  <a:pt x="4341036" y="1833446"/>
                  <a:pt x="4356429" y="1824324"/>
                  <a:pt x="4364671" y="1819451"/>
                </a:cubicBezTo>
                <a:cubicBezTo>
                  <a:pt x="4372910" y="1814572"/>
                  <a:pt x="4382527" y="1808874"/>
                  <a:pt x="4392146" y="1803180"/>
                </a:cubicBezTo>
                <a:cubicBezTo>
                  <a:pt x="4567913" y="1695777"/>
                  <a:pt x="4641667" y="1577141"/>
                  <a:pt x="4617088" y="1440297"/>
                </a:cubicBezTo>
                <a:lnTo>
                  <a:pt x="4610208" y="1404860"/>
                </a:lnTo>
                <a:cubicBezTo>
                  <a:pt x="4593934" y="1348743"/>
                  <a:pt x="4591172" y="1289529"/>
                  <a:pt x="4602148" y="1232019"/>
                </a:cubicBezTo>
                <a:lnTo>
                  <a:pt x="4619161" y="1188937"/>
                </a:lnTo>
                <a:lnTo>
                  <a:pt x="4619161" y="1628246"/>
                </a:lnTo>
                <a:lnTo>
                  <a:pt x="4611769" y="1647506"/>
                </a:lnTo>
                <a:cubicBezTo>
                  <a:pt x="4572009" y="1713469"/>
                  <a:pt x="4504966" y="1774955"/>
                  <a:pt x="4409517" y="1833139"/>
                </a:cubicBezTo>
                <a:cubicBezTo>
                  <a:pt x="4399637" y="1838987"/>
                  <a:pt x="4390837" y="1844197"/>
                  <a:pt x="4379579" y="1850864"/>
                </a:cubicBezTo>
                <a:cubicBezTo>
                  <a:pt x="4368290" y="1857558"/>
                  <a:pt x="4357029" y="1864223"/>
                  <a:pt x="4346035" y="1870739"/>
                </a:cubicBezTo>
                <a:cubicBezTo>
                  <a:pt x="4268503" y="1924661"/>
                  <a:pt x="4196797" y="1986560"/>
                  <a:pt x="4132132" y="2055366"/>
                </a:cubicBezTo>
                <a:cubicBezTo>
                  <a:pt x="4095451" y="2091866"/>
                  <a:pt x="4057590" y="2129415"/>
                  <a:pt x="4017419" y="2165025"/>
                </a:cubicBezTo>
                <a:cubicBezTo>
                  <a:pt x="3892637" y="2275849"/>
                  <a:pt x="3728691" y="2301660"/>
                  <a:pt x="3610311" y="2229601"/>
                </a:cubicBezTo>
                <a:cubicBezTo>
                  <a:pt x="3565563" y="2200066"/>
                  <a:pt x="3524414" y="2165450"/>
                  <a:pt x="3487657" y="2126462"/>
                </a:cubicBezTo>
                <a:cubicBezTo>
                  <a:pt x="3464329" y="2103350"/>
                  <a:pt x="3440736" y="2080389"/>
                  <a:pt x="3414651" y="2058912"/>
                </a:cubicBezTo>
                <a:cubicBezTo>
                  <a:pt x="3328369" y="1989624"/>
                  <a:pt x="3215750" y="1957353"/>
                  <a:pt x="3105677" y="1926899"/>
                </a:cubicBezTo>
                <a:cubicBezTo>
                  <a:pt x="2949451" y="1882425"/>
                  <a:pt x="2789666" y="1838211"/>
                  <a:pt x="2700168" y="1687009"/>
                </a:cubicBezTo>
                <a:cubicBezTo>
                  <a:pt x="2692148" y="1673612"/>
                  <a:pt x="2684919" y="1659759"/>
                  <a:pt x="2678543" y="1645503"/>
                </a:cubicBezTo>
                <a:cubicBezTo>
                  <a:pt x="2555106" y="1371141"/>
                  <a:pt x="2778887" y="1041450"/>
                  <a:pt x="2930930" y="890129"/>
                </a:cubicBezTo>
                <a:cubicBezTo>
                  <a:pt x="2947009" y="874671"/>
                  <a:pt x="2962553" y="859565"/>
                  <a:pt x="2977937" y="844206"/>
                </a:cubicBezTo>
                <a:cubicBezTo>
                  <a:pt x="3072259" y="752135"/>
                  <a:pt x="3169963" y="656997"/>
                  <a:pt x="3223902" y="537550"/>
                </a:cubicBezTo>
                <a:cubicBezTo>
                  <a:pt x="3233090" y="517304"/>
                  <a:pt x="3240814" y="496533"/>
                  <a:pt x="3248951" y="475795"/>
                </a:cubicBezTo>
                <a:cubicBezTo>
                  <a:pt x="3261550" y="440763"/>
                  <a:pt x="3277078" y="406843"/>
                  <a:pt x="3295471" y="374414"/>
                </a:cubicBezTo>
                <a:cubicBezTo>
                  <a:pt x="3370386" y="245857"/>
                  <a:pt x="3461762" y="260423"/>
                  <a:pt x="3558700" y="276859"/>
                </a:cubicBezTo>
                <a:cubicBezTo>
                  <a:pt x="3601191" y="279230"/>
                  <a:pt x="3643507" y="269305"/>
                  <a:pt x="3680570" y="248271"/>
                </a:cubicBezTo>
                <a:cubicBezTo>
                  <a:pt x="3724179" y="228837"/>
                  <a:pt x="3768338" y="208223"/>
                  <a:pt x="3815369" y="213890"/>
                </a:cubicBezTo>
                <a:close/>
                <a:moveTo>
                  <a:pt x="3779064" y="109765"/>
                </a:moveTo>
                <a:cubicBezTo>
                  <a:pt x="3791749" y="108318"/>
                  <a:pt x="3804564" y="108201"/>
                  <a:pt x="3817529" y="109868"/>
                </a:cubicBezTo>
                <a:cubicBezTo>
                  <a:pt x="3834816" y="112091"/>
                  <a:pt x="3852368" y="117487"/>
                  <a:pt x="3870235" y="127131"/>
                </a:cubicBezTo>
                <a:cubicBezTo>
                  <a:pt x="3889794" y="138703"/>
                  <a:pt x="3907543" y="153064"/>
                  <a:pt x="3922934" y="169771"/>
                </a:cubicBezTo>
                <a:cubicBezTo>
                  <a:pt x="3939539" y="189027"/>
                  <a:pt x="3960964" y="203594"/>
                  <a:pt x="3985041" y="211998"/>
                </a:cubicBezTo>
                <a:cubicBezTo>
                  <a:pt x="4016319" y="215640"/>
                  <a:pt x="4048011" y="209737"/>
                  <a:pt x="4075954" y="195073"/>
                </a:cubicBezTo>
                <a:cubicBezTo>
                  <a:pt x="4100242" y="184963"/>
                  <a:pt x="4125718" y="178052"/>
                  <a:pt x="4151787" y="174577"/>
                </a:cubicBezTo>
                <a:cubicBezTo>
                  <a:pt x="4186480" y="170387"/>
                  <a:pt x="4221625" y="175946"/>
                  <a:pt x="4253259" y="190623"/>
                </a:cubicBezTo>
                <a:cubicBezTo>
                  <a:pt x="4284866" y="205269"/>
                  <a:pt x="4311743" y="228481"/>
                  <a:pt x="4330803" y="257588"/>
                </a:cubicBezTo>
                <a:cubicBezTo>
                  <a:pt x="4339483" y="273970"/>
                  <a:pt x="4346657" y="291116"/>
                  <a:pt x="4352238" y="308817"/>
                </a:cubicBezTo>
                <a:cubicBezTo>
                  <a:pt x="4356487" y="322116"/>
                  <a:pt x="4361579" y="335122"/>
                  <a:pt x="4367493" y="347766"/>
                </a:cubicBezTo>
                <a:cubicBezTo>
                  <a:pt x="4407112" y="424560"/>
                  <a:pt x="4484355" y="455602"/>
                  <a:pt x="4574648" y="475541"/>
                </a:cubicBezTo>
                <a:lnTo>
                  <a:pt x="4619161" y="483862"/>
                </a:lnTo>
                <a:lnTo>
                  <a:pt x="4619161" y="519584"/>
                </a:lnTo>
                <a:lnTo>
                  <a:pt x="4564727" y="509570"/>
                </a:lnTo>
                <a:cubicBezTo>
                  <a:pt x="4468834" y="488309"/>
                  <a:pt x="4381057" y="452637"/>
                  <a:pt x="4336412" y="363590"/>
                </a:cubicBezTo>
                <a:cubicBezTo>
                  <a:pt x="4329755" y="349775"/>
                  <a:pt x="4324042" y="335517"/>
                  <a:pt x="4319304" y="320906"/>
                </a:cubicBezTo>
                <a:cubicBezTo>
                  <a:pt x="4314510" y="305116"/>
                  <a:pt x="4308085" y="289859"/>
                  <a:pt x="4300144" y="275378"/>
                </a:cubicBezTo>
                <a:cubicBezTo>
                  <a:pt x="4284693" y="252273"/>
                  <a:pt x="4263052" y="233910"/>
                  <a:pt x="4237699" y="222405"/>
                </a:cubicBezTo>
                <a:cubicBezTo>
                  <a:pt x="4212349" y="210898"/>
                  <a:pt x="4184215" y="206634"/>
                  <a:pt x="4156509" y="210153"/>
                </a:cubicBezTo>
                <a:cubicBezTo>
                  <a:pt x="4133505" y="213407"/>
                  <a:pt x="4110995" y="219645"/>
                  <a:pt x="4089586" y="228746"/>
                </a:cubicBezTo>
                <a:cubicBezTo>
                  <a:pt x="4054785" y="245985"/>
                  <a:pt x="4015489" y="251945"/>
                  <a:pt x="3977223" y="245804"/>
                </a:cubicBezTo>
                <a:cubicBezTo>
                  <a:pt x="3947517" y="235666"/>
                  <a:pt x="3921134" y="217739"/>
                  <a:pt x="3900860" y="193919"/>
                </a:cubicBezTo>
                <a:cubicBezTo>
                  <a:pt x="3887665" y="179334"/>
                  <a:pt x="3872452" y="166715"/>
                  <a:pt x="3855663" y="156431"/>
                </a:cubicBezTo>
                <a:cubicBezTo>
                  <a:pt x="3841269" y="148887"/>
                  <a:pt x="3826935" y="144817"/>
                  <a:pt x="3812614" y="143360"/>
                </a:cubicBezTo>
                <a:cubicBezTo>
                  <a:pt x="3769649" y="138991"/>
                  <a:pt x="3726784" y="158144"/>
                  <a:pt x="3682642" y="177619"/>
                </a:cubicBezTo>
                <a:cubicBezTo>
                  <a:pt x="3632169" y="200163"/>
                  <a:pt x="3579841" y="223368"/>
                  <a:pt x="3523801" y="213338"/>
                </a:cubicBezTo>
                <a:cubicBezTo>
                  <a:pt x="3405408" y="192626"/>
                  <a:pt x="3336161" y="187855"/>
                  <a:pt x="3267685" y="302248"/>
                </a:cubicBezTo>
                <a:cubicBezTo>
                  <a:pt x="3248844" y="336983"/>
                  <a:pt x="3233108" y="373255"/>
                  <a:pt x="3220537" y="410681"/>
                </a:cubicBezTo>
                <a:cubicBezTo>
                  <a:pt x="3211219" y="433184"/>
                  <a:pt x="3202222" y="458064"/>
                  <a:pt x="3191967" y="481500"/>
                </a:cubicBezTo>
                <a:cubicBezTo>
                  <a:pt x="3128810" y="621165"/>
                  <a:pt x="3016579" y="729391"/>
                  <a:pt x="2907977" y="834271"/>
                </a:cubicBezTo>
                <a:cubicBezTo>
                  <a:pt x="2891214" y="850502"/>
                  <a:pt x="2874479" y="866702"/>
                  <a:pt x="2857877" y="883186"/>
                </a:cubicBezTo>
                <a:cubicBezTo>
                  <a:pt x="2645327" y="1092110"/>
                  <a:pt x="2468681" y="1431180"/>
                  <a:pt x="2582885" y="1681147"/>
                </a:cubicBezTo>
                <a:cubicBezTo>
                  <a:pt x="2667941" y="1867444"/>
                  <a:pt x="2843220" y="1914700"/>
                  <a:pt x="3028712" y="1964728"/>
                </a:cubicBezTo>
                <a:cubicBezTo>
                  <a:pt x="3156964" y="1999559"/>
                  <a:pt x="3289140" y="2035387"/>
                  <a:pt x="3389787" y="2120171"/>
                </a:cubicBezTo>
                <a:cubicBezTo>
                  <a:pt x="3420267" y="2145324"/>
                  <a:pt x="3447606" y="2172710"/>
                  <a:pt x="3473929" y="2199581"/>
                </a:cubicBezTo>
                <a:cubicBezTo>
                  <a:pt x="3511849" y="2240705"/>
                  <a:pt x="3554170" y="2277571"/>
                  <a:pt x="3600187" y="2309446"/>
                </a:cubicBezTo>
                <a:lnTo>
                  <a:pt x="3599366" y="2309930"/>
                </a:lnTo>
                <a:cubicBezTo>
                  <a:pt x="3715914" y="2384554"/>
                  <a:pt x="3878320" y="2361126"/>
                  <a:pt x="4003077" y="2250337"/>
                </a:cubicBezTo>
                <a:cubicBezTo>
                  <a:pt x="4044507" y="2214353"/>
                  <a:pt x="4084351" y="2176357"/>
                  <a:pt x="4122992" y="2139444"/>
                </a:cubicBezTo>
                <a:cubicBezTo>
                  <a:pt x="4199874" y="2062011"/>
                  <a:pt x="4284802" y="1993035"/>
                  <a:pt x="4376367" y="1933638"/>
                </a:cubicBezTo>
                <a:cubicBezTo>
                  <a:pt x="4388712" y="1926336"/>
                  <a:pt x="4402465" y="1918187"/>
                  <a:pt x="4413724" y="1911520"/>
                </a:cubicBezTo>
                <a:cubicBezTo>
                  <a:pt x="4424985" y="1904856"/>
                  <a:pt x="4436537" y="1898008"/>
                  <a:pt x="4447799" y="1891344"/>
                </a:cubicBezTo>
                <a:cubicBezTo>
                  <a:pt x="4497548" y="1861608"/>
                  <a:pt x="4540088" y="1831016"/>
                  <a:pt x="4575488" y="1799449"/>
                </a:cubicBezTo>
                <a:lnTo>
                  <a:pt x="4619161" y="1755460"/>
                </a:lnTo>
                <a:lnTo>
                  <a:pt x="4619161" y="1801503"/>
                </a:lnTo>
                <a:lnTo>
                  <a:pt x="4599915" y="1821144"/>
                </a:lnTo>
                <a:cubicBezTo>
                  <a:pt x="4562130" y="1855140"/>
                  <a:pt x="4516633" y="1887876"/>
                  <a:pt x="4463324" y="1919445"/>
                </a:cubicBezTo>
                <a:cubicBezTo>
                  <a:pt x="4451506" y="1926444"/>
                  <a:pt x="4439951" y="1933289"/>
                  <a:pt x="4427871" y="1940441"/>
                </a:cubicBezTo>
                <a:cubicBezTo>
                  <a:pt x="4415788" y="1947589"/>
                  <a:pt x="4403681" y="1954772"/>
                  <a:pt x="4391891" y="1961739"/>
                </a:cubicBezTo>
                <a:cubicBezTo>
                  <a:pt x="4302937" y="2020914"/>
                  <a:pt x="4220547" y="2089384"/>
                  <a:pt x="4146139" y="2165979"/>
                </a:cubicBezTo>
                <a:cubicBezTo>
                  <a:pt x="4108319" y="2202407"/>
                  <a:pt x="4068181" y="2240584"/>
                  <a:pt x="4026225" y="2276872"/>
                </a:cubicBezTo>
                <a:cubicBezTo>
                  <a:pt x="3889077" y="2396854"/>
                  <a:pt x="3709698" y="2421110"/>
                  <a:pt x="3579105" y="2339655"/>
                </a:cubicBezTo>
                <a:cubicBezTo>
                  <a:pt x="3530794" y="2306187"/>
                  <a:pt x="3486380" y="2267465"/>
                  <a:pt x="3446604" y="2224254"/>
                </a:cubicBezTo>
                <a:cubicBezTo>
                  <a:pt x="3420768" y="2198202"/>
                  <a:pt x="3394132" y="2170777"/>
                  <a:pt x="3365447" y="2146775"/>
                </a:cubicBezTo>
                <a:cubicBezTo>
                  <a:pt x="3270674" y="2066263"/>
                  <a:pt x="3142305" y="2031880"/>
                  <a:pt x="3017887" y="1998464"/>
                </a:cubicBezTo>
                <a:cubicBezTo>
                  <a:pt x="2846968" y="1952371"/>
                  <a:pt x="2670383" y="1904784"/>
                  <a:pt x="2572274" y="1739111"/>
                </a:cubicBezTo>
                <a:cubicBezTo>
                  <a:pt x="2563884" y="1724890"/>
                  <a:pt x="2556933" y="1711282"/>
                  <a:pt x="2549868" y="1696250"/>
                </a:cubicBezTo>
                <a:cubicBezTo>
                  <a:pt x="2410739" y="1391654"/>
                  <a:pt x="2661732" y="1026990"/>
                  <a:pt x="2832100" y="859667"/>
                </a:cubicBezTo>
                <a:cubicBezTo>
                  <a:pt x="2848702" y="843181"/>
                  <a:pt x="2865690" y="826821"/>
                  <a:pt x="2882737" y="810455"/>
                </a:cubicBezTo>
                <a:cubicBezTo>
                  <a:pt x="2988643" y="707871"/>
                  <a:pt x="3098464" y="601865"/>
                  <a:pt x="3158858" y="468239"/>
                </a:cubicBezTo>
                <a:cubicBezTo>
                  <a:pt x="3169387" y="446481"/>
                  <a:pt x="3178013" y="422208"/>
                  <a:pt x="3186439" y="399465"/>
                </a:cubicBezTo>
                <a:cubicBezTo>
                  <a:pt x="3200121" y="360102"/>
                  <a:pt x="3217179" y="321970"/>
                  <a:pt x="3237345" y="285490"/>
                </a:cubicBezTo>
                <a:cubicBezTo>
                  <a:pt x="3321326" y="142732"/>
                  <a:pt x="3421693" y="161206"/>
                  <a:pt x="3528963" y="180040"/>
                </a:cubicBezTo>
                <a:cubicBezTo>
                  <a:pt x="3574560" y="188109"/>
                  <a:pt x="3620064" y="167813"/>
                  <a:pt x="3667923" y="146476"/>
                </a:cubicBezTo>
                <a:cubicBezTo>
                  <a:pt x="3704137" y="130430"/>
                  <a:pt x="3741011" y="114109"/>
                  <a:pt x="3779064" y="109765"/>
                </a:cubicBezTo>
                <a:close/>
                <a:moveTo>
                  <a:pt x="3778521" y="4006"/>
                </a:moveTo>
                <a:cubicBezTo>
                  <a:pt x="3792418" y="2475"/>
                  <a:pt x="3806460" y="2417"/>
                  <a:pt x="3820664" y="4333"/>
                </a:cubicBezTo>
                <a:cubicBezTo>
                  <a:pt x="3839602" y="6888"/>
                  <a:pt x="3858826" y="12953"/>
                  <a:pt x="3878372" y="23716"/>
                </a:cubicBezTo>
                <a:cubicBezTo>
                  <a:pt x="3899855" y="36724"/>
                  <a:pt x="3919288" y="52853"/>
                  <a:pt x="3936003" y="71552"/>
                </a:cubicBezTo>
                <a:cubicBezTo>
                  <a:pt x="3954278" y="94268"/>
                  <a:pt x="3978407" y="111628"/>
                  <a:pt x="4005830" y="121793"/>
                </a:cubicBezTo>
                <a:cubicBezTo>
                  <a:pt x="4040482" y="126414"/>
                  <a:pt x="4075817" y="120571"/>
                  <a:pt x="4107190" y="104957"/>
                </a:cubicBezTo>
                <a:cubicBezTo>
                  <a:pt x="4133786" y="93801"/>
                  <a:pt x="4161739" y="86208"/>
                  <a:pt x="4190300" y="82347"/>
                </a:cubicBezTo>
                <a:cubicBezTo>
                  <a:pt x="4228331" y="77504"/>
                  <a:pt x="4266939" y="83632"/>
                  <a:pt x="4301546" y="99991"/>
                </a:cubicBezTo>
                <a:cubicBezTo>
                  <a:pt x="4336125" y="116320"/>
                  <a:pt x="4365295" y="142231"/>
                  <a:pt x="4385548" y="174591"/>
                </a:cubicBezTo>
                <a:cubicBezTo>
                  <a:pt x="4394844" y="192764"/>
                  <a:pt x="4402458" y="211716"/>
                  <a:pt x="4408334" y="231261"/>
                </a:cubicBezTo>
                <a:cubicBezTo>
                  <a:pt x="4413071" y="245998"/>
                  <a:pt x="4418656" y="260450"/>
                  <a:pt x="4425051" y="274540"/>
                </a:cubicBezTo>
                <a:cubicBezTo>
                  <a:pt x="4453351" y="332373"/>
                  <a:pt x="4501075" y="367071"/>
                  <a:pt x="4559523" y="390341"/>
                </a:cubicBezTo>
                <a:lnTo>
                  <a:pt x="4619161" y="407860"/>
                </a:lnTo>
                <a:lnTo>
                  <a:pt x="4619161" y="441611"/>
                </a:lnTo>
                <a:lnTo>
                  <a:pt x="4546630" y="419807"/>
                </a:lnTo>
                <a:cubicBezTo>
                  <a:pt x="4483192" y="393907"/>
                  <a:pt x="4429789" y="354633"/>
                  <a:pt x="4397587" y="288957"/>
                </a:cubicBezTo>
                <a:cubicBezTo>
                  <a:pt x="4390711" y="273574"/>
                  <a:pt x="4384607" y="257830"/>
                  <a:pt x="4379314" y="241795"/>
                </a:cubicBezTo>
                <a:cubicBezTo>
                  <a:pt x="4374148" y="224060"/>
                  <a:pt x="4367215" y="206890"/>
                  <a:pt x="4358617" y="190539"/>
                </a:cubicBezTo>
                <a:lnTo>
                  <a:pt x="4357161" y="188079"/>
                </a:lnTo>
                <a:cubicBezTo>
                  <a:pt x="4339767" y="162256"/>
                  <a:pt x="4315459" y="141803"/>
                  <a:pt x="4287010" y="129064"/>
                </a:cubicBezTo>
                <a:cubicBezTo>
                  <a:pt x="4258534" y="116296"/>
                  <a:pt x="4227032" y="111727"/>
                  <a:pt x="4196028" y="115859"/>
                </a:cubicBezTo>
                <a:cubicBezTo>
                  <a:pt x="4170542" y="119298"/>
                  <a:pt x="4145639" y="126122"/>
                  <a:pt x="4121910" y="136099"/>
                </a:cubicBezTo>
                <a:cubicBezTo>
                  <a:pt x="4083857" y="154954"/>
                  <a:pt x="4040852" y="161305"/>
                  <a:pt x="3999057" y="154232"/>
                </a:cubicBezTo>
                <a:cubicBezTo>
                  <a:pt x="3966439" y="143089"/>
                  <a:pt x="3937620" y="123063"/>
                  <a:pt x="3915833" y="96411"/>
                </a:cubicBezTo>
                <a:cubicBezTo>
                  <a:pt x="3901125" y="80237"/>
                  <a:pt x="3884270" y="66112"/>
                  <a:pt x="3865744" y="54431"/>
                </a:cubicBezTo>
                <a:cubicBezTo>
                  <a:pt x="3849846" y="45753"/>
                  <a:pt x="3834036" y="40947"/>
                  <a:pt x="3818238" y="39071"/>
                </a:cubicBezTo>
                <a:cubicBezTo>
                  <a:pt x="3770845" y="33442"/>
                  <a:pt x="3723560" y="54177"/>
                  <a:pt x="3674323" y="75854"/>
                </a:cubicBezTo>
                <a:cubicBezTo>
                  <a:pt x="3618673" y="100319"/>
                  <a:pt x="3561347" y="125742"/>
                  <a:pt x="3500080" y="114396"/>
                </a:cubicBezTo>
                <a:cubicBezTo>
                  <a:pt x="3368439" y="90100"/>
                  <a:pt x="3290276" y="82826"/>
                  <a:pt x="3215350" y="211394"/>
                </a:cubicBezTo>
                <a:cubicBezTo>
                  <a:pt x="3194420" y="249853"/>
                  <a:pt x="3176693" y="289985"/>
                  <a:pt x="3162399" y="331341"/>
                </a:cubicBezTo>
                <a:cubicBezTo>
                  <a:pt x="3152748" y="357020"/>
                  <a:pt x="3142825" y="383564"/>
                  <a:pt x="3131332" y="409209"/>
                </a:cubicBezTo>
                <a:cubicBezTo>
                  <a:pt x="3061852" y="563337"/>
                  <a:pt x="2937249" y="682531"/>
                  <a:pt x="2817189" y="797597"/>
                </a:cubicBezTo>
                <a:lnTo>
                  <a:pt x="2762725" y="849755"/>
                </a:lnTo>
                <a:cubicBezTo>
                  <a:pt x="2526535" y="1080116"/>
                  <a:pt x="2331132" y="1452832"/>
                  <a:pt x="2457769" y="1729372"/>
                </a:cubicBezTo>
                <a:cubicBezTo>
                  <a:pt x="2550392" y="1932250"/>
                  <a:pt x="2742735" y="1981956"/>
                  <a:pt x="2945310" y="2035167"/>
                </a:cubicBezTo>
                <a:cubicBezTo>
                  <a:pt x="3085406" y="2071845"/>
                  <a:pt x="3232220" y="2110456"/>
                  <a:pt x="3343172" y="2205754"/>
                </a:cubicBezTo>
                <a:cubicBezTo>
                  <a:pt x="3375094" y="2235220"/>
                  <a:pt x="3405134" y="2266543"/>
                  <a:pt x="3434279" y="2296909"/>
                </a:cubicBezTo>
                <a:cubicBezTo>
                  <a:pt x="3475192" y="2342726"/>
                  <a:pt x="3520996" y="2383950"/>
                  <a:pt x="3570879" y="2419858"/>
                </a:cubicBezTo>
                <a:cubicBezTo>
                  <a:pt x="3697557" y="2504734"/>
                  <a:pt x="3875348" y="2482157"/>
                  <a:pt x="4016488" y="2362023"/>
                </a:cubicBezTo>
                <a:cubicBezTo>
                  <a:pt x="4060364" y="2326443"/>
                  <a:pt x="4102291" y="2287592"/>
                  <a:pt x="4142623" y="2250415"/>
                </a:cubicBezTo>
                <a:cubicBezTo>
                  <a:pt x="4229006" y="2164480"/>
                  <a:pt x="4324306" y="2087997"/>
                  <a:pt x="4426914" y="2022238"/>
                </a:cubicBezTo>
                <a:cubicBezTo>
                  <a:pt x="4439287" y="2014906"/>
                  <a:pt x="4455752" y="2007011"/>
                  <a:pt x="4467566" y="2000011"/>
                </a:cubicBezTo>
                <a:cubicBezTo>
                  <a:pt x="4479383" y="1993011"/>
                  <a:pt x="4493664" y="1984560"/>
                  <a:pt x="4506862" y="1976744"/>
                </a:cubicBezTo>
                <a:cubicBezTo>
                  <a:pt x="4534641" y="1960433"/>
                  <a:pt x="4560409" y="1943870"/>
                  <a:pt x="4584176" y="1927039"/>
                </a:cubicBezTo>
                <a:lnTo>
                  <a:pt x="4619161" y="1899549"/>
                </a:lnTo>
                <a:lnTo>
                  <a:pt x="4619161" y="1940607"/>
                </a:lnTo>
                <a:lnTo>
                  <a:pt x="4602308" y="1953993"/>
                </a:lnTo>
                <a:cubicBezTo>
                  <a:pt x="4577124" y="1972005"/>
                  <a:pt x="4549818" y="1989716"/>
                  <a:pt x="4520382" y="2007148"/>
                </a:cubicBezTo>
                <a:cubicBezTo>
                  <a:pt x="4507213" y="2014933"/>
                  <a:pt x="4492641" y="2023569"/>
                  <a:pt x="4479737" y="2031202"/>
                </a:cubicBezTo>
                <a:cubicBezTo>
                  <a:pt x="4466807" y="2038867"/>
                  <a:pt x="4453904" y="2046503"/>
                  <a:pt x="4441266" y="2053986"/>
                </a:cubicBezTo>
                <a:cubicBezTo>
                  <a:pt x="4340799" y="2118556"/>
                  <a:pt x="4247527" y="2193585"/>
                  <a:pt x="4162965" y="2277881"/>
                </a:cubicBezTo>
                <a:cubicBezTo>
                  <a:pt x="4121271" y="2314016"/>
                  <a:pt x="4079082" y="2353022"/>
                  <a:pt x="4035717" y="2390155"/>
                </a:cubicBezTo>
                <a:cubicBezTo>
                  <a:pt x="3885813" y="2518066"/>
                  <a:pt x="3691999" y="2542368"/>
                  <a:pt x="3550369" y="2447874"/>
                </a:cubicBezTo>
                <a:cubicBezTo>
                  <a:pt x="3498498" y="2410533"/>
                  <a:pt x="3450855" y="2367678"/>
                  <a:pt x="3408283" y="2320059"/>
                </a:cubicBezTo>
                <a:cubicBezTo>
                  <a:pt x="3380446" y="2290027"/>
                  <a:pt x="3351013" y="2259075"/>
                  <a:pt x="3318952" y="2231912"/>
                </a:cubicBezTo>
                <a:cubicBezTo>
                  <a:pt x="3214190" y="2141441"/>
                  <a:pt x="3071041" y="2103986"/>
                  <a:pt x="2932951" y="2067598"/>
                </a:cubicBezTo>
                <a:cubicBezTo>
                  <a:pt x="2745831" y="2018497"/>
                  <a:pt x="2552838" y="1967720"/>
                  <a:pt x="2446015" y="1787259"/>
                </a:cubicBezTo>
                <a:cubicBezTo>
                  <a:pt x="2437758" y="1773322"/>
                  <a:pt x="2430158" y="1758643"/>
                  <a:pt x="2422797" y="1743074"/>
                </a:cubicBezTo>
                <a:cubicBezTo>
                  <a:pt x="2288419" y="1453386"/>
                  <a:pt x="2490938" y="1063878"/>
                  <a:pt x="2735812" y="824345"/>
                </a:cubicBezTo>
                <a:cubicBezTo>
                  <a:pt x="2753888" y="806633"/>
                  <a:pt x="2772126" y="789173"/>
                  <a:pt x="2790395" y="771742"/>
                </a:cubicBezTo>
                <a:cubicBezTo>
                  <a:pt x="2908461" y="658988"/>
                  <a:pt x="3030367" y="542088"/>
                  <a:pt x="3097113" y="394026"/>
                </a:cubicBezTo>
                <a:cubicBezTo>
                  <a:pt x="3107324" y="369891"/>
                  <a:pt x="3117068" y="343797"/>
                  <a:pt x="3126660" y="318559"/>
                </a:cubicBezTo>
                <a:cubicBezTo>
                  <a:pt x="3141694" y="275435"/>
                  <a:pt x="3160255" y="233616"/>
                  <a:pt x="3182065" y="193418"/>
                </a:cubicBezTo>
                <a:cubicBezTo>
                  <a:pt x="3272602" y="37921"/>
                  <a:pt x="3384278" y="58561"/>
                  <a:pt x="3502445" y="80149"/>
                </a:cubicBezTo>
                <a:cubicBezTo>
                  <a:pt x="3553565" y="89389"/>
                  <a:pt x="3603660" y="67457"/>
                  <a:pt x="3656962" y="44024"/>
                </a:cubicBezTo>
                <a:cubicBezTo>
                  <a:pt x="3696449" y="26453"/>
                  <a:pt x="3736830" y="8602"/>
                  <a:pt x="3778521" y="4006"/>
                </a:cubicBezTo>
                <a:close/>
                <a:moveTo>
                  <a:pt x="4539929" y="0"/>
                </a:moveTo>
                <a:lnTo>
                  <a:pt x="4576865" y="0"/>
                </a:lnTo>
                <a:lnTo>
                  <a:pt x="4595249" y="50437"/>
                </a:lnTo>
                <a:lnTo>
                  <a:pt x="4619161" y="89865"/>
                </a:lnTo>
                <a:lnTo>
                  <a:pt x="4619161" y="144599"/>
                </a:lnTo>
                <a:lnTo>
                  <a:pt x="4598627" y="122789"/>
                </a:lnTo>
                <a:cubicBezTo>
                  <a:pt x="4585444" y="105489"/>
                  <a:pt x="4573752" y="86309"/>
                  <a:pt x="4563771" y="64984"/>
                </a:cubicBezTo>
                <a:cubicBezTo>
                  <a:pt x="4555089" y="45249"/>
                  <a:pt x="4547692" y="24995"/>
                  <a:pt x="4541579" y="4290"/>
                </a:cubicBezTo>
                <a:close/>
                <a:moveTo>
                  <a:pt x="4446281" y="0"/>
                </a:moveTo>
                <a:lnTo>
                  <a:pt x="4488833" y="0"/>
                </a:lnTo>
                <a:lnTo>
                  <a:pt x="4491976" y="3784"/>
                </a:lnTo>
                <a:cubicBezTo>
                  <a:pt x="4502938" y="25550"/>
                  <a:pt x="4511932" y="48291"/>
                  <a:pt x="4518804" y="71685"/>
                </a:cubicBezTo>
                <a:cubicBezTo>
                  <a:pt x="4524128" y="89676"/>
                  <a:pt x="4530599" y="107303"/>
                  <a:pt x="4538186" y="124478"/>
                </a:cubicBezTo>
                <a:cubicBezTo>
                  <a:pt x="4555032" y="159828"/>
                  <a:pt x="4578160" y="188159"/>
                  <a:pt x="4605917" y="211204"/>
                </a:cubicBezTo>
                <a:lnTo>
                  <a:pt x="4619161" y="220295"/>
                </a:lnTo>
                <a:lnTo>
                  <a:pt x="4619161" y="261263"/>
                </a:lnTo>
                <a:lnTo>
                  <a:pt x="4581753" y="234766"/>
                </a:lnTo>
                <a:cubicBezTo>
                  <a:pt x="4551987" y="209295"/>
                  <a:pt x="4526932" y="177862"/>
                  <a:pt x="4508274" y="138510"/>
                </a:cubicBezTo>
                <a:cubicBezTo>
                  <a:pt x="4500062" y="120108"/>
                  <a:pt x="4492983" y="101238"/>
                  <a:pt x="4487059" y="81997"/>
                </a:cubicBezTo>
                <a:cubicBezTo>
                  <a:pt x="4480874" y="60502"/>
                  <a:pt x="4472657" y="39681"/>
                  <a:pt x="4462473" y="19773"/>
                </a:cubicBezTo>
                <a:lnTo>
                  <a:pt x="4459711" y="15117"/>
                </a:lnTo>
                <a:close/>
                <a:moveTo>
                  <a:pt x="3924716" y="0"/>
                </a:moveTo>
                <a:lnTo>
                  <a:pt x="3974245" y="0"/>
                </a:lnTo>
                <a:lnTo>
                  <a:pt x="3980657" y="6126"/>
                </a:lnTo>
                <a:cubicBezTo>
                  <a:pt x="3993209" y="15321"/>
                  <a:pt x="4006962" y="22888"/>
                  <a:pt x="4021604" y="28600"/>
                </a:cubicBezTo>
                <a:cubicBezTo>
                  <a:pt x="4060094" y="33929"/>
                  <a:pt x="4099364" y="27439"/>
                  <a:pt x="4134153" y="9964"/>
                </a:cubicBezTo>
                <a:lnTo>
                  <a:pt x="4171659" y="0"/>
                </a:lnTo>
                <a:lnTo>
                  <a:pt x="4327836" y="0"/>
                </a:lnTo>
                <a:lnTo>
                  <a:pt x="4343436" y="4761"/>
                </a:lnTo>
                <a:cubicBezTo>
                  <a:pt x="4380466" y="21994"/>
                  <a:pt x="4411864" y="49247"/>
                  <a:pt x="4434079" y="83435"/>
                </a:cubicBezTo>
                <a:lnTo>
                  <a:pt x="4436838" y="88093"/>
                </a:lnTo>
                <a:cubicBezTo>
                  <a:pt x="4447175" y="108015"/>
                  <a:pt x="4455558" y="128896"/>
                  <a:pt x="4461868" y="150437"/>
                </a:cubicBezTo>
                <a:cubicBezTo>
                  <a:pt x="4466856" y="166818"/>
                  <a:pt x="4472965" y="182805"/>
                  <a:pt x="4480191" y="198309"/>
                </a:cubicBezTo>
                <a:cubicBezTo>
                  <a:pt x="4495778" y="230436"/>
                  <a:pt x="4516703" y="256102"/>
                  <a:pt x="4541762" y="276942"/>
                </a:cubicBezTo>
                <a:lnTo>
                  <a:pt x="4619161" y="321450"/>
                </a:lnTo>
                <a:lnTo>
                  <a:pt x="4619161" y="358761"/>
                </a:lnTo>
                <a:lnTo>
                  <a:pt x="4612093" y="356622"/>
                </a:lnTo>
                <a:cubicBezTo>
                  <a:pt x="4542778" y="328157"/>
                  <a:pt x="4484609" y="285062"/>
                  <a:pt x="4450331" y="213054"/>
                </a:cubicBezTo>
                <a:cubicBezTo>
                  <a:pt x="4442606" y="196092"/>
                  <a:pt x="4436010" y="178666"/>
                  <a:pt x="4430569" y="160869"/>
                </a:cubicBezTo>
                <a:cubicBezTo>
                  <a:pt x="4424723" y="141415"/>
                  <a:pt x="4417149" y="122543"/>
                  <a:pt x="4407934" y="104464"/>
                </a:cubicBezTo>
                <a:lnTo>
                  <a:pt x="4405660" y="100627"/>
                </a:lnTo>
                <a:cubicBezTo>
                  <a:pt x="4386629" y="72234"/>
                  <a:pt x="4359981" y="49696"/>
                  <a:pt x="4328739" y="35571"/>
                </a:cubicBezTo>
                <a:cubicBezTo>
                  <a:pt x="4297528" y="21474"/>
                  <a:pt x="4262915" y="16308"/>
                  <a:pt x="4228848" y="20724"/>
                </a:cubicBezTo>
                <a:cubicBezTo>
                  <a:pt x="4200952" y="24459"/>
                  <a:pt x="4173666" y="31919"/>
                  <a:pt x="4147714" y="42908"/>
                </a:cubicBezTo>
                <a:cubicBezTo>
                  <a:pt x="4106242" y="63196"/>
                  <a:pt x="4059496" y="69976"/>
                  <a:pt x="4014050" y="62233"/>
                </a:cubicBezTo>
                <a:cubicBezTo>
                  <a:pt x="3996330" y="55983"/>
                  <a:pt x="3979638" y="47378"/>
                  <a:pt x="3964400" y="36714"/>
                </a:cubicBezTo>
                <a:close/>
                <a:moveTo>
                  <a:pt x="3371554" y="0"/>
                </a:moveTo>
                <a:lnTo>
                  <a:pt x="3590043" y="0"/>
                </a:lnTo>
                <a:lnTo>
                  <a:pt x="3565963" y="9126"/>
                </a:lnTo>
                <a:cubicBezTo>
                  <a:pt x="3534376" y="17674"/>
                  <a:pt x="3502023" y="21322"/>
                  <a:pt x="3468684" y="14844"/>
                </a:cubicBezTo>
                <a:close/>
                <a:moveTo>
                  <a:pt x="3215938" y="0"/>
                </a:moveTo>
                <a:lnTo>
                  <a:pt x="3318786" y="0"/>
                </a:lnTo>
                <a:lnTo>
                  <a:pt x="3288946" y="4066"/>
                </a:lnTo>
                <a:cubicBezTo>
                  <a:pt x="3239132" y="16068"/>
                  <a:pt x="3197121" y="49163"/>
                  <a:pt x="3156023" y="119845"/>
                </a:cubicBezTo>
                <a:cubicBezTo>
                  <a:pt x="3133165" y="161784"/>
                  <a:pt x="3113900" y="205577"/>
                  <a:pt x="3098402" y="250718"/>
                </a:cubicBezTo>
                <a:cubicBezTo>
                  <a:pt x="3087643" y="278888"/>
                  <a:pt x="3076898" y="307790"/>
                  <a:pt x="3064237" y="335930"/>
                </a:cubicBezTo>
                <a:cubicBezTo>
                  <a:pt x="2989306" y="505842"/>
                  <a:pt x="2852423" y="635650"/>
                  <a:pt x="2720366" y="761138"/>
                </a:cubicBezTo>
                <a:cubicBezTo>
                  <a:pt x="2700594" y="779830"/>
                  <a:pt x="2681166" y="798383"/>
                  <a:pt x="2661867" y="817162"/>
                </a:cubicBezTo>
                <a:cubicBezTo>
                  <a:pt x="2402234" y="1068802"/>
                  <a:pt x="2185508" y="1476256"/>
                  <a:pt x="2327035" y="1777963"/>
                </a:cubicBezTo>
                <a:cubicBezTo>
                  <a:pt x="2428164" y="1996487"/>
                  <a:pt x="2636349" y="2049712"/>
                  <a:pt x="2855639" y="2106720"/>
                </a:cubicBezTo>
                <a:cubicBezTo>
                  <a:pt x="3011854" y="2146773"/>
                  <a:pt x="3173445" y="2188453"/>
                  <a:pt x="3294265" y="2294157"/>
                </a:cubicBezTo>
                <a:cubicBezTo>
                  <a:pt x="3330511" y="2325857"/>
                  <a:pt x="3363517" y="2360968"/>
                  <a:pt x="3395455" y="2394859"/>
                </a:cubicBezTo>
                <a:cubicBezTo>
                  <a:pt x="3439241" y="2444878"/>
                  <a:pt x="3488183" y="2490152"/>
                  <a:pt x="3541495" y="2529927"/>
                </a:cubicBezTo>
                <a:lnTo>
                  <a:pt x="3542026" y="2529627"/>
                </a:lnTo>
                <a:cubicBezTo>
                  <a:pt x="3679107" y="2623837"/>
                  <a:pt x="3872882" y="2603251"/>
                  <a:pt x="4022668" y="2475786"/>
                </a:cubicBezTo>
                <a:cubicBezTo>
                  <a:pt x="4067696" y="2438415"/>
                  <a:pt x="4111343" y="2399271"/>
                  <a:pt x="4153756" y="2361239"/>
                </a:cubicBezTo>
                <a:cubicBezTo>
                  <a:pt x="4250305" y="2267557"/>
                  <a:pt x="4356672" y="2184512"/>
                  <a:pt x="4471010" y="2113551"/>
                </a:cubicBezTo>
                <a:cubicBezTo>
                  <a:pt x="4484905" y="2105695"/>
                  <a:pt x="4497104" y="2098098"/>
                  <a:pt x="4513211" y="2090768"/>
                </a:cubicBezTo>
                <a:cubicBezTo>
                  <a:pt x="4529288" y="2083467"/>
                  <a:pt x="4544390" y="2074530"/>
                  <a:pt x="4559520" y="2065562"/>
                </a:cubicBezTo>
                <a:lnTo>
                  <a:pt x="4619161" y="2027746"/>
                </a:lnTo>
                <a:lnTo>
                  <a:pt x="4619161" y="2067553"/>
                </a:lnTo>
                <a:lnTo>
                  <a:pt x="4576111" y="2094884"/>
                </a:lnTo>
                <a:cubicBezTo>
                  <a:pt x="4560743" y="2103972"/>
                  <a:pt x="4541619" y="2113093"/>
                  <a:pt x="4528716" y="2120726"/>
                </a:cubicBezTo>
                <a:cubicBezTo>
                  <a:pt x="4515787" y="2128394"/>
                  <a:pt x="4501769" y="2136693"/>
                  <a:pt x="4488310" y="2144660"/>
                </a:cubicBezTo>
                <a:cubicBezTo>
                  <a:pt x="4376143" y="2214404"/>
                  <a:pt x="4271775" y="2296022"/>
                  <a:pt x="4177074" y="2388035"/>
                </a:cubicBezTo>
                <a:cubicBezTo>
                  <a:pt x="4134054" y="2425696"/>
                  <a:pt x="4090287" y="2465287"/>
                  <a:pt x="4045137" y="2503099"/>
                </a:cubicBezTo>
                <a:cubicBezTo>
                  <a:pt x="3881705" y="2640130"/>
                  <a:pt x="3671998" y="2662027"/>
                  <a:pt x="3520398" y="2555714"/>
                </a:cubicBezTo>
                <a:cubicBezTo>
                  <a:pt x="3465105" y="2514456"/>
                  <a:pt x="3414254" y="2467599"/>
                  <a:pt x="3368603" y="2415926"/>
                </a:cubicBezTo>
                <a:cubicBezTo>
                  <a:pt x="3337411" y="2381431"/>
                  <a:pt x="3304454" y="2348565"/>
                  <a:pt x="3269868" y="2317456"/>
                </a:cubicBezTo>
                <a:cubicBezTo>
                  <a:pt x="3154946" y="2216761"/>
                  <a:pt x="2997426" y="2176377"/>
                  <a:pt x="2844993" y="2137031"/>
                </a:cubicBezTo>
                <a:cubicBezTo>
                  <a:pt x="2642996" y="2086040"/>
                  <a:pt x="2433003" y="2030937"/>
                  <a:pt x="2317435" y="1835721"/>
                </a:cubicBezTo>
                <a:cubicBezTo>
                  <a:pt x="2308574" y="1820972"/>
                  <a:pt x="2300563" y="1805763"/>
                  <a:pt x="2293404" y="1790153"/>
                </a:cubicBezTo>
                <a:cubicBezTo>
                  <a:pt x="2145538" y="1473343"/>
                  <a:pt x="2366912" y="1049829"/>
                  <a:pt x="2635285" y="790448"/>
                </a:cubicBezTo>
                <a:lnTo>
                  <a:pt x="2694198" y="734516"/>
                </a:lnTo>
                <a:cubicBezTo>
                  <a:pt x="2823846" y="611248"/>
                  <a:pt x="2958062" y="483760"/>
                  <a:pt x="3031232" y="321493"/>
                </a:cubicBezTo>
                <a:cubicBezTo>
                  <a:pt x="3043369" y="294378"/>
                  <a:pt x="3054279" y="265789"/>
                  <a:pt x="3064381" y="238358"/>
                </a:cubicBezTo>
                <a:cubicBezTo>
                  <a:pt x="3080552" y="191280"/>
                  <a:pt x="3100705" y="145614"/>
                  <a:pt x="3124603" y="101880"/>
                </a:cubicBezTo>
                <a:cubicBezTo>
                  <a:pt x="3149083" y="59697"/>
                  <a:pt x="3175066" y="29498"/>
                  <a:pt x="3202284" y="8310"/>
                </a:cubicBezTo>
                <a:close/>
                <a:moveTo>
                  <a:pt x="3080822" y="0"/>
                </a:moveTo>
                <a:lnTo>
                  <a:pt x="3122921" y="0"/>
                </a:lnTo>
                <a:lnTo>
                  <a:pt x="3101625" y="31690"/>
                </a:lnTo>
                <a:cubicBezTo>
                  <a:pt x="3076226" y="77364"/>
                  <a:pt x="3054821" y="125126"/>
                  <a:pt x="3037672" y="174427"/>
                </a:cubicBezTo>
                <a:cubicBezTo>
                  <a:pt x="3026224" y="205240"/>
                  <a:pt x="3014400" y="236602"/>
                  <a:pt x="3000756" y="266846"/>
                </a:cubicBezTo>
                <a:cubicBezTo>
                  <a:pt x="2917913" y="451025"/>
                  <a:pt x="2767784" y="592355"/>
                  <a:pt x="2622791" y="729197"/>
                </a:cubicBezTo>
                <a:lnTo>
                  <a:pt x="2562748" y="785781"/>
                </a:lnTo>
                <a:cubicBezTo>
                  <a:pt x="2359232" y="981657"/>
                  <a:pt x="2021726" y="1452153"/>
                  <a:pt x="2198350" y="1827600"/>
                </a:cubicBezTo>
                <a:cubicBezTo>
                  <a:pt x="2308622" y="2062171"/>
                  <a:pt x="2532430" y="2118664"/>
                  <a:pt x="2769822" y="2178600"/>
                </a:cubicBezTo>
                <a:cubicBezTo>
                  <a:pt x="2939946" y="2221506"/>
                  <a:pt x="3116054" y="2266408"/>
                  <a:pt x="3247035" y="2382336"/>
                </a:cubicBezTo>
                <a:cubicBezTo>
                  <a:pt x="3286364" y="2417377"/>
                  <a:pt x="3322365" y="2456247"/>
                  <a:pt x="3356835" y="2493816"/>
                </a:cubicBezTo>
                <a:cubicBezTo>
                  <a:pt x="3403670" y="2548249"/>
                  <a:pt x="3456046" y="2597670"/>
                  <a:pt x="3513161" y="2641259"/>
                </a:cubicBezTo>
                <a:lnTo>
                  <a:pt x="3513615" y="2639511"/>
                </a:lnTo>
                <a:cubicBezTo>
                  <a:pt x="3661726" y="2744937"/>
                  <a:pt x="3870103" y="2724562"/>
                  <a:pt x="4032315" y="2590474"/>
                </a:cubicBezTo>
                <a:cubicBezTo>
                  <a:pt x="4078407" y="2551731"/>
                  <a:pt x="4123839" y="2511910"/>
                  <a:pt x="4167537" y="2473472"/>
                </a:cubicBezTo>
                <a:cubicBezTo>
                  <a:pt x="4282665" y="2372062"/>
                  <a:pt x="4391880" y="2276380"/>
                  <a:pt x="4518306" y="2205940"/>
                </a:cubicBezTo>
                <a:cubicBezTo>
                  <a:pt x="4533459" y="2197710"/>
                  <a:pt x="4543146" y="2190863"/>
                  <a:pt x="4561766" y="2182784"/>
                </a:cubicBezTo>
                <a:cubicBezTo>
                  <a:pt x="4580358" y="2174735"/>
                  <a:pt x="4597686" y="2164463"/>
                  <a:pt x="4614988" y="2154224"/>
                </a:cubicBezTo>
                <a:lnTo>
                  <a:pt x="4619161" y="2151590"/>
                </a:lnTo>
                <a:lnTo>
                  <a:pt x="4619161" y="2190934"/>
                </a:lnTo>
                <a:lnTo>
                  <a:pt x="4603001" y="2200052"/>
                </a:lnTo>
                <a:cubicBezTo>
                  <a:pt x="4593512" y="2205255"/>
                  <a:pt x="4584369" y="2210021"/>
                  <a:pt x="4576886" y="2213337"/>
                </a:cubicBezTo>
                <a:cubicBezTo>
                  <a:pt x="4561896" y="2220003"/>
                  <a:pt x="4548143" y="2228153"/>
                  <a:pt x="4534420" y="2236274"/>
                </a:cubicBezTo>
                <a:cubicBezTo>
                  <a:pt x="4411136" y="2304482"/>
                  <a:pt x="4303392" y="2398933"/>
                  <a:pt x="4189469" y="2499259"/>
                </a:cubicBezTo>
                <a:cubicBezTo>
                  <a:pt x="4145678" y="2538112"/>
                  <a:pt x="4100126" y="2578379"/>
                  <a:pt x="4053425" y="2616746"/>
                </a:cubicBezTo>
                <a:cubicBezTo>
                  <a:pt x="3879048" y="2760998"/>
                  <a:pt x="3654106" y="2781570"/>
                  <a:pt x="3495646" y="2667520"/>
                </a:cubicBezTo>
                <a:cubicBezTo>
                  <a:pt x="3436665" y="2622551"/>
                  <a:pt x="3382595" y="2571517"/>
                  <a:pt x="3334294" y="2515289"/>
                </a:cubicBezTo>
                <a:cubicBezTo>
                  <a:pt x="3300311" y="2478538"/>
                  <a:pt x="3264798" y="2440486"/>
                  <a:pt x="3226562" y="2406635"/>
                </a:cubicBezTo>
                <a:cubicBezTo>
                  <a:pt x="3101947" y="2295801"/>
                  <a:pt x="2929907" y="2252190"/>
                  <a:pt x="2763712" y="2210287"/>
                </a:cubicBezTo>
                <a:cubicBezTo>
                  <a:pt x="2544689" y="2155006"/>
                  <a:pt x="2318937" y="2097782"/>
                  <a:pt x="2194625" y="1887811"/>
                </a:cubicBezTo>
                <a:cubicBezTo>
                  <a:pt x="2185530" y="1872578"/>
                  <a:pt x="2177227" y="1856891"/>
                  <a:pt x="2169808" y="1840829"/>
                </a:cubicBezTo>
                <a:cubicBezTo>
                  <a:pt x="2009087" y="1499166"/>
                  <a:pt x="2249908" y="1040853"/>
                  <a:pt x="2541817" y="759777"/>
                </a:cubicBezTo>
                <a:cubicBezTo>
                  <a:pt x="2561397" y="740806"/>
                  <a:pt x="2581675" y="721794"/>
                  <a:pt x="2601668" y="702913"/>
                </a:cubicBezTo>
                <a:cubicBezTo>
                  <a:pt x="2744412" y="568544"/>
                  <a:pt x="2891850" y="429567"/>
                  <a:pt x="2972089" y="251681"/>
                </a:cubicBezTo>
                <a:cubicBezTo>
                  <a:pt x="2985495" y="222328"/>
                  <a:pt x="2996809" y="191231"/>
                  <a:pt x="3008050" y="161336"/>
                </a:cubicBezTo>
                <a:cubicBezTo>
                  <a:pt x="3025226" y="110076"/>
                  <a:pt x="3046642" y="60315"/>
                  <a:pt x="3072142" y="12598"/>
                </a:cubicBezTo>
                <a:close/>
                <a:moveTo>
                  <a:pt x="2981688" y="0"/>
                </a:moveTo>
                <a:lnTo>
                  <a:pt x="3019161" y="0"/>
                </a:lnTo>
                <a:lnTo>
                  <a:pt x="2978267" y="92913"/>
                </a:lnTo>
                <a:cubicBezTo>
                  <a:pt x="2966218" y="125896"/>
                  <a:pt x="2953259" y="159779"/>
                  <a:pt x="2938671" y="192827"/>
                </a:cubicBezTo>
                <a:cubicBezTo>
                  <a:pt x="2849049" y="390621"/>
                  <a:pt x="2686994" y="543099"/>
                  <a:pt x="2530257" y="690201"/>
                </a:cubicBezTo>
                <a:cubicBezTo>
                  <a:pt x="2508757" y="710282"/>
                  <a:pt x="2487261" y="730420"/>
                  <a:pt x="2466208" y="750620"/>
                </a:cubicBezTo>
                <a:cubicBezTo>
                  <a:pt x="2244846" y="962208"/>
                  <a:pt x="1878359" y="1468369"/>
                  <a:pt x="2069506" y="1872133"/>
                </a:cubicBezTo>
                <a:cubicBezTo>
                  <a:pt x="2188587" y="2123997"/>
                  <a:pt x="2429060" y="2183580"/>
                  <a:pt x="2683688" y="2246947"/>
                </a:cubicBezTo>
                <a:cubicBezTo>
                  <a:pt x="2868642" y="2293629"/>
                  <a:pt x="3058754" y="2340200"/>
                  <a:pt x="3199511" y="2466947"/>
                </a:cubicBezTo>
                <a:cubicBezTo>
                  <a:pt x="3241151" y="2505469"/>
                  <a:pt x="3280794" y="2546082"/>
                  <a:pt x="3318280" y="2588641"/>
                </a:cubicBezTo>
                <a:cubicBezTo>
                  <a:pt x="3368015" y="2647574"/>
                  <a:pt x="3423757" y="2701193"/>
                  <a:pt x="3484625" y="2748608"/>
                </a:cubicBezTo>
                <a:lnTo>
                  <a:pt x="3484941" y="2749163"/>
                </a:lnTo>
                <a:cubicBezTo>
                  <a:pt x="3643333" y="2864366"/>
                  <a:pt x="3866803" y="2845025"/>
                  <a:pt x="4042233" y="2703857"/>
                </a:cubicBezTo>
                <a:cubicBezTo>
                  <a:pt x="4089265" y="2664185"/>
                  <a:pt x="4136077" y="2623545"/>
                  <a:pt x="4181295" y="2584580"/>
                </a:cubicBezTo>
                <a:cubicBezTo>
                  <a:pt x="4309303" y="2474800"/>
                  <a:pt x="4428761" y="2371937"/>
                  <a:pt x="4567567" y="2296762"/>
                </a:cubicBezTo>
                <a:cubicBezTo>
                  <a:pt x="4583014" y="2288350"/>
                  <a:pt x="4597448" y="2282018"/>
                  <a:pt x="4611463" y="2273716"/>
                </a:cubicBezTo>
                <a:lnTo>
                  <a:pt x="4619161" y="2269578"/>
                </a:lnTo>
                <a:lnTo>
                  <a:pt x="4619161" y="2306094"/>
                </a:lnTo>
                <a:lnTo>
                  <a:pt x="4582151" y="2325793"/>
                </a:lnTo>
                <a:cubicBezTo>
                  <a:pt x="4446365" y="2399180"/>
                  <a:pt x="4328378" y="2500812"/>
                  <a:pt x="4203417" y="2608773"/>
                </a:cubicBezTo>
                <a:cubicBezTo>
                  <a:pt x="4158566" y="2649002"/>
                  <a:pt x="4111583" y="2689379"/>
                  <a:pt x="4063533" y="2728534"/>
                </a:cubicBezTo>
                <a:cubicBezTo>
                  <a:pt x="3876497" y="2882125"/>
                  <a:pt x="3635595" y="2901445"/>
                  <a:pt x="3464504" y="2776030"/>
                </a:cubicBezTo>
                <a:cubicBezTo>
                  <a:pt x="3401930" y="2727324"/>
                  <a:pt x="3344507" y="2672379"/>
                  <a:pt x="3293153" y="2612010"/>
                </a:cubicBezTo>
                <a:cubicBezTo>
                  <a:pt x="3256178" y="2571504"/>
                  <a:pt x="3218133" y="2529772"/>
                  <a:pt x="3176810" y="2492578"/>
                </a:cubicBezTo>
                <a:cubicBezTo>
                  <a:pt x="3042206" y="2371784"/>
                  <a:pt x="2855823" y="2325212"/>
                  <a:pt x="2675254" y="2280377"/>
                </a:cubicBezTo>
                <a:cubicBezTo>
                  <a:pt x="2439454" y="2222458"/>
                  <a:pt x="2197068" y="2162173"/>
                  <a:pt x="2064173" y="1937699"/>
                </a:cubicBezTo>
                <a:cubicBezTo>
                  <a:pt x="2054942" y="1922125"/>
                  <a:pt x="2047939" y="1905220"/>
                  <a:pt x="2038382" y="1889082"/>
                </a:cubicBezTo>
                <a:cubicBezTo>
                  <a:pt x="1864614" y="1522286"/>
                  <a:pt x="2125238" y="1029709"/>
                  <a:pt x="2440756" y="727666"/>
                </a:cubicBezTo>
                <a:cubicBezTo>
                  <a:pt x="2462225" y="707558"/>
                  <a:pt x="2483559" y="687165"/>
                  <a:pt x="2505340" y="666893"/>
                </a:cubicBezTo>
                <a:cubicBezTo>
                  <a:pt x="2659829" y="522264"/>
                  <a:pt x="2819513" y="372646"/>
                  <a:pt x="2905797" y="180545"/>
                </a:cubicBezTo>
                <a:cubicBezTo>
                  <a:pt x="2920378" y="149368"/>
                  <a:pt x="2933053" y="115618"/>
                  <a:pt x="2945116" y="83366"/>
                </a:cubicBezTo>
                <a:close/>
                <a:moveTo>
                  <a:pt x="2887819" y="0"/>
                </a:moveTo>
                <a:lnTo>
                  <a:pt x="2923249" y="0"/>
                </a:lnTo>
                <a:lnTo>
                  <a:pt x="2916967" y="14408"/>
                </a:lnTo>
                <a:cubicBezTo>
                  <a:pt x="2903650" y="49628"/>
                  <a:pt x="2890536" y="85802"/>
                  <a:pt x="2874396" y="121220"/>
                </a:cubicBezTo>
                <a:cubicBezTo>
                  <a:pt x="2778924" y="333567"/>
                  <a:pt x="2604400" y="496376"/>
                  <a:pt x="2435664" y="653903"/>
                </a:cubicBezTo>
                <a:cubicBezTo>
                  <a:pt x="2412694" y="675269"/>
                  <a:pt x="2391074" y="695796"/>
                  <a:pt x="2367166" y="718095"/>
                </a:cubicBezTo>
                <a:cubicBezTo>
                  <a:pt x="2129519" y="944132"/>
                  <a:pt x="1734436" y="1486023"/>
                  <a:pt x="1941798" y="1923408"/>
                </a:cubicBezTo>
                <a:cubicBezTo>
                  <a:pt x="2068378" y="2189255"/>
                  <a:pt x="2325584" y="2252593"/>
                  <a:pt x="2597023" y="2319344"/>
                </a:cubicBezTo>
                <a:cubicBezTo>
                  <a:pt x="2795715" y="2367845"/>
                  <a:pt x="3000835" y="2418460"/>
                  <a:pt x="3151549" y="2555194"/>
                </a:cubicBezTo>
                <a:cubicBezTo>
                  <a:pt x="3196298" y="2597246"/>
                  <a:pt x="3238865" y="2641553"/>
                  <a:pt x="3279102" y="2687930"/>
                </a:cubicBezTo>
                <a:cubicBezTo>
                  <a:pt x="3331865" y="2750982"/>
                  <a:pt x="3390844" y="2808576"/>
                  <a:pt x="3455128" y="2859899"/>
                </a:cubicBezTo>
                <a:cubicBezTo>
                  <a:pt x="3625029" y="2984536"/>
                  <a:pt x="3864075" y="2967042"/>
                  <a:pt x="4050467" y="2816795"/>
                </a:cubicBezTo>
                <a:cubicBezTo>
                  <a:pt x="4099247" y="2777569"/>
                  <a:pt x="4147777" y="2736636"/>
                  <a:pt x="4194256" y="2697299"/>
                </a:cubicBezTo>
                <a:cubicBezTo>
                  <a:pt x="4331923" y="2580703"/>
                  <a:pt x="4461888" y="2470506"/>
                  <a:pt x="4613485" y="2389968"/>
                </a:cubicBezTo>
                <a:lnTo>
                  <a:pt x="4619161" y="2386995"/>
                </a:lnTo>
                <a:lnTo>
                  <a:pt x="4619161" y="2425788"/>
                </a:lnTo>
                <a:lnTo>
                  <a:pt x="4523173" y="2482928"/>
                </a:lnTo>
                <a:cubicBezTo>
                  <a:pt x="4417623" y="2552407"/>
                  <a:pt x="4319812" y="2635324"/>
                  <a:pt x="4217685" y="2721825"/>
                </a:cubicBezTo>
                <a:cubicBezTo>
                  <a:pt x="4170917" y="2761345"/>
                  <a:pt x="4123671" y="2801875"/>
                  <a:pt x="4073250" y="2842071"/>
                </a:cubicBezTo>
                <a:cubicBezTo>
                  <a:pt x="3873840" y="3002994"/>
                  <a:pt x="3617145" y="3021321"/>
                  <a:pt x="3437013" y="2887613"/>
                </a:cubicBezTo>
                <a:cubicBezTo>
                  <a:pt x="3370971" y="2834785"/>
                  <a:pt x="3310316" y="2775594"/>
                  <a:pt x="3255961" y="2710855"/>
                </a:cubicBezTo>
                <a:cubicBezTo>
                  <a:pt x="3216602" y="2666967"/>
                  <a:pt x="3175562" y="2621476"/>
                  <a:pt x="3131155" y="2580941"/>
                </a:cubicBezTo>
                <a:cubicBezTo>
                  <a:pt x="2987167" y="2450559"/>
                  <a:pt x="2785659" y="2400388"/>
                  <a:pt x="2591185" y="2352706"/>
                </a:cubicBezTo>
                <a:cubicBezTo>
                  <a:pt x="2341359" y="2290564"/>
                  <a:pt x="2081490" y="2227677"/>
                  <a:pt x="1939851" y="1988447"/>
                </a:cubicBezTo>
                <a:cubicBezTo>
                  <a:pt x="1930486" y="1972590"/>
                  <a:pt x="1923130" y="1955151"/>
                  <a:pt x="1913220" y="1938479"/>
                </a:cubicBezTo>
                <a:cubicBezTo>
                  <a:pt x="1696896" y="1484657"/>
                  <a:pt x="2101261" y="926518"/>
                  <a:pt x="2345101" y="694615"/>
                </a:cubicBezTo>
                <a:cubicBezTo>
                  <a:pt x="2367938" y="672965"/>
                  <a:pt x="2389810" y="652277"/>
                  <a:pt x="2413718" y="629978"/>
                </a:cubicBezTo>
                <a:cubicBezTo>
                  <a:pt x="2579357" y="475385"/>
                  <a:pt x="2751755" y="314601"/>
                  <a:pt x="2844489" y="108263"/>
                </a:cubicBezTo>
                <a:cubicBezTo>
                  <a:pt x="2860018" y="74341"/>
                  <a:pt x="2873265" y="38454"/>
                  <a:pt x="2886329" y="3393"/>
                </a:cubicBezTo>
                <a:close/>
                <a:moveTo>
                  <a:pt x="2794599" y="0"/>
                </a:moveTo>
                <a:lnTo>
                  <a:pt x="2830106" y="0"/>
                </a:lnTo>
                <a:lnTo>
                  <a:pt x="2810938" y="49124"/>
                </a:lnTo>
                <a:cubicBezTo>
                  <a:pt x="2709173" y="275903"/>
                  <a:pt x="2522338" y="449301"/>
                  <a:pt x="2341890" y="617114"/>
                </a:cubicBezTo>
                <a:cubicBezTo>
                  <a:pt x="2316596" y="640228"/>
                  <a:pt x="2292819" y="662754"/>
                  <a:pt x="2268911" y="685053"/>
                </a:cubicBezTo>
                <a:cubicBezTo>
                  <a:pt x="2013730" y="926637"/>
                  <a:pt x="1591931" y="1505429"/>
                  <a:pt x="1813371" y="1971011"/>
                </a:cubicBezTo>
                <a:cubicBezTo>
                  <a:pt x="1947963" y="2253557"/>
                  <a:pt x="2221762" y="2319258"/>
                  <a:pt x="2510718" y="2389248"/>
                </a:cubicBezTo>
                <a:cubicBezTo>
                  <a:pt x="2724324" y="2440388"/>
                  <a:pt x="2943814" y="2493932"/>
                  <a:pt x="3104955" y="2640740"/>
                </a:cubicBezTo>
                <a:cubicBezTo>
                  <a:pt x="3152836" y="2686009"/>
                  <a:pt x="3198240" y="2733825"/>
                  <a:pt x="3240945" y="2783989"/>
                </a:cubicBezTo>
                <a:cubicBezTo>
                  <a:pt x="3297064" y="2851450"/>
                  <a:pt x="3359558" y="2913373"/>
                  <a:pt x="3427598" y="2968856"/>
                </a:cubicBezTo>
                <a:cubicBezTo>
                  <a:pt x="3606547" y="3104382"/>
                  <a:pt x="3861268" y="3088329"/>
                  <a:pt x="4062180" y="2928737"/>
                </a:cubicBezTo>
                <a:cubicBezTo>
                  <a:pt x="4112216" y="2889138"/>
                  <a:pt x="4159901" y="2848721"/>
                  <a:pt x="4209831" y="2807706"/>
                </a:cubicBezTo>
                <a:cubicBezTo>
                  <a:pt x="4321381" y="2714508"/>
                  <a:pt x="4428382" y="2625248"/>
                  <a:pt x="4544141" y="2550281"/>
                </a:cubicBezTo>
                <a:lnTo>
                  <a:pt x="4619161" y="2506329"/>
                </a:lnTo>
                <a:lnTo>
                  <a:pt x="4619161" y="2544876"/>
                </a:lnTo>
                <a:lnTo>
                  <a:pt x="4561157" y="2578750"/>
                </a:lnTo>
                <a:cubicBezTo>
                  <a:pt x="4447040" y="2652371"/>
                  <a:pt x="4340980" y="2740378"/>
                  <a:pt x="4230920" y="2833243"/>
                </a:cubicBezTo>
                <a:cubicBezTo>
                  <a:pt x="4182772" y="2873580"/>
                  <a:pt x="4133182" y="2915117"/>
                  <a:pt x="4082590" y="2955051"/>
                </a:cubicBezTo>
                <a:cubicBezTo>
                  <a:pt x="3871322" y="3124095"/>
                  <a:pt x="3598635" y="3141198"/>
                  <a:pt x="3407691" y="2995421"/>
                </a:cubicBezTo>
                <a:cubicBezTo>
                  <a:pt x="3337815" y="2939136"/>
                  <a:pt x="3273830" y="2875947"/>
                  <a:pt x="3216639" y="2806873"/>
                </a:cubicBezTo>
                <a:cubicBezTo>
                  <a:pt x="3174546" y="2757748"/>
                  <a:pt x="3129921" y="2710844"/>
                  <a:pt x="3082983" y="2666301"/>
                </a:cubicBezTo>
                <a:cubicBezTo>
                  <a:pt x="2928786" y="2524990"/>
                  <a:pt x="2713397" y="2472710"/>
                  <a:pt x="2505013" y="2422176"/>
                </a:cubicBezTo>
                <a:cubicBezTo>
                  <a:pt x="2238139" y="2357544"/>
                  <a:pt x="1962994" y="2290814"/>
                  <a:pt x="1812611" y="2036829"/>
                </a:cubicBezTo>
                <a:cubicBezTo>
                  <a:pt x="1802892" y="2020436"/>
                  <a:pt x="1793574" y="2003407"/>
                  <a:pt x="1785004" y="1985222"/>
                </a:cubicBezTo>
                <a:cubicBezTo>
                  <a:pt x="1553506" y="1501956"/>
                  <a:pt x="1984970" y="907475"/>
                  <a:pt x="2246599" y="659864"/>
                </a:cubicBezTo>
                <a:cubicBezTo>
                  <a:pt x="2271729" y="636498"/>
                  <a:pt x="2295637" y="614198"/>
                  <a:pt x="2319576" y="591924"/>
                </a:cubicBezTo>
                <a:cubicBezTo>
                  <a:pt x="2497586" y="426304"/>
                  <a:pt x="2681727" y="255259"/>
                  <a:pt x="2780636" y="34935"/>
                </a:cubicBezTo>
                <a:close/>
                <a:moveTo>
                  <a:pt x="2694369" y="0"/>
                </a:moveTo>
                <a:lnTo>
                  <a:pt x="2734570" y="0"/>
                </a:lnTo>
                <a:lnTo>
                  <a:pt x="2650931" y="148061"/>
                </a:lnTo>
                <a:cubicBezTo>
                  <a:pt x="2540253" y="310057"/>
                  <a:pt x="2392086" y="447169"/>
                  <a:pt x="2248200" y="580292"/>
                </a:cubicBezTo>
                <a:cubicBezTo>
                  <a:pt x="2222413" y="604400"/>
                  <a:pt x="2196718" y="628093"/>
                  <a:pt x="2171215" y="652067"/>
                </a:cubicBezTo>
                <a:cubicBezTo>
                  <a:pt x="1899437" y="908264"/>
                  <a:pt x="1448550" y="1523840"/>
                  <a:pt x="1687508" y="2018959"/>
                </a:cubicBezTo>
                <a:cubicBezTo>
                  <a:pt x="1831212" y="2317526"/>
                  <a:pt x="2120572" y="2386936"/>
                  <a:pt x="2426799" y="2460386"/>
                </a:cubicBezTo>
                <a:cubicBezTo>
                  <a:pt x="2653330" y="2514552"/>
                  <a:pt x="2887719" y="2570724"/>
                  <a:pt x="3058438" y="2728118"/>
                </a:cubicBezTo>
                <a:cubicBezTo>
                  <a:pt x="3109476" y="2776905"/>
                  <a:pt x="3157875" y="2828368"/>
                  <a:pt x="3203503" y="2882227"/>
                </a:cubicBezTo>
                <a:cubicBezTo>
                  <a:pt x="3262096" y="2953867"/>
                  <a:pt x="3327611" y="3019570"/>
                  <a:pt x="3399084" y="3078429"/>
                </a:cubicBezTo>
                <a:cubicBezTo>
                  <a:pt x="3588338" y="3224472"/>
                  <a:pt x="3858583" y="3209558"/>
                  <a:pt x="4070450" y="3039061"/>
                </a:cubicBezTo>
                <a:cubicBezTo>
                  <a:pt x="4121041" y="2999128"/>
                  <a:pt x="4170975" y="2958115"/>
                  <a:pt x="4220763" y="2916806"/>
                </a:cubicBezTo>
                <a:cubicBezTo>
                  <a:pt x="4340920" y="2817967"/>
                  <a:pt x="4455984" y="2723172"/>
                  <a:pt x="4580703" y="2643638"/>
                </a:cubicBezTo>
                <a:lnTo>
                  <a:pt x="4619161" y="2621478"/>
                </a:lnTo>
                <a:lnTo>
                  <a:pt x="4619161" y="2663362"/>
                </a:lnTo>
                <a:lnTo>
                  <a:pt x="4599694" y="2674588"/>
                </a:lnTo>
                <a:cubicBezTo>
                  <a:pt x="4476820" y="2752975"/>
                  <a:pt x="4362712" y="2846788"/>
                  <a:pt x="4243989" y="2944790"/>
                </a:cubicBezTo>
                <a:cubicBezTo>
                  <a:pt x="4194225" y="2986064"/>
                  <a:pt x="4142914" y="3027896"/>
                  <a:pt x="4092493" y="3068091"/>
                </a:cubicBezTo>
                <a:cubicBezTo>
                  <a:pt x="3867234" y="3246175"/>
                  <a:pt x="3581076" y="3260541"/>
                  <a:pt x="3378060" y="3105657"/>
                </a:cubicBezTo>
                <a:cubicBezTo>
                  <a:pt x="3304785" y="3045311"/>
                  <a:pt x="3237519" y="2978055"/>
                  <a:pt x="3177160" y="2904849"/>
                </a:cubicBezTo>
                <a:cubicBezTo>
                  <a:pt x="3132454" y="2851918"/>
                  <a:pt x="3084952" y="2801416"/>
                  <a:pt x="3034893" y="2753497"/>
                </a:cubicBezTo>
                <a:cubicBezTo>
                  <a:pt x="2870999" y="2602044"/>
                  <a:pt x="2640800" y="2546722"/>
                  <a:pt x="2418373" y="2493823"/>
                </a:cubicBezTo>
                <a:cubicBezTo>
                  <a:pt x="2135851" y="2425901"/>
                  <a:pt x="1843849" y="2355802"/>
                  <a:pt x="1684749" y="2087029"/>
                </a:cubicBezTo>
                <a:cubicBezTo>
                  <a:pt x="1674869" y="2070384"/>
                  <a:pt x="1665229" y="2052849"/>
                  <a:pt x="1656361" y="2034068"/>
                </a:cubicBezTo>
                <a:cubicBezTo>
                  <a:pt x="1409336" y="1520880"/>
                  <a:pt x="1869537" y="889084"/>
                  <a:pt x="2146989" y="626174"/>
                </a:cubicBezTo>
                <a:cubicBezTo>
                  <a:pt x="2172777" y="602066"/>
                  <a:pt x="2198440" y="578347"/>
                  <a:pt x="2224389" y="554492"/>
                </a:cubicBezTo>
                <a:cubicBezTo>
                  <a:pt x="2366725" y="422558"/>
                  <a:pt x="2512795" y="287392"/>
                  <a:pt x="2621317" y="129015"/>
                </a:cubicBezTo>
                <a:close/>
                <a:moveTo>
                  <a:pt x="2591622" y="0"/>
                </a:moveTo>
                <a:lnTo>
                  <a:pt x="2630032" y="0"/>
                </a:lnTo>
                <a:lnTo>
                  <a:pt x="2581532" y="85900"/>
                </a:lnTo>
                <a:cubicBezTo>
                  <a:pt x="2464321" y="257388"/>
                  <a:pt x="2307266" y="402320"/>
                  <a:pt x="2154312" y="543571"/>
                </a:cubicBezTo>
                <a:cubicBezTo>
                  <a:pt x="2126890" y="568654"/>
                  <a:pt x="2099722" y="593633"/>
                  <a:pt x="2072718" y="618866"/>
                </a:cubicBezTo>
                <a:cubicBezTo>
                  <a:pt x="1784131" y="890538"/>
                  <a:pt x="1305031" y="1542404"/>
                  <a:pt x="1559176" y="2067640"/>
                </a:cubicBezTo>
                <a:cubicBezTo>
                  <a:pt x="1710848" y="2382149"/>
                  <a:pt x="2017033" y="2454902"/>
                  <a:pt x="2340620" y="2531341"/>
                </a:cubicBezTo>
                <a:cubicBezTo>
                  <a:pt x="2580625" y="2590120"/>
                  <a:pt x="2830274" y="2647584"/>
                  <a:pt x="3010861" y="2815383"/>
                </a:cubicBezTo>
                <a:cubicBezTo>
                  <a:pt x="3064854" y="2867563"/>
                  <a:pt x="3116081" y="2922525"/>
                  <a:pt x="3164363" y="2980007"/>
                </a:cubicBezTo>
                <a:cubicBezTo>
                  <a:pt x="3225994" y="3055939"/>
                  <a:pt x="3294866" y="3125721"/>
                  <a:pt x="3370061" y="3188322"/>
                </a:cubicBezTo>
                <a:cubicBezTo>
                  <a:pt x="3570174" y="3344545"/>
                  <a:pt x="3855998" y="3331482"/>
                  <a:pt x="4081281" y="3154137"/>
                </a:cubicBezTo>
                <a:cubicBezTo>
                  <a:pt x="4133518" y="3113237"/>
                  <a:pt x="4185385" y="3071070"/>
                  <a:pt x="4235319" y="3030056"/>
                </a:cubicBezTo>
                <a:cubicBezTo>
                  <a:pt x="4321511" y="2959996"/>
                  <a:pt x="4405125" y="2892020"/>
                  <a:pt x="4490923" y="2829537"/>
                </a:cubicBezTo>
                <a:lnTo>
                  <a:pt x="4619161" y="2742190"/>
                </a:lnTo>
                <a:lnTo>
                  <a:pt x="4619161" y="2783117"/>
                </a:lnTo>
                <a:lnTo>
                  <a:pt x="4508759" y="2858579"/>
                </a:lnTo>
                <a:cubicBezTo>
                  <a:pt x="4424100" y="2920480"/>
                  <a:pt x="4341512" y="2987851"/>
                  <a:pt x="4256309" y="3056774"/>
                </a:cubicBezTo>
                <a:cubicBezTo>
                  <a:pt x="4205292" y="3098426"/>
                  <a:pt x="4153980" y="3140258"/>
                  <a:pt x="4101743" y="3181158"/>
                </a:cubicBezTo>
                <a:cubicBezTo>
                  <a:pt x="3863896" y="3367433"/>
                  <a:pt x="3561416" y="3381108"/>
                  <a:pt x="3349414" y="3218641"/>
                </a:cubicBezTo>
                <a:cubicBezTo>
                  <a:pt x="3272623" y="3154516"/>
                  <a:pt x="3202107" y="3083275"/>
                  <a:pt x="3138833" y="3005831"/>
                </a:cubicBezTo>
                <a:cubicBezTo>
                  <a:pt x="3091488" y="2949127"/>
                  <a:pt x="3041109" y="2895024"/>
                  <a:pt x="2987932" y="2843734"/>
                </a:cubicBezTo>
                <a:cubicBezTo>
                  <a:pt x="2813587" y="2681470"/>
                  <a:pt x="2569045" y="2623188"/>
                  <a:pt x="2332510" y="2567154"/>
                </a:cubicBezTo>
                <a:cubicBezTo>
                  <a:pt x="2033773" y="2496321"/>
                  <a:pt x="1725557" y="2423310"/>
                  <a:pt x="1557713" y="2139782"/>
                </a:cubicBezTo>
                <a:cubicBezTo>
                  <a:pt x="1546560" y="2120905"/>
                  <a:pt x="1538363" y="2102114"/>
                  <a:pt x="1527537" y="2083803"/>
                </a:cubicBezTo>
                <a:cubicBezTo>
                  <a:pt x="1264658" y="1540069"/>
                  <a:pt x="1753616" y="872795"/>
                  <a:pt x="2048943" y="595634"/>
                </a:cubicBezTo>
                <a:cubicBezTo>
                  <a:pt x="2075950" y="570402"/>
                  <a:pt x="2102954" y="545169"/>
                  <a:pt x="2130405" y="520057"/>
                </a:cubicBezTo>
                <a:cubicBezTo>
                  <a:pt x="2281529" y="380449"/>
                  <a:pt x="2436910" y="238105"/>
                  <a:pt x="2552157" y="69941"/>
                </a:cubicBezTo>
                <a:close/>
                <a:moveTo>
                  <a:pt x="2487328" y="0"/>
                </a:moveTo>
                <a:lnTo>
                  <a:pt x="2526299" y="0"/>
                </a:lnTo>
                <a:lnTo>
                  <a:pt x="2512642" y="24125"/>
                </a:lnTo>
                <a:cubicBezTo>
                  <a:pt x="2388803" y="204939"/>
                  <a:pt x="2222948" y="357792"/>
                  <a:pt x="2060785" y="507004"/>
                </a:cubicBezTo>
                <a:cubicBezTo>
                  <a:pt x="2031859" y="533345"/>
                  <a:pt x="2003351" y="559836"/>
                  <a:pt x="1975155" y="586163"/>
                </a:cubicBezTo>
                <a:cubicBezTo>
                  <a:pt x="1275422" y="1240866"/>
                  <a:pt x="1313449" y="1873063"/>
                  <a:pt x="1431324" y="2116031"/>
                </a:cubicBezTo>
                <a:cubicBezTo>
                  <a:pt x="1592361" y="2446396"/>
                  <a:pt x="1913782" y="2522294"/>
                  <a:pt x="2254805" y="2602506"/>
                </a:cubicBezTo>
                <a:cubicBezTo>
                  <a:pt x="2509900" y="2662264"/>
                  <a:pt x="2773271" y="2724176"/>
                  <a:pt x="2963489" y="2902500"/>
                </a:cubicBezTo>
                <a:cubicBezTo>
                  <a:pt x="3020720" y="2957826"/>
                  <a:pt x="3074860" y="3016254"/>
                  <a:pt x="3125696" y="3077489"/>
                </a:cubicBezTo>
                <a:cubicBezTo>
                  <a:pt x="3190466" y="3157583"/>
                  <a:pt x="3262623" y="3231437"/>
                  <a:pt x="3341242" y="3298065"/>
                </a:cubicBezTo>
                <a:cubicBezTo>
                  <a:pt x="3552893" y="3463694"/>
                  <a:pt x="3852786" y="3451915"/>
                  <a:pt x="4090343" y="3265825"/>
                </a:cubicBezTo>
                <a:cubicBezTo>
                  <a:pt x="4143426" y="3224406"/>
                  <a:pt x="4195704" y="3182384"/>
                  <a:pt x="4247451" y="3140663"/>
                </a:cubicBezTo>
                <a:cubicBezTo>
                  <a:pt x="4338340" y="3067270"/>
                  <a:pt x="4427251" y="2995693"/>
                  <a:pt x="4518804" y="2929753"/>
                </a:cubicBezTo>
                <a:lnTo>
                  <a:pt x="4619161" y="2862168"/>
                </a:lnTo>
                <a:lnTo>
                  <a:pt x="4619161" y="2905212"/>
                </a:lnTo>
                <a:lnTo>
                  <a:pt x="4538159" y="2959789"/>
                </a:lnTo>
                <a:cubicBezTo>
                  <a:pt x="4447745" y="3024823"/>
                  <a:pt x="4359667" y="3095444"/>
                  <a:pt x="4269103" y="3168463"/>
                </a:cubicBezTo>
                <a:cubicBezTo>
                  <a:pt x="4216824" y="3210485"/>
                  <a:pt x="4164519" y="3252538"/>
                  <a:pt x="4111170" y="3294107"/>
                </a:cubicBezTo>
                <a:cubicBezTo>
                  <a:pt x="3861200" y="3488652"/>
                  <a:pt x="3542997" y="3500956"/>
                  <a:pt x="3319495" y="3324597"/>
                </a:cubicBezTo>
                <a:cubicBezTo>
                  <a:pt x="3238977" y="3256617"/>
                  <a:pt x="3165132" y="3181155"/>
                  <a:pt x="3098893" y="3099261"/>
                </a:cubicBezTo>
                <a:cubicBezTo>
                  <a:pt x="3048875" y="3038920"/>
                  <a:pt x="2995585" y="2981354"/>
                  <a:pt x="2939257" y="2926829"/>
                </a:cubicBezTo>
                <a:cubicBezTo>
                  <a:pt x="2756527" y="2754758"/>
                  <a:pt x="2497489" y="2693987"/>
                  <a:pt x="2247030" y="2635144"/>
                </a:cubicBezTo>
                <a:cubicBezTo>
                  <a:pt x="1932356" y="2561148"/>
                  <a:pt x="1607344" y="2484824"/>
                  <a:pt x="1430918" y="2186793"/>
                </a:cubicBezTo>
                <a:cubicBezTo>
                  <a:pt x="1420124" y="2168567"/>
                  <a:pt x="1410151" y="2149854"/>
                  <a:pt x="1400994" y="2130652"/>
                </a:cubicBezTo>
                <a:cubicBezTo>
                  <a:pt x="1122689" y="1557692"/>
                  <a:pt x="1639788" y="853401"/>
                  <a:pt x="1952112" y="560989"/>
                </a:cubicBezTo>
                <a:cubicBezTo>
                  <a:pt x="1980340" y="534690"/>
                  <a:pt x="2009074" y="508067"/>
                  <a:pt x="2038026" y="481695"/>
                </a:cubicBezTo>
                <a:cubicBezTo>
                  <a:pt x="2197958" y="334393"/>
                  <a:pt x="2362150" y="183301"/>
                  <a:pt x="2484012" y="5851"/>
                </a:cubicBezTo>
                <a:close/>
                <a:moveTo>
                  <a:pt x="2370042" y="0"/>
                </a:moveTo>
                <a:lnTo>
                  <a:pt x="2412986" y="0"/>
                </a:lnTo>
                <a:lnTo>
                  <a:pt x="2299754" y="143161"/>
                </a:lnTo>
                <a:cubicBezTo>
                  <a:pt x="2196503" y="258907"/>
                  <a:pt x="2080677" y="365251"/>
                  <a:pt x="1966742" y="469648"/>
                </a:cubicBezTo>
                <a:cubicBezTo>
                  <a:pt x="1936595" y="497057"/>
                  <a:pt x="1906644" y="524804"/>
                  <a:pt x="1876661" y="552524"/>
                </a:cubicBezTo>
                <a:cubicBezTo>
                  <a:pt x="1653265" y="761868"/>
                  <a:pt x="1472753" y="1012489"/>
                  <a:pt x="1345238" y="1290375"/>
                </a:cubicBezTo>
                <a:cubicBezTo>
                  <a:pt x="1243703" y="1520000"/>
                  <a:pt x="1154003" y="1857436"/>
                  <a:pt x="1303724" y="2164259"/>
                </a:cubicBezTo>
                <a:cubicBezTo>
                  <a:pt x="1472893" y="2510877"/>
                  <a:pt x="1811140" y="2590117"/>
                  <a:pt x="2169238" y="2673452"/>
                </a:cubicBezTo>
                <a:cubicBezTo>
                  <a:pt x="2438255" y="2736071"/>
                  <a:pt x="2715996" y="2800913"/>
                  <a:pt x="2916174" y="2989227"/>
                </a:cubicBezTo>
                <a:cubicBezTo>
                  <a:pt x="2976530" y="3047930"/>
                  <a:pt x="3033546" y="3109958"/>
                  <a:pt x="3086992" y="3174992"/>
                </a:cubicBezTo>
                <a:cubicBezTo>
                  <a:pt x="3154816" y="3259507"/>
                  <a:pt x="3230437" y="3337479"/>
                  <a:pt x="3312852" y="3407914"/>
                </a:cubicBezTo>
                <a:cubicBezTo>
                  <a:pt x="3533523" y="3584463"/>
                  <a:pt x="3850056" y="3573159"/>
                  <a:pt x="4099045" y="3380666"/>
                </a:cubicBezTo>
                <a:cubicBezTo>
                  <a:pt x="4153214" y="3338613"/>
                  <a:pt x="4206219" y="3296517"/>
                  <a:pt x="4259052" y="3254161"/>
                </a:cubicBezTo>
                <a:cubicBezTo>
                  <a:pt x="4356251" y="3176659"/>
                  <a:pt x="4450730" y="3101323"/>
                  <a:pt x="4547928" y="3031995"/>
                </a:cubicBezTo>
                <a:lnTo>
                  <a:pt x="4619161" y="2984508"/>
                </a:lnTo>
                <a:lnTo>
                  <a:pt x="4619161" y="3025595"/>
                </a:lnTo>
                <a:lnTo>
                  <a:pt x="4567707" y="3059934"/>
                </a:lnTo>
                <a:cubicBezTo>
                  <a:pt x="4471452" y="3128658"/>
                  <a:pt x="4377692" y="3203475"/>
                  <a:pt x="4281330" y="3280478"/>
                </a:cubicBezTo>
                <a:cubicBezTo>
                  <a:pt x="4228323" y="3322570"/>
                  <a:pt x="4174934" y="3365260"/>
                  <a:pt x="4120593" y="3407052"/>
                </a:cubicBezTo>
                <a:cubicBezTo>
                  <a:pt x="3858032" y="3609785"/>
                  <a:pt x="3524738" y="3621055"/>
                  <a:pt x="3290812" y="3434627"/>
                </a:cubicBezTo>
                <a:cubicBezTo>
                  <a:pt x="3206599" y="3363038"/>
                  <a:pt x="3129414" y="3283623"/>
                  <a:pt x="3060240" y="3197473"/>
                </a:cubicBezTo>
                <a:cubicBezTo>
                  <a:pt x="3007565" y="3133507"/>
                  <a:pt x="2951450" y="3072444"/>
                  <a:pt x="2892167" y="3014528"/>
                </a:cubicBezTo>
                <a:cubicBezTo>
                  <a:pt x="2698232" y="2831749"/>
                  <a:pt x="2425194" y="2768541"/>
                  <a:pt x="2160810" y="2706888"/>
                </a:cubicBezTo>
                <a:cubicBezTo>
                  <a:pt x="1829889" y="2629955"/>
                  <a:pt x="1488494" y="2550349"/>
                  <a:pt x="1303355" y="2237591"/>
                </a:cubicBezTo>
                <a:cubicBezTo>
                  <a:pt x="1291783" y="2218068"/>
                  <a:pt x="1281421" y="2198733"/>
                  <a:pt x="1272322" y="2179530"/>
                </a:cubicBezTo>
                <a:cubicBezTo>
                  <a:pt x="1149695" y="1927936"/>
                  <a:pt x="1163606" y="1615422"/>
                  <a:pt x="1313301" y="1277159"/>
                </a:cubicBezTo>
                <a:cubicBezTo>
                  <a:pt x="1442848" y="995177"/>
                  <a:pt x="1626299" y="740933"/>
                  <a:pt x="1853259" y="528686"/>
                </a:cubicBezTo>
                <a:cubicBezTo>
                  <a:pt x="1883081" y="500713"/>
                  <a:pt x="1913225" y="473247"/>
                  <a:pt x="1943461" y="445365"/>
                </a:cubicBezTo>
                <a:cubicBezTo>
                  <a:pt x="2055969" y="342018"/>
                  <a:pt x="2170489" y="236913"/>
                  <a:pt x="2272437" y="122955"/>
                </a:cubicBezTo>
                <a:close/>
                <a:moveTo>
                  <a:pt x="2252265" y="0"/>
                </a:moveTo>
                <a:lnTo>
                  <a:pt x="2293436" y="0"/>
                </a:lnTo>
                <a:lnTo>
                  <a:pt x="2222078" y="90036"/>
                </a:lnTo>
                <a:cubicBezTo>
                  <a:pt x="2113478" y="211487"/>
                  <a:pt x="1991646" y="323050"/>
                  <a:pt x="1871935" y="432719"/>
                </a:cubicBezTo>
                <a:cubicBezTo>
                  <a:pt x="1840478" y="461666"/>
                  <a:pt x="1808859" y="490361"/>
                  <a:pt x="1777819" y="519459"/>
                </a:cubicBezTo>
                <a:cubicBezTo>
                  <a:pt x="1542375" y="738849"/>
                  <a:pt x="1352213" y="1002030"/>
                  <a:pt x="1218066" y="1294045"/>
                </a:cubicBezTo>
                <a:cubicBezTo>
                  <a:pt x="1111271" y="1534886"/>
                  <a:pt x="1017064" y="1889773"/>
                  <a:pt x="1174430" y="2212033"/>
                </a:cubicBezTo>
                <a:cubicBezTo>
                  <a:pt x="1352661" y="2575783"/>
                  <a:pt x="1707661" y="2657639"/>
                  <a:pt x="2083474" y="2744555"/>
                </a:cubicBezTo>
                <a:cubicBezTo>
                  <a:pt x="2366253" y="2809727"/>
                  <a:pt x="2658775" y="2877641"/>
                  <a:pt x="2868821" y="3076361"/>
                </a:cubicBezTo>
                <a:cubicBezTo>
                  <a:pt x="2932163" y="3138429"/>
                  <a:pt x="2992005" y="3203953"/>
                  <a:pt x="3048107" y="3272613"/>
                </a:cubicBezTo>
                <a:cubicBezTo>
                  <a:pt x="3118828" y="3361513"/>
                  <a:pt x="3197755" y="3443576"/>
                  <a:pt x="3283813" y="3517795"/>
                </a:cubicBezTo>
                <a:cubicBezTo>
                  <a:pt x="3515178" y="3704266"/>
                  <a:pt x="3846680" y="3694437"/>
                  <a:pt x="4110052" y="3494906"/>
                </a:cubicBezTo>
                <a:cubicBezTo>
                  <a:pt x="4164923" y="3452813"/>
                  <a:pt x="4219043" y="3410052"/>
                  <a:pt x="4272602" y="3367624"/>
                </a:cubicBezTo>
                <a:cubicBezTo>
                  <a:pt x="4375583" y="3286152"/>
                  <a:pt x="4475486" y="3207148"/>
                  <a:pt x="4578396" y="3134394"/>
                </a:cubicBezTo>
                <a:lnTo>
                  <a:pt x="4619161" y="3107464"/>
                </a:lnTo>
                <a:lnTo>
                  <a:pt x="4619161" y="3146089"/>
                </a:lnTo>
                <a:lnTo>
                  <a:pt x="4596723" y="3160921"/>
                </a:lnTo>
                <a:cubicBezTo>
                  <a:pt x="4494661" y="3233084"/>
                  <a:pt x="4395289" y="3311594"/>
                  <a:pt x="4293177" y="3392374"/>
                </a:cubicBezTo>
                <a:cubicBezTo>
                  <a:pt x="4239350" y="3434953"/>
                  <a:pt x="4184967" y="3477864"/>
                  <a:pt x="4130095" y="3519957"/>
                </a:cubicBezTo>
                <a:cubicBezTo>
                  <a:pt x="3854803" y="3731359"/>
                  <a:pt x="3506127" y="3741010"/>
                  <a:pt x="3262334" y="3544177"/>
                </a:cubicBezTo>
                <a:cubicBezTo>
                  <a:pt x="3174474" y="3468804"/>
                  <a:pt x="3093979" y="3385295"/>
                  <a:pt x="3021885" y="3294792"/>
                </a:cubicBezTo>
                <a:cubicBezTo>
                  <a:pt x="2966600" y="3227021"/>
                  <a:pt x="2907606" y="3162360"/>
                  <a:pt x="2845227" y="3101034"/>
                </a:cubicBezTo>
                <a:cubicBezTo>
                  <a:pt x="2641911" y="2908669"/>
                  <a:pt x="2353897" y="2842161"/>
                  <a:pt x="2075582" y="2777637"/>
                </a:cubicBezTo>
                <a:cubicBezTo>
                  <a:pt x="1729213" y="2698418"/>
                  <a:pt x="1371115" y="2615083"/>
                  <a:pt x="1176876" y="2286977"/>
                </a:cubicBezTo>
                <a:cubicBezTo>
                  <a:pt x="1165695" y="2268132"/>
                  <a:pt x="1154754" y="2248396"/>
                  <a:pt x="1144750" y="2227725"/>
                </a:cubicBezTo>
                <a:cubicBezTo>
                  <a:pt x="1015716" y="1963339"/>
                  <a:pt x="1030429" y="1635935"/>
                  <a:pt x="1187998" y="1280835"/>
                </a:cubicBezTo>
                <a:cubicBezTo>
                  <a:pt x="1323901" y="984477"/>
                  <a:pt x="1516630" y="717343"/>
                  <a:pt x="1755225" y="494461"/>
                </a:cubicBezTo>
                <a:cubicBezTo>
                  <a:pt x="1786266" y="465364"/>
                  <a:pt x="1817884" y="436670"/>
                  <a:pt x="1849623" y="407529"/>
                </a:cubicBezTo>
                <a:cubicBezTo>
                  <a:pt x="1968764" y="300057"/>
                  <a:pt x="2089405" y="189946"/>
                  <a:pt x="2196598" y="70205"/>
                </a:cubicBezTo>
                <a:close/>
                <a:moveTo>
                  <a:pt x="2134591" y="0"/>
                </a:moveTo>
                <a:lnTo>
                  <a:pt x="2176163" y="0"/>
                </a:lnTo>
                <a:lnTo>
                  <a:pt x="2145686" y="38408"/>
                </a:lnTo>
                <a:cubicBezTo>
                  <a:pt x="2031782" y="165631"/>
                  <a:pt x="1903984" y="282477"/>
                  <a:pt x="1778275" y="397356"/>
                </a:cubicBezTo>
                <a:lnTo>
                  <a:pt x="1679710" y="487871"/>
                </a:lnTo>
                <a:cubicBezTo>
                  <a:pt x="1433079" y="717575"/>
                  <a:pt x="1233693" y="993086"/>
                  <a:pt x="1092858" y="1298797"/>
                </a:cubicBezTo>
                <a:cubicBezTo>
                  <a:pt x="980430" y="1551461"/>
                  <a:pt x="881553" y="1923489"/>
                  <a:pt x="1047543" y="2260949"/>
                </a:cubicBezTo>
                <a:cubicBezTo>
                  <a:pt x="1232763" y="2640875"/>
                  <a:pt x="1604266" y="2725567"/>
                  <a:pt x="1997573" y="2815755"/>
                </a:cubicBezTo>
                <a:cubicBezTo>
                  <a:pt x="2294598" y="2884299"/>
                  <a:pt x="2601734" y="2954256"/>
                  <a:pt x="2821475" y="3163116"/>
                </a:cubicBezTo>
                <a:cubicBezTo>
                  <a:pt x="2887884" y="3228620"/>
                  <a:pt x="2950630" y="3297712"/>
                  <a:pt x="3009372" y="3370146"/>
                </a:cubicBezTo>
                <a:cubicBezTo>
                  <a:pt x="3083196" y="3463286"/>
                  <a:pt x="3165503" y="3549395"/>
                  <a:pt x="3255197" y="3627442"/>
                </a:cubicBezTo>
                <a:cubicBezTo>
                  <a:pt x="3496889" y="3824394"/>
                  <a:pt x="3843918" y="3815711"/>
                  <a:pt x="4121854" y="3605717"/>
                </a:cubicBezTo>
                <a:cubicBezTo>
                  <a:pt x="4177174" y="3563360"/>
                  <a:pt x="4232149" y="3520586"/>
                  <a:pt x="4286749" y="3477425"/>
                </a:cubicBezTo>
                <a:cubicBezTo>
                  <a:pt x="4395494" y="3392161"/>
                  <a:pt x="4501243" y="3309230"/>
                  <a:pt x="4610131" y="3232935"/>
                </a:cubicBezTo>
                <a:lnTo>
                  <a:pt x="4619161" y="3227025"/>
                </a:lnTo>
                <a:lnTo>
                  <a:pt x="4619161" y="3266676"/>
                </a:lnTo>
                <a:lnTo>
                  <a:pt x="4465471" y="3379780"/>
                </a:lnTo>
                <a:cubicBezTo>
                  <a:pt x="4412255" y="3420432"/>
                  <a:pt x="4359036" y="3462216"/>
                  <a:pt x="4305081" y="3504598"/>
                </a:cubicBezTo>
                <a:cubicBezTo>
                  <a:pt x="4250261" y="3547398"/>
                  <a:pt x="4195321" y="3590643"/>
                  <a:pt x="4139457" y="3632959"/>
                </a:cubicBezTo>
                <a:cubicBezTo>
                  <a:pt x="3850945" y="3851437"/>
                  <a:pt x="3487668" y="3860877"/>
                  <a:pt x="3235406" y="3653558"/>
                </a:cubicBezTo>
                <a:cubicBezTo>
                  <a:pt x="3144131" y="3574162"/>
                  <a:pt x="3060346" y="3486581"/>
                  <a:pt x="2985133" y="3391877"/>
                </a:cubicBezTo>
                <a:cubicBezTo>
                  <a:pt x="2927086" y="3320445"/>
                  <a:pt x="2865223" y="3252191"/>
                  <a:pt x="2799841" y="3187376"/>
                </a:cubicBezTo>
                <a:cubicBezTo>
                  <a:pt x="2586827" y="2984869"/>
                  <a:pt x="2284177" y="2915581"/>
                  <a:pt x="1991669" y="2848397"/>
                </a:cubicBezTo>
                <a:cubicBezTo>
                  <a:pt x="1629040" y="2765510"/>
                  <a:pt x="1254738" y="2679935"/>
                  <a:pt x="1052434" y="2338173"/>
                </a:cubicBezTo>
                <a:cubicBezTo>
                  <a:pt x="1040632" y="2318223"/>
                  <a:pt x="1029456" y="2297507"/>
                  <a:pt x="1019085" y="2275574"/>
                </a:cubicBezTo>
                <a:cubicBezTo>
                  <a:pt x="882619" y="1999306"/>
                  <a:pt x="898032" y="1656753"/>
                  <a:pt x="1063281" y="1284535"/>
                </a:cubicBezTo>
                <a:cubicBezTo>
                  <a:pt x="1206478" y="974358"/>
                  <a:pt x="1409016" y="694858"/>
                  <a:pt x="1659449" y="461799"/>
                </a:cubicBezTo>
                <a:lnTo>
                  <a:pt x="1758044" y="371312"/>
                </a:lnTo>
                <a:cubicBezTo>
                  <a:pt x="1882407" y="257609"/>
                  <a:pt x="2008891" y="141997"/>
                  <a:pt x="2121429" y="16547"/>
                </a:cubicBezTo>
                <a:close/>
                <a:moveTo>
                  <a:pt x="2008123" y="0"/>
                </a:moveTo>
                <a:lnTo>
                  <a:pt x="2056774" y="0"/>
                </a:lnTo>
                <a:lnTo>
                  <a:pt x="1883010" y="178095"/>
                </a:lnTo>
                <a:cubicBezTo>
                  <a:pt x="1818214" y="240230"/>
                  <a:pt x="1751873" y="300753"/>
                  <a:pt x="1686090" y="360765"/>
                </a:cubicBezTo>
                <a:lnTo>
                  <a:pt x="1583325" y="454833"/>
                </a:lnTo>
                <a:cubicBezTo>
                  <a:pt x="1324612" y="694994"/>
                  <a:pt x="1115353" y="983255"/>
                  <a:pt x="967457" y="1303268"/>
                </a:cubicBezTo>
                <a:cubicBezTo>
                  <a:pt x="849842" y="1567873"/>
                  <a:pt x="746298" y="1957098"/>
                  <a:pt x="920345" y="2310028"/>
                </a:cubicBezTo>
                <a:cubicBezTo>
                  <a:pt x="1113789" y="2705794"/>
                  <a:pt x="1501579" y="2794121"/>
                  <a:pt x="1912155" y="2887714"/>
                </a:cubicBezTo>
                <a:cubicBezTo>
                  <a:pt x="2223322" y="2958267"/>
                  <a:pt x="2544972" y="3031445"/>
                  <a:pt x="2774487" y="3251124"/>
                </a:cubicBezTo>
                <a:cubicBezTo>
                  <a:pt x="2844152" y="3319900"/>
                  <a:pt x="2909831" y="3392586"/>
                  <a:pt x="2971259" y="3468780"/>
                </a:cubicBezTo>
                <a:cubicBezTo>
                  <a:pt x="3048089" y="3566075"/>
                  <a:pt x="3133615" y="3656195"/>
                  <a:pt x="3226788" y="3738043"/>
                </a:cubicBezTo>
                <a:lnTo>
                  <a:pt x="3226301" y="3737227"/>
                </a:lnTo>
                <a:cubicBezTo>
                  <a:pt x="3478393" y="3944284"/>
                  <a:pt x="3841120" y="3937004"/>
                  <a:pt x="4130216" y="3718932"/>
                </a:cubicBezTo>
                <a:cubicBezTo>
                  <a:pt x="4186901" y="3676131"/>
                  <a:pt x="4242103" y="3632732"/>
                  <a:pt x="4297653" y="3589863"/>
                </a:cubicBezTo>
                <a:cubicBezTo>
                  <a:pt x="4354990" y="3545200"/>
                  <a:pt x="4411504" y="3501187"/>
                  <a:pt x="4468023" y="3458367"/>
                </a:cubicBezTo>
                <a:lnTo>
                  <a:pt x="4619161" y="3348075"/>
                </a:lnTo>
                <a:lnTo>
                  <a:pt x="4619161" y="3388752"/>
                </a:lnTo>
                <a:lnTo>
                  <a:pt x="4486369" y="3485748"/>
                </a:lnTo>
                <a:cubicBezTo>
                  <a:pt x="4430206" y="3528313"/>
                  <a:pt x="4373950" y="3572104"/>
                  <a:pt x="4316775" y="3616579"/>
                </a:cubicBezTo>
                <a:cubicBezTo>
                  <a:pt x="4261427" y="3659682"/>
                  <a:pt x="4205495" y="3703150"/>
                  <a:pt x="4148811" y="3745953"/>
                </a:cubicBezTo>
                <a:cubicBezTo>
                  <a:pt x="3848808" y="3973813"/>
                  <a:pt x="3469171" y="3980765"/>
                  <a:pt x="3204315" y="3764650"/>
                </a:cubicBezTo>
                <a:cubicBezTo>
                  <a:pt x="3109553" y="3681446"/>
                  <a:pt x="3022525" y="3589883"/>
                  <a:pt x="2944336" y="3490998"/>
                </a:cubicBezTo>
                <a:cubicBezTo>
                  <a:pt x="2883802" y="3415762"/>
                  <a:pt x="2819022" y="3344038"/>
                  <a:pt x="2750340" y="3276132"/>
                </a:cubicBezTo>
                <a:cubicBezTo>
                  <a:pt x="2527430" y="3063249"/>
                  <a:pt x="2210435" y="2991001"/>
                  <a:pt x="1903727" y="2921149"/>
                </a:cubicBezTo>
                <a:cubicBezTo>
                  <a:pt x="1525417" y="2834996"/>
                  <a:pt x="1133953" y="2744845"/>
                  <a:pt x="923552" y="2389398"/>
                </a:cubicBezTo>
                <a:cubicBezTo>
                  <a:pt x="911458" y="2368970"/>
                  <a:pt x="899989" y="2347717"/>
                  <a:pt x="889109" y="2325609"/>
                </a:cubicBezTo>
                <a:cubicBezTo>
                  <a:pt x="747040" y="2036763"/>
                  <a:pt x="762988" y="1678750"/>
                  <a:pt x="935772" y="1289892"/>
                </a:cubicBezTo>
                <a:cubicBezTo>
                  <a:pt x="1085701" y="965783"/>
                  <a:pt x="1297629" y="673826"/>
                  <a:pt x="1559630" y="430458"/>
                </a:cubicBezTo>
                <a:cubicBezTo>
                  <a:pt x="1593619" y="398904"/>
                  <a:pt x="1628050" y="367410"/>
                  <a:pt x="1662513" y="335943"/>
                </a:cubicBezTo>
                <a:cubicBezTo>
                  <a:pt x="1727706" y="276194"/>
                  <a:pt x="1793410" y="216050"/>
                  <a:pt x="1857546" y="154430"/>
                </a:cubicBezTo>
                <a:close/>
                <a:moveTo>
                  <a:pt x="1879281" y="0"/>
                </a:moveTo>
                <a:lnTo>
                  <a:pt x="1927327" y="0"/>
                </a:lnTo>
                <a:lnTo>
                  <a:pt x="1797861" y="132461"/>
                </a:lnTo>
                <a:cubicBezTo>
                  <a:pt x="1730134" y="197276"/>
                  <a:pt x="1660779" y="260416"/>
                  <a:pt x="1591996" y="323032"/>
                </a:cubicBezTo>
                <a:cubicBezTo>
                  <a:pt x="1557160" y="355106"/>
                  <a:pt x="1520405" y="388287"/>
                  <a:pt x="1484916" y="421159"/>
                </a:cubicBezTo>
                <a:cubicBezTo>
                  <a:pt x="1214694" y="671625"/>
                  <a:pt x="996075" y="972370"/>
                  <a:pt x="841411" y="1306233"/>
                </a:cubicBezTo>
                <a:cubicBezTo>
                  <a:pt x="718477" y="1582492"/>
                  <a:pt x="610772" y="1988593"/>
                  <a:pt x="792091" y="2357566"/>
                </a:cubicBezTo>
                <a:cubicBezTo>
                  <a:pt x="993948" y="2769393"/>
                  <a:pt x="1397835" y="2861076"/>
                  <a:pt x="1826218" y="2957834"/>
                </a:cubicBezTo>
                <a:cubicBezTo>
                  <a:pt x="2151294" y="3031183"/>
                  <a:pt x="2488456" y="3107365"/>
                  <a:pt x="2726266" y="3337265"/>
                </a:cubicBezTo>
                <a:cubicBezTo>
                  <a:pt x="2798996" y="3409478"/>
                  <a:pt x="2867552" y="3485763"/>
                  <a:pt x="2931620" y="3565730"/>
                </a:cubicBezTo>
                <a:cubicBezTo>
                  <a:pt x="3011363" y="3667429"/>
                  <a:pt x="3100285" y="3761607"/>
                  <a:pt x="3197293" y="3847077"/>
                </a:cubicBezTo>
                <a:lnTo>
                  <a:pt x="3197821" y="3846774"/>
                </a:lnTo>
                <a:cubicBezTo>
                  <a:pt x="3460243" y="4064316"/>
                  <a:pt x="3838326" y="4057915"/>
                  <a:pt x="4137162" y="3827420"/>
                </a:cubicBezTo>
                <a:cubicBezTo>
                  <a:pt x="4194111" y="3784468"/>
                  <a:pt x="4250574" y="3740699"/>
                  <a:pt x="4306649" y="3697522"/>
                </a:cubicBezTo>
                <a:cubicBezTo>
                  <a:pt x="4366862" y="3650972"/>
                  <a:pt x="4426241" y="3605055"/>
                  <a:pt x="4485642" y="3560359"/>
                </a:cubicBezTo>
                <a:lnTo>
                  <a:pt x="4619161" y="3463583"/>
                </a:lnTo>
                <a:lnTo>
                  <a:pt x="4619161" y="3510471"/>
                </a:lnTo>
                <a:lnTo>
                  <a:pt x="4505742" y="3592655"/>
                </a:lnTo>
                <a:cubicBezTo>
                  <a:pt x="4446714" y="3637048"/>
                  <a:pt x="4387691" y="3682661"/>
                  <a:pt x="4327853" y="3728896"/>
                </a:cubicBezTo>
                <a:cubicBezTo>
                  <a:pt x="4271736" y="3772476"/>
                  <a:pt x="4215209" y="3815913"/>
                  <a:pt x="4158219" y="3859270"/>
                </a:cubicBezTo>
                <a:cubicBezTo>
                  <a:pt x="3845891" y="4095169"/>
                  <a:pt x="3451022" y="4100797"/>
                  <a:pt x="3175903" y="3873045"/>
                </a:cubicBezTo>
                <a:cubicBezTo>
                  <a:pt x="3077310" y="3786223"/>
                  <a:pt x="2986882" y="3690597"/>
                  <a:pt x="2905811" y="3587281"/>
                </a:cubicBezTo>
                <a:cubicBezTo>
                  <a:pt x="2842509" y="3508378"/>
                  <a:pt x="2774858" y="3433061"/>
                  <a:pt x="2703199" y="3361635"/>
                </a:cubicBezTo>
                <a:cubicBezTo>
                  <a:pt x="2470426" y="3138352"/>
                  <a:pt x="2138935" y="3063614"/>
                  <a:pt x="1818324" y="2990917"/>
                </a:cubicBezTo>
                <a:cubicBezTo>
                  <a:pt x="1424079" y="2901662"/>
                  <a:pt x="1016437" y="2809239"/>
                  <a:pt x="796615" y="2437937"/>
                </a:cubicBezTo>
                <a:cubicBezTo>
                  <a:pt x="784326" y="2417170"/>
                  <a:pt x="772529" y="2395352"/>
                  <a:pt x="761389" y="2372793"/>
                </a:cubicBezTo>
                <a:cubicBezTo>
                  <a:pt x="613327" y="2071246"/>
                  <a:pt x="629146" y="1697404"/>
                  <a:pt x="808374" y="1293699"/>
                </a:cubicBezTo>
                <a:cubicBezTo>
                  <a:pt x="964728" y="955380"/>
                  <a:pt x="1186125" y="650756"/>
                  <a:pt x="1459957" y="397152"/>
                </a:cubicBezTo>
                <a:cubicBezTo>
                  <a:pt x="1494601" y="364798"/>
                  <a:pt x="1531103" y="331778"/>
                  <a:pt x="1567009" y="299056"/>
                </a:cubicBezTo>
                <a:cubicBezTo>
                  <a:pt x="1635505" y="236887"/>
                  <a:pt x="1704392" y="174281"/>
                  <a:pt x="1771533" y="110113"/>
                </a:cubicBezTo>
                <a:close/>
                <a:moveTo>
                  <a:pt x="1753801" y="0"/>
                </a:moveTo>
                <a:lnTo>
                  <a:pt x="1797178" y="0"/>
                </a:lnTo>
                <a:lnTo>
                  <a:pt x="1711394" y="87630"/>
                </a:lnTo>
                <a:cubicBezTo>
                  <a:pt x="1640764" y="155107"/>
                  <a:pt x="1568437" y="220832"/>
                  <a:pt x="1496718" y="286014"/>
                </a:cubicBezTo>
                <a:cubicBezTo>
                  <a:pt x="1460077" y="320621"/>
                  <a:pt x="1422668" y="354601"/>
                  <a:pt x="1385957" y="388541"/>
                </a:cubicBezTo>
                <a:cubicBezTo>
                  <a:pt x="1103932" y="649270"/>
                  <a:pt x="875815" y="962654"/>
                  <a:pt x="714700" y="1310754"/>
                </a:cubicBezTo>
                <a:cubicBezTo>
                  <a:pt x="586414" y="1598642"/>
                  <a:pt x="472747" y="2022284"/>
                  <a:pt x="663137" y="2406575"/>
                </a:cubicBezTo>
                <a:cubicBezTo>
                  <a:pt x="873971" y="2834137"/>
                  <a:pt x="1294702" y="2928023"/>
                  <a:pt x="1739135" y="3029308"/>
                </a:cubicBezTo>
                <a:cubicBezTo>
                  <a:pt x="2078337" y="3105756"/>
                  <a:pt x="2428968" y="3184675"/>
                  <a:pt x="2678340" y="3424717"/>
                </a:cubicBezTo>
                <a:cubicBezTo>
                  <a:pt x="2754580" y="3500207"/>
                  <a:pt x="2826534" y="3579890"/>
                  <a:pt x="2893855" y="3663405"/>
                </a:cubicBezTo>
                <a:cubicBezTo>
                  <a:pt x="2976508" y="3769172"/>
                  <a:pt x="3068491" y="3867333"/>
                  <a:pt x="3168770" y="3956641"/>
                </a:cubicBezTo>
                <a:cubicBezTo>
                  <a:pt x="3442410" y="4183799"/>
                  <a:pt x="3835635" y="4179140"/>
                  <a:pt x="4148519" y="3942907"/>
                </a:cubicBezTo>
                <a:cubicBezTo>
                  <a:pt x="4206291" y="3899470"/>
                  <a:pt x="4263480" y="3855629"/>
                  <a:pt x="4320116" y="3812123"/>
                </a:cubicBezTo>
                <a:cubicBezTo>
                  <a:pt x="4383227" y="3763580"/>
                  <a:pt x="4445481" y="3715708"/>
                  <a:pt x="4507774" y="3669116"/>
                </a:cubicBezTo>
                <a:lnTo>
                  <a:pt x="4619161" y="3588894"/>
                </a:lnTo>
                <a:lnTo>
                  <a:pt x="4619161" y="3631785"/>
                </a:lnTo>
                <a:lnTo>
                  <a:pt x="4526187" y="3698733"/>
                </a:lnTo>
                <a:cubicBezTo>
                  <a:pt x="4464289" y="3745012"/>
                  <a:pt x="4402403" y="3792576"/>
                  <a:pt x="4339659" y="3840810"/>
                </a:cubicBezTo>
                <a:cubicBezTo>
                  <a:pt x="4282760" y="3884468"/>
                  <a:pt x="4225741" y="3928572"/>
                  <a:pt x="4167973" y="3972011"/>
                </a:cubicBezTo>
                <a:cubicBezTo>
                  <a:pt x="3843030" y="4216131"/>
                  <a:pt x="3432927" y="4220436"/>
                  <a:pt x="3146364" y="3982094"/>
                </a:cubicBezTo>
                <a:cubicBezTo>
                  <a:pt x="3044442" y="3891494"/>
                  <a:pt x="2950920" y="3791912"/>
                  <a:pt x="2867003" y="3684473"/>
                </a:cubicBezTo>
                <a:cubicBezTo>
                  <a:pt x="2800734" y="3601781"/>
                  <a:pt x="2730035" y="3522715"/>
                  <a:pt x="2655176" y="3447677"/>
                </a:cubicBezTo>
                <a:cubicBezTo>
                  <a:pt x="2412700" y="3214246"/>
                  <a:pt x="2066867" y="3136550"/>
                  <a:pt x="1732050" y="3061233"/>
                </a:cubicBezTo>
                <a:cubicBezTo>
                  <a:pt x="1321393" y="2968728"/>
                  <a:pt x="897532" y="2873335"/>
                  <a:pt x="668863" y="2487021"/>
                </a:cubicBezTo>
                <a:cubicBezTo>
                  <a:pt x="656190" y="2465694"/>
                  <a:pt x="644259" y="2443591"/>
                  <a:pt x="632793" y="2420467"/>
                </a:cubicBezTo>
                <a:cubicBezTo>
                  <a:pt x="477868" y="2106768"/>
                  <a:pt x="495245" y="1717990"/>
                  <a:pt x="683910" y="1295744"/>
                </a:cubicBezTo>
                <a:cubicBezTo>
                  <a:pt x="847732" y="945526"/>
                  <a:pt x="1078400" y="630323"/>
                  <a:pt x="1362948" y="367806"/>
                </a:cubicBezTo>
                <a:cubicBezTo>
                  <a:pt x="1399588" y="333199"/>
                  <a:pt x="1436997" y="299218"/>
                  <a:pt x="1474244" y="264985"/>
                </a:cubicBezTo>
                <a:cubicBezTo>
                  <a:pt x="1544921" y="200697"/>
                  <a:pt x="1616373" y="135723"/>
                  <a:pt x="1686235" y="68973"/>
                </a:cubicBezTo>
                <a:close/>
                <a:moveTo>
                  <a:pt x="1623364" y="0"/>
                </a:moveTo>
                <a:lnTo>
                  <a:pt x="1671417" y="0"/>
                </a:lnTo>
                <a:lnTo>
                  <a:pt x="1628690" y="43633"/>
                </a:lnTo>
                <a:cubicBezTo>
                  <a:pt x="1555196" y="113831"/>
                  <a:pt x="1479942" y="182208"/>
                  <a:pt x="1405327" y="250018"/>
                </a:cubicBezTo>
                <a:cubicBezTo>
                  <a:pt x="1366697" y="285066"/>
                  <a:pt x="1328097" y="320142"/>
                  <a:pt x="1289600" y="355473"/>
                </a:cubicBezTo>
                <a:cubicBezTo>
                  <a:pt x="996008" y="626511"/>
                  <a:pt x="758557" y="952349"/>
                  <a:pt x="590709" y="1314381"/>
                </a:cubicBezTo>
                <a:cubicBezTo>
                  <a:pt x="456588" y="1613141"/>
                  <a:pt x="337758" y="2054973"/>
                  <a:pt x="536892" y="2454020"/>
                </a:cubicBezTo>
                <a:cubicBezTo>
                  <a:pt x="756393" y="2897483"/>
                  <a:pt x="1192759" y="2995805"/>
                  <a:pt x="1655208" y="3099337"/>
                </a:cubicBezTo>
                <a:cubicBezTo>
                  <a:pt x="2008304" y="3178622"/>
                  <a:pt x="2373308" y="3260472"/>
                  <a:pt x="2632643" y="3510507"/>
                </a:cubicBezTo>
                <a:cubicBezTo>
                  <a:pt x="2711382" y="3589812"/>
                  <a:pt x="2785651" y="3673423"/>
                  <a:pt x="2855123" y="3760940"/>
                </a:cubicBezTo>
                <a:cubicBezTo>
                  <a:pt x="2940702" y="3871066"/>
                  <a:pt x="3035992" y="3973317"/>
                  <a:pt x="3139888" y="4066440"/>
                </a:cubicBezTo>
                <a:cubicBezTo>
                  <a:pt x="3423690" y="4303822"/>
                  <a:pt x="3832587" y="4300599"/>
                  <a:pt x="4158665" y="4056549"/>
                </a:cubicBezTo>
                <a:cubicBezTo>
                  <a:pt x="4217165" y="4013042"/>
                  <a:pt x="4274621" y="3969050"/>
                  <a:pt x="4332075" y="3925057"/>
                </a:cubicBezTo>
                <a:cubicBezTo>
                  <a:pt x="4397923" y="3874709"/>
                  <a:pt x="4462933" y="3824950"/>
                  <a:pt x="4528043" y="3776465"/>
                </a:cubicBezTo>
                <a:lnTo>
                  <a:pt x="4619161" y="3711128"/>
                </a:lnTo>
                <a:lnTo>
                  <a:pt x="4619161" y="3753001"/>
                </a:lnTo>
                <a:lnTo>
                  <a:pt x="4546249" y="3805201"/>
                </a:lnTo>
                <a:cubicBezTo>
                  <a:pt x="4481433" y="3853374"/>
                  <a:pt x="4416618" y="3902880"/>
                  <a:pt x="4350867" y="3953079"/>
                </a:cubicBezTo>
                <a:cubicBezTo>
                  <a:pt x="4293409" y="3997069"/>
                  <a:pt x="4235955" y="4041062"/>
                  <a:pt x="4177365" y="4084985"/>
                </a:cubicBezTo>
                <a:cubicBezTo>
                  <a:pt x="3840151" y="4337850"/>
                  <a:pt x="3414204" y="4340455"/>
                  <a:pt x="3117773" y="4091710"/>
                </a:cubicBezTo>
                <a:cubicBezTo>
                  <a:pt x="3012471" y="3997505"/>
                  <a:pt x="2915821" y="3894102"/>
                  <a:pt x="2829024" y="3782677"/>
                </a:cubicBezTo>
                <a:cubicBezTo>
                  <a:pt x="2760204" y="3696233"/>
                  <a:pt x="2686592" y="3613702"/>
                  <a:pt x="2608490" y="3535513"/>
                </a:cubicBezTo>
                <a:cubicBezTo>
                  <a:pt x="2356321" y="3291943"/>
                  <a:pt x="1995944" y="3211053"/>
                  <a:pt x="1647388" y="3133147"/>
                </a:cubicBezTo>
                <a:cubicBezTo>
                  <a:pt x="1220796" y="3037538"/>
                  <a:pt x="780142" y="2938831"/>
                  <a:pt x="542831" y="2538018"/>
                </a:cubicBezTo>
                <a:cubicBezTo>
                  <a:pt x="529890" y="2516122"/>
                  <a:pt x="517445" y="2493232"/>
                  <a:pt x="506098" y="2469663"/>
                </a:cubicBezTo>
                <a:cubicBezTo>
                  <a:pt x="344590" y="2143621"/>
                  <a:pt x="362915" y="1739475"/>
                  <a:pt x="558982" y="1300307"/>
                </a:cubicBezTo>
                <a:cubicBezTo>
                  <a:pt x="728798" y="934064"/>
                  <a:pt x="969089" y="604406"/>
                  <a:pt x="1266116" y="330238"/>
                </a:cubicBezTo>
                <a:cubicBezTo>
                  <a:pt x="1304301" y="295071"/>
                  <a:pt x="1343243" y="259858"/>
                  <a:pt x="1382127" y="224649"/>
                </a:cubicBezTo>
                <a:cubicBezTo>
                  <a:pt x="1456108" y="157475"/>
                  <a:pt x="1530719" y="89723"/>
                  <a:pt x="1603555" y="20208"/>
                </a:cubicBezTo>
                <a:close/>
                <a:moveTo>
                  <a:pt x="1493792" y="0"/>
                </a:moveTo>
                <a:lnTo>
                  <a:pt x="1543260" y="0"/>
                </a:lnTo>
                <a:lnTo>
                  <a:pt x="1312024" y="213321"/>
                </a:lnTo>
                <a:cubicBezTo>
                  <a:pt x="1270865" y="249543"/>
                  <a:pt x="1230464" y="285779"/>
                  <a:pt x="1190825" y="322026"/>
                </a:cubicBezTo>
                <a:cubicBezTo>
                  <a:pt x="886448" y="604232"/>
                  <a:pt x="639632" y="942495"/>
                  <a:pt x="464150" y="1318048"/>
                </a:cubicBezTo>
                <a:cubicBezTo>
                  <a:pt x="324842" y="1628747"/>
                  <a:pt x="202191" y="2087260"/>
                  <a:pt x="408282" y="2502455"/>
                </a:cubicBezTo>
                <a:cubicBezTo>
                  <a:pt x="635424" y="2963223"/>
                  <a:pt x="1089361" y="3063674"/>
                  <a:pt x="1569050" y="3170641"/>
                </a:cubicBezTo>
                <a:cubicBezTo>
                  <a:pt x="1935280" y="3253246"/>
                  <a:pt x="2315740" y="3337390"/>
                  <a:pt x="2584681" y="3597983"/>
                </a:cubicBezTo>
                <a:cubicBezTo>
                  <a:pt x="2666887" y="3680252"/>
                  <a:pt x="2744186" y="3767267"/>
                  <a:pt x="2816156" y="3858599"/>
                </a:cubicBezTo>
                <a:cubicBezTo>
                  <a:pt x="2904802" y="3973042"/>
                  <a:pt x="3003588" y="4079276"/>
                  <a:pt x="3111329" y="4176028"/>
                </a:cubicBezTo>
                <a:cubicBezTo>
                  <a:pt x="3405404" y="4423954"/>
                  <a:pt x="3829686" y="4421581"/>
                  <a:pt x="4166811" y="4171724"/>
                </a:cubicBezTo>
                <a:cubicBezTo>
                  <a:pt x="4225840" y="4127915"/>
                  <a:pt x="4284115" y="4083437"/>
                  <a:pt x="4342272" y="4039405"/>
                </a:cubicBezTo>
                <a:cubicBezTo>
                  <a:pt x="4411296" y="3986899"/>
                  <a:pt x="4479343" y="3935132"/>
                  <a:pt x="4547427" y="3884758"/>
                </a:cubicBezTo>
                <a:lnTo>
                  <a:pt x="4619161" y="3833659"/>
                </a:lnTo>
                <a:lnTo>
                  <a:pt x="4619161" y="3873882"/>
                </a:lnTo>
                <a:lnTo>
                  <a:pt x="4566417" y="3911440"/>
                </a:lnTo>
                <a:cubicBezTo>
                  <a:pt x="4498707" y="3961511"/>
                  <a:pt x="4431016" y="4012973"/>
                  <a:pt x="4362366" y="4065163"/>
                </a:cubicBezTo>
                <a:cubicBezTo>
                  <a:pt x="4304509" y="4109516"/>
                  <a:pt x="4246062" y="4153733"/>
                  <a:pt x="4187051" y="4197778"/>
                </a:cubicBezTo>
                <a:cubicBezTo>
                  <a:pt x="3836814" y="4458722"/>
                  <a:pt x="3395778" y="4460296"/>
                  <a:pt x="3088467" y="4203227"/>
                </a:cubicBezTo>
                <a:cubicBezTo>
                  <a:pt x="2979095" y="4105194"/>
                  <a:pt x="2878928" y="3997403"/>
                  <a:pt x="2789114" y="3881263"/>
                </a:cubicBezTo>
                <a:cubicBezTo>
                  <a:pt x="2717640" y="3791198"/>
                  <a:pt x="2641204" y="3705168"/>
                  <a:pt x="2560143" y="3623585"/>
                </a:cubicBezTo>
                <a:cubicBezTo>
                  <a:pt x="2298078" y="3369640"/>
                  <a:pt x="1923093" y="3285942"/>
                  <a:pt x="1560571" y="3205190"/>
                </a:cubicBezTo>
                <a:cubicBezTo>
                  <a:pt x="1119149" y="3105857"/>
                  <a:pt x="662083" y="3003900"/>
                  <a:pt x="415894" y="2588047"/>
                </a:cubicBezTo>
                <a:cubicBezTo>
                  <a:pt x="402630" y="2565645"/>
                  <a:pt x="390021" y="2542443"/>
                  <a:pt x="377906" y="2518248"/>
                </a:cubicBezTo>
                <a:cubicBezTo>
                  <a:pt x="209305" y="2180127"/>
                  <a:pt x="228960" y="1760123"/>
                  <a:pt x="432868" y="1304090"/>
                </a:cubicBezTo>
                <a:cubicBezTo>
                  <a:pt x="609546" y="923646"/>
                  <a:pt x="859514" y="581396"/>
                  <a:pt x="1168485" y="296867"/>
                </a:cubicBezTo>
                <a:cubicBezTo>
                  <a:pt x="1209012" y="260800"/>
                  <a:pt x="1249411" y="224565"/>
                  <a:pt x="1289684" y="188163"/>
                </a:cubicBezTo>
                <a:close/>
                <a:moveTo>
                  <a:pt x="1359026" y="0"/>
                </a:moveTo>
                <a:lnTo>
                  <a:pt x="1408815" y="0"/>
                </a:lnTo>
                <a:lnTo>
                  <a:pt x="1216506" y="177194"/>
                </a:lnTo>
                <a:cubicBezTo>
                  <a:pt x="1174649" y="214948"/>
                  <a:pt x="1133042" y="252483"/>
                  <a:pt x="1092044" y="290449"/>
                </a:cubicBezTo>
                <a:cubicBezTo>
                  <a:pt x="776156" y="582901"/>
                  <a:pt x="519912" y="933534"/>
                  <a:pt x="337572" y="1322853"/>
                </a:cubicBezTo>
                <a:cubicBezTo>
                  <a:pt x="193238" y="1645747"/>
                  <a:pt x="65728" y="2121178"/>
                  <a:pt x="279625" y="2552062"/>
                </a:cubicBezTo>
                <a:cubicBezTo>
                  <a:pt x="515997" y="3028404"/>
                  <a:pt x="984848" y="3131493"/>
                  <a:pt x="1482737" y="3242800"/>
                </a:cubicBezTo>
                <a:cubicBezTo>
                  <a:pt x="1863957" y="3327616"/>
                  <a:pt x="2257795" y="3414912"/>
                  <a:pt x="2536605" y="3685910"/>
                </a:cubicBezTo>
                <a:cubicBezTo>
                  <a:pt x="2621588" y="3771743"/>
                  <a:pt x="2701699" y="3862243"/>
                  <a:pt x="2776521" y="3957042"/>
                </a:cubicBezTo>
                <a:cubicBezTo>
                  <a:pt x="2868661" y="4075632"/>
                  <a:pt x="2971164" y="4185823"/>
                  <a:pt x="3082826" y="4286329"/>
                </a:cubicBezTo>
                <a:lnTo>
                  <a:pt x="3082485" y="4285804"/>
                </a:lnTo>
                <a:cubicBezTo>
                  <a:pt x="3387157" y="4544065"/>
                  <a:pt x="3826671" y="4543015"/>
                  <a:pt x="4176574" y="4283374"/>
                </a:cubicBezTo>
                <a:cubicBezTo>
                  <a:pt x="4235338" y="4239713"/>
                  <a:pt x="4293494" y="4195681"/>
                  <a:pt x="4351677" y="4151618"/>
                </a:cubicBezTo>
                <a:cubicBezTo>
                  <a:pt x="4423709" y="4097148"/>
                  <a:pt x="4494765" y="4043417"/>
                  <a:pt x="4565886" y="3991101"/>
                </a:cubicBezTo>
                <a:lnTo>
                  <a:pt x="4619161" y="3953361"/>
                </a:lnTo>
                <a:lnTo>
                  <a:pt x="4619161" y="3995737"/>
                </a:lnTo>
                <a:lnTo>
                  <a:pt x="4585531" y="4019565"/>
                </a:lnTo>
                <a:cubicBezTo>
                  <a:pt x="4514746" y="4071631"/>
                  <a:pt x="4443966" y="4125131"/>
                  <a:pt x="4372163" y="4179377"/>
                </a:cubicBezTo>
                <a:cubicBezTo>
                  <a:pt x="4314007" y="4223409"/>
                  <a:pt x="4255824" y="4267473"/>
                  <a:pt x="4196794" y="4311284"/>
                </a:cubicBezTo>
                <a:cubicBezTo>
                  <a:pt x="3833827" y="4580124"/>
                  <a:pt x="3377235" y="4580586"/>
                  <a:pt x="3058383" y="4311517"/>
                </a:cubicBezTo>
                <a:cubicBezTo>
                  <a:pt x="2945590" y="4209623"/>
                  <a:pt x="2842146" y="4097880"/>
                  <a:pt x="2749352" y="3977554"/>
                </a:cubicBezTo>
                <a:cubicBezTo>
                  <a:pt x="2675267" y="3883850"/>
                  <a:pt x="2596086" y="3794284"/>
                  <a:pt x="2512179" y="3709239"/>
                </a:cubicBezTo>
                <a:cubicBezTo>
                  <a:pt x="2241266" y="3444636"/>
                  <a:pt x="1851908" y="3358007"/>
                  <a:pt x="1475459" y="3274443"/>
                </a:cubicBezTo>
                <a:cubicBezTo>
                  <a:pt x="1016715" y="3172762"/>
                  <a:pt x="543139" y="3067356"/>
                  <a:pt x="288206" y="2636748"/>
                </a:cubicBezTo>
                <a:cubicBezTo>
                  <a:pt x="274812" y="2614119"/>
                  <a:pt x="261879" y="2590411"/>
                  <a:pt x="249404" y="2565566"/>
                </a:cubicBezTo>
                <a:cubicBezTo>
                  <a:pt x="75644" y="2214987"/>
                  <a:pt x="95403" y="1780133"/>
                  <a:pt x="306901" y="1307398"/>
                </a:cubicBezTo>
                <a:cubicBezTo>
                  <a:pt x="490216" y="913376"/>
                  <a:pt x="749567" y="558992"/>
                  <a:pt x="1070104" y="264653"/>
                </a:cubicBezTo>
                <a:cubicBezTo>
                  <a:pt x="1111074" y="226718"/>
                  <a:pt x="1152962" y="188991"/>
                  <a:pt x="1194571" y="151457"/>
                </a:cubicBezTo>
                <a:close/>
                <a:moveTo>
                  <a:pt x="1224342" y="0"/>
                </a:moveTo>
                <a:lnTo>
                  <a:pt x="1277431" y="0"/>
                </a:lnTo>
                <a:lnTo>
                  <a:pt x="1125366" y="139984"/>
                </a:lnTo>
                <a:cubicBezTo>
                  <a:pt x="1082002" y="178940"/>
                  <a:pt x="1039368" y="217881"/>
                  <a:pt x="996704" y="256793"/>
                </a:cubicBezTo>
                <a:cubicBezTo>
                  <a:pt x="669168" y="559647"/>
                  <a:pt x="403511" y="922884"/>
                  <a:pt x="214507" y="1326306"/>
                </a:cubicBezTo>
                <a:cubicBezTo>
                  <a:pt x="64541" y="1661023"/>
                  <a:pt x="-67356" y="2153459"/>
                  <a:pt x="154348" y="2600032"/>
                </a:cubicBezTo>
                <a:cubicBezTo>
                  <a:pt x="399593" y="3093284"/>
                  <a:pt x="884985" y="3199849"/>
                  <a:pt x="1399466" y="3313520"/>
                </a:cubicBezTo>
                <a:cubicBezTo>
                  <a:pt x="1794721" y="3400747"/>
                  <a:pt x="2203371" y="3491087"/>
                  <a:pt x="2491900" y="3772192"/>
                </a:cubicBezTo>
                <a:cubicBezTo>
                  <a:pt x="2579887" y="3861517"/>
                  <a:pt x="2662842" y="3955642"/>
                  <a:pt x="2740425" y="4054102"/>
                </a:cubicBezTo>
                <a:cubicBezTo>
                  <a:pt x="2834814" y="4177387"/>
                  <a:pt x="2939959" y="4292072"/>
                  <a:pt x="3054649" y="4396806"/>
                </a:cubicBezTo>
                <a:cubicBezTo>
                  <a:pt x="3368652" y="4663945"/>
                  <a:pt x="3823573" y="4664485"/>
                  <a:pt x="4184678" y="4395643"/>
                </a:cubicBezTo>
                <a:cubicBezTo>
                  <a:pt x="4244552" y="4351316"/>
                  <a:pt x="4303823" y="4306617"/>
                  <a:pt x="4362800" y="4262101"/>
                </a:cubicBezTo>
                <a:cubicBezTo>
                  <a:pt x="4437737" y="4205630"/>
                  <a:pt x="4511639" y="4149957"/>
                  <a:pt x="4585601" y="4095778"/>
                </a:cubicBezTo>
                <a:lnTo>
                  <a:pt x="4619161" y="4072114"/>
                </a:lnTo>
                <a:lnTo>
                  <a:pt x="4619161" y="4115262"/>
                </a:lnTo>
                <a:lnTo>
                  <a:pt x="4606100" y="4124474"/>
                </a:lnTo>
                <a:cubicBezTo>
                  <a:pt x="4532546" y="4178359"/>
                  <a:pt x="4459011" y="4233743"/>
                  <a:pt x="4384448" y="4289898"/>
                </a:cubicBezTo>
                <a:cubicBezTo>
                  <a:pt x="4325470" y="4334415"/>
                  <a:pt x="4265938" y="4379266"/>
                  <a:pt x="4206063" y="4423594"/>
                </a:cubicBezTo>
                <a:cubicBezTo>
                  <a:pt x="3830532" y="4701364"/>
                  <a:pt x="3357618" y="4701135"/>
                  <a:pt x="3031291" y="4421358"/>
                </a:cubicBezTo>
                <a:cubicBezTo>
                  <a:pt x="2914762" y="4315600"/>
                  <a:pt x="2807917" y="4199682"/>
                  <a:pt x="2711973" y="4075019"/>
                </a:cubicBezTo>
                <a:cubicBezTo>
                  <a:pt x="2635330" y="3977449"/>
                  <a:pt x="2553183" y="3884315"/>
                  <a:pt x="2465926" y="3796079"/>
                </a:cubicBezTo>
                <a:cubicBezTo>
                  <a:pt x="2184296" y="3521588"/>
                  <a:pt x="1780473" y="3432442"/>
                  <a:pt x="1390136" y="3346045"/>
                </a:cubicBezTo>
                <a:cubicBezTo>
                  <a:pt x="915427" y="3241234"/>
                  <a:pt x="425158" y="3132770"/>
                  <a:pt x="161510" y="2687375"/>
                </a:cubicBezTo>
                <a:cubicBezTo>
                  <a:pt x="147594" y="2663844"/>
                  <a:pt x="134500" y="2639883"/>
                  <a:pt x="121987" y="2614396"/>
                </a:cubicBezTo>
                <a:cubicBezTo>
                  <a:pt x="-58821" y="2252495"/>
                  <a:pt x="-38033" y="1801187"/>
                  <a:pt x="180344" y="1312552"/>
                </a:cubicBezTo>
                <a:cubicBezTo>
                  <a:pt x="370042" y="904124"/>
                  <a:pt x="638637" y="536763"/>
                  <a:pt x="970650" y="231597"/>
                </a:cubicBezTo>
                <a:cubicBezTo>
                  <a:pt x="1013336" y="192535"/>
                  <a:pt x="1056234" y="153608"/>
                  <a:pt x="1099313" y="114786"/>
                </a:cubicBezTo>
                <a:close/>
              </a:path>
            </a:pathLst>
          </a:custGeom>
          <a:solidFill>
            <a:schemeClr val="accent4">
              <a:alpha val="30000"/>
            </a:schemeClr>
          </a:solidFill>
          <a:ln w="276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161A9C46-73A2-417E-8CB7-4883861DFD85}"/>
              </a:ext>
            </a:extLst>
          </p:cNvPr>
          <p:cNvSpPr>
            <a:spLocks noGrp="1"/>
          </p:cNvSpPr>
          <p:nvPr>
            <p:ph type="title" hasCustomPrompt="1"/>
          </p:nvPr>
        </p:nvSpPr>
        <p:spPr>
          <a:xfrm>
            <a:off x="594360" y="557784"/>
            <a:ext cx="5102352" cy="1307592"/>
          </a:xfrm>
        </p:spPr>
        <p:txBody>
          <a:bodyPr anchor="t">
            <a:noAutofit/>
          </a:bodyPr>
          <a:lstStyle>
            <a:lvl1pPr algn="l">
              <a:lnSpc>
                <a:spcPct val="75000"/>
              </a:lnSpc>
              <a:defRPr sz="5400" b="0" cap="all" spc="100" baseline="0">
                <a:solidFill>
                  <a:schemeClr val="tx2">
                    <a:lumMod val="60000"/>
                    <a:lumOff val="40000"/>
                  </a:schemeClr>
                </a:solidFill>
                <a:effectLst/>
              </a:defRPr>
            </a:lvl1pPr>
          </a:lstStyle>
          <a:p>
            <a:r>
              <a:rPr lang="en-US" noProof="0" dirty="0"/>
              <a:t>SLIDE TITLE</a:t>
            </a:r>
          </a:p>
        </p:txBody>
      </p:sp>
      <p:sp>
        <p:nvSpPr>
          <p:cNvPr id="15" name="Picture Placeholder 14">
            <a:extLst>
              <a:ext uri="{FF2B5EF4-FFF2-40B4-BE49-F238E27FC236}">
                <a16:creationId xmlns:a16="http://schemas.microsoft.com/office/drawing/2014/main" id="{B4BABCCB-BC19-4874-8D9F-CDA882F3F7AE}"/>
              </a:ext>
            </a:extLst>
          </p:cNvPr>
          <p:cNvSpPr>
            <a:spLocks noGrp="1"/>
          </p:cNvSpPr>
          <p:nvPr>
            <p:ph type="pic" sz="quarter" idx="13"/>
          </p:nvPr>
        </p:nvSpPr>
        <p:spPr>
          <a:xfrm>
            <a:off x="704088" y="2441448"/>
            <a:ext cx="4434840" cy="3246120"/>
          </a:xfrm>
          <a:solidFill>
            <a:schemeClr val="tx1"/>
          </a:solidFill>
          <a:ln w="44450" cap="sq">
            <a:noFill/>
            <a:miter lim="800000"/>
          </a:ln>
        </p:spPr>
        <p:txBody>
          <a:bodyPr anchor="ctr" anchorCtr="0">
            <a:noAutofit/>
          </a:bodyPr>
          <a:lstStyle>
            <a:lvl1pPr marL="0" indent="0" algn="ctr">
              <a:buNone/>
              <a:defRPr sz="1400">
                <a:solidFill>
                  <a:schemeClr val="accent2"/>
                </a:solidFill>
              </a:defRPr>
            </a:lvl1pPr>
          </a:lstStyle>
          <a:p>
            <a:r>
              <a:rPr lang="en-US" noProof="0" dirty="0"/>
              <a:t>Click icon to add picture</a:t>
            </a:r>
          </a:p>
        </p:txBody>
      </p:sp>
      <p:sp>
        <p:nvSpPr>
          <p:cNvPr id="459" name="Text Placeholder 457">
            <a:extLst>
              <a:ext uri="{FF2B5EF4-FFF2-40B4-BE49-F238E27FC236}">
                <a16:creationId xmlns:a16="http://schemas.microsoft.com/office/drawing/2014/main" id="{EBFCB297-5640-EBAB-4D1E-EA05B6A2BFBF}"/>
              </a:ext>
            </a:extLst>
          </p:cNvPr>
          <p:cNvSpPr>
            <a:spLocks noGrp="1"/>
          </p:cNvSpPr>
          <p:nvPr>
            <p:ph type="body" sz="quarter" idx="21"/>
          </p:nvPr>
        </p:nvSpPr>
        <p:spPr>
          <a:xfrm>
            <a:off x="740664" y="5715000"/>
            <a:ext cx="3721608" cy="667512"/>
          </a:xfrm>
        </p:spPr>
        <p:txBody>
          <a:bodyPr lIns="0" tIns="182880" rIns="0" bIns="0"/>
          <a:lstStyle>
            <a:lvl1pPr marL="0" indent="0">
              <a:lnSpc>
                <a:spcPct val="75000"/>
              </a:lnSpc>
              <a:spcBef>
                <a:spcPts val="0"/>
              </a:spcBef>
              <a:buNone/>
              <a:defRPr sz="1200" spc="100" baseline="0">
                <a:solidFill>
                  <a:schemeClr val="accent1"/>
                </a:solidFill>
              </a:defRPr>
            </a:lvl1pPr>
          </a:lstStyle>
          <a:p>
            <a:pPr lvl="0"/>
            <a:r>
              <a:rPr lang="en-US" dirty="0"/>
              <a:t>Click to edit Master text styles</a:t>
            </a:r>
          </a:p>
        </p:txBody>
      </p:sp>
      <p:sp>
        <p:nvSpPr>
          <p:cNvPr id="326" name="Picture Placeholder 14">
            <a:extLst>
              <a:ext uri="{FF2B5EF4-FFF2-40B4-BE49-F238E27FC236}">
                <a16:creationId xmlns:a16="http://schemas.microsoft.com/office/drawing/2014/main" id="{144319EF-969E-47D7-89B0-CA33B040C455}"/>
              </a:ext>
            </a:extLst>
          </p:cNvPr>
          <p:cNvSpPr>
            <a:spLocks noGrp="1"/>
          </p:cNvSpPr>
          <p:nvPr>
            <p:ph type="pic" sz="quarter" idx="17"/>
          </p:nvPr>
        </p:nvSpPr>
        <p:spPr>
          <a:xfrm>
            <a:off x="5705856" y="557784"/>
            <a:ext cx="5852160" cy="5129784"/>
          </a:xfrm>
          <a:solidFill>
            <a:schemeClr val="tx1"/>
          </a:solidFill>
          <a:ln w="44450" cap="sq">
            <a:noFill/>
            <a:miter lim="800000"/>
          </a:ln>
        </p:spPr>
        <p:txBody>
          <a:bodyPr anchor="ctr" anchorCtr="0">
            <a:noAutofit/>
          </a:bodyPr>
          <a:lstStyle>
            <a:lvl1pPr marL="0" indent="0" algn="ctr">
              <a:buNone/>
              <a:defRPr sz="1400">
                <a:solidFill>
                  <a:schemeClr val="accent2"/>
                </a:solidFill>
              </a:defRPr>
            </a:lvl1pPr>
          </a:lstStyle>
          <a:p>
            <a:r>
              <a:rPr lang="en-US" noProof="0" dirty="0"/>
              <a:t>Click icon to add picture</a:t>
            </a:r>
          </a:p>
        </p:txBody>
      </p:sp>
      <p:sp>
        <p:nvSpPr>
          <p:cNvPr id="458" name="Text Placeholder 457">
            <a:extLst>
              <a:ext uri="{FF2B5EF4-FFF2-40B4-BE49-F238E27FC236}">
                <a16:creationId xmlns:a16="http://schemas.microsoft.com/office/drawing/2014/main" id="{9C9AF2D7-AEB5-6B4B-4EEB-29D3D97C0F2D}"/>
              </a:ext>
            </a:extLst>
          </p:cNvPr>
          <p:cNvSpPr>
            <a:spLocks noGrp="1"/>
          </p:cNvSpPr>
          <p:nvPr>
            <p:ph type="body" sz="quarter" idx="20"/>
          </p:nvPr>
        </p:nvSpPr>
        <p:spPr>
          <a:xfrm>
            <a:off x="5696712" y="5715000"/>
            <a:ext cx="3721608" cy="667512"/>
          </a:xfrm>
        </p:spPr>
        <p:txBody>
          <a:bodyPr lIns="0" tIns="182880" rIns="0" bIns="0"/>
          <a:lstStyle>
            <a:lvl1pPr marL="0" indent="0">
              <a:lnSpc>
                <a:spcPct val="75000"/>
              </a:lnSpc>
              <a:spcBef>
                <a:spcPts val="0"/>
              </a:spcBef>
              <a:buNone/>
              <a:defRPr sz="1200" spc="100" baseline="0">
                <a:solidFill>
                  <a:schemeClr val="accent1"/>
                </a:solidFill>
              </a:defRPr>
            </a:lvl1pPr>
          </a:lstStyle>
          <a:p>
            <a:pPr lvl="0"/>
            <a:r>
              <a:rPr lang="en-US" dirty="0"/>
              <a:t>Click to edit Master text styles</a:t>
            </a:r>
          </a:p>
        </p:txBody>
      </p:sp>
      <p:sp>
        <p:nvSpPr>
          <p:cNvPr id="11" name="Slide Number Placeholder 10">
            <a:extLst>
              <a:ext uri="{FF2B5EF4-FFF2-40B4-BE49-F238E27FC236}">
                <a16:creationId xmlns:a16="http://schemas.microsoft.com/office/drawing/2014/main" id="{52A1AA1C-3C37-B92C-6DB4-FC6E6241E108}"/>
              </a:ext>
            </a:extLst>
          </p:cNvPr>
          <p:cNvSpPr>
            <a:spLocks noGrp="1"/>
          </p:cNvSpPr>
          <p:nvPr>
            <p:ph type="sldNum" sz="quarter" idx="19"/>
          </p:nvPr>
        </p:nvSpPr>
        <p:spPr/>
        <p:txBody>
          <a:bodyPr>
            <a:noAutofit/>
          </a:bodyPr>
          <a:lstStyle/>
          <a:p>
            <a:fld id="{9A491144-CD47-4B84-B11B-27C39DD235FD}" type="slidenum">
              <a:rPr lang="en-US" smtClean="0"/>
              <a:pPr/>
              <a:t>‹#›</a:t>
            </a:fld>
            <a:endParaRPr lang="en-US" dirty="0"/>
          </a:p>
        </p:txBody>
      </p:sp>
      <p:sp>
        <p:nvSpPr>
          <p:cNvPr id="4" name="Footer Placeholder 3">
            <a:extLst>
              <a:ext uri="{FF2B5EF4-FFF2-40B4-BE49-F238E27FC236}">
                <a16:creationId xmlns:a16="http://schemas.microsoft.com/office/drawing/2014/main" id="{977CF4BD-0AF3-BAD0-06A9-EAA16AE5AB57}"/>
              </a:ext>
            </a:extLst>
          </p:cNvPr>
          <p:cNvSpPr>
            <a:spLocks noGrp="1"/>
          </p:cNvSpPr>
          <p:nvPr>
            <p:ph type="ftr" sz="quarter" idx="22"/>
          </p:nvPr>
        </p:nvSpPr>
        <p:spPr/>
        <p:txBody>
          <a:bodyPr/>
          <a:lstStyle/>
          <a:p>
            <a:pPr algn="l"/>
            <a:r>
              <a:rPr lang="en-US">
                <a:latin typeface="+mj-lt"/>
              </a:rPr>
              <a:t>GRADUATION</a:t>
            </a:r>
            <a:r>
              <a:rPr lang="en-US"/>
              <a:t> </a:t>
            </a:r>
            <a:r>
              <a:rPr lang="en-US" b="1"/>
              <a:t>PHOTO ALBUM</a:t>
            </a:r>
            <a:endParaRPr lang="en-US" b="1" dirty="0"/>
          </a:p>
        </p:txBody>
      </p:sp>
    </p:spTree>
    <p:extLst>
      <p:ext uri="{BB962C8B-B14F-4D97-AF65-F5344CB8AC3E}">
        <p14:creationId xmlns:p14="http://schemas.microsoft.com/office/powerpoint/2010/main" val="460610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ree images with large on right">
    <p:spTree>
      <p:nvGrpSpPr>
        <p:cNvPr id="1" name=""/>
        <p:cNvGrpSpPr/>
        <p:nvPr/>
      </p:nvGrpSpPr>
      <p:grpSpPr>
        <a:xfrm>
          <a:off x="0" y="0"/>
          <a:ext cx="0" cy="0"/>
          <a:chOff x="0" y="0"/>
          <a:chExt cx="0" cy="0"/>
        </a:xfrm>
      </p:grpSpPr>
      <p:grpSp>
        <p:nvGrpSpPr>
          <p:cNvPr id="457" name="Group 456">
            <a:extLst>
              <a:ext uri="{FF2B5EF4-FFF2-40B4-BE49-F238E27FC236}">
                <a16:creationId xmlns:a16="http://schemas.microsoft.com/office/drawing/2014/main" id="{8FEE40AB-5DDC-D5B0-9713-A9152D5CDC6B}"/>
              </a:ext>
            </a:extLst>
          </p:cNvPr>
          <p:cNvGrpSpPr/>
          <p:nvPr userDrawn="1"/>
        </p:nvGrpSpPr>
        <p:grpSpPr>
          <a:xfrm>
            <a:off x="1" y="0"/>
            <a:ext cx="5099485" cy="2080722"/>
            <a:chOff x="1" y="0"/>
            <a:chExt cx="5099485" cy="2080722"/>
          </a:xfrm>
        </p:grpSpPr>
        <p:sp>
          <p:nvSpPr>
            <p:cNvPr id="454" name="Freeform: Shape 453">
              <a:extLst>
                <a:ext uri="{FF2B5EF4-FFF2-40B4-BE49-F238E27FC236}">
                  <a16:creationId xmlns:a16="http://schemas.microsoft.com/office/drawing/2014/main" id="{4347F352-7BBC-813C-5984-5C982A80B2D5}"/>
                </a:ext>
              </a:extLst>
            </p:cNvPr>
            <p:cNvSpPr/>
            <p:nvPr userDrawn="1"/>
          </p:nvSpPr>
          <p:spPr>
            <a:xfrm>
              <a:off x="1" y="0"/>
              <a:ext cx="5099485" cy="2080722"/>
            </a:xfrm>
            <a:custGeom>
              <a:avLst/>
              <a:gdLst>
                <a:gd name="connsiteX0" fmla="*/ 5066911 w 5099485"/>
                <a:gd name="connsiteY0" fmla="*/ 0 h 2080722"/>
                <a:gd name="connsiteX1" fmla="*/ 5099485 w 5099485"/>
                <a:gd name="connsiteY1" fmla="*/ 0 h 2080722"/>
                <a:gd name="connsiteX2" fmla="*/ 5090136 w 5099485"/>
                <a:gd name="connsiteY2" fmla="*/ 28831 h 2080722"/>
                <a:gd name="connsiteX3" fmla="*/ 4663381 w 5099485"/>
                <a:gd name="connsiteY3" fmla="*/ 381816 h 2080722"/>
                <a:gd name="connsiteX4" fmla="*/ 4396085 w 5099485"/>
                <a:gd name="connsiteY4" fmla="*/ 731993 h 2080722"/>
                <a:gd name="connsiteX5" fmla="*/ 3993181 w 5099485"/>
                <a:gd name="connsiteY5" fmla="*/ 1133528 h 2080722"/>
                <a:gd name="connsiteX6" fmla="*/ 3792368 w 5099485"/>
                <a:gd name="connsiteY6" fmla="*/ 1129060 h 2080722"/>
                <a:gd name="connsiteX7" fmla="*/ 3547632 w 5099485"/>
                <a:gd name="connsiteY7" fmla="*/ 1142001 h 2080722"/>
                <a:gd name="connsiteX8" fmla="*/ 3356841 w 5099485"/>
                <a:gd name="connsiteY8" fmla="*/ 1365148 h 2080722"/>
                <a:gd name="connsiteX9" fmla="*/ 3233401 w 5099485"/>
                <a:gd name="connsiteY9" fmla="*/ 1547880 h 2080722"/>
                <a:gd name="connsiteX10" fmla="*/ 2695674 w 5099485"/>
                <a:gd name="connsiteY10" fmla="*/ 1683383 h 2080722"/>
                <a:gd name="connsiteX11" fmla="*/ 2550539 w 5099485"/>
                <a:gd name="connsiteY11" fmla="*/ 1603223 h 2080722"/>
                <a:gd name="connsiteX12" fmla="*/ 2434605 w 5099485"/>
                <a:gd name="connsiteY12" fmla="*/ 1536127 h 2080722"/>
                <a:gd name="connsiteX13" fmla="*/ 1429792 w 5099485"/>
                <a:gd name="connsiteY13" fmla="*/ 1783542 h 2080722"/>
                <a:gd name="connsiteX14" fmla="*/ 382094 w 5099485"/>
                <a:gd name="connsiteY14" fmla="*/ 1983641 h 2080722"/>
                <a:gd name="connsiteX15" fmla="*/ 30000 w 5099485"/>
                <a:gd name="connsiteY15" fmla="*/ 1482197 h 2080722"/>
                <a:gd name="connsiteX16" fmla="*/ 0 w 5099485"/>
                <a:gd name="connsiteY16" fmla="*/ 1381463 h 2080722"/>
                <a:gd name="connsiteX17" fmla="*/ 0 w 5099485"/>
                <a:gd name="connsiteY17" fmla="*/ 524309 h 2080722"/>
                <a:gd name="connsiteX18" fmla="*/ 3020 w 5099485"/>
                <a:gd name="connsiteY18" fmla="*/ 395760 h 2080722"/>
                <a:gd name="connsiteX19" fmla="*/ 0 w 5099485"/>
                <a:gd name="connsiteY19" fmla="*/ 345928 h 2080722"/>
                <a:gd name="connsiteX20" fmla="*/ 0 w 5099485"/>
                <a:gd name="connsiteY20" fmla="*/ 137630 h 2080722"/>
                <a:gd name="connsiteX21" fmla="*/ 913 w 5099485"/>
                <a:gd name="connsiteY21" fmla="*/ 140096 h 2080722"/>
                <a:gd name="connsiteX22" fmla="*/ 19448 w 5099485"/>
                <a:gd name="connsiteY22" fmla="*/ 752891 h 2080722"/>
                <a:gd name="connsiteX23" fmla="*/ 33561 w 5099485"/>
                <a:gd name="connsiteY23" fmla="*/ 1369895 h 2080722"/>
                <a:gd name="connsiteX24" fmla="*/ 402027 w 5099485"/>
                <a:gd name="connsiteY24" fmla="*/ 1954827 h 2080722"/>
                <a:gd name="connsiteX25" fmla="*/ 1413724 w 5099485"/>
                <a:gd name="connsiteY25" fmla="*/ 1753560 h 2080722"/>
                <a:gd name="connsiteX26" fmla="*/ 2450401 w 5099485"/>
                <a:gd name="connsiteY26" fmla="*/ 1504636 h 2080722"/>
                <a:gd name="connsiteX27" fmla="*/ 2570377 w 5099485"/>
                <a:gd name="connsiteY27" fmla="*/ 1573703 h 2080722"/>
                <a:gd name="connsiteX28" fmla="*/ 2709738 w 5099485"/>
                <a:gd name="connsiteY28" fmla="*/ 1652015 h 2080722"/>
                <a:gd name="connsiteX29" fmla="*/ 2735473 w 5099485"/>
                <a:gd name="connsiteY29" fmla="*/ 1660278 h 2080722"/>
                <a:gd name="connsiteX30" fmla="*/ 3210758 w 5099485"/>
                <a:gd name="connsiteY30" fmla="*/ 1523834 h 2080722"/>
                <a:gd name="connsiteX31" fmla="*/ 3328343 w 5099485"/>
                <a:gd name="connsiteY31" fmla="*/ 1348948 h 2080722"/>
                <a:gd name="connsiteX32" fmla="*/ 3535259 w 5099485"/>
                <a:gd name="connsiteY32" fmla="*/ 1110864 h 2080722"/>
                <a:gd name="connsiteX33" fmla="*/ 3798101 w 5099485"/>
                <a:gd name="connsiteY33" fmla="*/ 1094669 h 2080722"/>
                <a:gd name="connsiteX34" fmla="*/ 3988809 w 5099485"/>
                <a:gd name="connsiteY34" fmla="*/ 1099260 h 2080722"/>
                <a:gd name="connsiteX35" fmla="*/ 4366389 w 5099485"/>
                <a:gd name="connsiteY35" fmla="*/ 717422 h 2080722"/>
                <a:gd name="connsiteX36" fmla="*/ 4648409 w 5099485"/>
                <a:gd name="connsiteY36" fmla="*/ 351516 h 2080722"/>
                <a:gd name="connsiteX37" fmla="*/ 5066830 w 5099485"/>
                <a:gd name="connsiteY37" fmla="*/ 281 h 2080722"/>
                <a:gd name="connsiteX38" fmla="*/ 2996788 w 5099485"/>
                <a:gd name="connsiteY38" fmla="*/ 0 h 2080722"/>
                <a:gd name="connsiteX39" fmla="*/ 3126112 w 5099485"/>
                <a:gd name="connsiteY39" fmla="*/ 0 h 2080722"/>
                <a:gd name="connsiteX40" fmla="*/ 3123775 w 5099485"/>
                <a:gd name="connsiteY40" fmla="*/ 936 h 2080722"/>
                <a:gd name="connsiteX41" fmla="*/ 3020544 w 5099485"/>
                <a:gd name="connsiteY41" fmla="*/ 1311 h 2080722"/>
                <a:gd name="connsiteX42" fmla="*/ 2417100 w 5099485"/>
                <a:gd name="connsiteY42" fmla="*/ 0 h 2080722"/>
                <a:gd name="connsiteX43" fmla="*/ 2542921 w 5099485"/>
                <a:gd name="connsiteY43" fmla="*/ 0 h 2080722"/>
                <a:gd name="connsiteX44" fmla="*/ 2542166 w 5099485"/>
                <a:gd name="connsiteY44" fmla="*/ 345 h 2080722"/>
                <a:gd name="connsiteX45" fmla="*/ 2422148 w 5099485"/>
                <a:gd name="connsiteY45" fmla="*/ 1619 h 2080722"/>
                <a:gd name="connsiteX46" fmla="*/ 1496704 w 5099485"/>
                <a:gd name="connsiteY46" fmla="*/ 0 h 2080722"/>
                <a:gd name="connsiteX47" fmla="*/ 1545329 w 5099485"/>
                <a:gd name="connsiteY47" fmla="*/ 0 h 2080722"/>
                <a:gd name="connsiteX48" fmla="*/ 1556275 w 5099485"/>
                <a:gd name="connsiteY48" fmla="*/ 8505 h 2080722"/>
                <a:gd name="connsiteX49" fmla="*/ 1738231 w 5099485"/>
                <a:gd name="connsiteY49" fmla="*/ 23060 h 2080722"/>
                <a:gd name="connsiteX50" fmla="*/ 1789738 w 5099485"/>
                <a:gd name="connsiteY50" fmla="*/ 0 h 2080722"/>
                <a:gd name="connsiteX51" fmla="*/ 1863960 w 5099485"/>
                <a:gd name="connsiteY51" fmla="*/ 0 h 2080722"/>
                <a:gd name="connsiteX52" fmla="*/ 1845749 w 5099485"/>
                <a:gd name="connsiteY52" fmla="*/ 10892 h 2080722"/>
                <a:gd name="connsiteX53" fmla="*/ 1541341 w 5099485"/>
                <a:gd name="connsiteY53" fmla="*/ 34229 h 2080722"/>
                <a:gd name="connsiteX54" fmla="*/ 1353236 w 5099485"/>
                <a:gd name="connsiteY54" fmla="*/ 0 h 2080722"/>
                <a:gd name="connsiteX55" fmla="*/ 1391681 w 5099485"/>
                <a:gd name="connsiteY55" fmla="*/ 0 h 2080722"/>
                <a:gd name="connsiteX56" fmla="*/ 1407086 w 5099485"/>
                <a:gd name="connsiteY56" fmla="*/ 27560 h 2080722"/>
                <a:gd name="connsiteX57" fmla="*/ 1495442 w 5099485"/>
                <a:gd name="connsiteY57" fmla="*/ 113803 h 2080722"/>
                <a:gd name="connsiteX58" fmla="*/ 1899620 w 5099485"/>
                <a:gd name="connsiteY58" fmla="*/ 25286 h 2080722"/>
                <a:gd name="connsiteX59" fmla="*/ 1941928 w 5099485"/>
                <a:gd name="connsiteY59" fmla="*/ 0 h 2080722"/>
                <a:gd name="connsiteX60" fmla="*/ 2008556 w 5099485"/>
                <a:gd name="connsiteY60" fmla="*/ 0 h 2080722"/>
                <a:gd name="connsiteX61" fmla="*/ 1917894 w 5099485"/>
                <a:gd name="connsiteY61" fmla="*/ 54637 h 2080722"/>
                <a:gd name="connsiteX62" fmla="*/ 1478532 w 5099485"/>
                <a:gd name="connsiteY62" fmla="*/ 143592 h 2080722"/>
                <a:gd name="connsiteX63" fmla="*/ 1380855 w 5099485"/>
                <a:gd name="connsiteY63" fmla="*/ 49364 h 2080722"/>
                <a:gd name="connsiteX64" fmla="*/ 1238569 w 5099485"/>
                <a:gd name="connsiteY64" fmla="*/ 0 h 2080722"/>
                <a:gd name="connsiteX65" fmla="*/ 1275249 w 5099485"/>
                <a:gd name="connsiteY65" fmla="*/ 0 h 2080722"/>
                <a:gd name="connsiteX66" fmla="*/ 1297241 w 5099485"/>
                <a:gd name="connsiteY66" fmla="*/ 59139 h 2080722"/>
                <a:gd name="connsiteX67" fmla="*/ 1430496 w 5099485"/>
                <a:gd name="connsiteY67" fmla="*/ 221421 h 2080722"/>
                <a:gd name="connsiteX68" fmla="*/ 1869409 w 5099485"/>
                <a:gd name="connsiteY68" fmla="*/ 127626 h 2080722"/>
                <a:gd name="connsiteX69" fmla="*/ 2095000 w 5099485"/>
                <a:gd name="connsiteY69" fmla="*/ 8617 h 2080722"/>
                <a:gd name="connsiteX70" fmla="*/ 2126447 w 5099485"/>
                <a:gd name="connsiteY70" fmla="*/ 0 h 2080722"/>
                <a:gd name="connsiteX71" fmla="*/ 2298607 w 5099485"/>
                <a:gd name="connsiteY71" fmla="*/ 0 h 2080722"/>
                <a:gd name="connsiteX72" fmla="*/ 2330094 w 5099485"/>
                <a:gd name="connsiteY72" fmla="*/ 9639 h 2080722"/>
                <a:gd name="connsiteX73" fmla="*/ 2383463 w 5099485"/>
                <a:gd name="connsiteY73" fmla="*/ 37847 h 2080722"/>
                <a:gd name="connsiteX74" fmla="*/ 2443142 w 5099485"/>
                <a:gd name="connsiteY74" fmla="*/ 68093 h 2080722"/>
                <a:gd name="connsiteX75" fmla="*/ 2448297 w 5099485"/>
                <a:gd name="connsiteY75" fmla="*/ 69743 h 2080722"/>
                <a:gd name="connsiteX76" fmla="*/ 2558457 w 5099485"/>
                <a:gd name="connsiteY76" fmla="*/ 67524 h 2080722"/>
                <a:gd name="connsiteX77" fmla="*/ 2651172 w 5099485"/>
                <a:gd name="connsiteY77" fmla="*/ 7456 h 2080722"/>
                <a:gd name="connsiteX78" fmla="*/ 2656072 w 5099485"/>
                <a:gd name="connsiteY78" fmla="*/ 0 h 2080722"/>
                <a:gd name="connsiteX79" fmla="*/ 2696252 w 5099485"/>
                <a:gd name="connsiteY79" fmla="*/ 0 h 2080722"/>
                <a:gd name="connsiteX80" fmla="*/ 2675712 w 5099485"/>
                <a:gd name="connsiteY80" fmla="*/ 30772 h 2080722"/>
                <a:gd name="connsiteX81" fmla="*/ 2563613 w 5099485"/>
                <a:gd name="connsiteY81" fmla="*/ 100916 h 2080722"/>
                <a:gd name="connsiteX82" fmla="*/ 2431676 w 5099485"/>
                <a:gd name="connsiteY82" fmla="*/ 99630 h 2080722"/>
                <a:gd name="connsiteX83" fmla="*/ 2366553 w 5099485"/>
                <a:gd name="connsiteY83" fmla="*/ 66623 h 2080722"/>
                <a:gd name="connsiteX84" fmla="*/ 2317025 w 5099485"/>
                <a:gd name="connsiteY84" fmla="*/ 39983 h 2080722"/>
                <a:gd name="connsiteX85" fmla="*/ 1887771 w 5099485"/>
                <a:gd name="connsiteY85" fmla="*/ 155665 h 2080722"/>
                <a:gd name="connsiteX86" fmla="*/ 1412585 w 5099485"/>
                <a:gd name="connsiteY86" fmla="*/ 251220 h 2080722"/>
                <a:gd name="connsiteX87" fmla="*/ 1266916 w 5099485"/>
                <a:gd name="connsiteY87" fmla="*/ 75567 h 2080722"/>
                <a:gd name="connsiteX88" fmla="*/ 1142712 w 5099485"/>
                <a:gd name="connsiteY88" fmla="*/ 0 h 2080722"/>
                <a:gd name="connsiteX89" fmla="*/ 1176078 w 5099485"/>
                <a:gd name="connsiteY89" fmla="*/ 0 h 2080722"/>
                <a:gd name="connsiteX90" fmla="*/ 1189583 w 5099485"/>
                <a:gd name="connsiteY90" fmla="*/ 65498 h 2080722"/>
                <a:gd name="connsiteX91" fmla="*/ 1365608 w 5099485"/>
                <a:gd name="connsiteY91" fmla="*/ 330004 h 2080722"/>
                <a:gd name="connsiteX92" fmla="*/ 1840630 w 5099485"/>
                <a:gd name="connsiteY92" fmla="*/ 227684 h 2080722"/>
                <a:gd name="connsiteX93" fmla="*/ 2337353 w 5099485"/>
                <a:gd name="connsiteY93" fmla="*/ 101474 h 2080722"/>
                <a:gd name="connsiteX94" fmla="*/ 2394227 w 5099485"/>
                <a:gd name="connsiteY94" fmla="*/ 132160 h 2080722"/>
                <a:gd name="connsiteX95" fmla="*/ 2458896 w 5099485"/>
                <a:gd name="connsiteY95" fmla="*/ 165673 h 2080722"/>
                <a:gd name="connsiteX96" fmla="*/ 2465248 w 5099485"/>
                <a:gd name="connsiteY96" fmla="*/ 167716 h 2080722"/>
                <a:gd name="connsiteX97" fmla="*/ 2585224 w 5099485"/>
                <a:gd name="connsiteY97" fmla="*/ 166281 h 2080722"/>
                <a:gd name="connsiteX98" fmla="*/ 2686681 w 5099485"/>
                <a:gd name="connsiteY98" fmla="*/ 101668 h 2080722"/>
                <a:gd name="connsiteX99" fmla="*/ 2741081 w 5099485"/>
                <a:gd name="connsiteY99" fmla="*/ 18516 h 2080722"/>
                <a:gd name="connsiteX100" fmla="*/ 2752362 w 5099485"/>
                <a:gd name="connsiteY100" fmla="*/ 0 h 2080722"/>
                <a:gd name="connsiteX101" fmla="*/ 2790764 w 5099485"/>
                <a:gd name="connsiteY101" fmla="*/ 0 h 2080722"/>
                <a:gd name="connsiteX102" fmla="*/ 2769869 w 5099485"/>
                <a:gd name="connsiteY102" fmla="*/ 34812 h 2080722"/>
                <a:gd name="connsiteX103" fmla="*/ 2709819 w 5099485"/>
                <a:gd name="connsiteY103" fmla="*/ 125202 h 2080722"/>
                <a:gd name="connsiteX104" fmla="*/ 2589018 w 5099485"/>
                <a:gd name="connsiteY104" fmla="*/ 200321 h 2080722"/>
                <a:gd name="connsiteX105" fmla="*/ 2447142 w 5099485"/>
                <a:gd name="connsiteY105" fmla="*/ 198127 h 2080722"/>
                <a:gd name="connsiteX106" fmla="*/ 2376905 w 5099485"/>
                <a:gd name="connsiteY106" fmla="*/ 162154 h 2080722"/>
                <a:gd name="connsiteX107" fmla="*/ 2323454 w 5099485"/>
                <a:gd name="connsiteY107" fmla="*/ 133242 h 2080722"/>
                <a:gd name="connsiteX108" fmla="*/ 1859812 w 5099485"/>
                <a:gd name="connsiteY108" fmla="*/ 257327 h 2080722"/>
                <a:gd name="connsiteX109" fmla="*/ 1348802 w 5099485"/>
                <a:gd name="connsiteY109" fmla="*/ 359487 h 2080722"/>
                <a:gd name="connsiteX110" fmla="*/ 1157917 w 5099485"/>
                <a:gd name="connsiteY110" fmla="*/ 75787 h 2080722"/>
                <a:gd name="connsiteX111" fmla="*/ 1142984 w 5099485"/>
                <a:gd name="connsiteY111" fmla="*/ 3686 h 2080722"/>
                <a:gd name="connsiteX112" fmla="*/ 1058435 w 5099485"/>
                <a:gd name="connsiteY112" fmla="*/ 0 h 2080722"/>
                <a:gd name="connsiteX113" fmla="*/ 1092676 w 5099485"/>
                <a:gd name="connsiteY113" fmla="*/ 0 h 2080722"/>
                <a:gd name="connsiteX114" fmla="*/ 1092571 w 5099485"/>
                <a:gd name="connsiteY114" fmla="*/ 2521 h 2080722"/>
                <a:gd name="connsiteX115" fmla="*/ 1112582 w 5099485"/>
                <a:gd name="connsiteY115" fmla="*/ 152469 h 2080722"/>
                <a:gd name="connsiteX116" fmla="*/ 1301475 w 5099485"/>
                <a:gd name="connsiteY116" fmla="*/ 438211 h 2080722"/>
                <a:gd name="connsiteX117" fmla="*/ 1812526 w 5099485"/>
                <a:gd name="connsiteY117" fmla="*/ 329690 h 2080722"/>
                <a:gd name="connsiteX118" fmla="*/ 2345230 w 5099485"/>
                <a:gd name="connsiteY118" fmla="*/ 195259 h 2080722"/>
                <a:gd name="connsiteX119" fmla="*/ 2406889 w 5099485"/>
                <a:gd name="connsiteY119" fmla="*/ 228813 h 2080722"/>
                <a:gd name="connsiteX120" fmla="*/ 2476383 w 5099485"/>
                <a:gd name="connsiteY120" fmla="*/ 264892 h 2080722"/>
                <a:gd name="connsiteX121" fmla="*/ 2483972 w 5099485"/>
                <a:gd name="connsiteY121" fmla="*/ 267322 h 2080722"/>
                <a:gd name="connsiteX122" fmla="*/ 2612114 w 5099485"/>
                <a:gd name="connsiteY122" fmla="*/ 265255 h 2080722"/>
                <a:gd name="connsiteX123" fmla="*/ 2720624 w 5099485"/>
                <a:gd name="connsiteY123" fmla="*/ 196440 h 2080722"/>
                <a:gd name="connsiteX124" fmla="*/ 2779272 w 5099485"/>
                <a:gd name="connsiteY124" fmla="*/ 107283 h 2080722"/>
                <a:gd name="connsiteX125" fmla="*/ 2851294 w 5099485"/>
                <a:gd name="connsiteY125" fmla="*/ 3765 h 2080722"/>
                <a:gd name="connsiteX126" fmla="*/ 2856962 w 5099485"/>
                <a:gd name="connsiteY126" fmla="*/ 0 h 2080722"/>
                <a:gd name="connsiteX127" fmla="*/ 2951294 w 5099485"/>
                <a:gd name="connsiteY127" fmla="*/ 0 h 2080722"/>
                <a:gd name="connsiteX128" fmla="*/ 2901723 w 5099485"/>
                <a:gd name="connsiteY128" fmla="*/ 10766 h 2080722"/>
                <a:gd name="connsiteX129" fmla="*/ 2809009 w 5099485"/>
                <a:gd name="connsiteY129" fmla="*/ 122859 h 2080722"/>
                <a:gd name="connsiteX130" fmla="*/ 2744587 w 5099485"/>
                <a:gd name="connsiteY130" fmla="*/ 219561 h 2080722"/>
                <a:gd name="connsiteX131" fmla="*/ 2615249 w 5099485"/>
                <a:gd name="connsiteY131" fmla="*/ 299879 h 2080722"/>
                <a:gd name="connsiteX132" fmla="*/ 2463433 w 5099485"/>
                <a:gd name="connsiteY132" fmla="*/ 296952 h 2080722"/>
                <a:gd name="connsiteX133" fmla="*/ 2388164 w 5099485"/>
                <a:gd name="connsiteY133" fmla="*/ 258015 h 2080722"/>
                <a:gd name="connsiteX134" fmla="*/ 2331372 w 5099485"/>
                <a:gd name="connsiteY134" fmla="*/ 227027 h 2080722"/>
                <a:gd name="connsiteX135" fmla="*/ 1830100 w 5099485"/>
                <a:gd name="connsiteY135" fmla="*/ 359152 h 2080722"/>
                <a:gd name="connsiteX136" fmla="*/ 1282157 w 5099485"/>
                <a:gd name="connsiteY136" fmla="*/ 468234 h 2080722"/>
                <a:gd name="connsiteX137" fmla="*/ 1079616 w 5099485"/>
                <a:gd name="connsiteY137" fmla="*/ 163676 h 2080722"/>
                <a:gd name="connsiteX138" fmla="*/ 1058180 w 5099485"/>
                <a:gd name="connsiteY138" fmla="*/ 6735 h 2080722"/>
                <a:gd name="connsiteX139" fmla="*/ 983630 w 5099485"/>
                <a:gd name="connsiteY139" fmla="*/ 0 h 2080722"/>
                <a:gd name="connsiteX140" fmla="*/ 1016961 w 5099485"/>
                <a:gd name="connsiteY140" fmla="*/ 0 h 2080722"/>
                <a:gd name="connsiteX141" fmla="*/ 1013676 w 5099485"/>
                <a:gd name="connsiteY141" fmla="*/ 79253 h 2080722"/>
                <a:gd name="connsiteX142" fmla="*/ 1034723 w 5099485"/>
                <a:gd name="connsiteY142" fmla="*/ 240138 h 2080722"/>
                <a:gd name="connsiteX143" fmla="*/ 1236484 w 5099485"/>
                <a:gd name="connsiteY143" fmla="*/ 547124 h 2080722"/>
                <a:gd name="connsiteX144" fmla="*/ 1783058 w 5099485"/>
                <a:gd name="connsiteY144" fmla="*/ 431900 h 2080722"/>
                <a:gd name="connsiteX145" fmla="*/ 2351788 w 5099485"/>
                <a:gd name="connsiteY145" fmla="*/ 289248 h 2080722"/>
                <a:gd name="connsiteX146" fmla="*/ 2417694 w 5099485"/>
                <a:gd name="connsiteY146" fmla="*/ 325174 h 2080722"/>
                <a:gd name="connsiteX147" fmla="*/ 2492220 w 5099485"/>
                <a:gd name="connsiteY147" fmla="*/ 364219 h 2080722"/>
                <a:gd name="connsiteX148" fmla="*/ 2501294 w 5099485"/>
                <a:gd name="connsiteY148" fmla="*/ 367134 h 2080722"/>
                <a:gd name="connsiteX149" fmla="*/ 2638716 w 5099485"/>
                <a:gd name="connsiteY149" fmla="*/ 364775 h 2080722"/>
                <a:gd name="connsiteX150" fmla="*/ 2755021 w 5099485"/>
                <a:gd name="connsiteY150" fmla="*/ 290989 h 2080722"/>
                <a:gd name="connsiteX151" fmla="*/ 2818866 w 5099485"/>
                <a:gd name="connsiteY151" fmla="*/ 196114 h 2080722"/>
                <a:gd name="connsiteX152" fmla="*/ 2934181 w 5099485"/>
                <a:gd name="connsiteY152" fmla="*/ 61431 h 2080722"/>
                <a:gd name="connsiteX153" fmla="*/ 3079811 w 5099485"/>
                <a:gd name="connsiteY153" fmla="*/ 48510 h 2080722"/>
                <a:gd name="connsiteX154" fmla="*/ 3180361 w 5099485"/>
                <a:gd name="connsiteY154" fmla="*/ 47260 h 2080722"/>
                <a:gd name="connsiteX155" fmla="*/ 3251065 w 5099485"/>
                <a:gd name="connsiteY155" fmla="*/ 18866 h 2080722"/>
                <a:gd name="connsiteX156" fmla="*/ 3271431 w 5099485"/>
                <a:gd name="connsiteY156" fmla="*/ 0 h 2080722"/>
                <a:gd name="connsiteX157" fmla="*/ 3323505 w 5099485"/>
                <a:gd name="connsiteY157" fmla="*/ 0 h 2080722"/>
                <a:gd name="connsiteX158" fmla="*/ 3267406 w 5099485"/>
                <a:gd name="connsiteY158" fmla="*/ 51101 h 2080722"/>
                <a:gd name="connsiteX159" fmla="*/ 3185929 w 5099485"/>
                <a:gd name="connsiteY159" fmla="*/ 83934 h 2080722"/>
                <a:gd name="connsiteX160" fmla="*/ 3075645 w 5099485"/>
                <a:gd name="connsiteY160" fmla="*/ 84399 h 2080722"/>
                <a:gd name="connsiteX161" fmla="*/ 2947750 w 5099485"/>
                <a:gd name="connsiteY161" fmla="*/ 93967 h 2080722"/>
                <a:gd name="connsiteX162" fmla="*/ 2848065 w 5099485"/>
                <a:gd name="connsiteY162" fmla="*/ 214222 h 2080722"/>
                <a:gd name="connsiteX163" fmla="*/ 2779396 w 5099485"/>
                <a:gd name="connsiteY163" fmla="*/ 316931 h 2080722"/>
                <a:gd name="connsiteX164" fmla="*/ 2641809 w 5099485"/>
                <a:gd name="connsiteY164" fmla="*/ 402297 h 2080722"/>
                <a:gd name="connsiteX165" fmla="*/ 2480383 w 5099485"/>
                <a:gd name="connsiteY165" fmla="*/ 397979 h 2080722"/>
                <a:gd name="connsiteX166" fmla="*/ 2400083 w 5099485"/>
                <a:gd name="connsiteY166" fmla="*/ 356079 h 2080722"/>
                <a:gd name="connsiteX167" fmla="*/ 2338219 w 5099485"/>
                <a:gd name="connsiteY167" fmla="*/ 322125 h 2080722"/>
                <a:gd name="connsiteX168" fmla="*/ 1800941 w 5099485"/>
                <a:gd name="connsiteY168" fmla="*/ 462466 h 2080722"/>
                <a:gd name="connsiteX169" fmla="*/ 1218478 w 5099485"/>
                <a:gd name="connsiteY169" fmla="*/ 577228 h 2080722"/>
                <a:gd name="connsiteX170" fmla="*/ 1002252 w 5099485"/>
                <a:gd name="connsiteY170" fmla="*/ 250838 h 2080722"/>
                <a:gd name="connsiteX171" fmla="*/ 980225 w 5099485"/>
                <a:gd name="connsiteY171" fmla="*/ 81715 h 2080722"/>
                <a:gd name="connsiteX172" fmla="*/ 908523 w 5099485"/>
                <a:gd name="connsiteY172" fmla="*/ 0 h 2080722"/>
                <a:gd name="connsiteX173" fmla="*/ 944450 w 5099485"/>
                <a:gd name="connsiteY173" fmla="*/ 0 h 2080722"/>
                <a:gd name="connsiteX174" fmla="*/ 937559 w 5099485"/>
                <a:gd name="connsiteY174" fmla="*/ 155081 h 2080722"/>
                <a:gd name="connsiteX175" fmla="*/ 959414 w 5099485"/>
                <a:gd name="connsiteY175" fmla="*/ 327084 h 2080722"/>
                <a:gd name="connsiteX176" fmla="*/ 1174043 w 5099485"/>
                <a:gd name="connsiteY176" fmla="*/ 655311 h 2080722"/>
                <a:gd name="connsiteX177" fmla="*/ 1756445 w 5099485"/>
                <a:gd name="connsiteY177" fmla="*/ 533482 h 2080722"/>
                <a:gd name="connsiteX178" fmla="*/ 2361192 w 5099485"/>
                <a:gd name="connsiteY178" fmla="*/ 382608 h 2080722"/>
                <a:gd name="connsiteX179" fmla="*/ 2431223 w 5099485"/>
                <a:gd name="connsiteY179" fmla="*/ 421207 h 2080722"/>
                <a:gd name="connsiteX180" fmla="*/ 2510740 w 5099485"/>
                <a:gd name="connsiteY180" fmla="*/ 463519 h 2080722"/>
                <a:gd name="connsiteX181" fmla="*/ 2521009 w 5099485"/>
                <a:gd name="connsiteY181" fmla="*/ 466823 h 2080722"/>
                <a:gd name="connsiteX182" fmla="*/ 2667669 w 5099485"/>
                <a:gd name="connsiteY182" fmla="*/ 464848 h 2080722"/>
                <a:gd name="connsiteX183" fmla="*/ 2791893 w 5099485"/>
                <a:gd name="connsiteY183" fmla="*/ 386126 h 2080722"/>
                <a:gd name="connsiteX184" fmla="*/ 2857965 w 5099485"/>
                <a:gd name="connsiteY184" fmla="*/ 284256 h 2080722"/>
                <a:gd name="connsiteX185" fmla="*/ 2980168 w 5099485"/>
                <a:gd name="connsiteY185" fmla="*/ 141715 h 2080722"/>
                <a:gd name="connsiteX186" fmla="*/ 3134830 w 5099485"/>
                <a:gd name="connsiteY186" fmla="*/ 128684 h 2080722"/>
                <a:gd name="connsiteX187" fmla="*/ 3242020 w 5099485"/>
                <a:gd name="connsiteY187" fmla="*/ 129570 h 2080722"/>
                <a:gd name="connsiteX188" fmla="*/ 3373611 w 5099485"/>
                <a:gd name="connsiteY188" fmla="*/ 47869 h 2080722"/>
                <a:gd name="connsiteX189" fmla="*/ 3404595 w 5099485"/>
                <a:gd name="connsiteY189" fmla="*/ 0 h 2080722"/>
                <a:gd name="connsiteX190" fmla="*/ 3445233 w 5099485"/>
                <a:gd name="connsiteY190" fmla="*/ 0 h 2080722"/>
                <a:gd name="connsiteX191" fmla="*/ 3397981 w 5099485"/>
                <a:gd name="connsiteY191" fmla="*/ 71881 h 2080722"/>
                <a:gd name="connsiteX192" fmla="*/ 3248372 w 5099485"/>
                <a:gd name="connsiteY192" fmla="*/ 162803 h 2080722"/>
                <a:gd name="connsiteX193" fmla="*/ 3132355 w 5099485"/>
                <a:gd name="connsiteY193" fmla="*/ 163443 h 2080722"/>
                <a:gd name="connsiteX194" fmla="*/ 2995634 w 5099485"/>
                <a:gd name="connsiteY194" fmla="*/ 173524 h 2080722"/>
                <a:gd name="connsiteX195" fmla="*/ 2887866 w 5099485"/>
                <a:gd name="connsiteY195" fmla="*/ 301247 h 2080722"/>
                <a:gd name="connsiteX196" fmla="*/ 2815237 w 5099485"/>
                <a:gd name="connsiteY196" fmla="*/ 410065 h 2080722"/>
                <a:gd name="connsiteX197" fmla="*/ 2668989 w 5099485"/>
                <a:gd name="connsiteY197" fmla="*/ 500096 h 2080722"/>
                <a:gd name="connsiteX198" fmla="*/ 2497789 w 5099485"/>
                <a:gd name="connsiteY198" fmla="*/ 495580 h 2080722"/>
                <a:gd name="connsiteX199" fmla="*/ 2412086 w 5099485"/>
                <a:gd name="connsiteY199" fmla="*/ 450616 h 2080722"/>
                <a:gd name="connsiteX200" fmla="*/ 2346097 w 5099485"/>
                <a:gd name="connsiteY200" fmla="*/ 413989 h 2080722"/>
                <a:gd name="connsiteX201" fmla="*/ 1772608 w 5099485"/>
                <a:gd name="connsiteY201" fmla="*/ 563162 h 2080722"/>
                <a:gd name="connsiteX202" fmla="*/ 1154523 w 5099485"/>
                <a:gd name="connsiteY202" fmla="*/ 684928 h 2080722"/>
                <a:gd name="connsiteX203" fmla="*/ 925228 w 5099485"/>
                <a:gd name="connsiteY203" fmla="*/ 336897 h 2080722"/>
                <a:gd name="connsiteX204" fmla="*/ 904215 w 5099485"/>
                <a:gd name="connsiteY204" fmla="*/ 65771 h 2080722"/>
                <a:gd name="connsiteX205" fmla="*/ 835471 w 5099485"/>
                <a:gd name="connsiteY205" fmla="*/ 0 h 2080722"/>
                <a:gd name="connsiteX206" fmla="*/ 869382 w 5099485"/>
                <a:gd name="connsiteY206" fmla="*/ 0 h 2080722"/>
                <a:gd name="connsiteX207" fmla="*/ 866481 w 5099485"/>
                <a:gd name="connsiteY207" fmla="*/ 43849 h 2080722"/>
                <a:gd name="connsiteX208" fmla="*/ 880669 w 5099485"/>
                <a:gd name="connsiteY208" fmla="*/ 415354 h 2080722"/>
                <a:gd name="connsiteX209" fmla="*/ 1108070 w 5099485"/>
                <a:gd name="connsiteY209" fmla="*/ 765122 h 2080722"/>
                <a:gd name="connsiteX210" fmla="*/ 1725995 w 5099485"/>
                <a:gd name="connsiteY210" fmla="*/ 636594 h 2080722"/>
                <a:gd name="connsiteX211" fmla="*/ 2366760 w 5099485"/>
                <a:gd name="connsiteY211" fmla="*/ 477499 h 2080722"/>
                <a:gd name="connsiteX212" fmla="*/ 2440915 w 5099485"/>
                <a:gd name="connsiteY212" fmla="*/ 518771 h 2080722"/>
                <a:gd name="connsiteX213" fmla="*/ 2526494 w 5099485"/>
                <a:gd name="connsiteY213" fmla="*/ 564037 h 2080722"/>
                <a:gd name="connsiteX214" fmla="*/ 2538001 w 5099485"/>
                <a:gd name="connsiteY214" fmla="*/ 567733 h 2080722"/>
                <a:gd name="connsiteX215" fmla="*/ 2693899 w 5099485"/>
                <a:gd name="connsiteY215" fmla="*/ 566025 h 2080722"/>
                <a:gd name="connsiteX216" fmla="*/ 2826001 w 5099485"/>
                <a:gd name="connsiteY216" fmla="*/ 482478 h 2080722"/>
                <a:gd name="connsiteX217" fmla="*/ 2897558 w 5099485"/>
                <a:gd name="connsiteY217" fmla="*/ 374989 h 2080722"/>
                <a:gd name="connsiteX218" fmla="*/ 3026690 w 5099485"/>
                <a:gd name="connsiteY218" fmla="*/ 224284 h 2080722"/>
                <a:gd name="connsiteX219" fmla="*/ 3190549 w 5099485"/>
                <a:gd name="connsiteY219" fmla="*/ 209830 h 2080722"/>
                <a:gd name="connsiteX220" fmla="*/ 3305122 w 5099485"/>
                <a:gd name="connsiteY220" fmla="*/ 210421 h 2080722"/>
                <a:gd name="connsiteX221" fmla="*/ 3491123 w 5099485"/>
                <a:gd name="connsiteY221" fmla="*/ 53572 h 2080722"/>
                <a:gd name="connsiteX222" fmla="*/ 3517901 w 5099485"/>
                <a:gd name="connsiteY222" fmla="*/ 0 h 2080722"/>
                <a:gd name="connsiteX223" fmla="*/ 3554286 w 5099485"/>
                <a:gd name="connsiteY223" fmla="*/ 0 h 2080722"/>
                <a:gd name="connsiteX224" fmla="*/ 3519096 w 5099485"/>
                <a:gd name="connsiteY224" fmla="*/ 71918 h 2080722"/>
                <a:gd name="connsiteX225" fmla="*/ 3311102 w 5099485"/>
                <a:gd name="connsiteY225" fmla="*/ 243859 h 2080722"/>
                <a:gd name="connsiteX226" fmla="*/ 3186919 w 5099485"/>
                <a:gd name="connsiteY226" fmla="*/ 243892 h 2080722"/>
                <a:gd name="connsiteX227" fmla="*/ 3041166 w 5099485"/>
                <a:gd name="connsiteY227" fmla="*/ 254086 h 2080722"/>
                <a:gd name="connsiteX228" fmla="*/ 2927459 w 5099485"/>
                <a:gd name="connsiteY228" fmla="*/ 389959 h 2080722"/>
                <a:gd name="connsiteX229" fmla="*/ 2850458 w 5099485"/>
                <a:gd name="connsiteY229" fmla="*/ 505087 h 2080722"/>
                <a:gd name="connsiteX230" fmla="*/ 2514410 w 5099485"/>
                <a:gd name="connsiteY230" fmla="*/ 594373 h 2080722"/>
                <a:gd name="connsiteX231" fmla="*/ 2424294 w 5099485"/>
                <a:gd name="connsiteY231" fmla="*/ 546636 h 2080722"/>
                <a:gd name="connsiteX232" fmla="*/ 2353562 w 5099485"/>
                <a:gd name="connsiteY232" fmla="*/ 507138 h 2080722"/>
                <a:gd name="connsiteX233" fmla="*/ 1744550 w 5099485"/>
                <a:gd name="connsiteY233" fmla="*/ 664023 h 2080722"/>
                <a:gd name="connsiteX234" fmla="*/ 1090336 w 5099485"/>
                <a:gd name="connsiteY234" fmla="*/ 792295 h 2080722"/>
                <a:gd name="connsiteX235" fmla="*/ 847880 w 5099485"/>
                <a:gd name="connsiteY235" fmla="*/ 423937 h 2080722"/>
                <a:gd name="connsiteX236" fmla="*/ 832773 w 5099485"/>
                <a:gd name="connsiteY236" fmla="*/ 40735 h 2080722"/>
                <a:gd name="connsiteX237" fmla="*/ 762845 w 5099485"/>
                <a:gd name="connsiteY237" fmla="*/ 0 h 2080722"/>
                <a:gd name="connsiteX238" fmla="*/ 798428 w 5099485"/>
                <a:gd name="connsiteY238" fmla="*/ 0 h 2080722"/>
                <a:gd name="connsiteX239" fmla="*/ 791257 w 5099485"/>
                <a:gd name="connsiteY239" fmla="*/ 106650 h 2080722"/>
                <a:gd name="connsiteX240" fmla="*/ 805259 w 5099485"/>
                <a:gd name="connsiteY240" fmla="*/ 500567 h 2080722"/>
                <a:gd name="connsiteX241" fmla="*/ 1045529 w 5099485"/>
                <a:gd name="connsiteY241" fmla="*/ 871579 h 2080722"/>
                <a:gd name="connsiteX242" fmla="*/ 1699479 w 5099485"/>
                <a:gd name="connsiteY242" fmla="*/ 736847 h 2080722"/>
                <a:gd name="connsiteX243" fmla="*/ 2376245 w 5099485"/>
                <a:gd name="connsiteY243" fmla="*/ 569532 h 2080722"/>
                <a:gd name="connsiteX244" fmla="*/ 2454360 w 5099485"/>
                <a:gd name="connsiteY244" fmla="*/ 613077 h 2080722"/>
                <a:gd name="connsiteX245" fmla="*/ 2544105 w 5099485"/>
                <a:gd name="connsiteY245" fmla="*/ 661014 h 2080722"/>
                <a:gd name="connsiteX246" fmla="*/ 2556807 w 5099485"/>
                <a:gd name="connsiteY246" fmla="*/ 665099 h 2080722"/>
                <a:gd name="connsiteX247" fmla="*/ 2721862 w 5099485"/>
                <a:gd name="connsiteY247" fmla="*/ 663453 h 2080722"/>
                <a:gd name="connsiteX248" fmla="*/ 2861923 w 5099485"/>
                <a:gd name="connsiteY248" fmla="*/ 575293 h 2080722"/>
                <a:gd name="connsiteX249" fmla="*/ 2937481 w 5099485"/>
                <a:gd name="connsiteY249" fmla="*/ 461696 h 2080722"/>
                <a:gd name="connsiteX250" fmla="*/ 3073500 w 5099485"/>
                <a:gd name="connsiteY250" fmla="*/ 304142 h 2080722"/>
                <a:gd name="connsiteX251" fmla="*/ 3244866 w 5099485"/>
                <a:gd name="connsiteY251" fmla="*/ 290096 h 2080722"/>
                <a:gd name="connsiteX252" fmla="*/ 3366285 w 5099485"/>
                <a:gd name="connsiteY252" fmla="*/ 291211 h 2080722"/>
                <a:gd name="connsiteX253" fmla="*/ 3605701 w 5099485"/>
                <a:gd name="connsiteY253" fmla="*/ 41416 h 2080722"/>
                <a:gd name="connsiteX254" fmla="*/ 3626081 w 5099485"/>
                <a:gd name="connsiteY254" fmla="*/ 0 h 2080722"/>
                <a:gd name="connsiteX255" fmla="*/ 3664188 w 5099485"/>
                <a:gd name="connsiteY255" fmla="*/ 0 h 2080722"/>
                <a:gd name="connsiteX256" fmla="*/ 3636592 w 5099485"/>
                <a:gd name="connsiteY256" fmla="*/ 56373 h 2080722"/>
                <a:gd name="connsiteX257" fmla="*/ 3372471 w 5099485"/>
                <a:gd name="connsiteY257" fmla="*/ 325049 h 2080722"/>
                <a:gd name="connsiteX258" fmla="*/ 3241154 w 5099485"/>
                <a:gd name="connsiteY258" fmla="*/ 324464 h 2080722"/>
                <a:gd name="connsiteX259" fmla="*/ 3086533 w 5099485"/>
                <a:gd name="connsiteY259" fmla="*/ 335173 h 2080722"/>
                <a:gd name="connsiteX260" fmla="*/ 2965567 w 5099485"/>
                <a:gd name="connsiteY260" fmla="*/ 479112 h 2080722"/>
                <a:gd name="connsiteX261" fmla="*/ 2884690 w 5099485"/>
                <a:gd name="connsiteY261" fmla="*/ 600044 h 2080722"/>
                <a:gd name="connsiteX262" fmla="*/ 2530329 w 5099485"/>
                <a:gd name="connsiteY262" fmla="*/ 693492 h 2080722"/>
                <a:gd name="connsiteX263" fmla="*/ 2435140 w 5099485"/>
                <a:gd name="connsiteY263" fmla="*/ 642790 h 2080722"/>
                <a:gd name="connsiteX264" fmla="*/ 2360779 w 5099485"/>
                <a:gd name="connsiteY264" fmla="*/ 601118 h 2080722"/>
                <a:gd name="connsiteX265" fmla="*/ 1715746 w 5099485"/>
                <a:gd name="connsiteY265" fmla="*/ 766223 h 2080722"/>
                <a:gd name="connsiteX266" fmla="*/ 1025704 w 5099485"/>
                <a:gd name="connsiteY266" fmla="*/ 901100 h 2080722"/>
                <a:gd name="connsiteX267" fmla="*/ 771073 w 5099485"/>
                <a:gd name="connsiteY267" fmla="*/ 510381 h 2080722"/>
                <a:gd name="connsiteX268" fmla="*/ 756341 w 5099485"/>
                <a:gd name="connsiteY268" fmla="*/ 103148 h 2080722"/>
                <a:gd name="connsiteX269" fmla="*/ 687891 w 5099485"/>
                <a:gd name="connsiteY269" fmla="*/ 0 h 2080722"/>
                <a:gd name="connsiteX270" fmla="*/ 722065 w 5099485"/>
                <a:gd name="connsiteY270" fmla="*/ 0 h 2080722"/>
                <a:gd name="connsiteX271" fmla="*/ 721556 w 5099485"/>
                <a:gd name="connsiteY271" fmla="*/ 47855 h 2080722"/>
                <a:gd name="connsiteX272" fmla="*/ 712941 w 5099485"/>
                <a:gd name="connsiteY272" fmla="*/ 170785 h 2080722"/>
                <a:gd name="connsiteX273" fmla="*/ 726852 w 5099485"/>
                <a:gd name="connsiteY273" fmla="*/ 586808 h 2080722"/>
                <a:gd name="connsiteX274" fmla="*/ 980192 w 5099485"/>
                <a:gd name="connsiteY274" fmla="*/ 979461 h 2080722"/>
                <a:gd name="connsiteX275" fmla="*/ 1669768 w 5099485"/>
                <a:gd name="connsiteY275" fmla="*/ 837725 h 2080722"/>
                <a:gd name="connsiteX276" fmla="*/ 2381936 w 5099485"/>
                <a:gd name="connsiteY276" fmla="*/ 664010 h 2080722"/>
                <a:gd name="connsiteX277" fmla="*/ 2464505 w 5099485"/>
                <a:gd name="connsiteY277" fmla="*/ 710324 h 2080722"/>
                <a:gd name="connsiteX278" fmla="*/ 2558993 w 5099485"/>
                <a:gd name="connsiteY278" fmla="*/ 761136 h 2080722"/>
                <a:gd name="connsiteX279" fmla="*/ 2573222 w 5099485"/>
                <a:gd name="connsiteY279" fmla="*/ 765703 h 2080722"/>
                <a:gd name="connsiteX280" fmla="*/ 2748423 w 5099485"/>
                <a:gd name="connsiteY280" fmla="*/ 764516 h 2080722"/>
                <a:gd name="connsiteX281" fmla="*/ 2897227 w 5099485"/>
                <a:gd name="connsiteY281" fmla="*/ 671221 h 2080722"/>
                <a:gd name="connsiteX282" fmla="*/ 2976991 w 5099485"/>
                <a:gd name="connsiteY282" fmla="*/ 551616 h 2080722"/>
                <a:gd name="connsiteX283" fmla="*/ 3120270 w 5099485"/>
                <a:gd name="connsiteY283" fmla="*/ 384988 h 2080722"/>
                <a:gd name="connsiteX284" fmla="*/ 3301904 w 5099485"/>
                <a:gd name="connsiteY284" fmla="*/ 371218 h 2080722"/>
                <a:gd name="connsiteX285" fmla="*/ 3430212 w 5099485"/>
                <a:gd name="connsiteY285" fmla="*/ 372852 h 2080722"/>
                <a:gd name="connsiteX286" fmla="*/ 3683609 w 5099485"/>
                <a:gd name="connsiteY286" fmla="*/ 109455 h 2080722"/>
                <a:gd name="connsiteX287" fmla="*/ 3719926 w 5099485"/>
                <a:gd name="connsiteY287" fmla="*/ 35700 h 2080722"/>
                <a:gd name="connsiteX288" fmla="*/ 3740963 w 5099485"/>
                <a:gd name="connsiteY288" fmla="*/ 0 h 2080722"/>
                <a:gd name="connsiteX289" fmla="*/ 3777910 w 5099485"/>
                <a:gd name="connsiteY289" fmla="*/ 0 h 2080722"/>
                <a:gd name="connsiteX290" fmla="*/ 3748037 w 5099485"/>
                <a:gd name="connsiteY290" fmla="*/ 51089 h 2080722"/>
                <a:gd name="connsiteX291" fmla="*/ 3712603 w 5099485"/>
                <a:gd name="connsiteY291" fmla="*/ 123126 h 2080722"/>
                <a:gd name="connsiteX292" fmla="*/ 3434831 w 5099485"/>
                <a:gd name="connsiteY292" fmla="*/ 405197 h 2080722"/>
                <a:gd name="connsiteX293" fmla="*/ 3297409 w 5099485"/>
                <a:gd name="connsiteY293" fmla="*/ 404991 h 2080722"/>
                <a:gd name="connsiteX294" fmla="*/ 3133756 w 5099485"/>
                <a:gd name="connsiteY294" fmla="*/ 415810 h 2080722"/>
                <a:gd name="connsiteX295" fmla="*/ 3004294 w 5099485"/>
                <a:gd name="connsiteY295" fmla="*/ 565407 h 2080722"/>
                <a:gd name="connsiteX296" fmla="*/ 2918632 w 5099485"/>
                <a:gd name="connsiteY296" fmla="*/ 692858 h 2080722"/>
                <a:gd name="connsiteX297" fmla="*/ 2546208 w 5099485"/>
                <a:gd name="connsiteY297" fmla="*/ 790570 h 2080722"/>
                <a:gd name="connsiteX298" fmla="*/ 2447307 w 5099485"/>
                <a:gd name="connsiteY298" fmla="*/ 739006 h 2080722"/>
                <a:gd name="connsiteX299" fmla="*/ 2368780 w 5099485"/>
                <a:gd name="connsiteY299" fmla="*/ 694660 h 2080722"/>
                <a:gd name="connsiteX300" fmla="*/ 1687745 w 5099485"/>
                <a:gd name="connsiteY300" fmla="*/ 867987 h 2080722"/>
                <a:gd name="connsiteX301" fmla="*/ 961880 w 5099485"/>
                <a:gd name="connsiteY301" fmla="*/ 1009467 h 2080722"/>
                <a:gd name="connsiteX302" fmla="*/ 693874 w 5099485"/>
                <a:gd name="connsiteY302" fmla="*/ 597009 h 2080722"/>
                <a:gd name="connsiteX303" fmla="*/ 678746 w 5099485"/>
                <a:gd name="connsiteY303" fmla="*/ 169193 h 2080722"/>
                <a:gd name="connsiteX304" fmla="*/ 687325 w 5099485"/>
                <a:gd name="connsiteY304" fmla="*/ 46779 h 2080722"/>
                <a:gd name="connsiteX305" fmla="*/ 613439 w 5099485"/>
                <a:gd name="connsiteY305" fmla="*/ 0 h 2080722"/>
                <a:gd name="connsiteX306" fmla="*/ 646071 w 5099485"/>
                <a:gd name="connsiteY306" fmla="*/ 0 h 2080722"/>
                <a:gd name="connsiteX307" fmla="*/ 644800 w 5099485"/>
                <a:gd name="connsiteY307" fmla="*/ 106970 h 2080722"/>
                <a:gd name="connsiteX308" fmla="*/ 635598 w 5099485"/>
                <a:gd name="connsiteY308" fmla="*/ 235978 h 2080722"/>
                <a:gd name="connsiteX309" fmla="*/ 649719 w 5099485"/>
                <a:gd name="connsiteY309" fmla="*/ 674208 h 2080722"/>
                <a:gd name="connsiteX310" fmla="*/ 915531 w 5099485"/>
                <a:gd name="connsiteY310" fmla="*/ 1088308 h 2080722"/>
                <a:gd name="connsiteX311" fmla="*/ 1640930 w 5099485"/>
                <a:gd name="connsiteY311" fmla="*/ 939966 h 2080722"/>
                <a:gd name="connsiteX312" fmla="*/ 2389732 w 5099485"/>
                <a:gd name="connsiteY312" fmla="*/ 756208 h 2080722"/>
                <a:gd name="connsiteX313" fmla="*/ 2476424 w 5099485"/>
                <a:gd name="connsiteY313" fmla="*/ 805198 h 2080722"/>
                <a:gd name="connsiteX314" fmla="*/ 2575944 w 5099485"/>
                <a:gd name="connsiteY314" fmla="*/ 858974 h 2080722"/>
                <a:gd name="connsiteX315" fmla="*/ 2591410 w 5099485"/>
                <a:gd name="connsiteY315" fmla="*/ 863928 h 2080722"/>
                <a:gd name="connsiteX316" fmla="*/ 2774695 w 5099485"/>
                <a:gd name="connsiteY316" fmla="*/ 862274 h 2080722"/>
                <a:gd name="connsiteX317" fmla="*/ 2930510 w 5099485"/>
                <a:gd name="connsiteY317" fmla="*/ 764915 h 2080722"/>
                <a:gd name="connsiteX318" fmla="*/ 3014358 w 5099485"/>
                <a:gd name="connsiteY318" fmla="*/ 638905 h 2080722"/>
                <a:gd name="connsiteX319" fmla="*/ 3165225 w 5099485"/>
                <a:gd name="connsiteY319" fmla="*/ 465318 h 2080722"/>
                <a:gd name="connsiteX320" fmla="*/ 3355892 w 5099485"/>
                <a:gd name="connsiteY320" fmla="*/ 451433 h 2080722"/>
                <a:gd name="connsiteX321" fmla="*/ 3491086 w 5099485"/>
                <a:gd name="connsiteY321" fmla="*/ 451263 h 2080722"/>
                <a:gd name="connsiteX322" fmla="*/ 3758383 w 5099485"/>
                <a:gd name="connsiteY322" fmla="*/ 174876 h 2080722"/>
                <a:gd name="connsiteX323" fmla="*/ 3840322 w 5099485"/>
                <a:gd name="connsiteY323" fmla="*/ 23764 h 2080722"/>
                <a:gd name="connsiteX324" fmla="*/ 3859761 w 5099485"/>
                <a:gd name="connsiteY324" fmla="*/ 0 h 2080722"/>
                <a:gd name="connsiteX325" fmla="*/ 3903712 w 5099485"/>
                <a:gd name="connsiteY325" fmla="*/ 0 h 2080722"/>
                <a:gd name="connsiteX326" fmla="*/ 3866893 w 5099485"/>
                <a:gd name="connsiteY326" fmla="*/ 45211 h 2080722"/>
                <a:gd name="connsiteX327" fmla="*/ 3788697 w 5099485"/>
                <a:gd name="connsiteY327" fmla="*/ 190652 h 2080722"/>
                <a:gd name="connsiteX328" fmla="*/ 3496654 w 5099485"/>
                <a:gd name="connsiteY328" fmla="*/ 485918 h 2080722"/>
                <a:gd name="connsiteX329" fmla="*/ 3351603 w 5099485"/>
                <a:gd name="connsiteY329" fmla="*/ 484599 h 2080722"/>
                <a:gd name="connsiteX330" fmla="*/ 3178670 w 5099485"/>
                <a:gd name="connsiteY330" fmla="*/ 496136 h 2080722"/>
                <a:gd name="connsiteX331" fmla="*/ 3043888 w 5099485"/>
                <a:gd name="connsiteY331" fmla="*/ 656097 h 2080722"/>
                <a:gd name="connsiteX332" fmla="*/ 2954390 w 5099485"/>
                <a:gd name="connsiteY332" fmla="*/ 789354 h 2080722"/>
                <a:gd name="connsiteX333" fmla="*/ 2563612 w 5099485"/>
                <a:gd name="connsiteY333" fmla="*/ 891228 h 2080722"/>
                <a:gd name="connsiteX334" fmla="*/ 2458319 w 5099485"/>
                <a:gd name="connsiteY334" fmla="*/ 834598 h 2080722"/>
                <a:gd name="connsiteX335" fmla="*/ 2375544 w 5099485"/>
                <a:gd name="connsiteY335" fmla="*/ 787880 h 2080722"/>
                <a:gd name="connsiteX336" fmla="*/ 1658500 w 5099485"/>
                <a:gd name="connsiteY336" fmla="*/ 969429 h 2080722"/>
                <a:gd name="connsiteX337" fmla="*/ 898324 w 5099485"/>
                <a:gd name="connsiteY337" fmla="*/ 1117997 h 2080722"/>
                <a:gd name="connsiteX338" fmla="*/ 617748 w 5099485"/>
                <a:gd name="connsiteY338" fmla="*/ 684401 h 2080722"/>
                <a:gd name="connsiteX339" fmla="*/ 602809 w 5099485"/>
                <a:gd name="connsiteY339" fmla="*/ 234168 h 2080722"/>
                <a:gd name="connsiteX340" fmla="*/ 611982 w 5099485"/>
                <a:gd name="connsiteY340" fmla="*/ 105253 h 2080722"/>
                <a:gd name="connsiteX341" fmla="*/ 533186 w 5099485"/>
                <a:gd name="connsiteY341" fmla="*/ 0 h 2080722"/>
                <a:gd name="connsiteX342" fmla="*/ 564789 w 5099485"/>
                <a:gd name="connsiteY342" fmla="*/ 0 h 2080722"/>
                <a:gd name="connsiteX343" fmla="*/ 568366 w 5099485"/>
                <a:gd name="connsiteY343" fmla="*/ 32761 h 2080722"/>
                <a:gd name="connsiteX344" fmla="*/ 556605 w 5099485"/>
                <a:gd name="connsiteY344" fmla="*/ 302180 h 2080722"/>
                <a:gd name="connsiteX345" fmla="*/ 570537 w 5099485"/>
                <a:gd name="connsiteY345" fmla="*/ 762824 h 2080722"/>
                <a:gd name="connsiteX346" fmla="*/ 849216 w 5099485"/>
                <a:gd name="connsiteY346" fmla="*/ 1198161 h 2080722"/>
                <a:gd name="connsiteX347" fmla="*/ 1610439 w 5099485"/>
                <a:gd name="connsiteY347" fmla="*/ 1043220 h 2080722"/>
                <a:gd name="connsiteX348" fmla="*/ 2395423 w 5099485"/>
                <a:gd name="connsiteY348" fmla="*/ 851638 h 2080722"/>
                <a:gd name="connsiteX349" fmla="*/ 2486116 w 5099485"/>
                <a:gd name="connsiteY349" fmla="*/ 902898 h 2080722"/>
                <a:gd name="connsiteX350" fmla="*/ 2590668 w 5099485"/>
                <a:gd name="connsiteY350" fmla="*/ 959639 h 2080722"/>
                <a:gd name="connsiteX351" fmla="*/ 2607330 w 5099485"/>
                <a:gd name="connsiteY351" fmla="*/ 964985 h 2080722"/>
                <a:gd name="connsiteX352" fmla="*/ 2963422 w 5099485"/>
                <a:gd name="connsiteY352" fmla="*/ 861019 h 2080722"/>
                <a:gd name="connsiteX353" fmla="*/ 3051806 w 5099485"/>
                <a:gd name="connsiteY353" fmla="*/ 729093 h 2080722"/>
                <a:gd name="connsiteX354" fmla="*/ 3210922 w 5099485"/>
                <a:gd name="connsiteY354" fmla="*/ 545406 h 2080722"/>
                <a:gd name="connsiteX355" fmla="*/ 3410622 w 5099485"/>
                <a:gd name="connsiteY355" fmla="*/ 531415 h 2080722"/>
                <a:gd name="connsiteX356" fmla="*/ 3552704 w 5099485"/>
                <a:gd name="connsiteY356" fmla="*/ 533782 h 2080722"/>
                <a:gd name="connsiteX357" fmla="*/ 3833611 w 5099485"/>
                <a:gd name="connsiteY357" fmla="*/ 244002 h 2080722"/>
                <a:gd name="connsiteX358" fmla="*/ 3975549 w 5099485"/>
                <a:gd name="connsiteY358" fmla="*/ 17863 h 2080722"/>
                <a:gd name="connsiteX359" fmla="*/ 3999361 w 5099485"/>
                <a:gd name="connsiteY359" fmla="*/ 0 h 2080722"/>
                <a:gd name="connsiteX360" fmla="*/ 4057537 w 5099485"/>
                <a:gd name="connsiteY360" fmla="*/ 0 h 2080722"/>
                <a:gd name="connsiteX361" fmla="*/ 3998152 w 5099485"/>
                <a:gd name="connsiteY361" fmla="*/ 44842 h 2080722"/>
                <a:gd name="connsiteX362" fmla="*/ 3864461 w 5099485"/>
                <a:gd name="connsiteY362" fmla="*/ 260276 h 2080722"/>
                <a:gd name="connsiteX363" fmla="*/ 3558644 w 5099485"/>
                <a:gd name="connsiteY363" fmla="*/ 569242 h 2080722"/>
                <a:gd name="connsiteX364" fmla="*/ 3406746 w 5099485"/>
                <a:gd name="connsiteY364" fmla="*/ 567399 h 2080722"/>
                <a:gd name="connsiteX365" fmla="*/ 3224903 w 5099485"/>
                <a:gd name="connsiteY365" fmla="*/ 578746 h 2080722"/>
                <a:gd name="connsiteX366" fmla="*/ 3083234 w 5099485"/>
                <a:gd name="connsiteY366" fmla="*/ 746567 h 2080722"/>
                <a:gd name="connsiteX367" fmla="*/ 2989983 w 5099485"/>
                <a:gd name="connsiteY367" fmla="*/ 884310 h 2080722"/>
                <a:gd name="connsiteX368" fmla="*/ 2580811 w 5099485"/>
                <a:gd name="connsiteY368" fmla="*/ 990352 h 2080722"/>
                <a:gd name="connsiteX369" fmla="*/ 2470486 w 5099485"/>
                <a:gd name="connsiteY369" fmla="*/ 930755 h 2080722"/>
                <a:gd name="connsiteX370" fmla="*/ 2383545 w 5099485"/>
                <a:gd name="connsiteY370" fmla="*/ 881364 h 2080722"/>
                <a:gd name="connsiteX371" fmla="*/ 1630401 w 5099485"/>
                <a:gd name="connsiteY371" fmla="*/ 1070425 h 2080722"/>
                <a:gd name="connsiteX372" fmla="*/ 832884 w 5099485"/>
                <a:gd name="connsiteY372" fmla="*/ 1225115 h 2080722"/>
                <a:gd name="connsiteX373" fmla="*/ 539844 w 5099485"/>
                <a:gd name="connsiteY373" fmla="*/ 770068 h 2080722"/>
                <a:gd name="connsiteX374" fmla="*/ 524695 w 5099485"/>
                <a:gd name="connsiteY374" fmla="*/ 297633 h 2080722"/>
                <a:gd name="connsiteX375" fmla="*/ 536655 w 5099485"/>
                <a:gd name="connsiteY375" fmla="*/ 32008 h 2080722"/>
                <a:gd name="connsiteX376" fmla="*/ 451464 w 5099485"/>
                <a:gd name="connsiteY376" fmla="*/ 0 h 2080722"/>
                <a:gd name="connsiteX377" fmla="*/ 483667 w 5099485"/>
                <a:gd name="connsiteY377" fmla="*/ 0 h 2080722"/>
                <a:gd name="connsiteX378" fmla="*/ 492634 w 5099485"/>
                <a:gd name="connsiteY378" fmla="*/ 84010 h 2080722"/>
                <a:gd name="connsiteX379" fmla="*/ 480013 w 5099485"/>
                <a:gd name="connsiteY379" fmla="*/ 366107 h 2080722"/>
                <a:gd name="connsiteX380" fmla="*/ 494061 w 5099485"/>
                <a:gd name="connsiteY380" fmla="*/ 849259 h 2080722"/>
                <a:gd name="connsiteX381" fmla="*/ 785608 w 5099485"/>
                <a:gd name="connsiteY381" fmla="*/ 1305840 h 2080722"/>
                <a:gd name="connsiteX382" fmla="*/ 1582354 w 5099485"/>
                <a:gd name="connsiteY382" fmla="*/ 1144196 h 2080722"/>
                <a:gd name="connsiteX383" fmla="*/ 2403384 w 5099485"/>
                <a:gd name="connsiteY383" fmla="*/ 944392 h 2080722"/>
                <a:gd name="connsiteX384" fmla="*/ 2498161 w 5099485"/>
                <a:gd name="connsiteY384" fmla="*/ 998329 h 2080722"/>
                <a:gd name="connsiteX385" fmla="*/ 2607908 w 5099485"/>
                <a:gd name="connsiteY385" fmla="*/ 1057732 h 2080722"/>
                <a:gd name="connsiteX386" fmla="*/ 2626056 w 5099485"/>
                <a:gd name="connsiteY386" fmla="*/ 1063561 h 2080722"/>
                <a:gd name="connsiteX387" fmla="*/ 2998976 w 5099485"/>
                <a:gd name="connsiteY387" fmla="*/ 954941 h 2080722"/>
                <a:gd name="connsiteX388" fmla="*/ 3091360 w 5099485"/>
                <a:gd name="connsiteY388" fmla="*/ 816908 h 2080722"/>
                <a:gd name="connsiteX389" fmla="*/ 3255920 w 5099485"/>
                <a:gd name="connsiteY389" fmla="*/ 626599 h 2080722"/>
                <a:gd name="connsiteX390" fmla="*/ 3464486 w 5099485"/>
                <a:gd name="connsiteY390" fmla="*/ 612086 h 2080722"/>
                <a:gd name="connsiteX391" fmla="*/ 3613786 w 5099485"/>
                <a:gd name="connsiteY391" fmla="*/ 614771 h 2080722"/>
                <a:gd name="connsiteX392" fmla="*/ 3908756 w 5099485"/>
                <a:gd name="connsiteY392" fmla="*/ 311391 h 2080722"/>
                <a:gd name="connsiteX393" fmla="*/ 4131675 w 5099485"/>
                <a:gd name="connsiteY393" fmla="*/ 19408 h 2080722"/>
                <a:gd name="connsiteX394" fmla="*/ 4165996 w 5099485"/>
                <a:gd name="connsiteY394" fmla="*/ 0 h 2080722"/>
                <a:gd name="connsiteX395" fmla="*/ 4234979 w 5099485"/>
                <a:gd name="connsiteY395" fmla="*/ 0 h 2080722"/>
                <a:gd name="connsiteX396" fmla="*/ 4231890 w 5099485"/>
                <a:gd name="connsiteY396" fmla="*/ 1915 h 2080722"/>
                <a:gd name="connsiteX397" fmla="*/ 4147430 w 5099485"/>
                <a:gd name="connsiteY397" fmla="*/ 49291 h 2080722"/>
                <a:gd name="connsiteX398" fmla="*/ 3938740 w 5099485"/>
                <a:gd name="connsiteY398" fmla="*/ 326056 h 2080722"/>
                <a:gd name="connsiteX399" fmla="*/ 3619148 w 5099485"/>
                <a:gd name="connsiteY399" fmla="*/ 648017 h 2080722"/>
                <a:gd name="connsiteX400" fmla="*/ 3459990 w 5099485"/>
                <a:gd name="connsiteY400" fmla="*/ 645860 h 2080722"/>
                <a:gd name="connsiteX401" fmla="*/ 3269406 w 5099485"/>
                <a:gd name="connsiteY401" fmla="*/ 657422 h 2080722"/>
                <a:gd name="connsiteX402" fmla="*/ 3120560 w 5099485"/>
                <a:gd name="connsiteY402" fmla="*/ 833002 h 2080722"/>
                <a:gd name="connsiteX403" fmla="*/ 3022649 w 5099485"/>
                <a:gd name="connsiteY403" fmla="*/ 978975 h 2080722"/>
                <a:gd name="connsiteX404" fmla="*/ 2594917 w 5099485"/>
                <a:gd name="connsiteY404" fmla="*/ 1088782 h 2080722"/>
                <a:gd name="connsiteX405" fmla="*/ 2481334 w 5099485"/>
                <a:gd name="connsiteY405" fmla="*/ 1026801 h 2080722"/>
                <a:gd name="connsiteX406" fmla="*/ 2390186 w 5099485"/>
                <a:gd name="connsiteY406" fmla="*/ 975044 h 2080722"/>
                <a:gd name="connsiteX407" fmla="*/ 1601817 w 5099485"/>
                <a:gd name="connsiteY407" fmla="*/ 1171913 h 2080722"/>
                <a:gd name="connsiteX408" fmla="*/ 768575 w 5099485"/>
                <a:gd name="connsiteY408" fmla="*/ 1332901 h 2080722"/>
                <a:gd name="connsiteX409" fmla="*/ 462663 w 5099485"/>
                <a:gd name="connsiteY409" fmla="*/ 856613 h 2080722"/>
                <a:gd name="connsiteX410" fmla="*/ 447399 w 5099485"/>
                <a:gd name="connsiteY410" fmla="*/ 361668 h 2080722"/>
                <a:gd name="connsiteX411" fmla="*/ 460399 w 5099485"/>
                <a:gd name="connsiteY411" fmla="*/ 83591 h 2080722"/>
                <a:gd name="connsiteX412" fmla="*/ 369708 w 5099485"/>
                <a:gd name="connsiteY412" fmla="*/ 0 h 2080722"/>
                <a:gd name="connsiteX413" fmla="*/ 406838 w 5099485"/>
                <a:gd name="connsiteY413" fmla="*/ 0 h 2080722"/>
                <a:gd name="connsiteX414" fmla="*/ 421532 w 5099485"/>
                <a:gd name="connsiteY414" fmla="*/ 134780 h 2080722"/>
                <a:gd name="connsiteX415" fmla="*/ 407615 w 5099485"/>
                <a:gd name="connsiteY415" fmla="*/ 432604 h 2080722"/>
                <a:gd name="connsiteX416" fmla="*/ 421473 w 5099485"/>
                <a:gd name="connsiteY416" fmla="*/ 938167 h 2080722"/>
                <a:gd name="connsiteX417" fmla="*/ 725888 w 5099485"/>
                <a:gd name="connsiteY417" fmla="*/ 1415986 h 2080722"/>
                <a:gd name="connsiteX418" fmla="*/ 1558862 w 5099485"/>
                <a:gd name="connsiteY418" fmla="*/ 1247531 h 2080722"/>
                <a:gd name="connsiteX419" fmla="*/ 2415674 w 5099485"/>
                <a:gd name="connsiteY419" fmla="*/ 1039106 h 2080722"/>
                <a:gd name="connsiteX420" fmla="*/ 2514616 w 5099485"/>
                <a:gd name="connsiteY420" fmla="*/ 1095715 h 2080722"/>
                <a:gd name="connsiteX421" fmla="*/ 2628117 w 5099485"/>
                <a:gd name="connsiteY421" fmla="*/ 1157998 h 2080722"/>
                <a:gd name="connsiteX422" fmla="*/ 2647460 w 5099485"/>
                <a:gd name="connsiteY422" fmla="*/ 1164219 h 2080722"/>
                <a:gd name="connsiteX423" fmla="*/ 3037537 w 5099485"/>
                <a:gd name="connsiteY423" fmla="*/ 1051045 h 2080722"/>
                <a:gd name="connsiteX424" fmla="*/ 3134294 w 5099485"/>
                <a:gd name="connsiteY424" fmla="*/ 906700 h 2080722"/>
                <a:gd name="connsiteX425" fmla="*/ 3305823 w 5099485"/>
                <a:gd name="connsiteY425" fmla="*/ 708226 h 2080722"/>
                <a:gd name="connsiteX426" fmla="*/ 3523423 w 5099485"/>
                <a:gd name="connsiteY426" fmla="*/ 693604 h 2080722"/>
                <a:gd name="connsiteX427" fmla="*/ 3679569 w 5099485"/>
                <a:gd name="connsiteY427" fmla="*/ 696809 h 2080722"/>
                <a:gd name="connsiteX428" fmla="*/ 3988191 w 5099485"/>
                <a:gd name="connsiteY428" fmla="*/ 380035 h 2080722"/>
                <a:gd name="connsiteX429" fmla="*/ 4219524 w 5099485"/>
                <a:gd name="connsiteY429" fmla="*/ 75325 h 2080722"/>
                <a:gd name="connsiteX430" fmla="*/ 4312985 w 5099485"/>
                <a:gd name="connsiteY430" fmla="*/ 22174 h 2080722"/>
                <a:gd name="connsiteX431" fmla="*/ 4347694 w 5099485"/>
                <a:gd name="connsiteY431" fmla="*/ 0 h 2080722"/>
                <a:gd name="connsiteX432" fmla="*/ 4409557 w 5099485"/>
                <a:gd name="connsiteY432" fmla="*/ 0 h 2080722"/>
                <a:gd name="connsiteX433" fmla="*/ 4405691 w 5099485"/>
                <a:gd name="connsiteY433" fmla="*/ 2937 h 2080722"/>
                <a:gd name="connsiteX434" fmla="*/ 4235361 w 5099485"/>
                <a:gd name="connsiteY434" fmla="*/ 102889 h 2080722"/>
                <a:gd name="connsiteX435" fmla="*/ 4017062 w 5099485"/>
                <a:gd name="connsiteY435" fmla="*/ 391988 h 2080722"/>
                <a:gd name="connsiteX436" fmla="*/ 3683487 w 5099485"/>
                <a:gd name="connsiteY436" fmla="*/ 727245 h 2080722"/>
                <a:gd name="connsiteX437" fmla="*/ 3517360 w 5099485"/>
                <a:gd name="connsiteY437" fmla="*/ 724873 h 2080722"/>
                <a:gd name="connsiteX438" fmla="*/ 3317743 w 5099485"/>
                <a:gd name="connsiteY438" fmla="*/ 736543 h 2080722"/>
                <a:gd name="connsiteX439" fmla="*/ 3161679 w 5099485"/>
                <a:gd name="connsiteY439" fmla="*/ 921197 h 2080722"/>
                <a:gd name="connsiteX440" fmla="*/ 3058695 w 5099485"/>
                <a:gd name="connsiteY440" fmla="*/ 1074608 h 2080722"/>
                <a:gd name="connsiteX441" fmla="*/ 2612816 w 5099485"/>
                <a:gd name="connsiteY441" fmla="*/ 1188978 h 2080722"/>
                <a:gd name="connsiteX442" fmla="*/ 2492386 w 5099485"/>
                <a:gd name="connsiteY442" fmla="*/ 1123450 h 2080722"/>
                <a:gd name="connsiteX443" fmla="*/ 2397362 w 5099485"/>
                <a:gd name="connsiteY443" fmla="*/ 1069113 h 2080722"/>
                <a:gd name="connsiteX444" fmla="*/ 1573087 w 5099485"/>
                <a:gd name="connsiteY444" fmla="*/ 1273903 h 2080722"/>
                <a:gd name="connsiteX445" fmla="*/ 703918 w 5099485"/>
                <a:gd name="connsiteY445" fmla="*/ 1441797 h 2080722"/>
                <a:gd name="connsiteX446" fmla="*/ 385237 w 5099485"/>
                <a:gd name="connsiteY446" fmla="*/ 943968 h 2080722"/>
                <a:gd name="connsiteX447" fmla="*/ 370063 w 5099485"/>
                <a:gd name="connsiteY447" fmla="*/ 426912 h 2080722"/>
                <a:gd name="connsiteX448" fmla="*/ 369765 w 5099485"/>
                <a:gd name="connsiteY448" fmla="*/ 229 h 2080722"/>
                <a:gd name="connsiteX449" fmla="*/ 280735 w 5099485"/>
                <a:gd name="connsiteY449" fmla="*/ 0 h 2080722"/>
                <a:gd name="connsiteX450" fmla="*/ 315409 w 5099485"/>
                <a:gd name="connsiteY450" fmla="*/ 0 h 2080722"/>
                <a:gd name="connsiteX451" fmla="*/ 325172 w 5099485"/>
                <a:gd name="connsiteY451" fmla="*/ 39688 h 2080722"/>
                <a:gd name="connsiteX452" fmla="*/ 325459 w 5099485"/>
                <a:gd name="connsiteY452" fmla="*/ 496223 h 2080722"/>
                <a:gd name="connsiteX453" fmla="*/ 339226 w 5099485"/>
                <a:gd name="connsiteY453" fmla="*/ 1023897 h 2080722"/>
                <a:gd name="connsiteX454" fmla="*/ 656414 w 5099485"/>
                <a:gd name="connsiteY454" fmla="*/ 1523261 h 2080722"/>
                <a:gd name="connsiteX455" fmla="*/ 1525109 w 5099485"/>
                <a:gd name="connsiteY455" fmla="*/ 1348507 h 2080722"/>
                <a:gd name="connsiteX456" fmla="*/ 2417860 w 5099485"/>
                <a:gd name="connsiteY456" fmla="*/ 1132167 h 2080722"/>
                <a:gd name="connsiteX457" fmla="*/ 2521339 w 5099485"/>
                <a:gd name="connsiteY457" fmla="*/ 1191239 h 2080722"/>
                <a:gd name="connsiteX458" fmla="*/ 2640779 w 5099485"/>
                <a:gd name="connsiteY458" fmla="*/ 1256780 h 2080722"/>
                <a:gd name="connsiteX459" fmla="*/ 2661359 w 5099485"/>
                <a:gd name="connsiteY459" fmla="*/ 1263388 h 2080722"/>
                <a:gd name="connsiteX460" fmla="*/ 3071068 w 5099485"/>
                <a:gd name="connsiteY460" fmla="*/ 1144117 h 2080722"/>
                <a:gd name="connsiteX461" fmla="*/ 3171784 w 5099485"/>
                <a:gd name="connsiteY461" fmla="*/ 993664 h 2080722"/>
                <a:gd name="connsiteX462" fmla="*/ 3350449 w 5099485"/>
                <a:gd name="connsiteY462" fmla="*/ 787431 h 2080722"/>
                <a:gd name="connsiteX463" fmla="*/ 3577121 w 5099485"/>
                <a:gd name="connsiteY463" fmla="*/ 772696 h 2080722"/>
                <a:gd name="connsiteX464" fmla="*/ 3740320 w 5099485"/>
                <a:gd name="connsiteY464" fmla="*/ 775811 h 2080722"/>
                <a:gd name="connsiteX465" fmla="*/ 4062758 w 5099485"/>
                <a:gd name="connsiteY465" fmla="*/ 446045 h 2080722"/>
                <a:gd name="connsiteX466" fmla="*/ 4305226 w 5099485"/>
                <a:gd name="connsiteY466" fmla="*/ 129488 h 2080722"/>
                <a:gd name="connsiteX467" fmla="*/ 4489625 w 5099485"/>
                <a:gd name="connsiteY467" fmla="*/ 19669 h 2080722"/>
                <a:gd name="connsiteX468" fmla="*/ 4514677 w 5099485"/>
                <a:gd name="connsiteY468" fmla="*/ 0 h 2080722"/>
                <a:gd name="connsiteX469" fmla="*/ 4567087 w 5099485"/>
                <a:gd name="connsiteY469" fmla="*/ 0 h 2080722"/>
                <a:gd name="connsiteX470" fmla="*/ 4495576 w 5099485"/>
                <a:gd name="connsiteY470" fmla="*/ 54199 h 2080722"/>
                <a:gd name="connsiteX471" fmla="*/ 4318094 w 5099485"/>
                <a:gd name="connsiteY471" fmla="*/ 158096 h 2080722"/>
                <a:gd name="connsiteX472" fmla="*/ 4089855 w 5099485"/>
                <a:gd name="connsiteY472" fmla="*/ 459435 h 2080722"/>
                <a:gd name="connsiteX473" fmla="*/ 3744114 w 5099485"/>
                <a:gd name="connsiteY473" fmla="*/ 808571 h 2080722"/>
                <a:gd name="connsiteX474" fmla="*/ 3571182 w 5099485"/>
                <a:gd name="connsiteY474" fmla="*/ 805676 h 2080722"/>
                <a:gd name="connsiteX475" fmla="*/ 3362409 w 5099485"/>
                <a:gd name="connsiteY475" fmla="*/ 817767 h 2080722"/>
                <a:gd name="connsiteX476" fmla="*/ 3200778 w 5099485"/>
                <a:gd name="connsiteY476" fmla="*/ 1009357 h 2080722"/>
                <a:gd name="connsiteX477" fmla="*/ 3094206 w 5099485"/>
                <a:gd name="connsiteY477" fmla="*/ 1167651 h 2080722"/>
                <a:gd name="connsiteX478" fmla="*/ 2629809 w 5099485"/>
                <a:gd name="connsiteY478" fmla="*/ 1286799 h 2080722"/>
                <a:gd name="connsiteX479" fmla="*/ 2503605 w 5099485"/>
                <a:gd name="connsiteY479" fmla="*/ 1218416 h 2080722"/>
                <a:gd name="connsiteX480" fmla="*/ 2404127 w 5099485"/>
                <a:gd name="connsiteY480" fmla="*/ 1161307 h 2080722"/>
                <a:gd name="connsiteX481" fmla="*/ 1543367 w 5099485"/>
                <a:gd name="connsiteY481" fmla="*/ 1375836 h 2080722"/>
                <a:gd name="connsiteX482" fmla="*/ 638775 w 5099485"/>
                <a:gd name="connsiteY482" fmla="*/ 1550128 h 2080722"/>
                <a:gd name="connsiteX483" fmla="*/ 307226 w 5099485"/>
                <a:gd name="connsiteY483" fmla="*/ 1031059 h 2080722"/>
                <a:gd name="connsiteX484" fmla="*/ 291937 w 5099485"/>
                <a:gd name="connsiteY484" fmla="*/ 491496 h 2080722"/>
                <a:gd name="connsiteX485" fmla="*/ 292156 w 5099485"/>
                <a:gd name="connsiteY485" fmla="*/ 46251 h 2080722"/>
                <a:gd name="connsiteX486" fmla="*/ 190848 w 5099485"/>
                <a:gd name="connsiteY486" fmla="*/ 0 h 2080722"/>
                <a:gd name="connsiteX487" fmla="*/ 227021 w 5099485"/>
                <a:gd name="connsiteY487" fmla="*/ 0 h 2080722"/>
                <a:gd name="connsiteX488" fmla="*/ 231408 w 5099485"/>
                <a:gd name="connsiteY488" fmla="*/ 11502 h 2080722"/>
                <a:gd name="connsiteX489" fmla="*/ 249844 w 5099485"/>
                <a:gd name="connsiteY489" fmla="*/ 559177 h 2080722"/>
                <a:gd name="connsiteX490" fmla="*/ 263822 w 5099485"/>
                <a:gd name="connsiteY490" fmla="*/ 1109053 h 2080722"/>
                <a:gd name="connsiteX491" fmla="*/ 593878 w 5099485"/>
                <a:gd name="connsiteY491" fmla="*/ 1629657 h 2080722"/>
                <a:gd name="connsiteX492" fmla="*/ 1498000 w 5099485"/>
                <a:gd name="connsiteY492" fmla="*/ 1448505 h 2080722"/>
                <a:gd name="connsiteX493" fmla="*/ 2426728 w 5099485"/>
                <a:gd name="connsiteY493" fmla="*/ 1223943 h 2080722"/>
                <a:gd name="connsiteX494" fmla="*/ 2534207 w 5099485"/>
                <a:gd name="connsiteY494" fmla="*/ 1285293 h 2080722"/>
                <a:gd name="connsiteX495" fmla="*/ 2659009 w 5099485"/>
                <a:gd name="connsiteY495" fmla="*/ 1353894 h 2080722"/>
                <a:gd name="connsiteX496" fmla="*/ 2680785 w 5099485"/>
                <a:gd name="connsiteY496" fmla="*/ 1360890 h 2080722"/>
                <a:gd name="connsiteX497" fmla="*/ 3105217 w 5099485"/>
                <a:gd name="connsiteY497" fmla="*/ 1238307 h 2080722"/>
                <a:gd name="connsiteX498" fmla="*/ 3209604 w 5099485"/>
                <a:gd name="connsiteY498" fmla="*/ 1083671 h 2080722"/>
                <a:gd name="connsiteX499" fmla="*/ 3395156 w 5099485"/>
                <a:gd name="connsiteY499" fmla="*/ 869575 h 2080722"/>
                <a:gd name="connsiteX500" fmla="*/ 3630943 w 5099485"/>
                <a:gd name="connsiteY500" fmla="*/ 854423 h 2080722"/>
                <a:gd name="connsiteX501" fmla="*/ 3800988 w 5099485"/>
                <a:gd name="connsiteY501" fmla="*/ 858062 h 2080722"/>
                <a:gd name="connsiteX502" fmla="*/ 4136872 w 5099485"/>
                <a:gd name="connsiteY502" fmla="*/ 514497 h 2080722"/>
                <a:gd name="connsiteX503" fmla="*/ 4389321 w 5099485"/>
                <a:gd name="connsiteY503" fmla="*/ 185706 h 2080722"/>
                <a:gd name="connsiteX504" fmla="*/ 4657429 w 5099485"/>
                <a:gd name="connsiteY504" fmla="*/ 11940 h 2080722"/>
                <a:gd name="connsiteX505" fmla="*/ 4668436 w 5099485"/>
                <a:gd name="connsiteY505" fmla="*/ 0 h 2080722"/>
                <a:gd name="connsiteX506" fmla="*/ 4714932 w 5099485"/>
                <a:gd name="connsiteY506" fmla="*/ 0 h 2080722"/>
                <a:gd name="connsiteX507" fmla="*/ 4670294 w 5099485"/>
                <a:gd name="connsiteY507" fmla="*/ 46184 h 2080722"/>
                <a:gd name="connsiteX508" fmla="*/ 4406272 w 5099485"/>
                <a:gd name="connsiteY508" fmla="*/ 213963 h 2080722"/>
                <a:gd name="connsiteX509" fmla="*/ 4168381 w 5099485"/>
                <a:gd name="connsiteY509" fmla="*/ 527632 h 2080722"/>
                <a:gd name="connsiteX510" fmla="*/ 3807133 w 5099485"/>
                <a:gd name="connsiteY510" fmla="*/ 889883 h 2080722"/>
                <a:gd name="connsiteX511" fmla="*/ 3627025 w 5099485"/>
                <a:gd name="connsiteY511" fmla="*/ 886373 h 2080722"/>
                <a:gd name="connsiteX512" fmla="*/ 3409509 w 5099485"/>
                <a:gd name="connsiteY512" fmla="*/ 898669 h 2080722"/>
                <a:gd name="connsiteX513" fmla="*/ 3239711 w 5099485"/>
                <a:gd name="connsiteY513" fmla="*/ 1098035 h 2080722"/>
                <a:gd name="connsiteX514" fmla="*/ 3128478 w 5099485"/>
                <a:gd name="connsiteY514" fmla="*/ 1263557 h 2080722"/>
                <a:gd name="connsiteX515" fmla="*/ 2644821 w 5099485"/>
                <a:gd name="connsiteY515" fmla="*/ 1385566 h 2080722"/>
                <a:gd name="connsiteX516" fmla="*/ 2514575 w 5099485"/>
                <a:gd name="connsiteY516" fmla="*/ 1314206 h 2080722"/>
                <a:gd name="connsiteX517" fmla="*/ 2410849 w 5099485"/>
                <a:gd name="connsiteY517" fmla="*/ 1254729 h 2080722"/>
                <a:gd name="connsiteX518" fmla="*/ 1514060 w 5099485"/>
                <a:gd name="connsiteY518" fmla="*/ 1477480 h 2080722"/>
                <a:gd name="connsiteX519" fmla="*/ 573644 w 5099485"/>
                <a:gd name="connsiteY519" fmla="*/ 1658377 h 2080722"/>
                <a:gd name="connsiteX520" fmla="*/ 229322 w 5099485"/>
                <a:gd name="connsiteY520" fmla="*/ 1117762 h 2080722"/>
                <a:gd name="connsiteX521" fmla="*/ 214227 w 5099485"/>
                <a:gd name="connsiteY521" fmla="*/ 555785 h 2080722"/>
                <a:gd name="connsiteX522" fmla="*/ 199080 w 5099485"/>
                <a:gd name="connsiteY522" fmla="*/ 22169 h 2080722"/>
                <a:gd name="connsiteX523" fmla="*/ 97545 w 5099485"/>
                <a:gd name="connsiteY523" fmla="*/ 0 h 2080722"/>
                <a:gd name="connsiteX524" fmla="*/ 132341 w 5099485"/>
                <a:gd name="connsiteY524" fmla="*/ 0 h 2080722"/>
                <a:gd name="connsiteX525" fmla="*/ 152638 w 5099485"/>
                <a:gd name="connsiteY525" fmla="*/ 54482 h 2080722"/>
                <a:gd name="connsiteX526" fmla="*/ 171136 w 5099485"/>
                <a:gd name="connsiteY526" fmla="*/ 624503 h 2080722"/>
                <a:gd name="connsiteX527" fmla="*/ 184924 w 5099485"/>
                <a:gd name="connsiteY527" fmla="*/ 1196791 h 2080722"/>
                <a:gd name="connsiteX528" fmla="*/ 527753 w 5099485"/>
                <a:gd name="connsiteY528" fmla="*/ 1738936 h 2080722"/>
                <a:gd name="connsiteX529" fmla="*/ 1467798 w 5099485"/>
                <a:gd name="connsiteY529" fmla="*/ 1550878 h 2080722"/>
                <a:gd name="connsiteX530" fmla="*/ 2432131 w 5099485"/>
                <a:gd name="connsiteY530" fmla="*/ 1317291 h 2080722"/>
                <a:gd name="connsiteX531" fmla="*/ 2544848 w 5099485"/>
                <a:gd name="connsiteY531" fmla="*/ 1382006 h 2080722"/>
                <a:gd name="connsiteX532" fmla="*/ 2674722 w 5099485"/>
                <a:gd name="connsiteY532" fmla="*/ 1453578 h 2080722"/>
                <a:gd name="connsiteX533" fmla="*/ 2697983 w 5099485"/>
                <a:gd name="connsiteY533" fmla="*/ 1461057 h 2080722"/>
                <a:gd name="connsiteX534" fmla="*/ 3139120 w 5099485"/>
                <a:gd name="connsiteY534" fmla="*/ 1334431 h 2080722"/>
                <a:gd name="connsiteX535" fmla="*/ 3247259 w 5099485"/>
                <a:gd name="connsiteY535" fmla="*/ 1172278 h 2080722"/>
                <a:gd name="connsiteX536" fmla="*/ 3440030 w 5099485"/>
                <a:gd name="connsiteY536" fmla="*/ 950118 h 2080722"/>
                <a:gd name="connsiteX537" fmla="*/ 3684602 w 5099485"/>
                <a:gd name="connsiteY537" fmla="*/ 934756 h 2080722"/>
                <a:gd name="connsiteX538" fmla="*/ 3861452 w 5099485"/>
                <a:gd name="connsiteY538" fmla="*/ 938915 h 2080722"/>
                <a:gd name="connsiteX539" fmla="*/ 4212018 w 5099485"/>
                <a:gd name="connsiteY539" fmla="*/ 581947 h 2080722"/>
                <a:gd name="connsiteX540" fmla="*/ 4474365 w 5099485"/>
                <a:gd name="connsiteY540" fmla="*/ 240917 h 2080722"/>
                <a:gd name="connsiteX541" fmla="*/ 4753603 w 5099485"/>
                <a:gd name="connsiteY541" fmla="*/ 60433 h 2080722"/>
                <a:gd name="connsiteX542" fmla="*/ 4809413 w 5099485"/>
                <a:gd name="connsiteY542" fmla="*/ 0 h 2080722"/>
                <a:gd name="connsiteX543" fmla="*/ 4851698 w 5099485"/>
                <a:gd name="connsiteY543" fmla="*/ 0 h 2080722"/>
                <a:gd name="connsiteX544" fmla="*/ 4834850 w 5099485"/>
                <a:gd name="connsiteY544" fmla="*/ 26964 h 2080722"/>
                <a:gd name="connsiteX545" fmla="*/ 4491151 w 5099485"/>
                <a:gd name="connsiteY545" fmla="*/ 271798 h 2080722"/>
                <a:gd name="connsiteX546" fmla="*/ 4243321 w 5099485"/>
                <a:gd name="connsiteY546" fmla="*/ 597707 h 2080722"/>
                <a:gd name="connsiteX547" fmla="*/ 3869989 w 5099485"/>
                <a:gd name="connsiteY547" fmla="*/ 971516 h 2080722"/>
                <a:gd name="connsiteX548" fmla="*/ 3683282 w 5099485"/>
                <a:gd name="connsiteY548" fmla="*/ 967884 h 2080722"/>
                <a:gd name="connsiteX549" fmla="*/ 3456734 w 5099485"/>
                <a:gd name="connsiteY549" fmla="*/ 980294 h 2080722"/>
                <a:gd name="connsiteX550" fmla="*/ 3279758 w 5099485"/>
                <a:gd name="connsiteY550" fmla="*/ 1187418 h 2080722"/>
                <a:gd name="connsiteX551" fmla="*/ 3164855 w 5099485"/>
                <a:gd name="connsiteY551" fmla="*/ 1358134 h 2080722"/>
                <a:gd name="connsiteX552" fmla="*/ 2662845 w 5099485"/>
                <a:gd name="connsiteY552" fmla="*/ 1485321 h 2080722"/>
                <a:gd name="connsiteX553" fmla="*/ 2527320 w 5099485"/>
                <a:gd name="connsiteY553" fmla="*/ 1410594 h 2080722"/>
                <a:gd name="connsiteX554" fmla="*/ 2419675 w 5099485"/>
                <a:gd name="connsiteY554" fmla="*/ 1348840 h 2080722"/>
                <a:gd name="connsiteX555" fmla="*/ 1487273 w 5099485"/>
                <a:gd name="connsiteY555" fmla="*/ 1579606 h 2080722"/>
                <a:gd name="connsiteX556" fmla="*/ 510728 w 5099485"/>
                <a:gd name="connsiteY556" fmla="*/ 1767012 h 2080722"/>
                <a:gd name="connsiteX557" fmla="*/ 153637 w 5099485"/>
                <a:gd name="connsiteY557" fmla="*/ 1204851 h 2080722"/>
                <a:gd name="connsiteX558" fmla="*/ 138633 w 5099485"/>
                <a:gd name="connsiteY558" fmla="*/ 620764 h 2080722"/>
                <a:gd name="connsiteX559" fmla="*/ 121739 w 5099485"/>
                <a:gd name="connsiteY559" fmla="*/ 65108 h 2080722"/>
                <a:gd name="connsiteX560" fmla="*/ 0 w 5099485"/>
                <a:gd name="connsiteY560" fmla="*/ 0 h 2080722"/>
                <a:gd name="connsiteX561" fmla="*/ 36011 w 5099485"/>
                <a:gd name="connsiteY561" fmla="*/ 0 h 2080722"/>
                <a:gd name="connsiteX562" fmla="*/ 48256 w 5099485"/>
                <a:gd name="connsiteY562" fmla="*/ 20935 h 2080722"/>
                <a:gd name="connsiteX563" fmla="*/ 95422 w 5099485"/>
                <a:gd name="connsiteY563" fmla="*/ 688807 h 2080722"/>
                <a:gd name="connsiteX564" fmla="*/ 109424 w 5099485"/>
                <a:gd name="connsiteY564" fmla="*/ 1283301 h 2080722"/>
                <a:gd name="connsiteX565" fmla="*/ 464815 w 5099485"/>
                <a:gd name="connsiteY565" fmla="*/ 1846592 h 2080722"/>
                <a:gd name="connsiteX566" fmla="*/ 1440891 w 5099485"/>
                <a:gd name="connsiteY566" fmla="*/ 1652329 h 2080722"/>
                <a:gd name="connsiteX567" fmla="*/ 2442565 w 5099485"/>
                <a:gd name="connsiteY567" fmla="*/ 1411618 h 2080722"/>
                <a:gd name="connsiteX568" fmla="*/ 2558293 w 5099485"/>
                <a:gd name="connsiteY568" fmla="*/ 1478314 h 2080722"/>
                <a:gd name="connsiteX569" fmla="*/ 2692910 w 5099485"/>
                <a:gd name="connsiteY569" fmla="*/ 1552748 h 2080722"/>
                <a:gd name="connsiteX570" fmla="*/ 2717409 w 5099485"/>
                <a:gd name="connsiteY570" fmla="*/ 1560619 h 2080722"/>
                <a:gd name="connsiteX571" fmla="*/ 3175578 w 5099485"/>
                <a:gd name="connsiteY571" fmla="*/ 1428733 h 2080722"/>
                <a:gd name="connsiteX572" fmla="*/ 3288873 w 5099485"/>
                <a:gd name="connsiteY572" fmla="*/ 1260864 h 2080722"/>
                <a:gd name="connsiteX573" fmla="*/ 3488531 w 5099485"/>
                <a:gd name="connsiteY573" fmla="*/ 1030845 h 2080722"/>
                <a:gd name="connsiteX574" fmla="*/ 3742134 w 5099485"/>
                <a:gd name="connsiteY574" fmla="*/ 1015371 h 2080722"/>
                <a:gd name="connsiteX575" fmla="*/ 3925006 w 5099485"/>
                <a:gd name="connsiteY575" fmla="*/ 1019451 h 2080722"/>
                <a:gd name="connsiteX576" fmla="*/ 4288893 w 5099485"/>
                <a:gd name="connsiteY576" fmla="*/ 647984 h 2080722"/>
                <a:gd name="connsiteX577" fmla="*/ 4560893 w 5099485"/>
                <a:gd name="connsiteY577" fmla="*/ 294618 h 2080722"/>
                <a:gd name="connsiteX578" fmla="*/ 4917206 w 5099485"/>
                <a:gd name="connsiteY578" fmla="*/ 36516 h 2080722"/>
                <a:gd name="connsiteX579" fmla="*/ 4938481 w 5099485"/>
                <a:gd name="connsiteY579" fmla="*/ 0 h 2080722"/>
                <a:gd name="connsiteX580" fmla="*/ 4979455 w 5099485"/>
                <a:gd name="connsiteY580" fmla="*/ 0 h 2080722"/>
                <a:gd name="connsiteX581" fmla="*/ 4934291 w 5099485"/>
                <a:gd name="connsiteY581" fmla="*/ 72279 h 2080722"/>
                <a:gd name="connsiteX582" fmla="*/ 4576895 w 5099485"/>
                <a:gd name="connsiteY582" fmla="*/ 325915 h 2080722"/>
                <a:gd name="connsiteX583" fmla="*/ 4319413 w 5099485"/>
                <a:gd name="connsiteY583" fmla="*/ 664159 h 2080722"/>
                <a:gd name="connsiteX584" fmla="*/ 3930368 w 5099485"/>
                <a:gd name="connsiteY584" fmla="*/ 1052700 h 2080722"/>
                <a:gd name="connsiteX585" fmla="*/ 3737020 w 5099485"/>
                <a:gd name="connsiteY585" fmla="*/ 1048950 h 2080722"/>
                <a:gd name="connsiteX586" fmla="*/ 3501605 w 5099485"/>
                <a:gd name="connsiteY586" fmla="*/ 1061873 h 2080722"/>
                <a:gd name="connsiteX587" fmla="*/ 3317784 w 5099485"/>
                <a:gd name="connsiteY587" fmla="*/ 1276857 h 2080722"/>
                <a:gd name="connsiteX588" fmla="*/ 3198303 w 5099485"/>
                <a:gd name="connsiteY588" fmla="*/ 1453484 h 2080722"/>
                <a:gd name="connsiteX589" fmla="*/ 2679672 w 5099485"/>
                <a:gd name="connsiteY589" fmla="*/ 1585721 h 2080722"/>
                <a:gd name="connsiteX590" fmla="*/ 2539692 w 5099485"/>
                <a:gd name="connsiteY590" fmla="*/ 1507215 h 2080722"/>
                <a:gd name="connsiteX591" fmla="*/ 2427058 w 5099485"/>
                <a:gd name="connsiteY591" fmla="*/ 1442194 h 2080722"/>
                <a:gd name="connsiteX592" fmla="*/ 1458972 w 5099485"/>
                <a:gd name="connsiteY592" fmla="*/ 1682285 h 2080722"/>
                <a:gd name="connsiteX593" fmla="*/ 445196 w 5099485"/>
                <a:gd name="connsiteY593" fmla="*/ 1876516 h 2080722"/>
                <a:gd name="connsiteX594" fmla="*/ 75539 w 5099485"/>
                <a:gd name="connsiteY594" fmla="*/ 1293213 h 2080722"/>
                <a:gd name="connsiteX595" fmla="*/ 60419 w 5099485"/>
                <a:gd name="connsiteY595" fmla="*/ 686616 h 2080722"/>
                <a:gd name="connsiteX596" fmla="*/ 16627 w 5099485"/>
                <a:gd name="connsiteY596" fmla="*/ 35256 h 2080722"/>
                <a:gd name="connsiteX597" fmla="*/ 0 w 5099485"/>
                <a:gd name="connsiteY597" fmla="*/ 6906 h 208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Lst>
              <a:rect l="l" t="t" r="r" b="b"/>
              <a:pathLst>
                <a:path w="5099485" h="2080722">
                  <a:moveTo>
                    <a:pt x="5066911" y="0"/>
                  </a:moveTo>
                  <a:lnTo>
                    <a:pt x="5099485" y="0"/>
                  </a:lnTo>
                  <a:lnTo>
                    <a:pt x="5090136" y="28831"/>
                  </a:lnTo>
                  <a:cubicBezTo>
                    <a:pt x="5012981" y="192409"/>
                    <a:pt x="4845882" y="282384"/>
                    <a:pt x="4663381" y="381816"/>
                  </a:cubicBezTo>
                  <a:cubicBezTo>
                    <a:pt x="4531156" y="452710"/>
                    <a:pt x="4462527" y="594691"/>
                    <a:pt x="4396085" y="731993"/>
                  </a:cubicBezTo>
                  <a:cubicBezTo>
                    <a:pt x="4309928" y="909923"/>
                    <a:pt x="4220595" y="1093547"/>
                    <a:pt x="3993181" y="1133528"/>
                  </a:cubicBezTo>
                  <a:cubicBezTo>
                    <a:pt x="3926367" y="1141890"/>
                    <a:pt x="3858687" y="1140384"/>
                    <a:pt x="3792368" y="1129060"/>
                  </a:cubicBezTo>
                  <a:cubicBezTo>
                    <a:pt x="3705015" y="1118442"/>
                    <a:pt x="3622694" y="1108765"/>
                    <a:pt x="3547632" y="1142001"/>
                  </a:cubicBezTo>
                  <a:cubicBezTo>
                    <a:pt x="3457516" y="1182494"/>
                    <a:pt x="3408601" y="1271432"/>
                    <a:pt x="3356841" y="1365148"/>
                  </a:cubicBezTo>
                  <a:cubicBezTo>
                    <a:pt x="3324383" y="1431538"/>
                    <a:pt x="3282851" y="1493052"/>
                    <a:pt x="3233401" y="1547880"/>
                  </a:cubicBezTo>
                  <a:cubicBezTo>
                    <a:pt x="3082286" y="1700577"/>
                    <a:pt x="2871369" y="1752566"/>
                    <a:pt x="2695674" y="1683383"/>
                  </a:cubicBezTo>
                  <a:cubicBezTo>
                    <a:pt x="2644903" y="1661248"/>
                    <a:pt x="2596319" y="1634408"/>
                    <a:pt x="2550539" y="1603223"/>
                  </a:cubicBezTo>
                  <a:cubicBezTo>
                    <a:pt x="2513338" y="1578493"/>
                    <a:pt x="2474611" y="1556084"/>
                    <a:pt x="2434605" y="1536127"/>
                  </a:cubicBezTo>
                  <a:cubicBezTo>
                    <a:pt x="2092510" y="1376248"/>
                    <a:pt x="1755402" y="1583249"/>
                    <a:pt x="1429792" y="1783542"/>
                  </a:cubicBezTo>
                  <a:cubicBezTo>
                    <a:pt x="1087289" y="1993835"/>
                    <a:pt x="732689" y="2211652"/>
                    <a:pt x="382094" y="1983641"/>
                  </a:cubicBezTo>
                  <a:cubicBezTo>
                    <a:pt x="226234" y="1882506"/>
                    <a:pt x="107598" y="1713976"/>
                    <a:pt x="30000" y="1482197"/>
                  </a:cubicBezTo>
                  <a:lnTo>
                    <a:pt x="0" y="1381463"/>
                  </a:lnTo>
                  <a:lnTo>
                    <a:pt x="0" y="524309"/>
                  </a:lnTo>
                  <a:lnTo>
                    <a:pt x="3020" y="395760"/>
                  </a:lnTo>
                  <a:lnTo>
                    <a:pt x="0" y="345928"/>
                  </a:lnTo>
                  <a:lnTo>
                    <a:pt x="0" y="137630"/>
                  </a:lnTo>
                  <a:lnTo>
                    <a:pt x="913" y="140096"/>
                  </a:lnTo>
                  <a:cubicBezTo>
                    <a:pt x="57876" y="327568"/>
                    <a:pt x="39188" y="535005"/>
                    <a:pt x="19448" y="752891"/>
                  </a:cubicBezTo>
                  <a:cubicBezTo>
                    <a:pt x="913" y="960262"/>
                    <a:pt x="-18463" y="1174404"/>
                    <a:pt x="33561" y="1369895"/>
                  </a:cubicBezTo>
                  <a:cubicBezTo>
                    <a:pt x="107069" y="1647082"/>
                    <a:pt x="231177" y="1843592"/>
                    <a:pt x="402027" y="1954827"/>
                  </a:cubicBezTo>
                  <a:cubicBezTo>
                    <a:pt x="734533" y="2172665"/>
                    <a:pt x="1064428" y="1968378"/>
                    <a:pt x="1413724" y="1753560"/>
                  </a:cubicBezTo>
                  <a:cubicBezTo>
                    <a:pt x="1747132" y="1548725"/>
                    <a:pt x="2091834" y="1336787"/>
                    <a:pt x="2450401" y="1504636"/>
                  </a:cubicBezTo>
                  <a:cubicBezTo>
                    <a:pt x="2491850" y="1524993"/>
                    <a:pt x="2531938" y="1548065"/>
                    <a:pt x="2570377" y="1573703"/>
                  </a:cubicBezTo>
                  <a:cubicBezTo>
                    <a:pt x="2614301" y="1604135"/>
                    <a:pt x="2660947" y="1630354"/>
                    <a:pt x="2709738" y="1652015"/>
                  </a:cubicBezTo>
                  <a:cubicBezTo>
                    <a:pt x="2718234" y="1654738"/>
                    <a:pt x="2726977" y="1657556"/>
                    <a:pt x="2735473" y="1660278"/>
                  </a:cubicBezTo>
                  <a:cubicBezTo>
                    <a:pt x="2893063" y="1710906"/>
                    <a:pt x="3076553" y="1659159"/>
                    <a:pt x="3210758" y="1523834"/>
                  </a:cubicBezTo>
                  <a:cubicBezTo>
                    <a:pt x="3257734" y="1471214"/>
                    <a:pt x="3297328" y="1412364"/>
                    <a:pt x="3328343" y="1348948"/>
                  </a:cubicBezTo>
                  <a:cubicBezTo>
                    <a:pt x="3380515" y="1254016"/>
                    <a:pt x="3434667" y="1156027"/>
                    <a:pt x="3535259" y="1110864"/>
                  </a:cubicBezTo>
                  <a:cubicBezTo>
                    <a:pt x="3618859" y="1072979"/>
                    <a:pt x="3710006" y="1084158"/>
                    <a:pt x="3798101" y="1094669"/>
                  </a:cubicBezTo>
                  <a:cubicBezTo>
                    <a:pt x="3861079" y="1105431"/>
                    <a:pt x="3925336" y="1106978"/>
                    <a:pt x="3988809" y="1099260"/>
                  </a:cubicBezTo>
                  <a:cubicBezTo>
                    <a:pt x="4198777" y="1063734"/>
                    <a:pt x="4280232" y="895353"/>
                    <a:pt x="4366389" y="717422"/>
                  </a:cubicBezTo>
                  <a:cubicBezTo>
                    <a:pt x="4435389" y="575241"/>
                    <a:pt x="4506574" y="428388"/>
                    <a:pt x="4648409" y="351516"/>
                  </a:cubicBezTo>
                  <a:cubicBezTo>
                    <a:pt x="4850010" y="243328"/>
                    <a:pt x="5001540" y="152207"/>
                    <a:pt x="5066830" y="281"/>
                  </a:cubicBezTo>
                  <a:close/>
                  <a:moveTo>
                    <a:pt x="2996788" y="0"/>
                  </a:moveTo>
                  <a:lnTo>
                    <a:pt x="3126112" y="0"/>
                  </a:lnTo>
                  <a:lnTo>
                    <a:pt x="3123775" y="936"/>
                  </a:lnTo>
                  <a:cubicBezTo>
                    <a:pt x="3089544" y="5990"/>
                    <a:pt x="3054776" y="6117"/>
                    <a:pt x="3020544" y="1311"/>
                  </a:cubicBezTo>
                  <a:close/>
                  <a:moveTo>
                    <a:pt x="2417100" y="0"/>
                  </a:moveTo>
                  <a:lnTo>
                    <a:pt x="2542921" y="0"/>
                  </a:lnTo>
                  <a:lnTo>
                    <a:pt x="2542166" y="345"/>
                  </a:lnTo>
                  <a:cubicBezTo>
                    <a:pt x="2503027" y="12020"/>
                    <a:pt x="2461453" y="12460"/>
                    <a:pt x="2422148" y="1619"/>
                  </a:cubicBezTo>
                  <a:close/>
                  <a:moveTo>
                    <a:pt x="1496704" y="0"/>
                  </a:moveTo>
                  <a:lnTo>
                    <a:pt x="1545329" y="0"/>
                  </a:lnTo>
                  <a:lnTo>
                    <a:pt x="1556275" y="8505"/>
                  </a:lnTo>
                  <a:cubicBezTo>
                    <a:pt x="1615525" y="44309"/>
                    <a:pt x="1676508" y="43020"/>
                    <a:pt x="1738231" y="23060"/>
                  </a:cubicBezTo>
                  <a:lnTo>
                    <a:pt x="1789738" y="0"/>
                  </a:lnTo>
                  <a:lnTo>
                    <a:pt x="1863960" y="0"/>
                  </a:lnTo>
                  <a:lnTo>
                    <a:pt x="1845749" y="10892"/>
                  </a:lnTo>
                  <a:cubicBezTo>
                    <a:pt x="1746163" y="65124"/>
                    <a:pt x="1644398" y="96769"/>
                    <a:pt x="1541341" y="34229"/>
                  </a:cubicBezTo>
                  <a:close/>
                  <a:moveTo>
                    <a:pt x="1353236" y="0"/>
                  </a:moveTo>
                  <a:lnTo>
                    <a:pt x="1391681" y="0"/>
                  </a:lnTo>
                  <a:lnTo>
                    <a:pt x="1407086" y="27560"/>
                  </a:lnTo>
                  <a:cubicBezTo>
                    <a:pt x="1432243" y="64571"/>
                    <a:pt x="1461771" y="93427"/>
                    <a:pt x="1495442" y="113803"/>
                  </a:cubicBezTo>
                  <a:cubicBezTo>
                    <a:pt x="1626479" y="193130"/>
                    <a:pt x="1763707" y="109757"/>
                    <a:pt x="1899620" y="25286"/>
                  </a:cubicBezTo>
                  <a:lnTo>
                    <a:pt x="1941928" y="0"/>
                  </a:lnTo>
                  <a:lnTo>
                    <a:pt x="2008556" y="0"/>
                  </a:lnTo>
                  <a:lnTo>
                    <a:pt x="1917894" y="54637"/>
                  </a:lnTo>
                  <a:cubicBezTo>
                    <a:pt x="1775284" y="143328"/>
                    <a:pt x="1627778" y="234804"/>
                    <a:pt x="1478532" y="143592"/>
                  </a:cubicBezTo>
                  <a:cubicBezTo>
                    <a:pt x="1440926" y="121448"/>
                    <a:pt x="1408381" y="89778"/>
                    <a:pt x="1380855" y="49364"/>
                  </a:cubicBezTo>
                  <a:close/>
                  <a:moveTo>
                    <a:pt x="1238569" y="0"/>
                  </a:moveTo>
                  <a:lnTo>
                    <a:pt x="1275249" y="0"/>
                  </a:lnTo>
                  <a:lnTo>
                    <a:pt x="1297241" y="59139"/>
                  </a:lnTo>
                  <a:cubicBezTo>
                    <a:pt x="1330909" y="133269"/>
                    <a:pt x="1375514" y="187660"/>
                    <a:pt x="1430496" y="221421"/>
                  </a:cubicBezTo>
                  <a:cubicBezTo>
                    <a:pt x="1573400" y="311605"/>
                    <a:pt x="1721805" y="219407"/>
                    <a:pt x="1869409" y="127626"/>
                  </a:cubicBezTo>
                  <a:cubicBezTo>
                    <a:pt x="1943211" y="81736"/>
                    <a:pt x="2018314" y="35174"/>
                    <a:pt x="2095000" y="8617"/>
                  </a:cubicBezTo>
                  <a:lnTo>
                    <a:pt x="2126447" y="0"/>
                  </a:lnTo>
                  <a:lnTo>
                    <a:pt x="2298607" y="0"/>
                  </a:lnTo>
                  <a:lnTo>
                    <a:pt x="2330094" y="9639"/>
                  </a:lnTo>
                  <a:cubicBezTo>
                    <a:pt x="2348448" y="17960"/>
                    <a:pt x="2366265" y="27381"/>
                    <a:pt x="2383463" y="37847"/>
                  </a:cubicBezTo>
                  <a:cubicBezTo>
                    <a:pt x="2402352" y="49827"/>
                    <a:pt x="2422314" y="59953"/>
                    <a:pt x="2443142" y="68093"/>
                  </a:cubicBezTo>
                  <a:lnTo>
                    <a:pt x="2448297" y="69743"/>
                  </a:lnTo>
                  <a:cubicBezTo>
                    <a:pt x="2484468" y="79296"/>
                    <a:pt x="2522617" y="78524"/>
                    <a:pt x="2558457" y="67524"/>
                  </a:cubicBezTo>
                  <a:cubicBezTo>
                    <a:pt x="2594297" y="56521"/>
                    <a:pt x="2626385" y="35723"/>
                    <a:pt x="2651172" y="7456"/>
                  </a:cubicBezTo>
                  <a:lnTo>
                    <a:pt x="2656072" y="0"/>
                  </a:lnTo>
                  <a:lnTo>
                    <a:pt x="2696252" y="0"/>
                  </a:lnTo>
                  <a:lnTo>
                    <a:pt x="2675712" y="30772"/>
                  </a:lnTo>
                  <a:cubicBezTo>
                    <a:pt x="2645728" y="64380"/>
                    <a:pt x="2606835" y="88718"/>
                    <a:pt x="2563613" y="100916"/>
                  </a:cubicBezTo>
                  <a:cubicBezTo>
                    <a:pt x="2520390" y="113114"/>
                    <a:pt x="2474610" y="112669"/>
                    <a:pt x="2431676" y="99630"/>
                  </a:cubicBezTo>
                  <a:cubicBezTo>
                    <a:pt x="2409034" y="90615"/>
                    <a:pt x="2387216" y="79568"/>
                    <a:pt x="2366553" y="66623"/>
                  </a:cubicBezTo>
                  <a:cubicBezTo>
                    <a:pt x="2350633" y="56695"/>
                    <a:pt x="2334095" y="47800"/>
                    <a:pt x="2317025" y="39983"/>
                  </a:cubicBezTo>
                  <a:cubicBezTo>
                    <a:pt x="2172789" y="-21105"/>
                    <a:pt x="2027878" y="68522"/>
                    <a:pt x="1887771" y="155665"/>
                  </a:cubicBezTo>
                  <a:cubicBezTo>
                    <a:pt x="1733167" y="251571"/>
                    <a:pt x="1573771" y="350968"/>
                    <a:pt x="1412585" y="251220"/>
                  </a:cubicBezTo>
                  <a:cubicBezTo>
                    <a:pt x="1352894" y="214187"/>
                    <a:pt x="1303628" y="155219"/>
                    <a:pt x="1266916" y="75567"/>
                  </a:cubicBezTo>
                  <a:close/>
                  <a:moveTo>
                    <a:pt x="1142712" y="0"/>
                  </a:moveTo>
                  <a:lnTo>
                    <a:pt x="1176078" y="0"/>
                  </a:lnTo>
                  <a:lnTo>
                    <a:pt x="1189583" y="65498"/>
                  </a:lnTo>
                  <a:cubicBezTo>
                    <a:pt x="1226776" y="191824"/>
                    <a:pt x="1286026" y="280621"/>
                    <a:pt x="1365608" y="330004"/>
                  </a:cubicBezTo>
                  <a:cubicBezTo>
                    <a:pt x="1520740" y="426796"/>
                    <a:pt x="1676338" y="329868"/>
                    <a:pt x="1840630" y="227684"/>
                  </a:cubicBezTo>
                  <a:cubicBezTo>
                    <a:pt x="2000620" y="127470"/>
                    <a:pt x="2164425" y="26808"/>
                    <a:pt x="2337353" y="101474"/>
                  </a:cubicBezTo>
                  <a:cubicBezTo>
                    <a:pt x="2356943" y="110480"/>
                    <a:pt x="2375915" y="120727"/>
                    <a:pt x="2394227" y="132160"/>
                  </a:cubicBezTo>
                  <a:cubicBezTo>
                    <a:pt x="2414684" y="145337"/>
                    <a:pt x="2436336" y="156558"/>
                    <a:pt x="2458896" y="165673"/>
                  </a:cubicBezTo>
                  <a:lnTo>
                    <a:pt x="2465248" y="167716"/>
                  </a:lnTo>
                  <a:cubicBezTo>
                    <a:pt x="2504552" y="178445"/>
                    <a:pt x="2546084" y="177950"/>
                    <a:pt x="2585224" y="166281"/>
                  </a:cubicBezTo>
                  <a:cubicBezTo>
                    <a:pt x="2624322" y="154614"/>
                    <a:pt x="2659461" y="132240"/>
                    <a:pt x="2686681" y="101668"/>
                  </a:cubicBezTo>
                  <a:cubicBezTo>
                    <a:pt x="2708458" y="76524"/>
                    <a:pt x="2726729" y="48552"/>
                    <a:pt x="2741081" y="18516"/>
                  </a:cubicBezTo>
                  <a:lnTo>
                    <a:pt x="2752362" y="0"/>
                  </a:lnTo>
                  <a:lnTo>
                    <a:pt x="2790764" y="0"/>
                  </a:lnTo>
                  <a:lnTo>
                    <a:pt x="2769869" y="34812"/>
                  </a:lnTo>
                  <a:cubicBezTo>
                    <a:pt x="2753949" y="67487"/>
                    <a:pt x="2733740" y="97889"/>
                    <a:pt x="2709819" y="125202"/>
                  </a:cubicBezTo>
                  <a:cubicBezTo>
                    <a:pt x="2677526" y="161321"/>
                    <a:pt x="2635581" y="187396"/>
                    <a:pt x="2589018" y="200321"/>
                  </a:cubicBezTo>
                  <a:cubicBezTo>
                    <a:pt x="2542455" y="213249"/>
                    <a:pt x="2493211" y="212486"/>
                    <a:pt x="2447142" y="198127"/>
                  </a:cubicBezTo>
                  <a:cubicBezTo>
                    <a:pt x="2422726" y="188239"/>
                    <a:pt x="2399217" y="176202"/>
                    <a:pt x="2376905" y="162154"/>
                  </a:cubicBezTo>
                  <a:cubicBezTo>
                    <a:pt x="2359748" y="151335"/>
                    <a:pt x="2341889" y="141677"/>
                    <a:pt x="2323454" y="133242"/>
                  </a:cubicBezTo>
                  <a:cubicBezTo>
                    <a:pt x="2167807" y="65127"/>
                    <a:pt x="2010510" y="163187"/>
                    <a:pt x="1859812" y="257327"/>
                  </a:cubicBezTo>
                  <a:cubicBezTo>
                    <a:pt x="1693515" y="360543"/>
                    <a:pt x="1521825" y="467059"/>
                    <a:pt x="1348802" y="359487"/>
                  </a:cubicBezTo>
                  <a:cubicBezTo>
                    <a:pt x="1261935" y="305757"/>
                    <a:pt x="1197893" y="210048"/>
                    <a:pt x="1157917" y="75787"/>
                  </a:cubicBezTo>
                  <a:cubicBezTo>
                    <a:pt x="1151006" y="52100"/>
                    <a:pt x="1146203" y="28021"/>
                    <a:pt x="1142984" y="3686"/>
                  </a:cubicBezTo>
                  <a:close/>
                  <a:moveTo>
                    <a:pt x="1058435" y="0"/>
                  </a:moveTo>
                  <a:lnTo>
                    <a:pt x="1092676" y="0"/>
                  </a:lnTo>
                  <a:lnTo>
                    <a:pt x="1092571" y="2521"/>
                  </a:lnTo>
                  <a:cubicBezTo>
                    <a:pt x="1093375" y="54056"/>
                    <a:pt x="1098604" y="104540"/>
                    <a:pt x="1112582" y="152469"/>
                  </a:cubicBezTo>
                  <a:cubicBezTo>
                    <a:pt x="1151986" y="289564"/>
                    <a:pt x="1215822" y="384868"/>
                    <a:pt x="1301475" y="438211"/>
                  </a:cubicBezTo>
                  <a:cubicBezTo>
                    <a:pt x="1468439" y="542833"/>
                    <a:pt x="1635144" y="440418"/>
                    <a:pt x="1812526" y="329690"/>
                  </a:cubicBezTo>
                  <a:cubicBezTo>
                    <a:pt x="1983322" y="223891"/>
                    <a:pt x="2160106" y="113980"/>
                    <a:pt x="2345230" y="195259"/>
                  </a:cubicBezTo>
                  <a:cubicBezTo>
                    <a:pt x="2366429" y="205254"/>
                    <a:pt x="2387009" y="216454"/>
                    <a:pt x="2406889" y="228813"/>
                  </a:cubicBezTo>
                  <a:cubicBezTo>
                    <a:pt x="2428871" y="243004"/>
                    <a:pt x="2452132" y="255086"/>
                    <a:pt x="2476383" y="264892"/>
                  </a:cubicBezTo>
                  <a:lnTo>
                    <a:pt x="2483972" y="267322"/>
                  </a:lnTo>
                  <a:cubicBezTo>
                    <a:pt x="2526040" y="278476"/>
                    <a:pt x="2570376" y="277764"/>
                    <a:pt x="2612114" y="265255"/>
                  </a:cubicBezTo>
                  <a:cubicBezTo>
                    <a:pt x="2653852" y="252752"/>
                    <a:pt x="2691424" y="228942"/>
                    <a:pt x="2720624" y="196440"/>
                  </a:cubicBezTo>
                  <a:cubicBezTo>
                    <a:pt x="2743968" y="169396"/>
                    <a:pt x="2763682" y="139425"/>
                    <a:pt x="2779272" y="107283"/>
                  </a:cubicBezTo>
                  <a:cubicBezTo>
                    <a:pt x="2799069" y="69862"/>
                    <a:pt x="2819747" y="31409"/>
                    <a:pt x="2851294" y="3765"/>
                  </a:cubicBezTo>
                  <a:lnTo>
                    <a:pt x="2856962" y="0"/>
                  </a:lnTo>
                  <a:lnTo>
                    <a:pt x="2951294" y="0"/>
                  </a:lnTo>
                  <a:lnTo>
                    <a:pt x="2901723" y="10766"/>
                  </a:lnTo>
                  <a:cubicBezTo>
                    <a:pt x="2858789" y="31185"/>
                    <a:pt x="2834785" y="75799"/>
                    <a:pt x="2809009" y="122859"/>
                  </a:cubicBezTo>
                  <a:cubicBezTo>
                    <a:pt x="2792016" y="157886"/>
                    <a:pt x="2770322" y="190426"/>
                    <a:pt x="2744587" y="219561"/>
                  </a:cubicBezTo>
                  <a:cubicBezTo>
                    <a:pt x="2710025" y="258260"/>
                    <a:pt x="2665111" y="286149"/>
                    <a:pt x="2615249" y="299879"/>
                  </a:cubicBezTo>
                  <a:cubicBezTo>
                    <a:pt x="2565386" y="313610"/>
                    <a:pt x="2512677" y="312592"/>
                    <a:pt x="2463433" y="296952"/>
                  </a:cubicBezTo>
                  <a:cubicBezTo>
                    <a:pt x="2437161" y="286384"/>
                    <a:pt x="2411961" y="273349"/>
                    <a:pt x="2388164" y="258015"/>
                  </a:cubicBezTo>
                  <a:cubicBezTo>
                    <a:pt x="2369852" y="246564"/>
                    <a:pt x="2350922" y="236217"/>
                    <a:pt x="2331372" y="227027"/>
                  </a:cubicBezTo>
                  <a:cubicBezTo>
                    <a:pt x="2163097" y="153516"/>
                    <a:pt x="1993493" y="257684"/>
                    <a:pt x="1830100" y="359152"/>
                  </a:cubicBezTo>
                  <a:cubicBezTo>
                    <a:pt x="1652111" y="469682"/>
                    <a:pt x="1468328" y="583717"/>
                    <a:pt x="1282157" y="468234"/>
                  </a:cubicBezTo>
                  <a:cubicBezTo>
                    <a:pt x="1190230" y="410527"/>
                    <a:pt x="1121701" y="308012"/>
                    <a:pt x="1079616" y="163676"/>
                  </a:cubicBezTo>
                  <a:cubicBezTo>
                    <a:pt x="1064756" y="112784"/>
                    <a:pt x="1059177" y="60009"/>
                    <a:pt x="1058180" y="6735"/>
                  </a:cubicBezTo>
                  <a:close/>
                  <a:moveTo>
                    <a:pt x="983630" y="0"/>
                  </a:moveTo>
                  <a:lnTo>
                    <a:pt x="1016961" y="0"/>
                  </a:lnTo>
                  <a:lnTo>
                    <a:pt x="1013676" y="79253"/>
                  </a:lnTo>
                  <a:cubicBezTo>
                    <a:pt x="1014464" y="134346"/>
                    <a:pt x="1019906" y="188587"/>
                    <a:pt x="1034723" y="240138"/>
                  </a:cubicBezTo>
                  <a:cubicBezTo>
                    <a:pt x="1076927" y="386184"/>
                    <a:pt x="1144859" y="489516"/>
                    <a:pt x="1236484" y="547124"/>
                  </a:cubicBezTo>
                  <a:cubicBezTo>
                    <a:pt x="1415285" y="659572"/>
                    <a:pt x="1593975" y="548931"/>
                    <a:pt x="1783058" y="431900"/>
                  </a:cubicBezTo>
                  <a:cubicBezTo>
                    <a:pt x="1965546" y="318791"/>
                    <a:pt x="2154629" y="201761"/>
                    <a:pt x="2351788" y="289248"/>
                  </a:cubicBezTo>
                  <a:cubicBezTo>
                    <a:pt x="2374513" y="299725"/>
                    <a:pt x="2396536" y="311730"/>
                    <a:pt x="2417694" y="325174"/>
                  </a:cubicBezTo>
                  <a:cubicBezTo>
                    <a:pt x="2441244" y="340481"/>
                    <a:pt x="2466237" y="353554"/>
                    <a:pt x="2492220" y="364219"/>
                  </a:cubicBezTo>
                  <a:lnTo>
                    <a:pt x="2501294" y="367134"/>
                  </a:lnTo>
                  <a:cubicBezTo>
                    <a:pt x="2546414" y="379024"/>
                    <a:pt x="2593967" y="378207"/>
                    <a:pt x="2638716" y="364775"/>
                  </a:cubicBezTo>
                  <a:cubicBezTo>
                    <a:pt x="2683465" y="351344"/>
                    <a:pt x="2723677" y="325817"/>
                    <a:pt x="2755021" y="290989"/>
                  </a:cubicBezTo>
                  <a:cubicBezTo>
                    <a:pt x="2780633" y="262521"/>
                    <a:pt x="2802121" y="230579"/>
                    <a:pt x="2818866" y="196114"/>
                  </a:cubicBezTo>
                  <a:cubicBezTo>
                    <a:pt x="2847901" y="143059"/>
                    <a:pt x="2877843" y="88278"/>
                    <a:pt x="2934181" y="61431"/>
                  </a:cubicBezTo>
                  <a:cubicBezTo>
                    <a:pt x="2980703" y="43865"/>
                    <a:pt x="3031061" y="39399"/>
                    <a:pt x="3079811" y="48510"/>
                  </a:cubicBezTo>
                  <a:cubicBezTo>
                    <a:pt x="3113217" y="52983"/>
                    <a:pt x="3147078" y="52561"/>
                    <a:pt x="3180361" y="47260"/>
                  </a:cubicBezTo>
                  <a:cubicBezTo>
                    <a:pt x="3207726" y="41796"/>
                    <a:pt x="3230932" y="31998"/>
                    <a:pt x="3251065" y="18866"/>
                  </a:cubicBezTo>
                  <a:lnTo>
                    <a:pt x="3271431" y="0"/>
                  </a:lnTo>
                  <a:lnTo>
                    <a:pt x="3323505" y="0"/>
                  </a:lnTo>
                  <a:lnTo>
                    <a:pt x="3267406" y="51101"/>
                  </a:lnTo>
                  <a:cubicBezTo>
                    <a:pt x="3244334" y="65989"/>
                    <a:pt x="3217583" y="77331"/>
                    <a:pt x="3185929" y="83934"/>
                  </a:cubicBezTo>
                  <a:cubicBezTo>
                    <a:pt x="3149346" y="89342"/>
                    <a:pt x="3112228" y="89499"/>
                    <a:pt x="3075645" y="84399"/>
                  </a:cubicBezTo>
                  <a:cubicBezTo>
                    <a:pt x="3032958" y="76046"/>
                    <a:pt x="2988787" y="79350"/>
                    <a:pt x="2947750" y="93967"/>
                  </a:cubicBezTo>
                  <a:cubicBezTo>
                    <a:pt x="2901310" y="115946"/>
                    <a:pt x="2875327" y="163611"/>
                    <a:pt x="2848065" y="214222"/>
                  </a:cubicBezTo>
                  <a:cubicBezTo>
                    <a:pt x="2829960" y="251439"/>
                    <a:pt x="2806864" y="286000"/>
                    <a:pt x="2779396" y="316931"/>
                  </a:cubicBezTo>
                  <a:cubicBezTo>
                    <a:pt x="2742772" y="358224"/>
                    <a:pt x="2694971" y="387901"/>
                    <a:pt x="2641809" y="402297"/>
                  </a:cubicBezTo>
                  <a:cubicBezTo>
                    <a:pt x="2588688" y="416699"/>
                    <a:pt x="2532597" y="415196"/>
                    <a:pt x="2480383" y="397979"/>
                  </a:cubicBezTo>
                  <a:cubicBezTo>
                    <a:pt x="2452297" y="386729"/>
                    <a:pt x="2425407" y="372690"/>
                    <a:pt x="2400083" y="356079"/>
                  </a:cubicBezTo>
                  <a:cubicBezTo>
                    <a:pt x="2380122" y="343609"/>
                    <a:pt x="2359459" y="332272"/>
                    <a:pt x="2338219" y="322125"/>
                  </a:cubicBezTo>
                  <a:cubicBezTo>
                    <a:pt x="2157219" y="241502"/>
                    <a:pt x="1975836" y="354297"/>
                    <a:pt x="1800941" y="462466"/>
                  </a:cubicBezTo>
                  <a:cubicBezTo>
                    <a:pt x="1611557" y="579398"/>
                    <a:pt x="1415281" y="701162"/>
                    <a:pt x="1218478" y="577228"/>
                  </a:cubicBezTo>
                  <a:cubicBezTo>
                    <a:pt x="1119667" y="514964"/>
                    <a:pt x="1046750" y="405338"/>
                    <a:pt x="1002252" y="250838"/>
                  </a:cubicBezTo>
                  <a:cubicBezTo>
                    <a:pt x="986798" y="195561"/>
                    <a:pt x="981082" y="138801"/>
                    <a:pt x="980225" y="81715"/>
                  </a:cubicBezTo>
                  <a:close/>
                  <a:moveTo>
                    <a:pt x="908523" y="0"/>
                  </a:moveTo>
                  <a:lnTo>
                    <a:pt x="944450" y="0"/>
                  </a:lnTo>
                  <a:lnTo>
                    <a:pt x="937559" y="155081"/>
                  </a:lnTo>
                  <a:cubicBezTo>
                    <a:pt x="938205" y="213861"/>
                    <a:pt x="943807" y="271759"/>
                    <a:pt x="959414" y="327084"/>
                  </a:cubicBezTo>
                  <a:cubicBezTo>
                    <a:pt x="1004027" y="483295"/>
                    <a:pt x="1076351" y="593738"/>
                    <a:pt x="1174043" y="655311"/>
                  </a:cubicBezTo>
                  <a:cubicBezTo>
                    <a:pt x="1364694" y="776595"/>
                    <a:pt x="1554869" y="658239"/>
                    <a:pt x="1756445" y="533482"/>
                  </a:cubicBezTo>
                  <a:cubicBezTo>
                    <a:pt x="1950828" y="413460"/>
                    <a:pt x="2151203" y="289326"/>
                    <a:pt x="2361192" y="382608"/>
                  </a:cubicBezTo>
                  <a:cubicBezTo>
                    <a:pt x="2385278" y="394093"/>
                    <a:pt x="2408663" y="406980"/>
                    <a:pt x="2431223" y="421207"/>
                  </a:cubicBezTo>
                  <a:cubicBezTo>
                    <a:pt x="2456381" y="437708"/>
                    <a:pt x="2482983" y="451870"/>
                    <a:pt x="2510740" y="463519"/>
                  </a:cubicBezTo>
                  <a:lnTo>
                    <a:pt x="2521009" y="466823"/>
                  </a:lnTo>
                  <a:cubicBezTo>
                    <a:pt x="2569098" y="479771"/>
                    <a:pt x="2619869" y="479088"/>
                    <a:pt x="2667669" y="464848"/>
                  </a:cubicBezTo>
                  <a:cubicBezTo>
                    <a:pt x="2715511" y="450603"/>
                    <a:pt x="2758487" y="423357"/>
                    <a:pt x="2791893" y="386126"/>
                  </a:cubicBezTo>
                  <a:cubicBezTo>
                    <a:pt x="2818372" y="355304"/>
                    <a:pt x="2840602" y="321036"/>
                    <a:pt x="2857965" y="284256"/>
                  </a:cubicBezTo>
                  <a:cubicBezTo>
                    <a:pt x="2888691" y="228050"/>
                    <a:pt x="2920407" y="169816"/>
                    <a:pt x="2980168" y="141715"/>
                  </a:cubicBezTo>
                  <a:cubicBezTo>
                    <a:pt x="3029577" y="123144"/>
                    <a:pt x="3083111" y="118635"/>
                    <a:pt x="3134830" y="128684"/>
                  </a:cubicBezTo>
                  <a:cubicBezTo>
                    <a:pt x="3170340" y="134043"/>
                    <a:pt x="3206386" y="134344"/>
                    <a:pt x="3242020" y="129570"/>
                  </a:cubicBezTo>
                  <a:cubicBezTo>
                    <a:pt x="3300606" y="118039"/>
                    <a:pt x="3341385" y="87954"/>
                    <a:pt x="3373611" y="47869"/>
                  </a:cubicBezTo>
                  <a:lnTo>
                    <a:pt x="3404595" y="0"/>
                  </a:lnTo>
                  <a:lnTo>
                    <a:pt x="3445233" y="0"/>
                  </a:lnTo>
                  <a:lnTo>
                    <a:pt x="3397981" y="71881"/>
                  </a:lnTo>
                  <a:cubicBezTo>
                    <a:pt x="3361955" y="115862"/>
                    <a:pt x="3315433" y="149804"/>
                    <a:pt x="3248372" y="162803"/>
                  </a:cubicBezTo>
                  <a:cubicBezTo>
                    <a:pt x="3209933" y="168850"/>
                    <a:pt x="3170835" y="169064"/>
                    <a:pt x="3132355" y="163443"/>
                  </a:cubicBezTo>
                  <a:cubicBezTo>
                    <a:pt x="3086740" y="154478"/>
                    <a:pt x="3039517" y="157960"/>
                    <a:pt x="2995634" y="173524"/>
                  </a:cubicBezTo>
                  <a:cubicBezTo>
                    <a:pt x="2944864" y="196464"/>
                    <a:pt x="2917107" y="247582"/>
                    <a:pt x="2887866" y="301247"/>
                  </a:cubicBezTo>
                  <a:cubicBezTo>
                    <a:pt x="2868770" y="340705"/>
                    <a:pt x="2844314" y="377328"/>
                    <a:pt x="2815237" y="410065"/>
                  </a:cubicBezTo>
                  <a:cubicBezTo>
                    <a:pt x="2776139" y="453634"/>
                    <a:pt x="2725368" y="484913"/>
                    <a:pt x="2668989" y="500096"/>
                  </a:cubicBezTo>
                  <a:cubicBezTo>
                    <a:pt x="2612651" y="515278"/>
                    <a:pt x="2553178" y="513709"/>
                    <a:pt x="2497789" y="495580"/>
                  </a:cubicBezTo>
                  <a:cubicBezTo>
                    <a:pt x="2467847" y="483324"/>
                    <a:pt x="2439182" y="468267"/>
                    <a:pt x="2412086" y="450616"/>
                  </a:cubicBezTo>
                  <a:cubicBezTo>
                    <a:pt x="2390970" y="436858"/>
                    <a:pt x="2368946" y="424618"/>
                    <a:pt x="2346097" y="413989"/>
                  </a:cubicBezTo>
                  <a:cubicBezTo>
                    <a:pt x="2152279" y="328580"/>
                    <a:pt x="1959691" y="447166"/>
                    <a:pt x="1772608" y="563162"/>
                  </a:cubicBezTo>
                  <a:cubicBezTo>
                    <a:pt x="1571433" y="687709"/>
                    <a:pt x="1363163" y="816687"/>
                    <a:pt x="1154523" y="684928"/>
                  </a:cubicBezTo>
                  <a:cubicBezTo>
                    <a:pt x="1049345" y="618605"/>
                    <a:pt x="972435" y="501656"/>
                    <a:pt x="925228" y="336897"/>
                  </a:cubicBezTo>
                  <a:cubicBezTo>
                    <a:pt x="901630" y="249823"/>
                    <a:pt x="899804" y="156913"/>
                    <a:pt x="904215" y="65771"/>
                  </a:cubicBezTo>
                  <a:close/>
                  <a:moveTo>
                    <a:pt x="835471" y="0"/>
                  </a:moveTo>
                  <a:lnTo>
                    <a:pt x="869382" y="0"/>
                  </a:lnTo>
                  <a:lnTo>
                    <a:pt x="866481" y="43849"/>
                  </a:lnTo>
                  <a:cubicBezTo>
                    <a:pt x="857110" y="168631"/>
                    <a:pt x="847588" y="298062"/>
                    <a:pt x="880669" y="415354"/>
                  </a:cubicBezTo>
                  <a:cubicBezTo>
                    <a:pt x="927690" y="581730"/>
                    <a:pt x="1004394" y="698273"/>
                    <a:pt x="1108070" y="765122"/>
                  </a:cubicBezTo>
                  <a:cubicBezTo>
                    <a:pt x="1309844" y="893332"/>
                    <a:pt x="1512228" y="769173"/>
                    <a:pt x="1725995" y="636594"/>
                  </a:cubicBezTo>
                  <a:cubicBezTo>
                    <a:pt x="1931971" y="509564"/>
                    <a:pt x="2144946" y="378408"/>
                    <a:pt x="2366760" y="477499"/>
                  </a:cubicBezTo>
                  <a:cubicBezTo>
                    <a:pt x="2392371" y="489569"/>
                    <a:pt x="2417159" y="503359"/>
                    <a:pt x="2440915" y="518771"/>
                  </a:cubicBezTo>
                  <a:cubicBezTo>
                    <a:pt x="2468011" y="536447"/>
                    <a:pt x="2496675" y="551598"/>
                    <a:pt x="2526494" y="564037"/>
                  </a:cubicBezTo>
                  <a:lnTo>
                    <a:pt x="2538001" y="567733"/>
                  </a:lnTo>
                  <a:cubicBezTo>
                    <a:pt x="2589060" y="581668"/>
                    <a:pt x="2643047" y="581078"/>
                    <a:pt x="2693899" y="566025"/>
                  </a:cubicBezTo>
                  <a:cubicBezTo>
                    <a:pt x="2744752" y="550972"/>
                    <a:pt x="2790491" y="522050"/>
                    <a:pt x="2826001" y="482478"/>
                  </a:cubicBezTo>
                  <a:cubicBezTo>
                    <a:pt x="2854459" y="449964"/>
                    <a:pt x="2878545" y="413819"/>
                    <a:pt x="2897558" y="374989"/>
                  </a:cubicBezTo>
                  <a:cubicBezTo>
                    <a:pt x="2930676" y="315525"/>
                    <a:pt x="2963464" y="253945"/>
                    <a:pt x="3026690" y="224284"/>
                  </a:cubicBezTo>
                  <a:cubicBezTo>
                    <a:pt x="3079027" y="204620"/>
                    <a:pt x="3135654" y="199625"/>
                    <a:pt x="3190549" y="209830"/>
                  </a:cubicBezTo>
                  <a:cubicBezTo>
                    <a:pt x="3228492" y="215445"/>
                    <a:pt x="3267096" y="215646"/>
                    <a:pt x="3305122" y="210421"/>
                  </a:cubicBezTo>
                  <a:cubicBezTo>
                    <a:pt x="3398290" y="192303"/>
                    <a:pt x="3449422" y="129735"/>
                    <a:pt x="3491123" y="53572"/>
                  </a:cubicBezTo>
                  <a:lnTo>
                    <a:pt x="3517901" y="0"/>
                  </a:lnTo>
                  <a:lnTo>
                    <a:pt x="3554286" y="0"/>
                  </a:lnTo>
                  <a:lnTo>
                    <a:pt x="3519096" y="71918"/>
                  </a:lnTo>
                  <a:cubicBezTo>
                    <a:pt x="3475098" y="153220"/>
                    <a:pt x="3417726" y="223529"/>
                    <a:pt x="3311102" y="243859"/>
                  </a:cubicBezTo>
                  <a:cubicBezTo>
                    <a:pt x="3269900" y="249981"/>
                    <a:pt x="3228080" y="249993"/>
                    <a:pt x="3186919" y="243892"/>
                  </a:cubicBezTo>
                  <a:cubicBezTo>
                    <a:pt x="3138335" y="234061"/>
                    <a:pt x="3087977" y="237585"/>
                    <a:pt x="3041166" y="254086"/>
                  </a:cubicBezTo>
                  <a:cubicBezTo>
                    <a:pt x="2987839" y="278878"/>
                    <a:pt x="2958474" y="332843"/>
                    <a:pt x="2927459" y="389959"/>
                  </a:cubicBezTo>
                  <a:cubicBezTo>
                    <a:pt x="2907126" y="431669"/>
                    <a:pt x="2881226" y="470403"/>
                    <a:pt x="2850458" y="505087"/>
                  </a:cubicBezTo>
                  <a:cubicBezTo>
                    <a:pt x="2756465" y="601349"/>
                    <a:pt x="2624281" y="636714"/>
                    <a:pt x="2514410" y="594373"/>
                  </a:cubicBezTo>
                  <a:cubicBezTo>
                    <a:pt x="2482982" y="581309"/>
                    <a:pt x="2452793" y="565327"/>
                    <a:pt x="2424294" y="546636"/>
                  </a:cubicBezTo>
                  <a:cubicBezTo>
                    <a:pt x="2401651" y="531869"/>
                    <a:pt x="2378019" y="518671"/>
                    <a:pt x="2353562" y="507138"/>
                  </a:cubicBezTo>
                  <a:cubicBezTo>
                    <a:pt x="2147602" y="414817"/>
                    <a:pt x="1942727" y="541529"/>
                    <a:pt x="1744550" y="664023"/>
                  </a:cubicBezTo>
                  <a:cubicBezTo>
                    <a:pt x="1531076" y="795690"/>
                    <a:pt x="1312323" y="932368"/>
                    <a:pt x="1090336" y="792295"/>
                  </a:cubicBezTo>
                  <a:cubicBezTo>
                    <a:pt x="978794" y="722922"/>
                    <a:pt x="898275" y="596432"/>
                    <a:pt x="847880" y="423937"/>
                  </a:cubicBezTo>
                  <a:cubicBezTo>
                    <a:pt x="812745" y="302633"/>
                    <a:pt x="823036" y="168754"/>
                    <a:pt x="832773" y="40735"/>
                  </a:cubicBezTo>
                  <a:close/>
                  <a:moveTo>
                    <a:pt x="762845" y="0"/>
                  </a:moveTo>
                  <a:lnTo>
                    <a:pt x="798428" y="0"/>
                  </a:lnTo>
                  <a:lnTo>
                    <a:pt x="791257" y="106650"/>
                  </a:lnTo>
                  <a:cubicBezTo>
                    <a:pt x="781058" y="239217"/>
                    <a:pt x="770401" y="376334"/>
                    <a:pt x="805259" y="500567"/>
                  </a:cubicBezTo>
                  <a:cubicBezTo>
                    <a:pt x="854982" y="676200"/>
                    <a:pt x="934293" y="802302"/>
                    <a:pt x="1045529" y="871579"/>
                  </a:cubicBezTo>
                  <a:cubicBezTo>
                    <a:pt x="1259948" y="1008214"/>
                    <a:pt x="1473517" y="876241"/>
                    <a:pt x="1699479" y="736847"/>
                  </a:cubicBezTo>
                  <a:cubicBezTo>
                    <a:pt x="1916847" y="602408"/>
                    <a:pt x="2143028" y="464421"/>
                    <a:pt x="2376245" y="569532"/>
                  </a:cubicBezTo>
                  <a:cubicBezTo>
                    <a:pt x="2403177" y="582390"/>
                    <a:pt x="2429243" y="596931"/>
                    <a:pt x="2454360" y="613077"/>
                  </a:cubicBezTo>
                  <a:cubicBezTo>
                    <a:pt x="2482611" y="631995"/>
                    <a:pt x="2512677" y="648054"/>
                    <a:pt x="2544105" y="661014"/>
                  </a:cubicBezTo>
                  <a:lnTo>
                    <a:pt x="2556807" y="665099"/>
                  </a:lnTo>
                  <a:cubicBezTo>
                    <a:pt x="2610877" y="679875"/>
                    <a:pt x="2667999" y="679306"/>
                    <a:pt x="2721862" y="663453"/>
                  </a:cubicBezTo>
                  <a:cubicBezTo>
                    <a:pt x="2775726" y="647600"/>
                    <a:pt x="2824227" y="617086"/>
                    <a:pt x="2861923" y="575293"/>
                  </a:cubicBezTo>
                  <a:cubicBezTo>
                    <a:pt x="2892155" y="541038"/>
                    <a:pt x="2917560" y="502819"/>
                    <a:pt x="2937481" y="461696"/>
                  </a:cubicBezTo>
                  <a:cubicBezTo>
                    <a:pt x="2971341" y="399798"/>
                    <a:pt x="3006810" y="335053"/>
                    <a:pt x="3073500" y="304142"/>
                  </a:cubicBezTo>
                  <a:cubicBezTo>
                    <a:pt x="3128313" y="283846"/>
                    <a:pt x="3187579" y="278987"/>
                    <a:pt x="3244866" y="290096"/>
                  </a:cubicBezTo>
                  <a:cubicBezTo>
                    <a:pt x="3285036" y="296301"/>
                    <a:pt x="3325949" y="296676"/>
                    <a:pt x="3366285" y="291211"/>
                  </a:cubicBezTo>
                  <a:cubicBezTo>
                    <a:pt x="3500078" y="266427"/>
                    <a:pt x="3550601" y="157886"/>
                    <a:pt x="3605701" y="41416"/>
                  </a:cubicBezTo>
                  <a:lnTo>
                    <a:pt x="3626081" y="0"/>
                  </a:lnTo>
                  <a:lnTo>
                    <a:pt x="3664188" y="0"/>
                  </a:lnTo>
                  <a:lnTo>
                    <a:pt x="3636592" y="56373"/>
                  </a:lnTo>
                  <a:cubicBezTo>
                    <a:pt x="3580295" y="174477"/>
                    <a:pt x="3522060" y="296640"/>
                    <a:pt x="3372471" y="325049"/>
                  </a:cubicBezTo>
                  <a:cubicBezTo>
                    <a:pt x="3328878" y="331274"/>
                    <a:pt x="3284624" y="331076"/>
                    <a:pt x="3241154" y="324464"/>
                  </a:cubicBezTo>
                  <a:cubicBezTo>
                    <a:pt x="3189641" y="313882"/>
                    <a:pt x="3136190" y="317587"/>
                    <a:pt x="3086533" y="335173"/>
                  </a:cubicBezTo>
                  <a:cubicBezTo>
                    <a:pt x="3030113" y="361313"/>
                    <a:pt x="2998768" y="418336"/>
                    <a:pt x="2965567" y="479112"/>
                  </a:cubicBezTo>
                  <a:cubicBezTo>
                    <a:pt x="2944245" y="522938"/>
                    <a:pt x="2917024" y="563628"/>
                    <a:pt x="2884690" y="600044"/>
                  </a:cubicBezTo>
                  <a:cubicBezTo>
                    <a:pt x="2785418" y="701318"/>
                    <a:pt x="2645975" y="738688"/>
                    <a:pt x="2530329" y="693492"/>
                  </a:cubicBezTo>
                  <a:cubicBezTo>
                    <a:pt x="2497046" y="679719"/>
                    <a:pt x="2465165" y="662740"/>
                    <a:pt x="2435140" y="642790"/>
                  </a:cubicBezTo>
                  <a:cubicBezTo>
                    <a:pt x="2411260" y="627353"/>
                    <a:pt x="2386391" y="613436"/>
                    <a:pt x="2360779" y="601118"/>
                  </a:cubicBezTo>
                  <a:cubicBezTo>
                    <a:pt x="2142669" y="500868"/>
                    <a:pt x="1924308" y="636334"/>
                    <a:pt x="1715746" y="766223"/>
                  </a:cubicBezTo>
                  <a:cubicBezTo>
                    <a:pt x="1491486" y="905493"/>
                    <a:pt x="1257824" y="1049123"/>
                    <a:pt x="1025704" y="901100"/>
                  </a:cubicBezTo>
                  <a:cubicBezTo>
                    <a:pt x="908487" y="826546"/>
                    <a:pt x="822990" y="694767"/>
                    <a:pt x="771073" y="510381"/>
                  </a:cubicBezTo>
                  <a:cubicBezTo>
                    <a:pt x="734635" y="378598"/>
                    <a:pt x="746170" y="238746"/>
                    <a:pt x="756341" y="103148"/>
                  </a:cubicBezTo>
                  <a:close/>
                  <a:moveTo>
                    <a:pt x="687891" y="0"/>
                  </a:moveTo>
                  <a:lnTo>
                    <a:pt x="722065" y="0"/>
                  </a:lnTo>
                  <a:lnTo>
                    <a:pt x="721556" y="47855"/>
                  </a:lnTo>
                  <a:cubicBezTo>
                    <a:pt x="719498" y="88786"/>
                    <a:pt x="716220" y="129911"/>
                    <a:pt x="712941" y="170785"/>
                  </a:cubicBezTo>
                  <a:cubicBezTo>
                    <a:pt x="702106" y="310525"/>
                    <a:pt x="690315" y="455326"/>
                    <a:pt x="726852" y="586808"/>
                  </a:cubicBezTo>
                  <a:cubicBezTo>
                    <a:pt x="779391" y="773410"/>
                    <a:pt x="863783" y="905501"/>
                    <a:pt x="980192" y="979461"/>
                  </a:cubicBezTo>
                  <a:cubicBezTo>
                    <a:pt x="1206154" y="1124832"/>
                    <a:pt x="1431308" y="984845"/>
                    <a:pt x="1669768" y="837725"/>
                  </a:cubicBezTo>
                  <a:cubicBezTo>
                    <a:pt x="1898143" y="698101"/>
                    <a:pt x="2134890" y="551100"/>
                    <a:pt x="2381936" y="664010"/>
                  </a:cubicBezTo>
                  <a:cubicBezTo>
                    <a:pt x="2410518" y="677516"/>
                    <a:pt x="2438109" y="692988"/>
                    <a:pt x="2464505" y="710324"/>
                  </a:cubicBezTo>
                  <a:cubicBezTo>
                    <a:pt x="2494406" y="730082"/>
                    <a:pt x="2526040" y="747090"/>
                    <a:pt x="2558993" y="761136"/>
                  </a:cubicBezTo>
                  <a:lnTo>
                    <a:pt x="2573222" y="765703"/>
                  </a:lnTo>
                  <a:cubicBezTo>
                    <a:pt x="2630550" y="781606"/>
                    <a:pt x="2691218" y="781198"/>
                    <a:pt x="2748423" y="764516"/>
                  </a:cubicBezTo>
                  <a:cubicBezTo>
                    <a:pt x="2805627" y="747829"/>
                    <a:pt x="2857139" y="715534"/>
                    <a:pt x="2897227" y="671221"/>
                  </a:cubicBezTo>
                  <a:cubicBezTo>
                    <a:pt x="2928984" y="635085"/>
                    <a:pt x="2955834" y="594859"/>
                    <a:pt x="2976991" y="551616"/>
                  </a:cubicBezTo>
                  <a:cubicBezTo>
                    <a:pt x="3013162" y="484742"/>
                    <a:pt x="3050115" y="417457"/>
                    <a:pt x="3120270" y="384988"/>
                  </a:cubicBezTo>
                  <a:cubicBezTo>
                    <a:pt x="3178546" y="358418"/>
                    <a:pt x="3241236" y="364808"/>
                    <a:pt x="3301904" y="371218"/>
                  </a:cubicBezTo>
                  <a:cubicBezTo>
                    <a:pt x="3344344" y="377892"/>
                    <a:pt x="3387566" y="378442"/>
                    <a:pt x="3430212" y="372852"/>
                  </a:cubicBezTo>
                  <a:cubicBezTo>
                    <a:pt x="3570479" y="346472"/>
                    <a:pt x="3625456" y="231313"/>
                    <a:pt x="3683609" y="109455"/>
                  </a:cubicBezTo>
                  <a:cubicBezTo>
                    <a:pt x="3695363" y="84805"/>
                    <a:pt x="3707223" y="59957"/>
                    <a:pt x="3719926" y="35700"/>
                  </a:cubicBezTo>
                  <a:lnTo>
                    <a:pt x="3740963" y="0"/>
                  </a:lnTo>
                  <a:lnTo>
                    <a:pt x="3777910" y="0"/>
                  </a:lnTo>
                  <a:lnTo>
                    <a:pt x="3748037" y="51089"/>
                  </a:lnTo>
                  <a:cubicBezTo>
                    <a:pt x="3735907" y="74345"/>
                    <a:pt x="3724336" y="98552"/>
                    <a:pt x="3712603" y="123126"/>
                  </a:cubicBezTo>
                  <a:cubicBezTo>
                    <a:pt x="3652470" y="247029"/>
                    <a:pt x="3592173" y="375578"/>
                    <a:pt x="3434831" y="405197"/>
                  </a:cubicBezTo>
                  <a:cubicBezTo>
                    <a:pt x="3389216" y="411826"/>
                    <a:pt x="3342941" y="411757"/>
                    <a:pt x="3297409" y="404991"/>
                  </a:cubicBezTo>
                  <a:cubicBezTo>
                    <a:pt x="3239256" y="399050"/>
                    <a:pt x="3183083" y="393090"/>
                    <a:pt x="3133756" y="415810"/>
                  </a:cubicBezTo>
                  <a:cubicBezTo>
                    <a:pt x="3072881" y="443219"/>
                    <a:pt x="3038980" y="503096"/>
                    <a:pt x="3004294" y="565407"/>
                  </a:cubicBezTo>
                  <a:cubicBezTo>
                    <a:pt x="2981693" y="611628"/>
                    <a:pt x="2952864" y="654514"/>
                    <a:pt x="2918632" y="692858"/>
                  </a:cubicBezTo>
                  <a:cubicBezTo>
                    <a:pt x="2814412" y="799241"/>
                    <a:pt x="2668494" y="837902"/>
                    <a:pt x="2546208" y="790570"/>
                  </a:cubicBezTo>
                  <a:cubicBezTo>
                    <a:pt x="2511729" y="776429"/>
                    <a:pt x="2478652" y="759174"/>
                    <a:pt x="2447307" y="739006"/>
                  </a:cubicBezTo>
                  <a:cubicBezTo>
                    <a:pt x="2422107" y="722546"/>
                    <a:pt x="2395877" y="707733"/>
                    <a:pt x="2368780" y="694660"/>
                  </a:cubicBezTo>
                  <a:cubicBezTo>
                    <a:pt x="2138074" y="590025"/>
                    <a:pt x="1909113" y="731477"/>
                    <a:pt x="1687745" y="867987"/>
                  </a:cubicBezTo>
                  <a:cubicBezTo>
                    <a:pt x="1450985" y="1013971"/>
                    <a:pt x="1206237" y="1165110"/>
                    <a:pt x="961880" y="1009467"/>
                  </a:cubicBezTo>
                  <a:cubicBezTo>
                    <a:pt x="838085" y="930455"/>
                    <a:pt x="748100" y="791865"/>
                    <a:pt x="693874" y="597009"/>
                  </a:cubicBezTo>
                  <a:cubicBezTo>
                    <a:pt x="655877" y="459694"/>
                    <a:pt x="666332" y="311779"/>
                    <a:pt x="678746" y="169193"/>
                  </a:cubicBezTo>
                  <a:cubicBezTo>
                    <a:pt x="682045" y="127738"/>
                    <a:pt x="685281" y="86871"/>
                    <a:pt x="687325" y="46779"/>
                  </a:cubicBezTo>
                  <a:close/>
                  <a:moveTo>
                    <a:pt x="613439" y="0"/>
                  </a:moveTo>
                  <a:lnTo>
                    <a:pt x="646071" y="0"/>
                  </a:lnTo>
                  <a:lnTo>
                    <a:pt x="644800" y="106970"/>
                  </a:lnTo>
                  <a:cubicBezTo>
                    <a:pt x="642583" y="149987"/>
                    <a:pt x="639086" y="193159"/>
                    <a:pt x="635598" y="235978"/>
                  </a:cubicBezTo>
                  <a:cubicBezTo>
                    <a:pt x="623633" y="383408"/>
                    <a:pt x="611409" y="535784"/>
                    <a:pt x="649719" y="674208"/>
                  </a:cubicBezTo>
                  <a:cubicBezTo>
                    <a:pt x="704065" y="870780"/>
                    <a:pt x="793451" y="1010181"/>
                    <a:pt x="915531" y="1088308"/>
                  </a:cubicBezTo>
                  <a:cubicBezTo>
                    <a:pt x="1153718" y="1240292"/>
                    <a:pt x="1391084" y="1094500"/>
                    <a:pt x="1640930" y="939966"/>
                  </a:cubicBezTo>
                  <a:cubicBezTo>
                    <a:pt x="1881485" y="791511"/>
                    <a:pt x="2129645" y="639123"/>
                    <a:pt x="2389732" y="756208"/>
                  </a:cubicBezTo>
                  <a:cubicBezTo>
                    <a:pt x="2419674" y="770609"/>
                    <a:pt x="2448627" y="786972"/>
                    <a:pt x="2476424" y="805198"/>
                  </a:cubicBezTo>
                  <a:cubicBezTo>
                    <a:pt x="2507852" y="826216"/>
                    <a:pt x="2541176" y="844221"/>
                    <a:pt x="2575944" y="858974"/>
                  </a:cubicBezTo>
                  <a:lnTo>
                    <a:pt x="2591410" y="863928"/>
                  </a:lnTo>
                  <a:cubicBezTo>
                    <a:pt x="2651419" y="880313"/>
                    <a:pt x="2714851" y="879740"/>
                    <a:pt x="2774695" y="862274"/>
                  </a:cubicBezTo>
                  <a:cubicBezTo>
                    <a:pt x="2834538" y="844804"/>
                    <a:pt x="2888443" y="811118"/>
                    <a:pt x="2930510" y="764915"/>
                  </a:cubicBezTo>
                  <a:cubicBezTo>
                    <a:pt x="2963918" y="726816"/>
                    <a:pt x="2992087" y="684437"/>
                    <a:pt x="3014358" y="638905"/>
                  </a:cubicBezTo>
                  <a:cubicBezTo>
                    <a:pt x="3050817" y="570108"/>
                    <a:pt x="3091070" y="498846"/>
                    <a:pt x="3165225" y="465318"/>
                  </a:cubicBezTo>
                  <a:cubicBezTo>
                    <a:pt x="3226883" y="437494"/>
                    <a:pt x="3291470" y="444159"/>
                    <a:pt x="3355892" y="451433"/>
                  </a:cubicBezTo>
                  <a:cubicBezTo>
                    <a:pt x="3400723" y="457850"/>
                    <a:pt x="3446255" y="457797"/>
                    <a:pt x="3491086" y="451263"/>
                  </a:cubicBezTo>
                  <a:cubicBezTo>
                    <a:pt x="3639108" y="423678"/>
                    <a:pt x="3696972" y="302733"/>
                    <a:pt x="3758383" y="174876"/>
                  </a:cubicBezTo>
                  <a:cubicBezTo>
                    <a:pt x="3783479" y="123234"/>
                    <a:pt x="3808637" y="70606"/>
                    <a:pt x="3840322" y="23764"/>
                  </a:cubicBezTo>
                  <a:lnTo>
                    <a:pt x="3859761" y="0"/>
                  </a:lnTo>
                  <a:lnTo>
                    <a:pt x="3903712" y="0"/>
                  </a:lnTo>
                  <a:lnTo>
                    <a:pt x="3866893" y="45211"/>
                  </a:lnTo>
                  <a:cubicBezTo>
                    <a:pt x="3837466" y="88921"/>
                    <a:pt x="3813442" y="139062"/>
                    <a:pt x="3788697" y="190652"/>
                  </a:cubicBezTo>
                  <a:cubicBezTo>
                    <a:pt x="3726296" y="320536"/>
                    <a:pt x="3662039" y="455190"/>
                    <a:pt x="3496654" y="485918"/>
                  </a:cubicBezTo>
                  <a:cubicBezTo>
                    <a:pt x="3448483" y="492498"/>
                    <a:pt x="3399609" y="492052"/>
                    <a:pt x="3351603" y="484599"/>
                  </a:cubicBezTo>
                  <a:cubicBezTo>
                    <a:pt x="3289820" y="478501"/>
                    <a:pt x="3231131" y="472066"/>
                    <a:pt x="3178670" y="496136"/>
                  </a:cubicBezTo>
                  <a:cubicBezTo>
                    <a:pt x="3115651" y="525190"/>
                    <a:pt x="3080842" y="588813"/>
                    <a:pt x="3043888" y="656097"/>
                  </a:cubicBezTo>
                  <a:cubicBezTo>
                    <a:pt x="3020421" y="704487"/>
                    <a:pt x="2990272" y="749344"/>
                    <a:pt x="2954390" y="789354"/>
                  </a:cubicBezTo>
                  <a:cubicBezTo>
                    <a:pt x="2844560" y="900651"/>
                    <a:pt x="2691425" y="941015"/>
                    <a:pt x="2563612" y="891228"/>
                  </a:cubicBezTo>
                  <a:cubicBezTo>
                    <a:pt x="2526823" y="875664"/>
                    <a:pt x="2491602" y="856709"/>
                    <a:pt x="2458319" y="834598"/>
                  </a:cubicBezTo>
                  <a:cubicBezTo>
                    <a:pt x="2431800" y="817215"/>
                    <a:pt x="2404125" y="801605"/>
                    <a:pt x="2375544" y="787880"/>
                  </a:cubicBezTo>
                  <a:cubicBezTo>
                    <a:pt x="2132515" y="676939"/>
                    <a:pt x="1891561" y="825606"/>
                    <a:pt x="1658500" y="969429"/>
                  </a:cubicBezTo>
                  <a:cubicBezTo>
                    <a:pt x="1410048" y="1122729"/>
                    <a:pt x="1153615" y="1282187"/>
                    <a:pt x="898324" y="1117997"/>
                  </a:cubicBezTo>
                  <a:cubicBezTo>
                    <a:pt x="768858" y="1034816"/>
                    <a:pt x="674387" y="889422"/>
                    <a:pt x="617748" y="684401"/>
                  </a:cubicBezTo>
                  <a:cubicBezTo>
                    <a:pt x="577977" y="540140"/>
                    <a:pt x="590569" y="384526"/>
                    <a:pt x="602809" y="234168"/>
                  </a:cubicBezTo>
                  <a:cubicBezTo>
                    <a:pt x="606314" y="190516"/>
                    <a:pt x="609769" y="147476"/>
                    <a:pt x="611982" y="105253"/>
                  </a:cubicBezTo>
                  <a:close/>
                  <a:moveTo>
                    <a:pt x="533186" y="0"/>
                  </a:moveTo>
                  <a:lnTo>
                    <a:pt x="564789" y="0"/>
                  </a:lnTo>
                  <a:lnTo>
                    <a:pt x="568366" y="32761"/>
                  </a:lnTo>
                  <a:cubicBezTo>
                    <a:pt x="571570" y="121250"/>
                    <a:pt x="564045" y="212498"/>
                    <a:pt x="556605" y="302180"/>
                  </a:cubicBezTo>
                  <a:cubicBezTo>
                    <a:pt x="543902" y="457087"/>
                    <a:pt x="530939" y="615934"/>
                    <a:pt x="570537" y="762824"/>
                  </a:cubicBezTo>
                  <a:cubicBezTo>
                    <a:pt x="627291" y="969556"/>
                    <a:pt x="721070" y="1116074"/>
                    <a:pt x="849216" y="1198161"/>
                  </a:cubicBezTo>
                  <a:cubicBezTo>
                    <a:pt x="1099141" y="1358279"/>
                    <a:pt x="1347494" y="1205281"/>
                    <a:pt x="1610439" y="1043220"/>
                  </a:cubicBezTo>
                  <a:cubicBezTo>
                    <a:pt x="1862587" y="887750"/>
                    <a:pt x="2123437" y="727026"/>
                    <a:pt x="2395423" y="851638"/>
                  </a:cubicBezTo>
                  <a:cubicBezTo>
                    <a:pt x="2426685" y="866798"/>
                    <a:pt x="2456999" y="883918"/>
                    <a:pt x="2486116" y="902898"/>
                  </a:cubicBezTo>
                  <a:cubicBezTo>
                    <a:pt x="2519070" y="925145"/>
                    <a:pt x="2554085" y="944146"/>
                    <a:pt x="2590668" y="959639"/>
                  </a:cubicBezTo>
                  <a:lnTo>
                    <a:pt x="2607330" y="964985"/>
                  </a:lnTo>
                  <a:cubicBezTo>
                    <a:pt x="2725285" y="1002884"/>
                    <a:pt x="2863862" y="963204"/>
                    <a:pt x="2963422" y="861019"/>
                  </a:cubicBezTo>
                  <a:cubicBezTo>
                    <a:pt x="2998727" y="821294"/>
                    <a:pt x="3028463" y="776903"/>
                    <a:pt x="3051806" y="729093"/>
                  </a:cubicBezTo>
                  <a:cubicBezTo>
                    <a:pt x="3093132" y="655490"/>
                    <a:pt x="3132932" y="580400"/>
                    <a:pt x="3210922" y="545406"/>
                  </a:cubicBezTo>
                  <a:cubicBezTo>
                    <a:pt x="3274684" y="516251"/>
                    <a:pt x="3343891" y="524068"/>
                    <a:pt x="3410622" y="531415"/>
                  </a:cubicBezTo>
                  <a:cubicBezTo>
                    <a:pt x="3457598" y="538984"/>
                    <a:pt x="3505440" y="539781"/>
                    <a:pt x="3552704" y="533782"/>
                  </a:cubicBezTo>
                  <a:cubicBezTo>
                    <a:pt x="3708232" y="505598"/>
                    <a:pt x="3769148" y="378256"/>
                    <a:pt x="3833611" y="244002"/>
                  </a:cubicBezTo>
                  <a:cubicBezTo>
                    <a:pt x="3872740" y="162736"/>
                    <a:pt x="3912681" y="79469"/>
                    <a:pt x="3975549" y="17863"/>
                  </a:cubicBezTo>
                  <a:lnTo>
                    <a:pt x="3999361" y="0"/>
                  </a:lnTo>
                  <a:lnTo>
                    <a:pt x="4057537" y="0"/>
                  </a:lnTo>
                  <a:lnTo>
                    <a:pt x="3998152" y="44842"/>
                  </a:lnTo>
                  <a:cubicBezTo>
                    <a:pt x="3940701" y="101568"/>
                    <a:pt x="3903497" y="179235"/>
                    <a:pt x="3864461" y="260276"/>
                  </a:cubicBezTo>
                  <a:cubicBezTo>
                    <a:pt x="3799297" y="396659"/>
                    <a:pt x="3731782" y="537306"/>
                    <a:pt x="3558644" y="569242"/>
                  </a:cubicBezTo>
                  <a:cubicBezTo>
                    <a:pt x="3508162" y="575954"/>
                    <a:pt x="3457021" y="575335"/>
                    <a:pt x="3406746" y="567399"/>
                  </a:cubicBezTo>
                  <a:cubicBezTo>
                    <a:pt x="3341623" y="560233"/>
                    <a:pt x="3280376" y="553629"/>
                    <a:pt x="3224903" y="578746"/>
                  </a:cubicBezTo>
                  <a:cubicBezTo>
                    <a:pt x="3158461" y="609055"/>
                    <a:pt x="3122002" y="675828"/>
                    <a:pt x="3083234" y="746567"/>
                  </a:cubicBezTo>
                  <a:cubicBezTo>
                    <a:pt x="3058529" y="796518"/>
                    <a:pt x="3027143" y="842860"/>
                    <a:pt x="2989983" y="884310"/>
                  </a:cubicBezTo>
                  <a:cubicBezTo>
                    <a:pt x="2875080" y="1001019"/>
                    <a:pt x="2714809" y="1042787"/>
                    <a:pt x="2580811" y="990352"/>
                  </a:cubicBezTo>
                  <a:cubicBezTo>
                    <a:pt x="2542207" y="974082"/>
                    <a:pt x="2505253" y="954124"/>
                    <a:pt x="2470486" y="930755"/>
                  </a:cubicBezTo>
                  <a:cubicBezTo>
                    <a:pt x="2442481" y="912617"/>
                    <a:pt x="2413446" y="896125"/>
                    <a:pt x="2383545" y="881364"/>
                  </a:cubicBezTo>
                  <a:cubicBezTo>
                    <a:pt x="2127207" y="764127"/>
                    <a:pt x="1874560" y="920108"/>
                    <a:pt x="1630401" y="1070425"/>
                  </a:cubicBezTo>
                  <a:cubicBezTo>
                    <a:pt x="1370248" y="1230032"/>
                    <a:pt x="1100716" y="1397023"/>
                    <a:pt x="832884" y="1225115"/>
                  </a:cubicBezTo>
                  <a:cubicBezTo>
                    <a:pt x="697252" y="1138276"/>
                    <a:pt x="598586" y="985158"/>
                    <a:pt x="539844" y="770068"/>
                  </a:cubicBezTo>
                  <a:cubicBezTo>
                    <a:pt x="498089" y="618464"/>
                    <a:pt x="511415" y="455372"/>
                    <a:pt x="524695" y="297633"/>
                  </a:cubicBezTo>
                  <a:cubicBezTo>
                    <a:pt x="532267" y="205980"/>
                    <a:pt x="539612" y="116854"/>
                    <a:pt x="536655" y="32008"/>
                  </a:cubicBezTo>
                  <a:close/>
                  <a:moveTo>
                    <a:pt x="451464" y="0"/>
                  </a:moveTo>
                  <a:lnTo>
                    <a:pt x="483667" y="0"/>
                  </a:lnTo>
                  <a:lnTo>
                    <a:pt x="492634" y="84010"/>
                  </a:lnTo>
                  <a:cubicBezTo>
                    <a:pt x="495802" y="176638"/>
                    <a:pt x="487814" y="272181"/>
                    <a:pt x="480013" y="366107"/>
                  </a:cubicBezTo>
                  <a:cubicBezTo>
                    <a:pt x="466275" y="528395"/>
                    <a:pt x="452393" y="696343"/>
                    <a:pt x="494061" y="849259"/>
                  </a:cubicBezTo>
                  <a:cubicBezTo>
                    <a:pt x="553018" y="1065760"/>
                    <a:pt x="651185" y="1219389"/>
                    <a:pt x="785608" y="1305840"/>
                  </a:cubicBezTo>
                  <a:cubicBezTo>
                    <a:pt x="1046879" y="1475302"/>
                    <a:pt x="1307317" y="1313777"/>
                    <a:pt x="1582354" y="1144196"/>
                  </a:cubicBezTo>
                  <a:cubicBezTo>
                    <a:pt x="1846401" y="981817"/>
                    <a:pt x="2119038" y="813473"/>
                    <a:pt x="2403384" y="944392"/>
                  </a:cubicBezTo>
                  <a:cubicBezTo>
                    <a:pt x="2436172" y="960139"/>
                    <a:pt x="2467847" y="978162"/>
                    <a:pt x="2498161" y="998329"/>
                  </a:cubicBezTo>
                  <a:cubicBezTo>
                    <a:pt x="2532846" y="1021464"/>
                    <a:pt x="2569594" y="1041351"/>
                    <a:pt x="2607908" y="1057732"/>
                  </a:cubicBezTo>
                  <a:cubicBezTo>
                    <a:pt x="2613971" y="1059675"/>
                    <a:pt x="2619993" y="1061618"/>
                    <a:pt x="2626056" y="1063561"/>
                  </a:cubicBezTo>
                  <a:cubicBezTo>
                    <a:pt x="2749496" y="1103208"/>
                    <a:pt x="2893929" y="1061738"/>
                    <a:pt x="2998976" y="954941"/>
                  </a:cubicBezTo>
                  <a:cubicBezTo>
                    <a:pt x="3035888" y="913356"/>
                    <a:pt x="3066985" y="866914"/>
                    <a:pt x="3091360" y="816908"/>
                  </a:cubicBezTo>
                  <a:cubicBezTo>
                    <a:pt x="3132974" y="741390"/>
                    <a:pt x="3177269" y="663717"/>
                    <a:pt x="3255920" y="626599"/>
                  </a:cubicBezTo>
                  <a:cubicBezTo>
                    <a:pt x="3322692" y="596390"/>
                    <a:pt x="3394826" y="604476"/>
                    <a:pt x="3464486" y="612086"/>
                  </a:cubicBezTo>
                  <a:cubicBezTo>
                    <a:pt x="3513854" y="620159"/>
                    <a:pt x="3564129" y="621063"/>
                    <a:pt x="3613786" y="614771"/>
                  </a:cubicBezTo>
                  <a:cubicBezTo>
                    <a:pt x="3777273" y="584774"/>
                    <a:pt x="3841241" y="452043"/>
                    <a:pt x="3908756" y="311391"/>
                  </a:cubicBezTo>
                  <a:cubicBezTo>
                    <a:pt x="3962578" y="199884"/>
                    <a:pt x="4019288" y="81573"/>
                    <a:pt x="4131675" y="19408"/>
                  </a:cubicBezTo>
                  <a:lnTo>
                    <a:pt x="4165996" y="0"/>
                  </a:lnTo>
                  <a:lnTo>
                    <a:pt x="4234979" y="0"/>
                  </a:lnTo>
                  <a:lnTo>
                    <a:pt x="4231890" y="1915"/>
                  </a:lnTo>
                  <a:cubicBezTo>
                    <a:pt x="4204542" y="17769"/>
                    <a:pt x="4176233" y="33386"/>
                    <a:pt x="4147430" y="49291"/>
                  </a:cubicBezTo>
                  <a:cubicBezTo>
                    <a:pt x="4043002" y="105306"/>
                    <a:pt x="3993181" y="212725"/>
                    <a:pt x="3938740" y="326056"/>
                  </a:cubicBezTo>
                  <a:cubicBezTo>
                    <a:pt x="3870441" y="468131"/>
                    <a:pt x="3799874" y="615181"/>
                    <a:pt x="3619148" y="648017"/>
                  </a:cubicBezTo>
                  <a:cubicBezTo>
                    <a:pt x="3566232" y="655280"/>
                    <a:pt x="3512616" y="654555"/>
                    <a:pt x="3459990" y="645860"/>
                  </a:cubicBezTo>
                  <a:cubicBezTo>
                    <a:pt x="3391939" y="638430"/>
                    <a:pt x="3327559" y="631156"/>
                    <a:pt x="3269406" y="657422"/>
                  </a:cubicBezTo>
                  <a:cubicBezTo>
                    <a:pt x="3199623" y="690691"/>
                    <a:pt x="3161267" y="759207"/>
                    <a:pt x="3120560" y="833002"/>
                  </a:cubicBezTo>
                  <a:cubicBezTo>
                    <a:pt x="3094866" y="886002"/>
                    <a:pt x="3061912" y="935136"/>
                    <a:pt x="3022649" y="978975"/>
                  </a:cubicBezTo>
                  <a:cubicBezTo>
                    <a:pt x="2902549" y="1100395"/>
                    <a:pt x="2734772" y="1143771"/>
                    <a:pt x="2594917" y="1088782"/>
                  </a:cubicBezTo>
                  <a:cubicBezTo>
                    <a:pt x="2555158" y="1071868"/>
                    <a:pt x="2517132" y="1051116"/>
                    <a:pt x="2481334" y="1026801"/>
                  </a:cubicBezTo>
                  <a:cubicBezTo>
                    <a:pt x="2452009" y="1007739"/>
                    <a:pt x="2421573" y="990455"/>
                    <a:pt x="2390186" y="975044"/>
                  </a:cubicBezTo>
                  <a:cubicBezTo>
                    <a:pt x="2122816" y="851585"/>
                    <a:pt x="1857470" y="1014888"/>
                    <a:pt x="1601817" y="1171913"/>
                  </a:cubicBezTo>
                  <a:cubicBezTo>
                    <a:pt x="1329778" y="1339440"/>
                    <a:pt x="1048240" y="1512635"/>
                    <a:pt x="768575" y="1332901"/>
                  </a:cubicBezTo>
                  <a:cubicBezTo>
                    <a:pt x="626872" y="1242098"/>
                    <a:pt x="523913" y="1081568"/>
                    <a:pt x="462663" y="856613"/>
                  </a:cubicBezTo>
                  <a:cubicBezTo>
                    <a:pt x="419535" y="697861"/>
                    <a:pt x="433693" y="526985"/>
                    <a:pt x="447399" y="361668"/>
                  </a:cubicBezTo>
                  <a:cubicBezTo>
                    <a:pt x="455534" y="265670"/>
                    <a:pt x="463368" y="172424"/>
                    <a:pt x="460399" y="83591"/>
                  </a:cubicBezTo>
                  <a:close/>
                  <a:moveTo>
                    <a:pt x="369708" y="0"/>
                  </a:moveTo>
                  <a:lnTo>
                    <a:pt x="406838" y="0"/>
                  </a:lnTo>
                  <a:lnTo>
                    <a:pt x="421532" y="134780"/>
                  </a:lnTo>
                  <a:cubicBezTo>
                    <a:pt x="424841" y="230346"/>
                    <a:pt x="416340" y="330086"/>
                    <a:pt x="407615" y="432604"/>
                  </a:cubicBezTo>
                  <a:cubicBezTo>
                    <a:pt x="393147" y="602372"/>
                    <a:pt x="378130" y="777999"/>
                    <a:pt x="421473" y="938167"/>
                  </a:cubicBezTo>
                  <a:cubicBezTo>
                    <a:pt x="483144" y="1164928"/>
                    <a:pt x="585398" y="1325570"/>
                    <a:pt x="725888" y="1415986"/>
                  </a:cubicBezTo>
                  <a:cubicBezTo>
                    <a:pt x="999791" y="1591854"/>
                    <a:pt x="1271418" y="1423527"/>
                    <a:pt x="1558862" y="1247531"/>
                  </a:cubicBezTo>
                  <a:cubicBezTo>
                    <a:pt x="1835809" y="1078230"/>
                    <a:pt x="2118625" y="902090"/>
                    <a:pt x="2415674" y="1039106"/>
                  </a:cubicBezTo>
                  <a:cubicBezTo>
                    <a:pt x="2449824" y="1055888"/>
                    <a:pt x="2482859" y="1074794"/>
                    <a:pt x="2514616" y="1095715"/>
                  </a:cubicBezTo>
                  <a:cubicBezTo>
                    <a:pt x="2550498" y="1119894"/>
                    <a:pt x="2588483" y="1140738"/>
                    <a:pt x="2628117" y="1157998"/>
                  </a:cubicBezTo>
                  <a:lnTo>
                    <a:pt x="2647460" y="1164219"/>
                  </a:lnTo>
                  <a:cubicBezTo>
                    <a:pt x="2776634" y="1205714"/>
                    <a:pt x="2927625" y="1162647"/>
                    <a:pt x="3037537" y="1051045"/>
                  </a:cubicBezTo>
                  <a:cubicBezTo>
                    <a:pt x="3076182" y="1007565"/>
                    <a:pt x="3108723" y="959000"/>
                    <a:pt x="3134294" y="906700"/>
                  </a:cubicBezTo>
                  <a:cubicBezTo>
                    <a:pt x="3177269" y="827931"/>
                    <a:pt x="3222142" y="746414"/>
                    <a:pt x="3305823" y="708226"/>
                  </a:cubicBezTo>
                  <a:cubicBezTo>
                    <a:pt x="3375278" y="676875"/>
                    <a:pt x="3450547" y="685629"/>
                    <a:pt x="3523423" y="693604"/>
                  </a:cubicBezTo>
                  <a:cubicBezTo>
                    <a:pt x="3575018" y="702155"/>
                    <a:pt x="3627603" y="703232"/>
                    <a:pt x="3679569" y="696809"/>
                  </a:cubicBezTo>
                  <a:cubicBezTo>
                    <a:pt x="3850769" y="665603"/>
                    <a:pt x="3918201" y="525257"/>
                    <a:pt x="3988191" y="380035"/>
                  </a:cubicBezTo>
                  <a:cubicBezTo>
                    <a:pt x="4043539" y="261642"/>
                    <a:pt x="4102806" y="138456"/>
                    <a:pt x="4219524" y="75325"/>
                  </a:cubicBezTo>
                  <a:cubicBezTo>
                    <a:pt x="4252384" y="57161"/>
                    <a:pt x="4283617" y="39618"/>
                    <a:pt x="4312985" y="22174"/>
                  </a:cubicBezTo>
                  <a:lnTo>
                    <a:pt x="4347694" y="0"/>
                  </a:lnTo>
                  <a:lnTo>
                    <a:pt x="4409557" y="0"/>
                  </a:lnTo>
                  <a:lnTo>
                    <a:pt x="4405691" y="2937"/>
                  </a:lnTo>
                  <a:cubicBezTo>
                    <a:pt x="4353592" y="38023"/>
                    <a:pt x="4295514" y="69888"/>
                    <a:pt x="4235361" y="102889"/>
                  </a:cubicBezTo>
                  <a:cubicBezTo>
                    <a:pt x="4127634" y="161870"/>
                    <a:pt x="4071378" y="278960"/>
                    <a:pt x="4017062" y="391988"/>
                  </a:cubicBezTo>
                  <a:cubicBezTo>
                    <a:pt x="3945464" y="540058"/>
                    <a:pt x="3871927" y="693200"/>
                    <a:pt x="3683487" y="727245"/>
                  </a:cubicBezTo>
                  <a:cubicBezTo>
                    <a:pt x="3628263" y="734571"/>
                    <a:pt x="3572296" y="733769"/>
                    <a:pt x="3517360" y="724873"/>
                  </a:cubicBezTo>
                  <a:cubicBezTo>
                    <a:pt x="3445927" y="716676"/>
                    <a:pt x="3378618" y="709135"/>
                    <a:pt x="3317743" y="736543"/>
                  </a:cubicBezTo>
                  <a:cubicBezTo>
                    <a:pt x="3243381" y="770682"/>
                    <a:pt x="3203871" y="843855"/>
                    <a:pt x="3161679" y="921197"/>
                  </a:cubicBezTo>
                  <a:cubicBezTo>
                    <a:pt x="3134623" y="976883"/>
                    <a:pt x="3099938" y="1028517"/>
                    <a:pt x="3058695" y="1074608"/>
                  </a:cubicBezTo>
                  <a:cubicBezTo>
                    <a:pt x="2933811" y="1201535"/>
                    <a:pt x="2759229" y="1246409"/>
                    <a:pt x="2612816" y="1188978"/>
                  </a:cubicBezTo>
                  <a:cubicBezTo>
                    <a:pt x="2570831" y="1170695"/>
                    <a:pt x="2530536" y="1148770"/>
                    <a:pt x="2492386" y="1123450"/>
                  </a:cubicBezTo>
                  <a:cubicBezTo>
                    <a:pt x="2461949" y="1103237"/>
                    <a:pt x="2430192" y="1085086"/>
                    <a:pt x="2397362" y="1069113"/>
                  </a:cubicBezTo>
                  <a:cubicBezTo>
                    <a:pt x="2117565" y="938643"/>
                    <a:pt x="1840927" y="1109053"/>
                    <a:pt x="1573087" y="1273903"/>
                  </a:cubicBezTo>
                  <a:cubicBezTo>
                    <a:pt x="1289256" y="1449045"/>
                    <a:pt x="995626" y="1629760"/>
                    <a:pt x="703918" y="1441797"/>
                  </a:cubicBezTo>
                  <a:cubicBezTo>
                    <a:pt x="556342" y="1346427"/>
                    <a:pt x="449201" y="1179181"/>
                    <a:pt x="385237" y="943968"/>
                  </a:cubicBezTo>
                  <a:cubicBezTo>
                    <a:pt x="340335" y="778267"/>
                    <a:pt x="355624" y="599711"/>
                    <a:pt x="370063" y="426912"/>
                  </a:cubicBezTo>
                  <a:cubicBezTo>
                    <a:pt x="382807" y="276546"/>
                    <a:pt x="395155" y="132091"/>
                    <a:pt x="369765" y="229"/>
                  </a:cubicBezTo>
                  <a:close/>
                  <a:moveTo>
                    <a:pt x="280735" y="0"/>
                  </a:moveTo>
                  <a:lnTo>
                    <a:pt x="315409" y="0"/>
                  </a:lnTo>
                  <a:lnTo>
                    <a:pt x="325172" y="39688"/>
                  </a:lnTo>
                  <a:cubicBezTo>
                    <a:pt x="352512" y="181846"/>
                    <a:pt x="339236" y="335626"/>
                    <a:pt x="325459" y="496223"/>
                  </a:cubicBezTo>
                  <a:cubicBezTo>
                    <a:pt x="309952" y="673373"/>
                    <a:pt x="292898" y="856399"/>
                    <a:pt x="339226" y="1023897"/>
                  </a:cubicBezTo>
                  <a:cubicBezTo>
                    <a:pt x="403400" y="1260521"/>
                    <a:pt x="509948" y="1428580"/>
                    <a:pt x="656414" y="1523261"/>
                  </a:cubicBezTo>
                  <a:cubicBezTo>
                    <a:pt x="942559" y="1707759"/>
                    <a:pt x="1225189" y="1533236"/>
                    <a:pt x="1525109" y="1348507"/>
                  </a:cubicBezTo>
                  <a:cubicBezTo>
                    <a:pt x="1811946" y="1172317"/>
                    <a:pt x="2108971" y="989337"/>
                    <a:pt x="2417860" y="1132167"/>
                  </a:cubicBezTo>
                  <a:cubicBezTo>
                    <a:pt x="2453577" y="1149629"/>
                    <a:pt x="2488138" y="1169359"/>
                    <a:pt x="2521339" y="1191239"/>
                  </a:cubicBezTo>
                  <a:cubicBezTo>
                    <a:pt x="2558994" y="1216865"/>
                    <a:pt x="2598959" y="1238811"/>
                    <a:pt x="2640779" y="1256780"/>
                  </a:cubicBezTo>
                  <a:cubicBezTo>
                    <a:pt x="2647749" y="1259016"/>
                    <a:pt x="2654390" y="1261152"/>
                    <a:pt x="2661359" y="1263388"/>
                  </a:cubicBezTo>
                  <a:cubicBezTo>
                    <a:pt x="2797173" y="1307020"/>
                    <a:pt x="2955093" y="1261144"/>
                    <a:pt x="3071068" y="1144117"/>
                  </a:cubicBezTo>
                  <a:cubicBezTo>
                    <a:pt x="3111280" y="1098774"/>
                    <a:pt x="3145182" y="1048157"/>
                    <a:pt x="3171784" y="993664"/>
                  </a:cubicBezTo>
                  <a:cubicBezTo>
                    <a:pt x="3216656" y="912146"/>
                    <a:pt x="3263467" y="826570"/>
                    <a:pt x="3350449" y="787431"/>
                  </a:cubicBezTo>
                  <a:cubicBezTo>
                    <a:pt x="3422129" y="756455"/>
                    <a:pt x="3501233" y="763749"/>
                    <a:pt x="3577121" y="772696"/>
                  </a:cubicBezTo>
                  <a:cubicBezTo>
                    <a:pt x="3631066" y="781561"/>
                    <a:pt x="3686002" y="782608"/>
                    <a:pt x="3740320" y="775811"/>
                  </a:cubicBezTo>
                  <a:cubicBezTo>
                    <a:pt x="3919150" y="743704"/>
                    <a:pt x="3988933" y="599088"/>
                    <a:pt x="4062758" y="446045"/>
                  </a:cubicBezTo>
                  <a:cubicBezTo>
                    <a:pt x="4121900" y="323165"/>
                    <a:pt x="4183642" y="196415"/>
                    <a:pt x="4305226" y="129488"/>
                  </a:cubicBezTo>
                  <a:cubicBezTo>
                    <a:pt x="4374236" y="91783"/>
                    <a:pt x="4436359" y="56624"/>
                    <a:pt x="4489625" y="19669"/>
                  </a:cubicBezTo>
                  <a:lnTo>
                    <a:pt x="4514677" y="0"/>
                  </a:lnTo>
                  <a:lnTo>
                    <a:pt x="4567087" y="0"/>
                  </a:lnTo>
                  <a:lnTo>
                    <a:pt x="4495576" y="54199"/>
                  </a:lnTo>
                  <a:cubicBezTo>
                    <a:pt x="4441261" y="90689"/>
                    <a:pt x="4380742" y="123802"/>
                    <a:pt x="4318094" y="158096"/>
                  </a:cubicBezTo>
                  <a:cubicBezTo>
                    <a:pt x="4205583" y="219561"/>
                    <a:pt x="4146729" y="341530"/>
                    <a:pt x="4089855" y="459435"/>
                  </a:cubicBezTo>
                  <a:cubicBezTo>
                    <a:pt x="4017225" y="613876"/>
                    <a:pt x="3940307" y="773319"/>
                    <a:pt x="3744114" y="808571"/>
                  </a:cubicBezTo>
                  <a:cubicBezTo>
                    <a:pt x="3686621" y="816046"/>
                    <a:pt x="3628386" y="815073"/>
                    <a:pt x="3571182" y="805676"/>
                  </a:cubicBezTo>
                  <a:cubicBezTo>
                    <a:pt x="3496532" y="797117"/>
                    <a:pt x="3426089" y="788912"/>
                    <a:pt x="3362409" y="817767"/>
                  </a:cubicBezTo>
                  <a:cubicBezTo>
                    <a:pt x="3286769" y="852827"/>
                    <a:pt x="3244949" y="928957"/>
                    <a:pt x="3200778" y="1009357"/>
                  </a:cubicBezTo>
                  <a:cubicBezTo>
                    <a:pt x="3172650" y="1066767"/>
                    <a:pt x="3136810" y="1120035"/>
                    <a:pt x="3094206" y="1167651"/>
                  </a:cubicBezTo>
                  <a:cubicBezTo>
                    <a:pt x="2963795" y="1300506"/>
                    <a:pt x="2781583" y="1347289"/>
                    <a:pt x="2629809" y="1286799"/>
                  </a:cubicBezTo>
                  <a:cubicBezTo>
                    <a:pt x="2585761" y="1267922"/>
                    <a:pt x="2543487" y="1245031"/>
                    <a:pt x="2503605" y="1218416"/>
                  </a:cubicBezTo>
                  <a:cubicBezTo>
                    <a:pt x="2471683" y="1197278"/>
                    <a:pt x="2438482" y="1178204"/>
                    <a:pt x="2404127" y="1161307"/>
                  </a:cubicBezTo>
                  <a:cubicBezTo>
                    <a:pt x="2111738" y="1026451"/>
                    <a:pt x="1822801" y="1203978"/>
                    <a:pt x="1543367" y="1375836"/>
                  </a:cubicBezTo>
                  <a:cubicBezTo>
                    <a:pt x="1247638" y="1557892"/>
                    <a:pt x="942922" y="1746111"/>
                    <a:pt x="638775" y="1550128"/>
                  </a:cubicBezTo>
                  <a:cubicBezTo>
                    <a:pt x="484728" y="1451001"/>
                    <a:pt x="373293" y="1276341"/>
                    <a:pt x="307226" y="1031059"/>
                  </a:cubicBezTo>
                  <a:cubicBezTo>
                    <a:pt x="260341" y="858017"/>
                    <a:pt x="276463" y="671674"/>
                    <a:pt x="291937" y="491496"/>
                  </a:cubicBezTo>
                  <a:cubicBezTo>
                    <a:pt x="305596" y="334379"/>
                    <a:pt x="318641" y="183858"/>
                    <a:pt x="292156" y="46251"/>
                  </a:cubicBezTo>
                  <a:close/>
                  <a:moveTo>
                    <a:pt x="190848" y="0"/>
                  </a:moveTo>
                  <a:lnTo>
                    <a:pt x="227021" y="0"/>
                  </a:lnTo>
                  <a:lnTo>
                    <a:pt x="231408" y="11502"/>
                  </a:lnTo>
                  <a:cubicBezTo>
                    <a:pt x="283898" y="178966"/>
                    <a:pt x="266903" y="364201"/>
                    <a:pt x="249844" y="559177"/>
                  </a:cubicBezTo>
                  <a:cubicBezTo>
                    <a:pt x="233607" y="743807"/>
                    <a:pt x="217027" y="934699"/>
                    <a:pt x="263822" y="1109053"/>
                  </a:cubicBezTo>
                  <a:cubicBezTo>
                    <a:pt x="330103" y="1355746"/>
                    <a:pt x="441043" y="1530917"/>
                    <a:pt x="593878" y="1629657"/>
                  </a:cubicBezTo>
                  <a:cubicBezTo>
                    <a:pt x="891157" y="1822092"/>
                    <a:pt x="1186083" y="1640453"/>
                    <a:pt x="1498000" y="1448505"/>
                  </a:cubicBezTo>
                  <a:cubicBezTo>
                    <a:pt x="1796629" y="1264700"/>
                    <a:pt x="2105646" y="1074504"/>
                    <a:pt x="2426728" y="1223943"/>
                  </a:cubicBezTo>
                  <a:cubicBezTo>
                    <a:pt x="2463806" y="1242135"/>
                    <a:pt x="2499687" y="1262625"/>
                    <a:pt x="2534207" y="1285293"/>
                  </a:cubicBezTo>
                  <a:cubicBezTo>
                    <a:pt x="2573471" y="1312181"/>
                    <a:pt x="2615250" y="1335154"/>
                    <a:pt x="2659009" y="1353894"/>
                  </a:cubicBezTo>
                  <a:cubicBezTo>
                    <a:pt x="2666268" y="1356229"/>
                    <a:pt x="2673526" y="1358560"/>
                    <a:pt x="2680785" y="1360890"/>
                  </a:cubicBezTo>
                  <a:cubicBezTo>
                    <a:pt x="2821424" y="1406078"/>
                    <a:pt x="2985241" y="1359422"/>
                    <a:pt x="3105217" y="1238307"/>
                  </a:cubicBezTo>
                  <a:cubicBezTo>
                    <a:pt x="3146708" y="1191635"/>
                    <a:pt x="3181806" y="1139629"/>
                    <a:pt x="3209604" y="1083671"/>
                  </a:cubicBezTo>
                  <a:cubicBezTo>
                    <a:pt x="3256373" y="998396"/>
                    <a:pt x="3304669" y="910274"/>
                    <a:pt x="3395156" y="869575"/>
                  </a:cubicBezTo>
                  <a:cubicBezTo>
                    <a:pt x="3469930" y="836240"/>
                    <a:pt x="3551839" y="845113"/>
                    <a:pt x="3630943" y="854423"/>
                  </a:cubicBezTo>
                  <a:cubicBezTo>
                    <a:pt x="3687158" y="863775"/>
                    <a:pt x="3744403" y="864999"/>
                    <a:pt x="3800988" y="858062"/>
                  </a:cubicBezTo>
                  <a:cubicBezTo>
                    <a:pt x="3987737" y="824141"/>
                    <a:pt x="4060613" y="673127"/>
                    <a:pt x="4136872" y="514497"/>
                  </a:cubicBezTo>
                  <a:cubicBezTo>
                    <a:pt x="4198489" y="387046"/>
                    <a:pt x="4261880" y="255128"/>
                    <a:pt x="4389321" y="185706"/>
                  </a:cubicBezTo>
                  <a:cubicBezTo>
                    <a:pt x="4497166" y="126899"/>
                    <a:pt x="4588830" y="74071"/>
                    <a:pt x="4657429" y="11940"/>
                  </a:cubicBezTo>
                  <a:lnTo>
                    <a:pt x="4668436" y="0"/>
                  </a:lnTo>
                  <a:lnTo>
                    <a:pt x="4714932" y="0"/>
                  </a:lnTo>
                  <a:lnTo>
                    <a:pt x="4670294" y="46184"/>
                  </a:lnTo>
                  <a:cubicBezTo>
                    <a:pt x="4596863" y="109977"/>
                    <a:pt x="4504110" y="160618"/>
                    <a:pt x="4406272" y="213963"/>
                  </a:cubicBezTo>
                  <a:cubicBezTo>
                    <a:pt x="4288853" y="278212"/>
                    <a:pt x="4227442" y="405056"/>
                    <a:pt x="4168381" y="527632"/>
                  </a:cubicBezTo>
                  <a:cubicBezTo>
                    <a:pt x="4090886" y="687890"/>
                    <a:pt x="4010668" y="854642"/>
                    <a:pt x="3807133" y="889883"/>
                  </a:cubicBezTo>
                  <a:cubicBezTo>
                    <a:pt x="3747207" y="897506"/>
                    <a:pt x="3686539" y="896323"/>
                    <a:pt x="3627025" y="886373"/>
                  </a:cubicBezTo>
                  <a:cubicBezTo>
                    <a:pt x="3550024" y="876732"/>
                    <a:pt x="3475787" y="868977"/>
                    <a:pt x="3409509" y="898669"/>
                  </a:cubicBezTo>
                  <a:cubicBezTo>
                    <a:pt x="3329126" y="934901"/>
                    <a:pt x="3285656" y="1014183"/>
                    <a:pt x="3239711" y="1098035"/>
                  </a:cubicBezTo>
                  <a:cubicBezTo>
                    <a:pt x="3210428" y="1158093"/>
                    <a:pt x="3173021" y="1213799"/>
                    <a:pt x="3128478" y="1263557"/>
                  </a:cubicBezTo>
                  <a:cubicBezTo>
                    <a:pt x="2993366" y="1400608"/>
                    <a:pt x="2802122" y="1448513"/>
                    <a:pt x="2644821" y="1385566"/>
                  </a:cubicBezTo>
                  <a:cubicBezTo>
                    <a:pt x="2599248" y="1365951"/>
                    <a:pt x="2555653" y="1342059"/>
                    <a:pt x="2514575" y="1314206"/>
                  </a:cubicBezTo>
                  <a:cubicBezTo>
                    <a:pt x="2481334" y="1292145"/>
                    <a:pt x="2446690" y="1272274"/>
                    <a:pt x="2410849" y="1254729"/>
                  </a:cubicBezTo>
                  <a:cubicBezTo>
                    <a:pt x="2105914" y="1113165"/>
                    <a:pt x="1805191" y="1298308"/>
                    <a:pt x="1514060" y="1477480"/>
                  </a:cubicBezTo>
                  <a:cubicBezTo>
                    <a:pt x="1206737" y="1666540"/>
                    <a:pt x="888926" y="1862296"/>
                    <a:pt x="573644" y="1658377"/>
                  </a:cubicBezTo>
                  <a:cubicBezTo>
                    <a:pt x="413629" y="1554984"/>
                    <a:pt x="297897" y="1372903"/>
                    <a:pt x="229322" y="1117762"/>
                  </a:cubicBezTo>
                  <a:cubicBezTo>
                    <a:pt x="180968" y="937870"/>
                    <a:pt x="197919" y="743746"/>
                    <a:pt x="214227" y="555785"/>
                  </a:cubicBezTo>
                  <a:cubicBezTo>
                    <a:pt x="232205" y="365214"/>
                    <a:pt x="248268" y="183789"/>
                    <a:pt x="199080" y="22169"/>
                  </a:cubicBezTo>
                  <a:close/>
                  <a:moveTo>
                    <a:pt x="97545" y="0"/>
                  </a:moveTo>
                  <a:lnTo>
                    <a:pt x="132341" y="0"/>
                  </a:lnTo>
                  <a:lnTo>
                    <a:pt x="152638" y="54482"/>
                  </a:lnTo>
                  <a:cubicBezTo>
                    <a:pt x="206086" y="228990"/>
                    <a:pt x="188913" y="421835"/>
                    <a:pt x="171136" y="624503"/>
                  </a:cubicBezTo>
                  <a:cubicBezTo>
                    <a:pt x="153773" y="817825"/>
                    <a:pt x="136356" y="1015494"/>
                    <a:pt x="184924" y="1196791"/>
                  </a:cubicBezTo>
                  <a:cubicBezTo>
                    <a:pt x="252407" y="1453260"/>
                    <a:pt x="369247" y="1636030"/>
                    <a:pt x="527753" y="1738936"/>
                  </a:cubicBezTo>
                  <a:cubicBezTo>
                    <a:pt x="836964" y="1938895"/>
                    <a:pt x="1143388" y="1750553"/>
                    <a:pt x="1467798" y="1550878"/>
                  </a:cubicBezTo>
                  <a:cubicBezTo>
                    <a:pt x="1779521" y="1359541"/>
                    <a:pt x="2100437" y="1162436"/>
                    <a:pt x="2432131" y="1317291"/>
                  </a:cubicBezTo>
                  <a:cubicBezTo>
                    <a:pt x="2471064" y="1336411"/>
                    <a:pt x="2508719" y="1358027"/>
                    <a:pt x="2544848" y="1382006"/>
                  </a:cubicBezTo>
                  <a:cubicBezTo>
                    <a:pt x="2585968" y="1409637"/>
                    <a:pt x="2629396" y="1433583"/>
                    <a:pt x="2674722" y="1453578"/>
                  </a:cubicBezTo>
                  <a:lnTo>
                    <a:pt x="2697983" y="1461057"/>
                  </a:lnTo>
                  <a:cubicBezTo>
                    <a:pt x="2844396" y="1508092"/>
                    <a:pt x="3014648" y="1460145"/>
                    <a:pt x="3139120" y="1334431"/>
                  </a:cubicBezTo>
                  <a:cubicBezTo>
                    <a:pt x="3182425" y="1285643"/>
                    <a:pt x="3218842" y="1231071"/>
                    <a:pt x="3247259" y="1172278"/>
                  </a:cubicBezTo>
                  <a:cubicBezTo>
                    <a:pt x="3296874" y="1084240"/>
                    <a:pt x="3346037" y="992372"/>
                    <a:pt x="3440030" y="950118"/>
                  </a:cubicBezTo>
                  <a:cubicBezTo>
                    <a:pt x="3518144" y="914824"/>
                    <a:pt x="3602569" y="925178"/>
                    <a:pt x="3684602" y="934756"/>
                  </a:cubicBezTo>
                  <a:cubicBezTo>
                    <a:pt x="3743001" y="944718"/>
                    <a:pt x="3802598" y="946118"/>
                    <a:pt x="3861452" y="938915"/>
                  </a:cubicBezTo>
                  <a:cubicBezTo>
                    <a:pt x="4056531" y="903979"/>
                    <a:pt x="4132048" y="747784"/>
                    <a:pt x="4212018" y="581947"/>
                  </a:cubicBezTo>
                  <a:cubicBezTo>
                    <a:pt x="4276192" y="449616"/>
                    <a:pt x="4342263" y="312518"/>
                    <a:pt x="4474365" y="240917"/>
                  </a:cubicBezTo>
                  <a:cubicBezTo>
                    <a:pt x="4586680" y="179896"/>
                    <a:pt x="4682152" y="125020"/>
                    <a:pt x="4753603" y="60433"/>
                  </a:cubicBezTo>
                  <a:lnTo>
                    <a:pt x="4809413" y="0"/>
                  </a:lnTo>
                  <a:lnTo>
                    <a:pt x="4851698" y="0"/>
                  </a:lnTo>
                  <a:lnTo>
                    <a:pt x="4834850" y="26964"/>
                  </a:lnTo>
                  <a:cubicBezTo>
                    <a:pt x="4753065" y="129533"/>
                    <a:pt x="4626799" y="197982"/>
                    <a:pt x="4491151" y="271798"/>
                  </a:cubicBezTo>
                  <a:cubicBezTo>
                    <a:pt x="4368948" y="338531"/>
                    <a:pt x="4304938" y="470256"/>
                    <a:pt x="4243321" y="597707"/>
                  </a:cubicBezTo>
                  <a:cubicBezTo>
                    <a:pt x="4163970" y="762734"/>
                    <a:pt x="4080741" y="934567"/>
                    <a:pt x="3869989" y="971516"/>
                  </a:cubicBezTo>
                  <a:cubicBezTo>
                    <a:pt x="3807877" y="979346"/>
                    <a:pt x="3745022" y="978120"/>
                    <a:pt x="3683282" y="967884"/>
                  </a:cubicBezTo>
                  <a:cubicBezTo>
                    <a:pt x="3601785" y="959813"/>
                    <a:pt x="3525774" y="949153"/>
                    <a:pt x="3456734" y="980294"/>
                  </a:cubicBezTo>
                  <a:cubicBezTo>
                    <a:pt x="3373711" y="1016355"/>
                    <a:pt x="3327766" y="1100208"/>
                    <a:pt x="3279758" y="1187418"/>
                  </a:cubicBezTo>
                  <a:cubicBezTo>
                    <a:pt x="3249445" y="1249341"/>
                    <a:pt x="3210800" y="1306788"/>
                    <a:pt x="3164855" y="1358134"/>
                  </a:cubicBezTo>
                  <a:cubicBezTo>
                    <a:pt x="3022979" y="1500720"/>
                    <a:pt x="2825920" y="1551126"/>
                    <a:pt x="2662845" y="1485321"/>
                  </a:cubicBezTo>
                  <a:cubicBezTo>
                    <a:pt x="2615456" y="1464691"/>
                    <a:pt x="2570089" y="1439672"/>
                    <a:pt x="2527320" y="1410594"/>
                  </a:cubicBezTo>
                  <a:cubicBezTo>
                    <a:pt x="2492799" y="1387745"/>
                    <a:pt x="2456835" y="1367119"/>
                    <a:pt x="2419675" y="1348840"/>
                  </a:cubicBezTo>
                  <a:cubicBezTo>
                    <a:pt x="2102413" y="1200970"/>
                    <a:pt x="1789597" y="1393635"/>
                    <a:pt x="1487273" y="1579606"/>
                  </a:cubicBezTo>
                  <a:cubicBezTo>
                    <a:pt x="1167664" y="1776797"/>
                    <a:pt x="838049" y="1979161"/>
                    <a:pt x="510728" y="1767012"/>
                  </a:cubicBezTo>
                  <a:cubicBezTo>
                    <a:pt x="344642" y="1659655"/>
                    <a:pt x="225428" y="1470755"/>
                    <a:pt x="153637" y="1204851"/>
                  </a:cubicBezTo>
                  <a:cubicBezTo>
                    <a:pt x="103605" y="1017717"/>
                    <a:pt x="121191" y="816414"/>
                    <a:pt x="138633" y="620764"/>
                  </a:cubicBezTo>
                  <a:cubicBezTo>
                    <a:pt x="156611" y="421101"/>
                    <a:pt x="172929" y="232971"/>
                    <a:pt x="121739" y="65108"/>
                  </a:cubicBezTo>
                  <a:close/>
                  <a:moveTo>
                    <a:pt x="0" y="0"/>
                  </a:moveTo>
                  <a:lnTo>
                    <a:pt x="36011" y="0"/>
                  </a:lnTo>
                  <a:lnTo>
                    <a:pt x="48256" y="20935"/>
                  </a:lnTo>
                  <a:cubicBezTo>
                    <a:pt x="137119" y="221211"/>
                    <a:pt x="116860" y="448491"/>
                    <a:pt x="95422" y="688807"/>
                  </a:cubicBezTo>
                  <a:cubicBezTo>
                    <a:pt x="77415" y="888295"/>
                    <a:pt x="58872" y="1094657"/>
                    <a:pt x="109424" y="1283301"/>
                  </a:cubicBezTo>
                  <a:cubicBezTo>
                    <a:pt x="180523" y="1550327"/>
                    <a:pt x="299031" y="1739333"/>
                    <a:pt x="464815" y="1846592"/>
                  </a:cubicBezTo>
                  <a:cubicBezTo>
                    <a:pt x="785971" y="2055082"/>
                    <a:pt x="1104087" y="1859425"/>
                    <a:pt x="1440891" y="1652329"/>
                  </a:cubicBezTo>
                  <a:cubicBezTo>
                    <a:pt x="1762706" y="1454507"/>
                    <a:pt x="2095509" y="1249478"/>
                    <a:pt x="2442565" y="1411618"/>
                  </a:cubicBezTo>
                  <a:cubicBezTo>
                    <a:pt x="2482447" y="1431460"/>
                    <a:pt x="2521133" y="1453732"/>
                    <a:pt x="2558293" y="1478314"/>
                  </a:cubicBezTo>
                  <a:cubicBezTo>
                    <a:pt x="2600815" y="1507186"/>
                    <a:pt x="2645852" y="1532102"/>
                    <a:pt x="2692910" y="1552748"/>
                  </a:cubicBezTo>
                  <a:cubicBezTo>
                    <a:pt x="2700994" y="1555339"/>
                    <a:pt x="2709160" y="1557962"/>
                    <a:pt x="2717409" y="1560619"/>
                  </a:cubicBezTo>
                  <a:cubicBezTo>
                    <a:pt x="2869266" y="1609403"/>
                    <a:pt x="3046240" y="1559249"/>
                    <a:pt x="3175578" y="1428733"/>
                  </a:cubicBezTo>
                  <a:cubicBezTo>
                    <a:pt x="3220739" y="1378184"/>
                    <a:pt x="3258848" y="1321706"/>
                    <a:pt x="3288873" y="1260864"/>
                  </a:cubicBezTo>
                  <a:cubicBezTo>
                    <a:pt x="3339066" y="1168984"/>
                    <a:pt x="3391156" y="1074353"/>
                    <a:pt x="3488531" y="1030845"/>
                  </a:cubicBezTo>
                  <a:cubicBezTo>
                    <a:pt x="3569615" y="993495"/>
                    <a:pt x="3656967" y="1005124"/>
                    <a:pt x="3742134" y="1015371"/>
                  </a:cubicBezTo>
                  <a:cubicBezTo>
                    <a:pt x="3802556" y="1025370"/>
                    <a:pt x="3864131" y="1026743"/>
                    <a:pt x="3925006" y="1019451"/>
                  </a:cubicBezTo>
                  <a:cubicBezTo>
                    <a:pt x="4127757" y="983616"/>
                    <a:pt x="4205212" y="820329"/>
                    <a:pt x="4288893" y="647984"/>
                  </a:cubicBezTo>
                  <a:cubicBezTo>
                    <a:pt x="4355377" y="510678"/>
                    <a:pt x="4423965" y="368701"/>
                    <a:pt x="4560893" y="294618"/>
                  </a:cubicBezTo>
                  <a:cubicBezTo>
                    <a:pt x="4716812" y="210203"/>
                    <a:pt x="4841448" y="137206"/>
                    <a:pt x="4917206" y="36516"/>
                  </a:cubicBezTo>
                  <a:lnTo>
                    <a:pt x="4938481" y="0"/>
                  </a:lnTo>
                  <a:lnTo>
                    <a:pt x="4979455" y="0"/>
                  </a:lnTo>
                  <a:lnTo>
                    <a:pt x="4934291" y="72279"/>
                  </a:lnTo>
                  <a:cubicBezTo>
                    <a:pt x="4849408" y="178672"/>
                    <a:pt x="4718152" y="249707"/>
                    <a:pt x="4576895" y="325915"/>
                  </a:cubicBezTo>
                  <a:cubicBezTo>
                    <a:pt x="4449577" y="395032"/>
                    <a:pt x="4383629" y="531828"/>
                    <a:pt x="4319413" y="664159"/>
                  </a:cubicBezTo>
                  <a:cubicBezTo>
                    <a:pt x="4236103" y="836298"/>
                    <a:pt x="4149946" y="1014228"/>
                    <a:pt x="3930368" y="1052700"/>
                  </a:cubicBezTo>
                  <a:cubicBezTo>
                    <a:pt x="3866070" y="1060929"/>
                    <a:pt x="3800906" y="1059667"/>
                    <a:pt x="3737020" y="1048950"/>
                  </a:cubicBezTo>
                  <a:cubicBezTo>
                    <a:pt x="3653091" y="1039091"/>
                    <a:pt x="3573368" y="1029587"/>
                    <a:pt x="3501605" y="1061873"/>
                  </a:cubicBezTo>
                  <a:cubicBezTo>
                    <a:pt x="3414705" y="1100708"/>
                    <a:pt x="3367565" y="1186190"/>
                    <a:pt x="3317784" y="1276857"/>
                  </a:cubicBezTo>
                  <a:cubicBezTo>
                    <a:pt x="3286192" y="1340933"/>
                    <a:pt x="3246021" y="1400365"/>
                    <a:pt x="3198303" y="1453484"/>
                  </a:cubicBezTo>
                  <a:cubicBezTo>
                    <a:pt x="3053540" y="1600852"/>
                    <a:pt x="2848974" y="1651851"/>
                    <a:pt x="2679672" y="1585721"/>
                  </a:cubicBezTo>
                  <a:cubicBezTo>
                    <a:pt x="2630716" y="1563882"/>
                    <a:pt x="2583864" y="1537605"/>
                    <a:pt x="2539692" y="1507215"/>
                  </a:cubicBezTo>
                  <a:cubicBezTo>
                    <a:pt x="2503563" y="1483124"/>
                    <a:pt x="2465950" y="1461405"/>
                    <a:pt x="2427058" y="1442194"/>
                  </a:cubicBezTo>
                  <a:cubicBezTo>
                    <a:pt x="2097691" y="1288416"/>
                    <a:pt x="1772576" y="1488202"/>
                    <a:pt x="1458972" y="1682285"/>
                  </a:cubicBezTo>
                  <a:cubicBezTo>
                    <a:pt x="1126948" y="1884881"/>
                    <a:pt x="785352" y="2095467"/>
                    <a:pt x="445196" y="1876516"/>
                  </a:cubicBezTo>
                  <a:cubicBezTo>
                    <a:pt x="273138" y="1764893"/>
                    <a:pt x="148931" y="1568688"/>
                    <a:pt x="75539" y="1293213"/>
                  </a:cubicBezTo>
                  <a:cubicBezTo>
                    <a:pt x="23527" y="1098733"/>
                    <a:pt x="42342" y="889438"/>
                    <a:pt x="60419" y="686616"/>
                  </a:cubicBezTo>
                  <a:cubicBezTo>
                    <a:pt x="81593" y="450244"/>
                    <a:pt x="101691" y="227608"/>
                    <a:pt x="16627" y="35256"/>
                  </a:cubicBezTo>
                  <a:lnTo>
                    <a:pt x="0" y="6906"/>
                  </a:lnTo>
                  <a:close/>
                </a:path>
              </a:pathLst>
            </a:custGeom>
            <a:solidFill>
              <a:schemeClr val="accent4">
                <a:alpha val="30000"/>
              </a:schemeClr>
            </a:solidFill>
            <a:ln w="145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6" name="Freeform: Shape 455">
              <a:extLst>
                <a:ext uri="{FF2B5EF4-FFF2-40B4-BE49-F238E27FC236}">
                  <a16:creationId xmlns:a16="http://schemas.microsoft.com/office/drawing/2014/main" id="{7EF1A624-229C-1474-32C9-FB69F9BD1755}"/>
                </a:ext>
              </a:extLst>
            </p:cNvPr>
            <p:cNvSpPr/>
            <p:nvPr userDrawn="1"/>
          </p:nvSpPr>
          <p:spPr>
            <a:xfrm>
              <a:off x="433715" y="0"/>
              <a:ext cx="3801268" cy="1409054"/>
            </a:xfrm>
            <a:custGeom>
              <a:avLst/>
              <a:gdLst>
                <a:gd name="connsiteX0" fmla="*/ 2563027 w 3801268"/>
                <a:gd name="connsiteY0" fmla="*/ 0 h 1409054"/>
                <a:gd name="connsiteX1" fmla="*/ 2692393 w 3801268"/>
                <a:gd name="connsiteY1" fmla="*/ 0 h 1409054"/>
                <a:gd name="connsiteX2" fmla="*/ 2690059 w 3801268"/>
                <a:gd name="connsiteY2" fmla="*/ 935 h 1409054"/>
                <a:gd name="connsiteX3" fmla="*/ 2586828 w 3801268"/>
                <a:gd name="connsiteY3" fmla="*/ 1315 h 1409054"/>
                <a:gd name="connsiteX4" fmla="*/ 1983397 w 3801268"/>
                <a:gd name="connsiteY4" fmla="*/ 0 h 1409054"/>
                <a:gd name="connsiteX5" fmla="*/ 2109199 w 3801268"/>
                <a:gd name="connsiteY5" fmla="*/ 0 h 1409054"/>
                <a:gd name="connsiteX6" fmla="*/ 2108451 w 3801268"/>
                <a:gd name="connsiteY6" fmla="*/ 342 h 1409054"/>
                <a:gd name="connsiteX7" fmla="*/ 1988391 w 3801268"/>
                <a:gd name="connsiteY7" fmla="*/ 1616 h 1409054"/>
                <a:gd name="connsiteX8" fmla="*/ 1062980 w 3801268"/>
                <a:gd name="connsiteY8" fmla="*/ 0 h 1409054"/>
                <a:gd name="connsiteX9" fmla="*/ 1111606 w 3801268"/>
                <a:gd name="connsiteY9" fmla="*/ 0 h 1409054"/>
                <a:gd name="connsiteX10" fmla="*/ 1122552 w 3801268"/>
                <a:gd name="connsiteY10" fmla="*/ 8505 h 1409054"/>
                <a:gd name="connsiteX11" fmla="*/ 1304506 w 3801268"/>
                <a:gd name="connsiteY11" fmla="*/ 23060 h 1409054"/>
                <a:gd name="connsiteX12" fmla="*/ 1356014 w 3801268"/>
                <a:gd name="connsiteY12" fmla="*/ 0 h 1409054"/>
                <a:gd name="connsiteX13" fmla="*/ 1430236 w 3801268"/>
                <a:gd name="connsiteY13" fmla="*/ 0 h 1409054"/>
                <a:gd name="connsiteX14" fmla="*/ 1412025 w 3801268"/>
                <a:gd name="connsiteY14" fmla="*/ 10892 h 1409054"/>
                <a:gd name="connsiteX15" fmla="*/ 1107617 w 3801268"/>
                <a:gd name="connsiteY15" fmla="*/ 34229 h 1409054"/>
                <a:gd name="connsiteX16" fmla="*/ 919514 w 3801268"/>
                <a:gd name="connsiteY16" fmla="*/ 0 h 1409054"/>
                <a:gd name="connsiteX17" fmla="*/ 957961 w 3801268"/>
                <a:gd name="connsiteY17" fmla="*/ 0 h 1409054"/>
                <a:gd name="connsiteX18" fmla="*/ 973363 w 3801268"/>
                <a:gd name="connsiteY18" fmla="*/ 27555 h 1409054"/>
                <a:gd name="connsiteX19" fmla="*/ 1061718 w 3801268"/>
                <a:gd name="connsiteY19" fmla="*/ 113799 h 1409054"/>
                <a:gd name="connsiteX20" fmla="*/ 1465896 w 3801268"/>
                <a:gd name="connsiteY20" fmla="*/ 25282 h 1409054"/>
                <a:gd name="connsiteX21" fmla="*/ 1508197 w 3801268"/>
                <a:gd name="connsiteY21" fmla="*/ 0 h 1409054"/>
                <a:gd name="connsiteX22" fmla="*/ 1574825 w 3801268"/>
                <a:gd name="connsiteY22" fmla="*/ 0 h 1409054"/>
                <a:gd name="connsiteX23" fmla="*/ 1484171 w 3801268"/>
                <a:gd name="connsiteY23" fmla="*/ 54632 h 1409054"/>
                <a:gd name="connsiteX24" fmla="*/ 1044808 w 3801268"/>
                <a:gd name="connsiteY24" fmla="*/ 143587 h 1409054"/>
                <a:gd name="connsiteX25" fmla="*/ 947131 w 3801268"/>
                <a:gd name="connsiteY25" fmla="*/ 49360 h 1409054"/>
                <a:gd name="connsiteX26" fmla="*/ 804851 w 3801268"/>
                <a:gd name="connsiteY26" fmla="*/ 0 h 1409054"/>
                <a:gd name="connsiteX27" fmla="*/ 841531 w 3801268"/>
                <a:gd name="connsiteY27" fmla="*/ 0 h 1409054"/>
                <a:gd name="connsiteX28" fmla="*/ 863521 w 3801268"/>
                <a:gd name="connsiteY28" fmla="*/ 59134 h 1409054"/>
                <a:gd name="connsiteX29" fmla="*/ 996777 w 3801268"/>
                <a:gd name="connsiteY29" fmla="*/ 221417 h 1409054"/>
                <a:gd name="connsiteX30" fmla="*/ 1435690 w 3801268"/>
                <a:gd name="connsiteY30" fmla="*/ 127623 h 1409054"/>
                <a:gd name="connsiteX31" fmla="*/ 1661281 w 3801268"/>
                <a:gd name="connsiteY31" fmla="*/ 8614 h 1409054"/>
                <a:gd name="connsiteX32" fmla="*/ 1692715 w 3801268"/>
                <a:gd name="connsiteY32" fmla="*/ 0 h 1409054"/>
                <a:gd name="connsiteX33" fmla="*/ 1864904 w 3801268"/>
                <a:gd name="connsiteY33" fmla="*/ 0 h 1409054"/>
                <a:gd name="connsiteX34" fmla="*/ 1896379 w 3801268"/>
                <a:gd name="connsiteY34" fmla="*/ 9634 h 1409054"/>
                <a:gd name="connsiteX35" fmla="*/ 1949747 w 3801268"/>
                <a:gd name="connsiteY35" fmla="*/ 37842 h 1409054"/>
                <a:gd name="connsiteX36" fmla="*/ 2009426 w 3801268"/>
                <a:gd name="connsiteY36" fmla="*/ 68088 h 1409054"/>
                <a:gd name="connsiteX37" fmla="*/ 2014581 w 3801268"/>
                <a:gd name="connsiteY37" fmla="*/ 69738 h 1409054"/>
                <a:gd name="connsiteX38" fmla="*/ 2124742 w 3801268"/>
                <a:gd name="connsiteY38" fmla="*/ 67520 h 1409054"/>
                <a:gd name="connsiteX39" fmla="*/ 2217456 w 3801268"/>
                <a:gd name="connsiteY39" fmla="*/ 7454 h 1409054"/>
                <a:gd name="connsiteX40" fmla="*/ 2222354 w 3801268"/>
                <a:gd name="connsiteY40" fmla="*/ 0 h 1409054"/>
                <a:gd name="connsiteX41" fmla="*/ 2262534 w 3801268"/>
                <a:gd name="connsiteY41" fmla="*/ 0 h 1409054"/>
                <a:gd name="connsiteX42" fmla="*/ 2241996 w 3801268"/>
                <a:gd name="connsiteY42" fmla="*/ 30770 h 1409054"/>
                <a:gd name="connsiteX43" fmla="*/ 2129897 w 3801268"/>
                <a:gd name="connsiteY43" fmla="*/ 100913 h 1409054"/>
                <a:gd name="connsiteX44" fmla="*/ 1997960 w 3801268"/>
                <a:gd name="connsiteY44" fmla="*/ 99626 h 1409054"/>
                <a:gd name="connsiteX45" fmla="*/ 1932796 w 3801268"/>
                <a:gd name="connsiteY45" fmla="*/ 66620 h 1409054"/>
                <a:gd name="connsiteX46" fmla="*/ 1883305 w 3801268"/>
                <a:gd name="connsiteY46" fmla="*/ 39980 h 1409054"/>
                <a:gd name="connsiteX47" fmla="*/ 1454051 w 3801268"/>
                <a:gd name="connsiteY47" fmla="*/ 155661 h 1409054"/>
                <a:gd name="connsiteX48" fmla="*/ 978865 w 3801268"/>
                <a:gd name="connsiteY48" fmla="*/ 251216 h 1409054"/>
                <a:gd name="connsiteX49" fmla="*/ 833196 w 3801268"/>
                <a:gd name="connsiteY49" fmla="*/ 75563 h 1409054"/>
                <a:gd name="connsiteX50" fmla="*/ 708992 w 3801268"/>
                <a:gd name="connsiteY50" fmla="*/ 0 h 1409054"/>
                <a:gd name="connsiteX51" fmla="*/ 742359 w 3801268"/>
                <a:gd name="connsiteY51" fmla="*/ 0 h 1409054"/>
                <a:gd name="connsiteX52" fmla="*/ 755863 w 3801268"/>
                <a:gd name="connsiteY52" fmla="*/ 65494 h 1409054"/>
                <a:gd name="connsiteX53" fmla="*/ 931888 w 3801268"/>
                <a:gd name="connsiteY53" fmla="*/ 329999 h 1409054"/>
                <a:gd name="connsiteX54" fmla="*/ 1406909 w 3801268"/>
                <a:gd name="connsiteY54" fmla="*/ 227679 h 1409054"/>
                <a:gd name="connsiteX55" fmla="*/ 1903637 w 3801268"/>
                <a:gd name="connsiteY55" fmla="*/ 101469 h 1409054"/>
                <a:gd name="connsiteX56" fmla="*/ 1960511 w 3801268"/>
                <a:gd name="connsiteY56" fmla="*/ 132157 h 1409054"/>
                <a:gd name="connsiteX57" fmla="*/ 2025180 w 3801268"/>
                <a:gd name="connsiteY57" fmla="*/ 165669 h 1409054"/>
                <a:gd name="connsiteX58" fmla="*/ 2031532 w 3801268"/>
                <a:gd name="connsiteY58" fmla="*/ 167712 h 1409054"/>
                <a:gd name="connsiteX59" fmla="*/ 2151508 w 3801268"/>
                <a:gd name="connsiteY59" fmla="*/ 166277 h 1409054"/>
                <a:gd name="connsiteX60" fmla="*/ 2252965 w 3801268"/>
                <a:gd name="connsiteY60" fmla="*/ 101664 h 1409054"/>
                <a:gd name="connsiteX61" fmla="*/ 2307365 w 3801268"/>
                <a:gd name="connsiteY61" fmla="*/ 18513 h 1409054"/>
                <a:gd name="connsiteX62" fmla="*/ 2318644 w 3801268"/>
                <a:gd name="connsiteY62" fmla="*/ 0 h 1409054"/>
                <a:gd name="connsiteX63" fmla="*/ 2357046 w 3801268"/>
                <a:gd name="connsiteY63" fmla="*/ 0 h 1409054"/>
                <a:gd name="connsiteX64" fmla="*/ 2336153 w 3801268"/>
                <a:gd name="connsiteY64" fmla="*/ 34808 h 1409054"/>
                <a:gd name="connsiteX65" fmla="*/ 2276103 w 3801268"/>
                <a:gd name="connsiteY65" fmla="*/ 125199 h 1409054"/>
                <a:gd name="connsiteX66" fmla="*/ 2155302 w 3801268"/>
                <a:gd name="connsiteY66" fmla="*/ 200318 h 1409054"/>
                <a:gd name="connsiteX67" fmla="*/ 2013426 w 3801268"/>
                <a:gd name="connsiteY67" fmla="*/ 198123 h 1409054"/>
                <a:gd name="connsiteX68" fmla="*/ 1943189 w 3801268"/>
                <a:gd name="connsiteY68" fmla="*/ 162152 h 1409054"/>
                <a:gd name="connsiteX69" fmla="*/ 1889738 w 3801268"/>
                <a:gd name="connsiteY69" fmla="*/ 133238 h 1409054"/>
                <a:gd name="connsiteX70" fmla="*/ 1426092 w 3801268"/>
                <a:gd name="connsiteY70" fmla="*/ 257322 h 1409054"/>
                <a:gd name="connsiteX71" fmla="*/ 915082 w 3801268"/>
                <a:gd name="connsiteY71" fmla="*/ 359483 h 1409054"/>
                <a:gd name="connsiteX72" fmla="*/ 724196 w 3801268"/>
                <a:gd name="connsiteY72" fmla="*/ 75783 h 1409054"/>
                <a:gd name="connsiteX73" fmla="*/ 709263 w 3801268"/>
                <a:gd name="connsiteY73" fmla="*/ 3682 h 1409054"/>
                <a:gd name="connsiteX74" fmla="*/ 624723 w 3801268"/>
                <a:gd name="connsiteY74" fmla="*/ 0 h 1409054"/>
                <a:gd name="connsiteX75" fmla="*/ 658962 w 3801268"/>
                <a:gd name="connsiteY75" fmla="*/ 0 h 1409054"/>
                <a:gd name="connsiteX76" fmla="*/ 658857 w 3801268"/>
                <a:gd name="connsiteY76" fmla="*/ 2524 h 1409054"/>
                <a:gd name="connsiteX77" fmla="*/ 678870 w 3801268"/>
                <a:gd name="connsiteY77" fmla="*/ 152468 h 1409054"/>
                <a:gd name="connsiteX78" fmla="*/ 867763 w 3801268"/>
                <a:gd name="connsiteY78" fmla="*/ 438214 h 1409054"/>
                <a:gd name="connsiteX79" fmla="*/ 1378814 w 3801268"/>
                <a:gd name="connsiteY79" fmla="*/ 329694 h 1409054"/>
                <a:gd name="connsiteX80" fmla="*/ 1911514 w 3801268"/>
                <a:gd name="connsiteY80" fmla="*/ 195259 h 1409054"/>
                <a:gd name="connsiteX81" fmla="*/ 1973172 w 3801268"/>
                <a:gd name="connsiteY81" fmla="*/ 228813 h 1409054"/>
                <a:gd name="connsiteX82" fmla="*/ 2042667 w 3801268"/>
                <a:gd name="connsiteY82" fmla="*/ 264896 h 1409054"/>
                <a:gd name="connsiteX83" fmla="*/ 2050256 w 3801268"/>
                <a:gd name="connsiteY83" fmla="*/ 267325 h 1409054"/>
                <a:gd name="connsiteX84" fmla="*/ 2178398 w 3801268"/>
                <a:gd name="connsiteY84" fmla="*/ 265258 h 1409054"/>
                <a:gd name="connsiteX85" fmla="*/ 2286908 w 3801268"/>
                <a:gd name="connsiteY85" fmla="*/ 196439 h 1409054"/>
                <a:gd name="connsiteX86" fmla="*/ 2345556 w 3801268"/>
                <a:gd name="connsiteY86" fmla="*/ 107281 h 1409054"/>
                <a:gd name="connsiteX87" fmla="*/ 2417578 w 3801268"/>
                <a:gd name="connsiteY87" fmla="*/ 3765 h 1409054"/>
                <a:gd name="connsiteX88" fmla="*/ 2423248 w 3801268"/>
                <a:gd name="connsiteY88" fmla="*/ 0 h 1409054"/>
                <a:gd name="connsiteX89" fmla="*/ 2517587 w 3801268"/>
                <a:gd name="connsiteY89" fmla="*/ 0 h 1409054"/>
                <a:gd name="connsiteX90" fmla="*/ 2468007 w 3801268"/>
                <a:gd name="connsiteY90" fmla="*/ 10770 h 1409054"/>
                <a:gd name="connsiteX91" fmla="*/ 2375292 w 3801268"/>
                <a:gd name="connsiteY91" fmla="*/ 122862 h 1409054"/>
                <a:gd name="connsiteX92" fmla="*/ 2310871 w 3801268"/>
                <a:gd name="connsiteY92" fmla="*/ 219561 h 1409054"/>
                <a:gd name="connsiteX93" fmla="*/ 2181533 w 3801268"/>
                <a:gd name="connsiteY93" fmla="*/ 299882 h 1409054"/>
                <a:gd name="connsiteX94" fmla="*/ 2029717 w 3801268"/>
                <a:gd name="connsiteY94" fmla="*/ 296957 h 1409054"/>
                <a:gd name="connsiteX95" fmla="*/ 1954448 w 3801268"/>
                <a:gd name="connsiteY95" fmla="*/ 258020 h 1409054"/>
                <a:gd name="connsiteX96" fmla="*/ 1897656 w 3801268"/>
                <a:gd name="connsiteY96" fmla="*/ 227030 h 1409054"/>
                <a:gd name="connsiteX97" fmla="*/ 1396384 w 3801268"/>
                <a:gd name="connsiteY97" fmla="*/ 359152 h 1409054"/>
                <a:gd name="connsiteX98" fmla="*/ 848445 w 3801268"/>
                <a:gd name="connsiteY98" fmla="*/ 468233 h 1409054"/>
                <a:gd name="connsiteX99" fmla="*/ 645905 w 3801268"/>
                <a:gd name="connsiteY99" fmla="*/ 163681 h 1409054"/>
                <a:gd name="connsiteX100" fmla="*/ 624468 w 3801268"/>
                <a:gd name="connsiteY100" fmla="*/ 6737 h 1409054"/>
                <a:gd name="connsiteX101" fmla="*/ 549915 w 3801268"/>
                <a:gd name="connsiteY101" fmla="*/ 0 h 1409054"/>
                <a:gd name="connsiteX102" fmla="*/ 583245 w 3801268"/>
                <a:gd name="connsiteY102" fmla="*/ 0 h 1409054"/>
                <a:gd name="connsiteX103" fmla="*/ 579960 w 3801268"/>
                <a:gd name="connsiteY103" fmla="*/ 79257 h 1409054"/>
                <a:gd name="connsiteX104" fmla="*/ 601007 w 3801268"/>
                <a:gd name="connsiteY104" fmla="*/ 240142 h 1409054"/>
                <a:gd name="connsiteX105" fmla="*/ 802768 w 3801268"/>
                <a:gd name="connsiteY105" fmla="*/ 547128 h 1409054"/>
                <a:gd name="connsiteX106" fmla="*/ 1349342 w 3801268"/>
                <a:gd name="connsiteY106" fmla="*/ 431903 h 1409054"/>
                <a:gd name="connsiteX107" fmla="*/ 1918072 w 3801268"/>
                <a:gd name="connsiteY107" fmla="*/ 289252 h 1409054"/>
                <a:gd name="connsiteX108" fmla="*/ 1983978 w 3801268"/>
                <a:gd name="connsiteY108" fmla="*/ 325173 h 1409054"/>
                <a:gd name="connsiteX109" fmla="*/ 2058504 w 3801268"/>
                <a:gd name="connsiteY109" fmla="*/ 364217 h 1409054"/>
                <a:gd name="connsiteX110" fmla="*/ 2067578 w 3801268"/>
                <a:gd name="connsiteY110" fmla="*/ 367135 h 1409054"/>
                <a:gd name="connsiteX111" fmla="*/ 2205000 w 3801268"/>
                <a:gd name="connsiteY111" fmla="*/ 364779 h 1409054"/>
                <a:gd name="connsiteX112" fmla="*/ 2321305 w 3801268"/>
                <a:gd name="connsiteY112" fmla="*/ 290992 h 1409054"/>
                <a:gd name="connsiteX113" fmla="*/ 2385150 w 3801268"/>
                <a:gd name="connsiteY113" fmla="*/ 196115 h 1409054"/>
                <a:gd name="connsiteX114" fmla="*/ 2500465 w 3801268"/>
                <a:gd name="connsiteY114" fmla="*/ 61432 h 1409054"/>
                <a:gd name="connsiteX115" fmla="*/ 2646095 w 3801268"/>
                <a:gd name="connsiteY115" fmla="*/ 48511 h 1409054"/>
                <a:gd name="connsiteX116" fmla="*/ 2746645 w 3801268"/>
                <a:gd name="connsiteY116" fmla="*/ 47261 h 1409054"/>
                <a:gd name="connsiteX117" fmla="*/ 2817349 w 3801268"/>
                <a:gd name="connsiteY117" fmla="*/ 18869 h 1409054"/>
                <a:gd name="connsiteX118" fmla="*/ 2837719 w 3801268"/>
                <a:gd name="connsiteY118" fmla="*/ 0 h 1409054"/>
                <a:gd name="connsiteX119" fmla="*/ 2889791 w 3801268"/>
                <a:gd name="connsiteY119" fmla="*/ 0 h 1409054"/>
                <a:gd name="connsiteX120" fmla="*/ 2833690 w 3801268"/>
                <a:gd name="connsiteY120" fmla="*/ 51104 h 1409054"/>
                <a:gd name="connsiteX121" fmla="*/ 2752213 w 3801268"/>
                <a:gd name="connsiteY121" fmla="*/ 83939 h 1409054"/>
                <a:gd name="connsiteX122" fmla="*/ 2641929 w 3801268"/>
                <a:gd name="connsiteY122" fmla="*/ 84400 h 1409054"/>
                <a:gd name="connsiteX123" fmla="*/ 2514034 w 3801268"/>
                <a:gd name="connsiteY123" fmla="*/ 93968 h 1409054"/>
                <a:gd name="connsiteX124" fmla="*/ 2414349 w 3801268"/>
                <a:gd name="connsiteY124" fmla="*/ 214223 h 1409054"/>
                <a:gd name="connsiteX125" fmla="*/ 2345680 w 3801268"/>
                <a:gd name="connsiteY125" fmla="*/ 316937 h 1409054"/>
                <a:gd name="connsiteX126" fmla="*/ 2208093 w 3801268"/>
                <a:gd name="connsiteY126" fmla="*/ 402301 h 1409054"/>
                <a:gd name="connsiteX127" fmla="*/ 2046667 w 3801268"/>
                <a:gd name="connsiteY127" fmla="*/ 397982 h 1409054"/>
                <a:gd name="connsiteX128" fmla="*/ 1966367 w 3801268"/>
                <a:gd name="connsiteY128" fmla="*/ 356079 h 1409054"/>
                <a:gd name="connsiteX129" fmla="*/ 1904503 w 3801268"/>
                <a:gd name="connsiteY129" fmla="*/ 322124 h 1409054"/>
                <a:gd name="connsiteX130" fmla="*/ 1367225 w 3801268"/>
                <a:gd name="connsiteY130" fmla="*/ 462471 h 1409054"/>
                <a:gd name="connsiteX131" fmla="*/ 784762 w 3801268"/>
                <a:gd name="connsiteY131" fmla="*/ 577229 h 1409054"/>
                <a:gd name="connsiteX132" fmla="*/ 568536 w 3801268"/>
                <a:gd name="connsiteY132" fmla="*/ 250841 h 1409054"/>
                <a:gd name="connsiteX133" fmla="*/ 546509 w 3801268"/>
                <a:gd name="connsiteY133" fmla="*/ 81717 h 1409054"/>
                <a:gd name="connsiteX134" fmla="*/ 475378 w 3801268"/>
                <a:gd name="connsiteY134" fmla="*/ 0 h 1409054"/>
                <a:gd name="connsiteX135" fmla="*/ 510734 w 3801268"/>
                <a:gd name="connsiteY135" fmla="*/ 0 h 1409054"/>
                <a:gd name="connsiteX136" fmla="*/ 503843 w 3801268"/>
                <a:gd name="connsiteY136" fmla="*/ 155081 h 1409054"/>
                <a:gd name="connsiteX137" fmla="*/ 525698 w 3801268"/>
                <a:gd name="connsiteY137" fmla="*/ 327087 h 1409054"/>
                <a:gd name="connsiteX138" fmla="*/ 740327 w 3801268"/>
                <a:gd name="connsiteY138" fmla="*/ 655310 h 1409054"/>
                <a:gd name="connsiteX139" fmla="*/ 1322729 w 3801268"/>
                <a:gd name="connsiteY139" fmla="*/ 533486 h 1409054"/>
                <a:gd name="connsiteX140" fmla="*/ 1927476 w 3801268"/>
                <a:gd name="connsiteY140" fmla="*/ 382612 h 1409054"/>
                <a:gd name="connsiteX141" fmla="*/ 1997507 w 3801268"/>
                <a:gd name="connsiteY141" fmla="*/ 421206 h 1409054"/>
                <a:gd name="connsiteX142" fmla="*/ 2077024 w 3801268"/>
                <a:gd name="connsiteY142" fmla="*/ 463523 h 1409054"/>
                <a:gd name="connsiteX143" fmla="*/ 2087293 w 3801268"/>
                <a:gd name="connsiteY143" fmla="*/ 466827 h 1409054"/>
                <a:gd name="connsiteX144" fmla="*/ 2233953 w 3801268"/>
                <a:gd name="connsiteY144" fmla="*/ 464847 h 1409054"/>
                <a:gd name="connsiteX145" fmla="*/ 2358177 w 3801268"/>
                <a:gd name="connsiteY145" fmla="*/ 386130 h 1409054"/>
                <a:gd name="connsiteX146" fmla="*/ 2424249 w 3801268"/>
                <a:gd name="connsiteY146" fmla="*/ 284260 h 1409054"/>
                <a:gd name="connsiteX147" fmla="*/ 2546452 w 3801268"/>
                <a:gd name="connsiteY147" fmla="*/ 141719 h 1409054"/>
                <a:gd name="connsiteX148" fmla="*/ 2701114 w 3801268"/>
                <a:gd name="connsiteY148" fmla="*/ 128688 h 1409054"/>
                <a:gd name="connsiteX149" fmla="*/ 2808304 w 3801268"/>
                <a:gd name="connsiteY149" fmla="*/ 129573 h 1409054"/>
                <a:gd name="connsiteX150" fmla="*/ 2939895 w 3801268"/>
                <a:gd name="connsiteY150" fmla="*/ 47872 h 1409054"/>
                <a:gd name="connsiteX151" fmla="*/ 2970881 w 3801268"/>
                <a:gd name="connsiteY151" fmla="*/ 0 h 1409054"/>
                <a:gd name="connsiteX152" fmla="*/ 3011519 w 3801268"/>
                <a:gd name="connsiteY152" fmla="*/ 0 h 1409054"/>
                <a:gd name="connsiteX153" fmla="*/ 2964265 w 3801268"/>
                <a:gd name="connsiteY153" fmla="*/ 71883 h 1409054"/>
                <a:gd name="connsiteX154" fmla="*/ 2814656 w 3801268"/>
                <a:gd name="connsiteY154" fmla="*/ 162806 h 1409054"/>
                <a:gd name="connsiteX155" fmla="*/ 2698639 w 3801268"/>
                <a:gd name="connsiteY155" fmla="*/ 163442 h 1409054"/>
                <a:gd name="connsiteX156" fmla="*/ 2561918 w 3801268"/>
                <a:gd name="connsiteY156" fmla="*/ 173523 h 1409054"/>
                <a:gd name="connsiteX157" fmla="*/ 2454150 w 3801268"/>
                <a:gd name="connsiteY157" fmla="*/ 301250 h 1409054"/>
                <a:gd name="connsiteX158" fmla="*/ 2381521 w 3801268"/>
                <a:gd name="connsiteY158" fmla="*/ 410065 h 1409054"/>
                <a:gd name="connsiteX159" fmla="*/ 2235273 w 3801268"/>
                <a:gd name="connsiteY159" fmla="*/ 500096 h 1409054"/>
                <a:gd name="connsiteX160" fmla="*/ 2064073 w 3801268"/>
                <a:gd name="connsiteY160" fmla="*/ 495583 h 1409054"/>
                <a:gd name="connsiteX161" fmla="*/ 1978370 w 3801268"/>
                <a:gd name="connsiteY161" fmla="*/ 450619 h 1409054"/>
                <a:gd name="connsiteX162" fmla="*/ 1912381 w 3801268"/>
                <a:gd name="connsiteY162" fmla="*/ 413992 h 1409054"/>
                <a:gd name="connsiteX163" fmla="*/ 1338892 w 3801268"/>
                <a:gd name="connsiteY163" fmla="*/ 563161 h 1409054"/>
                <a:gd name="connsiteX164" fmla="*/ 720807 w 3801268"/>
                <a:gd name="connsiteY164" fmla="*/ 684929 h 1409054"/>
                <a:gd name="connsiteX165" fmla="*/ 491512 w 3801268"/>
                <a:gd name="connsiteY165" fmla="*/ 336901 h 1409054"/>
                <a:gd name="connsiteX166" fmla="*/ 468742 w 3801268"/>
                <a:gd name="connsiteY166" fmla="*/ 157221 h 1409054"/>
                <a:gd name="connsiteX167" fmla="*/ 401759 w 3801268"/>
                <a:gd name="connsiteY167" fmla="*/ 0 h 1409054"/>
                <a:gd name="connsiteX168" fmla="*/ 435670 w 3801268"/>
                <a:gd name="connsiteY168" fmla="*/ 0 h 1409054"/>
                <a:gd name="connsiteX169" fmla="*/ 432769 w 3801268"/>
                <a:gd name="connsiteY169" fmla="*/ 43849 h 1409054"/>
                <a:gd name="connsiteX170" fmla="*/ 446957 w 3801268"/>
                <a:gd name="connsiteY170" fmla="*/ 415353 h 1409054"/>
                <a:gd name="connsiteX171" fmla="*/ 674359 w 3801268"/>
                <a:gd name="connsiteY171" fmla="*/ 765126 h 1409054"/>
                <a:gd name="connsiteX172" fmla="*/ 1292283 w 3801268"/>
                <a:gd name="connsiteY172" fmla="*/ 636597 h 1409054"/>
                <a:gd name="connsiteX173" fmla="*/ 1933043 w 3801268"/>
                <a:gd name="connsiteY173" fmla="*/ 477499 h 1409054"/>
                <a:gd name="connsiteX174" fmla="*/ 2007198 w 3801268"/>
                <a:gd name="connsiteY174" fmla="*/ 518770 h 1409054"/>
                <a:gd name="connsiteX175" fmla="*/ 2092778 w 3801268"/>
                <a:gd name="connsiteY175" fmla="*/ 564040 h 1409054"/>
                <a:gd name="connsiteX176" fmla="*/ 2104285 w 3801268"/>
                <a:gd name="connsiteY176" fmla="*/ 567733 h 1409054"/>
                <a:gd name="connsiteX177" fmla="*/ 2260183 w 3801268"/>
                <a:gd name="connsiteY177" fmla="*/ 566024 h 1409054"/>
                <a:gd name="connsiteX178" fmla="*/ 2392285 w 3801268"/>
                <a:gd name="connsiteY178" fmla="*/ 482481 h 1409054"/>
                <a:gd name="connsiteX179" fmla="*/ 2463842 w 3801268"/>
                <a:gd name="connsiteY179" fmla="*/ 374993 h 1409054"/>
                <a:gd name="connsiteX180" fmla="*/ 2593015 w 3801268"/>
                <a:gd name="connsiteY180" fmla="*/ 224288 h 1409054"/>
                <a:gd name="connsiteX181" fmla="*/ 2756833 w 3801268"/>
                <a:gd name="connsiteY181" fmla="*/ 209830 h 1409054"/>
                <a:gd name="connsiteX182" fmla="*/ 2871406 w 3801268"/>
                <a:gd name="connsiteY182" fmla="*/ 210419 h 1409054"/>
                <a:gd name="connsiteX183" fmla="*/ 3057405 w 3801268"/>
                <a:gd name="connsiteY183" fmla="*/ 53573 h 1409054"/>
                <a:gd name="connsiteX184" fmla="*/ 3084185 w 3801268"/>
                <a:gd name="connsiteY184" fmla="*/ 0 h 1409054"/>
                <a:gd name="connsiteX185" fmla="*/ 3120570 w 3801268"/>
                <a:gd name="connsiteY185" fmla="*/ 0 h 1409054"/>
                <a:gd name="connsiteX186" fmla="*/ 3085378 w 3801268"/>
                <a:gd name="connsiteY186" fmla="*/ 71919 h 1409054"/>
                <a:gd name="connsiteX187" fmla="*/ 2877386 w 3801268"/>
                <a:gd name="connsiteY187" fmla="*/ 243862 h 1409054"/>
                <a:gd name="connsiteX188" fmla="*/ 2753203 w 3801268"/>
                <a:gd name="connsiteY188" fmla="*/ 243896 h 1409054"/>
                <a:gd name="connsiteX189" fmla="*/ 2607450 w 3801268"/>
                <a:gd name="connsiteY189" fmla="*/ 254089 h 1409054"/>
                <a:gd name="connsiteX190" fmla="*/ 2493743 w 3801268"/>
                <a:gd name="connsiteY190" fmla="*/ 389963 h 1409054"/>
                <a:gd name="connsiteX191" fmla="*/ 2416742 w 3801268"/>
                <a:gd name="connsiteY191" fmla="*/ 505092 h 1409054"/>
                <a:gd name="connsiteX192" fmla="*/ 2080693 w 3801268"/>
                <a:gd name="connsiteY192" fmla="*/ 594372 h 1409054"/>
                <a:gd name="connsiteX193" fmla="*/ 1990577 w 3801268"/>
                <a:gd name="connsiteY193" fmla="*/ 546636 h 1409054"/>
                <a:gd name="connsiteX194" fmla="*/ 1919846 w 3801268"/>
                <a:gd name="connsiteY194" fmla="*/ 507142 h 1409054"/>
                <a:gd name="connsiteX195" fmla="*/ 1310838 w 3801268"/>
                <a:gd name="connsiteY195" fmla="*/ 664022 h 1409054"/>
                <a:gd name="connsiteX196" fmla="*/ 656624 w 3801268"/>
                <a:gd name="connsiteY196" fmla="*/ 792297 h 1409054"/>
                <a:gd name="connsiteX197" fmla="*/ 414168 w 3801268"/>
                <a:gd name="connsiteY197" fmla="*/ 423938 h 1409054"/>
                <a:gd name="connsiteX198" fmla="*/ 399061 w 3801268"/>
                <a:gd name="connsiteY198" fmla="*/ 40735 h 1409054"/>
                <a:gd name="connsiteX199" fmla="*/ 329129 w 3801268"/>
                <a:gd name="connsiteY199" fmla="*/ 0 h 1409054"/>
                <a:gd name="connsiteX200" fmla="*/ 364712 w 3801268"/>
                <a:gd name="connsiteY200" fmla="*/ 0 h 1409054"/>
                <a:gd name="connsiteX201" fmla="*/ 357541 w 3801268"/>
                <a:gd name="connsiteY201" fmla="*/ 106654 h 1409054"/>
                <a:gd name="connsiteX202" fmla="*/ 371543 w 3801268"/>
                <a:gd name="connsiteY202" fmla="*/ 500571 h 1409054"/>
                <a:gd name="connsiteX203" fmla="*/ 611813 w 3801268"/>
                <a:gd name="connsiteY203" fmla="*/ 871584 h 1409054"/>
                <a:gd name="connsiteX204" fmla="*/ 1265763 w 3801268"/>
                <a:gd name="connsiteY204" fmla="*/ 736851 h 1409054"/>
                <a:gd name="connsiteX205" fmla="*/ 1942529 w 3801268"/>
                <a:gd name="connsiteY205" fmla="*/ 569534 h 1409054"/>
                <a:gd name="connsiteX206" fmla="*/ 2020644 w 3801268"/>
                <a:gd name="connsiteY206" fmla="*/ 613081 h 1409054"/>
                <a:gd name="connsiteX207" fmla="*/ 2110389 w 3801268"/>
                <a:gd name="connsiteY207" fmla="*/ 661018 h 1409054"/>
                <a:gd name="connsiteX208" fmla="*/ 2123091 w 3801268"/>
                <a:gd name="connsiteY208" fmla="*/ 665103 h 1409054"/>
                <a:gd name="connsiteX209" fmla="*/ 2288146 w 3801268"/>
                <a:gd name="connsiteY209" fmla="*/ 663457 h 1409054"/>
                <a:gd name="connsiteX210" fmla="*/ 2428207 w 3801268"/>
                <a:gd name="connsiteY210" fmla="*/ 575294 h 1409054"/>
                <a:gd name="connsiteX211" fmla="*/ 2503765 w 3801268"/>
                <a:gd name="connsiteY211" fmla="*/ 461699 h 1409054"/>
                <a:gd name="connsiteX212" fmla="*/ 2639784 w 3801268"/>
                <a:gd name="connsiteY212" fmla="*/ 304148 h 1409054"/>
                <a:gd name="connsiteX213" fmla="*/ 2811150 w 3801268"/>
                <a:gd name="connsiteY213" fmla="*/ 290102 h 1409054"/>
                <a:gd name="connsiteX214" fmla="*/ 2932569 w 3801268"/>
                <a:gd name="connsiteY214" fmla="*/ 291216 h 1409054"/>
                <a:gd name="connsiteX215" fmla="*/ 3171985 w 3801268"/>
                <a:gd name="connsiteY215" fmla="*/ 41421 h 1409054"/>
                <a:gd name="connsiteX216" fmla="*/ 3192368 w 3801268"/>
                <a:gd name="connsiteY216" fmla="*/ 0 h 1409054"/>
                <a:gd name="connsiteX217" fmla="*/ 3230475 w 3801268"/>
                <a:gd name="connsiteY217" fmla="*/ 0 h 1409054"/>
                <a:gd name="connsiteX218" fmla="*/ 3202876 w 3801268"/>
                <a:gd name="connsiteY218" fmla="*/ 56379 h 1409054"/>
                <a:gd name="connsiteX219" fmla="*/ 2938755 w 3801268"/>
                <a:gd name="connsiteY219" fmla="*/ 325054 h 1409054"/>
                <a:gd name="connsiteX220" fmla="*/ 2807438 w 3801268"/>
                <a:gd name="connsiteY220" fmla="*/ 324469 h 1409054"/>
                <a:gd name="connsiteX221" fmla="*/ 2652817 w 3801268"/>
                <a:gd name="connsiteY221" fmla="*/ 335177 h 1409054"/>
                <a:gd name="connsiteX222" fmla="*/ 2531851 w 3801268"/>
                <a:gd name="connsiteY222" fmla="*/ 479116 h 1409054"/>
                <a:gd name="connsiteX223" fmla="*/ 2450974 w 3801268"/>
                <a:gd name="connsiteY223" fmla="*/ 600049 h 1409054"/>
                <a:gd name="connsiteX224" fmla="*/ 2096613 w 3801268"/>
                <a:gd name="connsiteY224" fmla="*/ 693496 h 1409054"/>
                <a:gd name="connsiteX225" fmla="*/ 2001424 w 3801268"/>
                <a:gd name="connsiteY225" fmla="*/ 642794 h 1409054"/>
                <a:gd name="connsiteX226" fmla="*/ 1927063 w 3801268"/>
                <a:gd name="connsiteY226" fmla="*/ 601121 h 1409054"/>
                <a:gd name="connsiteX227" fmla="*/ 1282030 w 3801268"/>
                <a:gd name="connsiteY227" fmla="*/ 766226 h 1409054"/>
                <a:gd name="connsiteX228" fmla="*/ 591988 w 3801268"/>
                <a:gd name="connsiteY228" fmla="*/ 901104 h 1409054"/>
                <a:gd name="connsiteX229" fmla="*/ 337357 w 3801268"/>
                <a:gd name="connsiteY229" fmla="*/ 510385 h 1409054"/>
                <a:gd name="connsiteX230" fmla="*/ 322625 w 3801268"/>
                <a:gd name="connsiteY230" fmla="*/ 103153 h 1409054"/>
                <a:gd name="connsiteX231" fmla="*/ 254173 w 3801268"/>
                <a:gd name="connsiteY231" fmla="*/ 0 h 1409054"/>
                <a:gd name="connsiteX232" fmla="*/ 288345 w 3801268"/>
                <a:gd name="connsiteY232" fmla="*/ 0 h 1409054"/>
                <a:gd name="connsiteX233" fmla="*/ 287836 w 3801268"/>
                <a:gd name="connsiteY233" fmla="*/ 47852 h 1409054"/>
                <a:gd name="connsiteX234" fmla="*/ 279221 w 3801268"/>
                <a:gd name="connsiteY234" fmla="*/ 170781 h 1409054"/>
                <a:gd name="connsiteX235" fmla="*/ 293132 w 3801268"/>
                <a:gd name="connsiteY235" fmla="*/ 586808 h 1409054"/>
                <a:gd name="connsiteX236" fmla="*/ 546476 w 3801268"/>
                <a:gd name="connsiteY236" fmla="*/ 979458 h 1409054"/>
                <a:gd name="connsiteX237" fmla="*/ 1236047 w 3801268"/>
                <a:gd name="connsiteY237" fmla="*/ 837721 h 1409054"/>
                <a:gd name="connsiteX238" fmla="*/ 1948220 w 3801268"/>
                <a:gd name="connsiteY238" fmla="*/ 664010 h 1409054"/>
                <a:gd name="connsiteX239" fmla="*/ 2030789 w 3801268"/>
                <a:gd name="connsiteY239" fmla="*/ 710324 h 1409054"/>
                <a:gd name="connsiteX240" fmla="*/ 2125277 w 3801268"/>
                <a:gd name="connsiteY240" fmla="*/ 761133 h 1409054"/>
                <a:gd name="connsiteX241" fmla="*/ 2139506 w 3801268"/>
                <a:gd name="connsiteY241" fmla="*/ 765700 h 1409054"/>
                <a:gd name="connsiteX242" fmla="*/ 2314707 w 3801268"/>
                <a:gd name="connsiteY242" fmla="*/ 764511 h 1409054"/>
                <a:gd name="connsiteX243" fmla="*/ 2463511 w 3801268"/>
                <a:gd name="connsiteY243" fmla="*/ 671217 h 1409054"/>
                <a:gd name="connsiteX244" fmla="*/ 2543275 w 3801268"/>
                <a:gd name="connsiteY244" fmla="*/ 551611 h 1409054"/>
                <a:gd name="connsiteX245" fmla="*/ 2686554 w 3801268"/>
                <a:gd name="connsiteY245" fmla="*/ 384984 h 1409054"/>
                <a:gd name="connsiteX246" fmla="*/ 2868188 w 3801268"/>
                <a:gd name="connsiteY246" fmla="*/ 371214 h 1409054"/>
                <a:gd name="connsiteX247" fmla="*/ 2996454 w 3801268"/>
                <a:gd name="connsiteY247" fmla="*/ 372847 h 1409054"/>
                <a:gd name="connsiteX248" fmla="*/ 3249893 w 3801268"/>
                <a:gd name="connsiteY248" fmla="*/ 109456 h 1409054"/>
                <a:gd name="connsiteX249" fmla="*/ 3286210 w 3801268"/>
                <a:gd name="connsiteY249" fmla="*/ 35700 h 1409054"/>
                <a:gd name="connsiteX250" fmla="*/ 3307247 w 3801268"/>
                <a:gd name="connsiteY250" fmla="*/ 0 h 1409054"/>
                <a:gd name="connsiteX251" fmla="*/ 3344192 w 3801268"/>
                <a:gd name="connsiteY251" fmla="*/ 0 h 1409054"/>
                <a:gd name="connsiteX252" fmla="*/ 3314321 w 3801268"/>
                <a:gd name="connsiteY252" fmla="*/ 51086 h 1409054"/>
                <a:gd name="connsiteX253" fmla="*/ 3278887 w 3801268"/>
                <a:gd name="connsiteY253" fmla="*/ 123124 h 1409054"/>
                <a:gd name="connsiteX254" fmla="*/ 3001115 w 3801268"/>
                <a:gd name="connsiteY254" fmla="*/ 405194 h 1409054"/>
                <a:gd name="connsiteX255" fmla="*/ 2863693 w 3801268"/>
                <a:gd name="connsiteY255" fmla="*/ 404987 h 1409054"/>
                <a:gd name="connsiteX256" fmla="*/ 2700040 w 3801268"/>
                <a:gd name="connsiteY256" fmla="*/ 415808 h 1409054"/>
                <a:gd name="connsiteX257" fmla="*/ 2570578 w 3801268"/>
                <a:gd name="connsiteY257" fmla="*/ 565407 h 1409054"/>
                <a:gd name="connsiteX258" fmla="*/ 2484916 w 3801268"/>
                <a:gd name="connsiteY258" fmla="*/ 692858 h 1409054"/>
                <a:gd name="connsiteX259" fmla="*/ 2112492 w 3801268"/>
                <a:gd name="connsiteY259" fmla="*/ 790566 h 1409054"/>
                <a:gd name="connsiteX260" fmla="*/ 2013591 w 3801268"/>
                <a:gd name="connsiteY260" fmla="*/ 739005 h 1409054"/>
                <a:gd name="connsiteX261" fmla="*/ 1935064 w 3801268"/>
                <a:gd name="connsiteY261" fmla="*/ 694656 h 1409054"/>
                <a:gd name="connsiteX262" fmla="*/ 1254025 w 3801268"/>
                <a:gd name="connsiteY262" fmla="*/ 867983 h 1409054"/>
                <a:gd name="connsiteX263" fmla="*/ 528160 w 3801268"/>
                <a:gd name="connsiteY263" fmla="*/ 1009464 h 1409054"/>
                <a:gd name="connsiteX264" fmla="*/ 260154 w 3801268"/>
                <a:gd name="connsiteY264" fmla="*/ 597010 h 1409054"/>
                <a:gd name="connsiteX265" fmla="*/ 245026 w 3801268"/>
                <a:gd name="connsiteY265" fmla="*/ 169189 h 1409054"/>
                <a:gd name="connsiteX266" fmla="*/ 253607 w 3801268"/>
                <a:gd name="connsiteY266" fmla="*/ 46777 h 1409054"/>
                <a:gd name="connsiteX267" fmla="*/ 179723 w 3801268"/>
                <a:gd name="connsiteY267" fmla="*/ 0 h 1409054"/>
                <a:gd name="connsiteX268" fmla="*/ 212355 w 3801268"/>
                <a:gd name="connsiteY268" fmla="*/ 0 h 1409054"/>
                <a:gd name="connsiteX269" fmla="*/ 211084 w 3801268"/>
                <a:gd name="connsiteY269" fmla="*/ 106974 h 1409054"/>
                <a:gd name="connsiteX270" fmla="*/ 201882 w 3801268"/>
                <a:gd name="connsiteY270" fmla="*/ 235984 h 1409054"/>
                <a:gd name="connsiteX271" fmla="*/ 216003 w 3801268"/>
                <a:gd name="connsiteY271" fmla="*/ 674212 h 1409054"/>
                <a:gd name="connsiteX272" fmla="*/ 481815 w 3801268"/>
                <a:gd name="connsiteY272" fmla="*/ 1088312 h 1409054"/>
                <a:gd name="connsiteX273" fmla="*/ 1207214 w 3801268"/>
                <a:gd name="connsiteY273" fmla="*/ 939971 h 1409054"/>
                <a:gd name="connsiteX274" fmla="*/ 1956016 w 3801268"/>
                <a:gd name="connsiteY274" fmla="*/ 756212 h 1409054"/>
                <a:gd name="connsiteX275" fmla="*/ 2042708 w 3801268"/>
                <a:gd name="connsiteY275" fmla="*/ 805202 h 1409054"/>
                <a:gd name="connsiteX276" fmla="*/ 2142228 w 3801268"/>
                <a:gd name="connsiteY276" fmla="*/ 858978 h 1409054"/>
                <a:gd name="connsiteX277" fmla="*/ 2157694 w 3801268"/>
                <a:gd name="connsiteY277" fmla="*/ 863931 h 1409054"/>
                <a:gd name="connsiteX278" fmla="*/ 2340979 w 3801268"/>
                <a:gd name="connsiteY278" fmla="*/ 862278 h 1409054"/>
                <a:gd name="connsiteX279" fmla="*/ 2496794 w 3801268"/>
                <a:gd name="connsiteY279" fmla="*/ 764920 h 1409054"/>
                <a:gd name="connsiteX280" fmla="*/ 2580642 w 3801268"/>
                <a:gd name="connsiteY280" fmla="*/ 638909 h 1409054"/>
                <a:gd name="connsiteX281" fmla="*/ 2731509 w 3801268"/>
                <a:gd name="connsiteY281" fmla="*/ 465322 h 1409054"/>
                <a:gd name="connsiteX282" fmla="*/ 2922176 w 3801268"/>
                <a:gd name="connsiteY282" fmla="*/ 451435 h 1409054"/>
                <a:gd name="connsiteX283" fmla="*/ 3057370 w 3801268"/>
                <a:gd name="connsiteY283" fmla="*/ 451267 h 1409054"/>
                <a:gd name="connsiteX284" fmla="*/ 3324667 w 3801268"/>
                <a:gd name="connsiteY284" fmla="*/ 174882 h 1409054"/>
                <a:gd name="connsiteX285" fmla="*/ 3406607 w 3801268"/>
                <a:gd name="connsiteY285" fmla="*/ 23770 h 1409054"/>
                <a:gd name="connsiteX286" fmla="*/ 3426050 w 3801268"/>
                <a:gd name="connsiteY286" fmla="*/ 0 h 1409054"/>
                <a:gd name="connsiteX287" fmla="*/ 3469999 w 3801268"/>
                <a:gd name="connsiteY287" fmla="*/ 0 h 1409054"/>
                <a:gd name="connsiteX288" fmla="*/ 3433177 w 3801268"/>
                <a:gd name="connsiteY288" fmla="*/ 45216 h 1409054"/>
                <a:gd name="connsiteX289" fmla="*/ 3354981 w 3801268"/>
                <a:gd name="connsiteY289" fmla="*/ 190656 h 1409054"/>
                <a:gd name="connsiteX290" fmla="*/ 3062938 w 3801268"/>
                <a:gd name="connsiteY290" fmla="*/ 485923 h 1409054"/>
                <a:gd name="connsiteX291" fmla="*/ 2917887 w 3801268"/>
                <a:gd name="connsiteY291" fmla="*/ 484603 h 1409054"/>
                <a:gd name="connsiteX292" fmla="*/ 2744954 w 3801268"/>
                <a:gd name="connsiteY292" fmla="*/ 496141 h 1409054"/>
                <a:gd name="connsiteX293" fmla="*/ 2610172 w 3801268"/>
                <a:gd name="connsiteY293" fmla="*/ 656102 h 1409054"/>
                <a:gd name="connsiteX294" fmla="*/ 2520674 w 3801268"/>
                <a:gd name="connsiteY294" fmla="*/ 789358 h 1409054"/>
                <a:gd name="connsiteX295" fmla="*/ 2129896 w 3801268"/>
                <a:gd name="connsiteY295" fmla="*/ 891233 h 1409054"/>
                <a:gd name="connsiteX296" fmla="*/ 2024603 w 3801268"/>
                <a:gd name="connsiteY296" fmla="*/ 834601 h 1409054"/>
                <a:gd name="connsiteX297" fmla="*/ 1941828 w 3801268"/>
                <a:gd name="connsiteY297" fmla="*/ 787885 h 1409054"/>
                <a:gd name="connsiteX298" fmla="*/ 1224784 w 3801268"/>
                <a:gd name="connsiteY298" fmla="*/ 969432 h 1409054"/>
                <a:gd name="connsiteX299" fmla="*/ 464608 w 3801268"/>
                <a:gd name="connsiteY299" fmla="*/ 1118001 h 1409054"/>
                <a:gd name="connsiteX300" fmla="*/ 184032 w 3801268"/>
                <a:gd name="connsiteY300" fmla="*/ 684405 h 1409054"/>
                <a:gd name="connsiteX301" fmla="*/ 169093 w 3801268"/>
                <a:gd name="connsiteY301" fmla="*/ 234171 h 1409054"/>
                <a:gd name="connsiteX302" fmla="*/ 178266 w 3801268"/>
                <a:gd name="connsiteY302" fmla="*/ 105257 h 1409054"/>
                <a:gd name="connsiteX303" fmla="*/ 99470 w 3801268"/>
                <a:gd name="connsiteY303" fmla="*/ 0 h 1409054"/>
                <a:gd name="connsiteX304" fmla="*/ 131073 w 3801268"/>
                <a:gd name="connsiteY304" fmla="*/ 0 h 1409054"/>
                <a:gd name="connsiteX305" fmla="*/ 134650 w 3801268"/>
                <a:gd name="connsiteY305" fmla="*/ 32764 h 1409054"/>
                <a:gd name="connsiteX306" fmla="*/ 122889 w 3801268"/>
                <a:gd name="connsiteY306" fmla="*/ 302184 h 1409054"/>
                <a:gd name="connsiteX307" fmla="*/ 136821 w 3801268"/>
                <a:gd name="connsiteY307" fmla="*/ 762825 h 1409054"/>
                <a:gd name="connsiteX308" fmla="*/ 415500 w 3801268"/>
                <a:gd name="connsiteY308" fmla="*/ 1198165 h 1409054"/>
                <a:gd name="connsiteX309" fmla="*/ 1176723 w 3801268"/>
                <a:gd name="connsiteY309" fmla="*/ 1043219 h 1409054"/>
                <a:gd name="connsiteX310" fmla="*/ 1961707 w 3801268"/>
                <a:gd name="connsiteY310" fmla="*/ 851639 h 1409054"/>
                <a:gd name="connsiteX311" fmla="*/ 2052400 w 3801268"/>
                <a:gd name="connsiteY311" fmla="*/ 902903 h 1409054"/>
                <a:gd name="connsiteX312" fmla="*/ 2156952 w 3801268"/>
                <a:gd name="connsiteY312" fmla="*/ 959644 h 1409054"/>
                <a:gd name="connsiteX313" fmla="*/ 2173614 w 3801268"/>
                <a:gd name="connsiteY313" fmla="*/ 964986 h 1409054"/>
                <a:gd name="connsiteX314" fmla="*/ 2529706 w 3801268"/>
                <a:gd name="connsiteY314" fmla="*/ 861020 h 1409054"/>
                <a:gd name="connsiteX315" fmla="*/ 2618090 w 3801268"/>
                <a:gd name="connsiteY315" fmla="*/ 729093 h 1409054"/>
                <a:gd name="connsiteX316" fmla="*/ 2777206 w 3801268"/>
                <a:gd name="connsiteY316" fmla="*/ 545412 h 1409054"/>
                <a:gd name="connsiteX317" fmla="*/ 2976905 w 3801268"/>
                <a:gd name="connsiteY317" fmla="*/ 531415 h 1409054"/>
                <a:gd name="connsiteX318" fmla="*/ 3118987 w 3801268"/>
                <a:gd name="connsiteY318" fmla="*/ 533787 h 1409054"/>
                <a:gd name="connsiteX319" fmla="*/ 3399894 w 3801268"/>
                <a:gd name="connsiteY319" fmla="*/ 244008 h 1409054"/>
                <a:gd name="connsiteX320" fmla="*/ 3541832 w 3801268"/>
                <a:gd name="connsiteY320" fmla="*/ 17866 h 1409054"/>
                <a:gd name="connsiteX321" fmla="*/ 3565647 w 3801268"/>
                <a:gd name="connsiteY321" fmla="*/ 0 h 1409054"/>
                <a:gd name="connsiteX322" fmla="*/ 3623826 w 3801268"/>
                <a:gd name="connsiteY322" fmla="*/ 0 h 1409054"/>
                <a:gd name="connsiteX323" fmla="*/ 3564436 w 3801268"/>
                <a:gd name="connsiteY323" fmla="*/ 44844 h 1409054"/>
                <a:gd name="connsiteX324" fmla="*/ 3430744 w 3801268"/>
                <a:gd name="connsiteY324" fmla="*/ 260278 h 1409054"/>
                <a:gd name="connsiteX325" fmla="*/ 3124927 w 3801268"/>
                <a:gd name="connsiteY325" fmla="*/ 569242 h 1409054"/>
                <a:gd name="connsiteX326" fmla="*/ 2973029 w 3801268"/>
                <a:gd name="connsiteY326" fmla="*/ 567402 h 1409054"/>
                <a:gd name="connsiteX327" fmla="*/ 2791187 w 3801268"/>
                <a:gd name="connsiteY327" fmla="*/ 578752 h 1409054"/>
                <a:gd name="connsiteX328" fmla="*/ 2649518 w 3801268"/>
                <a:gd name="connsiteY328" fmla="*/ 746571 h 1409054"/>
                <a:gd name="connsiteX329" fmla="*/ 2556267 w 3801268"/>
                <a:gd name="connsiteY329" fmla="*/ 884311 h 1409054"/>
                <a:gd name="connsiteX330" fmla="*/ 2147095 w 3801268"/>
                <a:gd name="connsiteY330" fmla="*/ 990352 h 1409054"/>
                <a:gd name="connsiteX331" fmla="*/ 2036770 w 3801268"/>
                <a:gd name="connsiteY331" fmla="*/ 930756 h 1409054"/>
                <a:gd name="connsiteX332" fmla="*/ 1949829 w 3801268"/>
                <a:gd name="connsiteY332" fmla="*/ 881365 h 1409054"/>
                <a:gd name="connsiteX333" fmla="*/ 1196685 w 3801268"/>
                <a:gd name="connsiteY333" fmla="*/ 1070430 h 1409054"/>
                <a:gd name="connsiteX334" fmla="*/ 399168 w 3801268"/>
                <a:gd name="connsiteY334" fmla="*/ 1225119 h 1409054"/>
                <a:gd name="connsiteX335" fmla="*/ 106128 w 3801268"/>
                <a:gd name="connsiteY335" fmla="*/ 770072 h 1409054"/>
                <a:gd name="connsiteX336" fmla="*/ 90979 w 3801268"/>
                <a:gd name="connsiteY336" fmla="*/ 297634 h 1409054"/>
                <a:gd name="connsiteX337" fmla="*/ 102939 w 3801268"/>
                <a:gd name="connsiteY337" fmla="*/ 32011 h 1409054"/>
                <a:gd name="connsiteX338" fmla="*/ 17748 w 3801268"/>
                <a:gd name="connsiteY338" fmla="*/ 0 h 1409054"/>
                <a:gd name="connsiteX339" fmla="*/ 49951 w 3801268"/>
                <a:gd name="connsiteY339" fmla="*/ 0 h 1409054"/>
                <a:gd name="connsiteX340" fmla="*/ 58918 w 3801268"/>
                <a:gd name="connsiteY340" fmla="*/ 84012 h 1409054"/>
                <a:gd name="connsiteX341" fmla="*/ 46297 w 3801268"/>
                <a:gd name="connsiteY341" fmla="*/ 366112 h 1409054"/>
                <a:gd name="connsiteX342" fmla="*/ 60345 w 3801268"/>
                <a:gd name="connsiteY342" fmla="*/ 849264 h 1409054"/>
                <a:gd name="connsiteX343" fmla="*/ 351892 w 3801268"/>
                <a:gd name="connsiteY343" fmla="*/ 1305841 h 1409054"/>
                <a:gd name="connsiteX344" fmla="*/ 1148638 w 3801268"/>
                <a:gd name="connsiteY344" fmla="*/ 1144196 h 1409054"/>
                <a:gd name="connsiteX345" fmla="*/ 1969668 w 3801268"/>
                <a:gd name="connsiteY345" fmla="*/ 944394 h 1409054"/>
                <a:gd name="connsiteX346" fmla="*/ 2064445 w 3801268"/>
                <a:gd name="connsiteY346" fmla="*/ 998330 h 1409054"/>
                <a:gd name="connsiteX347" fmla="*/ 2174192 w 3801268"/>
                <a:gd name="connsiteY347" fmla="*/ 1057733 h 1409054"/>
                <a:gd name="connsiteX348" fmla="*/ 2192340 w 3801268"/>
                <a:gd name="connsiteY348" fmla="*/ 1063566 h 1409054"/>
                <a:gd name="connsiteX349" fmla="*/ 2565260 w 3801268"/>
                <a:gd name="connsiteY349" fmla="*/ 954946 h 1409054"/>
                <a:gd name="connsiteX350" fmla="*/ 2657644 w 3801268"/>
                <a:gd name="connsiteY350" fmla="*/ 816914 h 1409054"/>
                <a:gd name="connsiteX351" fmla="*/ 2822204 w 3801268"/>
                <a:gd name="connsiteY351" fmla="*/ 626600 h 1409054"/>
                <a:gd name="connsiteX352" fmla="*/ 3030770 w 3801268"/>
                <a:gd name="connsiteY352" fmla="*/ 612090 h 1409054"/>
                <a:gd name="connsiteX353" fmla="*/ 3180070 w 3801268"/>
                <a:gd name="connsiteY353" fmla="*/ 614773 h 1409054"/>
                <a:gd name="connsiteX354" fmla="*/ 3475040 w 3801268"/>
                <a:gd name="connsiteY354" fmla="*/ 311392 h 1409054"/>
                <a:gd name="connsiteX355" fmla="*/ 3697959 w 3801268"/>
                <a:gd name="connsiteY355" fmla="*/ 19408 h 1409054"/>
                <a:gd name="connsiteX356" fmla="*/ 3732281 w 3801268"/>
                <a:gd name="connsiteY356" fmla="*/ 0 h 1409054"/>
                <a:gd name="connsiteX357" fmla="*/ 3801268 w 3801268"/>
                <a:gd name="connsiteY357" fmla="*/ 0 h 1409054"/>
                <a:gd name="connsiteX358" fmla="*/ 3798174 w 3801268"/>
                <a:gd name="connsiteY358" fmla="*/ 1918 h 1409054"/>
                <a:gd name="connsiteX359" fmla="*/ 3713714 w 3801268"/>
                <a:gd name="connsiteY359" fmla="*/ 49295 h 1409054"/>
                <a:gd name="connsiteX360" fmla="*/ 3505024 w 3801268"/>
                <a:gd name="connsiteY360" fmla="*/ 326061 h 1409054"/>
                <a:gd name="connsiteX361" fmla="*/ 3185432 w 3801268"/>
                <a:gd name="connsiteY361" fmla="*/ 648021 h 1409054"/>
                <a:gd name="connsiteX362" fmla="*/ 3026274 w 3801268"/>
                <a:gd name="connsiteY362" fmla="*/ 645864 h 1409054"/>
                <a:gd name="connsiteX363" fmla="*/ 2835690 w 3801268"/>
                <a:gd name="connsiteY363" fmla="*/ 657422 h 1409054"/>
                <a:gd name="connsiteX364" fmla="*/ 2686844 w 3801268"/>
                <a:gd name="connsiteY364" fmla="*/ 833002 h 1409054"/>
                <a:gd name="connsiteX365" fmla="*/ 2588933 w 3801268"/>
                <a:gd name="connsiteY365" fmla="*/ 978978 h 1409054"/>
                <a:gd name="connsiteX366" fmla="*/ 2161201 w 3801268"/>
                <a:gd name="connsiteY366" fmla="*/ 1088783 h 1409054"/>
                <a:gd name="connsiteX367" fmla="*/ 2047618 w 3801268"/>
                <a:gd name="connsiteY367" fmla="*/ 1026806 h 1409054"/>
                <a:gd name="connsiteX368" fmla="*/ 1956470 w 3801268"/>
                <a:gd name="connsiteY368" fmla="*/ 975044 h 1409054"/>
                <a:gd name="connsiteX369" fmla="*/ 1168101 w 3801268"/>
                <a:gd name="connsiteY369" fmla="*/ 1171917 h 1409054"/>
                <a:gd name="connsiteX370" fmla="*/ 334859 w 3801268"/>
                <a:gd name="connsiteY370" fmla="*/ 1332906 h 1409054"/>
                <a:gd name="connsiteX371" fmla="*/ 28947 w 3801268"/>
                <a:gd name="connsiteY371" fmla="*/ 856618 h 1409054"/>
                <a:gd name="connsiteX372" fmla="*/ 13683 w 3801268"/>
                <a:gd name="connsiteY372" fmla="*/ 361668 h 1409054"/>
                <a:gd name="connsiteX373" fmla="*/ 26683 w 3801268"/>
                <a:gd name="connsiteY373" fmla="*/ 83594 h 140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Lst>
              <a:rect l="l" t="t" r="r" b="b"/>
              <a:pathLst>
                <a:path w="3801268" h="1409054">
                  <a:moveTo>
                    <a:pt x="2563027" y="0"/>
                  </a:moveTo>
                  <a:lnTo>
                    <a:pt x="2692393" y="0"/>
                  </a:lnTo>
                  <a:lnTo>
                    <a:pt x="2690059" y="935"/>
                  </a:lnTo>
                  <a:cubicBezTo>
                    <a:pt x="2655828" y="5993"/>
                    <a:pt x="2621060" y="6116"/>
                    <a:pt x="2586828" y="1315"/>
                  </a:cubicBezTo>
                  <a:close/>
                  <a:moveTo>
                    <a:pt x="1983397" y="0"/>
                  </a:moveTo>
                  <a:lnTo>
                    <a:pt x="2109199" y="0"/>
                  </a:lnTo>
                  <a:lnTo>
                    <a:pt x="2108451" y="342"/>
                  </a:lnTo>
                  <a:cubicBezTo>
                    <a:pt x="2069311" y="12016"/>
                    <a:pt x="2027738" y="12457"/>
                    <a:pt x="1988391" y="1616"/>
                  </a:cubicBezTo>
                  <a:close/>
                  <a:moveTo>
                    <a:pt x="1062980" y="0"/>
                  </a:moveTo>
                  <a:lnTo>
                    <a:pt x="1111606" y="0"/>
                  </a:lnTo>
                  <a:lnTo>
                    <a:pt x="1122552" y="8505"/>
                  </a:lnTo>
                  <a:cubicBezTo>
                    <a:pt x="1181801" y="44309"/>
                    <a:pt x="1242784" y="43020"/>
                    <a:pt x="1304506" y="23060"/>
                  </a:cubicBezTo>
                  <a:lnTo>
                    <a:pt x="1356014" y="0"/>
                  </a:lnTo>
                  <a:lnTo>
                    <a:pt x="1430236" y="0"/>
                  </a:lnTo>
                  <a:lnTo>
                    <a:pt x="1412025" y="10892"/>
                  </a:lnTo>
                  <a:cubicBezTo>
                    <a:pt x="1312439" y="65124"/>
                    <a:pt x="1210674" y="96769"/>
                    <a:pt x="1107617" y="34229"/>
                  </a:cubicBezTo>
                  <a:close/>
                  <a:moveTo>
                    <a:pt x="919514" y="0"/>
                  </a:moveTo>
                  <a:lnTo>
                    <a:pt x="957961" y="0"/>
                  </a:lnTo>
                  <a:lnTo>
                    <a:pt x="973363" y="27555"/>
                  </a:lnTo>
                  <a:cubicBezTo>
                    <a:pt x="998521" y="64567"/>
                    <a:pt x="1028049" y="93423"/>
                    <a:pt x="1061718" y="113799"/>
                  </a:cubicBezTo>
                  <a:cubicBezTo>
                    <a:pt x="1192755" y="193127"/>
                    <a:pt x="1329983" y="109754"/>
                    <a:pt x="1465896" y="25282"/>
                  </a:cubicBezTo>
                  <a:lnTo>
                    <a:pt x="1508197" y="0"/>
                  </a:lnTo>
                  <a:lnTo>
                    <a:pt x="1574825" y="0"/>
                  </a:lnTo>
                  <a:lnTo>
                    <a:pt x="1484171" y="54632"/>
                  </a:lnTo>
                  <a:cubicBezTo>
                    <a:pt x="1341564" y="143324"/>
                    <a:pt x="1194054" y="234799"/>
                    <a:pt x="1044808" y="143587"/>
                  </a:cubicBezTo>
                  <a:cubicBezTo>
                    <a:pt x="1007202" y="121443"/>
                    <a:pt x="974657" y="89774"/>
                    <a:pt x="947131" y="49360"/>
                  </a:cubicBezTo>
                  <a:close/>
                  <a:moveTo>
                    <a:pt x="804851" y="0"/>
                  </a:moveTo>
                  <a:lnTo>
                    <a:pt x="841531" y="0"/>
                  </a:lnTo>
                  <a:lnTo>
                    <a:pt x="863521" y="59134"/>
                  </a:lnTo>
                  <a:cubicBezTo>
                    <a:pt x="897189" y="133265"/>
                    <a:pt x="941794" y="187656"/>
                    <a:pt x="996777" y="221417"/>
                  </a:cubicBezTo>
                  <a:cubicBezTo>
                    <a:pt x="1139680" y="311602"/>
                    <a:pt x="1288085" y="219403"/>
                    <a:pt x="1435690" y="127623"/>
                  </a:cubicBezTo>
                  <a:cubicBezTo>
                    <a:pt x="1509492" y="81733"/>
                    <a:pt x="1584594" y="35171"/>
                    <a:pt x="1661281" y="8614"/>
                  </a:cubicBezTo>
                  <a:lnTo>
                    <a:pt x="1692715" y="0"/>
                  </a:lnTo>
                  <a:lnTo>
                    <a:pt x="1864904" y="0"/>
                  </a:lnTo>
                  <a:lnTo>
                    <a:pt x="1896379" y="9634"/>
                  </a:lnTo>
                  <a:cubicBezTo>
                    <a:pt x="1914732" y="17955"/>
                    <a:pt x="1932549" y="27377"/>
                    <a:pt x="1949747" y="37842"/>
                  </a:cubicBezTo>
                  <a:cubicBezTo>
                    <a:pt x="1968637" y="49823"/>
                    <a:pt x="1988598" y="59950"/>
                    <a:pt x="2009426" y="68088"/>
                  </a:cubicBezTo>
                  <a:lnTo>
                    <a:pt x="2014581" y="69738"/>
                  </a:lnTo>
                  <a:cubicBezTo>
                    <a:pt x="2050752" y="79293"/>
                    <a:pt x="2088902" y="78522"/>
                    <a:pt x="2124742" y="67520"/>
                  </a:cubicBezTo>
                  <a:cubicBezTo>
                    <a:pt x="2160582" y="56518"/>
                    <a:pt x="2192669" y="35720"/>
                    <a:pt x="2217456" y="7454"/>
                  </a:cubicBezTo>
                  <a:lnTo>
                    <a:pt x="2222354" y="0"/>
                  </a:lnTo>
                  <a:lnTo>
                    <a:pt x="2262534" y="0"/>
                  </a:lnTo>
                  <a:lnTo>
                    <a:pt x="2241996" y="30770"/>
                  </a:lnTo>
                  <a:cubicBezTo>
                    <a:pt x="2212012" y="64377"/>
                    <a:pt x="2173120" y="88716"/>
                    <a:pt x="2129897" y="100913"/>
                  </a:cubicBezTo>
                  <a:cubicBezTo>
                    <a:pt x="2086633" y="113111"/>
                    <a:pt x="2040895" y="112665"/>
                    <a:pt x="1997960" y="99626"/>
                  </a:cubicBezTo>
                  <a:cubicBezTo>
                    <a:pt x="1975318" y="90611"/>
                    <a:pt x="1953500" y="79565"/>
                    <a:pt x="1932796" y="66620"/>
                  </a:cubicBezTo>
                  <a:cubicBezTo>
                    <a:pt x="1916876" y="56691"/>
                    <a:pt x="1900338" y="47797"/>
                    <a:pt x="1883305" y="39980"/>
                  </a:cubicBezTo>
                  <a:cubicBezTo>
                    <a:pt x="1739069" y="-21109"/>
                    <a:pt x="1594162" y="68518"/>
                    <a:pt x="1454051" y="155661"/>
                  </a:cubicBezTo>
                  <a:cubicBezTo>
                    <a:pt x="1299447" y="251568"/>
                    <a:pt x="1140051" y="350964"/>
                    <a:pt x="978865" y="251216"/>
                  </a:cubicBezTo>
                  <a:cubicBezTo>
                    <a:pt x="919174" y="214183"/>
                    <a:pt x="869908" y="155215"/>
                    <a:pt x="833196" y="75563"/>
                  </a:cubicBezTo>
                  <a:close/>
                  <a:moveTo>
                    <a:pt x="708992" y="0"/>
                  </a:moveTo>
                  <a:lnTo>
                    <a:pt x="742359" y="0"/>
                  </a:lnTo>
                  <a:lnTo>
                    <a:pt x="755863" y="65494"/>
                  </a:lnTo>
                  <a:cubicBezTo>
                    <a:pt x="793056" y="191820"/>
                    <a:pt x="852306" y="280618"/>
                    <a:pt x="931888" y="329999"/>
                  </a:cubicBezTo>
                  <a:cubicBezTo>
                    <a:pt x="1087020" y="426793"/>
                    <a:pt x="1242618" y="329864"/>
                    <a:pt x="1406909" y="227679"/>
                  </a:cubicBezTo>
                  <a:cubicBezTo>
                    <a:pt x="1566899" y="127467"/>
                    <a:pt x="1730705" y="26804"/>
                    <a:pt x="1903637" y="101469"/>
                  </a:cubicBezTo>
                  <a:cubicBezTo>
                    <a:pt x="1923227" y="110475"/>
                    <a:pt x="1942199" y="120722"/>
                    <a:pt x="1960511" y="132157"/>
                  </a:cubicBezTo>
                  <a:cubicBezTo>
                    <a:pt x="1980968" y="145333"/>
                    <a:pt x="2002620" y="156554"/>
                    <a:pt x="2025180" y="165669"/>
                  </a:cubicBezTo>
                  <a:lnTo>
                    <a:pt x="2031532" y="167712"/>
                  </a:lnTo>
                  <a:cubicBezTo>
                    <a:pt x="2070836" y="178443"/>
                    <a:pt x="2112368" y="177948"/>
                    <a:pt x="2151508" y="166277"/>
                  </a:cubicBezTo>
                  <a:cubicBezTo>
                    <a:pt x="2190606" y="154612"/>
                    <a:pt x="2225745" y="132237"/>
                    <a:pt x="2252965" y="101664"/>
                  </a:cubicBezTo>
                  <a:cubicBezTo>
                    <a:pt x="2274701" y="76522"/>
                    <a:pt x="2293013" y="48550"/>
                    <a:pt x="2307365" y="18513"/>
                  </a:cubicBezTo>
                  <a:lnTo>
                    <a:pt x="2318644" y="0"/>
                  </a:lnTo>
                  <a:lnTo>
                    <a:pt x="2357046" y="0"/>
                  </a:lnTo>
                  <a:lnTo>
                    <a:pt x="2336153" y="34808"/>
                  </a:lnTo>
                  <a:cubicBezTo>
                    <a:pt x="2320233" y="67483"/>
                    <a:pt x="2300024" y="97886"/>
                    <a:pt x="2276103" y="125199"/>
                  </a:cubicBezTo>
                  <a:cubicBezTo>
                    <a:pt x="2243810" y="161319"/>
                    <a:pt x="2201865" y="187393"/>
                    <a:pt x="2155302" y="200318"/>
                  </a:cubicBezTo>
                  <a:cubicBezTo>
                    <a:pt x="2108739" y="213247"/>
                    <a:pt x="2059495" y="212483"/>
                    <a:pt x="2013426" y="198123"/>
                  </a:cubicBezTo>
                  <a:cubicBezTo>
                    <a:pt x="1989010" y="188234"/>
                    <a:pt x="1965501" y="176197"/>
                    <a:pt x="1943189" y="162152"/>
                  </a:cubicBezTo>
                  <a:cubicBezTo>
                    <a:pt x="1926032" y="151331"/>
                    <a:pt x="1908174" y="141674"/>
                    <a:pt x="1889738" y="133238"/>
                  </a:cubicBezTo>
                  <a:cubicBezTo>
                    <a:pt x="1734087" y="65123"/>
                    <a:pt x="1576790" y="163182"/>
                    <a:pt x="1426092" y="257322"/>
                  </a:cubicBezTo>
                  <a:cubicBezTo>
                    <a:pt x="1259795" y="360538"/>
                    <a:pt x="1088105" y="467055"/>
                    <a:pt x="915082" y="359483"/>
                  </a:cubicBezTo>
                  <a:cubicBezTo>
                    <a:pt x="828216" y="305753"/>
                    <a:pt x="764177" y="210044"/>
                    <a:pt x="724196" y="75783"/>
                  </a:cubicBezTo>
                  <a:cubicBezTo>
                    <a:pt x="717285" y="52096"/>
                    <a:pt x="712482" y="28017"/>
                    <a:pt x="709263" y="3682"/>
                  </a:cubicBezTo>
                  <a:close/>
                  <a:moveTo>
                    <a:pt x="624723" y="0"/>
                  </a:moveTo>
                  <a:lnTo>
                    <a:pt x="658962" y="0"/>
                  </a:lnTo>
                  <a:lnTo>
                    <a:pt x="658857" y="2524"/>
                  </a:lnTo>
                  <a:cubicBezTo>
                    <a:pt x="659661" y="54060"/>
                    <a:pt x="664892" y="104542"/>
                    <a:pt x="678870" y="152468"/>
                  </a:cubicBezTo>
                  <a:cubicBezTo>
                    <a:pt x="718274" y="289569"/>
                    <a:pt x="782110" y="384872"/>
                    <a:pt x="867763" y="438214"/>
                  </a:cubicBezTo>
                  <a:cubicBezTo>
                    <a:pt x="1034728" y="542833"/>
                    <a:pt x="1201432" y="440418"/>
                    <a:pt x="1378814" y="329694"/>
                  </a:cubicBezTo>
                  <a:cubicBezTo>
                    <a:pt x="1549610" y="223895"/>
                    <a:pt x="1726394" y="113984"/>
                    <a:pt x="1911514" y="195259"/>
                  </a:cubicBezTo>
                  <a:cubicBezTo>
                    <a:pt x="1932713" y="205255"/>
                    <a:pt x="1953293" y="216458"/>
                    <a:pt x="1973172" y="228813"/>
                  </a:cubicBezTo>
                  <a:cubicBezTo>
                    <a:pt x="1995155" y="243007"/>
                    <a:pt x="2018416" y="255086"/>
                    <a:pt x="2042667" y="264896"/>
                  </a:cubicBezTo>
                  <a:lnTo>
                    <a:pt x="2050256" y="267325"/>
                  </a:lnTo>
                  <a:cubicBezTo>
                    <a:pt x="2092324" y="278479"/>
                    <a:pt x="2136660" y="277763"/>
                    <a:pt x="2178398" y="265258"/>
                  </a:cubicBezTo>
                  <a:cubicBezTo>
                    <a:pt x="2220177" y="252752"/>
                    <a:pt x="2257708" y="228941"/>
                    <a:pt x="2286908" y="196439"/>
                  </a:cubicBezTo>
                  <a:cubicBezTo>
                    <a:pt x="2310252" y="169399"/>
                    <a:pt x="2329966" y="139425"/>
                    <a:pt x="2345556" y="107281"/>
                  </a:cubicBezTo>
                  <a:cubicBezTo>
                    <a:pt x="2365353" y="69861"/>
                    <a:pt x="2386031" y="31408"/>
                    <a:pt x="2417578" y="3765"/>
                  </a:cubicBezTo>
                  <a:lnTo>
                    <a:pt x="2423248" y="0"/>
                  </a:lnTo>
                  <a:lnTo>
                    <a:pt x="2517587" y="0"/>
                  </a:lnTo>
                  <a:lnTo>
                    <a:pt x="2468007" y="10770"/>
                  </a:lnTo>
                  <a:cubicBezTo>
                    <a:pt x="2425073" y="31189"/>
                    <a:pt x="2401069" y="75802"/>
                    <a:pt x="2375292" y="122862"/>
                  </a:cubicBezTo>
                  <a:cubicBezTo>
                    <a:pt x="2358300" y="157889"/>
                    <a:pt x="2336606" y="190424"/>
                    <a:pt x="2310871" y="219561"/>
                  </a:cubicBezTo>
                  <a:cubicBezTo>
                    <a:pt x="2276309" y="258262"/>
                    <a:pt x="2231395" y="286152"/>
                    <a:pt x="2181533" y="299882"/>
                  </a:cubicBezTo>
                  <a:cubicBezTo>
                    <a:pt x="2131670" y="313610"/>
                    <a:pt x="2078961" y="312594"/>
                    <a:pt x="2029717" y="296957"/>
                  </a:cubicBezTo>
                  <a:cubicBezTo>
                    <a:pt x="2003445" y="286388"/>
                    <a:pt x="1978245" y="273349"/>
                    <a:pt x="1954448" y="258020"/>
                  </a:cubicBezTo>
                  <a:cubicBezTo>
                    <a:pt x="1936136" y="246568"/>
                    <a:pt x="1917206" y="236217"/>
                    <a:pt x="1897656" y="227030"/>
                  </a:cubicBezTo>
                  <a:cubicBezTo>
                    <a:pt x="1729385" y="153516"/>
                    <a:pt x="1559781" y="257685"/>
                    <a:pt x="1396384" y="359152"/>
                  </a:cubicBezTo>
                  <a:cubicBezTo>
                    <a:pt x="1218400" y="469682"/>
                    <a:pt x="1034616" y="583718"/>
                    <a:pt x="848445" y="468233"/>
                  </a:cubicBezTo>
                  <a:cubicBezTo>
                    <a:pt x="756519" y="410527"/>
                    <a:pt x="687989" y="308013"/>
                    <a:pt x="645905" y="163681"/>
                  </a:cubicBezTo>
                  <a:cubicBezTo>
                    <a:pt x="631045" y="112787"/>
                    <a:pt x="625465" y="60011"/>
                    <a:pt x="624468" y="6737"/>
                  </a:cubicBezTo>
                  <a:close/>
                  <a:moveTo>
                    <a:pt x="549915" y="0"/>
                  </a:moveTo>
                  <a:lnTo>
                    <a:pt x="583245" y="0"/>
                  </a:lnTo>
                  <a:lnTo>
                    <a:pt x="579960" y="79257"/>
                  </a:lnTo>
                  <a:cubicBezTo>
                    <a:pt x="580748" y="134350"/>
                    <a:pt x="586190" y="188591"/>
                    <a:pt x="601007" y="240142"/>
                  </a:cubicBezTo>
                  <a:cubicBezTo>
                    <a:pt x="643211" y="386189"/>
                    <a:pt x="711143" y="489516"/>
                    <a:pt x="802768" y="547128"/>
                  </a:cubicBezTo>
                  <a:cubicBezTo>
                    <a:pt x="981569" y="659572"/>
                    <a:pt x="1160259" y="548931"/>
                    <a:pt x="1349342" y="431903"/>
                  </a:cubicBezTo>
                  <a:cubicBezTo>
                    <a:pt x="1531830" y="318792"/>
                    <a:pt x="1720913" y="201765"/>
                    <a:pt x="1918072" y="289252"/>
                  </a:cubicBezTo>
                  <a:cubicBezTo>
                    <a:pt x="1940797" y="299728"/>
                    <a:pt x="1962820" y="311730"/>
                    <a:pt x="1983978" y="325173"/>
                  </a:cubicBezTo>
                  <a:cubicBezTo>
                    <a:pt x="2007528" y="340485"/>
                    <a:pt x="2032521" y="353559"/>
                    <a:pt x="2058504" y="364217"/>
                  </a:cubicBezTo>
                  <a:lnTo>
                    <a:pt x="2067578" y="367135"/>
                  </a:lnTo>
                  <a:cubicBezTo>
                    <a:pt x="2112698" y="379024"/>
                    <a:pt x="2160251" y="378207"/>
                    <a:pt x="2205000" y="364779"/>
                  </a:cubicBezTo>
                  <a:cubicBezTo>
                    <a:pt x="2249749" y="351348"/>
                    <a:pt x="2289961" y="325821"/>
                    <a:pt x="2321305" y="290992"/>
                  </a:cubicBezTo>
                  <a:cubicBezTo>
                    <a:pt x="2346917" y="262526"/>
                    <a:pt x="2368405" y="230585"/>
                    <a:pt x="2385150" y="196115"/>
                  </a:cubicBezTo>
                  <a:cubicBezTo>
                    <a:pt x="2414185" y="143061"/>
                    <a:pt x="2444127" y="88279"/>
                    <a:pt x="2500465" y="61432"/>
                  </a:cubicBezTo>
                  <a:cubicBezTo>
                    <a:pt x="2546987" y="43871"/>
                    <a:pt x="2597345" y="39403"/>
                    <a:pt x="2646095" y="48511"/>
                  </a:cubicBezTo>
                  <a:cubicBezTo>
                    <a:pt x="2679501" y="52987"/>
                    <a:pt x="2713362" y="52566"/>
                    <a:pt x="2746645" y="47261"/>
                  </a:cubicBezTo>
                  <a:cubicBezTo>
                    <a:pt x="2774009" y="41798"/>
                    <a:pt x="2797216" y="32001"/>
                    <a:pt x="2817349" y="18869"/>
                  </a:cubicBezTo>
                  <a:lnTo>
                    <a:pt x="2837719" y="0"/>
                  </a:lnTo>
                  <a:lnTo>
                    <a:pt x="2889791" y="0"/>
                  </a:lnTo>
                  <a:lnTo>
                    <a:pt x="2833690" y="51104"/>
                  </a:lnTo>
                  <a:cubicBezTo>
                    <a:pt x="2810618" y="65992"/>
                    <a:pt x="2783867" y="77335"/>
                    <a:pt x="2752213" y="83939"/>
                  </a:cubicBezTo>
                  <a:cubicBezTo>
                    <a:pt x="2715630" y="89343"/>
                    <a:pt x="2678512" y="89499"/>
                    <a:pt x="2641929" y="84400"/>
                  </a:cubicBezTo>
                  <a:cubicBezTo>
                    <a:pt x="2599242" y="76047"/>
                    <a:pt x="2555071" y="79351"/>
                    <a:pt x="2514034" y="93968"/>
                  </a:cubicBezTo>
                  <a:cubicBezTo>
                    <a:pt x="2467594" y="115946"/>
                    <a:pt x="2441611" y="163617"/>
                    <a:pt x="2414349" y="214223"/>
                  </a:cubicBezTo>
                  <a:cubicBezTo>
                    <a:pt x="2396244" y="251445"/>
                    <a:pt x="2373148" y="286001"/>
                    <a:pt x="2345680" y="316937"/>
                  </a:cubicBezTo>
                  <a:cubicBezTo>
                    <a:pt x="2309056" y="358229"/>
                    <a:pt x="2261255" y="387901"/>
                    <a:pt x="2208093" y="402301"/>
                  </a:cubicBezTo>
                  <a:cubicBezTo>
                    <a:pt x="2154972" y="416703"/>
                    <a:pt x="2098881" y="415201"/>
                    <a:pt x="2046667" y="397982"/>
                  </a:cubicBezTo>
                  <a:cubicBezTo>
                    <a:pt x="2018581" y="386729"/>
                    <a:pt x="1991691" y="372696"/>
                    <a:pt x="1966367" y="356079"/>
                  </a:cubicBezTo>
                  <a:cubicBezTo>
                    <a:pt x="1946406" y="343613"/>
                    <a:pt x="1925743" y="332276"/>
                    <a:pt x="1904503" y="322124"/>
                  </a:cubicBezTo>
                  <a:cubicBezTo>
                    <a:pt x="1723503" y="241502"/>
                    <a:pt x="1542120" y="354296"/>
                    <a:pt x="1367225" y="462471"/>
                  </a:cubicBezTo>
                  <a:cubicBezTo>
                    <a:pt x="1177841" y="579399"/>
                    <a:pt x="981565" y="701162"/>
                    <a:pt x="784762" y="577229"/>
                  </a:cubicBezTo>
                  <a:cubicBezTo>
                    <a:pt x="685951" y="514967"/>
                    <a:pt x="613034" y="405338"/>
                    <a:pt x="568536" y="250841"/>
                  </a:cubicBezTo>
                  <a:cubicBezTo>
                    <a:pt x="553082" y="195564"/>
                    <a:pt x="547366" y="138803"/>
                    <a:pt x="546509" y="81717"/>
                  </a:cubicBezTo>
                  <a:close/>
                  <a:moveTo>
                    <a:pt x="475378" y="0"/>
                  </a:moveTo>
                  <a:lnTo>
                    <a:pt x="510734" y="0"/>
                  </a:lnTo>
                  <a:lnTo>
                    <a:pt x="503843" y="155081"/>
                  </a:lnTo>
                  <a:cubicBezTo>
                    <a:pt x="504489" y="213861"/>
                    <a:pt x="510091" y="271760"/>
                    <a:pt x="525698" y="327087"/>
                  </a:cubicBezTo>
                  <a:cubicBezTo>
                    <a:pt x="570311" y="483298"/>
                    <a:pt x="642635" y="593742"/>
                    <a:pt x="740327" y="655310"/>
                  </a:cubicBezTo>
                  <a:cubicBezTo>
                    <a:pt x="930978" y="776594"/>
                    <a:pt x="1121153" y="658238"/>
                    <a:pt x="1322729" y="533486"/>
                  </a:cubicBezTo>
                  <a:cubicBezTo>
                    <a:pt x="1517112" y="413464"/>
                    <a:pt x="1717487" y="289324"/>
                    <a:pt x="1927476" y="382612"/>
                  </a:cubicBezTo>
                  <a:cubicBezTo>
                    <a:pt x="1951562" y="394095"/>
                    <a:pt x="1974947" y="406982"/>
                    <a:pt x="1997507" y="421206"/>
                  </a:cubicBezTo>
                  <a:cubicBezTo>
                    <a:pt x="2022665" y="437708"/>
                    <a:pt x="2049267" y="451873"/>
                    <a:pt x="2077024" y="463523"/>
                  </a:cubicBezTo>
                  <a:lnTo>
                    <a:pt x="2087293" y="466827"/>
                  </a:lnTo>
                  <a:cubicBezTo>
                    <a:pt x="2135382" y="479776"/>
                    <a:pt x="2186153" y="479091"/>
                    <a:pt x="2233953" y="464847"/>
                  </a:cubicBezTo>
                  <a:cubicBezTo>
                    <a:pt x="2281795" y="450602"/>
                    <a:pt x="2324771" y="423356"/>
                    <a:pt x="2358177" y="386130"/>
                  </a:cubicBezTo>
                  <a:cubicBezTo>
                    <a:pt x="2384656" y="355303"/>
                    <a:pt x="2406886" y="321035"/>
                    <a:pt x="2424249" y="284260"/>
                  </a:cubicBezTo>
                  <a:cubicBezTo>
                    <a:pt x="2454975" y="228053"/>
                    <a:pt x="2486691" y="169820"/>
                    <a:pt x="2546452" y="141719"/>
                  </a:cubicBezTo>
                  <a:cubicBezTo>
                    <a:pt x="2595861" y="123147"/>
                    <a:pt x="2649395" y="118639"/>
                    <a:pt x="2701114" y="128688"/>
                  </a:cubicBezTo>
                  <a:cubicBezTo>
                    <a:pt x="2736624" y="134045"/>
                    <a:pt x="2772670" y="134343"/>
                    <a:pt x="2808304" y="129573"/>
                  </a:cubicBezTo>
                  <a:cubicBezTo>
                    <a:pt x="2866890" y="118042"/>
                    <a:pt x="2907669" y="87957"/>
                    <a:pt x="2939895" y="47872"/>
                  </a:cubicBezTo>
                  <a:lnTo>
                    <a:pt x="2970881" y="0"/>
                  </a:lnTo>
                  <a:lnTo>
                    <a:pt x="3011519" y="0"/>
                  </a:lnTo>
                  <a:lnTo>
                    <a:pt x="2964265" y="71883"/>
                  </a:lnTo>
                  <a:cubicBezTo>
                    <a:pt x="2928239" y="115864"/>
                    <a:pt x="2881717" y="149806"/>
                    <a:pt x="2814656" y="162806"/>
                  </a:cubicBezTo>
                  <a:cubicBezTo>
                    <a:pt x="2776217" y="168849"/>
                    <a:pt x="2737119" y="169069"/>
                    <a:pt x="2698639" y="163442"/>
                  </a:cubicBezTo>
                  <a:cubicBezTo>
                    <a:pt x="2653024" y="154482"/>
                    <a:pt x="2605801" y="157963"/>
                    <a:pt x="2561918" y="173523"/>
                  </a:cubicBezTo>
                  <a:cubicBezTo>
                    <a:pt x="2511148" y="196463"/>
                    <a:pt x="2483391" y="247586"/>
                    <a:pt x="2454150" y="301250"/>
                  </a:cubicBezTo>
                  <a:cubicBezTo>
                    <a:pt x="2435054" y="340708"/>
                    <a:pt x="2410598" y="377328"/>
                    <a:pt x="2381521" y="410065"/>
                  </a:cubicBezTo>
                  <a:cubicBezTo>
                    <a:pt x="2342423" y="453639"/>
                    <a:pt x="2291652" y="484916"/>
                    <a:pt x="2235273" y="500096"/>
                  </a:cubicBezTo>
                  <a:cubicBezTo>
                    <a:pt x="2178935" y="515277"/>
                    <a:pt x="2119462" y="513710"/>
                    <a:pt x="2064073" y="495583"/>
                  </a:cubicBezTo>
                  <a:cubicBezTo>
                    <a:pt x="2034131" y="483324"/>
                    <a:pt x="2005466" y="468271"/>
                    <a:pt x="1978370" y="450619"/>
                  </a:cubicBezTo>
                  <a:cubicBezTo>
                    <a:pt x="1957254" y="436862"/>
                    <a:pt x="1935230" y="424622"/>
                    <a:pt x="1912381" y="413992"/>
                  </a:cubicBezTo>
                  <a:cubicBezTo>
                    <a:pt x="1718563" y="328580"/>
                    <a:pt x="1525975" y="447167"/>
                    <a:pt x="1338892" y="563161"/>
                  </a:cubicBezTo>
                  <a:cubicBezTo>
                    <a:pt x="1137717" y="687713"/>
                    <a:pt x="929447" y="816691"/>
                    <a:pt x="720807" y="684929"/>
                  </a:cubicBezTo>
                  <a:cubicBezTo>
                    <a:pt x="615629" y="618604"/>
                    <a:pt x="538719" y="501659"/>
                    <a:pt x="491512" y="336901"/>
                  </a:cubicBezTo>
                  <a:cubicBezTo>
                    <a:pt x="475780" y="278849"/>
                    <a:pt x="469724" y="218205"/>
                    <a:pt x="468742" y="157221"/>
                  </a:cubicBezTo>
                  <a:close/>
                  <a:moveTo>
                    <a:pt x="401759" y="0"/>
                  </a:moveTo>
                  <a:lnTo>
                    <a:pt x="435670" y="0"/>
                  </a:lnTo>
                  <a:lnTo>
                    <a:pt x="432769" y="43849"/>
                  </a:lnTo>
                  <a:cubicBezTo>
                    <a:pt x="423399" y="168634"/>
                    <a:pt x="413875" y="298062"/>
                    <a:pt x="446957" y="415353"/>
                  </a:cubicBezTo>
                  <a:cubicBezTo>
                    <a:pt x="493978" y="581733"/>
                    <a:pt x="570682" y="698277"/>
                    <a:pt x="674359" y="765126"/>
                  </a:cubicBezTo>
                  <a:cubicBezTo>
                    <a:pt x="876128" y="893336"/>
                    <a:pt x="1078516" y="769177"/>
                    <a:pt x="1292283" y="636597"/>
                  </a:cubicBezTo>
                  <a:cubicBezTo>
                    <a:pt x="1498259" y="509564"/>
                    <a:pt x="1711234" y="378407"/>
                    <a:pt x="1933043" y="477499"/>
                  </a:cubicBezTo>
                  <a:cubicBezTo>
                    <a:pt x="1958655" y="489573"/>
                    <a:pt x="1983442" y="503359"/>
                    <a:pt x="2007198" y="518770"/>
                  </a:cubicBezTo>
                  <a:cubicBezTo>
                    <a:pt x="2034295" y="536447"/>
                    <a:pt x="2062959" y="551599"/>
                    <a:pt x="2092778" y="564040"/>
                  </a:cubicBezTo>
                  <a:lnTo>
                    <a:pt x="2104285" y="567733"/>
                  </a:lnTo>
                  <a:cubicBezTo>
                    <a:pt x="2155385" y="581667"/>
                    <a:pt x="2209331" y="581077"/>
                    <a:pt x="2260183" y="566024"/>
                  </a:cubicBezTo>
                  <a:cubicBezTo>
                    <a:pt x="2311036" y="550972"/>
                    <a:pt x="2356775" y="522050"/>
                    <a:pt x="2392285" y="482481"/>
                  </a:cubicBezTo>
                  <a:cubicBezTo>
                    <a:pt x="2420743" y="449968"/>
                    <a:pt x="2444829" y="413823"/>
                    <a:pt x="2463842" y="374993"/>
                  </a:cubicBezTo>
                  <a:cubicBezTo>
                    <a:pt x="2496960" y="315524"/>
                    <a:pt x="2529748" y="253945"/>
                    <a:pt x="2593015" y="224288"/>
                  </a:cubicBezTo>
                  <a:cubicBezTo>
                    <a:pt x="2645311" y="204624"/>
                    <a:pt x="2701938" y="199625"/>
                    <a:pt x="2756833" y="209830"/>
                  </a:cubicBezTo>
                  <a:cubicBezTo>
                    <a:pt x="2794776" y="215449"/>
                    <a:pt x="2833379" y="215646"/>
                    <a:pt x="2871406" y="210419"/>
                  </a:cubicBezTo>
                  <a:cubicBezTo>
                    <a:pt x="2964574" y="192302"/>
                    <a:pt x="3015705" y="129735"/>
                    <a:pt x="3057405" y="53573"/>
                  </a:cubicBezTo>
                  <a:lnTo>
                    <a:pt x="3084185" y="0"/>
                  </a:lnTo>
                  <a:lnTo>
                    <a:pt x="3120570" y="0"/>
                  </a:lnTo>
                  <a:lnTo>
                    <a:pt x="3085378" y="71919"/>
                  </a:lnTo>
                  <a:cubicBezTo>
                    <a:pt x="3041381" y="153220"/>
                    <a:pt x="2984010" y="223529"/>
                    <a:pt x="2877386" y="243862"/>
                  </a:cubicBezTo>
                  <a:cubicBezTo>
                    <a:pt x="2836184" y="249984"/>
                    <a:pt x="2794364" y="249997"/>
                    <a:pt x="2753203" y="243896"/>
                  </a:cubicBezTo>
                  <a:cubicBezTo>
                    <a:pt x="2704660" y="234065"/>
                    <a:pt x="2654261" y="237585"/>
                    <a:pt x="2607450" y="254089"/>
                  </a:cubicBezTo>
                  <a:cubicBezTo>
                    <a:pt x="2554123" y="278876"/>
                    <a:pt x="2524758" y="332847"/>
                    <a:pt x="2493743" y="389963"/>
                  </a:cubicBezTo>
                  <a:cubicBezTo>
                    <a:pt x="2473410" y="431668"/>
                    <a:pt x="2447510" y="470404"/>
                    <a:pt x="2416742" y="505092"/>
                  </a:cubicBezTo>
                  <a:cubicBezTo>
                    <a:pt x="2322749" y="601352"/>
                    <a:pt x="2190606" y="636714"/>
                    <a:pt x="2080693" y="594372"/>
                  </a:cubicBezTo>
                  <a:cubicBezTo>
                    <a:pt x="2049266" y="581313"/>
                    <a:pt x="2019077" y="565332"/>
                    <a:pt x="1990577" y="546636"/>
                  </a:cubicBezTo>
                  <a:cubicBezTo>
                    <a:pt x="1967935" y="531873"/>
                    <a:pt x="1944303" y="518676"/>
                    <a:pt x="1919846" y="507142"/>
                  </a:cubicBezTo>
                  <a:cubicBezTo>
                    <a:pt x="1713890" y="414816"/>
                    <a:pt x="1509015" y="541534"/>
                    <a:pt x="1310838" y="664022"/>
                  </a:cubicBezTo>
                  <a:cubicBezTo>
                    <a:pt x="1097364" y="795689"/>
                    <a:pt x="878611" y="932368"/>
                    <a:pt x="656624" y="792297"/>
                  </a:cubicBezTo>
                  <a:cubicBezTo>
                    <a:pt x="545082" y="722925"/>
                    <a:pt x="464563" y="596431"/>
                    <a:pt x="414168" y="423938"/>
                  </a:cubicBezTo>
                  <a:cubicBezTo>
                    <a:pt x="379033" y="302637"/>
                    <a:pt x="389323" y="168755"/>
                    <a:pt x="399061" y="40735"/>
                  </a:cubicBezTo>
                  <a:close/>
                  <a:moveTo>
                    <a:pt x="329129" y="0"/>
                  </a:moveTo>
                  <a:lnTo>
                    <a:pt x="364712" y="0"/>
                  </a:lnTo>
                  <a:lnTo>
                    <a:pt x="357541" y="106654"/>
                  </a:lnTo>
                  <a:cubicBezTo>
                    <a:pt x="347342" y="239221"/>
                    <a:pt x="336685" y="376337"/>
                    <a:pt x="371543" y="500571"/>
                  </a:cubicBezTo>
                  <a:cubicBezTo>
                    <a:pt x="421266" y="676203"/>
                    <a:pt x="500577" y="802305"/>
                    <a:pt x="611813" y="871584"/>
                  </a:cubicBezTo>
                  <a:cubicBezTo>
                    <a:pt x="826232" y="1008218"/>
                    <a:pt x="1039801" y="876245"/>
                    <a:pt x="1265763" y="736851"/>
                  </a:cubicBezTo>
                  <a:cubicBezTo>
                    <a:pt x="1483131" y="602409"/>
                    <a:pt x="1709312" y="464426"/>
                    <a:pt x="1942529" y="569534"/>
                  </a:cubicBezTo>
                  <a:cubicBezTo>
                    <a:pt x="1969461" y="582394"/>
                    <a:pt x="1995527" y="596935"/>
                    <a:pt x="2020644" y="613081"/>
                  </a:cubicBezTo>
                  <a:cubicBezTo>
                    <a:pt x="2048895" y="631998"/>
                    <a:pt x="2078961" y="648058"/>
                    <a:pt x="2110389" y="661018"/>
                  </a:cubicBezTo>
                  <a:lnTo>
                    <a:pt x="2123091" y="665103"/>
                  </a:lnTo>
                  <a:cubicBezTo>
                    <a:pt x="2177161" y="679879"/>
                    <a:pt x="2234283" y="679310"/>
                    <a:pt x="2288146" y="663457"/>
                  </a:cubicBezTo>
                  <a:cubicBezTo>
                    <a:pt x="2342010" y="647603"/>
                    <a:pt x="2390511" y="617090"/>
                    <a:pt x="2428207" y="575294"/>
                  </a:cubicBezTo>
                  <a:cubicBezTo>
                    <a:pt x="2458439" y="541043"/>
                    <a:pt x="2483844" y="502823"/>
                    <a:pt x="2503765" y="461699"/>
                  </a:cubicBezTo>
                  <a:cubicBezTo>
                    <a:pt x="2537625" y="399801"/>
                    <a:pt x="2573094" y="335057"/>
                    <a:pt x="2639784" y="304148"/>
                  </a:cubicBezTo>
                  <a:cubicBezTo>
                    <a:pt x="2694597" y="283851"/>
                    <a:pt x="2753863" y="278993"/>
                    <a:pt x="2811150" y="290102"/>
                  </a:cubicBezTo>
                  <a:cubicBezTo>
                    <a:pt x="2851320" y="296305"/>
                    <a:pt x="2892233" y="296681"/>
                    <a:pt x="2932569" y="291216"/>
                  </a:cubicBezTo>
                  <a:cubicBezTo>
                    <a:pt x="3066362" y="266431"/>
                    <a:pt x="3116885" y="157890"/>
                    <a:pt x="3171985" y="41421"/>
                  </a:cubicBezTo>
                  <a:lnTo>
                    <a:pt x="3192368" y="0"/>
                  </a:lnTo>
                  <a:lnTo>
                    <a:pt x="3230475" y="0"/>
                  </a:lnTo>
                  <a:lnTo>
                    <a:pt x="3202876" y="56379"/>
                  </a:lnTo>
                  <a:cubicBezTo>
                    <a:pt x="3146579" y="174482"/>
                    <a:pt x="3088344" y="296644"/>
                    <a:pt x="2938755" y="325054"/>
                  </a:cubicBezTo>
                  <a:cubicBezTo>
                    <a:pt x="2895162" y="331279"/>
                    <a:pt x="2850908" y="331081"/>
                    <a:pt x="2807438" y="324469"/>
                  </a:cubicBezTo>
                  <a:cubicBezTo>
                    <a:pt x="2755925" y="313888"/>
                    <a:pt x="2702474" y="317591"/>
                    <a:pt x="2652817" y="335177"/>
                  </a:cubicBezTo>
                  <a:cubicBezTo>
                    <a:pt x="2596397" y="361317"/>
                    <a:pt x="2565052" y="418340"/>
                    <a:pt x="2531851" y="479116"/>
                  </a:cubicBezTo>
                  <a:cubicBezTo>
                    <a:pt x="2510529" y="522942"/>
                    <a:pt x="2483308" y="563632"/>
                    <a:pt x="2450974" y="600049"/>
                  </a:cubicBezTo>
                  <a:cubicBezTo>
                    <a:pt x="2351702" y="701322"/>
                    <a:pt x="2212259" y="738691"/>
                    <a:pt x="2096613" y="693496"/>
                  </a:cubicBezTo>
                  <a:cubicBezTo>
                    <a:pt x="2063330" y="679723"/>
                    <a:pt x="2031449" y="662743"/>
                    <a:pt x="2001424" y="642794"/>
                  </a:cubicBezTo>
                  <a:cubicBezTo>
                    <a:pt x="1977544" y="627358"/>
                    <a:pt x="1952675" y="613440"/>
                    <a:pt x="1927063" y="601121"/>
                  </a:cubicBezTo>
                  <a:cubicBezTo>
                    <a:pt x="1708953" y="500872"/>
                    <a:pt x="1490592" y="636338"/>
                    <a:pt x="1282030" y="766226"/>
                  </a:cubicBezTo>
                  <a:cubicBezTo>
                    <a:pt x="1057770" y="905497"/>
                    <a:pt x="824108" y="1049127"/>
                    <a:pt x="591988" y="901104"/>
                  </a:cubicBezTo>
                  <a:cubicBezTo>
                    <a:pt x="474771" y="826550"/>
                    <a:pt x="389274" y="694771"/>
                    <a:pt x="337357" y="510385"/>
                  </a:cubicBezTo>
                  <a:cubicBezTo>
                    <a:pt x="300919" y="378602"/>
                    <a:pt x="312454" y="238750"/>
                    <a:pt x="322625" y="103153"/>
                  </a:cubicBezTo>
                  <a:close/>
                  <a:moveTo>
                    <a:pt x="254173" y="0"/>
                  </a:moveTo>
                  <a:lnTo>
                    <a:pt x="288345" y="0"/>
                  </a:lnTo>
                  <a:lnTo>
                    <a:pt x="287836" y="47852"/>
                  </a:lnTo>
                  <a:cubicBezTo>
                    <a:pt x="285778" y="88782"/>
                    <a:pt x="282500" y="129908"/>
                    <a:pt x="279221" y="170781"/>
                  </a:cubicBezTo>
                  <a:cubicBezTo>
                    <a:pt x="268386" y="310525"/>
                    <a:pt x="256594" y="455326"/>
                    <a:pt x="293132" y="586808"/>
                  </a:cubicBezTo>
                  <a:cubicBezTo>
                    <a:pt x="345671" y="773406"/>
                    <a:pt x="430063" y="905502"/>
                    <a:pt x="546476" y="979458"/>
                  </a:cubicBezTo>
                  <a:cubicBezTo>
                    <a:pt x="772434" y="1124833"/>
                    <a:pt x="997588" y="984841"/>
                    <a:pt x="1236047" y="837721"/>
                  </a:cubicBezTo>
                  <a:cubicBezTo>
                    <a:pt x="1464423" y="698096"/>
                    <a:pt x="1701170" y="551101"/>
                    <a:pt x="1948220" y="664010"/>
                  </a:cubicBezTo>
                  <a:cubicBezTo>
                    <a:pt x="1976802" y="677516"/>
                    <a:pt x="2004393" y="692990"/>
                    <a:pt x="2030789" y="710324"/>
                  </a:cubicBezTo>
                  <a:cubicBezTo>
                    <a:pt x="2060690" y="730082"/>
                    <a:pt x="2092324" y="747086"/>
                    <a:pt x="2125277" y="761133"/>
                  </a:cubicBezTo>
                  <a:lnTo>
                    <a:pt x="2139506" y="765700"/>
                  </a:lnTo>
                  <a:cubicBezTo>
                    <a:pt x="2196834" y="781607"/>
                    <a:pt x="2257502" y="781194"/>
                    <a:pt x="2314707" y="764511"/>
                  </a:cubicBezTo>
                  <a:cubicBezTo>
                    <a:pt x="2371911" y="747830"/>
                    <a:pt x="2423423" y="715530"/>
                    <a:pt x="2463511" y="671217"/>
                  </a:cubicBezTo>
                  <a:cubicBezTo>
                    <a:pt x="2495268" y="635081"/>
                    <a:pt x="2522118" y="594855"/>
                    <a:pt x="2543275" y="551611"/>
                  </a:cubicBezTo>
                  <a:cubicBezTo>
                    <a:pt x="2579446" y="484742"/>
                    <a:pt x="2616399" y="417458"/>
                    <a:pt x="2686554" y="384984"/>
                  </a:cubicBezTo>
                  <a:cubicBezTo>
                    <a:pt x="2744830" y="358419"/>
                    <a:pt x="2807520" y="364803"/>
                    <a:pt x="2868188" y="371214"/>
                  </a:cubicBezTo>
                  <a:cubicBezTo>
                    <a:pt x="2910628" y="377893"/>
                    <a:pt x="2953850" y="378442"/>
                    <a:pt x="2996454" y="372847"/>
                  </a:cubicBezTo>
                  <a:cubicBezTo>
                    <a:pt x="3136763" y="346473"/>
                    <a:pt x="3191740" y="231314"/>
                    <a:pt x="3249893" y="109456"/>
                  </a:cubicBezTo>
                  <a:cubicBezTo>
                    <a:pt x="3261647" y="84806"/>
                    <a:pt x="3273507" y="59958"/>
                    <a:pt x="3286210" y="35700"/>
                  </a:cubicBezTo>
                  <a:lnTo>
                    <a:pt x="3307247" y="0"/>
                  </a:lnTo>
                  <a:lnTo>
                    <a:pt x="3344192" y="0"/>
                  </a:lnTo>
                  <a:lnTo>
                    <a:pt x="3314321" y="51086"/>
                  </a:lnTo>
                  <a:cubicBezTo>
                    <a:pt x="3302191" y="74342"/>
                    <a:pt x="3290620" y="98549"/>
                    <a:pt x="3278887" y="123124"/>
                  </a:cubicBezTo>
                  <a:cubicBezTo>
                    <a:pt x="3218754" y="247028"/>
                    <a:pt x="3158457" y="375575"/>
                    <a:pt x="3001115" y="405194"/>
                  </a:cubicBezTo>
                  <a:cubicBezTo>
                    <a:pt x="2955500" y="411826"/>
                    <a:pt x="2909225" y="411757"/>
                    <a:pt x="2863693" y="404987"/>
                  </a:cubicBezTo>
                  <a:cubicBezTo>
                    <a:pt x="2805499" y="399051"/>
                    <a:pt x="2749367" y="393086"/>
                    <a:pt x="2700040" y="415808"/>
                  </a:cubicBezTo>
                  <a:cubicBezTo>
                    <a:pt x="2639165" y="443215"/>
                    <a:pt x="2605264" y="503096"/>
                    <a:pt x="2570578" y="565407"/>
                  </a:cubicBezTo>
                  <a:cubicBezTo>
                    <a:pt x="2547977" y="611625"/>
                    <a:pt x="2519148" y="654514"/>
                    <a:pt x="2484916" y="692858"/>
                  </a:cubicBezTo>
                  <a:cubicBezTo>
                    <a:pt x="2380695" y="799237"/>
                    <a:pt x="2234777" y="837902"/>
                    <a:pt x="2112492" y="790566"/>
                  </a:cubicBezTo>
                  <a:cubicBezTo>
                    <a:pt x="2078013" y="776429"/>
                    <a:pt x="2044935" y="759170"/>
                    <a:pt x="2013591" y="739005"/>
                  </a:cubicBezTo>
                  <a:cubicBezTo>
                    <a:pt x="1988391" y="722546"/>
                    <a:pt x="1962161" y="707733"/>
                    <a:pt x="1935064" y="694656"/>
                  </a:cubicBezTo>
                  <a:cubicBezTo>
                    <a:pt x="1704354" y="590026"/>
                    <a:pt x="1475393" y="731473"/>
                    <a:pt x="1254025" y="867983"/>
                  </a:cubicBezTo>
                  <a:cubicBezTo>
                    <a:pt x="1017265" y="1013972"/>
                    <a:pt x="772516" y="1165106"/>
                    <a:pt x="528160" y="1009464"/>
                  </a:cubicBezTo>
                  <a:cubicBezTo>
                    <a:pt x="404364" y="930450"/>
                    <a:pt x="314380" y="791866"/>
                    <a:pt x="260154" y="597010"/>
                  </a:cubicBezTo>
                  <a:cubicBezTo>
                    <a:pt x="222157" y="459690"/>
                    <a:pt x="232612" y="311779"/>
                    <a:pt x="245026" y="169189"/>
                  </a:cubicBezTo>
                  <a:cubicBezTo>
                    <a:pt x="248326" y="127735"/>
                    <a:pt x="251563" y="86868"/>
                    <a:pt x="253607" y="46777"/>
                  </a:cubicBezTo>
                  <a:close/>
                  <a:moveTo>
                    <a:pt x="179723" y="0"/>
                  </a:moveTo>
                  <a:lnTo>
                    <a:pt x="212355" y="0"/>
                  </a:lnTo>
                  <a:lnTo>
                    <a:pt x="211084" y="106974"/>
                  </a:lnTo>
                  <a:cubicBezTo>
                    <a:pt x="208867" y="149992"/>
                    <a:pt x="205370" y="193164"/>
                    <a:pt x="201882" y="235984"/>
                  </a:cubicBezTo>
                  <a:cubicBezTo>
                    <a:pt x="189917" y="383413"/>
                    <a:pt x="177693" y="535788"/>
                    <a:pt x="216003" y="674212"/>
                  </a:cubicBezTo>
                  <a:cubicBezTo>
                    <a:pt x="270349" y="870783"/>
                    <a:pt x="359735" y="1010186"/>
                    <a:pt x="481815" y="1088312"/>
                  </a:cubicBezTo>
                  <a:cubicBezTo>
                    <a:pt x="720002" y="1240296"/>
                    <a:pt x="957368" y="1094504"/>
                    <a:pt x="1207214" y="939971"/>
                  </a:cubicBezTo>
                  <a:cubicBezTo>
                    <a:pt x="1447769" y="791515"/>
                    <a:pt x="1695929" y="639127"/>
                    <a:pt x="1956016" y="756212"/>
                  </a:cubicBezTo>
                  <a:cubicBezTo>
                    <a:pt x="1985958" y="770612"/>
                    <a:pt x="2014911" y="786977"/>
                    <a:pt x="2042708" y="805202"/>
                  </a:cubicBezTo>
                  <a:cubicBezTo>
                    <a:pt x="2074136" y="826220"/>
                    <a:pt x="2107460" y="844226"/>
                    <a:pt x="2142228" y="858978"/>
                  </a:cubicBezTo>
                  <a:lnTo>
                    <a:pt x="2157694" y="863931"/>
                  </a:lnTo>
                  <a:cubicBezTo>
                    <a:pt x="2217703" y="880317"/>
                    <a:pt x="2281135" y="879744"/>
                    <a:pt x="2340979" y="862278"/>
                  </a:cubicBezTo>
                  <a:cubicBezTo>
                    <a:pt x="2400822" y="844808"/>
                    <a:pt x="2454727" y="811121"/>
                    <a:pt x="2496794" y="764920"/>
                  </a:cubicBezTo>
                  <a:cubicBezTo>
                    <a:pt x="2530202" y="726820"/>
                    <a:pt x="2558371" y="684442"/>
                    <a:pt x="2580642" y="638909"/>
                  </a:cubicBezTo>
                  <a:cubicBezTo>
                    <a:pt x="2617101" y="570113"/>
                    <a:pt x="2657354" y="498851"/>
                    <a:pt x="2731509" y="465322"/>
                  </a:cubicBezTo>
                  <a:cubicBezTo>
                    <a:pt x="2793167" y="437498"/>
                    <a:pt x="2857754" y="444164"/>
                    <a:pt x="2922176" y="451435"/>
                  </a:cubicBezTo>
                  <a:cubicBezTo>
                    <a:pt x="2967007" y="457854"/>
                    <a:pt x="3012539" y="457802"/>
                    <a:pt x="3057370" y="451267"/>
                  </a:cubicBezTo>
                  <a:cubicBezTo>
                    <a:pt x="3205392" y="423682"/>
                    <a:pt x="3263256" y="302737"/>
                    <a:pt x="3324667" y="174882"/>
                  </a:cubicBezTo>
                  <a:cubicBezTo>
                    <a:pt x="3349763" y="123239"/>
                    <a:pt x="3374922" y="70611"/>
                    <a:pt x="3406607" y="23770"/>
                  </a:cubicBezTo>
                  <a:lnTo>
                    <a:pt x="3426050" y="0"/>
                  </a:lnTo>
                  <a:lnTo>
                    <a:pt x="3469999" y="0"/>
                  </a:lnTo>
                  <a:lnTo>
                    <a:pt x="3433177" y="45216"/>
                  </a:lnTo>
                  <a:cubicBezTo>
                    <a:pt x="3403750" y="88926"/>
                    <a:pt x="3379726" y="139067"/>
                    <a:pt x="3354981" y="190656"/>
                  </a:cubicBezTo>
                  <a:cubicBezTo>
                    <a:pt x="3292580" y="320542"/>
                    <a:pt x="3228323" y="455195"/>
                    <a:pt x="3062938" y="485923"/>
                  </a:cubicBezTo>
                  <a:cubicBezTo>
                    <a:pt x="3014767" y="492503"/>
                    <a:pt x="2965893" y="492057"/>
                    <a:pt x="2917887" y="484603"/>
                  </a:cubicBezTo>
                  <a:cubicBezTo>
                    <a:pt x="2856104" y="478506"/>
                    <a:pt x="2797415" y="472071"/>
                    <a:pt x="2744954" y="496141"/>
                  </a:cubicBezTo>
                  <a:cubicBezTo>
                    <a:pt x="2681935" y="525194"/>
                    <a:pt x="2647126" y="588816"/>
                    <a:pt x="2610172" y="656102"/>
                  </a:cubicBezTo>
                  <a:cubicBezTo>
                    <a:pt x="2586705" y="704490"/>
                    <a:pt x="2556556" y="749348"/>
                    <a:pt x="2520674" y="789358"/>
                  </a:cubicBezTo>
                  <a:cubicBezTo>
                    <a:pt x="2410844" y="900654"/>
                    <a:pt x="2257709" y="941018"/>
                    <a:pt x="2129896" y="891233"/>
                  </a:cubicBezTo>
                  <a:cubicBezTo>
                    <a:pt x="2093107" y="875668"/>
                    <a:pt x="2057886" y="856713"/>
                    <a:pt x="2024603" y="834601"/>
                  </a:cubicBezTo>
                  <a:cubicBezTo>
                    <a:pt x="1998084" y="817218"/>
                    <a:pt x="1970409" y="801609"/>
                    <a:pt x="1941828" y="787885"/>
                  </a:cubicBezTo>
                  <a:cubicBezTo>
                    <a:pt x="1698799" y="676943"/>
                    <a:pt x="1457845" y="825609"/>
                    <a:pt x="1224784" y="969432"/>
                  </a:cubicBezTo>
                  <a:cubicBezTo>
                    <a:pt x="976332" y="1122733"/>
                    <a:pt x="719899" y="1282191"/>
                    <a:pt x="464608" y="1118001"/>
                  </a:cubicBezTo>
                  <a:cubicBezTo>
                    <a:pt x="335142" y="1034820"/>
                    <a:pt x="240671" y="889426"/>
                    <a:pt x="184032" y="684405"/>
                  </a:cubicBezTo>
                  <a:cubicBezTo>
                    <a:pt x="144261" y="540143"/>
                    <a:pt x="156853" y="384530"/>
                    <a:pt x="169093" y="234171"/>
                  </a:cubicBezTo>
                  <a:cubicBezTo>
                    <a:pt x="172598" y="190519"/>
                    <a:pt x="176053" y="147480"/>
                    <a:pt x="178266" y="105257"/>
                  </a:cubicBezTo>
                  <a:close/>
                  <a:moveTo>
                    <a:pt x="99470" y="0"/>
                  </a:moveTo>
                  <a:lnTo>
                    <a:pt x="131073" y="0"/>
                  </a:lnTo>
                  <a:lnTo>
                    <a:pt x="134650" y="32764"/>
                  </a:lnTo>
                  <a:cubicBezTo>
                    <a:pt x="137854" y="121253"/>
                    <a:pt x="130329" y="212501"/>
                    <a:pt x="122889" y="302184"/>
                  </a:cubicBezTo>
                  <a:cubicBezTo>
                    <a:pt x="110186" y="457092"/>
                    <a:pt x="97223" y="615940"/>
                    <a:pt x="136821" y="762825"/>
                  </a:cubicBezTo>
                  <a:cubicBezTo>
                    <a:pt x="193575" y="969561"/>
                    <a:pt x="287354" y="1116075"/>
                    <a:pt x="415500" y="1198165"/>
                  </a:cubicBezTo>
                  <a:cubicBezTo>
                    <a:pt x="665425" y="1358280"/>
                    <a:pt x="913778" y="1205281"/>
                    <a:pt x="1176723" y="1043219"/>
                  </a:cubicBezTo>
                  <a:cubicBezTo>
                    <a:pt x="1428871" y="887755"/>
                    <a:pt x="1689721" y="727031"/>
                    <a:pt x="1961707" y="851639"/>
                  </a:cubicBezTo>
                  <a:cubicBezTo>
                    <a:pt x="1992969" y="866799"/>
                    <a:pt x="2023283" y="883919"/>
                    <a:pt x="2052400" y="902903"/>
                  </a:cubicBezTo>
                  <a:cubicBezTo>
                    <a:pt x="2085354" y="925146"/>
                    <a:pt x="2120369" y="944146"/>
                    <a:pt x="2156952" y="959644"/>
                  </a:cubicBezTo>
                  <a:lnTo>
                    <a:pt x="2173614" y="964986"/>
                  </a:lnTo>
                  <a:cubicBezTo>
                    <a:pt x="2291569" y="1002889"/>
                    <a:pt x="2430146" y="963207"/>
                    <a:pt x="2529706" y="861020"/>
                  </a:cubicBezTo>
                  <a:cubicBezTo>
                    <a:pt x="2565011" y="821294"/>
                    <a:pt x="2594747" y="776908"/>
                    <a:pt x="2618090" y="729093"/>
                  </a:cubicBezTo>
                  <a:cubicBezTo>
                    <a:pt x="2659416" y="655496"/>
                    <a:pt x="2699216" y="580400"/>
                    <a:pt x="2777206" y="545412"/>
                  </a:cubicBezTo>
                  <a:cubicBezTo>
                    <a:pt x="2840968" y="516251"/>
                    <a:pt x="2910174" y="524072"/>
                    <a:pt x="2976905" y="531415"/>
                  </a:cubicBezTo>
                  <a:cubicBezTo>
                    <a:pt x="3023881" y="538985"/>
                    <a:pt x="3071723" y="539784"/>
                    <a:pt x="3118987" y="533787"/>
                  </a:cubicBezTo>
                  <a:cubicBezTo>
                    <a:pt x="3274515" y="505604"/>
                    <a:pt x="3335431" y="378259"/>
                    <a:pt x="3399894" y="244008"/>
                  </a:cubicBezTo>
                  <a:cubicBezTo>
                    <a:pt x="3439023" y="162737"/>
                    <a:pt x="3478964" y="79472"/>
                    <a:pt x="3541832" y="17866"/>
                  </a:cubicBezTo>
                  <a:lnTo>
                    <a:pt x="3565647" y="0"/>
                  </a:lnTo>
                  <a:lnTo>
                    <a:pt x="3623826" y="0"/>
                  </a:lnTo>
                  <a:lnTo>
                    <a:pt x="3564436" y="44844"/>
                  </a:lnTo>
                  <a:cubicBezTo>
                    <a:pt x="3506985" y="101569"/>
                    <a:pt x="3469781" y="179236"/>
                    <a:pt x="3430744" y="260278"/>
                  </a:cubicBezTo>
                  <a:cubicBezTo>
                    <a:pt x="3365580" y="396659"/>
                    <a:pt x="3298065" y="537310"/>
                    <a:pt x="3124927" y="569242"/>
                  </a:cubicBezTo>
                  <a:cubicBezTo>
                    <a:pt x="3074445" y="575959"/>
                    <a:pt x="3023304" y="575336"/>
                    <a:pt x="2973029" y="567402"/>
                  </a:cubicBezTo>
                  <a:cubicBezTo>
                    <a:pt x="2907906" y="560237"/>
                    <a:pt x="2846660" y="553633"/>
                    <a:pt x="2791187" y="578752"/>
                  </a:cubicBezTo>
                  <a:cubicBezTo>
                    <a:pt x="2724745" y="609055"/>
                    <a:pt x="2688286" y="675828"/>
                    <a:pt x="2649518" y="746571"/>
                  </a:cubicBezTo>
                  <a:cubicBezTo>
                    <a:pt x="2624813" y="796518"/>
                    <a:pt x="2593427" y="842861"/>
                    <a:pt x="2556267" y="884311"/>
                  </a:cubicBezTo>
                  <a:cubicBezTo>
                    <a:pt x="2441364" y="1001024"/>
                    <a:pt x="2281093" y="1042791"/>
                    <a:pt x="2147095" y="990352"/>
                  </a:cubicBezTo>
                  <a:cubicBezTo>
                    <a:pt x="2108491" y="974082"/>
                    <a:pt x="2071537" y="954125"/>
                    <a:pt x="2036770" y="930756"/>
                  </a:cubicBezTo>
                  <a:cubicBezTo>
                    <a:pt x="2008765" y="912618"/>
                    <a:pt x="1979730" y="896124"/>
                    <a:pt x="1949829" y="881365"/>
                  </a:cubicBezTo>
                  <a:cubicBezTo>
                    <a:pt x="1693491" y="764132"/>
                    <a:pt x="1440844" y="920108"/>
                    <a:pt x="1196685" y="1070430"/>
                  </a:cubicBezTo>
                  <a:cubicBezTo>
                    <a:pt x="936532" y="1230032"/>
                    <a:pt x="667000" y="1397023"/>
                    <a:pt x="399168" y="1225119"/>
                  </a:cubicBezTo>
                  <a:cubicBezTo>
                    <a:pt x="263536" y="1138276"/>
                    <a:pt x="164870" y="985162"/>
                    <a:pt x="106128" y="770072"/>
                  </a:cubicBezTo>
                  <a:cubicBezTo>
                    <a:pt x="64373" y="618469"/>
                    <a:pt x="77699" y="455376"/>
                    <a:pt x="90979" y="297634"/>
                  </a:cubicBezTo>
                  <a:cubicBezTo>
                    <a:pt x="98551" y="205983"/>
                    <a:pt x="105896" y="116857"/>
                    <a:pt x="102939" y="32011"/>
                  </a:cubicBezTo>
                  <a:close/>
                  <a:moveTo>
                    <a:pt x="17748" y="0"/>
                  </a:moveTo>
                  <a:lnTo>
                    <a:pt x="49951" y="0"/>
                  </a:lnTo>
                  <a:lnTo>
                    <a:pt x="58918" y="84012"/>
                  </a:lnTo>
                  <a:cubicBezTo>
                    <a:pt x="62086" y="176642"/>
                    <a:pt x="54098" y="272186"/>
                    <a:pt x="46297" y="366112"/>
                  </a:cubicBezTo>
                  <a:cubicBezTo>
                    <a:pt x="32559" y="528399"/>
                    <a:pt x="18677" y="696343"/>
                    <a:pt x="60345" y="849264"/>
                  </a:cubicBezTo>
                  <a:cubicBezTo>
                    <a:pt x="119302" y="1065760"/>
                    <a:pt x="217469" y="1219390"/>
                    <a:pt x="351892" y="1305841"/>
                  </a:cubicBezTo>
                  <a:cubicBezTo>
                    <a:pt x="613163" y="1475303"/>
                    <a:pt x="873601" y="1313778"/>
                    <a:pt x="1148638" y="1144196"/>
                  </a:cubicBezTo>
                  <a:cubicBezTo>
                    <a:pt x="1412685" y="981817"/>
                    <a:pt x="1685322" y="813478"/>
                    <a:pt x="1969668" y="944394"/>
                  </a:cubicBezTo>
                  <a:cubicBezTo>
                    <a:pt x="2002456" y="960144"/>
                    <a:pt x="2034131" y="978162"/>
                    <a:pt x="2064445" y="998330"/>
                  </a:cubicBezTo>
                  <a:cubicBezTo>
                    <a:pt x="2099130" y="1021468"/>
                    <a:pt x="2135878" y="1041352"/>
                    <a:pt x="2174192" y="1057733"/>
                  </a:cubicBezTo>
                  <a:cubicBezTo>
                    <a:pt x="2180255" y="1059676"/>
                    <a:pt x="2186277" y="1061619"/>
                    <a:pt x="2192340" y="1063566"/>
                  </a:cubicBezTo>
                  <a:cubicBezTo>
                    <a:pt x="2315780" y="1103213"/>
                    <a:pt x="2460213" y="1061742"/>
                    <a:pt x="2565260" y="954946"/>
                  </a:cubicBezTo>
                  <a:cubicBezTo>
                    <a:pt x="2602172" y="913359"/>
                    <a:pt x="2633269" y="866918"/>
                    <a:pt x="2657644" y="816914"/>
                  </a:cubicBezTo>
                  <a:cubicBezTo>
                    <a:pt x="2699258" y="741390"/>
                    <a:pt x="2743553" y="663718"/>
                    <a:pt x="2822204" y="626600"/>
                  </a:cubicBezTo>
                  <a:cubicBezTo>
                    <a:pt x="2888976" y="596395"/>
                    <a:pt x="2961110" y="604481"/>
                    <a:pt x="3030770" y="612090"/>
                  </a:cubicBezTo>
                  <a:cubicBezTo>
                    <a:pt x="3080138" y="620164"/>
                    <a:pt x="3130413" y="621068"/>
                    <a:pt x="3180070" y="614773"/>
                  </a:cubicBezTo>
                  <a:cubicBezTo>
                    <a:pt x="3343557" y="584775"/>
                    <a:pt x="3407525" y="452042"/>
                    <a:pt x="3475040" y="311392"/>
                  </a:cubicBezTo>
                  <a:cubicBezTo>
                    <a:pt x="3528862" y="199884"/>
                    <a:pt x="3585572" y="81579"/>
                    <a:pt x="3697959" y="19408"/>
                  </a:cubicBezTo>
                  <a:lnTo>
                    <a:pt x="3732281" y="0"/>
                  </a:lnTo>
                  <a:lnTo>
                    <a:pt x="3801268" y="0"/>
                  </a:lnTo>
                  <a:lnTo>
                    <a:pt x="3798174" y="1918"/>
                  </a:lnTo>
                  <a:cubicBezTo>
                    <a:pt x="3770826" y="17772"/>
                    <a:pt x="3742517" y="33390"/>
                    <a:pt x="3713714" y="49295"/>
                  </a:cubicBezTo>
                  <a:cubicBezTo>
                    <a:pt x="3609286" y="105307"/>
                    <a:pt x="3559465" y="212726"/>
                    <a:pt x="3505024" y="326061"/>
                  </a:cubicBezTo>
                  <a:cubicBezTo>
                    <a:pt x="3436725" y="468136"/>
                    <a:pt x="3366158" y="615180"/>
                    <a:pt x="3185432" y="648021"/>
                  </a:cubicBezTo>
                  <a:cubicBezTo>
                    <a:pt x="3132516" y="655286"/>
                    <a:pt x="3078900" y="654556"/>
                    <a:pt x="3026274" y="645864"/>
                  </a:cubicBezTo>
                  <a:cubicBezTo>
                    <a:pt x="2958223" y="638434"/>
                    <a:pt x="2893843" y="631158"/>
                    <a:pt x="2835690" y="657422"/>
                  </a:cubicBezTo>
                  <a:cubicBezTo>
                    <a:pt x="2765907" y="690696"/>
                    <a:pt x="2727551" y="759211"/>
                    <a:pt x="2686844" y="833002"/>
                  </a:cubicBezTo>
                  <a:cubicBezTo>
                    <a:pt x="2661150" y="886002"/>
                    <a:pt x="2628196" y="935141"/>
                    <a:pt x="2588933" y="978978"/>
                  </a:cubicBezTo>
                  <a:cubicBezTo>
                    <a:pt x="2468833" y="1100399"/>
                    <a:pt x="2301056" y="1143775"/>
                    <a:pt x="2161201" y="1088783"/>
                  </a:cubicBezTo>
                  <a:cubicBezTo>
                    <a:pt x="2121442" y="1071874"/>
                    <a:pt x="2083416" y="1051116"/>
                    <a:pt x="2047618" y="1026806"/>
                  </a:cubicBezTo>
                  <a:cubicBezTo>
                    <a:pt x="2018293" y="1007740"/>
                    <a:pt x="1987857" y="990455"/>
                    <a:pt x="1956470" y="975044"/>
                  </a:cubicBezTo>
                  <a:cubicBezTo>
                    <a:pt x="1689100" y="851585"/>
                    <a:pt x="1423754" y="1014892"/>
                    <a:pt x="1168101" y="1171917"/>
                  </a:cubicBezTo>
                  <a:cubicBezTo>
                    <a:pt x="896062" y="1339440"/>
                    <a:pt x="614524" y="1512635"/>
                    <a:pt x="334859" y="1332906"/>
                  </a:cubicBezTo>
                  <a:cubicBezTo>
                    <a:pt x="193156" y="1242103"/>
                    <a:pt x="90197" y="1081568"/>
                    <a:pt x="28947" y="856618"/>
                  </a:cubicBezTo>
                  <a:cubicBezTo>
                    <a:pt x="-14181" y="697862"/>
                    <a:pt x="-23" y="526989"/>
                    <a:pt x="13683" y="361668"/>
                  </a:cubicBezTo>
                  <a:cubicBezTo>
                    <a:pt x="21818" y="265670"/>
                    <a:pt x="29652" y="172426"/>
                    <a:pt x="26683" y="83594"/>
                  </a:cubicBezTo>
                  <a:close/>
                </a:path>
              </a:pathLst>
            </a:custGeom>
            <a:solidFill>
              <a:schemeClr val="accent4">
                <a:alpha val="30000"/>
              </a:schemeClr>
            </a:solidFill>
            <a:ln w="145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id="{161A9C46-73A2-417E-8CB7-4883861DFD85}"/>
              </a:ext>
            </a:extLst>
          </p:cNvPr>
          <p:cNvSpPr>
            <a:spLocks noGrp="1"/>
          </p:cNvSpPr>
          <p:nvPr>
            <p:ph type="title" hasCustomPrompt="1"/>
          </p:nvPr>
        </p:nvSpPr>
        <p:spPr>
          <a:xfrm rot="16200000">
            <a:off x="-1069848" y="2825496"/>
            <a:ext cx="4645152" cy="1216152"/>
          </a:xfrm>
        </p:spPr>
        <p:txBody>
          <a:bodyPr anchor="t">
            <a:noAutofit/>
          </a:bodyPr>
          <a:lstStyle>
            <a:lvl1pPr algn="l">
              <a:lnSpc>
                <a:spcPct val="75000"/>
              </a:lnSpc>
              <a:defRPr sz="5400" b="0" cap="all" spc="100" baseline="0">
                <a:solidFill>
                  <a:schemeClr val="tx2">
                    <a:lumMod val="60000"/>
                    <a:lumOff val="40000"/>
                  </a:schemeClr>
                </a:solidFill>
                <a:effectLst/>
              </a:defRPr>
            </a:lvl1pPr>
          </a:lstStyle>
          <a:p>
            <a:r>
              <a:rPr lang="en-US" noProof="0"/>
              <a:t>SLIDE TITLE</a:t>
            </a:r>
          </a:p>
        </p:txBody>
      </p:sp>
      <p:sp>
        <p:nvSpPr>
          <p:cNvPr id="326" name="Picture Placeholder 14">
            <a:extLst>
              <a:ext uri="{FF2B5EF4-FFF2-40B4-BE49-F238E27FC236}">
                <a16:creationId xmlns:a16="http://schemas.microsoft.com/office/drawing/2014/main" id="{144319EF-969E-47D7-89B0-CA33B040C455}"/>
              </a:ext>
            </a:extLst>
          </p:cNvPr>
          <p:cNvSpPr>
            <a:spLocks noGrp="1"/>
          </p:cNvSpPr>
          <p:nvPr>
            <p:ph type="pic" sz="quarter" idx="17"/>
          </p:nvPr>
        </p:nvSpPr>
        <p:spPr>
          <a:xfrm>
            <a:off x="3108960" y="758952"/>
            <a:ext cx="3136392" cy="2093976"/>
          </a:xfrm>
          <a:solidFill>
            <a:schemeClr val="tx1"/>
          </a:solidFill>
          <a:ln w="44450" cap="sq">
            <a:noFill/>
            <a:miter lim="800000"/>
          </a:ln>
        </p:spPr>
        <p:txBody>
          <a:bodyPr anchor="ctr" anchorCtr="0">
            <a:noAutofit/>
          </a:bodyPr>
          <a:lstStyle>
            <a:lvl1pPr marL="0" indent="0" algn="ctr">
              <a:buNone/>
              <a:defRPr sz="1400">
                <a:solidFill>
                  <a:schemeClr val="accent2"/>
                </a:solidFill>
              </a:defRPr>
            </a:lvl1pPr>
          </a:lstStyle>
          <a:p>
            <a:r>
              <a:rPr lang="en-US" noProof="0" dirty="0"/>
              <a:t>Click icon to add picture</a:t>
            </a:r>
          </a:p>
        </p:txBody>
      </p:sp>
      <p:sp>
        <p:nvSpPr>
          <p:cNvPr id="4" name="Picture Placeholder 14">
            <a:extLst>
              <a:ext uri="{FF2B5EF4-FFF2-40B4-BE49-F238E27FC236}">
                <a16:creationId xmlns:a16="http://schemas.microsoft.com/office/drawing/2014/main" id="{1912981C-B311-CB0A-8ED8-449831B302C4}"/>
              </a:ext>
            </a:extLst>
          </p:cNvPr>
          <p:cNvSpPr>
            <a:spLocks noGrp="1"/>
          </p:cNvSpPr>
          <p:nvPr>
            <p:ph type="pic" sz="quarter" idx="22"/>
          </p:nvPr>
        </p:nvSpPr>
        <p:spPr>
          <a:xfrm>
            <a:off x="3108960" y="3547872"/>
            <a:ext cx="3136392" cy="2093976"/>
          </a:xfrm>
          <a:solidFill>
            <a:schemeClr val="tx1"/>
          </a:solidFill>
          <a:ln w="44450" cap="sq">
            <a:noFill/>
            <a:miter lim="800000"/>
          </a:ln>
        </p:spPr>
        <p:txBody>
          <a:bodyPr anchor="ctr" anchorCtr="0">
            <a:noAutofit/>
          </a:bodyPr>
          <a:lstStyle>
            <a:lvl1pPr marL="0" indent="0" algn="ctr">
              <a:buNone/>
              <a:defRPr sz="1400">
                <a:solidFill>
                  <a:schemeClr val="accent2"/>
                </a:solidFill>
              </a:defRPr>
            </a:lvl1pPr>
          </a:lstStyle>
          <a:p>
            <a:r>
              <a:rPr lang="en-US" noProof="0" dirty="0"/>
              <a:t>Click icon to add picture</a:t>
            </a:r>
          </a:p>
        </p:txBody>
      </p:sp>
      <p:sp>
        <p:nvSpPr>
          <p:cNvPr id="459" name="Text Placeholder 457">
            <a:extLst>
              <a:ext uri="{FF2B5EF4-FFF2-40B4-BE49-F238E27FC236}">
                <a16:creationId xmlns:a16="http://schemas.microsoft.com/office/drawing/2014/main" id="{EBFCB297-5640-EBAB-4D1E-EA05B6A2BFBF}"/>
              </a:ext>
            </a:extLst>
          </p:cNvPr>
          <p:cNvSpPr>
            <a:spLocks noGrp="1"/>
          </p:cNvSpPr>
          <p:nvPr>
            <p:ph type="body" sz="quarter" idx="21"/>
          </p:nvPr>
        </p:nvSpPr>
        <p:spPr>
          <a:xfrm>
            <a:off x="3108960" y="5705856"/>
            <a:ext cx="3136392" cy="768096"/>
          </a:xfrm>
        </p:spPr>
        <p:txBody>
          <a:bodyPr lIns="0" tIns="182880" rIns="0" bIns="0"/>
          <a:lstStyle>
            <a:lvl1pPr marL="0" indent="0">
              <a:lnSpc>
                <a:spcPct val="90000"/>
              </a:lnSpc>
              <a:spcBef>
                <a:spcPts val="0"/>
              </a:spcBef>
              <a:buNone/>
              <a:defRPr sz="1200" spc="100" baseline="0">
                <a:solidFill>
                  <a:schemeClr val="accent1"/>
                </a:solidFill>
              </a:defRPr>
            </a:lvl1pPr>
          </a:lstStyle>
          <a:p>
            <a:pPr lvl="0"/>
            <a:r>
              <a:rPr lang="en-US" dirty="0"/>
              <a:t>Click to edit Master text styles</a:t>
            </a:r>
          </a:p>
        </p:txBody>
      </p:sp>
      <p:sp>
        <p:nvSpPr>
          <p:cNvPr id="15" name="Picture Placeholder 14">
            <a:extLst>
              <a:ext uri="{FF2B5EF4-FFF2-40B4-BE49-F238E27FC236}">
                <a16:creationId xmlns:a16="http://schemas.microsoft.com/office/drawing/2014/main" id="{B4BABCCB-BC19-4874-8D9F-CDA882F3F7AE}"/>
              </a:ext>
            </a:extLst>
          </p:cNvPr>
          <p:cNvSpPr>
            <a:spLocks noGrp="1"/>
          </p:cNvSpPr>
          <p:nvPr>
            <p:ph type="pic" sz="quarter" idx="13"/>
          </p:nvPr>
        </p:nvSpPr>
        <p:spPr>
          <a:xfrm>
            <a:off x="6739128" y="758952"/>
            <a:ext cx="4809744" cy="4882896"/>
          </a:xfrm>
          <a:solidFill>
            <a:schemeClr val="tx1"/>
          </a:solidFill>
          <a:ln w="44450" cap="sq">
            <a:noFill/>
            <a:miter lim="800000"/>
          </a:ln>
        </p:spPr>
        <p:txBody>
          <a:bodyPr anchor="ctr" anchorCtr="0">
            <a:noAutofit/>
          </a:bodyPr>
          <a:lstStyle>
            <a:lvl1pPr marL="0" indent="0" algn="ctr">
              <a:buNone/>
              <a:defRPr sz="1400">
                <a:solidFill>
                  <a:schemeClr val="accent2"/>
                </a:solidFill>
              </a:defRPr>
            </a:lvl1pPr>
          </a:lstStyle>
          <a:p>
            <a:r>
              <a:rPr lang="en-US" noProof="0" dirty="0"/>
              <a:t>Click icon to add picture</a:t>
            </a:r>
          </a:p>
        </p:txBody>
      </p:sp>
      <p:sp>
        <p:nvSpPr>
          <p:cNvPr id="11" name="Slide Number Placeholder 10">
            <a:extLst>
              <a:ext uri="{FF2B5EF4-FFF2-40B4-BE49-F238E27FC236}">
                <a16:creationId xmlns:a16="http://schemas.microsoft.com/office/drawing/2014/main" id="{52A1AA1C-3C37-B92C-6DB4-FC6E6241E108}"/>
              </a:ext>
            </a:extLst>
          </p:cNvPr>
          <p:cNvSpPr>
            <a:spLocks noGrp="1"/>
          </p:cNvSpPr>
          <p:nvPr>
            <p:ph type="sldNum" sz="quarter" idx="19"/>
          </p:nvPr>
        </p:nvSpPr>
        <p:spPr/>
        <p:txBody>
          <a:bodyPr>
            <a:noAutofit/>
          </a:bodyPr>
          <a:lstStyle/>
          <a:p>
            <a:fld id="{9A491144-CD47-4B84-B11B-27C39DD235FD}" type="slidenum">
              <a:rPr lang="en-US" smtClean="0"/>
              <a:pPr/>
              <a:t>‹#›</a:t>
            </a:fld>
            <a:endParaRPr lang="en-US" dirty="0"/>
          </a:p>
        </p:txBody>
      </p:sp>
      <p:sp>
        <p:nvSpPr>
          <p:cNvPr id="5" name="Footer Placeholder 4">
            <a:extLst>
              <a:ext uri="{FF2B5EF4-FFF2-40B4-BE49-F238E27FC236}">
                <a16:creationId xmlns:a16="http://schemas.microsoft.com/office/drawing/2014/main" id="{50FBE742-4A65-FB44-3608-BA9F8BF0C606}"/>
              </a:ext>
            </a:extLst>
          </p:cNvPr>
          <p:cNvSpPr>
            <a:spLocks noGrp="1"/>
          </p:cNvSpPr>
          <p:nvPr>
            <p:ph type="ftr" sz="quarter" idx="23"/>
          </p:nvPr>
        </p:nvSpPr>
        <p:spPr/>
        <p:txBody>
          <a:bodyPr/>
          <a:lstStyle/>
          <a:p>
            <a:pPr algn="l"/>
            <a:r>
              <a:rPr lang="en-US">
                <a:latin typeface="+mj-lt"/>
              </a:rPr>
              <a:t>GRADUATION</a:t>
            </a:r>
            <a:r>
              <a:rPr lang="en-US"/>
              <a:t> </a:t>
            </a:r>
            <a:r>
              <a:rPr lang="en-US" b="1"/>
              <a:t>PHOTO ALBUM</a:t>
            </a:r>
            <a:endParaRPr lang="en-US" b="1" dirty="0"/>
          </a:p>
        </p:txBody>
      </p:sp>
    </p:spTree>
    <p:extLst>
      <p:ext uri="{BB962C8B-B14F-4D97-AF65-F5344CB8AC3E}">
        <p14:creationId xmlns:p14="http://schemas.microsoft.com/office/powerpoint/2010/main" val="3471084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and one image">
    <p:spTree>
      <p:nvGrpSpPr>
        <p:cNvPr id="1" name=""/>
        <p:cNvGrpSpPr/>
        <p:nvPr/>
      </p:nvGrpSpPr>
      <p:grpSpPr>
        <a:xfrm>
          <a:off x="0" y="0"/>
          <a:ext cx="0" cy="0"/>
          <a:chOff x="0" y="0"/>
          <a:chExt cx="0" cy="0"/>
        </a:xfrm>
      </p:grpSpPr>
      <p:grpSp>
        <p:nvGrpSpPr>
          <p:cNvPr id="267" name="Group 266">
            <a:extLst>
              <a:ext uri="{FF2B5EF4-FFF2-40B4-BE49-F238E27FC236}">
                <a16:creationId xmlns:a16="http://schemas.microsoft.com/office/drawing/2014/main" id="{61137FC6-BD82-9CB2-EA4D-731532D21C98}"/>
              </a:ext>
            </a:extLst>
          </p:cNvPr>
          <p:cNvGrpSpPr/>
          <p:nvPr userDrawn="1"/>
        </p:nvGrpSpPr>
        <p:grpSpPr>
          <a:xfrm>
            <a:off x="9153332" y="0"/>
            <a:ext cx="3038669" cy="3801196"/>
            <a:chOff x="9153332" y="0"/>
            <a:chExt cx="3038669" cy="3801196"/>
          </a:xfrm>
        </p:grpSpPr>
        <p:sp>
          <p:nvSpPr>
            <p:cNvPr id="263" name="Freeform: Shape 262">
              <a:extLst>
                <a:ext uri="{FF2B5EF4-FFF2-40B4-BE49-F238E27FC236}">
                  <a16:creationId xmlns:a16="http://schemas.microsoft.com/office/drawing/2014/main" id="{C41CB5E6-54B3-481A-79A4-E86B1A5F16E9}"/>
                </a:ext>
              </a:extLst>
            </p:cNvPr>
            <p:cNvSpPr/>
            <p:nvPr userDrawn="1"/>
          </p:nvSpPr>
          <p:spPr>
            <a:xfrm>
              <a:off x="9153332" y="1"/>
              <a:ext cx="3038668" cy="3801195"/>
            </a:xfrm>
            <a:custGeom>
              <a:avLst/>
              <a:gdLst>
                <a:gd name="connsiteX0" fmla="*/ 3038668 w 3038668"/>
                <a:gd name="connsiteY0" fmla="*/ 498760 h 3801195"/>
                <a:gd name="connsiteX1" fmla="*/ 3038668 w 3038668"/>
                <a:gd name="connsiteY1" fmla="*/ 776290 h 3801195"/>
                <a:gd name="connsiteX2" fmla="*/ 3036739 w 3038668"/>
                <a:gd name="connsiteY2" fmla="*/ 773243 h 3801195"/>
                <a:gd name="connsiteX3" fmla="*/ 3009309 w 3038668"/>
                <a:gd name="connsiteY3" fmla="*/ 677239 h 3801195"/>
                <a:gd name="connsiteX4" fmla="*/ 3006772 w 3038668"/>
                <a:gd name="connsiteY4" fmla="*/ 632745 h 3801195"/>
                <a:gd name="connsiteX5" fmla="*/ 3018580 w 3038668"/>
                <a:gd name="connsiteY5" fmla="*/ 548098 h 3801195"/>
                <a:gd name="connsiteX6" fmla="*/ 3038668 w 3038668"/>
                <a:gd name="connsiteY6" fmla="*/ 284726 h 3801195"/>
                <a:gd name="connsiteX7" fmla="*/ 3038668 w 3038668"/>
                <a:gd name="connsiteY7" fmla="*/ 335755 h 3801195"/>
                <a:gd name="connsiteX8" fmla="*/ 3000114 w 3038668"/>
                <a:gd name="connsiteY8" fmla="*/ 376263 h 3801195"/>
                <a:gd name="connsiteX9" fmla="*/ 2901916 w 3038668"/>
                <a:gd name="connsiteY9" fmla="*/ 625172 h 3801195"/>
                <a:gd name="connsiteX10" fmla="*/ 2976158 w 3038668"/>
                <a:gd name="connsiteY10" fmla="*/ 833308 h 3801195"/>
                <a:gd name="connsiteX11" fmla="*/ 3038668 w 3038668"/>
                <a:gd name="connsiteY11" fmla="*/ 900204 h 3801195"/>
                <a:gd name="connsiteX12" fmla="*/ 3038668 w 3038668"/>
                <a:gd name="connsiteY12" fmla="*/ 943838 h 3801195"/>
                <a:gd name="connsiteX13" fmla="*/ 3035863 w 3038668"/>
                <a:gd name="connsiteY13" fmla="*/ 941449 h 3801195"/>
                <a:gd name="connsiteX14" fmla="*/ 2872359 w 3038668"/>
                <a:gd name="connsiteY14" fmla="*/ 667198 h 3801195"/>
                <a:gd name="connsiteX15" fmla="*/ 2869666 w 3038668"/>
                <a:gd name="connsiteY15" fmla="*/ 621776 h 3801195"/>
                <a:gd name="connsiteX16" fmla="*/ 2972316 w 3038668"/>
                <a:gd name="connsiteY16" fmla="*/ 355525 h 3801195"/>
                <a:gd name="connsiteX17" fmla="*/ 3038668 w 3038668"/>
                <a:gd name="connsiteY17" fmla="*/ 146372 h 3801195"/>
                <a:gd name="connsiteX18" fmla="*/ 3038668 w 3038668"/>
                <a:gd name="connsiteY18" fmla="*/ 191318 h 3801195"/>
                <a:gd name="connsiteX19" fmla="*/ 3006845 w 3038668"/>
                <a:gd name="connsiteY19" fmla="*/ 213688 h 3801195"/>
                <a:gd name="connsiteX20" fmla="*/ 2766146 w 3038668"/>
                <a:gd name="connsiteY20" fmla="*/ 618174 h 3801195"/>
                <a:gd name="connsiteX21" fmla="*/ 3032055 w 3038668"/>
                <a:gd name="connsiteY21" fmla="*/ 1019525 h 3801195"/>
                <a:gd name="connsiteX22" fmla="*/ 3038668 w 3038668"/>
                <a:gd name="connsiteY22" fmla="*/ 1025265 h 3801195"/>
                <a:gd name="connsiteX23" fmla="*/ 3038668 w 3038668"/>
                <a:gd name="connsiteY23" fmla="*/ 1068963 h 3801195"/>
                <a:gd name="connsiteX24" fmla="*/ 3010687 w 3038668"/>
                <a:gd name="connsiteY24" fmla="*/ 1044565 h 3801195"/>
                <a:gd name="connsiteX25" fmla="*/ 2735214 w 3038668"/>
                <a:gd name="connsiteY25" fmla="*/ 662336 h 3801195"/>
                <a:gd name="connsiteX26" fmla="*/ 2732024 w 3038668"/>
                <a:gd name="connsiteY26" fmla="*/ 615645 h 3801195"/>
                <a:gd name="connsiteX27" fmla="*/ 3008228 w 3038668"/>
                <a:gd name="connsiteY27" fmla="*/ 166463 h 3801195"/>
                <a:gd name="connsiteX28" fmla="*/ 3038668 w 3038668"/>
                <a:gd name="connsiteY28" fmla="*/ 27323 h 3801195"/>
                <a:gd name="connsiteX29" fmla="*/ 3038668 w 3038668"/>
                <a:gd name="connsiteY29" fmla="*/ 67451 h 3801195"/>
                <a:gd name="connsiteX30" fmla="*/ 2994267 w 3038668"/>
                <a:gd name="connsiteY30" fmla="*/ 92220 h 3801195"/>
                <a:gd name="connsiteX31" fmla="*/ 2630101 w 3038668"/>
                <a:gd name="connsiteY31" fmla="*/ 609986 h 3801195"/>
                <a:gd name="connsiteX32" fmla="*/ 2925015 w 3038668"/>
                <a:gd name="connsiteY32" fmla="*/ 1048398 h 3801195"/>
                <a:gd name="connsiteX33" fmla="*/ 3038668 w 3038668"/>
                <a:gd name="connsiteY33" fmla="*/ 1146448 h 3801195"/>
                <a:gd name="connsiteX34" fmla="*/ 3038668 w 3038668"/>
                <a:gd name="connsiteY34" fmla="*/ 1192480 h 3801195"/>
                <a:gd name="connsiteX35" fmla="*/ 2901582 w 3038668"/>
                <a:gd name="connsiteY35" fmla="*/ 1074973 h 3801195"/>
                <a:gd name="connsiteX36" fmla="*/ 2597162 w 3038668"/>
                <a:gd name="connsiteY36" fmla="*/ 658849 h 3801195"/>
                <a:gd name="connsiteX37" fmla="*/ 2593797 w 3038668"/>
                <a:gd name="connsiteY37" fmla="*/ 610602 h 3801195"/>
                <a:gd name="connsiteX38" fmla="*/ 2999815 w 3038668"/>
                <a:gd name="connsiteY38" fmla="*/ 48024 h 3801195"/>
                <a:gd name="connsiteX39" fmla="*/ 2882935 w 3038668"/>
                <a:gd name="connsiteY39" fmla="*/ 0 h 3801195"/>
                <a:gd name="connsiteX40" fmla="*/ 2958712 w 3038668"/>
                <a:gd name="connsiteY40" fmla="*/ 0 h 3801195"/>
                <a:gd name="connsiteX41" fmla="*/ 2898208 w 3038668"/>
                <a:gd name="connsiteY41" fmla="*/ 33458 h 3801195"/>
                <a:gd name="connsiteX42" fmla="*/ 2496145 w 3038668"/>
                <a:gd name="connsiteY42" fmla="*/ 604061 h 3801195"/>
                <a:gd name="connsiteX43" fmla="*/ 2820382 w 3038668"/>
                <a:gd name="connsiteY43" fmla="*/ 1079533 h 3801195"/>
                <a:gd name="connsiteX44" fmla="*/ 2987313 w 3038668"/>
                <a:gd name="connsiteY44" fmla="*/ 1221601 h 3801195"/>
                <a:gd name="connsiteX45" fmla="*/ 3038668 w 3038668"/>
                <a:gd name="connsiteY45" fmla="*/ 1279427 h 3801195"/>
                <a:gd name="connsiteX46" fmla="*/ 3038668 w 3038668"/>
                <a:gd name="connsiteY46" fmla="*/ 1336389 h 3801195"/>
                <a:gd name="connsiteX47" fmla="*/ 3029491 w 3038668"/>
                <a:gd name="connsiteY47" fmla="*/ 1321575 h 3801195"/>
                <a:gd name="connsiteX48" fmla="*/ 2796069 w 3038668"/>
                <a:gd name="connsiteY48" fmla="*/ 1104297 h 3801195"/>
                <a:gd name="connsiteX49" fmla="*/ 2462188 w 3038668"/>
                <a:gd name="connsiteY49" fmla="*/ 652393 h 3801195"/>
                <a:gd name="connsiteX50" fmla="*/ 2458614 w 3038668"/>
                <a:gd name="connsiteY50" fmla="*/ 602606 h 3801195"/>
                <a:gd name="connsiteX51" fmla="*/ 2874961 w 3038668"/>
                <a:gd name="connsiteY51" fmla="*/ 4439 h 3801195"/>
                <a:gd name="connsiteX52" fmla="*/ 2691242 w 3038668"/>
                <a:gd name="connsiteY52" fmla="*/ 0 h 3801195"/>
                <a:gd name="connsiteX53" fmla="*/ 2757134 w 3038668"/>
                <a:gd name="connsiteY53" fmla="*/ 0 h 3801195"/>
                <a:gd name="connsiteX54" fmla="*/ 2678524 w 3038668"/>
                <a:gd name="connsiteY54" fmla="*/ 53881 h 3801195"/>
                <a:gd name="connsiteX55" fmla="*/ 2356896 w 3038668"/>
                <a:gd name="connsiteY55" fmla="*/ 596219 h 3801195"/>
                <a:gd name="connsiteX56" fmla="*/ 2709562 w 3038668"/>
                <a:gd name="connsiteY56" fmla="*/ 1109177 h 3801195"/>
                <a:gd name="connsiteX57" fmla="*/ 3036386 w 3038668"/>
                <a:gd name="connsiteY57" fmla="*/ 1456610 h 3801195"/>
                <a:gd name="connsiteX58" fmla="*/ 3038668 w 3038668"/>
                <a:gd name="connsiteY58" fmla="*/ 1462395 h 3801195"/>
                <a:gd name="connsiteX59" fmla="*/ 3038668 w 3038668"/>
                <a:gd name="connsiteY59" fmla="*/ 1554577 h 3801195"/>
                <a:gd name="connsiteX60" fmla="*/ 3004699 w 3038668"/>
                <a:gd name="connsiteY60" fmla="*/ 1468186 h 3801195"/>
                <a:gd name="connsiteX61" fmla="*/ 2687667 w 3038668"/>
                <a:gd name="connsiteY61" fmla="*/ 1132687 h 3801195"/>
                <a:gd name="connsiteX62" fmla="*/ 2324965 w 3038668"/>
                <a:gd name="connsiteY62" fmla="*/ 645295 h 3801195"/>
                <a:gd name="connsiteX63" fmla="*/ 2321199 w 3038668"/>
                <a:gd name="connsiteY63" fmla="*/ 593919 h 3801195"/>
                <a:gd name="connsiteX64" fmla="*/ 2653076 w 3038668"/>
                <a:gd name="connsiteY64" fmla="*/ 26402 h 3801195"/>
                <a:gd name="connsiteX65" fmla="*/ 2521477 w 3038668"/>
                <a:gd name="connsiteY65" fmla="*/ 0 h 3801195"/>
                <a:gd name="connsiteX66" fmla="*/ 2576343 w 3038668"/>
                <a:gd name="connsiteY66" fmla="*/ 0 h 3801195"/>
                <a:gd name="connsiteX67" fmla="*/ 2491045 w 3038668"/>
                <a:gd name="connsiteY67" fmla="*/ 67041 h 3801195"/>
                <a:gd name="connsiteX68" fmla="*/ 2219105 w 3038668"/>
                <a:gd name="connsiteY68" fmla="*/ 590156 h 3801195"/>
                <a:gd name="connsiteX69" fmla="*/ 2602140 w 3038668"/>
                <a:gd name="connsiteY69" fmla="*/ 1140666 h 3801195"/>
                <a:gd name="connsiteX70" fmla="*/ 2957792 w 3038668"/>
                <a:gd name="connsiteY70" fmla="*/ 1518488 h 3801195"/>
                <a:gd name="connsiteX71" fmla="*/ 3013746 w 3038668"/>
                <a:gd name="connsiteY71" fmla="*/ 1664614 h 3801195"/>
                <a:gd name="connsiteX72" fmla="*/ 3038668 w 3038668"/>
                <a:gd name="connsiteY72" fmla="*/ 1723147 h 3801195"/>
                <a:gd name="connsiteX73" fmla="*/ 3038668 w 3038668"/>
                <a:gd name="connsiteY73" fmla="*/ 1802556 h 3801195"/>
                <a:gd name="connsiteX74" fmla="*/ 2984493 w 3038668"/>
                <a:gd name="connsiteY74" fmla="*/ 1675259 h 3801195"/>
                <a:gd name="connsiteX75" fmla="*/ 2929299 w 3038668"/>
                <a:gd name="connsiteY75" fmla="*/ 1532551 h 3801195"/>
                <a:gd name="connsiteX76" fmla="*/ 2583849 w 3038668"/>
                <a:gd name="connsiteY76" fmla="*/ 1167253 h 3801195"/>
                <a:gd name="connsiteX77" fmla="*/ 2191574 w 3038668"/>
                <a:gd name="connsiteY77" fmla="*/ 643833 h 3801195"/>
                <a:gd name="connsiteX78" fmla="*/ 2187654 w 3038668"/>
                <a:gd name="connsiteY78" fmla="*/ 590844 h 3801195"/>
                <a:gd name="connsiteX79" fmla="*/ 2428160 w 3038668"/>
                <a:gd name="connsiteY79" fmla="*/ 81276 h 3801195"/>
                <a:gd name="connsiteX80" fmla="*/ 2347043 w 3038668"/>
                <a:gd name="connsiteY80" fmla="*/ 0 h 3801195"/>
                <a:gd name="connsiteX81" fmla="*/ 2398503 w 3038668"/>
                <a:gd name="connsiteY81" fmla="*/ 0 h 3801195"/>
                <a:gd name="connsiteX82" fmla="*/ 2376682 w 3038668"/>
                <a:gd name="connsiteY82" fmla="*/ 17005 h 3801195"/>
                <a:gd name="connsiteX83" fmla="*/ 2083213 w 3038668"/>
                <a:gd name="connsiteY83" fmla="*/ 579354 h 3801195"/>
                <a:gd name="connsiteX84" fmla="*/ 2495841 w 3038668"/>
                <a:gd name="connsiteY84" fmla="*/ 1168791 h 3801195"/>
                <a:gd name="connsiteX85" fmla="*/ 2880358 w 3038668"/>
                <a:gd name="connsiteY85" fmla="*/ 1576981 h 3801195"/>
                <a:gd name="connsiteX86" fmla="*/ 2940440 w 3038668"/>
                <a:gd name="connsiteY86" fmla="*/ 1736058 h 3801195"/>
                <a:gd name="connsiteX87" fmla="*/ 3028785 w 3038668"/>
                <a:gd name="connsiteY87" fmla="*/ 1949259 h 3801195"/>
                <a:gd name="connsiteX88" fmla="*/ 3028851 w 3038668"/>
                <a:gd name="connsiteY88" fmla="*/ 1949895 h 3801195"/>
                <a:gd name="connsiteX89" fmla="*/ 3038668 w 3038668"/>
                <a:gd name="connsiteY89" fmla="*/ 1963553 h 3801195"/>
                <a:gd name="connsiteX90" fmla="*/ 3038668 w 3038668"/>
                <a:gd name="connsiteY90" fmla="*/ 2021521 h 3801195"/>
                <a:gd name="connsiteX91" fmla="*/ 2999364 w 3038668"/>
                <a:gd name="connsiteY91" fmla="*/ 1966324 h 3801195"/>
                <a:gd name="connsiteX92" fmla="*/ 2908056 w 3038668"/>
                <a:gd name="connsiteY92" fmla="*/ 1747405 h 3801195"/>
                <a:gd name="connsiteX93" fmla="*/ 2849291 w 3038668"/>
                <a:gd name="connsiteY93" fmla="*/ 1591373 h 3801195"/>
                <a:gd name="connsiteX94" fmla="*/ 2474724 w 3038668"/>
                <a:gd name="connsiteY94" fmla="*/ 1196044 h 3801195"/>
                <a:gd name="connsiteX95" fmla="*/ 2052063 w 3038668"/>
                <a:gd name="connsiteY95" fmla="*/ 637294 h 3801195"/>
                <a:gd name="connsiteX96" fmla="*/ 2047907 w 3038668"/>
                <a:gd name="connsiteY96" fmla="*/ 582417 h 3801195"/>
                <a:gd name="connsiteX97" fmla="*/ 2306447 w 3038668"/>
                <a:gd name="connsiteY97" fmla="*/ 35173 h 3801195"/>
                <a:gd name="connsiteX98" fmla="*/ 2185341 w 3038668"/>
                <a:gd name="connsiteY98" fmla="*/ 0 h 3801195"/>
                <a:gd name="connsiteX99" fmla="*/ 2229718 w 3038668"/>
                <a:gd name="connsiteY99" fmla="*/ 0 h 3801195"/>
                <a:gd name="connsiteX100" fmla="*/ 2133935 w 3038668"/>
                <a:gd name="connsiteY100" fmla="*/ 96548 h 3801195"/>
                <a:gd name="connsiteX101" fmla="*/ 1945660 w 3038668"/>
                <a:gd name="connsiteY101" fmla="*/ 575180 h 3801195"/>
                <a:gd name="connsiteX102" fmla="*/ 2387436 w 3038668"/>
                <a:gd name="connsiteY102" fmla="*/ 1200411 h 3801195"/>
                <a:gd name="connsiteX103" fmla="*/ 2801064 w 3038668"/>
                <a:gd name="connsiteY103" fmla="*/ 1638626 h 3801195"/>
                <a:gd name="connsiteX104" fmla="*/ 2864774 w 3038668"/>
                <a:gd name="connsiteY104" fmla="*/ 1811338 h 3801195"/>
                <a:gd name="connsiteX105" fmla="*/ 2957181 w 3038668"/>
                <a:gd name="connsiteY105" fmla="*/ 2039414 h 3801195"/>
                <a:gd name="connsiteX106" fmla="*/ 3002252 w 3038668"/>
                <a:gd name="connsiteY106" fmla="*/ 2102875 h 3801195"/>
                <a:gd name="connsiteX107" fmla="*/ 3038668 w 3038668"/>
                <a:gd name="connsiteY107" fmla="*/ 2138220 h 3801195"/>
                <a:gd name="connsiteX108" fmla="*/ 3038668 w 3038668"/>
                <a:gd name="connsiteY108" fmla="*/ 2184486 h 3801195"/>
                <a:gd name="connsiteX109" fmla="*/ 3035698 w 3038668"/>
                <a:gd name="connsiteY109" fmla="*/ 2182478 h 3801195"/>
                <a:gd name="connsiteX110" fmla="*/ 2929481 w 3038668"/>
                <a:gd name="connsiteY110" fmla="*/ 2057552 h 3801195"/>
                <a:gd name="connsiteX111" fmla="*/ 2834388 w 3038668"/>
                <a:gd name="connsiteY111" fmla="*/ 1823075 h 3801195"/>
                <a:gd name="connsiteX112" fmla="*/ 2772065 w 3038668"/>
                <a:gd name="connsiteY112" fmla="*/ 1654048 h 3801195"/>
                <a:gd name="connsiteX113" fmla="*/ 2368724 w 3038668"/>
                <a:gd name="connsiteY113" fmla="*/ 1228642 h 3801195"/>
                <a:gd name="connsiteX114" fmla="*/ 1917825 w 3038668"/>
                <a:gd name="connsiteY114" fmla="*/ 633996 h 3801195"/>
                <a:gd name="connsiteX115" fmla="*/ 1913438 w 3038668"/>
                <a:gd name="connsiteY115" fmla="*/ 577544 h 3801195"/>
                <a:gd name="connsiteX116" fmla="*/ 2105656 w 3038668"/>
                <a:gd name="connsiteY116" fmla="*/ 81127 h 3801195"/>
                <a:gd name="connsiteX117" fmla="*/ 2020981 w 3038668"/>
                <a:gd name="connsiteY117" fmla="*/ 0 h 3801195"/>
                <a:gd name="connsiteX118" fmla="*/ 2066445 w 3038668"/>
                <a:gd name="connsiteY118" fmla="*/ 0 h 3801195"/>
                <a:gd name="connsiteX119" fmla="*/ 2009580 w 3038668"/>
                <a:gd name="connsiteY119" fmla="*/ 57243 h 3801195"/>
                <a:gd name="connsiteX120" fmla="*/ 1808920 w 3038668"/>
                <a:gd name="connsiteY120" fmla="*/ 567360 h 3801195"/>
                <a:gd name="connsiteX121" fmla="*/ 2280359 w 3038668"/>
                <a:gd name="connsiteY121" fmla="*/ 1229896 h 3801195"/>
                <a:gd name="connsiteX122" fmla="*/ 2724108 w 3038668"/>
                <a:gd name="connsiteY122" fmla="*/ 1698348 h 3801195"/>
                <a:gd name="connsiteX123" fmla="*/ 2791336 w 3038668"/>
                <a:gd name="connsiteY123" fmla="*/ 1884074 h 3801195"/>
                <a:gd name="connsiteX124" fmla="*/ 2888315 w 3038668"/>
                <a:gd name="connsiteY124" fmla="*/ 2128224 h 3801195"/>
                <a:gd name="connsiteX125" fmla="*/ 2993073 w 3038668"/>
                <a:gd name="connsiteY125" fmla="*/ 2254069 h 3801195"/>
                <a:gd name="connsiteX126" fmla="*/ 3038668 w 3038668"/>
                <a:gd name="connsiteY126" fmla="*/ 2285564 h 3801195"/>
                <a:gd name="connsiteX127" fmla="*/ 3038668 w 3038668"/>
                <a:gd name="connsiteY127" fmla="*/ 2326561 h 3801195"/>
                <a:gd name="connsiteX128" fmla="*/ 2971019 w 3038668"/>
                <a:gd name="connsiteY128" fmla="*/ 2279547 h 3801195"/>
                <a:gd name="connsiteX129" fmla="*/ 2859436 w 3038668"/>
                <a:gd name="connsiteY129" fmla="*/ 2144591 h 3801195"/>
                <a:gd name="connsiteX130" fmla="*/ 2759899 w 3038668"/>
                <a:gd name="connsiteY130" fmla="*/ 1895306 h 3801195"/>
                <a:gd name="connsiteX131" fmla="*/ 2693739 w 3038668"/>
                <a:gd name="connsiteY131" fmla="*/ 1712968 h 3801195"/>
                <a:gd name="connsiteX132" fmla="*/ 2261942 w 3038668"/>
                <a:gd name="connsiteY132" fmla="*/ 1257781 h 3801195"/>
                <a:gd name="connsiteX133" fmla="*/ 1781861 w 3038668"/>
                <a:gd name="connsiteY133" fmla="*/ 627361 h 3801195"/>
                <a:gd name="connsiteX134" fmla="*/ 1777237 w 3038668"/>
                <a:gd name="connsiteY134" fmla="*/ 569019 h 3801195"/>
                <a:gd name="connsiteX135" fmla="*/ 1981513 w 3038668"/>
                <a:gd name="connsiteY135" fmla="*/ 40130 h 3801195"/>
                <a:gd name="connsiteX136" fmla="*/ 1856879 w 3038668"/>
                <a:gd name="connsiteY136" fmla="*/ 0 h 3801195"/>
                <a:gd name="connsiteX137" fmla="*/ 1903626 w 3038668"/>
                <a:gd name="connsiteY137" fmla="*/ 0 h 3801195"/>
                <a:gd name="connsiteX138" fmla="*/ 1886065 w 3038668"/>
                <a:gd name="connsiteY138" fmla="*/ 17669 h 3801195"/>
                <a:gd name="connsiteX139" fmla="*/ 1674390 w 3038668"/>
                <a:gd name="connsiteY139" fmla="*/ 560879 h 3801195"/>
                <a:gd name="connsiteX140" fmla="*/ 2174974 w 3038668"/>
                <a:gd name="connsiteY140" fmla="*/ 1261465 h 3801195"/>
                <a:gd name="connsiteX141" fmla="*/ 2646490 w 3038668"/>
                <a:gd name="connsiteY141" fmla="*/ 1759779 h 3801195"/>
                <a:gd name="connsiteX142" fmla="*/ 2717683 w 3038668"/>
                <a:gd name="connsiteY142" fmla="*/ 1959088 h 3801195"/>
                <a:gd name="connsiteX143" fmla="*/ 2818301 w 3038668"/>
                <a:gd name="connsiteY143" fmla="*/ 2217201 h 3801195"/>
                <a:gd name="connsiteX144" fmla="*/ 2999234 w 3038668"/>
                <a:gd name="connsiteY144" fmla="*/ 2401806 h 3801195"/>
                <a:gd name="connsiteX145" fmla="*/ 3038668 w 3038668"/>
                <a:gd name="connsiteY145" fmla="*/ 2420316 h 3801195"/>
                <a:gd name="connsiteX146" fmla="*/ 3038668 w 3038668"/>
                <a:gd name="connsiteY146" fmla="*/ 2458001 h 3801195"/>
                <a:gd name="connsiteX147" fmla="*/ 2981271 w 3038668"/>
                <a:gd name="connsiteY147" fmla="*/ 2430714 h 3801195"/>
                <a:gd name="connsiteX148" fmla="*/ 2788132 w 3038668"/>
                <a:gd name="connsiteY148" fmla="*/ 2233728 h 3801195"/>
                <a:gd name="connsiteX149" fmla="*/ 2684484 w 3038668"/>
                <a:gd name="connsiteY149" fmla="*/ 1969264 h 3801195"/>
                <a:gd name="connsiteX150" fmla="*/ 2614749 w 3038668"/>
                <a:gd name="connsiteY150" fmla="*/ 1773601 h 3801195"/>
                <a:gd name="connsiteX151" fmla="*/ 2153860 w 3038668"/>
                <a:gd name="connsiteY151" fmla="*/ 1288726 h 3801195"/>
                <a:gd name="connsiteX152" fmla="*/ 1644599 w 3038668"/>
                <a:gd name="connsiteY152" fmla="*/ 622146 h 3801195"/>
                <a:gd name="connsiteX153" fmla="*/ 1639799 w 3038668"/>
                <a:gd name="connsiteY153" fmla="*/ 562248 h 3801195"/>
                <a:gd name="connsiteX154" fmla="*/ 1856530 w 3038668"/>
                <a:gd name="connsiteY154" fmla="*/ 354 h 3801195"/>
                <a:gd name="connsiteX155" fmla="*/ 1703955 w 3038668"/>
                <a:gd name="connsiteY155" fmla="*/ 0 h 3801195"/>
                <a:gd name="connsiteX156" fmla="*/ 1746085 w 3038668"/>
                <a:gd name="connsiteY156" fmla="*/ 0 h 3801195"/>
                <a:gd name="connsiteX157" fmla="*/ 1639523 w 3038668"/>
                <a:gd name="connsiteY157" fmla="*/ 151578 h 3801195"/>
                <a:gd name="connsiteX158" fmla="*/ 1537306 w 3038668"/>
                <a:gd name="connsiteY158" fmla="*/ 554082 h 3801195"/>
                <a:gd name="connsiteX159" fmla="*/ 2067592 w 3038668"/>
                <a:gd name="connsiteY159" fmla="*/ 1291959 h 3801195"/>
                <a:gd name="connsiteX160" fmla="*/ 2567943 w 3038668"/>
                <a:gd name="connsiteY160" fmla="*/ 1820680 h 3801195"/>
                <a:gd name="connsiteX161" fmla="*/ 2642655 w 3038668"/>
                <a:gd name="connsiteY161" fmla="*/ 2033003 h 3801195"/>
                <a:gd name="connsiteX162" fmla="*/ 2747693 w 3038668"/>
                <a:gd name="connsiteY162" fmla="*/ 2306267 h 3801195"/>
                <a:gd name="connsiteX163" fmla="*/ 3021622 w 3038668"/>
                <a:gd name="connsiteY163" fmla="*/ 2543878 h 3801195"/>
                <a:gd name="connsiteX164" fmla="*/ 3038668 w 3038668"/>
                <a:gd name="connsiteY164" fmla="*/ 2548823 h 3801195"/>
                <a:gd name="connsiteX165" fmla="*/ 3038668 w 3038668"/>
                <a:gd name="connsiteY165" fmla="*/ 2584245 h 3801195"/>
                <a:gd name="connsiteX166" fmla="*/ 3007544 w 3038668"/>
                <a:gd name="connsiteY166" fmla="*/ 2575223 h 3801195"/>
                <a:gd name="connsiteX167" fmla="*/ 2716631 w 3038668"/>
                <a:gd name="connsiteY167" fmla="*/ 2325780 h 3801195"/>
                <a:gd name="connsiteX168" fmla="*/ 2608920 w 3038668"/>
                <a:gd name="connsiteY168" fmla="*/ 2046440 h 3801195"/>
                <a:gd name="connsiteX169" fmla="*/ 2535578 w 3038668"/>
                <a:gd name="connsiteY169" fmla="*/ 1837473 h 3801195"/>
                <a:gd name="connsiteX170" fmla="*/ 2045816 w 3038668"/>
                <a:gd name="connsiteY170" fmla="*/ 1321525 h 3801195"/>
                <a:gd name="connsiteX171" fmla="*/ 1507071 w 3038668"/>
                <a:gd name="connsiteY171" fmla="*/ 619597 h 3801195"/>
                <a:gd name="connsiteX172" fmla="*/ 1501843 w 3038668"/>
                <a:gd name="connsiteY172" fmla="*/ 556217 h 3801195"/>
                <a:gd name="connsiteX173" fmla="*/ 1606223 w 3038668"/>
                <a:gd name="connsiteY173" fmla="*/ 140269 h 3801195"/>
                <a:gd name="connsiteX174" fmla="*/ 1553346 w 3038668"/>
                <a:gd name="connsiteY174" fmla="*/ 0 h 3801195"/>
                <a:gd name="connsiteX175" fmla="*/ 1597005 w 3038668"/>
                <a:gd name="connsiteY175" fmla="*/ 0 h 3801195"/>
                <a:gd name="connsiteX176" fmla="*/ 1509431 w 3038668"/>
                <a:gd name="connsiteY176" fmla="*/ 138293 h 3801195"/>
                <a:gd name="connsiteX177" fmla="*/ 1400776 w 3038668"/>
                <a:gd name="connsiteY177" fmla="*/ 547209 h 3801195"/>
                <a:gd name="connsiteX178" fmla="*/ 1960456 w 3038668"/>
                <a:gd name="connsiteY178" fmla="*/ 1322791 h 3801195"/>
                <a:gd name="connsiteX179" fmla="*/ 2489643 w 3038668"/>
                <a:gd name="connsiteY179" fmla="*/ 1881526 h 3801195"/>
                <a:gd name="connsiteX180" fmla="*/ 2568180 w 3038668"/>
                <a:gd name="connsiteY180" fmla="*/ 2106835 h 3801195"/>
                <a:gd name="connsiteX181" fmla="*/ 2677331 w 3038668"/>
                <a:gd name="connsiteY181" fmla="*/ 2395277 h 3801195"/>
                <a:gd name="connsiteX182" fmla="*/ 2965247 w 3038668"/>
                <a:gd name="connsiteY182" fmla="*/ 2647491 h 3801195"/>
                <a:gd name="connsiteX183" fmla="*/ 3038668 w 3038668"/>
                <a:gd name="connsiteY183" fmla="*/ 2669196 h 3801195"/>
                <a:gd name="connsiteX184" fmla="*/ 3038668 w 3038668"/>
                <a:gd name="connsiteY184" fmla="*/ 2705258 h 3801195"/>
                <a:gd name="connsiteX185" fmla="*/ 2950773 w 3038668"/>
                <a:gd name="connsiteY185" fmla="*/ 2678926 h 3801195"/>
                <a:gd name="connsiteX186" fmla="*/ 2646778 w 3038668"/>
                <a:gd name="connsiteY186" fmla="*/ 2410878 h 3801195"/>
                <a:gd name="connsiteX187" fmla="*/ 2534901 w 3038668"/>
                <a:gd name="connsiteY187" fmla="*/ 2116048 h 3801195"/>
                <a:gd name="connsiteX188" fmla="*/ 2457698 w 3038668"/>
                <a:gd name="connsiteY188" fmla="*/ 1894113 h 3801195"/>
                <a:gd name="connsiteX189" fmla="*/ 1940262 w 3038668"/>
                <a:gd name="connsiteY189" fmla="*/ 1349583 h 3801195"/>
                <a:gd name="connsiteX190" fmla="*/ 1372063 w 3038668"/>
                <a:gd name="connsiteY190" fmla="*/ 611884 h 3801195"/>
                <a:gd name="connsiteX191" fmla="*/ 1367130 w 3038668"/>
                <a:gd name="connsiteY191" fmla="*/ 548458 h 3801195"/>
                <a:gd name="connsiteX192" fmla="*/ 1476791 w 3038668"/>
                <a:gd name="connsiteY192" fmla="*/ 109805 h 3801195"/>
                <a:gd name="connsiteX193" fmla="*/ 1396276 w 3038668"/>
                <a:gd name="connsiteY193" fmla="*/ 0 h 3801195"/>
                <a:gd name="connsiteX194" fmla="*/ 1437662 w 3038668"/>
                <a:gd name="connsiteY194" fmla="*/ 0 h 3801195"/>
                <a:gd name="connsiteX195" fmla="*/ 1383836 w 3038668"/>
                <a:gd name="connsiteY195" fmla="*/ 83983 h 3801195"/>
                <a:gd name="connsiteX196" fmla="*/ 1264544 w 3038668"/>
                <a:gd name="connsiteY196" fmla="*/ 540290 h 3801195"/>
                <a:gd name="connsiteX197" fmla="*/ 1853639 w 3038668"/>
                <a:gd name="connsiteY197" fmla="*/ 1353524 h 3801195"/>
                <a:gd name="connsiteX198" fmla="*/ 2411555 w 3038668"/>
                <a:gd name="connsiteY198" fmla="*/ 1942039 h 3801195"/>
                <a:gd name="connsiteX199" fmla="*/ 2493666 w 3038668"/>
                <a:gd name="connsiteY199" fmla="*/ 2180672 h 3801195"/>
                <a:gd name="connsiteX200" fmla="*/ 2607320 w 3038668"/>
                <a:gd name="connsiteY200" fmla="*/ 2484558 h 3801195"/>
                <a:gd name="connsiteX201" fmla="*/ 3007745 w 3038668"/>
                <a:gd name="connsiteY201" fmla="*/ 2782398 h 3801195"/>
                <a:gd name="connsiteX202" fmla="*/ 3038668 w 3038668"/>
                <a:gd name="connsiteY202" fmla="*/ 2786560 h 3801195"/>
                <a:gd name="connsiteX203" fmla="*/ 3038668 w 3038668"/>
                <a:gd name="connsiteY203" fmla="*/ 2820670 h 3801195"/>
                <a:gd name="connsiteX204" fmla="*/ 2999134 w 3038668"/>
                <a:gd name="connsiteY204" fmla="*/ 2815298 h 3801195"/>
                <a:gd name="connsiteX205" fmla="*/ 2576426 w 3038668"/>
                <a:gd name="connsiteY205" fmla="*/ 2500207 h 3801195"/>
                <a:gd name="connsiteX206" fmla="*/ 2460149 w 3038668"/>
                <a:gd name="connsiteY206" fmla="*/ 2190554 h 3801195"/>
                <a:gd name="connsiteX207" fmla="*/ 2379425 w 3038668"/>
                <a:gd name="connsiteY207" fmla="*/ 1955607 h 3801195"/>
                <a:gd name="connsiteX208" fmla="*/ 1832524 w 3038668"/>
                <a:gd name="connsiteY208" fmla="*/ 1380785 h 3801195"/>
                <a:gd name="connsiteX209" fmla="*/ 1234834 w 3038668"/>
                <a:gd name="connsiteY209" fmla="*/ 607334 h 3801195"/>
                <a:gd name="connsiteX210" fmla="*/ 1229657 w 3038668"/>
                <a:gd name="connsiteY210" fmla="*/ 541704 h 3801195"/>
                <a:gd name="connsiteX211" fmla="*/ 1379523 w 3038668"/>
                <a:gd name="connsiteY211" fmla="*/ 23840 h 3801195"/>
                <a:gd name="connsiteX212" fmla="*/ 1245705 w 3038668"/>
                <a:gd name="connsiteY212" fmla="*/ 0 h 3801195"/>
                <a:gd name="connsiteX213" fmla="*/ 1286080 w 3038668"/>
                <a:gd name="connsiteY213" fmla="*/ 0 h 3801195"/>
                <a:gd name="connsiteX214" fmla="*/ 1252239 w 3038668"/>
                <a:gd name="connsiteY214" fmla="*/ 52801 h 3801195"/>
                <a:gd name="connsiteX215" fmla="*/ 1126942 w 3038668"/>
                <a:gd name="connsiteY215" fmla="*/ 532277 h 3801195"/>
                <a:gd name="connsiteX216" fmla="*/ 1746579 w 3038668"/>
                <a:gd name="connsiteY216" fmla="*/ 1384323 h 3801195"/>
                <a:gd name="connsiteX217" fmla="*/ 2333268 w 3038668"/>
                <a:gd name="connsiteY217" fmla="*/ 2002911 h 3801195"/>
                <a:gd name="connsiteX218" fmla="*/ 2418936 w 3038668"/>
                <a:gd name="connsiteY218" fmla="*/ 2254544 h 3801195"/>
                <a:gd name="connsiteX219" fmla="*/ 2536704 w 3038668"/>
                <a:gd name="connsiteY219" fmla="*/ 2573610 h 3801195"/>
                <a:gd name="connsiteX220" fmla="*/ 2955523 w 3038668"/>
                <a:gd name="connsiteY220" fmla="*/ 2888973 h 3801195"/>
                <a:gd name="connsiteX221" fmla="*/ 3038668 w 3038668"/>
                <a:gd name="connsiteY221" fmla="*/ 2900802 h 3801195"/>
                <a:gd name="connsiteX222" fmla="*/ 3038668 w 3038668"/>
                <a:gd name="connsiteY222" fmla="*/ 2934498 h 3801195"/>
                <a:gd name="connsiteX223" fmla="*/ 2946667 w 3038668"/>
                <a:gd name="connsiteY223" fmla="*/ 2921575 h 3801195"/>
                <a:gd name="connsiteX224" fmla="*/ 2506454 w 3038668"/>
                <a:gd name="connsiteY224" fmla="*/ 2589178 h 3801195"/>
                <a:gd name="connsiteX225" fmla="*/ 2386028 w 3038668"/>
                <a:gd name="connsiteY225" fmla="*/ 2264363 h 3801195"/>
                <a:gd name="connsiteX226" fmla="*/ 2301767 w 3038668"/>
                <a:gd name="connsiteY226" fmla="*/ 2016069 h 3801195"/>
                <a:gd name="connsiteX227" fmla="*/ 1726095 w 3038668"/>
                <a:gd name="connsiteY227" fmla="*/ 1411474 h 3801195"/>
                <a:gd name="connsiteX228" fmla="*/ 1099167 w 3038668"/>
                <a:gd name="connsiteY228" fmla="*/ 601927 h 3801195"/>
                <a:gd name="connsiteX229" fmla="*/ 1093462 w 3038668"/>
                <a:gd name="connsiteY229" fmla="*/ 534768 h 3801195"/>
                <a:gd name="connsiteX230" fmla="*/ 1190804 w 3038668"/>
                <a:gd name="connsiteY230" fmla="*/ 97747 h 3801195"/>
                <a:gd name="connsiteX231" fmla="*/ 1099485 w 3038668"/>
                <a:gd name="connsiteY231" fmla="*/ 0 h 3801195"/>
                <a:gd name="connsiteX232" fmla="*/ 1136734 w 3038668"/>
                <a:gd name="connsiteY232" fmla="*/ 0 h 3801195"/>
                <a:gd name="connsiteX233" fmla="*/ 1121607 w 3038668"/>
                <a:gd name="connsiteY233" fmla="*/ 23600 h 3801195"/>
                <a:gd name="connsiteX234" fmla="*/ 991089 w 3038668"/>
                <a:gd name="connsiteY234" fmla="*/ 526275 h 3801195"/>
                <a:gd name="connsiteX235" fmla="*/ 1639353 w 3038668"/>
                <a:gd name="connsiteY235" fmla="*/ 1415155 h 3801195"/>
                <a:gd name="connsiteX236" fmla="*/ 2255139 w 3038668"/>
                <a:gd name="connsiteY236" fmla="*/ 2063438 h 3801195"/>
                <a:gd name="connsiteX237" fmla="*/ 2344381 w 3038668"/>
                <a:gd name="connsiteY237" fmla="*/ 2328396 h 3801195"/>
                <a:gd name="connsiteX238" fmla="*/ 2466565 w 3038668"/>
                <a:gd name="connsiteY238" fmla="*/ 2662612 h 3801195"/>
                <a:gd name="connsiteX239" fmla="*/ 3021051 w 3038668"/>
                <a:gd name="connsiteY239" fmla="*/ 3011911 h 3801195"/>
                <a:gd name="connsiteX240" fmla="*/ 3038668 w 3038668"/>
                <a:gd name="connsiteY240" fmla="*/ 3011698 h 3801195"/>
                <a:gd name="connsiteX241" fmla="*/ 3038668 w 3038668"/>
                <a:gd name="connsiteY241" fmla="*/ 3044580 h 3801195"/>
                <a:gd name="connsiteX242" fmla="*/ 3016241 w 3038668"/>
                <a:gd name="connsiteY242" fmla="*/ 3044845 h 3801195"/>
                <a:gd name="connsiteX243" fmla="*/ 2437972 w 3038668"/>
                <a:gd name="connsiteY243" fmla="*/ 2678615 h 3801195"/>
                <a:gd name="connsiteX244" fmla="*/ 2313468 w 3038668"/>
                <a:gd name="connsiteY244" fmla="*/ 2338601 h 3801195"/>
                <a:gd name="connsiteX245" fmla="*/ 2225598 w 3038668"/>
                <a:gd name="connsiteY245" fmla="*/ 2077003 h 3801195"/>
                <a:gd name="connsiteX246" fmla="*/ 1620868 w 3038668"/>
                <a:gd name="connsiteY246" fmla="*/ 1442698 h 3801195"/>
                <a:gd name="connsiteX247" fmla="*/ 964639 w 3038668"/>
                <a:gd name="connsiteY247" fmla="*/ 598990 h 3801195"/>
                <a:gd name="connsiteX248" fmla="*/ 959155 w 3038668"/>
                <a:gd name="connsiteY248" fmla="*/ 528276 h 3801195"/>
                <a:gd name="connsiteX249" fmla="*/ 1059794 w 3038668"/>
                <a:gd name="connsiteY249" fmla="*/ 70748 h 3801195"/>
                <a:gd name="connsiteX250" fmla="*/ 950296 w 3038668"/>
                <a:gd name="connsiteY250" fmla="*/ 0 h 3801195"/>
                <a:gd name="connsiteX251" fmla="*/ 988312 w 3038668"/>
                <a:gd name="connsiteY251" fmla="*/ 0 h 3801195"/>
                <a:gd name="connsiteX252" fmla="*/ 931809 w 3038668"/>
                <a:gd name="connsiteY252" fmla="*/ 113154 h 3801195"/>
                <a:gd name="connsiteX253" fmla="*/ 854884 w 3038668"/>
                <a:gd name="connsiteY253" fmla="*/ 520296 h 3801195"/>
                <a:gd name="connsiteX254" fmla="*/ 1532265 w 3038668"/>
                <a:gd name="connsiteY254" fmla="*/ 1446875 h 3801195"/>
                <a:gd name="connsiteX255" fmla="*/ 2176836 w 3038668"/>
                <a:gd name="connsiteY255" fmla="*/ 2125259 h 3801195"/>
                <a:gd name="connsiteX256" fmla="*/ 2269951 w 3038668"/>
                <a:gd name="connsiteY256" fmla="*/ 2403505 h 3801195"/>
                <a:gd name="connsiteX257" fmla="*/ 2396236 w 3038668"/>
                <a:gd name="connsiteY257" fmla="*/ 2752576 h 3801195"/>
                <a:gd name="connsiteX258" fmla="*/ 2396116 w 3038668"/>
                <a:gd name="connsiteY258" fmla="*/ 2751631 h 3801195"/>
                <a:gd name="connsiteX259" fmla="*/ 2973338 w 3038668"/>
                <a:gd name="connsiteY259" fmla="*/ 3119298 h 3801195"/>
                <a:gd name="connsiteX260" fmla="*/ 3038668 w 3038668"/>
                <a:gd name="connsiteY260" fmla="*/ 3118701 h 3801195"/>
                <a:gd name="connsiteX261" fmla="*/ 3038668 w 3038668"/>
                <a:gd name="connsiteY261" fmla="*/ 3152155 h 3801195"/>
                <a:gd name="connsiteX262" fmla="*/ 2968982 w 3038668"/>
                <a:gd name="connsiteY262" fmla="*/ 3152848 h 3801195"/>
                <a:gd name="connsiteX263" fmla="*/ 2364988 w 3038668"/>
                <a:gd name="connsiteY263" fmla="*/ 2767952 h 3801195"/>
                <a:gd name="connsiteX264" fmla="*/ 2236384 w 3038668"/>
                <a:gd name="connsiteY264" fmla="*/ 2413080 h 3801195"/>
                <a:gd name="connsiteX265" fmla="*/ 2144692 w 3038668"/>
                <a:gd name="connsiteY265" fmla="*/ 2138500 h 3801195"/>
                <a:gd name="connsiteX266" fmla="*/ 1511150 w 3038668"/>
                <a:gd name="connsiteY266" fmla="*/ 1474135 h 3801195"/>
                <a:gd name="connsiteX267" fmla="*/ 826030 w 3038668"/>
                <a:gd name="connsiteY267" fmla="*/ 594305 h 3801195"/>
                <a:gd name="connsiteX268" fmla="*/ 820021 w 3038668"/>
                <a:gd name="connsiteY268" fmla="*/ 522063 h 3801195"/>
                <a:gd name="connsiteX269" fmla="*/ 925612 w 3038668"/>
                <a:gd name="connsiteY269" fmla="*/ 43982 h 3801195"/>
                <a:gd name="connsiteX270" fmla="*/ 802377 w 3038668"/>
                <a:gd name="connsiteY270" fmla="*/ 0 h 3801195"/>
                <a:gd name="connsiteX271" fmla="*/ 842458 w 3038668"/>
                <a:gd name="connsiteY271" fmla="*/ 0 h 3801195"/>
                <a:gd name="connsiteX272" fmla="*/ 798922 w 3038668"/>
                <a:gd name="connsiteY272" fmla="*/ 87212 h 3801195"/>
                <a:gd name="connsiteX273" fmla="*/ 718327 w 3038668"/>
                <a:gd name="connsiteY273" fmla="*/ 512483 h 3801195"/>
                <a:gd name="connsiteX274" fmla="*/ 1425439 w 3038668"/>
                <a:gd name="connsiteY274" fmla="*/ 1476702 h 3801195"/>
                <a:gd name="connsiteX275" fmla="*/ 2098149 w 3038668"/>
                <a:gd name="connsiteY275" fmla="*/ 2184871 h 3801195"/>
                <a:gd name="connsiteX276" fmla="*/ 2194799 w 3038668"/>
                <a:gd name="connsiteY276" fmla="*/ 2476461 h 3801195"/>
                <a:gd name="connsiteX277" fmla="*/ 2325538 w 3038668"/>
                <a:gd name="connsiteY277" fmla="*/ 2840665 h 3801195"/>
                <a:gd name="connsiteX278" fmla="*/ 2326144 w 3038668"/>
                <a:gd name="connsiteY278" fmla="*/ 2840599 h 3801195"/>
                <a:gd name="connsiteX279" fmla="*/ 2925988 w 3038668"/>
                <a:gd name="connsiteY279" fmla="*/ 3224507 h 3801195"/>
                <a:gd name="connsiteX280" fmla="*/ 3038668 w 3038668"/>
                <a:gd name="connsiteY280" fmla="*/ 3222769 h 3801195"/>
                <a:gd name="connsiteX281" fmla="*/ 3038668 w 3038668"/>
                <a:gd name="connsiteY281" fmla="*/ 3259719 h 3801195"/>
                <a:gd name="connsiteX282" fmla="*/ 2921653 w 3038668"/>
                <a:gd name="connsiteY282" fmla="*/ 3260476 h 3801195"/>
                <a:gd name="connsiteX283" fmla="*/ 2295541 w 3038668"/>
                <a:gd name="connsiteY283" fmla="*/ 2855890 h 3801195"/>
                <a:gd name="connsiteX284" fmla="*/ 2162519 w 3038668"/>
                <a:gd name="connsiteY284" fmla="*/ 2485871 h 3801195"/>
                <a:gd name="connsiteX285" fmla="*/ 2067252 w 3038668"/>
                <a:gd name="connsiteY285" fmla="*/ 2197963 h 3801195"/>
                <a:gd name="connsiteX286" fmla="*/ 1404956 w 3038668"/>
                <a:gd name="connsiteY286" fmla="*/ 1503852 h 3801195"/>
                <a:gd name="connsiteX287" fmla="*/ 690281 w 3038668"/>
                <a:gd name="connsiteY287" fmla="*/ 587935 h 3801195"/>
                <a:gd name="connsiteX288" fmla="*/ 684097 w 3038668"/>
                <a:gd name="connsiteY288" fmla="*/ 514137 h 3801195"/>
                <a:gd name="connsiteX289" fmla="*/ 793928 w 3038668"/>
                <a:gd name="connsiteY289" fmla="*/ 15118 h 3801195"/>
                <a:gd name="connsiteX290" fmla="*/ 655956 w 3038668"/>
                <a:gd name="connsiteY290" fmla="*/ 0 h 3801195"/>
                <a:gd name="connsiteX291" fmla="*/ 695117 w 3038668"/>
                <a:gd name="connsiteY291" fmla="*/ 0 h 3801195"/>
                <a:gd name="connsiteX292" fmla="*/ 663946 w 3038668"/>
                <a:gd name="connsiteY292" fmla="*/ 62332 h 3801195"/>
                <a:gd name="connsiteX293" fmla="*/ 580540 w 3038668"/>
                <a:gd name="connsiteY293" fmla="*/ 505737 h 3801195"/>
                <a:gd name="connsiteX294" fmla="*/ 1317020 w 3038668"/>
                <a:gd name="connsiteY294" fmla="*/ 1507313 h 3801195"/>
                <a:gd name="connsiteX295" fmla="*/ 2019209 w 3038668"/>
                <a:gd name="connsiteY295" fmla="*/ 2245806 h 3801195"/>
                <a:gd name="connsiteX296" fmla="*/ 2121076 w 3038668"/>
                <a:gd name="connsiteY296" fmla="*/ 2550832 h 3801195"/>
                <a:gd name="connsiteX297" fmla="*/ 2255521 w 3038668"/>
                <a:gd name="connsiteY297" fmla="*/ 2929631 h 3801195"/>
                <a:gd name="connsiteX298" fmla="*/ 3017000 w 3038668"/>
                <a:gd name="connsiteY298" fmla="*/ 3332354 h 3801195"/>
                <a:gd name="connsiteX299" fmla="*/ 3038668 w 3038668"/>
                <a:gd name="connsiteY299" fmla="*/ 3328857 h 3801195"/>
                <a:gd name="connsiteX300" fmla="*/ 3038668 w 3038668"/>
                <a:gd name="connsiteY300" fmla="*/ 3363960 h 3801195"/>
                <a:gd name="connsiteX301" fmla="*/ 3017805 w 3038668"/>
                <a:gd name="connsiteY301" fmla="*/ 3367270 h 3801195"/>
                <a:gd name="connsiteX302" fmla="*/ 2224795 w 3038668"/>
                <a:gd name="connsiteY302" fmla="*/ 2943979 h 3801195"/>
                <a:gd name="connsiteX303" fmla="*/ 2088032 w 3038668"/>
                <a:gd name="connsiteY303" fmla="*/ 2559382 h 3801195"/>
                <a:gd name="connsiteX304" fmla="*/ 1988787 w 3038668"/>
                <a:gd name="connsiteY304" fmla="*/ 2257565 h 3801195"/>
                <a:gd name="connsiteX305" fmla="*/ 1297740 w 3038668"/>
                <a:gd name="connsiteY305" fmla="*/ 1533725 h 3801195"/>
                <a:gd name="connsiteX306" fmla="*/ 553566 w 3038668"/>
                <a:gd name="connsiteY306" fmla="*/ 581739 h 3801195"/>
                <a:gd name="connsiteX307" fmla="*/ 547173 w 3038668"/>
                <a:gd name="connsiteY307" fmla="*/ 506311 h 3801195"/>
                <a:gd name="connsiteX308" fmla="*/ 607190 w 3038668"/>
                <a:gd name="connsiteY308" fmla="*/ 115221 h 3801195"/>
                <a:gd name="connsiteX309" fmla="*/ 513296 w 3038668"/>
                <a:gd name="connsiteY309" fmla="*/ 0 h 3801195"/>
                <a:gd name="connsiteX310" fmla="*/ 550678 w 3038668"/>
                <a:gd name="connsiteY310" fmla="*/ 0 h 3801195"/>
                <a:gd name="connsiteX311" fmla="*/ 531993 w 3038668"/>
                <a:gd name="connsiteY311" fmla="*/ 37349 h 3801195"/>
                <a:gd name="connsiteX312" fmla="*/ 445863 w 3038668"/>
                <a:gd name="connsiteY312" fmla="*/ 498642 h 3801195"/>
                <a:gd name="connsiteX313" fmla="*/ 1212070 w 3038668"/>
                <a:gd name="connsiteY313" fmla="*/ 1537860 h 3801195"/>
                <a:gd name="connsiteX314" fmla="*/ 1942974 w 3038668"/>
                <a:gd name="connsiteY314" fmla="*/ 2306109 h 3801195"/>
                <a:gd name="connsiteX315" fmla="*/ 2046520 w 3038668"/>
                <a:gd name="connsiteY315" fmla="*/ 2624687 h 3801195"/>
                <a:gd name="connsiteX316" fmla="*/ 2185079 w 3038668"/>
                <a:gd name="connsiteY316" fmla="*/ 3018669 h 3801195"/>
                <a:gd name="connsiteX317" fmla="*/ 2975152 w 3038668"/>
                <a:gd name="connsiteY317" fmla="*/ 3440811 h 3801195"/>
                <a:gd name="connsiteX318" fmla="*/ 3038668 w 3038668"/>
                <a:gd name="connsiteY318" fmla="*/ 3430836 h 3801195"/>
                <a:gd name="connsiteX319" fmla="*/ 3038668 w 3038668"/>
                <a:gd name="connsiteY319" fmla="*/ 3465301 h 3801195"/>
                <a:gd name="connsiteX320" fmla="*/ 2975690 w 3038668"/>
                <a:gd name="connsiteY320" fmla="*/ 3475203 h 3801195"/>
                <a:gd name="connsiteX321" fmla="*/ 2154693 w 3038668"/>
                <a:gd name="connsiteY321" fmla="*/ 3032963 h 3801195"/>
                <a:gd name="connsiteX322" fmla="*/ 2013900 w 3038668"/>
                <a:gd name="connsiteY322" fmla="*/ 2634150 h 3801195"/>
                <a:gd name="connsiteX323" fmla="*/ 1910829 w 3038668"/>
                <a:gd name="connsiteY323" fmla="*/ 2319347 h 3801195"/>
                <a:gd name="connsiteX324" fmla="*/ 1191362 w 3038668"/>
                <a:gd name="connsiteY324" fmla="*/ 1565707 h 3801195"/>
                <a:gd name="connsiteX325" fmla="*/ 417660 w 3038668"/>
                <a:gd name="connsiteY325" fmla="*/ 577985 h 3801195"/>
                <a:gd name="connsiteX326" fmla="*/ 411380 w 3038668"/>
                <a:gd name="connsiteY326" fmla="*/ 500640 h 3801195"/>
                <a:gd name="connsiteX327" fmla="*/ 473514 w 3038668"/>
                <a:gd name="connsiteY327" fmla="*/ 94014 h 3801195"/>
                <a:gd name="connsiteX328" fmla="*/ 368782 w 3038668"/>
                <a:gd name="connsiteY328" fmla="*/ 0 h 3801195"/>
                <a:gd name="connsiteX329" fmla="*/ 404599 w 3038668"/>
                <a:gd name="connsiteY329" fmla="*/ 0 h 3801195"/>
                <a:gd name="connsiteX330" fmla="*/ 398549 w 3038668"/>
                <a:gd name="connsiteY330" fmla="*/ 12104 h 3801195"/>
                <a:gd name="connsiteX331" fmla="*/ 308621 w 3038668"/>
                <a:gd name="connsiteY331" fmla="*/ 491507 h 3801195"/>
                <a:gd name="connsiteX332" fmla="*/ 1104567 w 3038668"/>
                <a:gd name="connsiteY332" fmla="*/ 1568682 h 3801195"/>
                <a:gd name="connsiteX333" fmla="*/ 1863992 w 3038668"/>
                <a:gd name="connsiteY333" fmla="*/ 2367048 h 3801195"/>
                <a:gd name="connsiteX334" fmla="*/ 1971701 w 3038668"/>
                <a:gd name="connsiteY334" fmla="*/ 2698558 h 3801195"/>
                <a:gd name="connsiteX335" fmla="*/ 2115017 w 3038668"/>
                <a:gd name="connsiteY335" fmla="*/ 3107639 h 3801195"/>
                <a:gd name="connsiteX336" fmla="*/ 2931776 w 3038668"/>
                <a:gd name="connsiteY336" fmla="*/ 3549575 h 3801195"/>
                <a:gd name="connsiteX337" fmla="*/ 3038668 w 3038668"/>
                <a:gd name="connsiteY337" fmla="*/ 3533329 h 3801195"/>
                <a:gd name="connsiteX338" fmla="*/ 3038668 w 3038668"/>
                <a:gd name="connsiteY338" fmla="*/ 3566657 h 3801195"/>
                <a:gd name="connsiteX339" fmla="*/ 2933792 w 3038668"/>
                <a:gd name="connsiteY339" fmla="*/ 3582828 h 3801195"/>
                <a:gd name="connsiteX340" fmla="*/ 2083176 w 3038668"/>
                <a:gd name="connsiteY340" fmla="*/ 3123404 h 3801195"/>
                <a:gd name="connsiteX341" fmla="*/ 1937846 w 3038668"/>
                <a:gd name="connsiteY341" fmla="*/ 2708493 h 3801195"/>
                <a:gd name="connsiteX342" fmla="*/ 1831256 w 3038668"/>
                <a:gd name="connsiteY342" fmla="*/ 2380677 h 3801195"/>
                <a:gd name="connsiteX343" fmla="*/ 1082960 w 3038668"/>
                <a:gd name="connsiteY343" fmla="*/ 1596943 h 3801195"/>
                <a:gd name="connsiteX344" fmla="*/ 281315 w 3038668"/>
                <a:gd name="connsiteY344" fmla="*/ 572981 h 3801195"/>
                <a:gd name="connsiteX345" fmla="*/ 274464 w 3038668"/>
                <a:gd name="connsiteY345" fmla="*/ 493811 h 3801195"/>
                <a:gd name="connsiteX346" fmla="*/ 338471 w 3038668"/>
                <a:gd name="connsiteY346" fmla="*/ 71591 h 3801195"/>
                <a:gd name="connsiteX347" fmla="*/ 225083 w 3038668"/>
                <a:gd name="connsiteY347" fmla="*/ 0 h 3801195"/>
                <a:gd name="connsiteX348" fmla="*/ 259982 w 3038668"/>
                <a:gd name="connsiteY348" fmla="*/ 0 h 3801195"/>
                <a:gd name="connsiteX349" fmla="*/ 209434 w 3038668"/>
                <a:gd name="connsiteY349" fmla="*/ 143844 h 3801195"/>
                <a:gd name="connsiteX350" fmla="*/ 170869 w 3038668"/>
                <a:gd name="connsiteY350" fmla="*/ 485427 h 3801195"/>
                <a:gd name="connsiteX351" fmla="*/ 996579 w 3038668"/>
                <a:gd name="connsiteY351" fmla="*/ 1600228 h 3801195"/>
                <a:gd name="connsiteX352" fmla="*/ 1784724 w 3038668"/>
                <a:gd name="connsiteY352" fmla="*/ 2428356 h 3801195"/>
                <a:gd name="connsiteX353" fmla="*/ 1895953 w 3038668"/>
                <a:gd name="connsiteY353" fmla="*/ 2772884 h 3801195"/>
                <a:gd name="connsiteX354" fmla="*/ 2044721 w 3038668"/>
                <a:gd name="connsiteY354" fmla="*/ 3197288 h 3801195"/>
                <a:gd name="connsiteX355" fmla="*/ 2044618 w 3038668"/>
                <a:gd name="connsiteY355" fmla="*/ 3196672 h 3801195"/>
                <a:gd name="connsiteX356" fmla="*/ 2890255 w 3038668"/>
                <a:gd name="connsiteY356" fmla="*/ 3656716 h 3801195"/>
                <a:gd name="connsiteX357" fmla="*/ 3038668 w 3038668"/>
                <a:gd name="connsiteY357" fmla="*/ 3634107 h 3801195"/>
                <a:gd name="connsiteX358" fmla="*/ 3038668 w 3038668"/>
                <a:gd name="connsiteY358" fmla="*/ 3668879 h 3801195"/>
                <a:gd name="connsiteX359" fmla="*/ 2891757 w 3038668"/>
                <a:gd name="connsiteY359" fmla="*/ 3691096 h 3801195"/>
                <a:gd name="connsiteX360" fmla="*/ 2012236 w 3038668"/>
                <a:gd name="connsiteY360" fmla="*/ 3210579 h 3801195"/>
                <a:gd name="connsiteX361" fmla="*/ 1862845 w 3038668"/>
                <a:gd name="connsiteY361" fmla="*/ 2780797 h 3801195"/>
                <a:gd name="connsiteX362" fmla="*/ 1752999 w 3038668"/>
                <a:gd name="connsiteY362" fmla="*/ 2439950 h 3801195"/>
                <a:gd name="connsiteX363" fmla="*/ 977236 w 3038668"/>
                <a:gd name="connsiteY363" fmla="*/ 1626307 h 3801195"/>
                <a:gd name="connsiteX364" fmla="*/ 144810 w 3038668"/>
                <a:gd name="connsiteY364" fmla="*/ 566460 h 3801195"/>
                <a:gd name="connsiteX365" fmla="*/ 137768 w 3038668"/>
                <a:gd name="connsiteY365" fmla="*/ 485698 h 3801195"/>
                <a:gd name="connsiteX366" fmla="*/ 204606 w 3038668"/>
                <a:gd name="connsiteY366" fmla="*/ 48349 h 3801195"/>
                <a:gd name="connsiteX367" fmla="*/ 81238 w 3038668"/>
                <a:gd name="connsiteY367" fmla="*/ 0 h 3801195"/>
                <a:gd name="connsiteX368" fmla="*/ 120749 w 3038668"/>
                <a:gd name="connsiteY368" fmla="*/ 0 h 3801195"/>
                <a:gd name="connsiteX369" fmla="*/ 76777 w 3038668"/>
                <a:gd name="connsiteY369" fmla="*/ 125208 h 3801195"/>
                <a:gd name="connsiteX370" fmla="*/ 36866 w 3038668"/>
                <a:gd name="connsiteY370" fmla="*/ 479204 h 3801195"/>
                <a:gd name="connsiteX371" fmla="*/ 891954 w 3038668"/>
                <a:gd name="connsiteY371" fmla="*/ 1631673 h 3801195"/>
                <a:gd name="connsiteX372" fmla="*/ 1709202 w 3038668"/>
                <a:gd name="connsiteY372" fmla="*/ 2489509 h 3801195"/>
                <a:gd name="connsiteX373" fmla="*/ 1824005 w 3038668"/>
                <a:gd name="connsiteY373" fmla="*/ 2847361 h 3801195"/>
                <a:gd name="connsiteX374" fmla="*/ 1974654 w 3038668"/>
                <a:gd name="connsiteY374" fmla="*/ 3287230 h 3801195"/>
                <a:gd name="connsiteX375" fmla="*/ 3010528 w 3038668"/>
                <a:gd name="connsiteY375" fmla="*/ 3738790 h 3801195"/>
                <a:gd name="connsiteX376" fmla="*/ 3038668 w 3038668"/>
                <a:gd name="connsiteY376" fmla="*/ 3732166 h 3801195"/>
                <a:gd name="connsiteX377" fmla="*/ 3038668 w 3038668"/>
                <a:gd name="connsiteY377" fmla="*/ 3768323 h 3801195"/>
                <a:gd name="connsiteX378" fmla="*/ 3018928 w 3038668"/>
                <a:gd name="connsiteY378" fmla="*/ 3772967 h 3801195"/>
                <a:gd name="connsiteX379" fmla="*/ 1943417 w 3038668"/>
                <a:gd name="connsiteY379" fmla="*/ 3300371 h 3801195"/>
                <a:gd name="connsiteX380" fmla="*/ 1789556 w 3038668"/>
                <a:gd name="connsiteY380" fmla="*/ 2855130 h 3801195"/>
                <a:gd name="connsiteX381" fmla="*/ 1675836 w 3038668"/>
                <a:gd name="connsiteY381" fmla="*/ 2500994 h 3801195"/>
                <a:gd name="connsiteX382" fmla="*/ 870378 w 3038668"/>
                <a:gd name="connsiteY382" fmla="*/ 1657739 h 3801195"/>
                <a:gd name="connsiteX383" fmla="*/ 8446 w 3038668"/>
                <a:gd name="connsiteY383" fmla="*/ 562101 h 3801195"/>
                <a:gd name="connsiteX384" fmla="*/ 1462 w 3038668"/>
                <a:gd name="connsiteY384" fmla="*/ 479404 h 3801195"/>
                <a:gd name="connsiteX385" fmla="*/ 69898 w 3038668"/>
                <a:gd name="connsiteY385" fmla="*/ 26817 h 3801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Lst>
              <a:rect l="l" t="t" r="r" b="b"/>
              <a:pathLst>
                <a:path w="3038668" h="3801195">
                  <a:moveTo>
                    <a:pt x="3038668" y="498760"/>
                  </a:moveTo>
                  <a:lnTo>
                    <a:pt x="3038668" y="776290"/>
                  </a:lnTo>
                  <a:lnTo>
                    <a:pt x="3036739" y="773243"/>
                  </a:lnTo>
                  <a:cubicBezTo>
                    <a:pt x="3023237" y="744124"/>
                    <a:pt x="3013639" y="712395"/>
                    <a:pt x="3009309" y="677239"/>
                  </a:cubicBezTo>
                  <a:cubicBezTo>
                    <a:pt x="3007524" y="662477"/>
                    <a:pt x="3006686" y="647597"/>
                    <a:pt x="3006772" y="632745"/>
                  </a:cubicBezTo>
                  <a:cubicBezTo>
                    <a:pt x="3006908" y="603475"/>
                    <a:pt x="3011081" y="575233"/>
                    <a:pt x="3018580" y="548098"/>
                  </a:cubicBezTo>
                  <a:close/>
                  <a:moveTo>
                    <a:pt x="3038668" y="284726"/>
                  </a:moveTo>
                  <a:lnTo>
                    <a:pt x="3038668" y="335755"/>
                  </a:lnTo>
                  <a:lnTo>
                    <a:pt x="3000114" y="376263"/>
                  </a:lnTo>
                  <a:cubicBezTo>
                    <a:pt x="2941328" y="447955"/>
                    <a:pt x="2901527" y="531698"/>
                    <a:pt x="2901916" y="625172"/>
                  </a:cubicBezTo>
                  <a:cubicBezTo>
                    <a:pt x="2903006" y="709869"/>
                    <a:pt x="2932132" y="775907"/>
                    <a:pt x="2976158" y="833308"/>
                  </a:cubicBezTo>
                  <a:lnTo>
                    <a:pt x="3038668" y="900204"/>
                  </a:lnTo>
                  <a:lnTo>
                    <a:pt x="3038668" y="943838"/>
                  </a:lnTo>
                  <a:lnTo>
                    <a:pt x="3035863" y="941449"/>
                  </a:lnTo>
                  <a:cubicBezTo>
                    <a:pt x="2955395" y="868454"/>
                    <a:pt x="2886914" y="785474"/>
                    <a:pt x="2872359" y="667198"/>
                  </a:cubicBezTo>
                  <a:cubicBezTo>
                    <a:pt x="2870530" y="652139"/>
                    <a:pt x="2869608" y="636980"/>
                    <a:pt x="2869666" y="621776"/>
                  </a:cubicBezTo>
                  <a:cubicBezTo>
                    <a:pt x="2869136" y="521364"/>
                    <a:pt x="2910761" y="431876"/>
                    <a:pt x="2972316" y="355525"/>
                  </a:cubicBezTo>
                  <a:close/>
                  <a:moveTo>
                    <a:pt x="3038668" y="146372"/>
                  </a:moveTo>
                  <a:lnTo>
                    <a:pt x="3038668" y="191318"/>
                  </a:lnTo>
                  <a:lnTo>
                    <a:pt x="3006845" y="213688"/>
                  </a:lnTo>
                  <a:cubicBezTo>
                    <a:pt x="2868372" y="322229"/>
                    <a:pt x="2764494" y="464326"/>
                    <a:pt x="2766146" y="618174"/>
                  </a:cubicBezTo>
                  <a:cubicBezTo>
                    <a:pt x="2768249" y="805191"/>
                    <a:pt x="2896422" y="908174"/>
                    <a:pt x="3032055" y="1019525"/>
                  </a:cubicBezTo>
                  <a:lnTo>
                    <a:pt x="3038668" y="1025265"/>
                  </a:lnTo>
                  <a:lnTo>
                    <a:pt x="3038668" y="1068963"/>
                  </a:lnTo>
                  <a:lnTo>
                    <a:pt x="3010687" y="1044565"/>
                  </a:lnTo>
                  <a:cubicBezTo>
                    <a:pt x="2885356" y="941239"/>
                    <a:pt x="2756658" y="836726"/>
                    <a:pt x="2735214" y="662336"/>
                  </a:cubicBezTo>
                  <a:cubicBezTo>
                    <a:pt x="2733233" y="646849"/>
                    <a:pt x="2732156" y="631261"/>
                    <a:pt x="2732024" y="615645"/>
                  </a:cubicBezTo>
                  <a:cubicBezTo>
                    <a:pt x="2730018" y="427624"/>
                    <a:pt x="2860943" y="274127"/>
                    <a:pt x="3008228" y="166463"/>
                  </a:cubicBezTo>
                  <a:close/>
                  <a:moveTo>
                    <a:pt x="3038668" y="27323"/>
                  </a:moveTo>
                  <a:lnTo>
                    <a:pt x="3038668" y="67451"/>
                  </a:lnTo>
                  <a:lnTo>
                    <a:pt x="2994267" y="92220"/>
                  </a:lnTo>
                  <a:cubicBezTo>
                    <a:pt x="2793297" y="217423"/>
                    <a:pt x="2626710" y="403903"/>
                    <a:pt x="2630101" y="609986"/>
                  </a:cubicBezTo>
                  <a:cubicBezTo>
                    <a:pt x="2633416" y="814755"/>
                    <a:pt x="2775092" y="928260"/>
                    <a:pt x="2925015" y="1048398"/>
                  </a:cubicBezTo>
                  <a:lnTo>
                    <a:pt x="3038668" y="1146448"/>
                  </a:lnTo>
                  <a:lnTo>
                    <a:pt x="3038668" y="1192480"/>
                  </a:lnTo>
                  <a:lnTo>
                    <a:pt x="2901582" y="1074973"/>
                  </a:lnTo>
                  <a:cubicBezTo>
                    <a:pt x="2763436" y="964279"/>
                    <a:pt x="2620697" y="849947"/>
                    <a:pt x="2597162" y="658849"/>
                  </a:cubicBezTo>
                  <a:cubicBezTo>
                    <a:pt x="2595169" y="642457"/>
                    <a:pt x="2594250" y="627205"/>
                    <a:pt x="2593797" y="610602"/>
                  </a:cubicBezTo>
                  <a:cubicBezTo>
                    <a:pt x="2589689" y="359487"/>
                    <a:pt x="2800182" y="165309"/>
                    <a:pt x="2999815" y="48024"/>
                  </a:cubicBezTo>
                  <a:close/>
                  <a:moveTo>
                    <a:pt x="2882935" y="0"/>
                  </a:moveTo>
                  <a:lnTo>
                    <a:pt x="2958712" y="0"/>
                  </a:lnTo>
                  <a:lnTo>
                    <a:pt x="2898208" y="33458"/>
                  </a:lnTo>
                  <a:cubicBezTo>
                    <a:pt x="2675888" y="170886"/>
                    <a:pt x="2492192" y="375980"/>
                    <a:pt x="2496145" y="604061"/>
                  </a:cubicBezTo>
                  <a:cubicBezTo>
                    <a:pt x="2499753" y="827050"/>
                    <a:pt x="2656082" y="949637"/>
                    <a:pt x="2820382" y="1079533"/>
                  </a:cubicBezTo>
                  <a:cubicBezTo>
                    <a:pt x="2877220" y="1124394"/>
                    <a:pt x="2935403" y="1170370"/>
                    <a:pt x="2987313" y="1221601"/>
                  </a:cubicBezTo>
                  <a:lnTo>
                    <a:pt x="3038668" y="1279427"/>
                  </a:lnTo>
                  <a:lnTo>
                    <a:pt x="3038668" y="1336389"/>
                  </a:lnTo>
                  <a:lnTo>
                    <a:pt x="3029491" y="1321575"/>
                  </a:lnTo>
                  <a:cubicBezTo>
                    <a:pt x="2966365" y="1238966"/>
                    <a:pt x="2880033" y="1170787"/>
                    <a:pt x="2796069" y="1104297"/>
                  </a:cubicBezTo>
                  <a:cubicBezTo>
                    <a:pt x="2644282" y="984358"/>
                    <a:pt x="2487788" y="860531"/>
                    <a:pt x="2462188" y="652393"/>
                  </a:cubicBezTo>
                  <a:cubicBezTo>
                    <a:pt x="2460205" y="636315"/>
                    <a:pt x="2459122" y="619822"/>
                    <a:pt x="2458614" y="602606"/>
                  </a:cubicBezTo>
                  <a:cubicBezTo>
                    <a:pt x="2453291" y="363165"/>
                    <a:pt x="2644095" y="148180"/>
                    <a:pt x="2874961" y="4439"/>
                  </a:cubicBezTo>
                  <a:close/>
                  <a:moveTo>
                    <a:pt x="2691242" y="0"/>
                  </a:moveTo>
                  <a:lnTo>
                    <a:pt x="2757134" y="0"/>
                  </a:lnTo>
                  <a:lnTo>
                    <a:pt x="2678524" y="53881"/>
                  </a:lnTo>
                  <a:cubicBezTo>
                    <a:pt x="2490624" y="198008"/>
                    <a:pt x="2351375" y="388012"/>
                    <a:pt x="2356896" y="596219"/>
                  </a:cubicBezTo>
                  <a:cubicBezTo>
                    <a:pt x="2362031" y="836953"/>
                    <a:pt x="2531467" y="969108"/>
                    <a:pt x="2709562" y="1109177"/>
                  </a:cubicBezTo>
                  <a:cubicBezTo>
                    <a:pt x="2836652" y="1208448"/>
                    <a:pt x="2968021" y="1311363"/>
                    <a:pt x="3036386" y="1456610"/>
                  </a:cubicBezTo>
                  <a:lnTo>
                    <a:pt x="3038668" y="1462395"/>
                  </a:lnTo>
                  <a:lnTo>
                    <a:pt x="3038668" y="1554577"/>
                  </a:lnTo>
                  <a:lnTo>
                    <a:pt x="3004699" y="1468186"/>
                  </a:lnTo>
                  <a:cubicBezTo>
                    <a:pt x="2939731" y="1329892"/>
                    <a:pt x="2811575" y="1229795"/>
                    <a:pt x="2687667" y="1132687"/>
                  </a:cubicBezTo>
                  <a:cubicBezTo>
                    <a:pt x="2523006" y="1005057"/>
                    <a:pt x="2352667" y="870456"/>
                    <a:pt x="2324965" y="645295"/>
                  </a:cubicBezTo>
                  <a:cubicBezTo>
                    <a:pt x="2322754" y="628233"/>
                    <a:pt x="2321505" y="611088"/>
                    <a:pt x="2321199" y="593919"/>
                  </a:cubicBezTo>
                  <a:cubicBezTo>
                    <a:pt x="2315830" y="375474"/>
                    <a:pt x="2459311" y="176611"/>
                    <a:pt x="2653076" y="26402"/>
                  </a:cubicBezTo>
                  <a:close/>
                  <a:moveTo>
                    <a:pt x="2521477" y="0"/>
                  </a:moveTo>
                  <a:lnTo>
                    <a:pt x="2576343" y="0"/>
                  </a:lnTo>
                  <a:lnTo>
                    <a:pt x="2491045" y="67041"/>
                  </a:lnTo>
                  <a:cubicBezTo>
                    <a:pt x="2334937" y="205109"/>
                    <a:pt x="2213377" y="382777"/>
                    <a:pt x="2219105" y="590156"/>
                  </a:cubicBezTo>
                  <a:cubicBezTo>
                    <a:pt x="2226190" y="849254"/>
                    <a:pt x="2408632" y="990662"/>
                    <a:pt x="2602140" y="1140666"/>
                  </a:cubicBezTo>
                  <a:cubicBezTo>
                    <a:pt x="2740833" y="1248121"/>
                    <a:pt x="2884210" y="1359803"/>
                    <a:pt x="2957792" y="1518488"/>
                  </a:cubicBezTo>
                  <a:cubicBezTo>
                    <a:pt x="2979793" y="1566348"/>
                    <a:pt x="2997210" y="1616384"/>
                    <a:pt x="3013746" y="1664614"/>
                  </a:cubicBezTo>
                  <a:lnTo>
                    <a:pt x="3038668" y="1723147"/>
                  </a:lnTo>
                  <a:lnTo>
                    <a:pt x="3038668" y="1802556"/>
                  </a:lnTo>
                  <a:lnTo>
                    <a:pt x="2984493" y="1675259"/>
                  </a:lnTo>
                  <a:cubicBezTo>
                    <a:pt x="2968075" y="1627974"/>
                    <a:pt x="2950777" y="1578884"/>
                    <a:pt x="2929299" y="1532551"/>
                  </a:cubicBezTo>
                  <a:cubicBezTo>
                    <a:pt x="2859511" y="1381083"/>
                    <a:pt x="2719345" y="1272215"/>
                    <a:pt x="2583849" y="1167253"/>
                  </a:cubicBezTo>
                  <a:cubicBezTo>
                    <a:pt x="2405308" y="1028871"/>
                    <a:pt x="2221379" y="886015"/>
                    <a:pt x="2191574" y="643833"/>
                  </a:cubicBezTo>
                  <a:cubicBezTo>
                    <a:pt x="2189343" y="626233"/>
                    <a:pt x="2188019" y="608534"/>
                    <a:pt x="2187654" y="590844"/>
                  </a:cubicBezTo>
                  <a:cubicBezTo>
                    <a:pt x="2182447" y="402129"/>
                    <a:pt x="2280899" y="226902"/>
                    <a:pt x="2428160" y="81276"/>
                  </a:cubicBezTo>
                  <a:close/>
                  <a:moveTo>
                    <a:pt x="2347043" y="0"/>
                  </a:moveTo>
                  <a:lnTo>
                    <a:pt x="2398503" y="0"/>
                  </a:lnTo>
                  <a:lnTo>
                    <a:pt x="2376682" y="17005"/>
                  </a:lnTo>
                  <a:cubicBezTo>
                    <a:pt x="2207779" y="165218"/>
                    <a:pt x="2076501" y="356095"/>
                    <a:pt x="2083213" y="579354"/>
                  </a:cubicBezTo>
                  <a:cubicBezTo>
                    <a:pt x="2091441" y="857827"/>
                    <a:pt x="2287915" y="1008739"/>
                    <a:pt x="2495841" y="1168791"/>
                  </a:cubicBezTo>
                  <a:cubicBezTo>
                    <a:pt x="2646611" y="1285646"/>
                    <a:pt x="2802152" y="1404467"/>
                    <a:pt x="2880358" y="1576981"/>
                  </a:cubicBezTo>
                  <a:cubicBezTo>
                    <a:pt x="2903081" y="1628955"/>
                    <a:pt x="2923138" y="1682046"/>
                    <a:pt x="2940440" y="1736058"/>
                  </a:cubicBezTo>
                  <a:cubicBezTo>
                    <a:pt x="2962405" y="1809976"/>
                    <a:pt x="2992003" y="1881433"/>
                    <a:pt x="3028785" y="1949259"/>
                  </a:cubicBezTo>
                  <a:lnTo>
                    <a:pt x="3028851" y="1949895"/>
                  </a:lnTo>
                  <a:lnTo>
                    <a:pt x="3038668" y="1963553"/>
                  </a:lnTo>
                  <a:lnTo>
                    <a:pt x="3038668" y="2021521"/>
                  </a:lnTo>
                  <a:lnTo>
                    <a:pt x="2999364" y="1966324"/>
                  </a:lnTo>
                  <a:cubicBezTo>
                    <a:pt x="2961538" y="1896633"/>
                    <a:pt x="2930930" y="1823289"/>
                    <a:pt x="2908056" y="1747405"/>
                  </a:cubicBezTo>
                  <a:cubicBezTo>
                    <a:pt x="2890402" y="1695480"/>
                    <a:pt x="2872258" y="1642005"/>
                    <a:pt x="2849291" y="1591373"/>
                  </a:cubicBezTo>
                  <a:cubicBezTo>
                    <a:pt x="2774341" y="1426778"/>
                    <a:pt x="2622216" y="1309449"/>
                    <a:pt x="2474724" y="1196044"/>
                  </a:cubicBezTo>
                  <a:cubicBezTo>
                    <a:pt x="2281866" y="1048526"/>
                    <a:pt x="2083923" y="896204"/>
                    <a:pt x="2052063" y="637294"/>
                  </a:cubicBezTo>
                  <a:cubicBezTo>
                    <a:pt x="2049844" y="619326"/>
                    <a:pt x="2050199" y="601031"/>
                    <a:pt x="2047907" y="582417"/>
                  </a:cubicBezTo>
                  <a:cubicBezTo>
                    <a:pt x="2041754" y="379575"/>
                    <a:pt x="2147702" y="191417"/>
                    <a:pt x="2306447" y="35173"/>
                  </a:cubicBezTo>
                  <a:close/>
                  <a:moveTo>
                    <a:pt x="2185341" y="0"/>
                  </a:moveTo>
                  <a:lnTo>
                    <a:pt x="2229718" y="0"/>
                  </a:lnTo>
                  <a:lnTo>
                    <a:pt x="2133935" y="96548"/>
                  </a:lnTo>
                  <a:cubicBezTo>
                    <a:pt x="2018062" y="232784"/>
                    <a:pt x="1940105" y="393748"/>
                    <a:pt x="1945660" y="575180"/>
                  </a:cubicBezTo>
                  <a:cubicBezTo>
                    <a:pt x="1955159" y="869468"/>
                    <a:pt x="2165460" y="1030526"/>
                    <a:pt x="2387436" y="1200411"/>
                  </a:cubicBezTo>
                  <a:cubicBezTo>
                    <a:pt x="2550065" y="1324437"/>
                    <a:pt x="2717737" y="1452973"/>
                    <a:pt x="2801064" y="1638626"/>
                  </a:cubicBezTo>
                  <a:cubicBezTo>
                    <a:pt x="2825224" y="1695081"/>
                    <a:pt x="2846479" y="1752729"/>
                    <a:pt x="2864774" y="1811338"/>
                  </a:cubicBezTo>
                  <a:cubicBezTo>
                    <a:pt x="2887864" y="1890244"/>
                    <a:pt x="2918838" y="1966640"/>
                    <a:pt x="2957181" y="2039414"/>
                  </a:cubicBezTo>
                  <a:cubicBezTo>
                    <a:pt x="2970400" y="2062196"/>
                    <a:pt x="2985499" y="2083375"/>
                    <a:pt x="3002252" y="2102875"/>
                  </a:cubicBezTo>
                  <a:lnTo>
                    <a:pt x="3038668" y="2138220"/>
                  </a:lnTo>
                  <a:lnTo>
                    <a:pt x="3038668" y="2184486"/>
                  </a:lnTo>
                  <a:lnTo>
                    <a:pt x="3035698" y="2182478"/>
                  </a:lnTo>
                  <a:cubicBezTo>
                    <a:pt x="2993419" y="2148094"/>
                    <a:pt x="2957355" y="2106218"/>
                    <a:pt x="2929481" y="2057552"/>
                  </a:cubicBezTo>
                  <a:cubicBezTo>
                    <a:pt x="2890131" y="1982695"/>
                    <a:pt x="2858260" y="1904165"/>
                    <a:pt x="2834388" y="1823075"/>
                  </a:cubicBezTo>
                  <a:cubicBezTo>
                    <a:pt x="2815903" y="1767096"/>
                    <a:pt x="2796520" y="1708977"/>
                    <a:pt x="2772065" y="1654048"/>
                  </a:cubicBezTo>
                  <a:cubicBezTo>
                    <a:pt x="2692358" y="1476909"/>
                    <a:pt x="2527817" y="1350227"/>
                    <a:pt x="2368724" y="1228642"/>
                  </a:cubicBezTo>
                  <a:cubicBezTo>
                    <a:pt x="2164705" y="1071636"/>
                    <a:pt x="1951786" y="909927"/>
                    <a:pt x="1917825" y="633996"/>
                  </a:cubicBezTo>
                  <a:cubicBezTo>
                    <a:pt x="1915596" y="615716"/>
                    <a:pt x="1915841" y="596789"/>
                    <a:pt x="1913438" y="577544"/>
                  </a:cubicBezTo>
                  <a:cubicBezTo>
                    <a:pt x="1907273" y="389118"/>
                    <a:pt x="1986960" y="222211"/>
                    <a:pt x="2105656" y="81127"/>
                  </a:cubicBezTo>
                  <a:close/>
                  <a:moveTo>
                    <a:pt x="2020981" y="0"/>
                  </a:moveTo>
                  <a:lnTo>
                    <a:pt x="2066445" y="0"/>
                  </a:lnTo>
                  <a:lnTo>
                    <a:pt x="2009580" y="57243"/>
                  </a:lnTo>
                  <a:cubicBezTo>
                    <a:pt x="1885865" y="202533"/>
                    <a:pt x="1802764" y="374125"/>
                    <a:pt x="1808920" y="567360"/>
                  </a:cubicBezTo>
                  <a:cubicBezTo>
                    <a:pt x="1819074" y="880160"/>
                    <a:pt x="2043630" y="1050027"/>
                    <a:pt x="2280359" y="1229896"/>
                  </a:cubicBezTo>
                  <a:cubicBezTo>
                    <a:pt x="2455597" y="1362314"/>
                    <a:pt x="2635262" y="1499289"/>
                    <a:pt x="2724108" y="1698348"/>
                  </a:cubicBezTo>
                  <a:cubicBezTo>
                    <a:pt x="2749848" y="1759007"/>
                    <a:pt x="2772300" y="1821004"/>
                    <a:pt x="2791336" y="1884074"/>
                  </a:cubicBezTo>
                  <a:cubicBezTo>
                    <a:pt x="2815735" y="1968362"/>
                    <a:pt x="2848196" y="2050133"/>
                    <a:pt x="2888315" y="2128224"/>
                  </a:cubicBezTo>
                  <a:cubicBezTo>
                    <a:pt x="2915736" y="2177188"/>
                    <a:pt x="2951291" y="2219369"/>
                    <a:pt x="2993073" y="2254069"/>
                  </a:cubicBezTo>
                  <a:lnTo>
                    <a:pt x="3038668" y="2285564"/>
                  </a:lnTo>
                  <a:lnTo>
                    <a:pt x="3038668" y="2326561"/>
                  </a:lnTo>
                  <a:lnTo>
                    <a:pt x="2971019" y="2279547"/>
                  </a:lnTo>
                  <a:cubicBezTo>
                    <a:pt x="2926478" y="2242336"/>
                    <a:pt x="2888578" y="2197104"/>
                    <a:pt x="2859436" y="2144591"/>
                  </a:cubicBezTo>
                  <a:cubicBezTo>
                    <a:pt x="2817954" y="2065031"/>
                    <a:pt x="2784635" y="1981504"/>
                    <a:pt x="2759899" y="1895306"/>
                  </a:cubicBezTo>
                  <a:cubicBezTo>
                    <a:pt x="2741008" y="1833434"/>
                    <a:pt x="2718906" y="1772583"/>
                    <a:pt x="2693739" y="1712968"/>
                  </a:cubicBezTo>
                  <a:cubicBezTo>
                    <a:pt x="2609052" y="1521727"/>
                    <a:pt x="2432637" y="1387551"/>
                    <a:pt x="2261942" y="1257781"/>
                  </a:cubicBezTo>
                  <a:cubicBezTo>
                    <a:pt x="2043304" y="1091666"/>
                    <a:pt x="1817923" y="920316"/>
                    <a:pt x="1781861" y="627361"/>
                  </a:cubicBezTo>
                  <a:cubicBezTo>
                    <a:pt x="1779523" y="608450"/>
                    <a:pt x="1777804" y="589114"/>
                    <a:pt x="1777237" y="569019"/>
                  </a:cubicBezTo>
                  <a:cubicBezTo>
                    <a:pt x="1770280" y="368196"/>
                    <a:pt x="1855010" y="190385"/>
                    <a:pt x="1981513" y="40130"/>
                  </a:cubicBezTo>
                  <a:close/>
                  <a:moveTo>
                    <a:pt x="1856879" y="0"/>
                  </a:moveTo>
                  <a:lnTo>
                    <a:pt x="1903626" y="0"/>
                  </a:lnTo>
                  <a:lnTo>
                    <a:pt x="1886065" y="17669"/>
                  </a:lnTo>
                  <a:cubicBezTo>
                    <a:pt x="1754583" y="172183"/>
                    <a:pt x="1666651" y="354863"/>
                    <a:pt x="1674390" y="560879"/>
                  </a:cubicBezTo>
                  <a:cubicBezTo>
                    <a:pt x="1686476" y="892006"/>
                    <a:pt x="1923806" y="1071506"/>
                    <a:pt x="2174974" y="1261465"/>
                  </a:cubicBezTo>
                  <a:cubicBezTo>
                    <a:pt x="2360841" y="1401829"/>
                    <a:pt x="2553106" y="1547181"/>
                    <a:pt x="2646490" y="1759779"/>
                  </a:cubicBezTo>
                  <a:cubicBezTo>
                    <a:pt x="2673712" y="1824922"/>
                    <a:pt x="2697446" y="1891462"/>
                    <a:pt x="2717683" y="1959088"/>
                  </a:cubicBezTo>
                  <a:cubicBezTo>
                    <a:pt x="2742674" y="2048198"/>
                    <a:pt x="2776387" y="2134642"/>
                    <a:pt x="2818301" y="2217201"/>
                  </a:cubicBezTo>
                  <a:cubicBezTo>
                    <a:pt x="2861393" y="2295808"/>
                    <a:pt x="2923987" y="2358238"/>
                    <a:pt x="2999234" y="2401806"/>
                  </a:cubicBezTo>
                  <a:lnTo>
                    <a:pt x="3038668" y="2420316"/>
                  </a:lnTo>
                  <a:lnTo>
                    <a:pt x="3038668" y="2458001"/>
                  </a:lnTo>
                  <a:lnTo>
                    <a:pt x="2981271" y="2430714"/>
                  </a:lnTo>
                  <a:cubicBezTo>
                    <a:pt x="2901363" y="2384027"/>
                    <a:pt x="2834625" y="2317440"/>
                    <a:pt x="2788132" y="2233728"/>
                  </a:cubicBezTo>
                  <a:cubicBezTo>
                    <a:pt x="2745163" y="2149084"/>
                    <a:pt x="2710468" y="2060518"/>
                    <a:pt x="2684484" y="1969264"/>
                  </a:cubicBezTo>
                  <a:cubicBezTo>
                    <a:pt x="2664722" y="1902859"/>
                    <a:pt x="2641425" y="1837558"/>
                    <a:pt x="2614749" y="1773601"/>
                  </a:cubicBezTo>
                  <a:cubicBezTo>
                    <a:pt x="2525240" y="1569182"/>
                    <a:pt x="2336475" y="1426286"/>
                    <a:pt x="2153860" y="1288726"/>
                  </a:cubicBezTo>
                  <a:cubicBezTo>
                    <a:pt x="1922200" y="1113328"/>
                    <a:pt x="1682725" y="932139"/>
                    <a:pt x="1644599" y="622146"/>
                  </a:cubicBezTo>
                  <a:cubicBezTo>
                    <a:pt x="1642212" y="602937"/>
                    <a:pt x="1640404" y="583009"/>
                    <a:pt x="1639799" y="562248"/>
                  </a:cubicBezTo>
                  <a:cubicBezTo>
                    <a:pt x="1632003" y="348812"/>
                    <a:pt x="1722013" y="159929"/>
                    <a:pt x="1856530" y="354"/>
                  </a:cubicBezTo>
                  <a:close/>
                  <a:moveTo>
                    <a:pt x="1703955" y="0"/>
                  </a:moveTo>
                  <a:lnTo>
                    <a:pt x="1746085" y="0"/>
                  </a:lnTo>
                  <a:lnTo>
                    <a:pt x="1639523" y="151578"/>
                  </a:lnTo>
                  <a:cubicBezTo>
                    <a:pt x="1571222" y="273659"/>
                    <a:pt x="1531684" y="408318"/>
                    <a:pt x="1537306" y="554082"/>
                  </a:cubicBezTo>
                  <a:cubicBezTo>
                    <a:pt x="1550309" y="903006"/>
                    <a:pt x="1801715" y="1092309"/>
                    <a:pt x="2067592" y="1291959"/>
                  </a:cubicBezTo>
                  <a:cubicBezTo>
                    <a:pt x="2263957" y="1441949"/>
                    <a:pt x="2469687" y="1594596"/>
                    <a:pt x="2567943" y="1820680"/>
                  </a:cubicBezTo>
                  <a:cubicBezTo>
                    <a:pt x="2596516" y="1890117"/>
                    <a:pt x="2621439" y="1960996"/>
                    <a:pt x="2642655" y="2033003"/>
                  </a:cubicBezTo>
                  <a:cubicBezTo>
                    <a:pt x="2668714" y="2127264"/>
                    <a:pt x="2703866" y="2218789"/>
                    <a:pt x="2747693" y="2306267"/>
                  </a:cubicBezTo>
                  <a:cubicBezTo>
                    <a:pt x="2808085" y="2417916"/>
                    <a:pt x="2905062" y="2499370"/>
                    <a:pt x="3021622" y="2543878"/>
                  </a:cubicBezTo>
                  <a:lnTo>
                    <a:pt x="3038668" y="2548823"/>
                  </a:lnTo>
                  <a:lnTo>
                    <a:pt x="3038668" y="2584245"/>
                  </a:lnTo>
                  <a:lnTo>
                    <a:pt x="3007544" y="2575223"/>
                  </a:lnTo>
                  <a:cubicBezTo>
                    <a:pt x="2884172" y="2528270"/>
                    <a:pt x="2781220" y="2442669"/>
                    <a:pt x="2716631" y="2325780"/>
                  </a:cubicBezTo>
                  <a:cubicBezTo>
                    <a:pt x="2671954" y="2236263"/>
                    <a:pt x="2635877" y="2142744"/>
                    <a:pt x="2608920" y="2046440"/>
                  </a:cubicBezTo>
                  <a:cubicBezTo>
                    <a:pt x="2588251" y="1975519"/>
                    <a:pt x="2563761" y="1905768"/>
                    <a:pt x="2535578" y="1837473"/>
                  </a:cubicBezTo>
                  <a:cubicBezTo>
                    <a:pt x="2440823" y="1618961"/>
                    <a:pt x="2240102" y="1467611"/>
                    <a:pt x="2045816" y="1321525"/>
                  </a:cubicBezTo>
                  <a:cubicBezTo>
                    <a:pt x="1800466" y="1136964"/>
                    <a:pt x="1547298" y="946613"/>
                    <a:pt x="1507071" y="619597"/>
                  </a:cubicBezTo>
                  <a:cubicBezTo>
                    <a:pt x="1504412" y="597834"/>
                    <a:pt x="1504429" y="577334"/>
                    <a:pt x="1501843" y="556217"/>
                  </a:cubicBezTo>
                  <a:cubicBezTo>
                    <a:pt x="1496072" y="405343"/>
                    <a:pt x="1536449" y="266214"/>
                    <a:pt x="1606223" y="140269"/>
                  </a:cubicBezTo>
                  <a:close/>
                  <a:moveTo>
                    <a:pt x="1553346" y="0"/>
                  </a:moveTo>
                  <a:lnTo>
                    <a:pt x="1597005" y="0"/>
                  </a:lnTo>
                  <a:lnTo>
                    <a:pt x="1509431" y="138293"/>
                  </a:lnTo>
                  <a:cubicBezTo>
                    <a:pt x="1424971" y="299176"/>
                    <a:pt x="1396768" y="446020"/>
                    <a:pt x="1400776" y="547209"/>
                  </a:cubicBezTo>
                  <a:cubicBezTo>
                    <a:pt x="1416007" y="914415"/>
                    <a:pt x="1680117" y="1112701"/>
                    <a:pt x="1960456" y="1322791"/>
                  </a:cubicBezTo>
                  <a:cubicBezTo>
                    <a:pt x="2170258" y="1479722"/>
                    <a:pt x="2386779" y="1641942"/>
                    <a:pt x="2489643" y="1881526"/>
                  </a:cubicBezTo>
                  <a:cubicBezTo>
                    <a:pt x="2519924" y="1955144"/>
                    <a:pt x="2546128" y="2030365"/>
                    <a:pt x="2568180" y="2106835"/>
                  </a:cubicBezTo>
                  <a:cubicBezTo>
                    <a:pt x="2595446" y="2206167"/>
                    <a:pt x="2631982" y="2302738"/>
                    <a:pt x="2677331" y="2395277"/>
                  </a:cubicBezTo>
                  <a:cubicBezTo>
                    <a:pt x="2741126" y="2513545"/>
                    <a:pt x="2842899" y="2600011"/>
                    <a:pt x="2965247" y="2647491"/>
                  </a:cubicBezTo>
                  <a:lnTo>
                    <a:pt x="3038668" y="2669196"/>
                  </a:lnTo>
                  <a:lnTo>
                    <a:pt x="3038668" y="2705258"/>
                  </a:lnTo>
                  <a:lnTo>
                    <a:pt x="2950773" y="2678926"/>
                  </a:lnTo>
                  <a:cubicBezTo>
                    <a:pt x="2821512" y="2628258"/>
                    <a:pt x="2713853" y="2536435"/>
                    <a:pt x="2646778" y="2410878"/>
                  </a:cubicBezTo>
                  <a:cubicBezTo>
                    <a:pt x="2600231" y="2316338"/>
                    <a:pt x="2562792" y="2217617"/>
                    <a:pt x="2534901" y="2116048"/>
                  </a:cubicBezTo>
                  <a:cubicBezTo>
                    <a:pt x="2513241" y="2040724"/>
                    <a:pt x="2487470" y="1966634"/>
                    <a:pt x="2457698" y="1894113"/>
                  </a:cubicBezTo>
                  <a:cubicBezTo>
                    <a:pt x="2359187" y="1663257"/>
                    <a:pt x="2146180" y="1503819"/>
                    <a:pt x="1940262" y="1349583"/>
                  </a:cubicBezTo>
                  <a:cubicBezTo>
                    <a:pt x="1681573" y="1155742"/>
                    <a:pt x="1414346" y="955626"/>
                    <a:pt x="1372063" y="611884"/>
                  </a:cubicBezTo>
                  <a:cubicBezTo>
                    <a:pt x="1369473" y="590862"/>
                    <a:pt x="1367829" y="569719"/>
                    <a:pt x="1367130" y="548458"/>
                  </a:cubicBezTo>
                  <a:cubicBezTo>
                    <a:pt x="1360752" y="389344"/>
                    <a:pt x="1403212" y="242620"/>
                    <a:pt x="1476791" y="109805"/>
                  </a:cubicBezTo>
                  <a:close/>
                  <a:moveTo>
                    <a:pt x="1396276" y="0"/>
                  </a:moveTo>
                  <a:lnTo>
                    <a:pt x="1437662" y="0"/>
                  </a:lnTo>
                  <a:lnTo>
                    <a:pt x="1383836" y="83983"/>
                  </a:lnTo>
                  <a:cubicBezTo>
                    <a:pt x="1308161" y="216151"/>
                    <a:pt x="1257398" y="369739"/>
                    <a:pt x="1264544" y="540290"/>
                  </a:cubicBezTo>
                  <a:cubicBezTo>
                    <a:pt x="1280717" y="925646"/>
                    <a:pt x="1558903" y="1133733"/>
                    <a:pt x="1853639" y="1353524"/>
                  </a:cubicBezTo>
                  <a:cubicBezTo>
                    <a:pt x="2075049" y="1518653"/>
                    <a:pt x="2303563" y="1689313"/>
                    <a:pt x="2411555" y="1942039"/>
                  </a:cubicBezTo>
                  <a:cubicBezTo>
                    <a:pt x="2443345" y="2020003"/>
                    <a:pt x="2470743" y="2099675"/>
                    <a:pt x="2493666" y="2180672"/>
                  </a:cubicBezTo>
                  <a:cubicBezTo>
                    <a:pt x="2521961" y="2285277"/>
                    <a:pt x="2560018" y="2387011"/>
                    <a:pt x="2607320" y="2484558"/>
                  </a:cubicBezTo>
                  <a:cubicBezTo>
                    <a:pt x="2689495" y="2640905"/>
                    <a:pt x="2835372" y="2745014"/>
                    <a:pt x="3007745" y="2782398"/>
                  </a:cubicBezTo>
                  <a:lnTo>
                    <a:pt x="3038668" y="2786560"/>
                  </a:lnTo>
                  <a:lnTo>
                    <a:pt x="3038668" y="2820670"/>
                  </a:lnTo>
                  <a:lnTo>
                    <a:pt x="2999134" y="2815298"/>
                  </a:lnTo>
                  <a:cubicBezTo>
                    <a:pt x="2817508" y="2775639"/>
                    <a:pt x="2663719" y="2665529"/>
                    <a:pt x="2576426" y="2500207"/>
                  </a:cubicBezTo>
                  <a:cubicBezTo>
                    <a:pt x="2527939" y="2400881"/>
                    <a:pt x="2489024" y="2297198"/>
                    <a:pt x="2460149" y="2190554"/>
                  </a:cubicBezTo>
                  <a:cubicBezTo>
                    <a:pt x="2437505" y="2110846"/>
                    <a:pt x="2410547" y="2032419"/>
                    <a:pt x="2379425" y="1955607"/>
                  </a:cubicBezTo>
                  <a:cubicBezTo>
                    <a:pt x="2274937" y="1710453"/>
                    <a:pt x="2050077" y="1543173"/>
                    <a:pt x="1832524" y="1380785"/>
                  </a:cubicBezTo>
                  <a:cubicBezTo>
                    <a:pt x="1560126" y="1177745"/>
                    <a:pt x="1279202" y="968061"/>
                    <a:pt x="1234834" y="607334"/>
                  </a:cubicBezTo>
                  <a:cubicBezTo>
                    <a:pt x="1232052" y="584810"/>
                    <a:pt x="1230301" y="562945"/>
                    <a:pt x="1229657" y="541704"/>
                  </a:cubicBezTo>
                  <a:cubicBezTo>
                    <a:pt x="1222413" y="366927"/>
                    <a:pt x="1273571" y="191708"/>
                    <a:pt x="1379523" y="23840"/>
                  </a:cubicBezTo>
                  <a:close/>
                  <a:moveTo>
                    <a:pt x="1245705" y="0"/>
                  </a:moveTo>
                  <a:lnTo>
                    <a:pt x="1286080" y="0"/>
                  </a:lnTo>
                  <a:lnTo>
                    <a:pt x="1252239" y="52801"/>
                  </a:lnTo>
                  <a:cubicBezTo>
                    <a:pt x="1172722" y="191687"/>
                    <a:pt x="1119385" y="353123"/>
                    <a:pt x="1126942" y="532277"/>
                  </a:cubicBezTo>
                  <a:cubicBezTo>
                    <a:pt x="1144557" y="936960"/>
                    <a:pt x="1437045" y="1154155"/>
                    <a:pt x="1746579" y="1384323"/>
                  </a:cubicBezTo>
                  <a:cubicBezTo>
                    <a:pt x="1979576" y="1557304"/>
                    <a:pt x="2220403" y="1736699"/>
                    <a:pt x="2333268" y="2002911"/>
                  </a:cubicBezTo>
                  <a:cubicBezTo>
                    <a:pt x="2366446" y="2085154"/>
                    <a:pt x="2395032" y="2169162"/>
                    <a:pt x="2418936" y="2254544"/>
                  </a:cubicBezTo>
                  <a:cubicBezTo>
                    <a:pt x="2448128" y="2364328"/>
                    <a:pt x="2487577" y="2471134"/>
                    <a:pt x="2536704" y="2573610"/>
                  </a:cubicBezTo>
                  <a:cubicBezTo>
                    <a:pt x="2622519" y="2738315"/>
                    <a:pt x="2774887" y="2848429"/>
                    <a:pt x="2955523" y="2888973"/>
                  </a:cubicBezTo>
                  <a:lnTo>
                    <a:pt x="3038668" y="2900802"/>
                  </a:lnTo>
                  <a:lnTo>
                    <a:pt x="3038668" y="2934498"/>
                  </a:lnTo>
                  <a:lnTo>
                    <a:pt x="2946667" y="2921575"/>
                  </a:lnTo>
                  <a:cubicBezTo>
                    <a:pt x="2756978" y="2879186"/>
                    <a:pt x="2596793" y="2762930"/>
                    <a:pt x="2506454" y="2589178"/>
                  </a:cubicBezTo>
                  <a:cubicBezTo>
                    <a:pt x="2456141" y="2484924"/>
                    <a:pt x="2415835" y="2376165"/>
                    <a:pt x="2386028" y="2264363"/>
                  </a:cubicBezTo>
                  <a:cubicBezTo>
                    <a:pt x="2362515" y="2180122"/>
                    <a:pt x="2334361" y="2097246"/>
                    <a:pt x="2301767" y="2016069"/>
                  </a:cubicBezTo>
                  <a:cubicBezTo>
                    <a:pt x="2192522" y="1758374"/>
                    <a:pt x="1955262" y="1582072"/>
                    <a:pt x="1726095" y="1411474"/>
                  </a:cubicBezTo>
                  <a:cubicBezTo>
                    <a:pt x="1440459" y="1200152"/>
                    <a:pt x="1145724" y="980362"/>
                    <a:pt x="1099167" y="601927"/>
                  </a:cubicBezTo>
                  <a:cubicBezTo>
                    <a:pt x="1096469" y="580180"/>
                    <a:pt x="1094350" y="557714"/>
                    <a:pt x="1093462" y="534768"/>
                  </a:cubicBezTo>
                  <a:cubicBezTo>
                    <a:pt x="1087295" y="387802"/>
                    <a:pt x="1120366" y="240795"/>
                    <a:pt x="1190804" y="97747"/>
                  </a:cubicBezTo>
                  <a:close/>
                  <a:moveTo>
                    <a:pt x="1099485" y="0"/>
                  </a:moveTo>
                  <a:lnTo>
                    <a:pt x="1136734" y="0"/>
                  </a:lnTo>
                  <a:lnTo>
                    <a:pt x="1121607" y="23600"/>
                  </a:lnTo>
                  <a:cubicBezTo>
                    <a:pt x="1038294" y="169189"/>
                    <a:pt x="982625" y="338429"/>
                    <a:pt x="991089" y="526275"/>
                  </a:cubicBezTo>
                  <a:cubicBezTo>
                    <a:pt x="1008625" y="948578"/>
                    <a:pt x="1315101" y="1174981"/>
                    <a:pt x="1639353" y="1415155"/>
                  </a:cubicBezTo>
                  <a:cubicBezTo>
                    <a:pt x="1884053" y="1596930"/>
                    <a:pt x="2137453" y="1784052"/>
                    <a:pt x="2255139" y="2063438"/>
                  </a:cubicBezTo>
                  <a:cubicBezTo>
                    <a:pt x="2289750" y="2150058"/>
                    <a:pt x="2319568" y="2238498"/>
                    <a:pt x="2344381" y="2328396"/>
                  </a:cubicBezTo>
                  <a:cubicBezTo>
                    <a:pt x="2374716" y="2443307"/>
                    <a:pt x="2415644" y="2555174"/>
                    <a:pt x="2466565" y="2662612"/>
                  </a:cubicBezTo>
                  <a:cubicBezTo>
                    <a:pt x="2573493" y="2870565"/>
                    <a:pt x="2781040" y="2996266"/>
                    <a:pt x="3021051" y="3011911"/>
                  </a:cubicBezTo>
                  <a:lnTo>
                    <a:pt x="3038668" y="3011698"/>
                  </a:lnTo>
                  <a:lnTo>
                    <a:pt x="3038668" y="3044580"/>
                  </a:lnTo>
                  <a:lnTo>
                    <a:pt x="3016241" y="3044845"/>
                  </a:lnTo>
                  <a:cubicBezTo>
                    <a:pt x="2766176" y="3028413"/>
                    <a:pt x="2549047" y="2896867"/>
                    <a:pt x="2437972" y="2678615"/>
                  </a:cubicBezTo>
                  <a:cubicBezTo>
                    <a:pt x="2386139" y="2569306"/>
                    <a:pt x="2344449" y="2455499"/>
                    <a:pt x="2313468" y="2338601"/>
                  </a:cubicBezTo>
                  <a:cubicBezTo>
                    <a:pt x="2288890" y="2249898"/>
                    <a:pt x="2259546" y="2162579"/>
                    <a:pt x="2225598" y="2077003"/>
                  </a:cubicBezTo>
                  <a:cubicBezTo>
                    <a:pt x="2111530" y="1806129"/>
                    <a:pt x="1861974" y="1621420"/>
                    <a:pt x="1620868" y="1442698"/>
                  </a:cubicBezTo>
                  <a:cubicBezTo>
                    <a:pt x="1321801" y="1221502"/>
                    <a:pt x="1013117" y="993169"/>
                    <a:pt x="964639" y="598990"/>
                  </a:cubicBezTo>
                  <a:cubicBezTo>
                    <a:pt x="961815" y="575985"/>
                    <a:pt x="959873" y="552528"/>
                    <a:pt x="959155" y="528276"/>
                  </a:cubicBezTo>
                  <a:cubicBezTo>
                    <a:pt x="951963" y="374378"/>
                    <a:pt x="986198" y="220505"/>
                    <a:pt x="1059794" y="70748"/>
                  </a:cubicBezTo>
                  <a:close/>
                  <a:moveTo>
                    <a:pt x="950296" y="0"/>
                  </a:moveTo>
                  <a:lnTo>
                    <a:pt x="988312" y="0"/>
                  </a:lnTo>
                  <a:lnTo>
                    <a:pt x="931809" y="113154"/>
                  </a:lnTo>
                  <a:cubicBezTo>
                    <a:pt x="879110" y="236436"/>
                    <a:pt x="848091" y="372887"/>
                    <a:pt x="854884" y="520296"/>
                  </a:cubicBezTo>
                  <a:cubicBezTo>
                    <a:pt x="873612" y="960407"/>
                    <a:pt x="1193554" y="1196667"/>
                    <a:pt x="1532265" y="1446875"/>
                  </a:cubicBezTo>
                  <a:cubicBezTo>
                    <a:pt x="1789118" y="1636157"/>
                    <a:pt x="2054526" y="1832043"/>
                    <a:pt x="2176836" y="2125259"/>
                  </a:cubicBezTo>
                  <a:cubicBezTo>
                    <a:pt x="2213119" y="2216180"/>
                    <a:pt x="2244185" y="2309087"/>
                    <a:pt x="2269951" y="2403505"/>
                  </a:cubicBezTo>
                  <a:cubicBezTo>
                    <a:pt x="2301379" y="2523428"/>
                    <a:pt x="2343648" y="2640260"/>
                    <a:pt x="2396236" y="2752576"/>
                  </a:cubicBezTo>
                  <a:lnTo>
                    <a:pt x="2396116" y="2751631"/>
                  </a:lnTo>
                  <a:cubicBezTo>
                    <a:pt x="2507153" y="2969652"/>
                    <a:pt x="2723504" y="3102130"/>
                    <a:pt x="2973338" y="3119298"/>
                  </a:cubicBezTo>
                  <a:lnTo>
                    <a:pt x="3038668" y="3118701"/>
                  </a:lnTo>
                  <a:lnTo>
                    <a:pt x="3038668" y="3152155"/>
                  </a:lnTo>
                  <a:lnTo>
                    <a:pt x="2968982" y="3152848"/>
                  </a:lnTo>
                  <a:cubicBezTo>
                    <a:pt x="2708579" y="3135003"/>
                    <a:pt x="2482076" y="2996032"/>
                    <a:pt x="2364988" y="2767952"/>
                  </a:cubicBezTo>
                  <a:cubicBezTo>
                    <a:pt x="2311486" y="2653758"/>
                    <a:pt x="2268418" y="2535003"/>
                    <a:pt x="2236384" y="2413080"/>
                  </a:cubicBezTo>
                  <a:cubicBezTo>
                    <a:pt x="2211052" y="2319896"/>
                    <a:pt x="2180424" y="2228231"/>
                    <a:pt x="2144692" y="2138500"/>
                  </a:cubicBezTo>
                  <a:cubicBezTo>
                    <a:pt x="2025713" y="1854158"/>
                    <a:pt x="1764199" y="1660988"/>
                    <a:pt x="1511150" y="1474135"/>
                  </a:cubicBezTo>
                  <a:cubicBezTo>
                    <a:pt x="1199024" y="1243667"/>
                    <a:pt x="876445" y="1004265"/>
                    <a:pt x="826030" y="594305"/>
                  </a:cubicBezTo>
                  <a:cubicBezTo>
                    <a:pt x="823132" y="570744"/>
                    <a:pt x="821136" y="546677"/>
                    <a:pt x="820021" y="522063"/>
                  </a:cubicBezTo>
                  <a:cubicBezTo>
                    <a:pt x="812781" y="361279"/>
                    <a:pt x="848662" y="200476"/>
                    <a:pt x="925612" y="43982"/>
                  </a:cubicBezTo>
                  <a:close/>
                  <a:moveTo>
                    <a:pt x="802377" y="0"/>
                  </a:moveTo>
                  <a:lnTo>
                    <a:pt x="842458" y="0"/>
                  </a:lnTo>
                  <a:lnTo>
                    <a:pt x="798922" y="87212"/>
                  </a:lnTo>
                  <a:cubicBezTo>
                    <a:pt x="743896" y="215950"/>
                    <a:pt x="711446" y="358469"/>
                    <a:pt x="718327" y="512483"/>
                  </a:cubicBezTo>
                  <a:cubicBezTo>
                    <a:pt x="738333" y="970678"/>
                    <a:pt x="1071677" y="1216460"/>
                    <a:pt x="1425439" y="1476702"/>
                  </a:cubicBezTo>
                  <a:cubicBezTo>
                    <a:pt x="1693915" y="1674117"/>
                    <a:pt x="1972334" y="1878967"/>
                    <a:pt x="2098149" y="2184871"/>
                  </a:cubicBezTo>
                  <a:cubicBezTo>
                    <a:pt x="2135866" y="2280169"/>
                    <a:pt x="2168127" y="2377527"/>
                    <a:pt x="2194799" y="2476461"/>
                  </a:cubicBezTo>
                  <a:cubicBezTo>
                    <a:pt x="2227134" y="2601586"/>
                    <a:pt x="2270887" y="2723495"/>
                    <a:pt x="2325538" y="2840665"/>
                  </a:cubicBezTo>
                  <a:lnTo>
                    <a:pt x="2326144" y="2840599"/>
                  </a:lnTo>
                  <a:cubicBezTo>
                    <a:pt x="2441132" y="3068928"/>
                    <a:pt x="2666185" y="3207896"/>
                    <a:pt x="2925988" y="3224507"/>
                  </a:cubicBezTo>
                  <a:lnTo>
                    <a:pt x="3038668" y="3222769"/>
                  </a:lnTo>
                  <a:lnTo>
                    <a:pt x="3038668" y="3259719"/>
                  </a:lnTo>
                  <a:lnTo>
                    <a:pt x="2921653" y="3260476"/>
                  </a:lnTo>
                  <a:cubicBezTo>
                    <a:pt x="2651130" y="3240906"/>
                    <a:pt x="2416187" y="3095051"/>
                    <a:pt x="2295541" y="2855890"/>
                  </a:cubicBezTo>
                  <a:cubicBezTo>
                    <a:pt x="2239976" y="2736848"/>
                    <a:pt x="2195421" y="2613010"/>
                    <a:pt x="2162519" y="2485871"/>
                  </a:cubicBezTo>
                  <a:cubicBezTo>
                    <a:pt x="2136121" y="2388219"/>
                    <a:pt x="2104301" y="2292111"/>
                    <a:pt x="2067252" y="2197963"/>
                  </a:cubicBezTo>
                  <a:cubicBezTo>
                    <a:pt x="1943403" y="1900138"/>
                    <a:pt x="1669602" y="1698883"/>
                    <a:pt x="1404956" y="1503852"/>
                  </a:cubicBezTo>
                  <a:cubicBezTo>
                    <a:pt x="1079471" y="1264158"/>
                    <a:pt x="742979" y="1016196"/>
                    <a:pt x="690281" y="587935"/>
                  </a:cubicBezTo>
                  <a:cubicBezTo>
                    <a:pt x="687339" y="563986"/>
                    <a:pt x="685268" y="539270"/>
                    <a:pt x="684097" y="514137"/>
                  </a:cubicBezTo>
                  <a:cubicBezTo>
                    <a:pt x="676655" y="346335"/>
                    <a:pt x="713991" y="178384"/>
                    <a:pt x="793928" y="15118"/>
                  </a:cubicBezTo>
                  <a:close/>
                  <a:moveTo>
                    <a:pt x="655956" y="0"/>
                  </a:moveTo>
                  <a:lnTo>
                    <a:pt x="695117" y="0"/>
                  </a:lnTo>
                  <a:lnTo>
                    <a:pt x="663946" y="62332"/>
                  </a:lnTo>
                  <a:cubicBezTo>
                    <a:pt x="606540" y="196513"/>
                    <a:pt x="572843" y="345098"/>
                    <a:pt x="580540" y="505737"/>
                  </a:cubicBezTo>
                  <a:cubicBezTo>
                    <a:pt x="602469" y="981947"/>
                    <a:pt x="950368" y="1236493"/>
                    <a:pt x="1317020" y="1507313"/>
                  </a:cubicBezTo>
                  <a:cubicBezTo>
                    <a:pt x="1597199" y="1713223"/>
                    <a:pt x="1886862" y="1925978"/>
                    <a:pt x="2019209" y="2245806"/>
                  </a:cubicBezTo>
                  <a:cubicBezTo>
                    <a:pt x="2058827" y="2345512"/>
                    <a:pt x="2092842" y="2447345"/>
                    <a:pt x="2121076" y="2550832"/>
                  </a:cubicBezTo>
                  <a:cubicBezTo>
                    <a:pt x="2154445" y="2680849"/>
                    <a:pt x="2199407" y="2807634"/>
                    <a:pt x="2255521" y="2929631"/>
                  </a:cubicBezTo>
                  <a:cubicBezTo>
                    <a:pt x="2395296" y="3207657"/>
                    <a:pt x="2690051" y="3359729"/>
                    <a:pt x="3017000" y="3332354"/>
                  </a:cubicBezTo>
                  <a:lnTo>
                    <a:pt x="3038668" y="3328857"/>
                  </a:lnTo>
                  <a:lnTo>
                    <a:pt x="3038668" y="3363960"/>
                  </a:lnTo>
                  <a:lnTo>
                    <a:pt x="3017805" y="3367270"/>
                  </a:lnTo>
                  <a:cubicBezTo>
                    <a:pt x="2678303" y="3394682"/>
                    <a:pt x="2371013" y="3235498"/>
                    <a:pt x="2224795" y="2943979"/>
                  </a:cubicBezTo>
                  <a:cubicBezTo>
                    <a:pt x="2167697" y="2820140"/>
                    <a:pt x="2121891" y="2691436"/>
                    <a:pt x="2088032" y="2559382"/>
                  </a:cubicBezTo>
                  <a:cubicBezTo>
                    <a:pt x="2060434" y="2457069"/>
                    <a:pt x="2027324" y="2356305"/>
                    <a:pt x="1988787" y="2257565"/>
                  </a:cubicBezTo>
                  <a:cubicBezTo>
                    <a:pt x="1860112" y="1946557"/>
                    <a:pt x="1574354" y="1736845"/>
                    <a:pt x="1297740" y="1533725"/>
                  </a:cubicBezTo>
                  <a:cubicBezTo>
                    <a:pt x="958519" y="1284480"/>
                    <a:pt x="608358" y="1027300"/>
                    <a:pt x="553566" y="581739"/>
                  </a:cubicBezTo>
                  <a:cubicBezTo>
                    <a:pt x="550496" y="557123"/>
                    <a:pt x="548416" y="532092"/>
                    <a:pt x="547173" y="506311"/>
                  </a:cubicBezTo>
                  <a:cubicBezTo>
                    <a:pt x="541058" y="375253"/>
                    <a:pt x="561373" y="244227"/>
                    <a:pt x="607190" y="115221"/>
                  </a:cubicBezTo>
                  <a:close/>
                  <a:moveTo>
                    <a:pt x="513296" y="0"/>
                  </a:moveTo>
                  <a:lnTo>
                    <a:pt x="550678" y="0"/>
                  </a:lnTo>
                  <a:lnTo>
                    <a:pt x="531993" y="37349"/>
                  </a:lnTo>
                  <a:cubicBezTo>
                    <a:pt x="472271" y="176992"/>
                    <a:pt x="437377" y="331619"/>
                    <a:pt x="445863" y="498642"/>
                  </a:cubicBezTo>
                  <a:cubicBezTo>
                    <a:pt x="469363" y="992893"/>
                    <a:pt x="829810" y="1257767"/>
                    <a:pt x="1212070" y="1537860"/>
                  </a:cubicBezTo>
                  <a:cubicBezTo>
                    <a:pt x="1503843" y="1751938"/>
                    <a:pt x="1805500" y="1973134"/>
                    <a:pt x="1942974" y="2306109"/>
                  </a:cubicBezTo>
                  <a:cubicBezTo>
                    <a:pt x="1983356" y="2410312"/>
                    <a:pt x="2017917" y="2516670"/>
                    <a:pt x="2046520" y="2624687"/>
                  </a:cubicBezTo>
                  <a:cubicBezTo>
                    <a:pt x="2080823" y="2759870"/>
                    <a:pt x="2127180" y="2891728"/>
                    <a:pt x="2185079" y="3018669"/>
                  </a:cubicBezTo>
                  <a:cubicBezTo>
                    <a:pt x="2329418" y="3308452"/>
                    <a:pt x="2635298" y="3467808"/>
                    <a:pt x="2975152" y="3440811"/>
                  </a:cubicBezTo>
                  <a:lnTo>
                    <a:pt x="3038668" y="3430836"/>
                  </a:lnTo>
                  <a:lnTo>
                    <a:pt x="3038668" y="3465301"/>
                  </a:lnTo>
                  <a:lnTo>
                    <a:pt x="2975690" y="3475203"/>
                  </a:lnTo>
                  <a:cubicBezTo>
                    <a:pt x="2623594" y="3502996"/>
                    <a:pt x="2305175" y="3336284"/>
                    <a:pt x="2154693" y="3032963"/>
                  </a:cubicBezTo>
                  <a:cubicBezTo>
                    <a:pt x="2095940" y="2904469"/>
                    <a:pt x="2048799" y="2771011"/>
                    <a:pt x="2013900" y="2634150"/>
                  </a:cubicBezTo>
                  <a:cubicBezTo>
                    <a:pt x="1985465" y="2527379"/>
                    <a:pt x="1951075" y="2422272"/>
                    <a:pt x="1910829" y="2319347"/>
                  </a:cubicBezTo>
                  <a:cubicBezTo>
                    <a:pt x="1777331" y="1995166"/>
                    <a:pt x="1479529" y="1776703"/>
                    <a:pt x="1191362" y="1565707"/>
                  </a:cubicBezTo>
                  <a:cubicBezTo>
                    <a:pt x="838784" y="1307236"/>
                    <a:pt x="474562" y="1040292"/>
                    <a:pt x="417660" y="577985"/>
                  </a:cubicBezTo>
                  <a:cubicBezTo>
                    <a:pt x="414573" y="552740"/>
                    <a:pt x="412338" y="526782"/>
                    <a:pt x="411380" y="500640"/>
                  </a:cubicBezTo>
                  <a:cubicBezTo>
                    <a:pt x="404858" y="364353"/>
                    <a:pt x="425906" y="228132"/>
                    <a:pt x="473514" y="94014"/>
                  </a:cubicBezTo>
                  <a:close/>
                  <a:moveTo>
                    <a:pt x="368782" y="0"/>
                  </a:moveTo>
                  <a:lnTo>
                    <a:pt x="404599" y="0"/>
                  </a:lnTo>
                  <a:lnTo>
                    <a:pt x="398549" y="12104"/>
                  </a:lnTo>
                  <a:cubicBezTo>
                    <a:pt x="336519" y="157207"/>
                    <a:pt x="300171" y="317889"/>
                    <a:pt x="308621" y="491507"/>
                  </a:cubicBezTo>
                  <a:cubicBezTo>
                    <a:pt x="332192" y="1004673"/>
                    <a:pt x="707887" y="1278535"/>
                    <a:pt x="1104567" y="1568682"/>
                  </a:cubicBezTo>
                  <a:cubicBezTo>
                    <a:pt x="1407045" y="1791063"/>
                    <a:pt x="1721947" y="2020552"/>
                    <a:pt x="1863992" y="2367048"/>
                  </a:cubicBezTo>
                  <a:cubicBezTo>
                    <a:pt x="1906364" y="2475356"/>
                    <a:pt x="1942338" y="2586046"/>
                    <a:pt x="1971701" y="2698558"/>
                  </a:cubicBezTo>
                  <a:cubicBezTo>
                    <a:pt x="2007086" y="2838927"/>
                    <a:pt x="2055051" y="2975833"/>
                    <a:pt x="2115017" y="3107639"/>
                  </a:cubicBezTo>
                  <a:cubicBezTo>
                    <a:pt x="2263898" y="3409477"/>
                    <a:pt x="2580878" y="3575655"/>
                    <a:pt x="2931776" y="3549575"/>
                  </a:cubicBezTo>
                  <a:lnTo>
                    <a:pt x="3038668" y="3533329"/>
                  </a:lnTo>
                  <a:lnTo>
                    <a:pt x="3038668" y="3566657"/>
                  </a:lnTo>
                  <a:lnTo>
                    <a:pt x="2933792" y="3582828"/>
                  </a:lnTo>
                  <a:cubicBezTo>
                    <a:pt x="2568878" y="3610583"/>
                    <a:pt x="2239463" y="3437211"/>
                    <a:pt x="2083176" y="3123404"/>
                  </a:cubicBezTo>
                  <a:cubicBezTo>
                    <a:pt x="2022227" y="2989771"/>
                    <a:pt x="1973621" y="2850884"/>
                    <a:pt x="1937846" y="2708493"/>
                  </a:cubicBezTo>
                  <a:cubicBezTo>
                    <a:pt x="1908430" y="2597341"/>
                    <a:pt x="1872851" y="2487899"/>
                    <a:pt x="1831256" y="2380677"/>
                  </a:cubicBezTo>
                  <a:cubicBezTo>
                    <a:pt x="1692846" y="2043027"/>
                    <a:pt x="1382784" y="1816139"/>
                    <a:pt x="1082960" y="1596943"/>
                  </a:cubicBezTo>
                  <a:cubicBezTo>
                    <a:pt x="718285" y="1329118"/>
                    <a:pt x="340327" y="1052623"/>
                    <a:pt x="281315" y="572981"/>
                  </a:cubicBezTo>
                  <a:cubicBezTo>
                    <a:pt x="278135" y="547142"/>
                    <a:pt x="275873" y="520832"/>
                    <a:pt x="274464" y="493811"/>
                  </a:cubicBezTo>
                  <a:cubicBezTo>
                    <a:pt x="267318" y="352307"/>
                    <a:pt x="289041" y="210857"/>
                    <a:pt x="338471" y="71591"/>
                  </a:cubicBezTo>
                  <a:close/>
                  <a:moveTo>
                    <a:pt x="225083" y="0"/>
                  </a:moveTo>
                  <a:lnTo>
                    <a:pt x="259982" y="0"/>
                  </a:lnTo>
                  <a:lnTo>
                    <a:pt x="209434" y="143844"/>
                  </a:lnTo>
                  <a:cubicBezTo>
                    <a:pt x="179833" y="251182"/>
                    <a:pt x="165018" y="365307"/>
                    <a:pt x="170869" y="485427"/>
                  </a:cubicBezTo>
                  <a:cubicBezTo>
                    <a:pt x="196658" y="1016563"/>
                    <a:pt x="584960" y="1298815"/>
                    <a:pt x="996579" y="1600228"/>
                  </a:cubicBezTo>
                  <a:cubicBezTo>
                    <a:pt x="1311906" y="1830638"/>
                    <a:pt x="1637803" y="2068375"/>
                    <a:pt x="1784724" y="2428356"/>
                  </a:cubicBezTo>
                  <a:cubicBezTo>
                    <a:pt x="1828211" y="2541043"/>
                    <a:pt x="1865366" y="2656053"/>
                    <a:pt x="1895953" y="2772884"/>
                  </a:cubicBezTo>
                  <a:cubicBezTo>
                    <a:pt x="1932879" y="2918451"/>
                    <a:pt x="1982665" y="3060474"/>
                    <a:pt x="2044721" y="3197288"/>
                  </a:cubicBezTo>
                  <a:lnTo>
                    <a:pt x="2044618" y="3196672"/>
                  </a:lnTo>
                  <a:cubicBezTo>
                    <a:pt x="2198373" y="3510509"/>
                    <a:pt x="2526242" y="3683786"/>
                    <a:pt x="2890255" y="3656716"/>
                  </a:cubicBezTo>
                  <a:lnTo>
                    <a:pt x="3038668" y="3634107"/>
                  </a:lnTo>
                  <a:lnTo>
                    <a:pt x="3038668" y="3668879"/>
                  </a:lnTo>
                  <a:lnTo>
                    <a:pt x="2891757" y="3691096"/>
                  </a:lnTo>
                  <a:cubicBezTo>
                    <a:pt x="2514187" y="3718682"/>
                    <a:pt x="2173571" y="3538051"/>
                    <a:pt x="2012236" y="3210579"/>
                  </a:cubicBezTo>
                  <a:cubicBezTo>
                    <a:pt x="1949700" y="3072036"/>
                    <a:pt x="1899674" y="2928216"/>
                    <a:pt x="1862845" y="2780797"/>
                  </a:cubicBezTo>
                  <a:cubicBezTo>
                    <a:pt x="1832494" y="2665264"/>
                    <a:pt x="1795816" y="2551483"/>
                    <a:pt x="1752999" y="2439950"/>
                  </a:cubicBezTo>
                  <a:cubicBezTo>
                    <a:pt x="1610751" y="2088989"/>
                    <a:pt x="1288694" y="1853658"/>
                    <a:pt x="977236" y="1626307"/>
                  </a:cubicBezTo>
                  <a:cubicBezTo>
                    <a:pt x="597629" y="1349392"/>
                    <a:pt x="205925" y="1063124"/>
                    <a:pt x="144810" y="566460"/>
                  </a:cubicBezTo>
                  <a:cubicBezTo>
                    <a:pt x="141602" y="540361"/>
                    <a:pt x="139247" y="513459"/>
                    <a:pt x="137768" y="485698"/>
                  </a:cubicBezTo>
                  <a:cubicBezTo>
                    <a:pt x="130722" y="339139"/>
                    <a:pt x="153356" y="192622"/>
                    <a:pt x="204606" y="48349"/>
                  </a:cubicBezTo>
                  <a:close/>
                  <a:moveTo>
                    <a:pt x="81238" y="0"/>
                  </a:moveTo>
                  <a:lnTo>
                    <a:pt x="120749" y="0"/>
                  </a:lnTo>
                  <a:lnTo>
                    <a:pt x="76777" y="125208"/>
                  </a:lnTo>
                  <a:cubicBezTo>
                    <a:pt x="46128" y="236438"/>
                    <a:pt x="30798" y="354708"/>
                    <a:pt x="36866" y="479204"/>
                  </a:cubicBezTo>
                  <a:cubicBezTo>
                    <a:pt x="64013" y="1029386"/>
                    <a:pt x="466080" y="1321450"/>
                    <a:pt x="891954" y="1631673"/>
                  </a:cubicBezTo>
                  <a:cubicBezTo>
                    <a:pt x="1219175" y="1869914"/>
                    <a:pt x="1557425" y="2116373"/>
                    <a:pt x="1709202" y="2489509"/>
                  </a:cubicBezTo>
                  <a:cubicBezTo>
                    <a:pt x="1754045" y="2606598"/>
                    <a:pt x="1792353" y="2726070"/>
                    <a:pt x="1824005" y="2847361"/>
                  </a:cubicBezTo>
                  <a:cubicBezTo>
                    <a:pt x="1861110" y="2998130"/>
                    <a:pt x="1911516" y="3145327"/>
                    <a:pt x="1974654" y="3287230"/>
                  </a:cubicBezTo>
                  <a:cubicBezTo>
                    <a:pt x="2155367" y="3657775"/>
                    <a:pt x="2571980" y="3840485"/>
                    <a:pt x="3010528" y="3738790"/>
                  </a:cubicBezTo>
                  <a:lnTo>
                    <a:pt x="3038668" y="3732166"/>
                  </a:lnTo>
                  <a:lnTo>
                    <a:pt x="3038668" y="3768323"/>
                  </a:lnTo>
                  <a:lnTo>
                    <a:pt x="3018928" y="3772967"/>
                  </a:lnTo>
                  <a:cubicBezTo>
                    <a:pt x="2563585" y="3877063"/>
                    <a:pt x="2130361" y="3687431"/>
                    <a:pt x="1943417" y="3300371"/>
                  </a:cubicBezTo>
                  <a:cubicBezTo>
                    <a:pt x="1879006" y="3156794"/>
                    <a:pt x="1827534" y="3007785"/>
                    <a:pt x="1789556" y="2855130"/>
                  </a:cubicBezTo>
                  <a:cubicBezTo>
                    <a:pt x="1758411" y="2735030"/>
                    <a:pt x="1720445" y="2616792"/>
                    <a:pt x="1675836" y="2500994"/>
                  </a:cubicBezTo>
                  <a:cubicBezTo>
                    <a:pt x="1527730" y="2136679"/>
                    <a:pt x="1193427" y="1893249"/>
                    <a:pt x="870378" y="1657739"/>
                  </a:cubicBezTo>
                  <a:cubicBezTo>
                    <a:pt x="477397" y="1371562"/>
                    <a:pt x="71622" y="1075806"/>
                    <a:pt x="8446" y="562101"/>
                  </a:cubicBezTo>
                  <a:cubicBezTo>
                    <a:pt x="5121" y="534967"/>
                    <a:pt x="2720" y="507768"/>
                    <a:pt x="1462" y="479404"/>
                  </a:cubicBezTo>
                  <a:cubicBezTo>
                    <a:pt x="-6306" y="327896"/>
                    <a:pt x="16937" y="176223"/>
                    <a:pt x="69898" y="26817"/>
                  </a:cubicBezTo>
                  <a:close/>
                </a:path>
              </a:pathLst>
            </a:custGeom>
            <a:solidFill>
              <a:schemeClr val="accent4">
                <a:alpha val="30000"/>
              </a:schemeClr>
            </a:solidFill>
            <a:ln w="185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6" name="Freeform: Shape 265">
              <a:extLst>
                <a:ext uri="{FF2B5EF4-FFF2-40B4-BE49-F238E27FC236}">
                  <a16:creationId xmlns:a16="http://schemas.microsoft.com/office/drawing/2014/main" id="{144A7578-FB85-A1EA-7241-07A59F969427}"/>
                </a:ext>
              </a:extLst>
            </p:cNvPr>
            <p:cNvSpPr/>
            <p:nvPr userDrawn="1"/>
          </p:nvSpPr>
          <p:spPr>
            <a:xfrm>
              <a:off x="9972446" y="0"/>
              <a:ext cx="2219555" cy="3152848"/>
            </a:xfrm>
            <a:custGeom>
              <a:avLst/>
              <a:gdLst>
                <a:gd name="connsiteX0" fmla="*/ 2219555 w 2219555"/>
                <a:gd name="connsiteY0" fmla="*/ 498767 h 3152848"/>
                <a:gd name="connsiteX1" fmla="*/ 2219555 w 2219555"/>
                <a:gd name="connsiteY1" fmla="*/ 776246 h 3152848"/>
                <a:gd name="connsiteX2" fmla="*/ 2217648 w 2219555"/>
                <a:gd name="connsiteY2" fmla="*/ 773233 h 3152848"/>
                <a:gd name="connsiteX3" fmla="*/ 2190233 w 2219555"/>
                <a:gd name="connsiteY3" fmla="*/ 677222 h 3152848"/>
                <a:gd name="connsiteX4" fmla="*/ 2187659 w 2219555"/>
                <a:gd name="connsiteY4" fmla="*/ 632744 h 3152848"/>
                <a:gd name="connsiteX5" fmla="*/ 2199469 w 2219555"/>
                <a:gd name="connsiteY5" fmla="*/ 548096 h 3152848"/>
                <a:gd name="connsiteX6" fmla="*/ 2219555 w 2219555"/>
                <a:gd name="connsiteY6" fmla="*/ 284725 h 3152848"/>
                <a:gd name="connsiteX7" fmla="*/ 2219555 w 2219555"/>
                <a:gd name="connsiteY7" fmla="*/ 335756 h 3152848"/>
                <a:gd name="connsiteX8" fmla="*/ 2181001 w 2219555"/>
                <a:gd name="connsiteY8" fmla="*/ 376263 h 3152848"/>
                <a:gd name="connsiteX9" fmla="*/ 2082802 w 2219555"/>
                <a:gd name="connsiteY9" fmla="*/ 625172 h 3152848"/>
                <a:gd name="connsiteX10" fmla="*/ 2157045 w 2219555"/>
                <a:gd name="connsiteY10" fmla="*/ 833308 h 3152848"/>
                <a:gd name="connsiteX11" fmla="*/ 2219555 w 2219555"/>
                <a:gd name="connsiteY11" fmla="*/ 900205 h 3152848"/>
                <a:gd name="connsiteX12" fmla="*/ 2219555 w 2219555"/>
                <a:gd name="connsiteY12" fmla="*/ 943837 h 3152848"/>
                <a:gd name="connsiteX13" fmla="*/ 2216751 w 2219555"/>
                <a:gd name="connsiteY13" fmla="*/ 941449 h 3152848"/>
                <a:gd name="connsiteX14" fmla="*/ 2053247 w 2219555"/>
                <a:gd name="connsiteY14" fmla="*/ 667197 h 3152848"/>
                <a:gd name="connsiteX15" fmla="*/ 2050554 w 2219555"/>
                <a:gd name="connsiteY15" fmla="*/ 621775 h 3152848"/>
                <a:gd name="connsiteX16" fmla="*/ 2153203 w 2219555"/>
                <a:gd name="connsiteY16" fmla="*/ 355524 h 3152848"/>
                <a:gd name="connsiteX17" fmla="*/ 2219555 w 2219555"/>
                <a:gd name="connsiteY17" fmla="*/ 146371 h 3152848"/>
                <a:gd name="connsiteX18" fmla="*/ 2219555 w 2219555"/>
                <a:gd name="connsiteY18" fmla="*/ 191321 h 3152848"/>
                <a:gd name="connsiteX19" fmla="*/ 2187743 w 2219555"/>
                <a:gd name="connsiteY19" fmla="*/ 213683 h 3152848"/>
                <a:gd name="connsiteX20" fmla="*/ 1947035 w 2219555"/>
                <a:gd name="connsiteY20" fmla="*/ 618174 h 3152848"/>
                <a:gd name="connsiteX21" fmla="*/ 2212945 w 2219555"/>
                <a:gd name="connsiteY21" fmla="*/ 1019526 h 3152848"/>
                <a:gd name="connsiteX22" fmla="*/ 2219555 w 2219555"/>
                <a:gd name="connsiteY22" fmla="*/ 1025263 h 3152848"/>
                <a:gd name="connsiteX23" fmla="*/ 2219555 w 2219555"/>
                <a:gd name="connsiteY23" fmla="*/ 1068963 h 3152848"/>
                <a:gd name="connsiteX24" fmla="*/ 2191574 w 2219555"/>
                <a:gd name="connsiteY24" fmla="*/ 1044565 h 3152848"/>
                <a:gd name="connsiteX25" fmla="*/ 1916103 w 2219555"/>
                <a:gd name="connsiteY25" fmla="*/ 662336 h 3152848"/>
                <a:gd name="connsiteX26" fmla="*/ 1912912 w 2219555"/>
                <a:gd name="connsiteY26" fmla="*/ 615644 h 3152848"/>
                <a:gd name="connsiteX27" fmla="*/ 2189116 w 2219555"/>
                <a:gd name="connsiteY27" fmla="*/ 166462 h 3152848"/>
                <a:gd name="connsiteX28" fmla="*/ 2219555 w 2219555"/>
                <a:gd name="connsiteY28" fmla="*/ 27324 h 3152848"/>
                <a:gd name="connsiteX29" fmla="*/ 2219555 w 2219555"/>
                <a:gd name="connsiteY29" fmla="*/ 67450 h 3152848"/>
                <a:gd name="connsiteX30" fmla="*/ 2175150 w 2219555"/>
                <a:gd name="connsiteY30" fmla="*/ 92221 h 3152848"/>
                <a:gd name="connsiteX31" fmla="*/ 1810989 w 2219555"/>
                <a:gd name="connsiteY31" fmla="*/ 609987 h 3152848"/>
                <a:gd name="connsiteX32" fmla="*/ 2105906 w 2219555"/>
                <a:gd name="connsiteY32" fmla="*/ 1048406 h 3152848"/>
                <a:gd name="connsiteX33" fmla="*/ 2219555 w 2219555"/>
                <a:gd name="connsiteY33" fmla="*/ 1146453 h 3152848"/>
                <a:gd name="connsiteX34" fmla="*/ 2219555 w 2219555"/>
                <a:gd name="connsiteY34" fmla="*/ 1192484 h 3152848"/>
                <a:gd name="connsiteX35" fmla="*/ 2082474 w 2219555"/>
                <a:gd name="connsiteY35" fmla="*/ 1074981 h 3152848"/>
                <a:gd name="connsiteX36" fmla="*/ 1778049 w 2219555"/>
                <a:gd name="connsiteY36" fmla="*/ 658849 h 3152848"/>
                <a:gd name="connsiteX37" fmla="*/ 1774686 w 2219555"/>
                <a:gd name="connsiteY37" fmla="*/ 610602 h 3152848"/>
                <a:gd name="connsiteX38" fmla="*/ 2180704 w 2219555"/>
                <a:gd name="connsiteY38" fmla="*/ 48023 h 3152848"/>
                <a:gd name="connsiteX39" fmla="*/ 2063819 w 2219555"/>
                <a:gd name="connsiteY39" fmla="*/ 0 h 3152848"/>
                <a:gd name="connsiteX40" fmla="*/ 2139644 w 2219555"/>
                <a:gd name="connsiteY40" fmla="*/ 0 h 3152848"/>
                <a:gd name="connsiteX41" fmla="*/ 2079102 w 2219555"/>
                <a:gd name="connsiteY41" fmla="*/ 33472 h 3152848"/>
                <a:gd name="connsiteX42" fmla="*/ 1677032 w 2219555"/>
                <a:gd name="connsiteY42" fmla="*/ 604061 h 3152848"/>
                <a:gd name="connsiteX43" fmla="*/ 2001273 w 2219555"/>
                <a:gd name="connsiteY43" fmla="*/ 1079541 h 3152848"/>
                <a:gd name="connsiteX44" fmla="*/ 2168204 w 2219555"/>
                <a:gd name="connsiteY44" fmla="*/ 1221609 h 3152848"/>
                <a:gd name="connsiteX45" fmla="*/ 2219555 w 2219555"/>
                <a:gd name="connsiteY45" fmla="*/ 1279430 h 3152848"/>
                <a:gd name="connsiteX46" fmla="*/ 2219555 w 2219555"/>
                <a:gd name="connsiteY46" fmla="*/ 1336389 h 3152848"/>
                <a:gd name="connsiteX47" fmla="*/ 2210383 w 2219555"/>
                <a:gd name="connsiteY47" fmla="*/ 1321583 h 3152848"/>
                <a:gd name="connsiteX48" fmla="*/ 1976959 w 2219555"/>
                <a:gd name="connsiteY48" fmla="*/ 1104305 h 3152848"/>
                <a:gd name="connsiteX49" fmla="*/ 1643093 w 2219555"/>
                <a:gd name="connsiteY49" fmla="*/ 652430 h 3152848"/>
                <a:gd name="connsiteX50" fmla="*/ 1639501 w 2219555"/>
                <a:gd name="connsiteY50" fmla="*/ 602608 h 3152848"/>
                <a:gd name="connsiteX51" fmla="*/ 2055848 w 2219555"/>
                <a:gd name="connsiteY51" fmla="*/ 4438 h 3152848"/>
                <a:gd name="connsiteX52" fmla="*/ 1872143 w 2219555"/>
                <a:gd name="connsiteY52" fmla="*/ 0 h 3152848"/>
                <a:gd name="connsiteX53" fmla="*/ 1938031 w 2219555"/>
                <a:gd name="connsiteY53" fmla="*/ 0 h 3152848"/>
                <a:gd name="connsiteX54" fmla="*/ 1859414 w 2219555"/>
                <a:gd name="connsiteY54" fmla="*/ 53890 h 3152848"/>
                <a:gd name="connsiteX55" fmla="*/ 1537746 w 2219555"/>
                <a:gd name="connsiteY55" fmla="*/ 596235 h 3152848"/>
                <a:gd name="connsiteX56" fmla="*/ 1890453 w 2219555"/>
                <a:gd name="connsiteY56" fmla="*/ 1109184 h 3152848"/>
                <a:gd name="connsiteX57" fmla="*/ 2217277 w 2219555"/>
                <a:gd name="connsiteY57" fmla="*/ 1456617 h 3152848"/>
                <a:gd name="connsiteX58" fmla="*/ 2219555 w 2219555"/>
                <a:gd name="connsiteY58" fmla="*/ 1462392 h 3152848"/>
                <a:gd name="connsiteX59" fmla="*/ 2219555 w 2219555"/>
                <a:gd name="connsiteY59" fmla="*/ 1554574 h 3152848"/>
                <a:gd name="connsiteX60" fmla="*/ 2185590 w 2219555"/>
                <a:gd name="connsiteY60" fmla="*/ 1468193 h 3152848"/>
                <a:gd name="connsiteX61" fmla="*/ 1868558 w 2219555"/>
                <a:gd name="connsiteY61" fmla="*/ 1132694 h 3152848"/>
                <a:gd name="connsiteX62" fmla="*/ 1505853 w 2219555"/>
                <a:gd name="connsiteY62" fmla="*/ 645295 h 3152848"/>
                <a:gd name="connsiteX63" fmla="*/ 1502086 w 2219555"/>
                <a:gd name="connsiteY63" fmla="*/ 593918 h 3152848"/>
                <a:gd name="connsiteX64" fmla="*/ 1833968 w 2219555"/>
                <a:gd name="connsiteY64" fmla="*/ 26410 h 3152848"/>
                <a:gd name="connsiteX65" fmla="*/ 1702363 w 2219555"/>
                <a:gd name="connsiteY65" fmla="*/ 0 h 3152848"/>
                <a:gd name="connsiteX66" fmla="*/ 1757239 w 2219555"/>
                <a:gd name="connsiteY66" fmla="*/ 0 h 3152848"/>
                <a:gd name="connsiteX67" fmla="*/ 1671917 w 2219555"/>
                <a:gd name="connsiteY67" fmla="*/ 67053 h 3152848"/>
                <a:gd name="connsiteX68" fmla="*/ 1399956 w 2219555"/>
                <a:gd name="connsiteY68" fmla="*/ 590172 h 3152848"/>
                <a:gd name="connsiteX69" fmla="*/ 1783030 w 2219555"/>
                <a:gd name="connsiteY69" fmla="*/ 1140669 h 3152848"/>
                <a:gd name="connsiteX70" fmla="*/ 2138682 w 2219555"/>
                <a:gd name="connsiteY70" fmla="*/ 1518491 h 3152848"/>
                <a:gd name="connsiteX71" fmla="*/ 2194635 w 2219555"/>
                <a:gd name="connsiteY71" fmla="*/ 1664617 h 3152848"/>
                <a:gd name="connsiteX72" fmla="*/ 2219555 w 2219555"/>
                <a:gd name="connsiteY72" fmla="*/ 1723145 h 3152848"/>
                <a:gd name="connsiteX73" fmla="*/ 2219555 w 2219555"/>
                <a:gd name="connsiteY73" fmla="*/ 1802551 h 3152848"/>
                <a:gd name="connsiteX74" fmla="*/ 2165383 w 2219555"/>
                <a:gd name="connsiteY74" fmla="*/ 1675262 h 3152848"/>
                <a:gd name="connsiteX75" fmla="*/ 2110190 w 2219555"/>
                <a:gd name="connsiteY75" fmla="*/ 1532555 h 3152848"/>
                <a:gd name="connsiteX76" fmla="*/ 1764740 w 2219555"/>
                <a:gd name="connsiteY76" fmla="*/ 1167257 h 3152848"/>
                <a:gd name="connsiteX77" fmla="*/ 1372463 w 2219555"/>
                <a:gd name="connsiteY77" fmla="*/ 643832 h 3152848"/>
                <a:gd name="connsiteX78" fmla="*/ 1368542 w 2219555"/>
                <a:gd name="connsiteY78" fmla="*/ 590843 h 3152848"/>
                <a:gd name="connsiteX79" fmla="*/ 1609048 w 2219555"/>
                <a:gd name="connsiteY79" fmla="*/ 81274 h 3152848"/>
                <a:gd name="connsiteX80" fmla="*/ 1527924 w 2219555"/>
                <a:gd name="connsiteY80" fmla="*/ 0 h 3152848"/>
                <a:gd name="connsiteX81" fmla="*/ 1579388 w 2219555"/>
                <a:gd name="connsiteY81" fmla="*/ 0 h 3152848"/>
                <a:gd name="connsiteX82" fmla="*/ 1557570 w 2219555"/>
                <a:gd name="connsiteY82" fmla="*/ 17003 h 3152848"/>
                <a:gd name="connsiteX83" fmla="*/ 1264100 w 2219555"/>
                <a:gd name="connsiteY83" fmla="*/ 579353 h 3152848"/>
                <a:gd name="connsiteX84" fmla="*/ 1676732 w 2219555"/>
                <a:gd name="connsiteY84" fmla="*/ 1168794 h 3152848"/>
                <a:gd name="connsiteX85" fmla="*/ 2061210 w 2219555"/>
                <a:gd name="connsiteY85" fmla="*/ 1577001 h 3152848"/>
                <a:gd name="connsiteX86" fmla="*/ 2121330 w 2219555"/>
                <a:gd name="connsiteY86" fmla="*/ 1736059 h 3152848"/>
                <a:gd name="connsiteX87" fmla="*/ 2209674 w 2219555"/>
                <a:gd name="connsiteY87" fmla="*/ 1949261 h 3152848"/>
                <a:gd name="connsiteX88" fmla="*/ 2209741 w 2219555"/>
                <a:gd name="connsiteY88" fmla="*/ 1949898 h 3152848"/>
                <a:gd name="connsiteX89" fmla="*/ 2219555 w 2219555"/>
                <a:gd name="connsiteY89" fmla="*/ 1963552 h 3152848"/>
                <a:gd name="connsiteX90" fmla="*/ 2219555 w 2219555"/>
                <a:gd name="connsiteY90" fmla="*/ 2021570 h 3152848"/>
                <a:gd name="connsiteX91" fmla="*/ 2180216 w 2219555"/>
                <a:gd name="connsiteY91" fmla="*/ 1966344 h 3152848"/>
                <a:gd name="connsiteX92" fmla="*/ 2088946 w 2219555"/>
                <a:gd name="connsiteY92" fmla="*/ 1747408 h 3152848"/>
                <a:gd name="connsiteX93" fmla="*/ 2030181 w 2219555"/>
                <a:gd name="connsiteY93" fmla="*/ 1591376 h 3152848"/>
                <a:gd name="connsiteX94" fmla="*/ 1655613 w 2219555"/>
                <a:gd name="connsiteY94" fmla="*/ 1196048 h 3152848"/>
                <a:gd name="connsiteX95" fmla="*/ 1232951 w 2219555"/>
                <a:gd name="connsiteY95" fmla="*/ 637294 h 3152848"/>
                <a:gd name="connsiteX96" fmla="*/ 1228756 w 2219555"/>
                <a:gd name="connsiteY96" fmla="*/ 582434 h 3152848"/>
                <a:gd name="connsiteX97" fmla="*/ 1487325 w 2219555"/>
                <a:gd name="connsiteY97" fmla="*/ 35176 h 3152848"/>
                <a:gd name="connsiteX98" fmla="*/ 1366227 w 2219555"/>
                <a:gd name="connsiteY98" fmla="*/ 0 h 3152848"/>
                <a:gd name="connsiteX99" fmla="*/ 1410605 w 2219555"/>
                <a:gd name="connsiteY99" fmla="*/ 0 h 3152848"/>
                <a:gd name="connsiteX100" fmla="*/ 1314823 w 2219555"/>
                <a:gd name="connsiteY100" fmla="*/ 96546 h 3152848"/>
                <a:gd name="connsiteX101" fmla="*/ 1126548 w 2219555"/>
                <a:gd name="connsiteY101" fmla="*/ 575180 h 3152848"/>
                <a:gd name="connsiteX102" fmla="*/ 1568322 w 2219555"/>
                <a:gd name="connsiteY102" fmla="*/ 1200407 h 3152848"/>
                <a:gd name="connsiteX103" fmla="*/ 1981950 w 2219555"/>
                <a:gd name="connsiteY103" fmla="*/ 1638622 h 3152848"/>
                <a:gd name="connsiteX104" fmla="*/ 2045658 w 2219555"/>
                <a:gd name="connsiteY104" fmla="*/ 1811334 h 3152848"/>
                <a:gd name="connsiteX105" fmla="*/ 2138066 w 2219555"/>
                <a:gd name="connsiteY105" fmla="*/ 2039410 h 3152848"/>
                <a:gd name="connsiteX106" fmla="*/ 2183137 w 2219555"/>
                <a:gd name="connsiteY106" fmla="*/ 2102871 h 3152848"/>
                <a:gd name="connsiteX107" fmla="*/ 2219555 w 2219555"/>
                <a:gd name="connsiteY107" fmla="*/ 2138218 h 3152848"/>
                <a:gd name="connsiteX108" fmla="*/ 2219555 w 2219555"/>
                <a:gd name="connsiteY108" fmla="*/ 2184465 h 3152848"/>
                <a:gd name="connsiteX109" fmla="*/ 2216600 w 2219555"/>
                <a:gd name="connsiteY109" fmla="*/ 2182467 h 3152848"/>
                <a:gd name="connsiteX110" fmla="*/ 2110404 w 2219555"/>
                <a:gd name="connsiteY110" fmla="*/ 2057531 h 3152848"/>
                <a:gd name="connsiteX111" fmla="*/ 2015273 w 2219555"/>
                <a:gd name="connsiteY111" fmla="*/ 1823072 h 3152848"/>
                <a:gd name="connsiteX112" fmla="*/ 1952951 w 2219555"/>
                <a:gd name="connsiteY112" fmla="*/ 1654044 h 3152848"/>
                <a:gd name="connsiteX113" fmla="*/ 1549610 w 2219555"/>
                <a:gd name="connsiteY113" fmla="*/ 1228638 h 3152848"/>
                <a:gd name="connsiteX114" fmla="*/ 1098712 w 2219555"/>
                <a:gd name="connsiteY114" fmla="*/ 633996 h 3152848"/>
                <a:gd name="connsiteX115" fmla="*/ 1094325 w 2219555"/>
                <a:gd name="connsiteY115" fmla="*/ 577543 h 3152848"/>
                <a:gd name="connsiteX116" fmla="*/ 1286544 w 2219555"/>
                <a:gd name="connsiteY116" fmla="*/ 81125 h 3152848"/>
                <a:gd name="connsiteX117" fmla="*/ 1201871 w 2219555"/>
                <a:gd name="connsiteY117" fmla="*/ 0 h 3152848"/>
                <a:gd name="connsiteX118" fmla="*/ 1247331 w 2219555"/>
                <a:gd name="connsiteY118" fmla="*/ 0 h 3152848"/>
                <a:gd name="connsiteX119" fmla="*/ 1190466 w 2219555"/>
                <a:gd name="connsiteY119" fmla="*/ 57242 h 3152848"/>
                <a:gd name="connsiteX120" fmla="*/ 989807 w 2219555"/>
                <a:gd name="connsiteY120" fmla="*/ 567359 h 3152848"/>
                <a:gd name="connsiteX121" fmla="*/ 1461246 w 2219555"/>
                <a:gd name="connsiteY121" fmla="*/ 1229896 h 3152848"/>
                <a:gd name="connsiteX122" fmla="*/ 1904996 w 2219555"/>
                <a:gd name="connsiteY122" fmla="*/ 1698347 h 3152848"/>
                <a:gd name="connsiteX123" fmla="*/ 1972223 w 2219555"/>
                <a:gd name="connsiteY123" fmla="*/ 1884073 h 3152848"/>
                <a:gd name="connsiteX124" fmla="*/ 2069202 w 2219555"/>
                <a:gd name="connsiteY124" fmla="*/ 2128224 h 3152848"/>
                <a:gd name="connsiteX125" fmla="*/ 2173960 w 2219555"/>
                <a:gd name="connsiteY125" fmla="*/ 2254069 h 3152848"/>
                <a:gd name="connsiteX126" fmla="*/ 2219555 w 2219555"/>
                <a:gd name="connsiteY126" fmla="*/ 2285564 h 3152848"/>
                <a:gd name="connsiteX127" fmla="*/ 2219555 w 2219555"/>
                <a:gd name="connsiteY127" fmla="*/ 2326561 h 3152848"/>
                <a:gd name="connsiteX128" fmla="*/ 2151906 w 2219555"/>
                <a:gd name="connsiteY128" fmla="*/ 2279547 h 3152848"/>
                <a:gd name="connsiteX129" fmla="*/ 2040323 w 2219555"/>
                <a:gd name="connsiteY129" fmla="*/ 2144591 h 3152848"/>
                <a:gd name="connsiteX130" fmla="*/ 1940786 w 2219555"/>
                <a:gd name="connsiteY130" fmla="*/ 1895305 h 3152848"/>
                <a:gd name="connsiteX131" fmla="*/ 1874626 w 2219555"/>
                <a:gd name="connsiteY131" fmla="*/ 1712967 h 3152848"/>
                <a:gd name="connsiteX132" fmla="*/ 1442830 w 2219555"/>
                <a:gd name="connsiteY132" fmla="*/ 1257781 h 3152848"/>
                <a:gd name="connsiteX133" fmla="*/ 962748 w 2219555"/>
                <a:gd name="connsiteY133" fmla="*/ 627360 h 3152848"/>
                <a:gd name="connsiteX134" fmla="*/ 958160 w 2219555"/>
                <a:gd name="connsiteY134" fmla="*/ 569002 h 3152848"/>
                <a:gd name="connsiteX135" fmla="*/ 1162408 w 2219555"/>
                <a:gd name="connsiteY135" fmla="*/ 40125 h 3152848"/>
                <a:gd name="connsiteX136" fmla="*/ 1037766 w 2219555"/>
                <a:gd name="connsiteY136" fmla="*/ 0 h 3152848"/>
                <a:gd name="connsiteX137" fmla="*/ 1084515 w 2219555"/>
                <a:gd name="connsiteY137" fmla="*/ 0 h 3152848"/>
                <a:gd name="connsiteX138" fmla="*/ 1066954 w 2219555"/>
                <a:gd name="connsiteY138" fmla="*/ 17668 h 3152848"/>
                <a:gd name="connsiteX139" fmla="*/ 855279 w 2219555"/>
                <a:gd name="connsiteY139" fmla="*/ 560879 h 3152848"/>
                <a:gd name="connsiteX140" fmla="*/ 1355860 w 2219555"/>
                <a:gd name="connsiteY140" fmla="*/ 1261465 h 3152848"/>
                <a:gd name="connsiteX141" fmla="*/ 1827377 w 2219555"/>
                <a:gd name="connsiteY141" fmla="*/ 1759779 h 3152848"/>
                <a:gd name="connsiteX142" fmla="*/ 1898570 w 2219555"/>
                <a:gd name="connsiteY142" fmla="*/ 1959089 h 3152848"/>
                <a:gd name="connsiteX143" fmla="*/ 1999190 w 2219555"/>
                <a:gd name="connsiteY143" fmla="*/ 2217201 h 3152848"/>
                <a:gd name="connsiteX144" fmla="*/ 2180123 w 2219555"/>
                <a:gd name="connsiteY144" fmla="*/ 2401806 h 3152848"/>
                <a:gd name="connsiteX145" fmla="*/ 2219555 w 2219555"/>
                <a:gd name="connsiteY145" fmla="*/ 2420316 h 3152848"/>
                <a:gd name="connsiteX146" fmla="*/ 2219555 w 2219555"/>
                <a:gd name="connsiteY146" fmla="*/ 2457987 h 3152848"/>
                <a:gd name="connsiteX147" fmla="*/ 2162176 w 2219555"/>
                <a:gd name="connsiteY147" fmla="*/ 2430707 h 3152848"/>
                <a:gd name="connsiteX148" fmla="*/ 1969020 w 2219555"/>
                <a:gd name="connsiteY148" fmla="*/ 2233728 h 3152848"/>
                <a:gd name="connsiteX149" fmla="*/ 1865372 w 2219555"/>
                <a:gd name="connsiteY149" fmla="*/ 1969264 h 3152848"/>
                <a:gd name="connsiteX150" fmla="*/ 1795638 w 2219555"/>
                <a:gd name="connsiteY150" fmla="*/ 1773600 h 3152848"/>
                <a:gd name="connsiteX151" fmla="*/ 1334748 w 2219555"/>
                <a:gd name="connsiteY151" fmla="*/ 1288726 h 3152848"/>
                <a:gd name="connsiteX152" fmla="*/ 825486 w 2219555"/>
                <a:gd name="connsiteY152" fmla="*/ 622146 h 3152848"/>
                <a:gd name="connsiteX153" fmla="*/ 820687 w 2219555"/>
                <a:gd name="connsiteY153" fmla="*/ 562247 h 3152848"/>
                <a:gd name="connsiteX154" fmla="*/ 1037418 w 2219555"/>
                <a:gd name="connsiteY154" fmla="*/ 353 h 3152848"/>
                <a:gd name="connsiteX155" fmla="*/ 884841 w 2219555"/>
                <a:gd name="connsiteY155" fmla="*/ 0 h 3152848"/>
                <a:gd name="connsiteX156" fmla="*/ 926970 w 2219555"/>
                <a:gd name="connsiteY156" fmla="*/ 0 h 3152848"/>
                <a:gd name="connsiteX157" fmla="*/ 820410 w 2219555"/>
                <a:gd name="connsiteY157" fmla="*/ 151577 h 3152848"/>
                <a:gd name="connsiteX158" fmla="*/ 718193 w 2219555"/>
                <a:gd name="connsiteY158" fmla="*/ 554082 h 3152848"/>
                <a:gd name="connsiteX159" fmla="*/ 1248479 w 2219555"/>
                <a:gd name="connsiteY159" fmla="*/ 1291959 h 3152848"/>
                <a:gd name="connsiteX160" fmla="*/ 1748829 w 2219555"/>
                <a:gd name="connsiteY160" fmla="*/ 1820677 h 3152848"/>
                <a:gd name="connsiteX161" fmla="*/ 1823542 w 2219555"/>
                <a:gd name="connsiteY161" fmla="*/ 2032999 h 3152848"/>
                <a:gd name="connsiteX162" fmla="*/ 1928579 w 2219555"/>
                <a:gd name="connsiteY162" fmla="*/ 2306264 h 3152848"/>
                <a:gd name="connsiteX163" fmla="*/ 2202509 w 2219555"/>
                <a:gd name="connsiteY163" fmla="*/ 2543874 h 3152848"/>
                <a:gd name="connsiteX164" fmla="*/ 2219555 w 2219555"/>
                <a:gd name="connsiteY164" fmla="*/ 2548819 h 3152848"/>
                <a:gd name="connsiteX165" fmla="*/ 2219555 w 2219555"/>
                <a:gd name="connsiteY165" fmla="*/ 2584241 h 3152848"/>
                <a:gd name="connsiteX166" fmla="*/ 2188430 w 2219555"/>
                <a:gd name="connsiteY166" fmla="*/ 2575218 h 3152848"/>
                <a:gd name="connsiteX167" fmla="*/ 1897516 w 2219555"/>
                <a:gd name="connsiteY167" fmla="*/ 2325775 h 3152848"/>
                <a:gd name="connsiteX168" fmla="*/ 1789805 w 2219555"/>
                <a:gd name="connsiteY168" fmla="*/ 2046436 h 3152848"/>
                <a:gd name="connsiteX169" fmla="*/ 1716465 w 2219555"/>
                <a:gd name="connsiteY169" fmla="*/ 1837469 h 3152848"/>
                <a:gd name="connsiteX170" fmla="*/ 1226705 w 2219555"/>
                <a:gd name="connsiteY170" fmla="*/ 1321525 h 3152848"/>
                <a:gd name="connsiteX171" fmla="*/ 687959 w 2219555"/>
                <a:gd name="connsiteY171" fmla="*/ 619597 h 3152848"/>
                <a:gd name="connsiteX172" fmla="*/ 682730 w 2219555"/>
                <a:gd name="connsiteY172" fmla="*/ 556217 h 3152848"/>
                <a:gd name="connsiteX173" fmla="*/ 787110 w 2219555"/>
                <a:gd name="connsiteY173" fmla="*/ 140267 h 3152848"/>
                <a:gd name="connsiteX174" fmla="*/ 728323 w 2219555"/>
                <a:gd name="connsiteY174" fmla="*/ 0 h 3152848"/>
                <a:gd name="connsiteX175" fmla="*/ 777896 w 2219555"/>
                <a:gd name="connsiteY175" fmla="*/ 0 h 3152848"/>
                <a:gd name="connsiteX176" fmla="*/ 690321 w 2219555"/>
                <a:gd name="connsiteY176" fmla="*/ 138291 h 3152848"/>
                <a:gd name="connsiteX177" fmla="*/ 581664 w 2219555"/>
                <a:gd name="connsiteY177" fmla="*/ 547208 h 3152848"/>
                <a:gd name="connsiteX178" fmla="*/ 1141383 w 2219555"/>
                <a:gd name="connsiteY178" fmla="*/ 1322773 h 3152848"/>
                <a:gd name="connsiteX179" fmla="*/ 1670533 w 2219555"/>
                <a:gd name="connsiteY179" fmla="*/ 1881526 h 3152848"/>
                <a:gd name="connsiteX180" fmla="*/ 1749069 w 2219555"/>
                <a:gd name="connsiteY180" fmla="*/ 2106834 h 3152848"/>
                <a:gd name="connsiteX181" fmla="*/ 1858257 w 2219555"/>
                <a:gd name="connsiteY181" fmla="*/ 2395259 h 3152848"/>
                <a:gd name="connsiteX182" fmla="*/ 2146144 w 2219555"/>
                <a:gd name="connsiteY182" fmla="*/ 2647486 h 3152848"/>
                <a:gd name="connsiteX183" fmla="*/ 2219555 w 2219555"/>
                <a:gd name="connsiteY183" fmla="*/ 2669187 h 3152848"/>
                <a:gd name="connsiteX184" fmla="*/ 2219555 w 2219555"/>
                <a:gd name="connsiteY184" fmla="*/ 2705249 h 3152848"/>
                <a:gd name="connsiteX185" fmla="*/ 2131676 w 2219555"/>
                <a:gd name="connsiteY185" fmla="*/ 2678919 h 3152848"/>
                <a:gd name="connsiteX186" fmla="*/ 1827665 w 2219555"/>
                <a:gd name="connsiteY186" fmla="*/ 2410878 h 3152848"/>
                <a:gd name="connsiteX187" fmla="*/ 1715790 w 2219555"/>
                <a:gd name="connsiteY187" fmla="*/ 2116048 h 3152848"/>
                <a:gd name="connsiteX188" fmla="*/ 1638585 w 2219555"/>
                <a:gd name="connsiteY188" fmla="*/ 1894112 h 3152848"/>
                <a:gd name="connsiteX189" fmla="*/ 1121149 w 2219555"/>
                <a:gd name="connsiteY189" fmla="*/ 1349583 h 3152848"/>
                <a:gd name="connsiteX190" fmla="*/ 552950 w 2219555"/>
                <a:gd name="connsiteY190" fmla="*/ 611883 h 3152848"/>
                <a:gd name="connsiteX191" fmla="*/ 548018 w 2219555"/>
                <a:gd name="connsiteY191" fmla="*/ 548457 h 3152848"/>
                <a:gd name="connsiteX192" fmla="*/ 718421 w 2219555"/>
                <a:gd name="connsiteY192" fmla="*/ 12823 h 3152848"/>
                <a:gd name="connsiteX193" fmla="*/ 577163 w 2219555"/>
                <a:gd name="connsiteY193" fmla="*/ 0 h 3152848"/>
                <a:gd name="connsiteX194" fmla="*/ 618549 w 2219555"/>
                <a:gd name="connsiteY194" fmla="*/ 0 h 3152848"/>
                <a:gd name="connsiteX195" fmla="*/ 564725 w 2219555"/>
                <a:gd name="connsiteY195" fmla="*/ 83980 h 3152848"/>
                <a:gd name="connsiteX196" fmla="*/ 445432 w 2219555"/>
                <a:gd name="connsiteY196" fmla="*/ 540289 h 3152848"/>
                <a:gd name="connsiteX197" fmla="*/ 1034528 w 2219555"/>
                <a:gd name="connsiteY197" fmla="*/ 1353524 h 3152848"/>
                <a:gd name="connsiteX198" fmla="*/ 1592445 w 2219555"/>
                <a:gd name="connsiteY198" fmla="*/ 1942042 h 3152848"/>
                <a:gd name="connsiteX199" fmla="*/ 1674555 w 2219555"/>
                <a:gd name="connsiteY199" fmla="*/ 2180676 h 3152848"/>
                <a:gd name="connsiteX200" fmla="*/ 1788209 w 2219555"/>
                <a:gd name="connsiteY200" fmla="*/ 2484562 h 3152848"/>
                <a:gd name="connsiteX201" fmla="*/ 2188635 w 2219555"/>
                <a:gd name="connsiteY201" fmla="*/ 2782402 h 3152848"/>
                <a:gd name="connsiteX202" fmla="*/ 2219555 w 2219555"/>
                <a:gd name="connsiteY202" fmla="*/ 2786563 h 3152848"/>
                <a:gd name="connsiteX203" fmla="*/ 2219555 w 2219555"/>
                <a:gd name="connsiteY203" fmla="*/ 2820672 h 3152848"/>
                <a:gd name="connsiteX204" fmla="*/ 2180024 w 2219555"/>
                <a:gd name="connsiteY204" fmla="*/ 2815301 h 3152848"/>
                <a:gd name="connsiteX205" fmla="*/ 1757316 w 2219555"/>
                <a:gd name="connsiteY205" fmla="*/ 2500210 h 3152848"/>
                <a:gd name="connsiteX206" fmla="*/ 1641038 w 2219555"/>
                <a:gd name="connsiteY206" fmla="*/ 2190557 h 3152848"/>
                <a:gd name="connsiteX207" fmla="*/ 1560315 w 2219555"/>
                <a:gd name="connsiteY207" fmla="*/ 1955609 h 3152848"/>
                <a:gd name="connsiteX208" fmla="*/ 1013412 w 2219555"/>
                <a:gd name="connsiteY208" fmla="*/ 1380785 h 3152848"/>
                <a:gd name="connsiteX209" fmla="*/ 415723 w 2219555"/>
                <a:gd name="connsiteY209" fmla="*/ 607334 h 3152848"/>
                <a:gd name="connsiteX210" fmla="*/ 410545 w 2219555"/>
                <a:gd name="connsiteY210" fmla="*/ 541704 h 3152848"/>
                <a:gd name="connsiteX211" fmla="*/ 560411 w 2219555"/>
                <a:gd name="connsiteY211" fmla="*/ 23838 h 3152848"/>
                <a:gd name="connsiteX212" fmla="*/ 426590 w 2219555"/>
                <a:gd name="connsiteY212" fmla="*/ 0 h 3152848"/>
                <a:gd name="connsiteX213" fmla="*/ 466966 w 2219555"/>
                <a:gd name="connsiteY213" fmla="*/ 0 h 3152848"/>
                <a:gd name="connsiteX214" fmla="*/ 433125 w 2219555"/>
                <a:gd name="connsiteY214" fmla="*/ 52799 h 3152848"/>
                <a:gd name="connsiteX215" fmla="*/ 307829 w 2219555"/>
                <a:gd name="connsiteY215" fmla="*/ 532276 h 3152848"/>
                <a:gd name="connsiteX216" fmla="*/ 927466 w 2219555"/>
                <a:gd name="connsiteY216" fmla="*/ 1384323 h 3152848"/>
                <a:gd name="connsiteX217" fmla="*/ 1514154 w 2219555"/>
                <a:gd name="connsiteY217" fmla="*/ 2002911 h 3152848"/>
                <a:gd name="connsiteX218" fmla="*/ 1599822 w 2219555"/>
                <a:gd name="connsiteY218" fmla="*/ 2254544 h 3152848"/>
                <a:gd name="connsiteX219" fmla="*/ 1717592 w 2219555"/>
                <a:gd name="connsiteY219" fmla="*/ 2573609 h 3152848"/>
                <a:gd name="connsiteX220" fmla="*/ 2136410 w 2219555"/>
                <a:gd name="connsiteY220" fmla="*/ 2888973 h 3152848"/>
                <a:gd name="connsiteX221" fmla="*/ 2219555 w 2219555"/>
                <a:gd name="connsiteY221" fmla="*/ 2900802 h 3152848"/>
                <a:gd name="connsiteX222" fmla="*/ 2219555 w 2219555"/>
                <a:gd name="connsiteY222" fmla="*/ 2934498 h 3152848"/>
                <a:gd name="connsiteX223" fmla="*/ 2127554 w 2219555"/>
                <a:gd name="connsiteY223" fmla="*/ 2921575 h 3152848"/>
                <a:gd name="connsiteX224" fmla="*/ 1687342 w 2219555"/>
                <a:gd name="connsiteY224" fmla="*/ 2589178 h 3152848"/>
                <a:gd name="connsiteX225" fmla="*/ 1566914 w 2219555"/>
                <a:gd name="connsiteY225" fmla="*/ 2264364 h 3152848"/>
                <a:gd name="connsiteX226" fmla="*/ 1482654 w 2219555"/>
                <a:gd name="connsiteY226" fmla="*/ 2016069 h 3152848"/>
                <a:gd name="connsiteX227" fmla="*/ 906983 w 2219555"/>
                <a:gd name="connsiteY227" fmla="*/ 1411474 h 3152848"/>
                <a:gd name="connsiteX228" fmla="*/ 280053 w 2219555"/>
                <a:gd name="connsiteY228" fmla="*/ 601926 h 3152848"/>
                <a:gd name="connsiteX229" fmla="*/ 274349 w 2219555"/>
                <a:gd name="connsiteY229" fmla="*/ 534767 h 3152848"/>
                <a:gd name="connsiteX230" fmla="*/ 371691 w 2219555"/>
                <a:gd name="connsiteY230" fmla="*/ 97745 h 3152848"/>
                <a:gd name="connsiteX231" fmla="*/ 280370 w 2219555"/>
                <a:gd name="connsiteY231" fmla="*/ 0 h 3152848"/>
                <a:gd name="connsiteX232" fmla="*/ 317619 w 2219555"/>
                <a:gd name="connsiteY232" fmla="*/ 0 h 3152848"/>
                <a:gd name="connsiteX233" fmla="*/ 302494 w 2219555"/>
                <a:gd name="connsiteY233" fmla="*/ 23596 h 3152848"/>
                <a:gd name="connsiteX234" fmla="*/ 171975 w 2219555"/>
                <a:gd name="connsiteY234" fmla="*/ 526273 h 3152848"/>
                <a:gd name="connsiteX235" fmla="*/ 820241 w 2219555"/>
                <a:gd name="connsiteY235" fmla="*/ 1415153 h 3152848"/>
                <a:gd name="connsiteX236" fmla="*/ 1436027 w 2219555"/>
                <a:gd name="connsiteY236" fmla="*/ 2063437 h 3152848"/>
                <a:gd name="connsiteX237" fmla="*/ 1525267 w 2219555"/>
                <a:gd name="connsiteY237" fmla="*/ 2328396 h 3152848"/>
                <a:gd name="connsiteX238" fmla="*/ 1647454 w 2219555"/>
                <a:gd name="connsiteY238" fmla="*/ 2662611 h 3152848"/>
                <a:gd name="connsiteX239" fmla="*/ 2201938 w 2219555"/>
                <a:gd name="connsiteY239" fmla="*/ 3011910 h 3152848"/>
                <a:gd name="connsiteX240" fmla="*/ 2219555 w 2219555"/>
                <a:gd name="connsiteY240" fmla="*/ 3011697 h 3152848"/>
                <a:gd name="connsiteX241" fmla="*/ 2219555 w 2219555"/>
                <a:gd name="connsiteY241" fmla="*/ 3044578 h 3152848"/>
                <a:gd name="connsiteX242" fmla="*/ 2197128 w 2219555"/>
                <a:gd name="connsiteY242" fmla="*/ 3044844 h 3152848"/>
                <a:gd name="connsiteX243" fmla="*/ 1618858 w 2219555"/>
                <a:gd name="connsiteY243" fmla="*/ 2678615 h 3152848"/>
                <a:gd name="connsiteX244" fmla="*/ 1494355 w 2219555"/>
                <a:gd name="connsiteY244" fmla="*/ 2338600 h 3152848"/>
                <a:gd name="connsiteX245" fmla="*/ 1406486 w 2219555"/>
                <a:gd name="connsiteY245" fmla="*/ 2077003 h 3152848"/>
                <a:gd name="connsiteX246" fmla="*/ 801756 w 2219555"/>
                <a:gd name="connsiteY246" fmla="*/ 1442698 h 3152848"/>
                <a:gd name="connsiteX247" fmla="*/ 145527 w 2219555"/>
                <a:gd name="connsiteY247" fmla="*/ 598989 h 3152848"/>
                <a:gd name="connsiteX248" fmla="*/ 140042 w 2219555"/>
                <a:gd name="connsiteY248" fmla="*/ 528275 h 3152848"/>
                <a:gd name="connsiteX249" fmla="*/ 240680 w 2219555"/>
                <a:gd name="connsiteY249" fmla="*/ 70745 h 3152848"/>
                <a:gd name="connsiteX250" fmla="*/ 131197 w 2219555"/>
                <a:gd name="connsiteY250" fmla="*/ 0 h 3152848"/>
                <a:gd name="connsiteX251" fmla="*/ 169210 w 2219555"/>
                <a:gd name="connsiteY251" fmla="*/ 0 h 3152848"/>
                <a:gd name="connsiteX252" fmla="*/ 112706 w 2219555"/>
                <a:gd name="connsiteY252" fmla="*/ 113147 h 3152848"/>
                <a:gd name="connsiteX253" fmla="*/ 35771 w 2219555"/>
                <a:gd name="connsiteY253" fmla="*/ 520295 h 3152848"/>
                <a:gd name="connsiteX254" fmla="*/ 713153 w 2219555"/>
                <a:gd name="connsiteY254" fmla="*/ 1446874 h 3152848"/>
                <a:gd name="connsiteX255" fmla="*/ 1357724 w 2219555"/>
                <a:gd name="connsiteY255" fmla="*/ 2125258 h 3152848"/>
                <a:gd name="connsiteX256" fmla="*/ 1450839 w 2219555"/>
                <a:gd name="connsiteY256" fmla="*/ 2403505 h 3152848"/>
                <a:gd name="connsiteX257" fmla="*/ 1577123 w 2219555"/>
                <a:gd name="connsiteY257" fmla="*/ 2752576 h 3152848"/>
                <a:gd name="connsiteX258" fmla="*/ 1577005 w 2219555"/>
                <a:gd name="connsiteY258" fmla="*/ 2751630 h 3152848"/>
                <a:gd name="connsiteX259" fmla="*/ 2154226 w 2219555"/>
                <a:gd name="connsiteY259" fmla="*/ 3119297 h 3152848"/>
                <a:gd name="connsiteX260" fmla="*/ 2219555 w 2219555"/>
                <a:gd name="connsiteY260" fmla="*/ 3118701 h 3152848"/>
                <a:gd name="connsiteX261" fmla="*/ 2219555 w 2219555"/>
                <a:gd name="connsiteY261" fmla="*/ 3152155 h 3152848"/>
                <a:gd name="connsiteX262" fmla="*/ 2149871 w 2219555"/>
                <a:gd name="connsiteY262" fmla="*/ 3152848 h 3152848"/>
                <a:gd name="connsiteX263" fmla="*/ 1545875 w 2219555"/>
                <a:gd name="connsiteY263" fmla="*/ 2767952 h 3152848"/>
                <a:gd name="connsiteX264" fmla="*/ 1417272 w 2219555"/>
                <a:gd name="connsiteY264" fmla="*/ 2413080 h 3152848"/>
                <a:gd name="connsiteX265" fmla="*/ 1325580 w 2219555"/>
                <a:gd name="connsiteY265" fmla="*/ 2138500 h 3152848"/>
                <a:gd name="connsiteX266" fmla="*/ 692039 w 2219555"/>
                <a:gd name="connsiteY266" fmla="*/ 1474135 h 3152848"/>
                <a:gd name="connsiteX267" fmla="*/ 6919 w 2219555"/>
                <a:gd name="connsiteY267" fmla="*/ 594304 h 3152848"/>
                <a:gd name="connsiteX268" fmla="*/ 909 w 2219555"/>
                <a:gd name="connsiteY268" fmla="*/ 522060 h 3152848"/>
                <a:gd name="connsiteX269" fmla="*/ 106519 w 2219555"/>
                <a:gd name="connsiteY269" fmla="*/ 43970 h 315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Lst>
              <a:rect l="l" t="t" r="r" b="b"/>
              <a:pathLst>
                <a:path w="2219555" h="3152848">
                  <a:moveTo>
                    <a:pt x="2219555" y="498767"/>
                  </a:moveTo>
                  <a:lnTo>
                    <a:pt x="2219555" y="776246"/>
                  </a:lnTo>
                  <a:lnTo>
                    <a:pt x="2217648" y="773233"/>
                  </a:lnTo>
                  <a:cubicBezTo>
                    <a:pt x="2204147" y="744113"/>
                    <a:pt x="2194554" y="712382"/>
                    <a:pt x="2190233" y="677222"/>
                  </a:cubicBezTo>
                  <a:cubicBezTo>
                    <a:pt x="2188449" y="662460"/>
                    <a:pt x="2187575" y="647598"/>
                    <a:pt x="2187659" y="632744"/>
                  </a:cubicBezTo>
                  <a:cubicBezTo>
                    <a:pt x="2187795" y="603474"/>
                    <a:pt x="2191969" y="575232"/>
                    <a:pt x="2199469" y="548096"/>
                  </a:cubicBezTo>
                  <a:close/>
                  <a:moveTo>
                    <a:pt x="2219555" y="284725"/>
                  </a:moveTo>
                  <a:lnTo>
                    <a:pt x="2219555" y="335756"/>
                  </a:lnTo>
                  <a:lnTo>
                    <a:pt x="2181001" y="376263"/>
                  </a:lnTo>
                  <a:cubicBezTo>
                    <a:pt x="2122216" y="447954"/>
                    <a:pt x="2082413" y="531698"/>
                    <a:pt x="2082802" y="625172"/>
                  </a:cubicBezTo>
                  <a:cubicBezTo>
                    <a:pt x="2083892" y="709869"/>
                    <a:pt x="2113018" y="775907"/>
                    <a:pt x="2157045" y="833308"/>
                  </a:cubicBezTo>
                  <a:lnTo>
                    <a:pt x="2219555" y="900205"/>
                  </a:lnTo>
                  <a:lnTo>
                    <a:pt x="2219555" y="943837"/>
                  </a:lnTo>
                  <a:lnTo>
                    <a:pt x="2216751" y="941449"/>
                  </a:lnTo>
                  <a:cubicBezTo>
                    <a:pt x="2136282" y="868453"/>
                    <a:pt x="2067801" y="785474"/>
                    <a:pt x="2053247" y="667197"/>
                  </a:cubicBezTo>
                  <a:cubicBezTo>
                    <a:pt x="2051418" y="652139"/>
                    <a:pt x="2050533" y="636962"/>
                    <a:pt x="2050554" y="621775"/>
                  </a:cubicBezTo>
                  <a:cubicBezTo>
                    <a:pt x="2050024" y="521363"/>
                    <a:pt x="2091649" y="431875"/>
                    <a:pt x="2153203" y="355524"/>
                  </a:cubicBezTo>
                  <a:close/>
                  <a:moveTo>
                    <a:pt x="2219555" y="146371"/>
                  </a:moveTo>
                  <a:lnTo>
                    <a:pt x="2219555" y="191321"/>
                  </a:lnTo>
                  <a:lnTo>
                    <a:pt x="2187743" y="213683"/>
                  </a:lnTo>
                  <a:cubicBezTo>
                    <a:pt x="2049277" y="322220"/>
                    <a:pt x="1945404" y="464315"/>
                    <a:pt x="1947035" y="618174"/>
                  </a:cubicBezTo>
                  <a:cubicBezTo>
                    <a:pt x="1949139" y="805191"/>
                    <a:pt x="2077309" y="908173"/>
                    <a:pt x="2212945" y="1019526"/>
                  </a:cubicBezTo>
                  <a:lnTo>
                    <a:pt x="2219555" y="1025263"/>
                  </a:lnTo>
                  <a:lnTo>
                    <a:pt x="2219555" y="1068963"/>
                  </a:lnTo>
                  <a:lnTo>
                    <a:pt x="2191574" y="1044565"/>
                  </a:lnTo>
                  <a:cubicBezTo>
                    <a:pt x="2066244" y="941240"/>
                    <a:pt x="1937547" y="836727"/>
                    <a:pt x="1916103" y="662336"/>
                  </a:cubicBezTo>
                  <a:cubicBezTo>
                    <a:pt x="1914121" y="646850"/>
                    <a:pt x="1913046" y="631261"/>
                    <a:pt x="1912912" y="615644"/>
                  </a:cubicBezTo>
                  <a:cubicBezTo>
                    <a:pt x="1910906" y="427623"/>
                    <a:pt x="2041831" y="274126"/>
                    <a:pt x="2189116" y="166462"/>
                  </a:cubicBezTo>
                  <a:close/>
                  <a:moveTo>
                    <a:pt x="2219555" y="27324"/>
                  </a:moveTo>
                  <a:lnTo>
                    <a:pt x="2219555" y="67450"/>
                  </a:lnTo>
                  <a:lnTo>
                    <a:pt x="2175150" y="92221"/>
                  </a:lnTo>
                  <a:cubicBezTo>
                    <a:pt x="1974171" y="217428"/>
                    <a:pt x="1807570" y="403915"/>
                    <a:pt x="1810989" y="609987"/>
                  </a:cubicBezTo>
                  <a:cubicBezTo>
                    <a:pt x="1814305" y="814755"/>
                    <a:pt x="1955978" y="928261"/>
                    <a:pt x="2105906" y="1048406"/>
                  </a:cubicBezTo>
                  <a:lnTo>
                    <a:pt x="2219555" y="1146453"/>
                  </a:lnTo>
                  <a:lnTo>
                    <a:pt x="2219555" y="1192484"/>
                  </a:lnTo>
                  <a:lnTo>
                    <a:pt x="2082474" y="1074981"/>
                  </a:lnTo>
                  <a:cubicBezTo>
                    <a:pt x="1944324" y="964279"/>
                    <a:pt x="1801586" y="849948"/>
                    <a:pt x="1778049" y="658849"/>
                  </a:cubicBezTo>
                  <a:cubicBezTo>
                    <a:pt x="1776059" y="642457"/>
                    <a:pt x="1775139" y="627205"/>
                    <a:pt x="1774686" y="610602"/>
                  </a:cubicBezTo>
                  <a:cubicBezTo>
                    <a:pt x="1770577" y="359487"/>
                    <a:pt x="1981070" y="165309"/>
                    <a:pt x="2180704" y="48023"/>
                  </a:cubicBezTo>
                  <a:close/>
                  <a:moveTo>
                    <a:pt x="2063819" y="0"/>
                  </a:moveTo>
                  <a:lnTo>
                    <a:pt x="2139644" y="0"/>
                  </a:lnTo>
                  <a:lnTo>
                    <a:pt x="2079102" y="33472"/>
                  </a:lnTo>
                  <a:cubicBezTo>
                    <a:pt x="1856776" y="170884"/>
                    <a:pt x="1673080" y="375979"/>
                    <a:pt x="1677032" y="604061"/>
                  </a:cubicBezTo>
                  <a:cubicBezTo>
                    <a:pt x="1680642" y="827050"/>
                    <a:pt x="1836969" y="949638"/>
                    <a:pt x="2001273" y="1079541"/>
                  </a:cubicBezTo>
                  <a:cubicBezTo>
                    <a:pt x="2058111" y="1124402"/>
                    <a:pt x="2116294" y="1170378"/>
                    <a:pt x="2168204" y="1221609"/>
                  </a:cubicBezTo>
                  <a:lnTo>
                    <a:pt x="2219555" y="1279430"/>
                  </a:lnTo>
                  <a:lnTo>
                    <a:pt x="2219555" y="1336389"/>
                  </a:lnTo>
                  <a:lnTo>
                    <a:pt x="2210383" y="1321583"/>
                  </a:lnTo>
                  <a:cubicBezTo>
                    <a:pt x="2147256" y="1238974"/>
                    <a:pt x="2060924" y="1170795"/>
                    <a:pt x="1976959" y="1104305"/>
                  </a:cubicBezTo>
                  <a:cubicBezTo>
                    <a:pt x="1825170" y="984359"/>
                    <a:pt x="1668693" y="860569"/>
                    <a:pt x="1643093" y="652430"/>
                  </a:cubicBezTo>
                  <a:cubicBezTo>
                    <a:pt x="1641110" y="636352"/>
                    <a:pt x="1640010" y="619821"/>
                    <a:pt x="1639501" y="602608"/>
                  </a:cubicBezTo>
                  <a:cubicBezTo>
                    <a:pt x="1634178" y="363165"/>
                    <a:pt x="1824982" y="148179"/>
                    <a:pt x="2055848" y="4438"/>
                  </a:cubicBezTo>
                  <a:close/>
                  <a:moveTo>
                    <a:pt x="1872143" y="0"/>
                  </a:moveTo>
                  <a:lnTo>
                    <a:pt x="1938031" y="0"/>
                  </a:lnTo>
                  <a:lnTo>
                    <a:pt x="1859414" y="53890"/>
                  </a:lnTo>
                  <a:cubicBezTo>
                    <a:pt x="1671515" y="198026"/>
                    <a:pt x="1532260" y="388040"/>
                    <a:pt x="1537746" y="596235"/>
                  </a:cubicBezTo>
                  <a:cubicBezTo>
                    <a:pt x="1542935" y="836990"/>
                    <a:pt x="1712316" y="969124"/>
                    <a:pt x="1890453" y="1109184"/>
                  </a:cubicBezTo>
                  <a:cubicBezTo>
                    <a:pt x="2017506" y="1208473"/>
                    <a:pt x="2148911" y="1311369"/>
                    <a:pt x="2217277" y="1456617"/>
                  </a:cubicBezTo>
                  <a:lnTo>
                    <a:pt x="2219555" y="1462392"/>
                  </a:lnTo>
                  <a:lnTo>
                    <a:pt x="2219555" y="1554574"/>
                  </a:lnTo>
                  <a:lnTo>
                    <a:pt x="2185590" y="1468193"/>
                  </a:lnTo>
                  <a:cubicBezTo>
                    <a:pt x="2120622" y="1329898"/>
                    <a:pt x="1992467" y="1229802"/>
                    <a:pt x="1868558" y="1132694"/>
                  </a:cubicBezTo>
                  <a:cubicBezTo>
                    <a:pt x="1703893" y="1005057"/>
                    <a:pt x="1533554" y="870456"/>
                    <a:pt x="1505853" y="645295"/>
                  </a:cubicBezTo>
                  <a:cubicBezTo>
                    <a:pt x="1503659" y="628270"/>
                    <a:pt x="1502393" y="611088"/>
                    <a:pt x="1502086" y="593918"/>
                  </a:cubicBezTo>
                  <a:cubicBezTo>
                    <a:pt x="1496727" y="375496"/>
                    <a:pt x="1640206" y="176627"/>
                    <a:pt x="1833968" y="26410"/>
                  </a:cubicBezTo>
                  <a:close/>
                  <a:moveTo>
                    <a:pt x="1702363" y="0"/>
                  </a:moveTo>
                  <a:lnTo>
                    <a:pt x="1757239" y="0"/>
                  </a:lnTo>
                  <a:lnTo>
                    <a:pt x="1671917" y="67053"/>
                  </a:lnTo>
                  <a:cubicBezTo>
                    <a:pt x="1515798" y="205121"/>
                    <a:pt x="1394228" y="382794"/>
                    <a:pt x="1399956" y="590172"/>
                  </a:cubicBezTo>
                  <a:cubicBezTo>
                    <a:pt x="1407077" y="849254"/>
                    <a:pt x="1589520" y="990662"/>
                    <a:pt x="1783030" y="1140669"/>
                  </a:cubicBezTo>
                  <a:cubicBezTo>
                    <a:pt x="1921723" y="1248124"/>
                    <a:pt x="2065101" y="1359807"/>
                    <a:pt x="2138682" y="1518491"/>
                  </a:cubicBezTo>
                  <a:cubicBezTo>
                    <a:pt x="2160683" y="1566351"/>
                    <a:pt x="2178100" y="1616387"/>
                    <a:pt x="2194635" y="1664617"/>
                  </a:cubicBezTo>
                  <a:lnTo>
                    <a:pt x="2219555" y="1723145"/>
                  </a:lnTo>
                  <a:lnTo>
                    <a:pt x="2219555" y="1802551"/>
                  </a:lnTo>
                  <a:lnTo>
                    <a:pt x="2165383" y="1675262"/>
                  </a:lnTo>
                  <a:cubicBezTo>
                    <a:pt x="2148928" y="1627994"/>
                    <a:pt x="2131629" y="1578905"/>
                    <a:pt x="2110190" y="1532555"/>
                  </a:cubicBezTo>
                  <a:cubicBezTo>
                    <a:pt x="2040400" y="1381087"/>
                    <a:pt x="1900236" y="1272218"/>
                    <a:pt x="1764740" y="1167257"/>
                  </a:cubicBezTo>
                  <a:cubicBezTo>
                    <a:pt x="1586196" y="1028871"/>
                    <a:pt x="1402266" y="886015"/>
                    <a:pt x="1372463" y="643832"/>
                  </a:cubicBezTo>
                  <a:cubicBezTo>
                    <a:pt x="1370230" y="626233"/>
                    <a:pt x="1368925" y="608570"/>
                    <a:pt x="1368542" y="590843"/>
                  </a:cubicBezTo>
                  <a:cubicBezTo>
                    <a:pt x="1363334" y="402128"/>
                    <a:pt x="1461787" y="226901"/>
                    <a:pt x="1609048" y="81274"/>
                  </a:cubicBezTo>
                  <a:close/>
                  <a:moveTo>
                    <a:pt x="1527924" y="0"/>
                  </a:moveTo>
                  <a:lnTo>
                    <a:pt x="1579388" y="0"/>
                  </a:lnTo>
                  <a:lnTo>
                    <a:pt x="1557570" y="17003"/>
                  </a:lnTo>
                  <a:cubicBezTo>
                    <a:pt x="1388667" y="165216"/>
                    <a:pt x="1257389" y="356093"/>
                    <a:pt x="1264100" y="579353"/>
                  </a:cubicBezTo>
                  <a:cubicBezTo>
                    <a:pt x="1272329" y="857826"/>
                    <a:pt x="1468803" y="1008739"/>
                    <a:pt x="1676732" y="1168794"/>
                  </a:cubicBezTo>
                  <a:cubicBezTo>
                    <a:pt x="1827501" y="1285650"/>
                    <a:pt x="1983042" y="1404470"/>
                    <a:pt x="2061210" y="1577001"/>
                  </a:cubicBezTo>
                  <a:cubicBezTo>
                    <a:pt x="2083970" y="1628959"/>
                    <a:pt x="2104027" y="1682049"/>
                    <a:pt x="2121330" y="1736059"/>
                  </a:cubicBezTo>
                  <a:cubicBezTo>
                    <a:pt x="2143294" y="1809979"/>
                    <a:pt x="2172893" y="1881436"/>
                    <a:pt x="2209674" y="1949261"/>
                  </a:cubicBezTo>
                  <a:lnTo>
                    <a:pt x="2209741" y="1949898"/>
                  </a:lnTo>
                  <a:lnTo>
                    <a:pt x="2219555" y="1963552"/>
                  </a:lnTo>
                  <a:lnTo>
                    <a:pt x="2219555" y="2021570"/>
                  </a:lnTo>
                  <a:lnTo>
                    <a:pt x="2180216" y="1966344"/>
                  </a:lnTo>
                  <a:cubicBezTo>
                    <a:pt x="2142427" y="1896636"/>
                    <a:pt x="2111821" y="1823292"/>
                    <a:pt x="2088946" y="1747408"/>
                  </a:cubicBezTo>
                  <a:cubicBezTo>
                    <a:pt x="2071290" y="1695483"/>
                    <a:pt x="2053147" y="1642007"/>
                    <a:pt x="2030181" y="1591376"/>
                  </a:cubicBezTo>
                  <a:cubicBezTo>
                    <a:pt x="1955230" y="1426782"/>
                    <a:pt x="1803105" y="1309453"/>
                    <a:pt x="1655613" y="1196048"/>
                  </a:cubicBezTo>
                  <a:cubicBezTo>
                    <a:pt x="1462754" y="1048526"/>
                    <a:pt x="1264811" y="896202"/>
                    <a:pt x="1232951" y="637294"/>
                  </a:cubicBezTo>
                  <a:cubicBezTo>
                    <a:pt x="1230731" y="619326"/>
                    <a:pt x="1231048" y="601048"/>
                    <a:pt x="1228756" y="582434"/>
                  </a:cubicBezTo>
                  <a:cubicBezTo>
                    <a:pt x="1222623" y="379582"/>
                    <a:pt x="1328580" y="191420"/>
                    <a:pt x="1487325" y="35176"/>
                  </a:cubicBezTo>
                  <a:close/>
                  <a:moveTo>
                    <a:pt x="1366227" y="0"/>
                  </a:moveTo>
                  <a:lnTo>
                    <a:pt x="1410605" y="0"/>
                  </a:lnTo>
                  <a:lnTo>
                    <a:pt x="1314823" y="96546"/>
                  </a:lnTo>
                  <a:cubicBezTo>
                    <a:pt x="1198950" y="232782"/>
                    <a:pt x="1120993" y="393747"/>
                    <a:pt x="1126548" y="575180"/>
                  </a:cubicBezTo>
                  <a:cubicBezTo>
                    <a:pt x="1136047" y="869469"/>
                    <a:pt x="1346348" y="1030526"/>
                    <a:pt x="1568322" y="1200407"/>
                  </a:cubicBezTo>
                  <a:cubicBezTo>
                    <a:pt x="1730951" y="1324432"/>
                    <a:pt x="1898621" y="1452969"/>
                    <a:pt x="1981950" y="1638622"/>
                  </a:cubicBezTo>
                  <a:cubicBezTo>
                    <a:pt x="2006110" y="1695077"/>
                    <a:pt x="2027365" y="1752725"/>
                    <a:pt x="2045658" y="1811334"/>
                  </a:cubicBezTo>
                  <a:cubicBezTo>
                    <a:pt x="2068749" y="1890241"/>
                    <a:pt x="2099723" y="1966637"/>
                    <a:pt x="2138066" y="2039410"/>
                  </a:cubicBezTo>
                  <a:cubicBezTo>
                    <a:pt x="2151285" y="2062192"/>
                    <a:pt x="2166384" y="2083372"/>
                    <a:pt x="2183137" y="2102871"/>
                  </a:cubicBezTo>
                  <a:lnTo>
                    <a:pt x="2219555" y="2138218"/>
                  </a:lnTo>
                  <a:lnTo>
                    <a:pt x="2219555" y="2184465"/>
                  </a:lnTo>
                  <a:lnTo>
                    <a:pt x="2216600" y="2182467"/>
                  </a:lnTo>
                  <a:cubicBezTo>
                    <a:pt x="2174326" y="2148081"/>
                    <a:pt x="2138268" y="2106201"/>
                    <a:pt x="2110404" y="2057531"/>
                  </a:cubicBezTo>
                  <a:cubicBezTo>
                    <a:pt x="2071016" y="1982691"/>
                    <a:pt x="2039146" y="1904162"/>
                    <a:pt x="2015273" y="1823072"/>
                  </a:cubicBezTo>
                  <a:cubicBezTo>
                    <a:pt x="1996787" y="1767091"/>
                    <a:pt x="1977405" y="1708973"/>
                    <a:pt x="1952951" y="1654044"/>
                  </a:cubicBezTo>
                  <a:cubicBezTo>
                    <a:pt x="1873242" y="1476905"/>
                    <a:pt x="1708702" y="1350224"/>
                    <a:pt x="1549610" y="1228638"/>
                  </a:cubicBezTo>
                  <a:cubicBezTo>
                    <a:pt x="1345593" y="1071636"/>
                    <a:pt x="1132672" y="909927"/>
                    <a:pt x="1098712" y="633996"/>
                  </a:cubicBezTo>
                  <a:cubicBezTo>
                    <a:pt x="1096465" y="615677"/>
                    <a:pt x="1096728" y="596788"/>
                    <a:pt x="1094325" y="577543"/>
                  </a:cubicBezTo>
                  <a:cubicBezTo>
                    <a:pt x="1088161" y="389116"/>
                    <a:pt x="1167847" y="222209"/>
                    <a:pt x="1286544" y="81125"/>
                  </a:cubicBezTo>
                  <a:close/>
                  <a:moveTo>
                    <a:pt x="1201871" y="0"/>
                  </a:moveTo>
                  <a:lnTo>
                    <a:pt x="1247331" y="0"/>
                  </a:lnTo>
                  <a:lnTo>
                    <a:pt x="1190466" y="57242"/>
                  </a:lnTo>
                  <a:cubicBezTo>
                    <a:pt x="1066752" y="202532"/>
                    <a:pt x="983651" y="374124"/>
                    <a:pt x="989807" y="567359"/>
                  </a:cubicBezTo>
                  <a:cubicBezTo>
                    <a:pt x="999961" y="880159"/>
                    <a:pt x="1224518" y="1050027"/>
                    <a:pt x="1461246" y="1229896"/>
                  </a:cubicBezTo>
                  <a:cubicBezTo>
                    <a:pt x="1636484" y="1362313"/>
                    <a:pt x="1816149" y="1499289"/>
                    <a:pt x="1904996" y="1698347"/>
                  </a:cubicBezTo>
                  <a:cubicBezTo>
                    <a:pt x="1930736" y="1759007"/>
                    <a:pt x="1953187" y="1821005"/>
                    <a:pt x="1972223" y="1884073"/>
                  </a:cubicBezTo>
                  <a:cubicBezTo>
                    <a:pt x="1996622" y="1968362"/>
                    <a:pt x="2029082" y="2050134"/>
                    <a:pt x="2069202" y="2128224"/>
                  </a:cubicBezTo>
                  <a:cubicBezTo>
                    <a:pt x="2096623" y="2177188"/>
                    <a:pt x="2132178" y="2219368"/>
                    <a:pt x="2173960" y="2254069"/>
                  </a:cubicBezTo>
                  <a:lnTo>
                    <a:pt x="2219555" y="2285564"/>
                  </a:lnTo>
                  <a:lnTo>
                    <a:pt x="2219555" y="2326561"/>
                  </a:lnTo>
                  <a:lnTo>
                    <a:pt x="2151906" y="2279547"/>
                  </a:lnTo>
                  <a:cubicBezTo>
                    <a:pt x="2107365" y="2242336"/>
                    <a:pt x="2069465" y="2197104"/>
                    <a:pt x="2040323" y="2144591"/>
                  </a:cubicBezTo>
                  <a:cubicBezTo>
                    <a:pt x="1998841" y="2065030"/>
                    <a:pt x="1965522" y="1981503"/>
                    <a:pt x="1940786" y="1895305"/>
                  </a:cubicBezTo>
                  <a:cubicBezTo>
                    <a:pt x="1921894" y="1833434"/>
                    <a:pt x="1899793" y="1772584"/>
                    <a:pt x="1874626" y="1712967"/>
                  </a:cubicBezTo>
                  <a:cubicBezTo>
                    <a:pt x="1789939" y="1521726"/>
                    <a:pt x="1613525" y="1387551"/>
                    <a:pt x="1442830" y="1257781"/>
                  </a:cubicBezTo>
                  <a:cubicBezTo>
                    <a:pt x="1224191" y="1091666"/>
                    <a:pt x="998810" y="920315"/>
                    <a:pt x="962748" y="627360"/>
                  </a:cubicBezTo>
                  <a:cubicBezTo>
                    <a:pt x="960409" y="608449"/>
                    <a:pt x="958692" y="589114"/>
                    <a:pt x="958160" y="569002"/>
                  </a:cubicBezTo>
                  <a:cubicBezTo>
                    <a:pt x="951190" y="368184"/>
                    <a:pt x="1035911" y="190378"/>
                    <a:pt x="1162408" y="40125"/>
                  </a:cubicBezTo>
                  <a:close/>
                  <a:moveTo>
                    <a:pt x="1037766" y="0"/>
                  </a:moveTo>
                  <a:lnTo>
                    <a:pt x="1084515" y="0"/>
                  </a:lnTo>
                  <a:lnTo>
                    <a:pt x="1066954" y="17668"/>
                  </a:lnTo>
                  <a:cubicBezTo>
                    <a:pt x="935472" y="172182"/>
                    <a:pt x="847540" y="354863"/>
                    <a:pt x="855279" y="560879"/>
                  </a:cubicBezTo>
                  <a:cubicBezTo>
                    <a:pt x="867365" y="892006"/>
                    <a:pt x="1104695" y="1071507"/>
                    <a:pt x="1355860" y="1261465"/>
                  </a:cubicBezTo>
                  <a:cubicBezTo>
                    <a:pt x="1541730" y="1401830"/>
                    <a:pt x="1733994" y="1547181"/>
                    <a:pt x="1827377" y="1759779"/>
                  </a:cubicBezTo>
                  <a:cubicBezTo>
                    <a:pt x="1854601" y="1824922"/>
                    <a:pt x="1878334" y="1891462"/>
                    <a:pt x="1898570" y="1959089"/>
                  </a:cubicBezTo>
                  <a:cubicBezTo>
                    <a:pt x="1923563" y="2048199"/>
                    <a:pt x="1957275" y="2134642"/>
                    <a:pt x="1999190" y="2217201"/>
                  </a:cubicBezTo>
                  <a:cubicBezTo>
                    <a:pt x="2042282" y="2295808"/>
                    <a:pt x="2104875" y="2358238"/>
                    <a:pt x="2180123" y="2401806"/>
                  </a:cubicBezTo>
                  <a:lnTo>
                    <a:pt x="2219555" y="2420316"/>
                  </a:lnTo>
                  <a:lnTo>
                    <a:pt x="2219555" y="2457987"/>
                  </a:lnTo>
                  <a:lnTo>
                    <a:pt x="2162176" y="2430707"/>
                  </a:lnTo>
                  <a:cubicBezTo>
                    <a:pt x="2082269" y="2384019"/>
                    <a:pt x="2015527" y="2317434"/>
                    <a:pt x="1969020" y="2233728"/>
                  </a:cubicBezTo>
                  <a:cubicBezTo>
                    <a:pt x="1926049" y="2149085"/>
                    <a:pt x="1891355" y="2060518"/>
                    <a:pt x="1865372" y="1969264"/>
                  </a:cubicBezTo>
                  <a:cubicBezTo>
                    <a:pt x="1845608" y="1902859"/>
                    <a:pt x="1822313" y="1837559"/>
                    <a:pt x="1795638" y="1773600"/>
                  </a:cubicBezTo>
                  <a:cubicBezTo>
                    <a:pt x="1706129" y="1569182"/>
                    <a:pt x="1517401" y="1426269"/>
                    <a:pt x="1334748" y="1288726"/>
                  </a:cubicBezTo>
                  <a:cubicBezTo>
                    <a:pt x="1103087" y="1113329"/>
                    <a:pt x="863611" y="932139"/>
                    <a:pt x="825486" y="622146"/>
                  </a:cubicBezTo>
                  <a:cubicBezTo>
                    <a:pt x="823100" y="602936"/>
                    <a:pt x="821292" y="583008"/>
                    <a:pt x="820687" y="562247"/>
                  </a:cubicBezTo>
                  <a:cubicBezTo>
                    <a:pt x="812891" y="348811"/>
                    <a:pt x="902900" y="159928"/>
                    <a:pt x="1037418" y="353"/>
                  </a:cubicBezTo>
                  <a:close/>
                  <a:moveTo>
                    <a:pt x="884841" y="0"/>
                  </a:moveTo>
                  <a:lnTo>
                    <a:pt x="926970" y="0"/>
                  </a:lnTo>
                  <a:lnTo>
                    <a:pt x="820410" y="151577"/>
                  </a:lnTo>
                  <a:cubicBezTo>
                    <a:pt x="752109" y="273658"/>
                    <a:pt x="712571" y="408318"/>
                    <a:pt x="718193" y="554082"/>
                  </a:cubicBezTo>
                  <a:cubicBezTo>
                    <a:pt x="731194" y="903007"/>
                    <a:pt x="982604" y="1092309"/>
                    <a:pt x="1248479" y="1291959"/>
                  </a:cubicBezTo>
                  <a:cubicBezTo>
                    <a:pt x="1444843" y="1441946"/>
                    <a:pt x="1650573" y="1594592"/>
                    <a:pt x="1748829" y="1820677"/>
                  </a:cubicBezTo>
                  <a:cubicBezTo>
                    <a:pt x="1777401" y="1890113"/>
                    <a:pt x="1802324" y="1960992"/>
                    <a:pt x="1823542" y="2032999"/>
                  </a:cubicBezTo>
                  <a:cubicBezTo>
                    <a:pt x="1849599" y="2127260"/>
                    <a:pt x="1884752" y="2218786"/>
                    <a:pt x="1928579" y="2306264"/>
                  </a:cubicBezTo>
                  <a:cubicBezTo>
                    <a:pt x="1988971" y="2417912"/>
                    <a:pt x="2085948" y="2499365"/>
                    <a:pt x="2202509" y="2543874"/>
                  </a:cubicBezTo>
                  <a:lnTo>
                    <a:pt x="2219555" y="2548819"/>
                  </a:lnTo>
                  <a:lnTo>
                    <a:pt x="2219555" y="2584241"/>
                  </a:lnTo>
                  <a:lnTo>
                    <a:pt x="2188430" y="2575218"/>
                  </a:lnTo>
                  <a:cubicBezTo>
                    <a:pt x="2065057" y="2528266"/>
                    <a:pt x="1962105" y="2442665"/>
                    <a:pt x="1897516" y="2325775"/>
                  </a:cubicBezTo>
                  <a:cubicBezTo>
                    <a:pt x="1852840" y="2236260"/>
                    <a:pt x="1816761" y="2142739"/>
                    <a:pt x="1789805" y="2046436"/>
                  </a:cubicBezTo>
                  <a:cubicBezTo>
                    <a:pt x="1769138" y="1975515"/>
                    <a:pt x="1744646" y="1905764"/>
                    <a:pt x="1716465" y="1837469"/>
                  </a:cubicBezTo>
                  <a:cubicBezTo>
                    <a:pt x="1621709" y="1618959"/>
                    <a:pt x="1420989" y="1467607"/>
                    <a:pt x="1226705" y="1321525"/>
                  </a:cubicBezTo>
                  <a:cubicBezTo>
                    <a:pt x="981353" y="1136965"/>
                    <a:pt x="728185" y="946614"/>
                    <a:pt x="687959" y="619597"/>
                  </a:cubicBezTo>
                  <a:cubicBezTo>
                    <a:pt x="685301" y="597833"/>
                    <a:pt x="685317" y="577332"/>
                    <a:pt x="682730" y="556217"/>
                  </a:cubicBezTo>
                  <a:cubicBezTo>
                    <a:pt x="676959" y="405342"/>
                    <a:pt x="717336" y="266213"/>
                    <a:pt x="787110" y="140267"/>
                  </a:cubicBezTo>
                  <a:close/>
                  <a:moveTo>
                    <a:pt x="728323" y="0"/>
                  </a:moveTo>
                  <a:lnTo>
                    <a:pt x="777896" y="0"/>
                  </a:lnTo>
                  <a:lnTo>
                    <a:pt x="690321" y="138291"/>
                  </a:lnTo>
                  <a:cubicBezTo>
                    <a:pt x="605860" y="299174"/>
                    <a:pt x="577656" y="446019"/>
                    <a:pt x="581664" y="547208"/>
                  </a:cubicBezTo>
                  <a:cubicBezTo>
                    <a:pt x="596896" y="914415"/>
                    <a:pt x="861005" y="1112700"/>
                    <a:pt x="1141383" y="1322773"/>
                  </a:cubicBezTo>
                  <a:cubicBezTo>
                    <a:pt x="1351145" y="1479722"/>
                    <a:pt x="1567667" y="1641942"/>
                    <a:pt x="1670533" y="1881526"/>
                  </a:cubicBezTo>
                  <a:cubicBezTo>
                    <a:pt x="1700811" y="1955144"/>
                    <a:pt x="1727053" y="2030347"/>
                    <a:pt x="1749069" y="2106834"/>
                  </a:cubicBezTo>
                  <a:cubicBezTo>
                    <a:pt x="1776335" y="2206166"/>
                    <a:pt x="1812869" y="2302737"/>
                    <a:pt x="1858257" y="2395259"/>
                  </a:cubicBezTo>
                  <a:cubicBezTo>
                    <a:pt x="1922033" y="2513536"/>
                    <a:pt x="2023796" y="2600007"/>
                    <a:pt x="2146144" y="2647486"/>
                  </a:cubicBezTo>
                  <a:lnTo>
                    <a:pt x="2219555" y="2669187"/>
                  </a:lnTo>
                  <a:lnTo>
                    <a:pt x="2219555" y="2705249"/>
                  </a:lnTo>
                  <a:lnTo>
                    <a:pt x="2131676" y="2678919"/>
                  </a:lnTo>
                  <a:cubicBezTo>
                    <a:pt x="2002420" y="2628249"/>
                    <a:pt x="1894760" y="2536426"/>
                    <a:pt x="1827665" y="2410878"/>
                  </a:cubicBezTo>
                  <a:cubicBezTo>
                    <a:pt x="1781118" y="2316338"/>
                    <a:pt x="1743682" y="2217616"/>
                    <a:pt x="1715790" y="2116048"/>
                  </a:cubicBezTo>
                  <a:cubicBezTo>
                    <a:pt x="1694129" y="2040724"/>
                    <a:pt x="1668357" y="1966634"/>
                    <a:pt x="1638585" y="1894112"/>
                  </a:cubicBezTo>
                  <a:cubicBezTo>
                    <a:pt x="1540075" y="1663257"/>
                    <a:pt x="1327069" y="1503818"/>
                    <a:pt x="1121149" y="1349583"/>
                  </a:cubicBezTo>
                  <a:cubicBezTo>
                    <a:pt x="862461" y="1155742"/>
                    <a:pt x="595232" y="955627"/>
                    <a:pt x="552950" y="611883"/>
                  </a:cubicBezTo>
                  <a:cubicBezTo>
                    <a:pt x="550361" y="590860"/>
                    <a:pt x="548718" y="569718"/>
                    <a:pt x="548018" y="548457"/>
                  </a:cubicBezTo>
                  <a:cubicBezTo>
                    <a:pt x="540046" y="349563"/>
                    <a:pt x="608382" y="170031"/>
                    <a:pt x="718421" y="12823"/>
                  </a:cubicBezTo>
                  <a:close/>
                  <a:moveTo>
                    <a:pt x="577163" y="0"/>
                  </a:moveTo>
                  <a:lnTo>
                    <a:pt x="618549" y="0"/>
                  </a:lnTo>
                  <a:lnTo>
                    <a:pt x="564725" y="83980"/>
                  </a:lnTo>
                  <a:cubicBezTo>
                    <a:pt x="489049" y="216148"/>
                    <a:pt x="438286" y="369737"/>
                    <a:pt x="445432" y="540289"/>
                  </a:cubicBezTo>
                  <a:cubicBezTo>
                    <a:pt x="461605" y="925645"/>
                    <a:pt x="739792" y="1133733"/>
                    <a:pt x="1034528" y="1353524"/>
                  </a:cubicBezTo>
                  <a:cubicBezTo>
                    <a:pt x="1255939" y="1518658"/>
                    <a:pt x="1484453" y="1689316"/>
                    <a:pt x="1592445" y="1942042"/>
                  </a:cubicBezTo>
                  <a:cubicBezTo>
                    <a:pt x="1624233" y="2020006"/>
                    <a:pt x="1651632" y="2099678"/>
                    <a:pt x="1674555" y="2180676"/>
                  </a:cubicBezTo>
                  <a:cubicBezTo>
                    <a:pt x="1702849" y="2285279"/>
                    <a:pt x="1740907" y="2387014"/>
                    <a:pt x="1788209" y="2484562"/>
                  </a:cubicBezTo>
                  <a:cubicBezTo>
                    <a:pt x="1870385" y="2640908"/>
                    <a:pt x="2016262" y="2745018"/>
                    <a:pt x="2188635" y="2782402"/>
                  </a:cubicBezTo>
                  <a:lnTo>
                    <a:pt x="2219555" y="2786563"/>
                  </a:lnTo>
                  <a:lnTo>
                    <a:pt x="2219555" y="2820672"/>
                  </a:lnTo>
                  <a:lnTo>
                    <a:pt x="2180024" y="2815301"/>
                  </a:lnTo>
                  <a:cubicBezTo>
                    <a:pt x="1998398" y="2775642"/>
                    <a:pt x="1844608" y="2665533"/>
                    <a:pt x="1757316" y="2500210"/>
                  </a:cubicBezTo>
                  <a:cubicBezTo>
                    <a:pt x="1708827" y="2400884"/>
                    <a:pt x="1669914" y="2297202"/>
                    <a:pt x="1641038" y="2190557"/>
                  </a:cubicBezTo>
                  <a:cubicBezTo>
                    <a:pt x="1618395" y="2110849"/>
                    <a:pt x="1591436" y="2032423"/>
                    <a:pt x="1560315" y="1955609"/>
                  </a:cubicBezTo>
                  <a:cubicBezTo>
                    <a:pt x="1455827" y="1710455"/>
                    <a:pt x="1230966" y="1543177"/>
                    <a:pt x="1013412" y="1380785"/>
                  </a:cubicBezTo>
                  <a:cubicBezTo>
                    <a:pt x="741015" y="1177745"/>
                    <a:pt x="460107" y="968099"/>
                    <a:pt x="415723" y="607334"/>
                  </a:cubicBezTo>
                  <a:cubicBezTo>
                    <a:pt x="412940" y="584810"/>
                    <a:pt x="411188" y="562944"/>
                    <a:pt x="410545" y="541704"/>
                  </a:cubicBezTo>
                  <a:cubicBezTo>
                    <a:pt x="403301" y="366925"/>
                    <a:pt x="454459" y="191705"/>
                    <a:pt x="560411" y="23838"/>
                  </a:cubicBezTo>
                  <a:close/>
                  <a:moveTo>
                    <a:pt x="426590" y="0"/>
                  </a:moveTo>
                  <a:lnTo>
                    <a:pt x="466966" y="0"/>
                  </a:lnTo>
                  <a:lnTo>
                    <a:pt x="433125" y="52799"/>
                  </a:lnTo>
                  <a:cubicBezTo>
                    <a:pt x="353609" y="191685"/>
                    <a:pt x="300272" y="353122"/>
                    <a:pt x="307829" y="532276"/>
                  </a:cubicBezTo>
                  <a:cubicBezTo>
                    <a:pt x="325444" y="936960"/>
                    <a:pt x="617932" y="1154155"/>
                    <a:pt x="927466" y="1384323"/>
                  </a:cubicBezTo>
                  <a:cubicBezTo>
                    <a:pt x="1160464" y="1557303"/>
                    <a:pt x="1401290" y="1736699"/>
                    <a:pt x="1514154" y="2002911"/>
                  </a:cubicBezTo>
                  <a:cubicBezTo>
                    <a:pt x="1547333" y="2085154"/>
                    <a:pt x="1575918" y="2169162"/>
                    <a:pt x="1599822" y="2254544"/>
                  </a:cubicBezTo>
                  <a:cubicBezTo>
                    <a:pt x="1629014" y="2364328"/>
                    <a:pt x="1668465" y="2471134"/>
                    <a:pt x="1717592" y="2573609"/>
                  </a:cubicBezTo>
                  <a:cubicBezTo>
                    <a:pt x="1803406" y="2738315"/>
                    <a:pt x="1955775" y="2848429"/>
                    <a:pt x="2136410" y="2888973"/>
                  </a:cubicBezTo>
                  <a:lnTo>
                    <a:pt x="2219555" y="2900802"/>
                  </a:lnTo>
                  <a:lnTo>
                    <a:pt x="2219555" y="2934498"/>
                  </a:lnTo>
                  <a:lnTo>
                    <a:pt x="2127554" y="2921575"/>
                  </a:lnTo>
                  <a:cubicBezTo>
                    <a:pt x="1937866" y="2879186"/>
                    <a:pt x="1777681" y="2762930"/>
                    <a:pt x="1687342" y="2589178"/>
                  </a:cubicBezTo>
                  <a:cubicBezTo>
                    <a:pt x="1637029" y="2484924"/>
                    <a:pt x="1596721" y="2376166"/>
                    <a:pt x="1566914" y="2264364"/>
                  </a:cubicBezTo>
                  <a:cubicBezTo>
                    <a:pt x="1543402" y="2180121"/>
                    <a:pt x="1515248" y="2097246"/>
                    <a:pt x="1482654" y="2016069"/>
                  </a:cubicBezTo>
                  <a:cubicBezTo>
                    <a:pt x="1373410" y="1758374"/>
                    <a:pt x="1136150" y="1582072"/>
                    <a:pt x="906983" y="1411474"/>
                  </a:cubicBezTo>
                  <a:cubicBezTo>
                    <a:pt x="621346" y="1200152"/>
                    <a:pt x="326612" y="980362"/>
                    <a:pt x="280053" y="601926"/>
                  </a:cubicBezTo>
                  <a:cubicBezTo>
                    <a:pt x="277357" y="580179"/>
                    <a:pt x="275237" y="557713"/>
                    <a:pt x="274349" y="534767"/>
                  </a:cubicBezTo>
                  <a:cubicBezTo>
                    <a:pt x="268182" y="387800"/>
                    <a:pt x="301253" y="240792"/>
                    <a:pt x="371691" y="97745"/>
                  </a:cubicBezTo>
                  <a:close/>
                  <a:moveTo>
                    <a:pt x="280370" y="0"/>
                  </a:moveTo>
                  <a:lnTo>
                    <a:pt x="317619" y="0"/>
                  </a:lnTo>
                  <a:lnTo>
                    <a:pt x="302494" y="23596"/>
                  </a:lnTo>
                  <a:cubicBezTo>
                    <a:pt x="219182" y="169185"/>
                    <a:pt x="163512" y="338427"/>
                    <a:pt x="171975" y="526273"/>
                  </a:cubicBezTo>
                  <a:cubicBezTo>
                    <a:pt x="189512" y="948578"/>
                    <a:pt x="495989" y="1174980"/>
                    <a:pt x="820241" y="1415153"/>
                  </a:cubicBezTo>
                  <a:cubicBezTo>
                    <a:pt x="1064941" y="1596929"/>
                    <a:pt x="1318340" y="1784050"/>
                    <a:pt x="1436027" y="2063437"/>
                  </a:cubicBezTo>
                  <a:cubicBezTo>
                    <a:pt x="1470639" y="2150057"/>
                    <a:pt x="1500456" y="2238498"/>
                    <a:pt x="1525267" y="2328396"/>
                  </a:cubicBezTo>
                  <a:cubicBezTo>
                    <a:pt x="1555603" y="2443307"/>
                    <a:pt x="1596531" y="2555173"/>
                    <a:pt x="1647454" y="2662611"/>
                  </a:cubicBezTo>
                  <a:cubicBezTo>
                    <a:pt x="1754379" y="2870565"/>
                    <a:pt x="1961927" y="2996264"/>
                    <a:pt x="2201938" y="3011910"/>
                  </a:cubicBezTo>
                  <a:lnTo>
                    <a:pt x="2219555" y="3011697"/>
                  </a:lnTo>
                  <a:lnTo>
                    <a:pt x="2219555" y="3044578"/>
                  </a:lnTo>
                  <a:lnTo>
                    <a:pt x="2197128" y="3044844"/>
                  </a:lnTo>
                  <a:cubicBezTo>
                    <a:pt x="1947064" y="3028412"/>
                    <a:pt x="1729935" y="2896866"/>
                    <a:pt x="1618858" y="2678615"/>
                  </a:cubicBezTo>
                  <a:cubicBezTo>
                    <a:pt x="1567025" y="2569307"/>
                    <a:pt x="1525337" y="2455498"/>
                    <a:pt x="1494355" y="2338600"/>
                  </a:cubicBezTo>
                  <a:cubicBezTo>
                    <a:pt x="1469779" y="2249897"/>
                    <a:pt x="1440434" y="2162578"/>
                    <a:pt x="1406486" y="2077003"/>
                  </a:cubicBezTo>
                  <a:cubicBezTo>
                    <a:pt x="1292419" y="1806128"/>
                    <a:pt x="1042861" y="1621419"/>
                    <a:pt x="801756" y="1442698"/>
                  </a:cubicBezTo>
                  <a:cubicBezTo>
                    <a:pt x="502690" y="1221502"/>
                    <a:pt x="194005" y="993167"/>
                    <a:pt x="145527" y="598989"/>
                  </a:cubicBezTo>
                  <a:cubicBezTo>
                    <a:pt x="142702" y="575984"/>
                    <a:pt x="140799" y="552508"/>
                    <a:pt x="140042" y="528275"/>
                  </a:cubicBezTo>
                  <a:cubicBezTo>
                    <a:pt x="132849" y="374376"/>
                    <a:pt x="167084" y="220502"/>
                    <a:pt x="240680" y="70745"/>
                  </a:cubicBezTo>
                  <a:close/>
                  <a:moveTo>
                    <a:pt x="131197" y="0"/>
                  </a:moveTo>
                  <a:lnTo>
                    <a:pt x="169210" y="0"/>
                  </a:lnTo>
                  <a:lnTo>
                    <a:pt x="112706" y="113147"/>
                  </a:lnTo>
                  <a:cubicBezTo>
                    <a:pt x="60002" y="236432"/>
                    <a:pt x="28978" y="372885"/>
                    <a:pt x="35771" y="520295"/>
                  </a:cubicBezTo>
                  <a:cubicBezTo>
                    <a:pt x="54501" y="960406"/>
                    <a:pt x="374442" y="1196666"/>
                    <a:pt x="713153" y="1446874"/>
                  </a:cubicBezTo>
                  <a:cubicBezTo>
                    <a:pt x="970006" y="1636156"/>
                    <a:pt x="1235413" y="1832042"/>
                    <a:pt x="1357724" y="2125258"/>
                  </a:cubicBezTo>
                  <a:cubicBezTo>
                    <a:pt x="1394007" y="2216180"/>
                    <a:pt x="1425073" y="2309087"/>
                    <a:pt x="1450839" y="2403505"/>
                  </a:cubicBezTo>
                  <a:cubicBezTo>
                    <a:pt x="1482267" y="2523428"/>
                    <a:pt x="1524536" y="2640259"/>
                    <a:pt x="1577123" y="2752576"/>
                  </a:cubicBezTo>
                  <a:lnTo>
                    <a:pt x="1577005" y="2751630"/>
                  </a:lnTo>
                  <a:cubicBezTo>
                    <a:pt x="1688043" y="2969651"/>
                    <a:pt x="1904392" y="3102129"/>
                    <a:pt x="2154226" y="3119297"/>
                  </a:cubicBezTo>
                  <a:lnTo>
                    <a:pt x="2219555" y="3118701"/>
                  </a:lnTo>
                  <a:lnTo>
                    <a:pt x="2219555" y="3152155"/>
                  </a:lnTo>
                  <a:lnTo>
                    <a:pt x="2149871" y="3152848"/>
                  </a:lnTo>
                  <a:cubicBezTo>
                    <a:pt x="1889468" y="3135003"/>
                    <a:pt x="1662964" y="2996032"/>
                    <a:pt x="1545875" y="2767952"/>
                  </a:cubicBezTo>
                  <a:cubicBezTo>
                    <a:pt x="1492374" y="2653758"/>
                    <a:pt x="1449306" y="2535003"/>
                    <a:pt x="1417272" y="2413080"/>
                  </a:cubicBezTo>
                  <a:cubicBezTo>
                    <a:pt x="1391940" y="2319896"/>
                    <a:pt x="1361313" y="2228231"/>
                    <a:pt x="1325580" y="2138500"/>
                  </a:cubicBezTo>
                  <a:cubicBezTo>
                    <a:pt x="1206600" y="1854158"/>
                    <a:pt x="945087" y="1660988"/>
                    <a:pt x="692039" y="1474135"/>
                  </a:cubicBezTo>
                  <a:cubicBezTo>
                    <a:pt x="379911" y="1243667"/>
                    <a:pt x="57333" y="1004264"/>
                    <a:pt x="6919" y="594304"/>
                  </a:cubicBezTo>
                  <a:cubicBezTo>
                    <a:pt x="4020" y="570743"/>
                    <a:pt x="2023" y="546674"/>
                    <a:pt x="909" y="522060"/>
                  </a:cubicBezTo>
                  <a:cubicBezTo>
                    <a:pt x="-6313" y="361268"/>
                    <a:pt x="29569" y="200465"/>
                    <a:pt x="106519" y="43970"/>
                  </a:cubicBezTo>
                  <a:close/>
                </a:path>
              </a:pathLst>
            </a:custGeom>
            <a:solidFill>
              <a:schemeClr val="accent4">
                <a:alpha val="30000"/>
              </a:schemeClr>
            </a:solidFill>
            <a:ln w="185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12" name="Title 1">
            <a:extLst>
              <a:ext uri="{FF2B5EF4-FFF2-40B4-BE49-F238E27FC236}">
                <a16:creationId xmlns:a16="http://schemas.microsoft.com/office/drawing/2014/main" id="{004579B2-DC16-7774-123B-FF98FF355017}"/>
              </a:ext>
            </a:extLst>
          </p:cNvPr>
          <p:cNvSpPr>
            <a:spLocks noGrp="1"/>
          </p:cNvSpPr>
          <p:nvPr>
            <p:ph type="title" hasCustomPrompt="1"/>
          </p:nvPr>
        </p:nvSpPr>
        <p:spPr>
          <a:xfrm>
            <a:off x="594360" y="557784"/>
            <a:ext cx="5650992" cy="1307592"/>
          </a:xfrm>
        </p:spPr>
        <p:txBody>
          <a:bodyPr anchor="t">
            <a:noAutofit/>
          </a:bodyPr>
          <a:lstStyle>
            <a:lvl1pPr algn="l">
              <a:lnSpc>
                <a:spcPct val="75000"/>
              </a:lnSpc>
              <a:defRPr sz="5400" b="0" cap="all" spc="100" baseline="0">
                <a:solidFill>
                  <a:schemeClr val="accent1"/>
                </a:solidFill>
                <a:effectLst/>
              </a:defRPr>
            </a:lvl1pPr>
          </a:lstStyle>
          <a:p>
            <a:r>
              <a:rPr lang="en-US" noProof="0" dirty="0"/>
              <a:t>SLIDE TITLE</a:t>
            </a:r>
          </a:p>
        </p:txBody>
      </p:sp>
      <p:sp>
        <p:nvSpPr>
          <p:cNvPr id="14" name="Text Placeholder 457">
            <a:extLst>
              <a:ext uri="{FF2B5EF4-FFF2-40B4-BE49-F238E27FC236}">
                <a16:creationId xmlns:a16="http://schemas.microsoft.com/office/drawing/2014/main" id="{6D88C539-D962-6282-7A76-EB38301A7BA8}"/>
              </a:ext>
            </a:extLst>
          </p:cNvPr>
          <p:cNvSpPr>
            <a:spLocks noGrp="1"/>
          </p:cNvSpPr>
          <p:nvPr>
            <p:ph type="body" sz="quarter" idx="21"/>
          </p:nvPr>
        </p:nvSpPr>
        <p:spPr>
          <a:xfrm>
            <a:off x="1261872" y="1920240"/>
            <a:ext cx="4837176" cy="2157984"/>
          </a:xfrm>
        </p:spPr>
        <p:txBody>
          <a:bodyPr lIns="91440" tIns="45720" rIns="91440" bIns="45720" anchor="b"/>
          <a:lstStyle>
            <a:lvl1pPr marL="0" indent="0" algn="r">
              <a:lnSpc>
                <a:spcPct val="90000"/>
              </a:lnSpc>
              <a:spcBef>
                <a:spcPts val="0"/>
              </a:spcBef>
              <a:buNone/>
              <a:defRPr sz="2800" b="1" cap="all" spc="50" baseline="0">
                <a:solidFill>
                  <a:schemeClr val="tx2">
                    <a:lumMod val="60000"/>
                    <a:lumOff val="40000"/>
                  </a:schemeClr>
                </a:solidFill>
                <a:latin typeface="Univers LT Std 55" panose="020B0603020202020204"/>
              </a:defRPr>
            </a:lvl1pPr>
          </a:lstStyle>
          <a:p>
            <a:pPr lvl="0"/>
            <a:r>
              <a:rPr lang="en-US" dirty="0"/>
              <a:t>Click to edit Master text styles</a:t>
            </a:r>
          </a:p>
        </p:txBody>
      </p:sp>
      <p:sp>
        <p:nvSpPr>
          <p:cNvPr id="2" name="Text Placeholder 457">
            <a:extLst>
              <a:ext uri="{FF2B5EF4-FFF2-40B4-BE49-F238E27FC236}">
                <a16:creationId xmlns:a16="http://schemas.microsoft.com/office/drawing/2014/main" id="{DF96158E-9018-0AB9-B654-41D97BA69BEF}"/>
              </a:ext>
            </a:extLst>
          </p:cNvPr>
          <p:cNvSpPr>
            <a:spLocks noGrp="1"/>
          </p:cNvSpPr>
          <p:nvPr>
            <p:ph type="body" sz="quarter" idx="20"/>
          </p:nvPr>
        </p:nvSpPr>
        <p:spPr>
          <a:xfrm>
            <a:off x="1911096" y="4142232"/>
            <a:ext cx="4187952" cy="274320"/>
          </a:xfrm>
        </p:spPr>
        <p:txBody>
          <a:bodyPr lIns="91440" tIns="45720" rIns="91440" bIns="45720"/>
          <a:lstStyle>
            <a:lvl1pPr marL="0" indent="0" algn="r">
              <a:lnSpc>
                <a:spcPct val="100000"/>
              </a:lnSpc>
              <a:spcBef>
                <a:spcPts val="0"/>
              </a:spcBef>
              <a:buNone/>
              <a:defRPr sz="1200" cap="all" spc="0" baseline="0">
                <a:solidFill>
                  <a:schemeClr val="accent4"/>
                </a:solidFill>
                <a:latin typeface="+mj-lt"/>
              </a:defRPr>
            </a:lvl1pPr>
          </a:lstStyle>
          <a:p>
            <a:pPr lvl="0"/>
            <a:r>
              <a:rPr lang="en-US" dirty="0"/>
              <a:t>Click to edit Master text styles</a:t>
            </a:r>
          </a:p>
        </p:txBody>
      </p:sp>
      <p:sp>
        <p:nvSpPr>
          <p:cNvPr id="15" name="Picture Placeholder 14">
            <a:extLst>
              <a:ext uri="{FF2B5EF4-FFF2-40B4-BE49-F238E27FC236}">
                <a16:creationId xmlns:a16="http://schemas.microsoft.com/office/drawing/2014/main" id="{B4BABCCB-BC19-4874-8D9F-CDA882F3F7AE}"/>
              </a:ext>
            </a:extLst>
          </p:cNvPr>
          <p:cNvSpPr>
            <a:spLocks noGrp="1"/>
          </p:cNvSpPr>
          <p:nvPr>
            <p:ph type="pic" sz="quarter" idx="13"/>
          </p:nvPr>
        </p:nvSpPr>
        <p:spPr>
          <a:xfrm>
            <a:off x="6967728" y="557784"/>
            <a:ext cx="4407408" cy="5650992"/>
          </a:xfrm>
          <a:solidFill>
            <a:schemeClr val="tx1"/>
          </a:solidFill>
          <a:ln w="44450" cap="sq">
            <a:noFill/>
            <a:miter lim="800000"/>
          </a:ln>
        </p:spPr>
        <p:txBody>
          <a:bodyPr anchor="ctr" anchorCtr="0">
            <a:normAutofit/>
          </a:bodyPr>
          <a:lstStyle>
            <a:lvl1pPr marL="0" indent="0" algn="ctr">
              <a:buNone/>
              <a:defRPr sz="1400">
                <a:solidFill>
                  <a:schemeClr val="accent2"/>
                </a:solidFill>
              </a:defRPr>
            </a:lvl1pPr>
          </a:lstStyle>
          <a:p>
            <a:r>
              <a:rPr lang="en-US" noProof="0" dirty="0"/>
              <a:t>Click icon to add picture</a:t>
            </a:r>
          </a:p>
        </p:txBody>
      </p:sp>
      <p:grpSp>
        <p:nvGrpSpPr>
          <p:cNvPr id="199" name="Group 198">
            <a:extLst>
              <a:ext uri="{FF2B5EF4-FFF2-40B4-BE49-F238E27FC236}">
                <a16:creationId xmlns:a16="http://schemas.microsoft.com/office/drawing/2014/main" id="{4E39A2BE-BB42-587D-5D77-6B6B33B7BCFE}"/>
              </a:ext>
            </a:extLst>
          </p:cNvPr>
          <p:cNvGrpSpPr/>
          <p:nvPr userDrawn="1"/>
        </p:nvGrpSpPr>
        <p:grpSpPr>
          <a:xfrm>
            <a:off x="1" y="4202284"/>
            <a:ext cx="3942963" cy="2655716"/>
            <a:chOff x="1" y="4202284"/>
            <a:chExt cx="3942963" cy="2655716"/>
          </a:xfrm>
        </p:grpSpPr>
        <p:sp>
          <p:nvSpPr>
            <p:cNvPr id="196" name="Freeform: Shape 195">
              <a:extLst>
                <a:ext uri="{FF2B5EF4-FFF2-40B4-BE49-F238E27FC236}">
                  <a16:creationId xmlns:a16="http://schemas.microsoft.com/office/drawing/2014/main" id="{F3A08B5E-E17D-5A20-5B76-CF801122AEFD}"/>
                </a:ext>
              </a:extLst>
            </p:cNvPr>
            <p:cNvSpPr/>
            <p:nvPr userDrawn="1"/>
          </p:nvSpPr>
          <p:spPr>
            <a:xfrm>
              <a:off x="1" y="4202284"/>
              <a:ext cx="3942963" cy="2655716"/>
            </a:xfrm>
            <a:custGeom>
              <a:avLst/>
              <a:gdLst>
                <a:gd name="connsiteX0" fmla="*/ 792532 w 3942963"/>
                <a:gd name="connsiteY0" fmla="*/ 2636447 h 2655716"/>
                <a:gd name="connsiteX1" fmla="*/ 830616 w 3942963"/>
                <a:gd name="connsiteY1" fmla="*/ 2645818 h 2655716"/>
                <a:gd name="connsiteX2" fmla="*/ 851446 w 3942963"/>
                <a:gd name="connsiteY2" fmla="*/ 2655716 h 2655716"/>
                <a:gd name="connsiteX3" fmla="*/ 725138 w 3942963"/>
                <a:gd name="connsiteY3" fmla="*/ 2655716 h 2655716"/>
                <a:gd name="connsiteX4" fmla="*/ 752548 w 3942963"/>
                <a:gd name="connsiteY4" fmla="*/ 2641060 h 2655716"/>
                <a:gd name="connsiteX5" fmla="*/ 792532 w 3942963"/>
                <a:gd name="connsiteY5" fmla="*/ 2636447 h 2655716"/>
                <a:gd name="connsiteX6" fmla="*/ 793154 w 3942963"/>
                <a:gd name="connsiteY6" fmla="*/ 2529303 h 2655716"/>
                <a:gd name="connsiteX7" fmla="*/ 884576 w 3942963"/>
                <a:gd name="connsiteY7" fmla="*/ 2565867 h 2655716"/>
                <a:gd name="connsiteX8" fmla="*/ 964704 w 3942963"/>
                <a:gd name="connsiteY8" fmla="*/ 2576472 h 2655716"/>
                <a:gd name="connsiteX9" fmla="*/ 1085729 w 3942963"/>
                <a:gd name="connsiteY9" fmla="*/ 2610874 h 2655716"/>
                <a:gd name="connsiteX10" fmla="*/ 1106992 w 3942963"/>
                <a:gd name="connsiteY10" fmla="*/ 2645072 h 2655716"/>
                <a:gd name="connsiteX11" fmla="*/ 1114314 w 3942963"/>
                <a:gd name="connsiteY11" fmla="*/ 2655716 h 2655716"/>
                <a:gd name="connsiteX12" fmla="*/ 1074035 w 3942963"/>
                <a:gd name="connsiteY12" fmla="*/ 2655716 h 2655716"/>
                <a:gd name="connsiteX13" fmla="*/ 1058823 w 3942963"/>
                <a:gd name="connsiteY13" fmla="*/ 2630182 h 2655716"/>
                <a:gd name="connsiteX14" fmla="*/ 964319 w 3942963"/>
                <a:gd name="connsiteY14" fmla="*/ 2607278 h 2655716"/>
                <a:gd name="connsiteX15" fmla="*/ 865900 w 3942963"/>
                <a:gd name="connsiteY15" fmla="*/ 2591865 h 2655716"/>
                <a:gd name="connsiteX16" fmla="*/ 790013 w 3942963"/>
                <a:gd name="connsiteY16" fmla="*/ 2559980 h 2655716"/>
                <a:gd name="connsiteX17" fmla="*/ 711450 w 3942963"/>
                <a:gd name="connsiteY17" fmla="*/ 2586556 h 2655716"/>
                <a:gd name="connsiteX18" fmla="*/ 660956 w 3942963"/>
                <a:gd name="connsiteY18" fmla="*/ 2633722 h 2655716"/>
                <a:gd name="connsiteX19" fmla="*/ 638284 w 3942963"/>
                <a:gd name="connsiteY19" fmla="*/ 2655716 h 2655716"/>
                <a:gd name="connsiteX20" fmla="*/ 585393 w 3942963"/>
                <a:gd name="connsiteY20" fmla="*/ 2655716 h 2655716"/>
                <a:gd name="connsiteX21" fmla="*/ 603607 w 3942963"/>
                <a:gd name="connsiteY21" fmla="*/ 2643664 h 2655716"/>
                <a:gd name="connsiteX22" fmla="*/ 634662 w 3942963"/>
                <a:gd name="connsiteY22" fmla="*/ 2613623 h 2655716"/>
                <a:gd name="connsiteX23" fmla="*/ 692682 w 3942963"/>
                <a:gd name="connsiteY23" fmla="*/ 2562292 h 2655716"/>
                <a:gd name="connsiteX24" fmla="*/ 793154 w 3942963"/>
                <a:gd name="connsiteY24" fmla="*/ 2529303 h 2655716"/>
                <a:gd name="connsiteX25" fmla="*/ 774193 w 3942963"/>
                <a:gd name="connsiteY25" fmla="*/ 2416810 h 2655716"/>
                <a:gd name="connsiteX26" fmla="*/ 900335 w 3942963"/>
                <a:gd name="connsiteY26" fmla="*/ 2462425 h 2655716"/>
                <a:gd name="connsiteX27" fmla="*/ 995398 w 3942963"/>
                <a:gd name="connsiteY27" fmla="*/ 2476664 h 2655716"/>
                <a:gd name="connsiteX28" fmla="*/ 1134377 w 3942963"/>
                <a:gd name="connsiteY28" fmla="*/ 2518439 h 2655716"/>
                <a:gd name="connsiteX29" fmla="*/ 1158073 w 3942963"/>
                <a:gd name="connsiteY29" fmla="*/ 2559372 h 2655716"/>
                <a:gd name="connsiteX30" fmla="*/ 1184585 w 3942963"/>
                <a:gd name="connsiteY30" fmla="*/ 2599639 h 2655716"/>
                <a:gd name="connsiteX31" fmla="*/ 1245108 w 3942963"/>
                <a:gd name="connsiteY31" fmla="*/ 2612996 h 2655716"/>
                <a:gd name="connsiteX32" fmla="*/ 1300413 w 3942963"/>
                <a:gd name="connsiteY32" fmla="*/ 2620586 h 2655716"/>
                <a:gd name="connsiteX33" fmla="*/ 1334458 w 3942963"/>
                <a:gd name="connsiteY33" fmla="*/ 2635092 h 2655716"/>
                <a:gd name="connsiteX34" fmla="*/ 1360119 w 3942963"/>
                <a:gd name="connsiteY34" fmla="*/ 2655716 h 2655716"/>
                <a:gd name="connsiteX35" fmla="*/ 1299926 w 3942963"/>
                <a:gd name="connsiteY35" fmla="*/ 2655716 h 2655716"/>
                <a:gd name="connsiteX36" fmla="*/ 1290567 w 3942963"/>
                <a:gd name="connsiteY36" fmla="*/ 2650315 h 2655716"/>
                <a:gd name="connsiteX37" fmla="*/ 1243496 w 3942963"/>
                <a:gd name="connsiteY37" fmla="*/ 2644277 h 2655716"/>
                <a:gd name="connsiteX38" fmla="*/ 1164806 w 3942963"/>
                <a:gd name="connsiteY38" fmla="*/ 2624511 h 2655716"/>
                <a:gd name="connsiteX39" fmla="*/ 1126045 w 3942963"/>
                <a:gd name="connsiteY39" fmla="*/ 2571005 h 2655716"/>
                <a:gd name="connsiteX40" fmla="*/ 1107523 w 3942963"/>
                <a:gd name="connsiteY40" fmla="*/ 2538086 h 2655716"/>
                <a:gd name="connsiteX41" fmla="*/ 995114 w 3942963"/>
                <a:gd name="connsiteY41" fmla="*/ 2508377 h 2655716"/>
                <a:gd name="connsiteX42" fmla="*/ 881581 w 3942963"/>
                <a:gd name="connsiteY42" fmla="*/ 2490367 h 2655716"/>
                <a:gd name="connsiteX43" fmla="*/ 791619 w 3942963"/>
                <a:gd name="connsiteY43" fmla="*/ 2450248 h 2655716"/>
                <a:gd name="connsiteX44" fmla="*/ 698300 w 3942963"/>
                <a:gd name="connsiteY44" fmla="*/ 2480898 h 2655716"/>
                <a:gd name="connsiteX45" fmla="*/ 635880 w 3942963"/>
                <a:gd name="connsiteY45" fmla="*/ 2538535 h 2655716"/>
                <a:gd name="connsiteX46" fmla="*/ 597647 w 3942963"/>
                <a:gd name="connsiteY46" fmla="*/ 2575261 h 2655716"/>
                <a:gd name="connsiteX47" fmla="*/ 535051 w 3942963"/>
                <a:gd name="connsiteY47" fmla="*/ 2622981 h 2655716"/>
                <a:gd name="connsiteX48" fmla="*/ 477557 w 3942963"/>
                <a:gd name="connsiteY48" fmla="*/ 2655716 h 2655716"/>
                <a:gd name="connsiteX49" fmla="*/ 398343 w 3942963"/>
                <a:gd name="connsiteY49" fmla="*/ 2655716 h 2655716"/>
                <a:gd name="connsiteX50" fmla="*/ 451569 w 3942963"/>
                <a:gd name="connsiteY50" fmla="*/ 2632889 h 2655716"/>
                <a:gd name="connsiteX51" fmla="*/ 576581 w 3942963"/>
                <a:gd name="connsiteY51" fmla="*/ 2550650 h 2655716"/>
                <a:gd name="connsiteX52" fmla="*/ 612964 w 3942963"/>
                <a:gd name="connsiteY52" fmla="*/ 2514146 h 2655716"/>
                <a:gd name="connsiteX53" fmla="*/ 678702 w 3942963"/>
                <a:gd name="connsiteY53" fmla="*/ 2454838 h 2655716"/>
                <a:gd name="connsiteX54" fmla="*/ 774193 w 3942963"/>
                <a:gd name="connsiteY54" fmla="*/ 2416810 h 2655716"/>
                <a:gd name="connsiteX55" fmla="*/ 763690 w 3942963"/>
                <a:gd name="connsiteY55" fmla="*/ 2303879 h 2655716"/>
                <a:gd name="connsiteX56" fmla="*/ 913939 w 3942963"/>
                <a:gd name="connsiteY56" fmla="*/ 2358299 h 2655716"/>
                <a:gd name="connsiteX57" fmla="*/ 1024314 w 3942963"/>
                <a:gd name="connsiteY57" fmla="*/ 2376724 h 2655716"/>
                <a:gd name="connsiteX58" fmla="*/ 1181542 w 3942963"/>
                <a:gd name="connsiteY58" fmla="*/ 2425554 h 2655716"/>
                <a:gd name="connsiteX59" fmla="*/ 1207640 w 3942963"/>
                <a:gd name="connsiteY59" fmla="*/ 2472918 h 2655716"/>
                <a:gd name="connsiteX60" fmla="*/ 1238338 w 3942963"/>
                <a:gd name="connsiteY60" fmla="*/ 2521019 h 2655716"/>
                <a:gd name="connsiteX61" fmla="*/ 1308556 w 3942963"/>
                <a:gd name="connsiteY61" fmla="*/ 2537344 h 2655716"/>
                <a:gd name="connsiteX62" fmla="*/ 1371429 w 3942963"/>
                <a:gd name="connsiteY62" fmla="*/ 2546251 h 2655716"/>
                <a:gd name="connsiteX63" fmla="*/ 1442194 w 3942963"/>
                <a:gd name="connsiteY63" fmla="*/ 2589723 h 2655716"/>
                <a:gd name="connsiteX64" fmla="*/ 1465921 w 3942963"/>
                <a:gd name="connsiteY64" fmla="*/ 2624241 h 2655716"/>
                <a:gd name="connsiteX65" fmla="*/ 1476464 w 3942963"/>
                <a:gd name="connsiteY65" fmla="*/ 2655716 h 2655716"/>
                <a:gd name="connsiteX66" fmla="*/ 1436223 w 3942963"/>
                <a:gd name="connsiteY66" fmla="*/ 2655716 h 2655716"/>
                <a:gd name="connsiteX67" fmla="*/ 1431112 w 3942963"/>
                <a:gd name="connsiteY67" fmla="*/ 2641267 h 2655716"/>
                <a:gd name="connsiteX68" fmla="*/ 1412429 w 3942963"/>
                <a:gd name="connsiteY68" fmla="*/ 2614896 h 2655716"/>
                <a:gd name="connsiteX69" fmla="*/ 1357467 w 3942963"/>
                <a:gd name="connsiteY69" fmla="*/ 2581882 h 2655716"/>
                <a:gd name="connsiteX70" fmla="*/ 1303190 w 3942963"/>
                <a:gd name="connsiteY70" fmla="*/ 2574815 h 2655716"/>
                <a:gd name="connsiteX71" fmla="*/ 1214088 w 3942963"/>
                <a:gd name="connsiteY71" fmla="*/ 2551503 h 2655716"/>
                <a:gd name="connsiteX72" fmla="*/ 1174294 w 3942963"/>
                <a:gd name="connsiteY72" fmla="*/ 2489525 h 2655716"/>
                <a:gd name="connsiteX73" fmla="*/ 1153040 w 3942963"/>
                <a:gd name="connsiteY73" fmla="*/ 2450189 h 2655716"/>
                <a:gd name="connsiteX74" fmla="*/ 1022761 w 3942963"/>
                <a:gd name="connsiteY74" fmla="*/ 2413750 h 2655716"/>
                <a:gd name="connsiteX75" fmla="*/ 893818 w 3942963"/>
                <a:gd name="connsiteY75" fmla="*/ 2390871 h 2655716"/>
                <a:gd name="connsiteX76" fmla="*/ 789818 w 3942963"/>
                <a:gd name="connsiteY76" fmla="*/ 2342187 h 2655716"/>
                <a:gd name="connsiteX77" fmla="*/ 681399 w 3942963"/>
                <a:gd name="connsiteY77" fmla="*/ 2377341 h 2655716"/>
                <a:gd name="connsiteX78" fmla="*/ 611123 w 3942963"/>
                <a:gd name="connsiteY78" fmla="*/ 2441384 h 2655716"/>
                <a:gd name="connsiteX79" fmla="*/ 567433 w 3942963"/>
                <a:gd name="connsiteY79" fmla="*/ 2483903 h 2655716"/>
                <a:gd name="connsiteX80" fmla="*/ 250712 w 3942963"/>
                <a:gd name="connsiteY80" fmla="*/ 2652851 h 2655716"/>
                <a:gd name="connsiteX81" fmla="*/ 243393 w 3942963"/>
                <a:gd name="connsiteY81" fmla="*/ 2655716 h 2655716"/>
                <a:gd name="connsiteX82" fmla="*/ 147443 w 3942963"/>
                <a:gd name="connsiteY82" fmla="*/ 2655716 h 2655716"/>
                <a:gd name="connsiteX83" fmla="*/ 184974 w 3942963"/>
                <a:gd name="connsiteY83" fmla="*/ 2638861 h 2655716"/>
                <a:gd name="connsiteX84" fmla="*/ 240243 w 3942963"/>
                <a:gd name="connsiteY84" fmla="*/ 2617343 h 2655716"/>
                <a:gd name="connsiteX85" fmla="*/ 546471 w 3942963"/>
                <a:gd name="connsiteY85" fmla="*/ 2454794 h 2655716"/>
                <a:gd name="connsiteX86" fmla="*/ 588398 w 3942963"/>
                <a:gd name="connsiteY86" fmla="*/ 2413770 h 2655716"/>
                <a:gd name="connsiteX87" fmla="*/ 663132 w 3942963"/>
                <a:gd name="connsiteY87" fmla="*/ 2346301 h 2655716"/>
                <a:gd name="connsiteX88" fmla="*/ 763690 w 3942963"/>
                <a:gd name="connsiteY88" fmla="*/ 2303879 h 2655716"/>
                <a:gd name="connsiteX89" fmla="*/ 767893 w 3942963"/>
                <a:gd name="connsiteY89" fmla="*/ 2195756 h 2655716"/>
                <a:gd name="connsiteX90" fmla="*/ 928371 w 3942963"/>
                <a:gd name="connsiteY90" fmla="*/ 2259513 h 2655716"/>
                <a:gd name="connsiteX91" fmla="*/ 1051486 w 3942963"/>
                <a:gd name="connsiteY91" fmla="*/ 2282134 h 2655716"/>
                <a:gd name="connsiteX92" fmla="*/ 1226635 w 3942963"/>
                <a:gd name="connsiteY92" fmla="*/ 2338033 h 2655716"/>
                <a:gd name="connsiteX93" fmla="*/ 1255529 w 3942963"/>
                <a:gd name="connsiteY93" fmla="*/ 2392421 h 2655716"/>
                <a:gd name="connsiteX94" fmla="*/ 1290088 w 3942963"/>
                <a:gd name="connsiteY94" fmla="*/ 2448368 h 2655716"/>
                <a:gd name="connsiteX95" fmla="*/ 1370313 w 3942963"/>
                <a:gd name="connsiteY95" fmla="*/ 2467608 h 2655716"/>
                <a:gd name="connsiteX96" fmla="*/ 1440749 w 3942963"/>
                <a:gd name="connsiteY96" fmla="*/ 2477834 h 2655716"/>
                <a:gd name="connsiteX97" fmla="*/ 1519201 w 3942963"/>
                <a:gd name="connsiteY97" fmla="*/ 2526838 h 2655716"/>
                <a:gd name="connsiteX98" fmla="*/ 1559614 w 3942963"/>
                <a:gd name="connsiteY98" fmla="*/ 2609798 h 2655716"/>
                <a:gd name="connsiteX99" fmla="*/ 1559648 w 3942963"/>
                <a:gd name="connsiteY99" fmla="*/ 2655716 h 2655716"/>
                <a:gd name="connsiteX100" fmla="*/ 1528070 w 3942963"/>
                <a:gd name="connsiteY100" fmla="*/ 2655716 h 2655716"/>
                <a:gd name="connsiteX101" fmla="*/ 1528405 w 3942963"/>
                <a:gd name="connsiteY101" fmla="*/ 2612372 h 2655716"/>
                <a:gd name="connsiteX102" fmla="*/ 1495442 w 3942963"/>
                <a:gd name="connsiteY102" fmla="*/ 2546690 h 2655716"/>
                <a:gd name="connsiteX103" fmla="*/ 1432590 w 3942963"/>
                <a:gd name="connsiteY103" fmla="*/ 2508281 h 2655716"/>
                <a:gd name="connsiteX104" fmla="*/ 1371061 w 3942963"/>
                <a:gd name="connsiteY104" fmla="*/ 2499844 h 2655716"/>
                <a:gd name="connsiteX105" fmla="*/ 1271329 w 3942963"/>
                <a:gd name="connsiteY105" fmla="*/ 2473723 h 2655716"/>
                <a:gd name="connsiteX106" fmla="*/ 1226034 w 3942963"/>
                <a:gd name="connsiteY106" fmla="*/ 2403745 h 2655716"/>
                <a:gd name="connsiteX107" fmla="*/ 1202347 w 3942963"/>
                <a:gd name="connsiteY107" fmla="*/ 2357674 h 2655716"/>
                <a:gd name="connsiteX108" fmla="*/ 1054215 w 3942963"/>
                <a:gd name="connsiteY108" fmla="*/ 2314770 h 2655716"/>
                <a:gd name="connsiteX109" fmla="*/ 909648 w 3942963"/>
                <a:gd name="connsiteY109" fmla="*/ 2287759 h 2655716"/>
                <a:gd name="connsiteX110" fmla="*/ 763381 w 3942963"/>
                <a:gd name="connsiteY110" fmla="*/ 2229643 h 2655716"/>
                <a:gd name="connsiteX111" fmla="*/ 668139 w 3942963"/>
                <a:gd name="connsiteY111" fmla="*/ 2270460 h 2655716"/>
                <a:gd name="connsiteX112" fmla="*/ 589375 w 3942963"/>
                <a:gd name="connsiteY112" fmla="*/ 2344155 h 2655716"/>
                <a:gd name="connsiteX113" fmla="*/ 540574 w 3942963"/>
                <a:gd name="connsiteY113" fmla="*/ 2392130 h 2655716"/>
                <a:gd name="connsiteX114" fmla="*/ 181347 w 3942963"/>
                <a:gd name="connsiteY114" fmla="*/ 2581692 h 2655716"/>
                <a:gd name="connsiteX115" fmla="*/ 119836 w 3942963"/>
                <a:gd name="connsiteY115" fmla="*/ 2604646 h 2655716"/>
                <a:gd name="connsiteX116" fmla="*/ 26778 w 3942963"/>
                <a:gd name="connsiteY116" fmla="*/ 2646321 h 2655716"/>
                <a:gd name="connsiteX117" fmla="*/ 10178 w 3942963"/>
                <a:gd name="connsiteY117" fmla="*/ 2655716 h 2655716"/>
                <a:gd name="connsiteX118" fmla="*/ 0 w 3942963"/>
                <a:gd name="connsiteY118" fmla="*/ 2655716 h 2655716"/>
                <a:gd name="connsiteX119" fmla="*/ 0 w 3942963"/>
                <a:gd name="connsiteY119" fmla="*/ 2620008 h 2655716"/>
                <a:gd name="connsiteX120" fmla="*/ 27062 w 3942963"/>
                <a:gd name="connsiteY120" fmla="*/ 2605366 h 2655716"/>
                <a:gd name="connsiteX121" fmla="*/ 107530 w 3942963"/>
                <a:gd name="connsiteY121" fmla="*/ 2569986 h 2655716"/>
                <a:gd name="connsiteX122" fmla="*/ 168996 w 3942963"/>
                <a:gd name="connsiteY122" fmla="*/ 2546736 h 2655716"/>
                <a:gd name="connsiteX123" fmla="*/ 517191 w 3942963"/>
                <a:gd name="connsiteY123" fmla="*/ 2364276 h 2655716"/>
                <a:gd name="connsiteX124" fmla="*/ 564878 w 3942963"/>
                <a:gd name="connsiteY124" fmla="*/ 2317725 h 2655716"/>
                <a:gd name="connsiteX125" fmla="*/ 648108 w 3942963"/>
                <a:gd name="connsiteY125" fmla="*/ 2243465 h 2655716"/>
                <a:gd name="connsiteX126" fmla="*/ 767893 w 3942963"/>
                <a:gd name="connsiteY126" fmla="*/ 2195756 h 2655716"/>
                <a:gd name="connsiteX127" fmla="*/ 763388 w 3942963"/>
                <a:gd name="connsiteY127" fmla="*/ 2086512 h 2655716"/>
                <a:gd name="connsiteX128" fmla="*/ 939902 w 3942963"/>
                <a:gd name="connsiteY128" fmla="*/ 2158890 h 2655716"/>
                <a:gd name="connsiteX129" fmla="*/ 1080668 w 3942963"/>
                <a:gd name="connsiteY129" fmla="*/ 2183797 h 2655716"/>
                <a:gd name="connsiteX130" fmla="*/ 1273790 w 3942963"/>
                <a:gd name="connsiteY130" fmla="*/ 2247106 h 2655716"/>
                <a:gd name="connsiteX131" fmla="*/ 1304998 w 3942963"/>
                <a:gd name="connsiteY131" fmla="*/ 2307285 h 2655716"/>
                <a:gd name="connsiteX132" fmla="*/ 1344991 w 3942963"/>
                <a:gd name="connsiteY132" fmla="*/ 2370853 h 2655716"/>
                <a:gd name="connsiteX133" fmla="*/ 1435071 w 3942963"/>
                <a:gd name="connsiteY133" fmla="*/ 2391759 h 2655716"/>
                <a:gd name="connsiteX134" fmla="*/ 1512764 w 3942963"/>
                <a:gd name="connsiteY134" fmla="*/ 2403354 h 2655716"/>
                <a:gd name="connsiteX135" fmla="*/ 1599312 w 3942963"/>
                <a:gd name="connsiteY135" fmla="*/ 2458701 h 2655716"/>
                <a:gd name="connsiteX136" fmla="*/ 1643542 w 3942963"/>
                <a:gd name="connsiteY136" fmla="*/ 2551119 h 2655716"/>
                <a:gd name="connsiteX137" fmla="*/ 1642665 w 3942963"/>
                <a:gd name="connsiteY137" fmla="*/ 2606645 h 2655716"/>
                <a:gd name="connsiteX138" fmla="*/ 1641041 w 3942963"/>
                <a:gd name="connsiteY138" fmla="*/ 2648443 h 2655716"/>
                <a:gd name="connsiteX139" fmla="*/ 1642284 w 3942963"/>
                <a:gd name="connsiteY139" fmla="*/ 2655716 h 2655716"/>
                <a:gd name="connsiteX140" fmla="*/ 1607052 w 3942963"/>
                <a:gd name="connsiteY140" fmla="*/ 2655716 h 2655716"/>
                <a:gd name="connsiteX141" fmla="*/ 1606225 w 3942963"/>
                <a:gd name="connsiteY141" fmla="*/ 2650493 h 2655716"/>
                <a:gd name="connsiteX142" fmla="*/ 1607645 w 3942963"/>
                <a:gd name="connsiteY142" fmla="*/ 2604530 h 2655716"/>
                <a:gd name="connsiteX143" fmla="*/ 1608324 w 3942963"/>
                <a:gd name="connsiteY143" fmla="*/ 2555140 h 2655716"/>
                <a:gd name="connsiteX144" fmla="*/ 1572326 w 3942963"/>
                <a:gd name="connsiteY144" fmla="*/ 2481590 h 2655716"/>
                <a:gd name="connsiteX145" fmla="*/ 1502842 w 3942963"/>
                <a:gd name="connsiteY145" fmla="*/ 2437843 h 2655716"/>
                <a:gd name="connsiteX146" fmla="*/ 1434075 w 3942963"/>
                <a:gd name="connsiteY146" fmla="*/ 2428073 h 2655716"/>
                <a:gd name="connsiteX147" fmla="*/ 1324287 w 3942963"/>
                <a:gd name="connsiteY147" fmla="*/ 2398697 h 2655716"/>
                <a:gd name="connsiteX148" fmla="*/ 1275100 w 3942963"/>
                <a:gd name="connsiteY148" fmla="*/ 2320569 h 2655716"/>
                <a:gd name="connsiteX149" fmla="*/ 1248703 w 3942963"/>
                <a:gd name="connsiteY149" fmla="*/ 2268116 h 2655716"/>
                <a:gd name="connsiteX150" fmla="*/ 1081682 w 3942963"/>
                <a:gd name="connsiteY150" fmla="*/ 2218227 h 2655716"/>
                <a:gd name="connsiteX151" fmla="*/ 921835 w 3942963"/>
                <a:gd name="connsiteY151" fmla="*/ 2187332 h 2655716"/>
                <a:gd name="connsiteX152" fmla="*/ 758362 w 3942963"/>
                <a:gd name="connsiteY152" fmla="*/ 2121378 h 2655716"/>
                <a:gd name="connsiteX153" fmla="*/ 651552 w 3942963"/>
                <a:gd name="connsiteY153" fmla="*/ 2166212 h 2655716"/>
                <a:gd name="connsiteX154" fmla="*/ 564921 w 3942963"/>
                <a:gd name="connsiteY154" fmla="*/ 2246680 h 2655716"/>
                <a:gd name="connsiteX155" fmla="*/ 510378 w 3942963"/>
                <a:gd name="connsiteY155" fmla="*/ 2300128 h 2655716"/>
                <a:gd name="connsiteX156" fmla="*/ 108872 w 3942963"/>
                <a:gd name="connsiteY156" fmla="*/ 2509611 h 2655716"/>
                <a:gd name="connsiteX157" fmla="*/ 43375 w 3942963"/>
                <a:gd name="connsiteY157" fmla="*/ 2534363 h 2655716"/>
                <a:gd name="connsiteX158" fmla="*/ 0 w 3942963"/>
                <a:gd name="connsiteY158" fmla="*/ 2553395 h 2655716"/>
                <a:gd name="connsiteX159" fmla="*/ 0 w 3942963"/>
                <a:gd name="connsiteY159" fmla="*/ 2515085 h 2655716"/>
                <a:gd name="connsiteX160" fmla="*/ 29176 w 3942963"/>
                <a:gd name="connsiteY160" fmla="*/ 2502487 h 2655716"/>
                <a:gd name="connsiteX161" fmla="*/ 95285 w 3942963"/>
                <a:gd name="connsiteY161" fmla="*/ 2477680 h 2655716"/>
                <a:gd name="connsiteX162" fmla="*/ 485352 w 3942963"/>
                <a:gd name="connsiteY162" fmla="*/ 2274715 h 2655716"/>
                <a:gd name="connsiteX163" fmla="*/ 538170 w 3942963"/>
                <a:gd name="connsiteY163" fmla="*/ 2222746 h 2655716"/>
                <a:gd name="connsiteX164" fmla="*/ 630464 w 3942963"/>
                <a:gd name="connsiteY164" fmla="*/ 2138704 h 2655716"/>
                <a:gd name="connsiteX165" fmla="*/ 763388 w 3942963"/>
                <a:gd name="connsiteY165" fmla="*/ 2086512 h 2655716"/>
                <a:gd name="connsiteX166" fmla="*/ 761486 w 3942963"/>
                <a:gd name="connsiteY166" fmla="*/ 1975593 h 2655716"/>
                <a:gd name="connsiteX167" fmla="*/ 955615 w 3942963"/>
                <a:gd name="connsiteY167" fmla="*/ 2056740 h 2655716"/>
                <a:gd name="connsiteX168" fmla="*/ 1111663 w 3942963"/>
                <a:gd name="connsiteY168" fmla="*/ 2085530 h 2655716"/>
                <a:gd name="connsiteX169" fmla="*/ 1322668 w 3942963"/>
                <a:gd name="connsiteY169" fmla="*/ 2155609 h 2655716"/>
                <a:gd name="connsiteX170" fmla="*/ 1356313 w 3942963"/>
                <a:gd name="connsiteY170" fmla="*/ 2222521 h 2655716"/>
                <a:gd name="connsiteX171" fmla="*/ 1400170 w 3942963"/>
                <a:gd name="connsiteY171" fmla="*/ 2296526 h 2655716"/>
                <a:gd name="connsiteX172" fmla="*/ 1499787 w 3942963"/>
                <a:gd name="connsiteY172" fmla="*/ 2321700 h 2655716"/>
                <a:gd name="connsiteX173" fmla="*/ 1584994 w 3942963"/>
                <a:gd name="connsiteY173" fmla="*/ 2334272 h 2655716"/>
                <a:gd name="connsiteX174" fmla="*/ 1679859 w 3942963"/>
                <a:gd name="connsiteY174" fmla="*/ 2394998 h 2655716"/>
                <a:gd name="connsiteX175" fmla="*/ 1726947 w 3942963"/>
                <a:gd name="connsiteY175" fmla="*/ 2496998 h 2655716"/>
                <a:gd name="connsiteX176" fmla="*/ 1725127 w 3942963"/>
                <a:gd name="connsiteY176" fmla="*/ 2558050 h 2655716"/>
                <a:gd name="connsiteX177" fmla="*/ 1723110 w 3942963"/>
                <a:gd name="connsiteY177" fmla="*/ 2604402 h 2655716"/>
                <a:gd name="connsiteX178" fmla="*/ 1730061 w 3942963"/>
                <a:gd name="connsiteY178" fmla="*/ 2650244 h 2655716"/>
                <a:gd name="connsiteX179" fmla="*/ 1732160 w 3942963"/>
                <a:gd name="connsiteY179" fmla="*/ 2655716 h 2655716"/>
                <a:gd name="connsiteX180" fmla="*/ 1699525 w 3942963"/>
                <a:gd name="connsiteY180" fmla="*/ 2655716 h 2655716"/>
                <a:gd name="connsiteX181" fmla="*/ 1692172 w 3942963"/>
                <a:gd name="connsiteY181" fmla="*/ 2606612 h 2655716"/>
                <a:gd name="connsiteX182" fmla="*/ 1694318 w 3942963"/>
                <a:gd name="connsiteY182" fmla="*/ 2556079 h 2655716"/>
                <a:gd name="connsiteX183" fmla="*/ 1695884 w 3942963"/>
                <a:gd name="connsiteY183" fmla="*/ 2500825 h 2655716"/>
                <a:gd name="connsiteX184" fmla="*/ 1695535 w 3942963"/>
                <a:gd name="connsiteY184" fmla="*/ 2497987 h 2655716"/>
                <a:gd name="connsiteX185" fmla="*/ 1654895 w 3942963"/>
                <a:gd name="connsiteY185" fmla="*/ 2415814 h 2655716"/>
                <a:gd name="connsiteX186" fmla="*/ 1576820 w 3942963"/>
                <a:gd name="connsiteY186" fmla="*/ 2367271 h 2655716"/>
                <a:gd name="connsiteX187" fmla="*/ 1500801 w 3942963"/>
                <a:gd name="connsiteY187" fmla="*/ 2356130 h 2655716"/>
                <a:gd name="connsiteX188" fmla="*/ 1380972 w 3942963"/>
                <a:gd name="connsiteY188" fmla="*/ 2323537 h 2655716"/>
                <a:gd name="connsiteX189" fmla="*/ 1327876 w 3942963"/>
                <a:gd name="connsiteY189" fmla="*/ 2237221 h 2655716"/>
                <a:gd name="connsiteX190" fmla="*/ 1298794 w 3942963"/>
                <a:gd name="connsiteY190" fmla="*/ 2178693 h 2655716"/>
                <a:gd name="connsiteX191" fmla="*/ 1114821 w 3942963"/>
                <a:gd name="connsiteY191" fmla="*/ 2121649 h 2655716"/>
                <a:gd name="connsiteX192" fmla="*/ 939730 w 3942963"/>
                <a:gd name="connsiteY192" fmla="*/ 2087172 h 2655716"/>
                <a:gd name="connsiteX193" fmla="*/ 758391 w 3942963"/>
                <a:gd name="connsiteY193" fmla="*/ 2011612 h 2655716"/>
                <a:gd name="connsiteX194" fmla="*/ 639991 w 3942963"/>
                <a:gd name="connsiteY194" fmla="*/ 2062001 h 2655716"/>
                <a:gd name="connsiteX195" fmla="*/ 543432 w 3942963"/>
                <a:gd name="connsiteY195" fmla="*/ 2150698 h 2655716"/>
                <a:gd name="connsiteX196" fmla="*/ 483776 w 3942963"/>
                <a:gd name="connsiteY196" fmla="*/ 2209599 h 2655716"/>
                <a:gd name="connsiteX197" fmla="*/ 40376 w 3942963"/>
                <a:gd name="connsiteY197" fmla="*/ 2439643 h 2655716"/>
                <a:gd name="connsiteX198" fmla="*/ 0 w 3942963"/>
                <a:gd name="connsiteY198" fmla="*/ 2454456 h 2655716"/>
                <a:gd name="connsiteX199" fmla="*/ 0 w 3942963"/>
                <a:gd name="connsiteY199" fmla="*/ 2414920 h 2655716"/>
                <a:gd name="connsiteX200" fmla="*/ 26180 w 3942963"/>
                <a:gd name="connsiteY200" fmla="*/ 2405220 h 2655716"/>
                <a:gd name="connsiteX201" fmla="*/ 458504 w 3942963"/>
                <a:gd name="connsiteY201" fmla="*/ 2181983 h 2655716"/>
                <a:gd name="connsiteX202" fmla="*/ 515803 w 3942963"/>
                <a:gd name="connsiteY202" fmla="*/ 2124669 h 2655716"/>
                <a:gd name="connsiteX203" fmla="*/ 616692 w 3942963"/>
                <a:gd name="connsiteY203" fmla="*/ 2032199 h 2655716"/>
                <a:gd name="connsiteX204" fmla="*/ 761486 w 3942963"/>
                <a:gd name="connsiteY204" fmla="*/ 1975593 h 2655716"/>
                <a:gd name="connsiteX205" fmla="*/ 757757 w 3942963"/>
                <a:gd name="connsiteY205" fmla="*/ 1864131 h 2655716"/>
                <a:gd name="connsiteX206" fmla="*/ 968774 w 3942963"/>
                <a:gd name="connsiteY206" fmla="*/ 1953955 h 2655716"/>
                <a:gd name="connsiteX207" fmla="*/ 1140064 w 3942963"/>
                <a:gd name="connsiteY207" fmla="*/ 1986328 h 2655716"/>
                <a:gd name="connsiteX208" fmla="*/ 1369023 w 3942963"/>
                <a:gd name="connsiteY208" fmla="*/ 2063778 h 2655716"/>
                <a:gd name="connsiteX209" fmla="*/ 1405431 w 3942963"/>
                <a:gd name="connsiteY209" fmla="*/ 2137411 h 2655716"/>
                <a:gd name="connsiteX210" fmla="*/ 1451951 w 3942963"/>
                <a:gd name="connsiteY210" fmla="*/ 2217455 h 2655716"/>
                <a:gd name="connsiteX211" fmla="*/ 1562539 w 3942963"/>
                <a:gd name="connsiteY211" fmla="*/ 2245460 h 2655716"/>
                <a:gd name="connsiteX212" fmla="*/ 1655017 w 3942963"/>
                <a:gd name="connsiteY212" fmla="*/ 2259668 h 2655716"/>
                <a:gd name="connsiteX213" fmla="*/ 1756384 w 3942963"/>
                <a:gd name="connsiteY213" fmla="*/ 2324520 h 2655716"/>
                <a:gd name="connsiteX214" fmla="*/ 1807925 w 3942963"/>
                <a:gd name="connsiteY214" fmla="*/ 2432914 h 2655716"/>
                <a:gd name="connsiteX215" fmla="*/ 1808588 w 3942963"/>
                <a:gd name="connsiteY215" fmla="*/ 2438287 h 2655716"/>
                <a:gd name="connsiteX216" fmla="*/ 1806552 w 3942963"/>
                <a:gd name="connsiteY216" fmla="*/ 2505437 h 2655716"/>
                <a:gd name="connsiteX217" fmla="*/ 1804166 w 3942963"/>
                <a:gd name="connsiteY217" fmla="*/ 2556640 h 2655716"/>
                <a:gd name="connsiteX218" fmla="*/ 1829087 w 3942963"/>
                <a:gd name="connsiteY218" fmla="*/ 2653351 h 2655716"/>
                <a:gd name="connsiteX219" fmla="*/ 1830837 w 3942963"/>
                <a:gd name="connsiteY219" fmla="*/ 2655716 h 2655716"/>
                <a:gd name="connsiteX220" fmla="*/ 1793865 w 3942963"/>
                <a:gd name="connsiteY220" fmla="*/ 2655716 h 2655716"/>
                <a:gd name="connsiteX221" fmla="*/ 1778829 w 3942963"/>
                <a:gd name="connsiteY221" fmla="*/ 2614924 h 2655716"/>
                <a:gd name="connsiteX222" fmla="*/ 1770900 w 3942963"/>
                <a:gd name="connsiteY222" fmla="*/ 2558190 h 2655716"/>
                <a:gd name="connsiteX223" fmla="*/ 1773696 w 3942963"/>
                <a:gd name="connsiteY223" fmla="*/ 2502458 h 2655716"/>
                <a:gd name="connsiteX224" fmla="*/ 1775548 w 3942963"/>
                <a:gd name="connsiteY224" fmla="*/ 2441710 h 2655716"/>
                <a:gd name="connsiteX225" fmla="*/ 1775001 w 3942963"/>
                <a:gd name="connsiteY225" fmla="*/ 2437283 h 2655716"/>
                <a:gd name="connsiteX226" fmla="*/ 1730577 w 3942963"/>
                <a:gd name="connsiteY226" fmla="*/ 2346863 h 2655716"/>
                <a:gd name="connsiteX227" fmla="*/ 1644998 w 3942963"/>
                <a:gd name="connsiteY227" fmla="*/ 2293248 h 2655716"/>
                <a:gd name="connsiteX228" fmla="*/ 1561771 w 3942963"/>
                <a:gd name="connsiteY228" fmla="*/ 2281078 h 2655716"/>
                <a:gd name="connsiteX229" fmla="*/ 1431558 w 3942963"/>
                <a:gd name="connsiteY229" fmla="*/ 2245244 h 2655716"/>
                <a:gd name="connsiteX230" fmla="*/ 1373949 w 3942963"/>
                <a:gd name="connsiteY230" fmla="*/ 2150882 h 2655716"/>
                <a:gd name="connsiteX231" fmla="*/ 1342154 w 3942963"/>
                <a:gd name="connsiteY231" fmla="*/ 2085977 h 2655716"/>
                <a:gd name="connsiteX232" fmla="*/ 1141245 w 3942963"/>
                <a:gd name="connsiteY232" fmla="*/ 2022044 h 2655716"/>
                <a:gd name="connsiteX233" fmla="*/ 950838 w 3942963"/>
                <a:gd name="connsiteY233" fmla="*/ 1983382 h 2655716"/>
                <a:gd name="connsiteX234" fmla="*/ 752182 w 3942963"/>
                <a:gd name="connsiteY234" fmla="*/ 1899197 h 2655716"/>
                <a:gd name="connsiteX235" fmla="*/ 622301 w 3942963"/>
                <a:gd name="connsiteY235" fmla="*/ 1954355 h 2655716"/>
                <a:gd name="connsiteX236" fmla="*/ 517085 w 3942963"/>
                <a:gd name="connsiteY236" fmla="*/ 2051190 h 2655716"/>
                <a:gd name="connsiteX237" fmla="*/ 451651 w 3942963"/>
                <a:gd name="connsiteY237" fmla="*/ 2115581 h 2655716"/>
                <a:gd name="connsiteX238" fmla="*/ 95131 w 3942963"/>
                <a:gd name="connsiteY238" fmla="*/ 2319580 h 2655716"/>
                <a:gd name="connsiteX239" fmla="*/ 0 w 3942963"/>
                <a:gd name="connsiteY239" fmla="*/ 2354922 h 2655716"/>
                <a:gd name="connsiteX240" fmla="*/ 0 w 3942963"/>
                <a:gd name="connsiteY240" fmla="*/ 2315097 h 2655716"/>
                <a:gd name="connsiteX241" fmla="*/ 79426 w 3942963"/>
                <a:gd name="connsiteY241" fmla="*/ 2285586 h 2655716"/>
                <a:gd name="connsiteX242" fmla="*/ 427191 w 3942963"/>
                <a:gd name="connsiteY242" fmla="*/ 2089134 h 2655716"/>
                <a:gd name="connsiteX243" fmla="*/ 490862 w 3942963"/>
                <a:gd name="connsiteY243" fmla="*/ 2026239 h 2655716"/>
                <a:gd name="connsiteX244" fmla="*/ 600707 w 3942963"/>
                <a:gd name="connsiteY244" fmla="*/ 1925309 h 2655716"/>
                <a:gd name="connsiteX245" fmla="*/ 757757 w 3942963"/>
                <a:gd name="connsiteY245" fmla="*/ 1864131 h 2655716"/>
                <a:gd name="connsiteX246" fmla="*/ 756933 w 3942963"/>
                <a:gd name="connsiteY246" fmla="*/ 1755830 h 2655716"/>
                <a:gd name="connsiteX247" fmla="*/ 985919 w 3942963"/>
                <a:gd name="connsiteY247" fmla="*/ 1855188 h 2655716"/>
                <a:gd name="connsiteX248" fmla="*/ 1172161 w 3942963"/>
                <a:gd name="connsiteY248" fmla="*/ 1891459 h 2655716"/>
                <a:gd name="connsiteX249" fmla="*/ 1419320 w 3942963"/>
                <a:gd name="connsiteY249" fmla="*/ 1975623 h 2655716"/>
                <a:gd name="connsiteX250" fmla="*/ 1458162 w 3942963"/>
                <a:gd name="connsiteY250" fmla="*/ 2055992 h 2655716"/>
                <a:gd name="connsiteX251" fmla="*/ 1508871 w 3942963"/>
                <a:gd name="connsiteY251" fmla="*/ 2143866 h 2655716"/>
                <a:gd name="connsiteX252" fmla="*/ 1629516 w 3942963"/>
                <a:gd name="connsiteY252" fmla="*/ 2175129 h 2655716"/>
                <a:gd name="connsiteX253" fmla="*/ 1727935 w 3942963"/>
                <a:gd name="connsiteY253" fmla="*/ 2190541 h 2655716"/>
                <a:gd name="connsiteX254" fmla="*/ 1838658 w 3942963"/>
                <a:gd name="connsiteY254" fmla="*/ 2262835 h 2655716"/>
                <a:gd name="connsiteX255" fmla="*/ 1892879 w 3942963"/>
                <a:gd name="connsiteY255" fmla="*/ 2383122 h 2655716"/>
                <a:gd name="connsiteX256" fmla="*/ 1890262 w 3942963"/>
                <a:gd name="connsiteY256" fmla="*/ 2456083 h 2655716"/>
                <a:gd name="connsiteX257" fmla="*/ 1886878 w 3942963"/>
                <a:gd name="connsiteY257" fmla="*/ 2512219 h 2655716"/>
                <a:gd name="connsiteX258" fmla="*/ 1914201 w 3942963"/>
                <a:gd name="connsiteY258" fmla="*/ 2618815 h 2655716"/>
                <a:gd name="connsiteX259" fmla="*/ 1937189 w 3942963"/>
                <a:gd name="connsiteY259" fmla="*/ 2655716 h 2655716"/>
                <a:gd name="connsiteX260" fmla="*/ 1897685 w 3942963"/>
                <a:gd name="connsiteY260" fmla="*/ 2655716 h 2655716"/>
                <a:gd name="connsiteX261" fmla="*/ 1882623 w 3942963"/>
                <a:gd name="connsiteY261" fmla="*/ 2630724 h 2655716"/>
                <a:gd name="connsiteX262" fmla="*/ 1853850 w 3942963"/>
                <a:gd name="connsiteY262" fmla="*/ 2513095 h 2655716"/>
                <a:gd name="connsiteX263" fmla="*/ 1857046 w 3942963"/>
                <a:gd name="connsiteY263" fmla="*/ 2452816 h 2655716"/>
                <a:gd name="connsiteX264" fmla="*/ 1859443 w 3942963"/>
                <a:gd name="connsiteY264" fmla="*/ 2385955 h 2655716"/>
                <a:gd name="connsiteX265" fmla="*/ 1858776 w 3942963"/>
                <a:gd name="connsiteY265" fmla="*/ 2380582 h 2655716"/>
                <a:gd name="connsiteX266" fmla="*/ 1810516 w 3942963"/>
                <a:gd name="connsiteY266" fmla="*/ 2281533 h 2655716"/>
                <a:gd name="connsiteX267" fmla="*/ 1717077 w 3942963"/>
                <a:gd name="connsiteY267" fmla="*/ 2222602 h 2655716"/>
                <a:gd name="connsiteX268" fmla="*/ 1626616 w 3942963"/>
                <a:gd name="connsiteY268" fmla="*/ 2209095 h 2655716"/>
                <a:gd name="connsiteX269" fmla="*/ 1486397 w 3942963"/>
                <a:gd name="connsiteY269" fmla="*/ 2170349 h 2655716"/>
                <a:gd name="connsiteX270" fmla="*/ 1425185 w 3942963"/>
                <a:gd name="connsiteY270" fmla="*/ 2067745 h 2655716"/>
                <a:gd name="connsiteX271" fmla="*/ 1390957 w 3942963"/>
                <a:gd name="connsiteY271" fmla="*/ 1996104 h 2655716"/>
                <a:gd name="connsiteX272" fmla="*/ 1171392 w 3942963"/>
                <a:gd name="connsiteY272" fmla="*/ 1927076 h 2655716"/>
                <a:gd name="connsiteX273" fmla="*/ 965757 w 3942963"/>
                <a:gd name="connsiteY273" fmla="*/ 1884869 h 2655716"/>
                <a:gd name="connsiteX274" fmla="*/ 749076 w 3942963"/>
                <a:gd name="connsiteY274" fmla="*/ 1791609 h 2655716"/>
                <a:gd name="connsiteX275" fmla="*/ 607766 w 3942963"/>
                <a:gd name="connsiteY275" fmla="*/ 1851792 h 2655716"/>
                <a:gd name="connsiteX276" fmla="*/ 491995 w 3942963"/>
                <a:gd name="connsiteY276" fmla="*/ 1956961 h 2655716"/>
                <a:gd name="connsiteX277" fmla="*/ 421155 w 3942963"/>
                <a:gd name="connsiteY277" fmla="*/ 2026855 h 2655716"/>
                <a:gd name="connsiteX278" fmla="*/ 30820 w 3942963"/>
                <a:gd name="connsiteY278" fmla="*/ 2247234 h 2655716"/>
                <a:gd name="connsiteX279" fmla="*/ 0 w 3942963"/>
                <a:gd name="connsiteY279" fmla="*/ 2258558 h 2655716"/>
                <a:gd name="connsiteX280" fmla="*/ 0 w 3942963"/>
                <a:gd name="connsiteY280" fmla="*/ 2222909 h 2655716"/>
                <a:gd name="connsiteX281" fmla="*/ 19621 w 3942963"/>
                <a:gd name="connsiteY281" fmla="*/ 2215722 h 2655716"/>
                <a:gd name="connsiteX282" fmla="*/ 400963 w 3942963"/>
                <a:gd name="connsiteY282" fmla="*/ 2001477 h 2655716"/>
                <a:gd name="connsiteX283" fmla="*/ 470098 w 3942963"/>
                <a:gd name="connsiteY283" fmla="*/ 1933101 h 2655716"/>
                <a:gd name="connsiteX284" fmla="*/ 588398 w 3942963"/>
                <a:gd name="connsiteY284" fmla="*/ 1822488 h 2655716"/>
                <a:gd name="connsiteX285" fmla="*/ 756933 w 3942963"/>
                <a:gd name="connsiteY285" fmla="*/ 1755830 h 2655716"/>
                <a:gd name="connsiteX286" fmla="*/ 751847 w 3942963"/>
                <a:gd name="connsiteY286" fmla="*/ 1647748 h 2655716"/>
                <a:gd name="connsiteX287" fmla="*/ 997486 w 3942963"/>
                <a:gd name="connsiteY287" fmla="*/ 1756092 h 2655716"/>
                <a:gd name="connsiteX288" fmla="*/ 1198907 w 3942963"/>
                <a:gd name="connsiteY288" fmla="*/ 1795340 h 2655716"/>
                <a:gd name="connsiteX289" fmla="*/ 1464020 w 3942963"/>
                <a:gd name="connsiteY289" fmla="*/ 1886877 h 2655716"/>
                <a:gd name="connsiteX290" fmla="*/ 1506854 w 3942963"/>
                <a:gd name="connsiteY290" fmla="*/ 1973487 h 2655716"/>
                <a:gd name="connsiteX291" fmla="*/ 1561421 w 3942963"/>
                <a:gd name="connsiteY291" fmla="*/ 2069211 h 2655716"/>
                <a:gd name="connsiteX292" fmla="*/ 1692073 w 3942963"/>
                <a:gd name="connsiteY292" fmla="*/ 2103387 h 2655716"/>
                <a:gd name="connsiteX293" fmla="*/ 1799320 w 3942963"/>
                <a:gd name="connsiteY293" fmla="*/ 2119943 h 2655716"/>
                <a:gd name="connsiteX294" fmla="*/ 1918211 w 3942963"/>
                <a:gd name="connsiteY294" fmla="*/ 2198047 h 2655716"/>
                <a:gd name="connsiteX295" fmla="*/ 1975780 w 3942963"/>
                <a:gd name="connsiteY295" fmla="*/ 2327735 h 2655716"/>
                <a:gd name="connsiteX296" fmla="*/ 1972620 w 3942963"/>
                <a:gd name="connsiteY296" fmla="*/ 2406584 h 2655716"/>
                <a:gd name="connsiteX297" fmla="*/ 1968817 w 3942963"/>
                <a:gd name="connsiteY297" fmla="*/ 2467234 h 2655716"/>
                <a:gd name="connsiteX298" fmla="*/ 2028375 w 3942963"/>
                <a:gd name="connsiteY298" fmla="*/ 2632900 h 2655716"/>
                <a:gd name="connsiteX299" fmla="*/ 2048067 w 3942963"/>
                <a:gd name="connsiteY299" fmla="*/ 2655716 h 2655716"/>
                <a:gd name="connsiteX300" fmla="*/ 2002106 w 3942963"/>
                <a:gd name="connsiteY300" fmla="*/ 2655716 h 2655716"/>
                <a:gd name="connsiteX301" fmla="*/ 1996806 w 3942963"/>
                <a:gd name="connsiteY301" fmla="*/ 2649389 h 2655716"/>
                <a:gd name="connsiteX302" fmla="*/ 1934151 w 3942963"/>
                <a:gd name="connsiteY302" fmla="*/ 2467956 h 2655716"/>
                <a:gd name="connsiteX303" fmla="*/ 1938125 w 3942963"/>
                <a:gd name="connsiteY303" fmla="*/ 2403454 h 2655716"/>
                <a:gd name="connsiteX304" fmla="*/ 1941393 w 3942963"/>
                <a:gd name="connsiteY304" fmla="*/ 2330691 h 2655716"/>
                <a:gd name="connsiteX305" fmla="*/ 1940578 w 3942963"/>
                <a:gd name="connsiteY305" fmla="*/ 2324069 h 2655716"/>
                <a:gd name="connsiteX306" fmla="*/ 1888909 w 3942963"/>
                <a:gd name="connsiteY306" fmla="*/ 2215781 h 2655716"/>
                <a:gd name="connsiteX307" fmla="*/ 1787674 w 3942963"/>
                <a:gd name="connsiteY307" fmla="*/ 2150822 h 2655716"/>
                <a:gd name="connsiteX308" fmla="*/ 1689369 w 3942963"/>
                <a:gd name="connsiteY308" fmla="*/ 2136355 h 2655716"/>
                <a:gd name="connsiteX309" fmla="*/ 1538784 w 3942963"/>
                <a:gd name="connsiteY309" fmla="*/ 2094406 h 2655716"/>
                <a:gd name="connsiteX310" fmla="*/ 1473710 w 3942963"/>
                <a:gd name="connsiteY310" fmla="*/ 1983956 h 2655716"/>
                <a:gd name="connsiteX311" fmla="*/ 1438699 w 3942963"/>
                <a:gd name="connsiteY311" fmla="*/ 1905995 h 2655716"/>
                <a:gd name="connsiteX312" fmla="*/ 1200723 w 3942963"/>
                <a:gd name="connsiteY312" fmla="*/ 1828399 h 2655716"/>
                <a:gd name="connsiteX313" fmla="*/ 979842 w 3942963"/>
                <a:gd name="connsiteY313" fmla="*/ 1782612 h 2655716"/>
                <a:gd name="connsiteX314" fmla="*/ 747203 w 3942963"/>
                <a:gd name="connsiteY314" fmla="*/ 1680845 h 2655716"/>
                <a:gd name="connsiteX315" fmla="*/ 593034 w 3942963"/>
                <a:gd name="connsiteY315" fmla="*/ 1745413 h 2655716"/>
                <a:gd name="connsiteX316" fmla="*/ 470213 w 3942963"/>
                <a:gd name="connsiteY316" fmla="*/ 1858478 h 2655716"/>
                <a:gd name="connsiteX317" fmla="*/ 393917 w 3942963"/>
                <a:gd name="connsiteY317" fmla="*/ 1934167 h 2655716"/>
                <a:gd name="connsiteX318" fmla="*/ 122647 w 3942963"/>
                <a:gd name="connsiteY318" fmla="*/ 2107737 h 2655716"/>
                <a:gd name="connsiteX319" fmla="*/ 0 w 3942963"/>
                <a:gd name="connsiteY319" fmla="*/ 2159303 h 2655716"/>
                <a:gd name="connsiteX320" fmla="*/ 0 w 3942963"/>
                <a:gd name="connsiteY320" fmla="*/ 2122495 h 2655716"/>
                <a:gd name="connsiteX321" fmla="*/ 104157 w 3942963"/>
                <a:gd name="connsiteY321" fmla="*/ 2078915 h 2655716"/>
                <a:gd name="connsiteX322" fmla="*/ 368714 w 3942963"/>
                <a:gd name="connsiteY322" fmla="*/ 1909746 h 2655716"/>
                <a:gd name="connsiteX323" fmla="*/ 443663 w 3942963"/>
                <a:gd name="connsiteY323" fmla="*/ 1836452 h 2655716"/>
                <a:gd name="connsiteX324" fmla="*/ 570529 w 3942963"/>
                <a:gd name="connsiteY324" fmla="*/ 1719377 h 2655716"/>
                <a:gd name="connsiteX325" fmla="*/ 751847 w 3942963"/>
                <a:gd name="connsiteY325" fmla="*/ 1647748 h 2655716"/>
                <a:gd name="connsiteX326" fmla="*/ 750356 w 3942963"/>
                <a:gd name="connsiteY326" fmla="*/ 1537570 h 2655716"/>
                <a:gd name="connsiteX327" fmla="*/ 1012969 w 3942963"/>
                <a:gd name="connsiteY327" fmla="*/ 1654322 h 2655716"/>
                <a:gd name="connsiteX328" fmla="*/ 1229703 w 3942963"/>
                <a:gd name="connsiteY328" fmla="*/ 1697757 h 2655716"/>
                <a:gd name="connsiteX329" fmla="*/ 1512752 w 3942963"/>
                <a:gd name="connsiteY329" fmla="*/ 1796401 h 2655716"/>
                <a:gd name="connsiteX330" fmla="*/ 1556431 w 3942963"/>
                <a:gd name="connsiteY330" fmla="*/ 1889936 h 2655716"/>
                <a:gd name="connsiteX331" fmla="*/ 1614895 w 3942963"/>
                <a:gd name="connsiteY331" fmla="*/ 1993810 h 2655716"/>
                <a:gd name="connsiteX332" fmla="*/ 1755552 w 3942963"/>
                <a:gd name="connsiteY332" fmla="*/ 2030901 h 2655716"/>
                <a:gd name="connsiteX333" fmla="*/ 1870362 w 3942963"/>
                <a:gd name="connsiteY333" fmla="*/ 2048774 h 2655716"/>
                <a:gd name="connsiteX334" fmla="*/ 1997555 w 3942963"/>
                <a:gd name="connsiteY334" fmla="*/ 2132445 h 2655716"/>
                <a:gd name="connsiteX335" fmla="*/ 2058635 w 3942963"/>
                <a:gd name="connsiteY335" fmla="*/ 2271461 h 2655716"/>
                <a:gd name="connsiteX336" fmla="*/ 2054894 w 3942963"/>
                <a:gd name="connsiteY336" fmla="*/ 2356122 h 2655716"/>
                <a:gd name="connsiteX337" fmla="*/ 2050611 w 3942963"/>
                <a:gd name="connsiteY337" fmla="*/ 2420675 h 2655716"/>
                <a:gd name="connsiteX338" fmla="*/ 2157006 w 3942963"/>
                <a:gd name="connsiteY338" fmla="*/ 2649629 h 2655716"/>
                <a:gd name="connsiteX339" fmla="*/ 2164168 w 3942963"/>
                <a:gd name="connsiteY339" fmla="*/ 2655716 h 2655716"/>
                <a:gd name="connsiteX340" fmla="*/ 2115980 w 3942963"/>
                <a:gd name="connsiteY340" fmla="*/ 2655716 h 2655716"/>
                <a:gd name="connsiteX341" fmla="*/ 2082838 w 3942963"/>
                <a:gd name="connsiteY341" fmla="*/ 2616225 h 2655716"/>
                <a:gd name="connsiteX342" fmla="*/ 2015962 w 3942963"/>
                <a:gd name="connsiteY342" fmla="*/ 2421434 h 2655716"/>
                <a:gd name="connsiteX343" fmla="*/ 2020531 w 3942963"/>
                <a:gd name="connsiteY343" fmla="*/ 2351386 h 2655716"/>
                <a:gd name="connsiteX344" fmla="*/ 2024101 w 3942963"/>
                <a:gd name="connsiteY344" fmla="*/ 2273167 h 2655716"/>
                <a:gd name="connsiteX345" fmla="*/ 2023119 w 3942963"/>
                <a:gd name="connsiteY345" fmla="*/ 2265259 h 2655716"/>
                <a:gd name="connsiteX346" fmla="*/ 1967447 w 3942963"/>
                <a:gd name="connsiteY346" fmla="*/ 2149824 h 2655716"/>
                <a:gd name="connsiteX347" fmla="*/ 1859438 w 3942963"/>
                <a:gd name="connsiteY347" fmla="*/ 2080230 h 2655716"/>
                <a:gd name="connsiteX348" fmla="*/ 1753898 w 3942963"/>
                <a:gd name="connsiteY348" fmla="*/ 2064429 h 2655716"/>
                <a:gd name="connsiteX349" fmla="*/ 1593369 w 3942963"/>
                <a:gd name="connsiteY349" fmla="*/ 2020171 h 2655716"/>
                <a:gd name="connsiteX350" fmla="*/ 1524599 w 3942963"/>
                <a:gd name="connsiteY350" fmla="*/ 1900571 h 2655716"/>
                <a:gd name="connsiteX351" fmla="*/ 1484893 w 3942963"/>
                <a:gd name="connsiteY351" fmla="*/ 1815830 h 2655716"/>
                <a:gd name="connsiteX352" fmla="*/ 1229306 w 3942963"/>
                <a:gd name="connsiteY352" fmla="*/ 1731112 h 2655716"/>
                <a:gd name="connsiteX353" fmla="*/ 993147 w 3942963"/>
                <a:gd name="connsiteY353" fmla="*/ 1681439 h 2655716"/>
                <a:gd name="connsiteX354" fmla="*/ 742949 w 3942963"/>
                <a:gd name="connsiteY354" fmla="*/ 1571430 h 2655716"/>
                <a:gd name="connsiteX355" fmla="*/ 576885 w 3942963"/>
                <a:gd name="connsiteY355" fmla="*/ 1640188 h 2655716"/>
                <a:gd name="connsiteX356" fmla="*/ 445491 w 3942963"/>
                <a:gd name="connsiteY356" fmla="*/ 1761991 h 2655716"/>
                <a:gd name="connsiteX357" fmla="*/ 363704 w 3942963"/>
                <a:gd name="connsiteY357" fmla="*/ 1842809 h 2655716"/>
                <a:gd name="connsiteX358" fmla="*/ 72966 w 3942963"/>
                <a:gd name="connsiteY358" fmla="*/ 2028826 h 2655716"/>
                <a:gd name="connsiteX359" fmla="*/ 0 w 3942963"/>
                <a:gd name="connsiteY359" fmla="*/ 2059273 h 2655716"/>
                <a:gd name="connsiteX360" fmla="*/ 0 w 3942963"/>
                <a:gd name="connsiteY360" fmla="*/ 2024141 h 2655716"/>
                <a:gd name="connsiteX361" fmla="*/ 56936 w 3942963"/>
                <a:gd name="connsiteY361" fmla="*/ 2000433 h 2655716"/>
                <a:gd name="connsiteX362" fmla="*/ 341491 w 3942963"/>
                <a:gd name="connsiteY362" fmla="*/ 1818958 h 2655716"/>
                <a:gd name="connsiteX363" fmla="*/ 421830 w 3942963"/>
                <a:gd name="connsiteY363" fmla="*/ 1739627 h 2655716"/>
                <a:gd name="connsiteX364" fmla="*/ 557622 w 3942963"/>
                <a:gd name="connsiteY364" fmla="*/ 1614381 h 2655716"/>
                <a:gd name="connsiteX365" fmla="*/ 750356 w 3942963"/>
                <a:gd name="connsiteY365" fmla="*/ 1537570 h 2655716"/>
                <a:gd name="connsiteX366" fmla="*/ 748821 w 3942963"/>
                <a:gd name="connsiteY366" fmla="*/ 1426805 h 2655716"/>
                <a:gd name="connsiteX367" fmla="*/ 1028416 w 3942963"/>
                <a:gd name="connsiteY367" fmla="*/ 1552522 h 2655716"/>
                <a:gd name="connsiteX368" fmla="*/ 1259434 w 3942963"/>
                <a:gd name="connsiteY368" fmla="*/ 1599619 h 2655716"/>
                <a:gd name="connsiteX369" fmla="*/ 1561988 w 3942963"/>
                <a:gd name="connsiteY369" fmla="*/ 1705147 h 2655716"/>
                <a:gd name="connsiteX370" fmla="*/ 1608709 w 3942963"/>
                <a:gd name="connsiteY370" fmla="*/ 1805045 h 2655716"/>
                <a:gd name="connsiteX371" fmla="*/ 1671084 w 3942963"/>
                <a:gd name="connsiteY371" fmla="*/ 1917108 h 2655716"/>
                <a:gd name="connsiteX372" fmla="*/ 1822076 w 3942963"/>
                <a:gd name="connsiteY372" fmla="*/ 1957097 h 2655716"/>
                <a:gd name="connsiteX373" fmla="*/ 1944122 w 3942963"/>
                <a:gd name="connsiteY373" fmla="*/ 1976305 h 2655716"/>
                <a:gd name="connsiteX374" fmla="*/ 2079360 w 3942963"/>
                <a:gd name="connsiteY374" fmla="*/ 2065341 h 2655716"/>
                <a:gd name="connsiteX375" fmla="*/ 2143209 w 3942963"/>
                <a:gd name="connsiteY375" fmla="*/ 2213666 h 2655716"/>
                <a:gd name="connsiteX376" fmla="*/ 2138892 w 3942963"/>
                <a:gd name="connsiteY376" fmla="*/ 2304136 h 2655716"/>
                <a:gd name="connsiteX377" fmla="*/ 2134047 w 3942963"/>
                <a:gd name="connsiteY377" fmla="*/ 2374539 h 2655716"/>
                <a:gd name="connsiteX378" fmla="*/ 2247218 w 3942963"/>
                <a:gd name="connsiteY378" fmla="*/ 2620697 h 2655716"/>
                <a:gd name="connsiteX379" fmla="*/ 2288460 w 3942963"/>
                <a:gd name="connsiteY379" fmla="*/ 2655716 h 2655716"/>
                <a:gd name="connsiteX380" fmla="*/ 2234104 w 3942963"/>
                <a:gd name="connsiteY380" fmla="*/ 2655716 h 2655716"/>
                <a:gd name="connsiteX381" fmla="*/ 2216664 w 3942963"/>
                <a:gd name="connsiteY381" fmla="*/ 2640746 h 2655716"/>
                <a:gd name="connsiteX382" fmla="*/ 2098511 w 3942963"/>
                <a:gd name="connsiteY382" fmla="*/ 2376026 h 2655716"/>
                <a:gd name="connsiteX383" fmla="*/ 2103449 w 3942963"/>
                <a:gd name="connsiteY383" fmla="*/ 2301127 h 2655716"/>
                <a:gd name="connsiteX384" fmla="*/ 2107599 w 3942963"/>
                <a:gd name="connsiteY384" fmla="*/ 2217096 h 2655716"/>
                <a:gd name="connsiteX385" fmla="*/ 2106436 w 3942963"/>
                <a:gd name="connsiteY385" fmla="*/ 2207635 h 2655716"/>
                <a:gd name="connsiteX386" fmla="*/ 2046603 w 3942963"/>
                <a:gd name="connsiteY386" fmla="*/ 2083901 h 2655716"/>
                <a:gd name="connsiteX387" fmla="*/ 1930809 w 3942963"/>
                <a:gd name="connsiteY387" fmla="*/ 2009317 h 2655716"/>
                <a:gd name="connsiteX388" fmla="*/ 1817899 w 3942963"/>
                <a:gd name="connsiteY388" fmla="*/ 1991202 h 2655716"/>
                <a:gd name="connsiteX389" fmla="*/ 1647252 w 3942963"/>
                <a:gd name="connsiteY389" fmla="*/ 1943081 h 2655716"/>
                <a:gd name="connsiteX390" fmla="*/ 1574388 w 3942963"/>
                <a:gd name="connsiteY390" fmla="*/ 1816331 h 2655716"/>
                <a:gd name="connsiteX391" fmla="*/ 1531042 w 3942963"/>
                <a:gd name="connsiteY391" fmla="*/ 1725596 h 2655716"/>
                <a:gd name="connsiteX392" fmla="*/ 1257532 w 3942963"/>
                <a:gd name="connsiteY392" fmla="*/ 1633808 h 2655716"/>
                <a:gd name="connsiteX393" fmla="*/ 1005815 w 3942963"/>
                <a:gd name="connsiteY393" fmla="*/ 1580607 h 2655716"/>
                <a:gd name="connsiteX394" fmla="*/ 738371 w 3942963"/>
                <a:gd name="connsiteY394" fmla="*/ 1462210 h 2655716"/>
                <a:gd name="connsiteX395" fmla="*/ 560737 w 3942963"/>
                <a:gd name="connsiteY395" fmla="*/ 1535235 h 2655716"/>
                <a:gd name="connsiteX396" fmla="*/ 420354 w 3942963"/>
                <a:gd name="connsiteY396" fmla="*/ 1665195 h 2655716"/>
                <a:gd name="connsiteX397" fmla="*/ 334436 w 3942963"/>
                <a:gd name="connsiteY397" fmla="*/ 1751332 h 2655716"/>
                <a:gd name="connsiteX398" fmla="*/ 23978 w 3942963"/>
                <a:gd name="connsiteY398" fmla="*/ 1949691 h 2655716"/>
                <a:gd name="connsiteX399" fmla="*/ 0 w 3942963"/>
                <a:gd name="connsiteY399" fmla="*/ 1959644 h 2655716"/>
                <a:gd name="connsiteX400" fmla="*/ 0 w 3942963"/>
                <a:gd name="connsiteY400" fmla="*/ 1923253 h 2655716"/>
                <a:gd name="connsiteX401" fmla="*/ 8543 w 3942963"/>
                <a:gd name="connsiteY401" fmla="*/ 1919711 h 2655716"/>
                <a:gd name="connsiteX402" fmla="*/ 312355 w 3942963"/>
                <a:gd name="connsiteY402" fmla="*/ 1726193 h 2655716"/>
                <a:gd name="connsiteX403" fmla="*/ 398436 w 3942963"/>
                <a:gd name="connsiteY403" fmla="*/ 1641298 h 2655716"/>
                <a:gd name="connsiteX404" fmla="*/ 542859 w 3942963"/>
                <a:gd name="connsiteY404" fmla="*/ 1507650 h 2655716"/>
                <a:gd name="connsiteX405" fmla="*/ 748821 w 3942963"/>
                <a:gd name="connsiteY405" fmla="*/ 1426805 h 2655716"/>
                <a:gd name="connsiteX406" fmla="*/ 745108 w 3942963"/>
                <a:gd name="connsiteY406" fmla="*/ 1317200 h 2655716"/>
                <a:gd name="connsiteX407" fmla="*/ 1041554 w 3942963"/>
                <a:gd name="connsiteY407" fmla="*/ 1451701 h 2655716"/>
                <a:gd name="connsiteX408" fmla="*/ 1288468 w 3942963"/>
                <a:gd name="connsiteY408" fmla="*/ 1502579 h 2655716"/>
                <a:gd name="connsiteX409" fmla="*/ 1607356 w 3942963"/>
                <a:gd name="connsiteY409" fmla="*/ 1615364 h 2655716"/>
                <a:gd name="connsiteX410" fmla="*/ 1656641 w 3942963"/>
                <a:gd name="connsiteY410" fmla="*/ 1720393 h 2655716"/>
                <a:gd name="connsiteX411" fmla="*/ 1723188 w 3942963"/>
                <a:gd name="connsiteY411" fmla="*/ 1840249 h 2655716"/>
                <a:gd name="connsiteX412" fmla="*/ 1884351 w 3942963"/>
                <a:gd name="connsiteY412" fmla="*/ 1884442 h 2655716"/>
                <a:gd name="connsiteX413" fmla="*/ 2013604 w 3942963"/>
                <a:gd name="connsiteY413" fmla="*/ 1904677 h 2655716"/>
                <a:gd name="connsiteX414" fmla="*/ 2156712 w 3942963"/>
                <a:gd name="connsiteY414" fmla="*/ 1999616 h 2655716"/>
                <a:gd name="connsiteX415" fmla="*/ 2224484 w 3942963"/>
                <a:gd name="connsiteY415" fmla="*/ 2156896 h 2655716"/>
                <a:gd name="connsiteX416" fmla="*/ 2219654 w 3942963"/>
                <a:gd name="connsiteY416" fmla="*/ 2253556 h 2655716"/>
                <a:gd name="connsiteX417" fmla="*/ 2214115 w 3942963"/>
                <a:gd name="connsiteY417" fmla="*/ 2328824 h 2655716"/>
                <a:gd name="connsiteX418" fmla="*/ 2334702 w 3942963"/>
                <a:gd name="connsiteY418" fmla="*/ 2591762 h 2655716"/>
                <a:gd name="connsiteX419" fmla="*/ 2409742 w 3942963"/>
                <a:gd name="connsiteY419" fmla="*/ 2655716 h 2655716"/>
                <a:gd name="connsiteX420" fmla="*/ 2353329 w 3942963"/>
                <a:gd name="connsiteY420" fmla="*/ 2655716 h 2655716"/>
                <a:gd name="connsiteX421" fmla="*/ 2304563 w 3942963"/>
                <a:gd name="connsiteY421" fmla="*/ 2609956 h 2655716"/>
                <a:gd name="connsiteX422" fmla="*/ 2179297 w 3942963"/>
                <a:gd name="connsiteY422" fmla="*/ 2328298 h 2655716"/>
                <a:gd name="connsiteX423" fmla="*/ 2184931 w 3942963"/>
                <a:gd name="connsiteY423" fmla="*/ 2248533 h 2655716"/>
                <a:gd name="connsiteX424" fmla="*/ 2189950 w 3942963"/>
                <a:gd name="connsiteY424" fmla="*/ 2158600 h 2655716"/>
                <a:gd name="connsiteX425" fmla="*/ 2188638 w 3942963"/>
                <a:gd name="connsiteY425" fmla="*/ 2147893 h 2655716"/>
                <a:gd name="connsiteX426" fmla="*/ 2125275 w 3942963"/>
                <a:gd name="connsiteY426" fmla="*/ 2015613 h 2655716"/>
                <a:gd name="connsiteX427" fmla="*/ 2001677 w 3942963"/>
                <a:gd name="connsiteY427" fmla="*/ 1935914 h 2655716"/>
                <a:gd name="connsiteX428" fmla="*/ 1881483 w 3942963"/>
                <a:gd name="connsiteY428" fmla="*/ 1918713 h 2655716"/>
                <a:gd name="connsiteX429" fmla="*/ 1700812 w 3942963"/>
                <a:gd name="connsiteY429" fmla="*/ 1867640 h 2655716"/>
                <a:gd name="connsiteX430" fmla="*/ 1624055 w 3942963"/>
                <a:gd name="connsiteY430" fmla="*/ 1732740 h 2655716"/>
                <a:gd name="connsiteX431" fmla="*/ 1579861 w 3942963"/>
                <a:gd name="connsiteY431" fmla="*/ 1635079 h 2655716"/>
                <a:gd name="connsiteX432" fmla="*/ 1288155 w 3942963"/>
                <a:gd name="connsiteY432" fmla="*/ 1536577 h 2655716"/>
                <a:gd name="connsiteX433" fmla="*/ 1021469 w 3942963"/>
                <a:gd name="connsiteY433" fmla="*/ 1479440 h 2655716"/>
                <a:gd name="connsiteX434" fmla="*/ 736369 w 3942963"/>
                <a:gd name="connsiteY434" fmla="*/ 1351957 h 2655716"/>
                <a:gd name="connsiteX435" fmla="*/ 546937 w 3942963"/>
                <a:gd name="connsiteY435" fmla="*/ 1430015 h 2655716"/>
                <a:gd name="connsiteX436" fmla="*/ 397894 w 3942963"/>
                <a:gd name="connsiteY436" fmla="*/ 1568071 h 2655716"/>
                <a:gd name="connsiteX437" fmla="*/ 305261 w 3942963"/>
                <a:gd name="connsiteY437" fmla="*/ 1659859 h 2655716"/>
                <a:gd name="connsiteX438" fmla="*/ 148200 w 3942963"/>
                <a:gd name="connsiteY438" fmla="*/ 1777895 h 2655716"/>
                <a:gd name="connsiteX439" fmla="*/ 0 w 3942963"/>
                <a:gd name="connsiteY439" fmla="*/ 1857269 h 2655716"/>
                <a:gd name="connsiteX440" fmla="*/ 0 w 3942963"/>
                <a:gd name="connsiteY440" fmla="*/ 1817293 h 2655716"/>
                <a:gd name="connsiteX441" fmla="*/ 128693 w 3942963"/>
                <a:gd name="connsiteY441" fmla="*/ 1748583 h 2655716"/>
                <a:gd name="connsiteX442" fmla="*/ 282088 w 3942963"/>
                <a:gd name="connsiteY442" fmla="*/ 1633543 h 2655716"/>
                <a:gd name="connsiteX443" fmla="*/ 373296 w 3942963"/>
                <a:gd name="connsiteY443" fmla="*/ 1543278 h 2655716"/>
                <a:gd name="connsiteX444" fmla="*/ 526834 w 3942963"/>
                <a:gd name="connsiteY444" fmla="*/ 1402689 h 2655716"/>
                <a:gd name="connsiteX445" fmla="*/ 745108 w 3942963"/>
                <a:gd name="connsiteY445" fmla="*/ 1317200 h 2655716"/>
                <a:gd name="connsiteX446" fmla="*/ 741055 w 3942963"/>
                <a:gd name="connsiteY446" fmla="*/ 1208288 h 2655716"/>
                <a:gd name="connsiteX447" fmla="*/ 1054178 w 3942963"/>
                <a:gd name="connsiteY447" fmla="*/ 1351525 h 2655716"/>
                <a:gd name="connsiteX448" fmla="*/ 1318254 w 3942963"/>
                <a:gd name="connsiteY448" fmla="*/ 1405780 h 2655716"/>
                <a:gd name="connsiteX449" fmla="*/ 1654585 w 3942963"/>
                <a:gd name="connsiteY449" fmla="*/ 1524403 h 2655716"/>
                <a:gd name="connsiteX450" fmla="*/ 1706748 w 3942963"/>
                <a:gd name="connsiteY450" fmla="*/ 1637098 h 2655716"/>
                <a:gd name="connsiteX451" fmla="*/ 1777188 w 3942963"/>
                <a:gd name="connsiteY451" fmla="*/ 1765104 h 2655716"/>
                <a:gd name="connsiteX452" fmla="*/ 1948243 w 3942963"/>
                <a:gd name="connsiteY452" fmla="*/ 1811265 h 2655716"/>
                <a:gd name="connsiteX453" fmla="*/ 2085059 w 3942963"/>
                <a:gd name="connsiteY453" fmla="*/ 1832819 h 2655716"/>
                <a:gd name="connsiteX454" fmla="*/ 2307171 w 3942963"/>
                <a:gd name="connsiteY454" fmla="*/ 2100336 h 2655716"/>
                <a:gd name="connsiteX455" fmla="*/ 2301677 w 3942963"/>
                <a:gd name="connsiteY455" fmla="*/ 2202167 h 2655716"/>
                <a:gd name="connsiteX456" fmla="*/ 2295523 w 3942963"/>
                <a:gd name="connsiteY456" fmla="*/ 2282944 h 2655716"/>
                <a:gd name="connsiteX457" fmla="*/ 2482921 w 3942963"/>
                <a:gd name="connsiteY457" fmla="*/ 2618836 h 2655716"/>
                <a:gd name="connsiteX458" fmla="*/ 2529907 w 3942963"/>
                <a:gd name="connsiteY458" fmla="*/ 2655716 h 2655716"/>
                <a:gd name="connsiteX459" fmla="*/ 2476903 w 3942963"/>
                <a:gd name="connsiteY459" fmla="*/ 2655716 h 2655716"/>
                <a:gd name="connsiteX460" fmla="*/ 2457851 w 3942963"/>
                <a:gd name="connsiteY460" fmla="*/ 2640636 h 2655716"/>
                <a:gd name="connsiteX461" fmla="*/ 2263082 w 3942963"/>
                <a:gd name="connsiteY461" fmla="*/ 2283408 h 2655716"/>
                <a:gd name="connsiteX462" fmla="*/ 2269410 w 3942963"/>
                <a:gd name="connsiteY462" fmla="*/ 2198779 h 2655716"/>
                <a:gd name="connsiteX463" fmla="*/ 2274565 w 3942963"/>
                <a:gd name="connsiteY463" fmla="*/ 2102104 h 2655716"/>
                <a:gd name="connsiteX464" fmla="*/ 2273088 w 3942963"/>
                <a:gd name="connsiteY464" fmla="*/ 2090109 h 2655716"/>
                <a:gd name="connsiteX465" fmla="*/ 2206090 w 3942963"/>
                <a:gd name="connsiteY465" fmla="*/ 1949331 h 2655716"/>
                <a:gd name="connsiteX466" fmla="*/ 2074805 w 3942963"/>
                <a:gd name="connsiteY466" fmla="*/ 1864508 h 2655716"/>
                <a:gd name="connsiteX467" fmla="*/ 1947209 w 3942963"/>
                <a:gd name="connsiteY467" fmla="*/ 1844688 h 2655716"/>
                <a:gd name="connsiteX468" fmla="*/ 1756220 w 3942963"/>
                <a:gd name="connsiteY468" fmla="*/ 1790753 h 2655716"/>
                <a:gd name="connsiteX469" fmla="*/ 1674311 w 3942963"/>
                <a:gd name="connsiteY469" fmla="*/ 1648102 h 2655716"/>
                <a:gd name="connsiteX470" fmla="*/ 1626747 w 3942963"/>
                <a:gd name="connsiteY470" fmla="*/ 1543868 h 2655716"/>
                <a:gd name="connsiteX471" fmla="*/ 1317413 w 3942963"/>
                <a:gd name="connsiteY471" fmla="*/ 1438205 h 2655716"/>
                <a:gd name="connsiteX472" fmla="*/ 1035107 w 3942963"/>
                <a:gd name="connsiteY472" fmla="*/ 1376933 h 2655716"/>
                <a:gd name="connsiteX473" fmla="*/ 732622 w 3942963"/>
                <a:gd name="connsiteY473" fmla="*/ 1240691 h 2655716"/>
                <a:gd name="connsiteX474" fmla="*/ 531740 w 3942963"/>
                <a:gd name="connsiteY474" fmla="*/ 1323349 h 2655716"/>
                <a:gd name="connsiteX475" fmla="*/ 373896 w 3942963"/>
                <a:gd name="connsiteY475" fmla="*/ 1470838 h 2655716"/>
                <a:gd name="connsiteX476" fmla="*/ 275815 w 3942963"/>
                <a:gd name="connsiteY476" fmla="*/ 1568100 h 2655716"/>
                <a:gd name="connsiteX477" fmla="*/ 109508 w 3942963"/>
                <a:gd name="connsiteY477" fmla="*/ 1693141 h 2655716"/>
                <a:gd name="connsiteX478" fmla="*/ 0 w 3942963"/>
                <a:gd name="connsiteY478" fmla="*/ 1751714 h 2655716"/>
                <a:gd name="connsiteX479" fmla="*/ 0 w 3942963"/>
                <a:gd name="connsiteY479" fmla="*/ 1714112 h 2655716"/>
                <a:gd name="connsiteX480" fmla="*/ 88985 w 3942963"/>
                <a:gd name="connsiteY480" fmla="*/ 1666752 h 2655716"/>
                <a:gd name="connsiteX481" fmla="*/ 251963 w 3942963"/>
                <a:gd name="connsiteY481" fmla="*/ 1544143 h 2655716"/>
                <a:gd name="connsiteX482" fmla="*/ 347972 w 3942963"/>
                <a:gd name="connsiteY482" fmla="*/ 1448432 h 2655716"/>
                <a:gd name="connsiteX483" fmla="*/ 510335 w 3942963"/>
                <a:gd name="connsiteY483" fmla="*/ 1298443 h 2655716"/>
                <a:gd name="connsiteX484" fmla="*/ 741055 w 3942963"/>
                <a:gd name="connsiteY484" fmla="*/ 1208288 h 2655716"/>
                <a:gd name="connsiteX485" fmla="*/ 739835 w 3942963"/>
                <a:gd name="connsiteY485" fmla="*/ 1097651 h 2655716"/>
                <a:gd name="connsiteX486" fmla="*/ 1070066 w 3942963"/>
                <a:gd name="connsiteY486" fmla="*/ 1249705 h 2655716"/>
                <a:gd name="connsiteX487" fmla="*/ 1347780 w 3942963"/>
                <a:gd name="connsiteY487" fmla="*/ 1307693 h 2655716"/>
                <a:gd name="connsiteX488" fmla="*/ 1702509 w 3942963"/>
                <a:gd name="connsiteY488" fmla="*/ 1434618 h 2655716"/>
                <a:gd name="connsiteX489" fmla="*/ 1757107 w 3942963"/>
                <a:gd name="connsiteY489" fmla="*/ 1554049 h 2655716"/>
                <a:gd name="connsiteX490" fmla="*/ 1831738 w 3942963"/>
                <a:gd name="connsiteY490" fmla="*/ 1689887 h 2655716"/>
                <a:gd name="connsiteX491" fmla="*/ 2013159 w 3942963"/>
                <a:gd name="connsiteY491" fmla="*/ 1739250 h 2655716"/>
                <a:gd name="connsiteX492" fmla="*/ 2156870 w 3942963"/>
                <a:gd name="connsiteY492" fmla="*/ 1761886 h 2655716"/>
                <a:gd name="connsiteX493" fmla="*/ 2390447 w 3942963"/>
                <a:gd name="connsiteY493" fmla="*/ 2044276 h 2655716"/>
                <a:gd name="connsiteX494" fmla="*/ 2384392 w 3942963"/>
                <a:gd name="connsiteY494" fmla="*/ 2151956 h 2655716"/>
                <a:gd name="connsiteX495" fmla="*/ 2377787 w 3942963"/>
                <a:gd name="connsiteY495" fmla="*/ 2236940 h 2655716"/>
                <a:gd name="connsiteX496" fmla="*/ 2646114 w 3942963"/>
                <a:gd name="connsiteY496" fmla="*/ 2649322 h 2655716"/>
                <a:gd name="connsiteX497" fmla="*/ 2655503 w 3942963"/>
                <a:gd name="connsiteY497" fmla="*/ 2655716 h 2655716"/>
                <a:gd name="connsiteX498" fmla="*/ 2600697 w 3942963"/>
                <a:gd name="connsiteY498" fmla="*/ 2655716 h 2655716"/>
                <a:gd name="connsiteX499" fmla="*/ 2547594 w 3942963"/>
                <a:gd name="connsiteY499" fmla="*/ 2613586 h 2655716"/>
                <a:gd name="connsiteX500" fmla="*/ 2342627 w 3942963"/>
                <a:gd name="connsiteY500" fmla="*/ 2236163 h 2655716"/>
                <a:gd name="connsiteX501" fmla="*/ 2349354 w 3942963"/>
                <a:gd name="connsiteY501" fmla="*/ 2146986 h 2655716"/>
                <a:gd name="connsiteX502" fmla="*/ 2355188 w 3942963"/>
                <a:gd name="connsiteY502" fmla="*/ 2045408 h 2655716"/>
                <a:gd name="connsiteX503" fmla="*/ 2353561 w 3942963"/>
                <a:gd name="connsiteY503" fmla="*/ 2032164 h 2655716"/>
                <a:gd name="connsiteX504" fmla="*/ 2282775 w 3942963"/>
                <a:gd name="connsiteY504" fmla="*/ 1883051 h 2655716"/>
                <a:gd name="connsiteX505" fmla="*/ 2143964 w 3942963"/>
                <a:gd name="connsiteY505" fmla="*/ 1792940 h 2655716"/>
                <a:gd name="connsiteX506" fmla="*/ 2009143 w 3942963"/>
                <a:gd name="connsiteY506" fmla="*/ 1772053 h 2655716"/>
                <a:gd name="connsiteX507" fmla="*/ 1809046 w 3942963"/>
                <a:gd name="connsiteY507" fmla="*/ 1714742 h 2655716"/>
                <a:gd name="connsiteX508" fmla="*/ 1724357 w 3942963"/>
                <a:gd name="connsiteY508" fmla="*/ 1565107 h 2655716"/>
                <a:gd name="connsiteX509" fmla="*/ 1674395 w 3942963"/>
                <a:gd name="connsiteY509" fmla="*/ 1454438 h 2655716"/>
                <a:gd name="connsiteX510" fmla="*/ 1347174 w 3942963"/>
                <a:gd name="connsiteY510" fmla="*/ 1342009 h 2655716"/>
                <a:gd name="connsiteX511" fmla="*/ 1049639 w 3942963"/>
                <a:gd name="connsiteY511" fmla="*/ 1277193 h 2655716"/>
                <a:gd name="connsiteX512" fmla="*/ 729645 w 3942963"/>
                <a:gd name="connsiteY512" fmla="*/ 1132463 h 2655716"/>
                <a:gd name="connsiteX513" fmla="*/ 516850 w 3942963"/>
                <a:gd name="connsiteY513" fmla="*/ 1219860 h 2655716"/>
                <a:gd name="connsiteX514" fmla="*/ 350192 w 3942963"/>
                <a:gd name="connsiteY514" fmla="*/ 1374198 h 2655716"/>
                <a:gd name="connsiteX515" fmla="*/ 246732 w 3942963"/>
                <a:gd name="connsiteY515" fmla="*/ 1477220 h 2655716"/>
                <a:gd name="connsiteX516" fmla="*/ 71130 w 3942963"/>
                <a:gd name="connsiteY516" fmla="*/ 1608945 h 2655716"/>
                <a:gd name="connsiteX517" fmla="*/ 0 w 3942963"/>
                <a:gd name="connsiteY517" fmla="*/ 1646905 h 2655716"/>
                <a:gd name="connsiteX518" fmla="*/ 0 w 3942963"/>
                <a:gd name="connsiteY518" fmla="*/ 1608505 h 2655716"/>
                <a:gd name="connsiteX519" fmla="*/ 52215 w 3942963"/>
                <a:gd name="connsiteY519" fmla="*/ 1580732 h 2655716"/>
                <a:gd name="connsiteX520" fmla="*/ 224290 w 3942963"/>
                <a:gd name="connsiteY520" fmla="*/ 1451792 h 2655716"/>
                <a:gd name="connsiteX521" fmla="*/ 326055 w 3942963"/>
                <a:gd name="connsiteY521" fmla="*/ 1350601 h 2655716"/>
                <a:gd name="connsiteX522" fmla="*/ 497041 w 3942963"/>
                <a:gd name="connsiteY522" fmla="*/ 1192215 h 2655716"/>
                <a:gd name="connsiteX523" fmla="*/ 739835 w 3942963"/>
                <a:gd name="connsiteY523" fmla="*/ 1097651 h 2655716"/>
                <a:gd name="connsiteX524" fmla="*/ 736353 w 3942963"/>
                <a:gd name="connsiteY524" fmla="*/ 988088 h 2655716"/>
                <a:gd name="connsiteX525" fmla="*/ 1083459 w 3942963"/>
                <a:gd name="connsiteY525" fmla="*/ 1148809 h 2655716"/>
                <a:gd name="connsiteX526" fmla="*/ 1376455 w 3942963"/>
                <a:gd name="connsiteY526" fmla="*/ 1210680 h 2655716"/>
                <a:gd name="connsiteX527" fmla="*/ 1749072 w 3942963"/>
                <a:gd name="connsiteY527" fmla="*/ 1344374 h 2655716"/>
                <a:gd name="connsiteX528" fmla="*/ 1806576 w 3942963"/>
                <a:gd name="connsiteY528" fmla="*/ 1469184 h 2655716"/>
                <a:gd name="connsiteX529" fmla="*/ 1885100 w 3942963"/>
                <a:gd name="connsiteY529" fmla="*/ 1613174 h 2655716"/>
                <a:gd name="connsiteX530" fmla="*/ 2075220 w 3942963"/>
                <a:gd name="connsiteY530" fmla="*/ 1667873 h 2655716"/>
                <a:gd name="connsiteX531" fmla="*/ 2226855 w 3942963"/>
                <a:gd name="connsiteY531" fmla="*/ 1692115 h 2655716"/>
                <a:gd name="connsiteX532" fmla="*/ 2471886 w 3942963"/>
                <a:gd name="connsiteY532" fmla="*/ 1989110 h 2655716"/>
                <a:gd name="connsiteX533" fmla="*/ 2466607 w 3942963"/>
                <a:gd name="connsiteY533" fmla="*/ 2100519 h 2655716"/>
                <a:gd name="connsiteX534" fmla="*/ 2459326 w 3942963"/>
                <a:gd name="connsiteY534" fmla="*/ 2190408 h 2655716"/>
                <a:gd name="connsiteX535" fmla="*/ 2742082 w 3942963"/>
                <a:gd name="connsiteY535" fmla="*/ 2625582 h 2655716"/>
                <a:gd name="connsiteX536" fmla="*/ 2785971 w 3942963"/>
                <a:gd name="connsiteY536" fmla="*/ 2655716 h 2655716"/>
                <a:gd name="connsiteX537" fmla="*/ 2724861 w 3942963"/>
                <a:gd name="connsiteY537" fmla="*/ 2655716 h 2655716"/>
                <a:gd name="connsiteX538" fmla="*/ 2717541 w 3942963"/>
                <a:gd name="connsiteY538" fmla="*/ 2650656 h 2655716"/>
                <a:gd name="connsiteX539" fmla="*/ 2425985 w 3942963"/>
                <a:gd name="connsiteY539" fmla="*/ 2191333 h 2655716"/>
                <a:gd name="connsiteX540" fmla="*/ 2433355 w 3942963"/>
                <a:gd name="connsiteY540" fmla="*/ 2096951 h 2655716"/>
                <a:gd name="connsiteX541" fmla="*/ 2439806 w 3942963"/>
                <a:gd name="connsiteY541" fmla="*/ 1989862 h 2655716"/>
                <a:gd name="connsiteX542" fmla="*/ 2437977 w 3942963"/>
                <a:gd name="connsiteY542" fmla="*/ 1975031 h 2655716"/>
                <a:gd name="connsiteX543" fmla="*/ 2363347 w 3942963"/>
                <a:gd name="connsiteY543" fmla="*/ 1816516 h 2655716"/>
                <a:gd name="connsiteX544" fmla="*/ 2216204 w 3942963"/>
                <a:gd name="connsiteY544" fmla="*/ 1720626 h 2655716"/>
                <a:gd name="connsiteX545" fmla="*/ 2074166 w 3942963"/>
                <a:gd name="connsiteY545" fmla="*/ 1698443 h 2655716"/>
                <a:gd name="connsiteX546" fmla="*/ 1862786 w 3942963"/>
                <a:gd name="connsiteY546" fmla="*/ 1638354 h 2655716"/>
                <a:gd name="connsiteX547" fmla="*/ 1774036 w 3942963"/>
                <a:gd name="connsiteY547" fmla="*/ 1479281 h 2655716"/>
                <a:gd name="connsiteX548" fmla="*/ 1721654 w 3942963"/>
                <a:gd name="connsiteY548" fmla="*/ 1362144 h 2655716"/>
                <a:gd name="connsiteX549" fmla="*/ 1376219 w 3942963"/>
                <a:gd name="connsiteY549" fmla="*/ 1242734 h 2655716"/>
                <a:gd name="connsiteX550" fmla="*/ 1063746 w 3942963"/>
                <a:gd name="connsiteY550" fmla="*/ 1174286 h 2655716"/>
                <a:gd name="connsiteX551" fmla="*/ 726062 w 3942963"/>
                <a:gd name="connsiteY551" fmla="*/ 1020713 h 2655716"/>
                <a:gd name="connsiteX552" fmla="*/ 501815 w 3942963"/>
                <a:gd name="connsiteY552" fmla="*/ 1112848 h 2655716"/>
                <a:gd name="connsiteX553" fmla="*/ 326547 w 3942963"/>
                <a:gd name="connsiteY553" fmla="*/ 1275621 h 2655716"/>
                <a:gd name="connsiteX554" fmla="*/ 217742 w 3942963"/>
                <a:gd name="connsiteY554" fmla="*/ 1385068 h 2655716"/>
                <a:gd name="connsiteX555" fmla="*/ 32735 w 3942963"/>
                <a:gd name="connsiteY555" fmla="*/ 1523876 h 2655716"/>
                <a:gd name="connsiteX556" fmla="*/ 0 w 3942963"/>
                <a:gd name="connsiteY556" fmla="*/ 1541316 h 2655716"/>
                <a:gd name="connsiteX557" fmla="*/ 0 w 3942963"/>
                <a:gd name="connsiteY557" fmla="*/ 1503266 h 2655716"/>
                <a:gd name="connsiteX558" fmla="*/ 12741 w 3942963"/>
                <a:gd name="connsiteY558" fmla="*/ 1496508 h 2655716"/>
                <a:gd name="connsiteX559" fmla="*/ 194178 w 3942963"/>
                <a:gd name="connsiteY559" fmla="*/ 1360750 h 2655716"/>
                <a:gd name="connsiteX560" fmla="*/ 301367 w 3942963"/>
                <a:gd name="connsiteY560" fmla="*/ 1254051 h 2655716"/>
                <a:gd name="connsiteX561" fmla="*/ 480981 w 3942963"/>
                <a:gd name="connsiteY561" fmla="*/ 1087268 h 2655716"/>
                <a:gd name="connsiteX562" fmla="*/ 736353 w 3942963"/>
                <a:gd name="connsiteY562" fmla="*/ 988088 h 2655716"/>
                <a:gd name="connsiteX563" fmla="*/ 733629 w 3942963"/>
                <a:gd name="connsiteY563" fmla="*/ 878386 h 2655716"/>
                <a:gd name="connsiteX564" fmla="*/ 1097553 w 3942963"/>
                <a:gd name="connsiteY564" fmla="*/ 1047819 h 2655716"/>
                <a:gd name="connsiteX565" fmla="*/ 1405795 w 3942963"/>
                <a:gd name="connsiteY565" fmla="*/ 1113271 h 2655716"/>
                <a:gd name="connsiteX566" fmla="*/ 1796379 w 3942963"/>
                <a:gd name="connsiteY566" fmla="*/ 1254376 h 2655716"/>
                <a:gd name="connsiteX567" fmla="*/ 1856075 w 3942963"/>
                <a:gd name="connsiteY567" fmla="*/ 1386580 h 2655716"/>
                <a:gd name="connsiteX568" fmla="*/ 1939146 w 3942963"/>
                <a:gd name="connsiteY568" fmla="*/ 1538690 h 2655716"/>
                <a:gd name="connsiteX569" fmla="*/ 2140909 w 3942963"/>
                <a:gd name="connsiteY569" fmla="*/ 1593866 h 2655716"/>
                <a:gd name="connsiteX570" fmla="*/ 2299422 w 3942963"/>
                <a:gd name="connsiteY570" fmla="*/ 1619153 h 2655716"/>
                <a:gd name="connsiteX571" fmla="*/ 2555937 w 3942963"/>
                <a:gd name="connsiteY571" fmla="*/ 1931058 h 2655716"/>
                <a:gd name="connsiteX572" fmla="*/ 2548743 w 3942963"/>
                <a:gd name="connsiteY572" fmla="*/ 2050396 h 2655716"/>
                <a:gd name="connsiteX573" fmla="*/ 2541092 w 3942963"/>
                <a:gd name="connsiteY573" fmla="*/ 2145135 h 2655716"/>
                <a:gd name="connsiteX574" fmla="*/ 2837950 w 3942963"/>
                <a:gd name="connsiteY574" fmla="*/ 2603738 h 2655716"/>
                <a:gd name="connsiteX575" fmla="*/ 2913666 w 3942963"/>
                <a:gd name="connsiteY575" fmla="*/ 2655716 h 2655716"/>
                <a:gd name="connsiteX576" fmla="*/ 2853335 w 3942963"/>
                <a:gd name="connsiteY576" fmla="*/ 2655716 h 2655716"/>
                <a:gd name="connsiteX577" fmla="*/ 2813313 w 3942963"/>
                <a:gd name="connsiteY577" fmla="*/ 2628184 h 2655716"/>
                <a:gd name="connsiteX578" fmla="*/ 2506391 w 3942963"/>
                <a:gd name="connsiteY578" fmla="*/ 2145556 h 2655716"/>
                <a:gd name="connsiteX579" fmla="*/ 2514460 w 3942963"/>
                <a:gd name="connsiteY579" fmla="*/ 2046306 h 2655716"/>
                <a:gd name="connsiteX580" fmla="*/ 2521486 w 3942963"/>
                <a:gd name="connsiteY580" fmla="*/ 1933407 h 2655716"/>
                <a:gd name="connsiteX581" fmla="*/ 2519489 w 3942963"/>
                <a:gd name="connsiteY581" fmla="*/ 1917289 h 2655716"/>
                <a:gd name="connsiteX582" fmla="*/ 2441043 w 3942963"/>
                <a:gd name="connsiteY582" fmla="*/ 1751634 h 2655716"/>
                <a:gd name="connsiteX583" fmla="*/ 2287268 w 3942963"/>
                <a:gd name="connsiteY583" fmla="*/ 1651086 h 2655716"/>
                <a:gd name="connsiteX584" fmla="*/ 2137701 w 3942963"/>
                <a:gd name="connsiteY584" fmla="*/ 1627886 h 2655716"/>
                <a:gd name="connsiteX585" fmla="*/ 1916820 w 3942963"/>
                <a:gd name="connsiteY585" fmla="*/ 1563831 h 2655716"/>
                <a:gd name="connsiteX586" fmla="*/ 1824173 w 3942963"/>
                <a:gd name="connsiteY586" fmla="*/ 1396610 h 2655716"/>
                <a:gd name="connsiteX587" fmla="*/ 1767263 w 3942963"/>
                <a:gd name="connsiteY587" fmla="*/ 1273978 h 2655716"/>
                <a:gd name="connsiteX588" fmla="*/ 1404204 w 3942963"/>
                <a:gd name="connsiteY588" fmla="*/ 1147407 h 2655716"/>
                <a:gd name="connsiteX589" fmla="*/ 1076177 w 3942963"/>
                <a:gd name="connsiteY589" fmla="*/ 1075428 h 2655716"/>
                <a:gd name="connsiteX590" fmla="*/ 721272 w 3942963"/>
                <a:gd name="connsiteY590" fmla="*/ 913126 h 2655716"/>
                <a:gd name="connsiteX591" fmla="*/ 485117 w 3942963"/>
                <a:gd name="connsiteY591" fmla="*/ 1009923 h 2655716"/>
                <a:gd name="connsiteX592" fmla="*/ 302300 w 3942963"/>
                <a:gd name="connsiteY592" fmla="*/ 1179370 h 2655716"/>
                <a:gd name="connsiteX593" fmla="*/ 187586 w 3942963"/>
                <a:gd name="connsiteY593" fmla="*/ 1293050 h 2655716"/>
                <a:gd name="connsiteX594" fmla="*/ 93472 w 3942963"/>
                <a:gd name="connsiteY594" fmla="*/ 1370524 h 2655716"/>
                <a:gd name="connsiteX595" fmla="*/ 0 w 3942963"/>
                <a:gd name="connsiteY595" fmla="*/ 1434217 h 2655716"/>
                <a:gd name="connsiteX596" fmla="*/ 0 w 3942963"/>
                <a:gd name="connsiteY596" fmla="*/ 1394928 h 2655716"/>
                <a:gd name="connsiteX597" fmla="*/ 73111 w 3942963"/>
                <a:gd name="connsiteY597" fmla="*/ 1345115 h 2655716"/>
                <a:gd name="connsiteX598" fmla="*/ 165335 w 3942963"/>
                <a:gd name="connsiteY598" fmla="*/ 1269215 h 2655716"/>
                <a:gd name="connsiteX599" fmla="*/ 277999 w 3942963"/>
                <a:gd name="connsiteY599" fmla="*/ 1157075 h 2655716"/>
                <a:gd name="connsiteX600" fmla="*/ 465951 w 3942963"/>
                <a:gd name="connsiteY600" fmla="*/ 982209 h 2655716"/>
                <a:gd name="connsiteX601" fmla="*/ 733629 w 3942963"/>
                <a:gd name="connsiteY601" fmla="*/ 878386 h 2655716"/>
                <a:gd name="connsiteX602" fmla="*/ 733044 w 3942963"/>
                <a:gd name="connsiteY602" fmla="*/ 767750 h 2655716"/>
                <a:gd name="connsiteX603" fmla="*/ 1113673 w 3942963"/>
                <a:gd name="connsiteY603" fmla="*/ 945982 h 2655716"/>
                <a:gd name="connsiteX604" fmla="*/ 1437178 w 3942963"/>
                <a:gd name="connsiteY604" fmla="*/ 1015280 h 2655716"/>
                <a:gd name="connsiteX605" fmla="*/ 1845980 w 3942963"/>
                <a:gd name="connsiteY605" fmla="*/ 1163136 h 2655716"/>
                <a:gd name="connsiteX606" fmla="*/ 1908074 w 3942963"/>
                <a:gd name="connsiteY606" fmla="*/ 1301772 h 2655716"/>
                <a:gd name="connsiteX607" fmla="*/ 1994713 w 3942963"/>
                <a:gd name="connsiteY607" fmla="*/ 1462049 h 2655716"/>
                <a:gd name="connsiteX608" fmla="*/ 2206500 w 3942963"/>
                <a:gd name="connsiteY608" fmla="*/ 1520177 h 2655716"/>
                <a:gd name="connsiteX609" fmla="*/ 2370662 w 3942963"/>
                <a:gd name="connsiteY609" fmla="*/ 1546986 h 2655716"/>
                <a:gd name="connsiteX610" fmla="*/ 2638680 w 3942963"/>
                <a:gd name="connsiteY610" fmla="*/ 1873835 h 2655716"/>
                <a:gd name="connsiteX611" fmla="*/ 2630907 w 3942963"/>
                <a:gd name="connsiteY611" fmla="*/ 1998986 h 2655716"/>
                <a:gd name="connsiteX612" fmla="*/ 2622580 w 3942963"/>
                <a:gd name="connsiteY612" fmla="*/ 2098629 h 2655716"/>
                <a:gd name="connsiteX613" fmla="*/ 2933507 w 3942963"/>
                <a:gd name="connsiteY613" fmla="*/ 2581185 h 2655716"/>
                <a:gd name="connsiteX614" fmla="*/ 3041868 w 3942963"/>
                <a:gd name="connsiteY614" fmla="*/ 2655716 h 2655716"/>
                <a:gd name="connsiteX615" fmla="*/ 2982645 w 3942963"/>
                <a:gd name="connsiteY615" fmla="*/ 2655716 h 2655716"/>
                <a:gd name="connsiteX616" fmla="*/ 2911344 w 3942963"/>
                <a:gd name="connsiteY616" fmla="*/ 2606660 h 2655716"/>
                <a:gd name="connsiteX617" fmla="*/ 2590614 w 3942963"/>
                <a:gd name="connsiteY617" fmla="*/ 2100328 h 2655716"/>
                <a:gd name="connsiteX618" fmla="*/ 2599062 w 3942963"/>
                <a:gd name="connsiteY618" fmla="*/ 1996494 h 2655716"/>
                <a:gd name="connsiteX619" fmla="*/ 2606668 w 3942963"/>
                <a:gd name="connsiteY619" fmla="*/ 1877782 h 2655716"/>
                <a:gd name="connsiteX620" fmla="*/ 2604525 w 3942963"/>
                <a:gd name="connsiteY620" fmla="*/ 1860416 h 2655716"/>
                <a:gd name="connsiteX621" fmla="*/ 2360675 w 3942963"/>
                <a:gd name="connsiteY621" fmla="*/ 1580871 h 2655716"/>
                <a:gd name="connsiteX622" fmla="*/ 2203834 w 3942963"/>
                <a:gd name="connsiteY622" fmla="*/ 1556036 h 2655716"/>
                <a:gd name="connsiteX623" fmla="*/ 1970325 w 3942963"/>
                <a:gd name="connsiteY623" fmla="*/ 1488734 h 2655716"/>
                <a:gd name="connsiteX624" fmla="*/ 1873788 w 3942963"/>
                <a:gd name="connsiteY624" fmla="*/ 1313360 h 2655716"/>
                <a:gd name="connsiteX625" fmla="*/ 1816290 w 3942963"/>
                <a:gd name="connsiteY625" fmla="*/ 1183412 h 2655716"/>
                <a:gd name="connsiteX626" fmla="*/ 1435360 w 3942963"/>
                <a:gd name="connsiteY626" fmla="*/ 1050111 h 2655716"/>
                <a:gd name="connsiteX627" fmla="*/ 1092021 w 3942963"/>
                <a:gd name="connsiteY627" fmla="*/ 973945 h 2655716"/>
                <a:gd name="connsiteX628" fmla="*/ 719739 w 3942963"/>
                <a:gd name="connsiteY628" fmla="*/ 802964 h 2655716"/>
                <a:gd name="connsiteX629" fmla="*/ 472128 w 3942963"/>
                <a:gd name="connsiteY629" fmla="*/ 904283 h 2655716"/>
                <a:gd name="connsiteX630" fmla="*/ 278003 w 3942963"/>
                <a:gd name="connsiteY630" fmla="*/ 1083776 h 2655716"/>
                <a:gd name="connsiteX631" fmla="*/ 158150 w 3942963"/>
                <a:gd name="connsiteY631" fmla="*/ 1202878 h 2655716"/>
                <a:gd name="connsiteX632" fmla="*/ 59430 w 3942963"/>
                <a:gd name="connsiteY632" fmla="*/ 1284029 h 2655716"/>
                <a:gd name="connsiteX633" fmla="*/ 0 w 3942963"/>
                <a:gd name="connsiteY633" fmla="*/ 1324475 h 2655716"/>
                <a:gd name="connsiteX634" fmla="*/ 0 w 3942963"/>
                <a:gd name="connsiteY634" fmla="*/ 1285513 h 2655716"/>
                <a:gd name="connsiteX635" fmla="*/ 40988 w 3942963"/>
                <a:gd name="connsiteY635" fmla="*/ 1257678 h 2655716"/>
                <a:gd name="connsiteX636" fmla="*/ 137734 w 3942963"/>
                <a:gd name="connsiteY636" fmla="*/ 1178194 h 2655716"/>
                <a:gd name="connsiteX637" fmla="*/ 255844 w 3942963"/>
                <a:gd name="connsiteY637" fmla="*/ 1060582 h 2655716"/>
                <a:gd name="connsiteX638" fmla="*/ 452912 w 3942963"/>
                <a:gd name="connsiteY638" fmla="*/ 876228 h 2655716"/>
                <a:gd name="connsiteX639" fmla="*/ 733044 w 3942963"/>
                <a:gd name="connsiteY639" fmla="*/ 767750 h 2655716"/>
                <a:gd name="connsiteX640" fmla="*/ 729116 w 3942963"/>
                <a:gd name="connsiteY640" fmla="*/ 659997 h 2655716"/>
                <a:gd name="connsiteX641" fmla="*/ 1126896 w 3942963"/>
                <a:gd name="connsiteY641" fmla="*/ 847027 h 2655716"/>
                <a:gd name="connsiteX642" fmla="*/ 1465697 w 3942963"/>
                <a:gd name="connsiteY642" fmla="*/ 920248 h 2655716"/>
                <a:gd name="connsiteX643" fmla="*/ 1892073 w 3942963"/>
                <a:gd name="connsiteY643" fmla="*/ 1075150 h 2655716"/>
                <a:gd name="connsiteX644" fmla="*/ 1956933 w 3942963"/>
                <a:gd name="connsiteY644" fmla="*/ 1220509 h 2655716"/>
                <a:gd name="connsiteX645" fmla="*/ 2047436 w 3942963"/>
                <a:gd name="connsiteY645" fmla="*/ 1388629 h 2655716"/>
                <a:gd name="connsiteX646" fmla="*/ 2269277 w 3942963"/>
                <a:gd name="connsiteY646" fmla="*/ 1450013 h 2655716"/>
                <a:gd name="connsiteX647" fmla="*/ 2442866 w 3942963"/>
                <a:gd name="connsiteY647" fmla="*/ 1477597 h 2655716"/>
                <a:gd name="connsiteX648" fmla="*/ 2722093 w 3942963"/>
                <a:gd name="connsiteY648" fmla="*/ 1819712 h 2655716"/>
                <a:gd name="connsiteX649" fmla="*/ 2713524 w 3942963"/>
                <a:gd name="connsiteY649" fmla="*/ 1948819 h 2655716"/>
                <a:gd name="connsiteX650" fmla="*/ 2704814 w 3942963"/>
                <a:gd name="connsiteY650" fmla="*/ 2053274 h 2655716"/>
                <a:gd name="connsiteX651" fmla="*/ 3029452 w 3942963"/>
                <a:gd name="connsiteY651" fmla="*/ 2558603 h 2655716"/>
                <a:gd name="connsiteX652" fmla="*/ 3170308 w 3942963"/>
                <a:gd name="connsiteY652" fmla="*/ 2655716 h 2655716"/>
                <a:gd name="connsiteX653" fmla="*/ 3110779 w 3942963"/>
                <a:gd name="connsiteY653" fmla="*/ 2655716 h 2655716"/>
                <a:gd name="connsiteX654" fmla="*/ 3006422 w 3942963"/>
                <a:gd name="connsiteY654" fmla="*/ 2583805 h 2655716"/>
                <a:gd name="connsiteX655" fmla="*/ 2671455 w 3942963"/>
                <a:gd name="connsiteY655" fmla="*/ 2054162 h 2655716"/>
                <a:gd name="connsiteX656" fmla="*/ 2680619 w 3942963"/>
                <a:gd name="connsiteY656" fmla="*/ 1945500 h 2655716"/>
                <a:gd name="connsiteX657" fmla="*/ 2688459 w 3942963"/>
                <a:gd name="connsiteY657" fmla="*/ 1820955 h 2655716"/>
                <a:gd name="connsiteX658" fmla="*/ 2686131 w 3942963"/>
                <a:gd name="connsiteY658" fmla="*/ 1802037 h 2655716"/>
                <a:gd name="connsiteX659" fmla="*/ 2430991 w 3942963"/>
                <a:gd name="connsiteY659" fmla="*/ 1509173 h 2655716"/>
                <a:gd name="connsiteX660" fmla="*/ 2266931 w 3942963"/>
                <a:gd name="connsiteY660" fmla="*/ 1483272 h 2655716"/>
                <a:gd name="connsiteX661" fmla="*/ 2025123 w 3942963"/>
                <a:gd name="connsiteY661" fmla="*/ 1413810 h 2655716"/>
                <a:gd name="connsiteX662" fmla="*/ 1924393 w 3942963"/>
                <a:gd name="connsiteY662" fmla="*/ 1230605 h 2655716"/>
                <a:gd name="connsiteX663" fmla="*/ 1864152 w 3942963"/>
                <a:gd name="connsiteY663" fmla="*/ 1093973 h 2655716"/>
                <a:gd name="connsiteX664" fmla="*/ 1464974 w 3942963"/>
                <a:gd name="connsiteY664" fmla="*/ 953617 h 2655716"/>
                <a:gd name="connsiteX665" fmla="*/ 1106389 w 3942963"/>
                <a:gd name="connsiteY665" fmla="*/ 873872 h 2655716"/>
                <a:gd name="connsiteX666" fmla="*/ 716551 w 3942963"/>
                <a:gd name="connsiteY666" fmla="*/ 693910 h 2655716"/>
                <a:gd name="connsiteX667" fmla="*/ 457061 w 3942963"/>
                <a:gd name="connsiteY667" fmla="*/ 800193 h 2655716"/>
                <a:gd name="connsiteX668" fmla="*/ 254943 w 3942963"/>
                <a:gd name="connsiteY668" fmla="*/ 988019 h 2655716"/>
                <a:gd name="connsiteX669" fmla="*/ 129971 w 3942963"/>
                <a:gd name="connsiteY669" fmla="*/ 1112577 h 2655716"/>
                <a:gd name="connsiteX670" fmla="*/ 26834 w 3942963"/>
                <a:gd name="connsiteY670" fmla="*/ 1197346 h 2655716"/>
                <a:gd name="connsiteX671" fmla="*/ 0 w 3942963"/>
                <a:gd name="connsiteY671" fmla="*/ 1215590 h 2655716"/>
                <a:gd name="connsiteX672" fmla="*/ 0 w 3942963"/>
                <a:gd name="connsiteY672" fmla="*/ 1173354 h 2655716"/>
                <a:gd name="connsiteX673" fmla="*/ 5672 w 3942963"/>
                <a:gd name="connsiteY673" fmla="*/ 1169506 h 2655716"/>
                <a:gd name="connsiteX674" fmla="*/ 107112 w 3942963"/>
                <a:gd name="connsiteY674" fmla="*/ 1086252 h 2655716"/>
                <a:gd name="connsiteX675" fmla="*/ 230691 w 3942963"/>
                <a:gd name="connsiteY675" fmla="*/ 963474 h 2655716"/>
                <a:gd name="connsiteX676" fmla="*/ 436843 w 3942963"/>
                <a:gd name="connsiteY676" fmla="*/ 771920 h 2655716"/>
                <a:gd name="connsiteX677" fmla="*/ 729116 w 3942963"/>
                <a:gd name="connsiteY677" fmla="*/ 659997 h 2655716"/>
                <a:gd name="connsiteX678" fmla="*/ 724087 w 3942963"/>
                <a:gd name="connsiteY678" fmla="*/ 549473 h 2655716"/>
                <a:gd name="connsiteX679" fmla="*/ 1138627 w 3942963"/>
                <a:gd name="connsiteY679" fmla="*/ 744722 h 2655716"/>
                <a:gd name="connsiteX680" fmla="*/ 1492656 w 3942963"/>
                <a:gd name="connsiteY680" fmla="*/ 821485 h 2655716"/>
                <a:gd name="connsiteX681" fmla="*/ 1936969 w 3942963"/>
                <a:gd name="connsiteY681" fmla="*/ 983495 h 2655716"/>
                <a:gd name="connsiteX682" fmla="*/ 2004559 w 3942963"/>
                <a:gd name="connsiteY682" fmla="*/ 1135270 h 2655716"/>
                <a:gd name="connsiteX683" fmla="*/ 2098952 w 3942963"/>
                <a:gd name="connsiteY683" fmla="*/ 1311544 h 2655716"/>
                <a:gd name="connsiteX684" fmla="*/ 2332060 w 3942963"/>
                <a:gd name="connsiteY684" fmla="*/ 1375669 h 2655716"/>
                <a:gd name="connsiteX685" fmla="*/ 2514529 w 3942963"/>
                <a:gd name="connsiteY685" fmla="*/ 1404734 h 2655716"/>
                <a:gd name="connsiteX686" fmla="*/ 2805515 w 3942963"/>
                <a:gd name="connsiteY686" fmla="*/ 1761404 h 2655716"/>
                <a:gd name="connsiteX687" fmla="*/ 2796601 w 3942963"/>
                <a:gd name="connsiteY687" fmla="*/ 1898215 h 2655716"/>
                <a:gd name="connsiteX688" fmla="*/ 2787178 w 3942963"/>
                <a:gd name="connsiteY688" fmla="*/ 2007271 h 2655716"/>
                <a:gd name="connsiteX689" fmla="*/ 3125283 w 3942963"/>
                <a:gd name="connsiteY689" fmla="*/ 2536009 h 2655716"/>
                <a:gd name="connsiteX690" fmla="*/ 3299183 w 3942963"/>
                <a:gd name="connsiteY690" fmla="*/ 2655716 h 2655716"/>
                <a:gd name="connsiteX691" fmla="*/ 3246581 w 3942963"/>
                <a:gd name="connsiteY691" fmla="*/ 2655716 h 2655716"/>
                <a:gd name="connsiteX692" fmla="*/ 3101536 w 3942963"/>
                <a:gd name="connsiteY692" fmla="*/ 2555505 h 2655716"/>
                <a:gd name="connsiteX693" fmla="*/ 2752256 w 3942963"/>
                <a:gd name="connsiteY693" fmla="*/ 2003248 h 2655716"/>
                <a:gd name="connsiteX694" fmla="*/ 2762098 w 3942963"/>
                <a:gd name="connsiteY694" fmla="*/ 1889682 h 2655716"/>
                <a:gd name="connsiteX695" fmla="*/ 2770975 w 3942963"/>
                <a:gd name="connsiteY695" fmla="*/ 1760522 h 2655716"/>
                <a:gd name="connsiteX696" fmla="*/ 2768500 w 3942963"/>
                <a:gd name="connsiteY696" fmla="*/ 1740354 h 2655716"/>
                <a:gd name="connsiteX697" fmla="*/ 2502025 w 3942963"/>
                <a:gd name="connsiteY697" fmla="*/ 1433830 h 2655716"/>
                <a:gd name="connsiteX698" fmla="*/ 2330401 w 3942963"/>
                <a:gd name="connsiteY698" fmla="*/ 1406609 h 2655716"/>
                <a:gd name="connsiteX699" fmla="*/ 2078258 w 3942963"/>
                <a:gd name="connsiteY699" fmla="*/ 1334249 h 2655716"/>
                <a:gd name="connsiteX700" fmla="*/ 1973635 w 3942963"/>
                <a:gd name="connsiteY700" fmla="*/ 1142894 h 2655716"/>
                <a:gd name="connsiteX701" fmla="*/ 1910992 w 3942963"/>
                <a:gd name="connsiteY701" fmla="*/ 999830 h 2655716"/>
                <a:gd name="connsiteX702" fmla="*/ 1493926 w 3942963"/>
                <a:gd name="connsiteY702" fmla="*/ 852707 h 2655716"/>
                <a:gd name="connsiteX703" fmla="*/ 1120258 w 3942963"/>
                <a:gd name="connsiteY703" fmla="*/ 770667 h 2655716"/>
                <a:gd name="connsiteX704" fmla="*/ 712906 w 3942963"/>
                <a:gd name="connsiteY704" fmla="*/ 583285 h 2655716"/>
                <a:gd name="connsiteX705" fmla="*/ 441937 w 3942963"/>
                <a:gd name="connsiteY705" fmla="*/ 694130 h 2655716"/>
                <a:gd name="connsiteX706" fmla="*/ 231490 w 3942963"/>
                <a:gd name="connsiteY706" fmla="*/ 890036 h 2655716"/>
                <a:gd name="connsiteX707" fmla="*/ 100789 w 3942963"/>
                <a:gd name="connsiteY707" fmla="*/ 1020108 h 2655716"/>
                <a:gd name="connsiteX708" fmla="*/ 0 w 3942963"/>
                <a:gd name="connsiteY708" fmla="*/ 1103045 h 2655716"/>
                <a:gd name="connsiteX709" fmla="*/ 0 w 3942963"/>
                <a:gd name="connsiteY709" fmla="*/ 1057511 h 2655716"/>
                <a:gd name="connsiteX710" fmla="*/ 75537 w 3942963"/>
                <a:gd name="connsiteY710" fmla="*/ 995389 h 2655716"/>
                <a:gd name="connsiteX711" fmla="*/ 204503 w 3942963"/>
                <a:gd name="connsiteY711" fmla="*/ 866801 h 2655716"/>
                <a:gd name="connsiteX712" fmla="*/ 419315 w 3942963"/>
                <a:gd name="connsiteY712" fmla="*/ 667152 h 2655716"/>
                <a:gd name="connsiteX713" fmla="*/ 724087 w 3942963"/>
                <a:gd name="connsiteY713" fmla="*/ 549473 h 2655716"/>
                <a:gd name="connsiteX714" fmla="*/ 722259 w 3942963"/>
                <a:gd name="connsiteY714" fmla="*/ 442602 h 2655716"/>
                <a:gd name="connsiteX715" fmla="*/ 1154000 w 3942963"/>
                <a:gd name="connsiteY715" fmla="*/ 646455 h 2655716"/>
                <a:gd name="connsiteX716" fmla="*/ 1523310 w 3942963"/>
                <a:gd name="connsiteY716" fmla="*/ 727103 h 2655716"/>
                <a:gd name="connsiteX717" fmla="*/ 1985330 w 3942963"/>
                <a:gd name="connsiteY717" fmla="*/ 894329 h 2655716"/>
                <a:gd name="connsiteX718" fmla="*/ 2055302 w 3942963"/>
                <a:gd name="connsiteY718" fmla="*/ 1052499 h 2655716"/>
                <a:gd name="connsiteX719" fmla="*/ 2153920 w 3942963"/>
                <a:gd name="connsiteY719" fmla="*/ 1236905 h 2655716"/>
                <a:gd name="connsiteX720" fmla="*/ 2395659 w 3942963"/>
                <a:gd name="connsiteY720" fmla="*/ 1303173 h 2655716"/>
                <a:gd name="connsiteX721" fmla="*/ 2584067 w 3942963"/>
                <a:gd name="connsiteY721" fmla="*/ 1333445 h 2655716"/>
                <a:gd name="connsiteX722" fmla="*/ 2887163 w 3942963"/>
                <a:gd name="connsiteY722" fmla="*/ 1704916 h 2655716"/>
                <a:gd name="connsiteX723" fmla="*/ 2878083 w 3942963"/>
                <a:gd name="connsiteY723" fmla="*/ 1848167 h 2655716"/>
                <a:gd name="connsiteX724" fmla="*/ 2868013 w 3942963"/>
                <a:gd name="connsiteY724" fmla="*/ 1962427 h 2655716"/>
                <a:gd name="connsiteX725" fmla="*/ 3424075 w 3942963"/>
                <a:gd name="connsiteY725" fmla="*/ 2653596 h 2655716"/>
                <a:gd name="connsiteX726" fmla="*/ 3427140 w 3942963"/>
                <a:gd name="connsiteY726" fmla="*/ 2655716 h 2655716"/>
                <a:gd name="connsiteX727" fmla="*/ 3369365 w 3942963"/>
                <a:gd name="connsiteY727" fmla="*/ 2655716 h 2655716"/>
                <a:gd name="connsiteX728" fmla="*/ 3199440 w 3942963"/>
                <a:gd name="connsiteY728" fmla="*/ 2538459 h 2655716"/>
                <a:gd name="connsiteX729" fmla="*/ 2835801 w 3942963"/>
                <a:gd name="connsiteY729" fmla="*/ 1962196 h 2655716"/>
                <a:gd name="connsiteX730" fmla="*/ 2845971 w 3942963"/>
                <a:gd name="connsiteY730" fmla="*/ 1843479 h 2655716"/>
                <a:gd name="connsiteX731" fmla="*/ 2855313 w 3942963"/>
                <a:gd name="connsiteY731" fmla="*/ 1707561 h 2655716"/>
                <a:gd name="connsiteX732" fmla="*/ 2852671 w 3942963"/>
                <a:gd name="connsiteY732" fmla="*/ 1686109 h 2655716"/>
                <a:gd name="connsiteX733" fmla="*/ 2572421 w 3942963"/>
                <a:gd name="connsiteY733" fmla="*/ 1364325 h 2655716"/>
                <a:gd name="connsiteX734" fmla="*/ 2393589 w 3942963"/>
                <a:gd name="connsiteY734" fmla="*/ 1336075 h 2655716"/>
                <a:gd name="connsiteX735" fmla="*/ 2131408 w 3942963"/>
                <a:gd name="connsiteY735" fmla="*/ 1260496 h 2655716"/>
                <a:gd name="connsiteX736" fmla="*/ 2022875 w 3942963"/>
                <a:gd name="connsiteY736" fmla="*/ 1060954 h 2655716"/>
                <a:gd name="connsiteX737" fmla="*/ 1957189 w 3942963"/>
                <a:gd name="connsiteY737" fmla="*/ 911526 h 2655716"/>
                <a:gd name="connsiteX738" fmla="*/ 1522533 w 3942963"/>
                <a:gd name="connsiteY738" fmla="*/ 757316 h 2655716"/>
                <a:gd name="connsiteX739" fmla="*/ 1133438 w 3942963"/>
                <a:gd name="connsiteY739" fmla="*/ 670145 h 2655716"/>
                <a:gd name="connsiteX740" fmla="*/ 708374 w 3942963"/>
                <a:gd name="connsiteY740" fmla="*/ 472679 h 2655716"/>
                <a:gd name="connsiteX741" fmla="*/ 425494 w 3942963"/>
                <a:gd name="connsiteY741" fmla="*/ 588271 h 2655716"/>
                <a:gd name="connsiteX742" fmla="*/ 206075 w 3942963"/>
                <a:gd name="connsiteY742" fmla="*/ 792324 h 2655716"/>
                <a:gd name="connsiteX743" fmla="*/ 70235 w 3942963"/>
                <a:gd name="connsiteY743" fmla="*/ 927817 h 2655716"/>
                <a:gd name="connsiteX744" fmla="*/ 0 w 3942963"/>
                <a:gd name="connsiteY744" fmla="*/ 985646 h 2655716"/>
                <a:gd name="connsiteX745" fmla="*/ 0 w 3942963"/>
                <a:gd name="connsiteY745" fmla="*/ 944420 h 2655716"/>
                <a:gd name="connsiteX746" fmla="*/ 45795 w 3942963"/>
                <a:gd name="connsiteY746" fmla="*/ 906813 h 2655716"/>
                <a:gd name="connsiteX747" fmla="*/ 180194 w 3942963"/>
                <a:gd name="connsiteY747" fmla="*/ 772805 h 2655716"/>
                <a:gd name="connsiteX748" fmla="*/ 403974 w 3942963"/>
                <a:gd name="connsiteY748" fmla="*/ 565006 h 2655716"/>
                <a:gd name="connsiteX749" fmla="*/ 722259 w 3942963"/>
                <a:gd name="connsiteY749" fmla="*/ 442602 h 2655716"/>
                <a:gd name="connsiteX750" fmla="*/ 719525 w 3942963"/>
                <a:gd name="connsiteY750" fmla="*/ 330590 h 2655716"/>
                <a:gd name="connsiteX751" fmla="*/ 1167686 w 3942963"/>
                <a:gd name="connsiteY751" fmla="*/ 542972 h 2655716"/>
                <a:gd name="connsiteX752" fmla="*/ 1552238 w 3942963"/>
                <a:gd name="connsiteY752" fmla="*/ 627202 h 2655716"/>
                <a:gd name="connsiteX753" fmla="*/ 2032670 w 3942963"/>
                <a:gd name="connsiteY753" fmla="*/ 802996 h 2655716"/>
                <a:gd name="connsiteX754" fmla="*/ 2105097 w 3942963"/>
                <a:gd name="connsiteY754" fmla="*/ 967938 h 2655716"/>
                <a:gd name="connsiteX755" fmla="*/ 2207572 w 3942963"/>
                <a:gd name="connsiteY755" fmla="*/ 1160194 h 2655716"/>
                <a:gd name="connsiteX756" fmla="*/ 2459798 w 3942963"/>
                <a:gd name="connsiteY756" fmla="*/ 1230609 h 2655716"/>
                <a:gd name="connsiteX757" fmla="*/ 2656722 w 3942963"/>
                <a:gd name="connsiteY757" fmla="*/ 1262078 h 2655716"/>
                <a:gd name="connsiteX758" fmla="*/ 2970502 w 3942963"/>
                <a:gd name="connsiteY758" fmla="*/ 1649827 h 2655716"/>
                <a:gd name="connsiteX759" fmla="*/ 2960413 w 3942963"/>
                <a:gd name="connsiteY759" fmla="*/ 1797995 h 2655716"/>
                <a:gd name="connsiteX760" fmla="*/ 2949979 w 3942963"/>
                <a:gd name="connsiteY760" fmla="*/ 1917107 h 2655716"/>
                <a:gd name="connsiteX761" fmla="*/ 3528628 w 3942963"/>
                <a:gd name="connsiteY761" fmla="*/ 2637525 h 2655716"/>
                <a:gd name="connsiteX762" fmla="*/ 3554902 w 3942963"/>
                <a:gd name="connsiteY762" fmla="*/ 2655716 h 2655716"/>
                <a:gd name="connsiteX763" fmla="*/ 3496667 w 3942963"/>
                <a:gd name="connsiteY763" fmla="*/ 2655716 h 2655716"/>
                <a:gd name="connsiteX764" fmla="*/ 3292923 w 3942963"/>
                <a:gd name="connsiteY764" fmla="*/ 2515302 h 2655716"/>
                <a:gd name="connsiteX765" fmla="*/ 2915372 w 3942963"/>
                <a:gd name="connsiteY765" fmla="*/ 1915619 h 2655716"/>
                <a:gd name="connsiteX766" fmla="*/ 2925931 w 3942963"/>
                <a:gd name="connsiteY766" fmla="*/ 1792315 h 2655716"/>
                <a:gd name="connsiteX767" fmla="*/ 2935799 w 3942963"/>
                <a:gd name="connsiteY767" fmla="*/ 1650246 h 2655716"/>
                <a:gd name="connsiteX768" fmla="*/ 2933007 w 3942963"/>
                <a:gd name="connsiteY768" fmla="*/ 1627544 h 2655716"/>
                <a:gd name="connsiteX769" fmla="*/ 2643570 w 3942963"/>
                <a:gd name="connsiteY769" fmla="*/ 1293790 h 2655716"/>
                <a:gd name="connsiteX770" fmla="*/ 2459401 w 3942963"/>
                <a:gd name="connsiteY770" fmla="*/ 1263964 h 2655716"/>
                <a:gd name="connsiteX771" fmla="*/ 2187192 w 3942963"/>
                <a:gd name="connsiteY771" fmla="*/ 1185435 h 2655716"/>
                <a:gd name="connsiteX772" fmla="*/ 2074454 w 3942963"/>
                <a:gd name="connsiteY772" fmla="*/ 977794 h 2655716"/>
                <a:gd name="connsiteX773" fmla="*/ 2006369 w 3942963"/>
                <a:gd name="connsiteY773" fmla="*/ 821933 h 2655716"/>
                <a:gd name="connsiteX774" fmla="*/ 1553546 w 3942963"/>
                <a:gd name="connsiteY774" fmla="*/ 661315 h 2655716"/>
                <a:gd name="connsiteX775" fmla="*/ 1149156 w 3942963"/>
                <a:gd name="connsiteY775" fmla="*/ 570219 h 2655716"/>
                <a:gd name="connsiteX776" fmla="*/ 706916 w 3942963"/>
                <a:gd name="connsiteY776" fmla="*/ 364347 h 2655716"/>
                <a:gd name="connsiteX777" fmla="*/ 412447 w 3942963"/>
                <a:gd name="connsiteY777" fmla="*/ 484564 h 2655716"/>
                <a:gd name="connsiteX778" fmla="*/ 184364 w 3942963"/>
                <a:gd name="connsiteY778" fmla="*/ 696714 h 2655716"/>
                <a:gd name="connsiteX779" fmla="*/ 42777 w 3942963"/>
                <a:gd name="connsiteY779" fmla="*/ 837729 h 2655716"/>
                <a:gd name="connsiteX780" fmla="*/ 0 w 3942963"/>
                <a:gd name="connsiteY780" fmla="*/ 872924 h 2655716"/>
                <a:gd name="connsiteX781" fmla="*/ 0 w 3942963"/>
                <a:gd name="connsiteY781" fmla="*/ 828376 h 2655716"/>
                <a:gd name="connsiteX782" fmla="*/ 19401 w 3942963"/>
                <a:gd name="connsiteY782" fmla="*/ 812417 h 2655716"/>
                <a:gd name="connsiteX783" fmla="*/ 159244 w 3942963"/>
                <a:gd name="connsiteY783" fmla="*/ 672935 h 2655716"/>
                <a:gd name="connsiteX784" fmla="*/ 390104 w 3942963"/>
                <a:gd name="connsiteY784" fmla="*/ 457229 h 2655716"/>
                <a:gd name="connsiteX785" fmla="*/ 719525 w 3942963"/>
                <a:gd name="connsiteY785" fmla="*/ 330590 h 2655716"/>
                <a:gd name="connsiteX786" fmla="*/ 719841 w 3942963"/>
                <a:gd name="connsiteY786" fmla="*/ 220131 h 2655716"/>
                <a:gd name="connsiteX787" fmla="*/ 1184544 w 3942963"/>
                <a:gd name="connsiteY787" fmla="*/ 441657 h 2655716"/>
                <a:gd name="connsiteX788" fmla="*/ 1584377 w 3942963"/>
                <a:gd name="connsiteY788" fmla="*/ 529769 h 2655716"/>
                <a:gd name="connsiteX789" fmla="*/ 2080373 w 3942963"/>
                <a:gd name="connsiteY789" fmla="*/ 711680 h 2655716"/>
                <a:gd name="connsiteX790" fmla="*/ 2155461 w 3942963"/>
                <a:gd name="connsiteY790" fmla="*/ 882661 h 2655716"/>
                <a:gd name="connsiteX791" fmla="*/ 2261831 w 3942963"/>
                <a:gd name="connsiteY791" fmla="*/ 1083068 h 2655716"/>
                <a:gd name="connsiteX792" fmla="*/ 2524111 w 3942963"/>
                <a:gd name="connsiteY792" fmla="*/ 1156738 h 2655716"/>
                <a:gd name="connsiteX793" fmla="*/ 2727288 w 3942963"/>
                <a:gd name="connsiteY793" fmla="*/ 1189358 h 2655716"/>
                <a:gd name="connsiteX794" fmla="*/ 3053472 w 3942963"/>
                <a:gd name="connsiteY794" fmla="*/ 1591591 h 2655716"/>
                <a:gd name="connsiteX795" fmla="*/ 3042546 w 3942963"/>
                <a:gd name="connsiteY795" fmla="*/ 1745965 h 2655716"/>
                <a:gd name="connsiteX796" fmla="*/ 3031689 w 3942963"/>
                <a:gd name="connsiteY796" fmla="*/ 1869589 h 2655716"/>
                <a:gd name="connsiteX797" fmla="*/ 3632564 w 3942963"/>
                <a:gd name="connsiteY797" fmla="*/ 2618964 h 2655716"/>
                <a:gd name="connsiteX798" fmla="*/ 3685726 w 3942963"/>
                <a:gd name="connsiteY798" fmla="*/ 2655716 h 2655716"/>
                <a:gd name="connsiteX799" fmla="*/ 3625135 w 3942963"/>
                <a:gd name="connsiteY799" fmla="*/ 2655716 h 2655716"/>
                <a:gd name="connsiteX800" fmla="*/ 3614667 w 3942963"/>
                <a:gd name="connsiteY800" fmla="*/ 2648700 h 2655716"/>
                <a:gd name="connsiteX801" fmla="*/ 2997827 w 3942963"/>
                <a:gd name="connsiteY801" fmla="*/ 1871528 h 2655716"/>
                <a:gd name="connsiteX802" fmla="*/ 3009241 w 3942963"/>
                <a:gd name="connsiteY802" fmla="*/ 1742057 h 2655716"/>
                <a:gd name="connsiteX803" fmla="*/ 3019676 w 3942963"/>
                <a:gd name="connsiteY803" fmla="*/ 1594137 h 2655716"/>
                <a:gd name="connsiteX804" fmla="*/ 3016699 w 3942963"/>
                <a:gd name="connsiteY804" fmla="*/ 1569885 h 2655716"/>
                <a:gd name="connsiteX805" fmla="*/ 2716579 w 3942963"/>
                <a:gd name="connsiteY805" fmla="*/ 1222666 h 2655716"/>
                <a:gd name="connsiteX806" fmla="*/ 2524013 w 3942963"/>
                <a:gd name="connsiteY806" fmla="*/ 1192589 h 2655716"/>
                <a:gd name="connsiteX807" fmla="*/ 2241456 w 3942963"/>
                <a:gd name="connsiteY807" fmla="*/ 1110896 h 2655716"/>
                <a:gd name="connsiteX808" fmla="*/ 2124839 w 3942963"/>
                <a:gd name="connsiteY808" fmla="*/ 895371 h 2655716"/>
                <a:gd name="connsiteX809" fmla="*/ 2054368 w 3942963"/>
                <a:gd name="connsiteY809" fmla="*/ 733114 h 2655716"/>
                <a:gd name="connsiteX810" fmla="*/ 1583217 w 3942963"/>
                <a:gd name="connsiteY810" fmla="*/ 564796 h 2655716"/>
                <a:gd name="connsiteX811" fmla="*/ 1163563 w 3942963"/>
                <a:gd name="connsiteY811" fmla="*/ 469855 h 2655716"/>
                <a:gd name="connsiteX812" fmla="*/ 703628 w 3942963"/>
                <a:gd name="connsiteY812" fmla="*/ 255123 h 2655716"/>
                <a:gd name="connsiteX813" fmla="*/ 397401 w 3942963"/>
                <a:gd name="connsiteY813" fmla="*/ 380148 h 2655716"/>
                <a:gd name="connsiteX814" fmla="*/ 160775 w 3942963"/>
                <a:gd name="connsiteY814" fmla="*/ 601339 h 2655716"/>
                <a:gd name="connsiteX815" fmla="*/ 13710 w 3942963"/>
                <a:gd name="connsiteY815" fmla="*/ 747523 h 2655716"/>
                <a:gd name="connsiteX816" fmla="*/ 0 w 3942963"/>
                <a:gd name="connsiteY816" fmla="*/ 758777 h 2655716"/>
                <a:gd name="connsiteX817" fmla="*/ 0 w 3942963"/>
                <a:gd name="connsiteY817" fmla="*/ 712982 h 2655716"/>
                <a:gd name="connsiteX818" fmla="*/ 136405 w 3942963"/>
                <a:gd name="connsiteY818" fmla="*/ 575851 h 2655716"/>
                <a:gd name="connsiteX819" fmla="*/ 377783 w 3942963"/>
                <a:gd name="connsiteY819" fmla="*/ 351506 h 2655716"/>
                <a:gd name="connsiteX820" fmla="*/ 719841 w 3942963"/>
                <a:gd name="connsiteY820" fmla="*/ 220131 h 2655716"/>
                <a:gd name="connsiteX821" fmla="*/ 715575 w 3942963"/>
                <a:gd name="connsiteY821" fmla="*/ 110393 h 2655716"/>
                <a:gd name="connsiteX822" fmla="*/ 1197664 w 3942963"/>
                <a:gd name="connsiteY822" fmla="*/ 341116 h 2655716"/>
                <a:gd name="connsiteX823" fmla="*/ 1612743 w 3942963"/>
                <a:gd name="connsiteY823" fmla="*/ 432810 h 2655716"/>
                <a:gd name="connsiteX824" fmla="*/ 2128706 w 3942963"/>
                <a:gd name="connsiteY824" fmla="*/ 622798 h 2655716"/>
                <a:gd name="connsiteX825" fmla="*/ 2206472 w 3942963"/>
                <a:gd name="connsiteY825" fmla="*/ 799855 h 2655716"/>
                <a:gd name="connsiteX826" fmla="*/ 2317032 w 3942963"/>
                <a:gd name="connsiteY826" fmla="*/ 1008094 h 2655716"/>
                <a:gd name="connsiteX827" fmla="*/ 2589319 w 3942963"/>
                <a:gd name="connsiteY827" fmla="*/ 1084679 h 2655716"/>
                <a:gd name="connsiteX828" fmla="*/ 2799783 w 3942963"/>
                <a:gd name="connsiteY828" fmla="*/ 1118972 h 2655716"/>
                <a:gd name="connsiteX829" fmla="*/ 3137528 w 3942963"/>
                <a:gd name="connsiteY829" fmla="*/ 1534171 h 2655716"/>
                <a:gd name="connsiteX830" fmla="*/ 3125041 w 3942963"/>
                <a:gd name="connsiteY830" fmla="*/ 1694175 h 2655716"/>
                <a:gd name="connsiteX831" fmla="*/ 3113315 w 3942963"/>
                <a:gd name="connsiteY831" fmla="*/ 1823698 h 2655716"/>
                <a:gd name="connsiteX832" fmla="*/ 3737636 w 3942963"/>
                <a:gd name="connsiteY832" fmla="*/ 2601545 h 2655716"/>
                <a:gd name="connsiteX833" fmla="*/ 3815425 w 3942963"/>
                <a:gd name="connsiteY833" fmla="*/ 2655716 h 2655716"/>
                <a:gd name="connsiteX834" fmla="*/ 3755581 w 3942963"/>
                <a:gd name="connsiteY834" fmla="*/ 2655716 h 2655716"/>
                <a:gd name="connsiteX835" fmla="*/ 3718037 w 3942963"/>
                <a:gd name="connsiteY835" fmla="*/ 2630532 h 2655716"/>
                <a:gd name="connsiteX836" fmla="*/ 3079054 w 3942963"/>
                <a:gd name="connsiteY836" fmla="*/ 1822459 h 2655716"/>
                <a:gd name="connsiteX837" fmla="*/ 3091003 w 3942963"/>
                <a:gd name="connsiteY837" fmla="*/ 1689425 h 2655716"/>
                <a:gd name="connsiteX838" fmla="*/ 3102045 w 3942963"/>
                <a:gd name="connsiteY838" fmla="*/ 1535998 h 2655716"/>
                <a:gd name="connsiteX839" fmla="*/ 3098904 w 3942963"/>
                <a:gd name="connsiteY839" fmla="*/ 1510458 h 2655716"/>
                <a:gd name="connsiteX840" fmla="*/ 2786860 w 3942963"/>
                <a:gd name="connsiteY840" fmla="*/ 1149988 h 2655716"/>
                <a:gd name="connsiteX841" fmla="*/ 2586941 w 3942963"/>
                <a:gd name="connsiteY841" fmla="*/ 1117633 h 2655716"/>
                <a:gd name="connsiteX842" fmla="*/ 2294359 w 3942963"/>
                <a:gd name="connsiteY842" fmla="*/ 1032986 h 2655716"/>
                <a:gd name="connsiteX843" fmla="*/ 2173849 w 3942963"/>
                <a:gd name="connsiteY843" fmla="*/ 809310 h 2655716"/>
                <a:gd name="connsiteX844" fmla="*/ 2100780 w 3942963"/>
                <a:gd name="connsiteY844" fmla="*/ 641622 h 2655716"/>
                <a:gd name="connsiteX845" fmla="*/ 1610876 w 3942963"/>
                <a:gd name="connsiteY845" fmla="*/ 467300 h 2655716"/>
                <a:gd name="connsiteX846" fmla="*/ 1175977 w 3942963"/>
                <a:gd name="connsiteY846" fmla="*/ 368778 h 2655716"/>
                <a:gd name="connsiteX847" fmla="*/ 698444 w 3942963"/>
                <a:gd name="connsiteY847" fmla="*/ 144876 h 2655716"/>
                <a:gd name="connsiteX848" fmla="*/ 380621 w 3942963"/>
                <a:gd name="connsiteY848" fmla="*/ 274626 h 2655716"/>
                <a:gd name="connsiteX849" fmla="*/ 134926 w 3942963"/>
                <a:gd name="connsiteY849" fmla="*/ 503056 h 2655716"/>
                <a:gd name="connsiteX850" fmla="*/ 0 w 3942963"/>
                <a:gd name="connsiteY850" fmla="*/ 637823 h 2655716"/>
                <a:gd name="connsiteX851" fmla="*/ 0 w 3942963"/>
                <a:gd name="connsiteY851" fmla="*/ 590962 h 2655716"/>
                <a:gd name="connsiteX852" fmla="*/ 111457 w 3942963"/>
                <a:gd name="connsiteY852" fmla="*/ 479694 h 2655716"/>
                <a:gd name="connsiteX853" fmla="*/ 361451 w 3942963"/>
                <a:gd name="connsiteY853" fmla="*/ 246912 h 2655716"/>
                <a:gd name="connsiteX854" fmla="*/ 715575 w 3942963"/>
                <a:gd name="connsiteY854" fmla="*/ 110393 h 2655716"/>
                <a:gd name="connsiteX855" fmla="*/ 712568 w 3942963"/>
                <a:gd name="connsiteY855" fmla="*/ 13 h 2655716"/>
                <a:gd name="connsiteX856" fmla="*/ 1212091 w 3942963"/>
                <a:gd name="connsiteY856" fmla="*/ 239153 h 2655716"/>
                <a:gd name="connsiteX857" fmla="*/ 1642122 w 3942963"/>
                <a:gd name="connsiteY857" fmla="*/ 334746 h 2655716"/>
                <a:gd name="connsiteX858" fmla="*/ 2175695 w 3942963"/>
                <a:gd name="connsiteY858" fmla="*/ 531857 h 2655716"/>
                <a:gd name="connsiteX859" fmla="*/ 2255944 w 3942963"/>
                <a:gd name="connsiteY859" fmla="*/ 715991 h 2655716"/>
                <a:gd name="connsiteX860" fmla="*/ 2370432 w 3942963"/>
                <a:gd name="connsiteY860" fmla="*/ 932682 h 2655716"/>
                <a:gd name="connsiteX861" fmla="*/ 2653054 w 3942963"/>
                <a:gd name="connsiteY861" fmla="*/ 1012167 h 2655716"/>
                <a:gd name="connsiteX862" fmla="*/ 2870722 w 3942963"/>
                <a:gd name="connsiteY862" fmla="*/ 1047489 h 2655716"/>
                <a:gd name="connsiteX863" fmla="*/ 3219449 w 3942963"/>
                <a:gd name="connsiteY863" fmla="*/ 1478648 h 2655716"/>
                <a:gd name="connsiteX864" fmla="*/ 3207625 w 3942963"/>
                <a:gd name="connsiteY864" fmla="*/ 1644025 h 2655716"/>
                <a:gd name="connsiteX865" fmla="*/ 3195400 w 3942963"/>
                <a:gd name="connsiteY865" fmla="*/ 1777414 h 2655716"/>
                <a:gd name="connsiteX866" fmla="*/ 3841785 w 3942963"/>
                <a:gd name="connsiteY866" fmla="*/ 2585522 h 2655716"/>
                <a:gd name="connsiteX867" fmla="*/ 3942963 w 3942963"/>
                <a:gd name="connsiteY867" fmla="*/ 2655716 h 2655716"/>
                <a:gd name="connsiteX868" fmla="*/ 3885515 w 3942963"/>
                <a:gd name="connsiteY868" fmla="*/ 2655716 h 2655716"/>
                <a:gd name="connsiteX869" fmla="*/ 3821320 w 3942963"/>
                <a:gd name="connsiteY869" fmla="*/ 2612691 h 2655716"/>
                <a:gd name="connsiteX870" fmla="*/ 3160187 w 3942963"/>
                <a:gd name="connsiteY870" fmla="*/ 1776298 h 2655716"/>
                <a:gd name="connsiteX871" fmla="*/ 3172505 w 3942963"/>
                <a:gd name="connsiteY871" fmla="*/ 1638413 h 2655716"/>
                <a:gd name="connsiteX872" fmla="*/ 3185075 w 3942963"/>
                <a:gd name="connsiteY872" fmla="*/ 1479052 h 2655716"/>
                <a:gd name="connsiteX873" fmla="*/ 3181770 w 3942963"/>
                <a:gd name="connsiteY873" fmla="*/ 1452225 h 2655716"/>
                <a:gd name="connsiteX874" fmla="*/ 2858404 w 3942963"/>
                <a:gd name="connsiteY874" fmla="*/ 1078135 h 2655716"/>
                <a:gd name="connsiteX875" fmla="*/ 2650316 w 3942963"/>
                <a:gd name="connsiteY875" fmla="*/ 1044832 h 2655716"/>
                <a:gd name="connsiteX876" fmla="*/ 2347367 w 3942963"/>
                <a:gd name="connsiteY876" fmla="*/ 956983 h 2655716"/>
                <a:gd name="connsiteX877" fmla="*/ 2222324 w 3942963"/>
                <a:gd name="connsiteY877" fmla="*/ 725225 h 2655716"/>
                <a:gd name="connsiteX878" fmla="*/ 2146429 w 3942963"/>
                <a:gd name="connsiteY878" fmla="*/ 550210 h 2655716"/>
                <a:gd name="connsiteX879" fmla="*/ 1641364 w 3942963"/>
                <a:gd name="connsiteY879" fmla="*/ 367814 h 2655716"/>
                <a:gd name="connsiteX880" fmla="*/ 1190876 w 3942963"/>
                <a:gd name="connsiteY880" fmla="*/ 265461 h 2655716"/>
                <a:gd name="connsiteX881" fmla="*/ 696441 w 3942963"/>
                <a:gd name="connsiteY881" fmla="*/ 33151 h 2655716"/>
                <a:gd name="connsiteX882" fmla="*/ 366426 w 3942963"/>
                <a:gd name="connsiteY882" fmla="*/ 167544 h 2655716"/>
                <a:gd name="connsiteX883" fmla="*/ 113580 w 3942963"/>
                <a:gd name="connsiteY883" fmla="*/ 405825 h 2655716"/>
                <a:gd name="connsiteX884" fmla="*/ 0 w 3942963"/>
                <a:gd name="connsiteY884" fmla="*/ 519018 h 2655716"/>
                <a:gd name="connsiteX885" fmla="*/ 0 w 3942963"/>
                <a:gd name="connsiteY885" fmla="*/ 470757 h 2655716"/>
                <a:gd name="connsiteX886" fmla="*/ 9729 w 3942963"/>
                <a:gd name="connsiteY886" fmla="*/ 461376 h 2655716"/>
                <a:gd name="connsiteX887" fmla="*/ 86235 w 3942963"/>
                <a:gd name="connsiteY887" fmla="*/ 382302 h 2655716"/>
                <a:gd name="connsiteX888" fmla="*/ 346147 w 3942963"/>
                <a:gd name="connsiteY888" fmla="*/ 141252 h 2655716"/>
                <a:gd name="connsiteX889" fmla="*/ 712568 w 3942963"/>
                <a:gd name="connsiteY889" fmla="*/ 13 h 2655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Lst>
              <a:rect l="l" t="t" r="r" b="b"/>
              <a:pathLst>
                <a:path w="3942963" h="2655716">
                  <a:moveTo>
                    <a:pt x="792532" y="2636447"/>
                  </a:moveTo>
                  <a:cubicBezTo>
                    <a:pt x="805414" y="2637521"/>
                    <a:pt x="817979" y="2640925"/>
                    <a:pt x="830616" y="2645818"/>
                  </a:cubicBezTo>
                  <a:lnTo>
                    <a:pt x="851446" y="2655716"/>
                  </a:lnTo>
                  <a:lnTo>
                    <a:pt x="725138" y="2655716"/>
                  </a:lnTo>
                  <a:lnTo>
                    <a:pt x="752548" y="2641060"/>
                  </a:lnTo>
                  <a:cubicBezTo>
                    <a:pt x="766452" y="2636630"/>
                    <a:pt x="779651" y="2635374"/>
                    <a:pt x="792532" y="2636447"/>
                  </a:cubicBezTo>
                  <a:close/>
                  <a:moveTo>
                    <a:pt x="793154" y="2529303"/>
                  </a:moveTo>
                  <a:cubicBezTo>
                    <a:pt x="823591" y="2532481"/>
                    <a:pt x="852520" y="2547251"/>
                    <a:pt x="884576" y="2565867"/>
                  </a:cubicBezTo>
                  <a:cubicBezTo>
                    <a:pt x="909854" y="2576441"/>
                    <a:pt x="937512" y="2580098"/>
                    <a:pt x="964704" y="2576472"/>
                  </a:cubicBezTo>
                  <a:cubicBezTo>
                    <a:pt x="1005736" y="2575261"/>
                    <a:pt x="1052514" y="2573662"/>
                    <a:pt x="1085729" y="2610874"/>
                  </a:cubicBezTo>
                  <a:cubicBezTo>
                    <a:pt x="1094319" y="2621261"/>
                    <a:pt x="1101470" y="2632768"/>
                    <a:pt x="1106992" y="2645072"/>
                  </a:cubicBezTo>
                  <a:lnTo>
                    <a:pt x="1114314" y="2655716"/>
                  </a:lnTo>
                  <a:lnTo>
                    <a:pt x="1074035" y="2655716"/>
                  </a:lnTo>
                  <a:lnTo>
                    <a:pt x="1058823" y="2630182"/>
                  </a:lnTo>
                  <a:cubicBezTo>
                    <a:pt x="1036402" y="2604791"/>
                    <a:pt x="1002767" y="2606034"/>
                    <a:pt x="964319" y="2607278"/>
                  </a:cubicBezTo>
                  <a:cubicBezTo>
                    <a:pt x="930694" y="2611471"/>
                    <a:pt x="896573" y="2606123"/>
                    <a:pt x="865900" y="2591865"/>
                  </a:cubicBezTo>
                  <a:cubicBezTo>
                    <a:pt x="837133" y="2575226"/>
                    <a:pt x="813796" y="2562731"/>
                    <a:pt x="790013" y="2559980"/>
                  </a:cubicBezTo>
                  <a:cubicBezTo>
                    <a:pt x="766230" y="2557229"/>
                    <a:pt x="742002" y="2564222"/>
                    <a:pt x="711450" y="2586556"/>
                  </a:cubicBezTo>
                  <a:cubicBezTo>
                    <a:pt x="693440" y="2600974"/>
                    <a:pt x="676571" y="2616776"/>
                    <a:pt x="660956" y="2633722"/>
                  </a:cubicBezTo>
                  <a:lnTo>
                    <a:pt x="638284" y="2655716"/>
                  </a:lnTo>
                  <a:lnTo>
                    <a:pt x="585393" y="2655716"/>
                  </a:lnTo>
                  <a:lnTo>
                    <a:pt x="603607" y="2643664"/>
                  </a:lnTo>
                  <a:cubicBezTo>
                    <a:pt x="614329" y="2634024"/>
                    <a:pt x="624644" y="2623800"/>
                    <a:pt x="634662" y="2613623"/>
                  </a:cubicBezTo>
                  <a:cubicBezTo>
                    <a:pt x="652651" y="2595032"/>
                    <a:pt x="672035" y="2577886"/>
                    <a:pt x="692682" y="2562292"/>
                  </a:cubicBezTo>
                  <a:cubicBezTo>
                    <a:pt x="730772" y="2534540"/>
                    <a:pt x="762717" y="2526126"/>
                    <a:pt x="793154" y="2529303"/>
                  </a:cubicBezTo>
                  <a:close/>
                  <a:moveTo>
                    <a:pt x="774193" y="2416810"/>
                  </a:moveTo>
                  <a:cubicBezTo>
                    <a:pt x="821719" y="2414669"/>
                    <a:pt x="861438" y="2438810"/>
                    <a:pt x="900335" y="2462425"/>
                  </a:cubicBezTo>
                  <a:cubicBezTo>
                    <a:pt x="930057" y="2475942"/>
                    <a:pt x="962977" y="2480845"/>
                    <a:pt x="995398" y="2476664"/>
                  </a:cubicBezTo>
                  <a:cubicBezTo>
                    <a:pt x="1043192" y="2475550"/>
                    <a:pt x="1096830" y="2474733"/>
                    <a:pt x="1134377" y="2518439"/>
                  </a:cubicBezTo>
                  <a:cubicBezTo>
                    <a:pt x="1144260" y="2530863"/>
                    <a:pt x="1152247" y="2544663"/>
                    <a:pt x="1158073" y="2559372"/>
                  </a:cubicBezTo>
                  <a:cubicBezTo>
                    <a:pt x="1163368" y="2574827"/>
                    <a:pt x="1172477" y="2588653"/>
                    <a:pt x="1184585" y="2599639"/>
                  </a:cubicBezTo>
                  <a:cubicBezTo>
                    <a:pt x="1203164" y="2609494"/>
                    <a:pt x="1224092" y="2614128"/>
                    <a:pt x="1245108" y="2612996"/>
                  </a:cubicBezTo>
                  <a:cubicBezTo>
                    <a:pt x="1263802" y="2613164"/>
                    <a:pt x="1282383" y="2615703"/>
                    <a:pt x="1300413" y="2620586"/>
                  </a:cubicBezTo>
                  <a:cubicBezTo>
                    <a:pt x="1312437" y="2623863"/>
                    <a:pt x="1323885" y="2628758"/>
                    <a:pt x="1334458" y="2635092"/>
                  </a:cubicBezTo>
                  <a:lnTo>
                    <a:pt x="1360119" y="2655716"/>
                  </a:lnTo>
                  <a:lnTo>
                    <a:pt x="1299926" y="2655716"/>
                  </a:lnTo>
                  <a:lnTo>
                    <a:pt x="1290567" y="2650315"/>
                  </a:lnTo>
                  <a:cubicBezTo>
                    <a:pt x="1275183" y="2646389"/>
                    <a:pt x="1259366" y="2644344"/>
                    <a:pt x="1243496" y="2644277"/>
                  </a:cubicBezTo>
                  <a:cubicBezTo>
                    <a:pt x="1215843" y="2645708"/>
                    <a:pt x="1188411" y="2638812"/>
                    <a:pt x="1164806" y="2624511"/>
                  </a:cubicBezTo>
                  <a:cubicBezTo>
                    <a:pt x="1147379" y="2610396"/>
                    <a:pt x="1133996" y="2591911"/>
                    <a:pt x="1126045" y="2571005"/>
                  </a:cubicBezTo>
                  <a:cubicBezTo>
                    <a:pt x="1121466" y="2559219"/>
                    <a:pt x="1115219" y="2548112"/>
                    <a:pt x="1107523" y="2538086"/>
                  </a:cubicBezTo>
                  <a:cubicBezTo>
                    <a:pt x="1080781" y="2506467"/>
                    <a:pt x="1040976" y="2507203"/>
                    <a:pt x="995114" y="2508377"/>
                  </a:cubicBezTo>
                  <a:cubicBezTo>
                    <a:pt x="956289" y="2513521"/>
                    <a:pt x="916828" y="2507280"/>
                    <a:pt x="881581" y="2490367"/>
                  </a:cubicBezTo>
                  <a:cubicBezTo>
                    <a:pt x="847486" y="2469580"/>
                    <a:pt x="819833" y="2454016"/>
                    <a:pt x="791619" y="2450248"/>
                  </a:cubicBezTo>
                  <a:cubicBezTo>
                    <a:pt x="763406" y="2446479"/>
                    <a:pt x="734633" y="2454505"/>
                    <a:pt x="698300" y="2480898"/>
                  </a:cubicBezTo>
                  <a:cubicBezTo>
                    <a:pt x="675990" y="2498398"/>
                    <a:pt x="655101" y="2517694"/>
                    <a:pt x="635880" y="2538535"/>
                  </a:cubicBezTo>
                  <a:cubicBezTo>
                    <a:pt x="623266" y="2550960"/>
                    <a:pt x="610965" y="2563375"/>
                    <a:pt x="597647" y="2575261"/>
                  </a:cubicBezTo>
                  <a:cubicBezTo>
                    <a:pt x="577945" y="2592974"/>
                    <a:pt x="556955" y="2608724"/>
                    <a:pt x="535051" y="2622981"/>
                  </a:cubicBezTo>
                  <a:lnTo>
                    <a:pt x="477557" y="2655716"/>
                  </a:lnTo>
                  <a:lnTo>
                    <a:pt x="398343" y="2655716"/>
                  </a:lnTo>
                  <a:lnTo>
                    <a:pt x="451569" y="2632889"/>
                  </a:lnTo>
                  <a:cubicBezTo>
                    <a:pt x="496652" y="2610331"/>
                    <a:pt x="539344" y="2584029"/>
                    <a:pt x="576581" y="2550650"/>
                  </a:cubicBezTo>
                  <a:cubicBezTo>
                    <a:pt x="589243" y="2538523"/>
                    <a:pt x="600896" y="2526180"/>
                    <a:pt x="612964" y="2514146"/>
                  </a:cubicBezTo>
                  <a:cubicBezTo>
                    <a:pt x="633274" y="2492711"/>
                    <a:pt x="655269" y="2472856"/>
                    <a:pt x="678702" y="2454838"/>
                  </a:cubicBezTo>
                  <a:cubicBezTo>
                    <a:pt x="714350" y="2428841"/>
                    <a:pt x="745677" y="2418095"/>
                    <a:pt x="774193" y="2416810"/>
                  </a:cubicBezTo>
                  <a:close/>
                  <a:moveTo>
                    <a:pt x="763690" y="2303879"/>
                  </a:moveTo>
                  <a:cubicBezTo>
                    <a:pt x="814572" y="2300016"/>
                    <a:pt x="859963" y="2324930"/>
                    <a:pt x="913939" y="2358299"/>
                  </a:cubicBezTo>
                  <a:cubicBezTo>
                    <a:pt x="948186" y="2374857"/>
                    <a:pt x="986504" y="2381262"/>
                    <a:pt x="1024314" y="2376724"/>
                  </a:cubicBezTo>
                  <a:cubicBezTo>
                    <a:pt x="1078704" y="2374196"/>
                    <a:pt x="1139923" y="2374962"/>
                    <a:pt x="1181542" y="2425554"/>
                  </a:cubicBezTo>
                  <a:cubicBezTo>
                    <a:pt x="1192521" y="2440015"/>
                    <a:pt x="1201304" y="2455946"/>
                    <a:pt x="1207640" y="2472918"/>
                  </a:cubicBezTo>
                  <a:cubicBezTo>
                    <a:pt x="1213431" y="2491370"/>
                    <a:pt x="1224020" y="2507966"/>
                    <a:pt x="1238338" y="2521019"/>
                  </a:cubicBezTo>
                  <a:cubicBezTo>
                    <a:pt x="1259668" y="2533056"/>
                    <a:pt x="1284049" y="2538728"/>
                    <a:pt x="1308556" y="2537344"/>
                  </a:cubicBezTo>
                  <a:cubicBezTo>
                    <a:pt x="1329801" y="2537742"/>
                    <a:pt x="1350919" y="2540742"/>
                    <a:pt x="1371429" y="2546251"/>
                  </a:cubicBezTo>
                  <a:cubicBezTo>
                    <a:pt x="1398644" y="2553884"/>
                    <a:pt x="1423158" y="2568946"/>
                    <a:pt x="1442194" y="2589723"/>
                  </a:cubicBezTo>
                  <a:cubicBezTo>
                    <a:pt x="1451724" y="2600129"/>
                    <a:pt x="1459693" y="2611757"/>
                    <a:pt x="1465921" y="2624241"/>
                  </a:cubicBezTo>
                  <a:lnTo>
                    <a:pt x="1476464" y="2655716"/>
                  </a:lnTo>
                  <a:lnTo>
                    <a:pt x="1436223" y="2655716"/>
                  </a:lnTo>
                  <a:lnTo>
                    <a:pt x="1431112" y="2641267"/>
                  </a:lnTo>
                  <a:cubicBezTo>
                    <a:pt x="1426157" y="2631710"/>
                    <a:pt x="1419883" y="2622832"/>
                    <a:pt x="1412429" y="2614896"/>
                  </a:cubicBezTo>
                  <a:cubicBezTo>
                    <a:pt x="1397539" y="2599064"/>
                    <a:pt x="1378516" y="2587641"/>
                    <a:pt x="1357467" y="2581882"/>
                  </a:cubicBezTo>
                  <a:cubicBezTo>
                    <a:pt x="1339716" y="2577414"/>
                    <a:pt x="1321492" y="2575030"/>
                    <a:pt x="1303190" y="2574815"/>
                  </a:cubicBezTo>
                  <a:cubicBezTo>
                    <a:pt x="1271779" y="2576394"/>
                    <a:pt x="1240651" y="2568253"/>
                    <a:pt x="1214088" y="2551503"/>
                  </a:cubicBezTo>
                  <a:cubicBezTo>
                    <a:pt x="1195462" y="2534808"/>
                    <a:pt x="1181697" y="2513364"/>
                    <a:pt x="1174294" y="2489525"/>
                  </a:cubicBezTo>
                  <a:cubicBezTo>
                    <a:pt x="1169064" y="2475494"/>
                    <a:pt x="1161915" y="2462260"/>
                    <a:pt x="1153040" y="2450189"/>
                  </a:cubicBezTo>
                  <a:cubicBezTo>
                    <a:pt x="1122020" y="2412415"/>
                    <a:pt x="1073812" y="2412902"/>
                    <a:pt x="1022761" y="2413750"/>
                  </a:cubicBezTo>
                  <a:cubicBezTo>
                    <a:pt x="978436" y="2418893"/>
                    <a:pt x="933598" y="2410960"/>
                    <a:pt x="893818" y="2390871"/>
                  </a:cubicBezTo>
                  <a:cubicBezTo>
                    <a:pt x="854379" y="2365808"/>
                    <a:pt x="822468" y="2347011"/>
                    <a:pt x="789818" y="2342187"/>
                  </a:cubicBezTo>
                  <a:cubicBezTo>
                    <a:pt x="757169" y="2337363"/>
                    <a:pt x="723784" y="2346512"/>
                    <a:pt x="681399" y="2377341"/>
                  </a:cubicBezTo>
                  <a:cubicBezTo>
                    <a:pt x="656297" y="2396767"/>
                    <a:pt x="632797" y="2418181"/>
                    <a:pt x="611123" y="2441384"/>
                  </a:cubicBezTo>
                  <a:cubicBezTo>
                    <a:pt x="596170" y="2456025"/>
                    <a:pt x="582848" y="2470457"/>
                    <a:pt x="567433" y="2483903"/>
                  </a:cubicBezTo>
                  <a:cubicBezTo>
                    <a:pt x="477080" y="2565458"/>
                    <a:pt x="361893" y="2609739"/>
                    <a:pt x="250712" y="2652851"/>
                  </a:cubicBezTo>
                  <a:lnTo>
                    <a:pt x="243393" y="2655716"/>
                  </a:lnTo>
                  <a:lnTo>
                    <a:pt x="147443" y="2655716"/>
                  </a:lnTo>
                  <a:lnTo>
                    <a:pt x="184974" y="2638861"/>
                  </a:lnTo>
                  <a:cubicBezTo>
                    <a:pt x="203044" y="2631549"/>
                    <a:pt x="221494" y="2624469"/>
                    <a:pt x="240243" y="2617343"/>
                  </a:cubicBezTo>
                  <a:cubicBezTo>
                    <a:pt x="348292" y="2575225"/>
                    <a:pt x="459521" y="2532409"/>
                    <a:pt x="546471" y="2454794"/>
                  </a:cubicBezTo>
                  <a:cubicBezTo>
                    <a:pt x="559707" y="2441945"/>
                    <a:pt x="574715" y="2427914"/>
                    <a:pt x="588398" y="2413770"/>
                  </a:cubicBezTo>
                  <a:cubicBezTo>
                    <a:pt x="611420" y="2389260"/>
                    <a:pt x="636396" y="2366712"/>
                    <a:pt x="663132" y="2346301"/>
                  </a:cubicBezTo>
                  <a:cubicBezTo>
                    <a:pt x="700655" y="2318874"/>
                    <a:pt x="733161" y="2306196"/>
                    <a:pt x="763690" y="2303879"/>
                  </a:cubicBezTo>
                  <a:close/>
                  <a:moveTo>
                    <a:pt x="767893" y="2195756"/>
                  </a:moveTo>
                  <a:cubicBezTo>
                    <a:pt x="827271" y="2193693"/>
                    <a:pt x="876972" y="2225833"/>
                    <a:pt x="928371" y="2259513"/>
                  </a:cubicBezTo>
                  <a:cubicBezTo>
                    <a:pt x="966354" y="2278704"/>
                    <a:pt x="1009102" y="2286561"/>
                    <a:pt x="1051486" y="2282134"/>
                  </a:cubicBezTo>
                  <a:cubicBezTo>
                    <a:pt x="1115142" y="2281681"/>
                    <a:pt x="1180533" y="2279699"/>
                    <a:pt x="1226635" y="2338033"/>
                  </a:cubicBezTo>
                  <a:cubicBezTo>
                    <a:pt x="1238754" y="2354739"/>
                    <a:pt x="1248483" y="2373050"/>
                    <a:pt x="1255529" y="2392421"/>
                  </a:cubicBezTo>
                  <a:cubicBezTo>
                    <a:pt x="1261924" y="2413773"/>
                    <a:pt x="1273842" y="2433072"/>
                    <a:pt x="1290088" y="2448368"/>
                  </a:cubicBezTo>
                  <a:cubicBezTo>
                    <a:pt x="1314318" y="2462518"/>
                    <a:pt x="1342244" y="2469231"/>
                    <a:pt x="1370313" y="2467608"/>
                  </a:cubicBezTo>
                  <a:cubicBezTo>
                    <a:pt x="1394156" y="2467804"/>
                    <a:pt x="1417854" y="2471246"/>
                    <a:pt x="1440749" y="2477834"/>
                  </a:cubicBezTo>
                  <a:cubicBezTo>
                    <a:pt x="1470999" y="2486516"/>
                    <a:pt x="1498194" y="2503520"/>
                    <a:pt x="1519201" y="2526838"/>
                  </a:cubicBezTo>
                  <a:cubicBezTo>
                    <a:pt x="1540226" y="2550195"/>
                    <a:pt x="1554229" y="2578934"/>
                    <a:pt x="1559614" y="2609798"/>
                  </a:cubicBezTo>
                  <a:lnTo>
                    <a:pt x="1559648" y="2655716"/>
                  </a:lnTo>
                  <a:lnTo>
                    <a:pt x="1528070" y="2655716"/>
                  </a:lnTo>
                  <a:lnTo>
                    <a:pt x="1528405" y="2612372"/>
                  </a:lnTo>
                  <a:cubicBezTo>
                    <a:pt x="1523793" y="2587832"/>
                    <a:pt x="1512373" y="2565078"/>
                    <a:pt x="1495442" y="2546690"/>
                  </a:cubicBezTo>
                  <a:cubicBezTo>
                    <a:pt x="1478514" y="2528300"/>
                    <a:pt x="1456746" y="2515012"/>
                    <a:pt x="1432590" y="2508281"/>
                  </a:cubicBezTo>
                  <a:cubicBezTo>
                    <a:pt x="1412507" y="2503029"/>
                    <a:pt x="1391839" y="2500184"/>
                    <a:pt x="1371061" y="2499844"/>
                  </a:cubicBezTo>
                  <a:cubicBezTo>
                    <a:pt x="1335878" y="2501758"/>
                    <a:pt x="1300994" y="2492628"/>
                    <a:pt x="1271329" y="2473723"/>
                  </a:cubicBezTo>
                  <a:cubicBezTo>
                    <a:pt x="1250230" y="2454808"/>
                    <a:pt x="1234612" y="2430679"/>
                    <a:pt x="1226034" y="2403745"/>
                  </a:cubicBezTo>
                  <a:cubicBezTo>
                    <a:pt x="1220328" y="2387391"/>
                    <a:pt x="1212345" y="2371862"/>
                    <a:pt x="1202347" y="2357674"/>
                  </a:cubicBezTo>
                  <a:cubicBezTo>
                    <a:pt x="1166663" y="2313425"/>
                    <a:pt x="1112044" y="2314060"/>
                    <a:pt x="1054215" y="2314770"/>
                  </a:cubicBezTo>
                  <a:cubicBezTo>
                    <a:pt x="1004377" y="2320328"/>
                    <a:pt x="954039" y="2310940"/>
                    <a:pt x="909648" y="2287759"/>
                  </a:cubicBezTo>
                  <a:cubicBezTo>
                    <a:pt x="853702" y="2251439"/>
                    <a:pt x="811063" y="2226235"/>
                    <a:pt x="763381" y="2229643"/>
                  </a:cubicBezTo>
                  <a:cubicBezTo>
                    <a:pt x="734771" y="2231689"/>
                    <a:pt x="704345" y="2244035"/>
                    <a:pt x="668139" y="2270460"/>
                  </a:cubicBezTo>
                  <a:cubicBezTo>
                    <a:pt x="639976" y="2292894"/>
                    <a:pt x="613625" y="2317579"/>
                    <a:pt x="589375" y="2344155"/>
                  </a:cubicBezTo>
                  <a:cubicBezTo>
                    <a:pt x="573372" y="2360554"/>
                    <a:pt x="557351" y="2376917"/>
                    <a:pt x="540574" y="2392130"/>
                  </a:cubicBezTo>
                  <a:cubicBezTo>
                    <a:pt x="438548" y="2485989"/>
                    <a:pt x="307726" y="2534096"/>
                    <a:pt x="181347" y="2581692"/>
                  </a:cubicBezTo>
                  <a:lnTo>
                    <a:pt x="119836" y="2604646"/>
                  </a:lnTo>
                  <a:cubicBezTo>
                    <a:pt x="88946" y="2616731"/>
                    <a:pt x="57738" y="2630680"/>
                    <a:pt x="26778" y="2646321"/>
                  </a:cubicBezTo>
                  <a:lnTo>
                    <a:pt x="10178" y="2655716"/>
                  </a:lnTo>
                  <a:lnTo>
                    <a:pt x="0" y="2655716"/>
                  </a:lnTo>
                  <a:lnTo>
                    <a:pt x="0" y="2620008"/>
                  </a:lnTo>
                  <a:lnTo>
                    <a:pt x="27062" y="2605366"/>
                  </a:lnTo>
                  <a:cubicBezTo>
                    <a:pt x="55407" y="2591528"/>
                    <a:pt x="82540" y="2579705"/>
                    <a:pt x="107530" y="2569986"/>
                  </a:cubicBezTo>
                  <a:cubicBezTo>
                    <a:pt x="128455" y="2562262"/>
                    <a:pt x="148748" y="2554647"/>
                    <a:pt x="168996" y="2546736"/>
                  </a:cubicBezTo>
                  <a:cubicBezTo>
                    <a:pt x="292296" y="2500154"/>
                    <a:pt x="419926" y="2452116"/>
                    <a:pt x="517191" y="2364276"/>
                  </a:cubicBezTo>
                  <a:cubicBezTo>
                    <a:pt x="533718" y="2349406"/>
                    <a:pt x="549118" y="2333467"/>
                    <a:pt x="564878" y="2317725"/>
                  </a:cubicBezTo>
                  <a:cubicBezTo>
                    <a:pt x="590452" y="2290673"/>
                    <a:pt x="618266" y="2265811"/>
                    <a:pt x="648108" y="2243465"/>
                  </a:cubicBezTo>
                  <a:cubicBezTo>
                    <a:pt x="693157" y="2210545"/>
                    <a:pt x="732268" y="2196994"/>
                    <a:pt x="767893" y="2195756"/>
                  </a:cubicBezTo>
                  <a:close/>
                  <a:moveTo>
                    <a:pt x="763388" y="2086512"/>
                  </a:moveTo>
                  <a:cubicBezTo>
                    <a:pt x="828884" y="2084819"/>
                    <a:pt x="883186" y="2121251"/>
                    <a:pt x="939902" y="2158890"/>
                  </a:cubicBezTo>
                  <a:cubicBezTo>
                    <a:pt x="978449" y="2184547"/>
                    <a:pt x="1028272" y="2184176"/>
                    <a:pt x="1080668" y="2183797"/>
                  </a:cubicBezTo>
                  <a:cubicBezTo>
                    <a:pt x="1151085" y="2183445"/>
                    <a:pt x="1223762" y="2183135"/>
                    <a:pt x="1273790" y="2247106"/>
                  </a:cubicBezTo>
                  <a:cubicBezTo>
                    <a:pt x="1287076" y="2265543"/>
                    <a:pt x="1297587" y="2285811"/>
                    <a:pt x="1304998" y="2307285"/>
                  </a:cubicBezTo>
                  <a:cubicBezTo>
                    <a:pt x="1312499" y="2331580"/>
                    <a:pt x="1326297" y="2353508"/>
                    <a:pt x="1344991" y="2370853"/>
                  </a:cubicBezTo>
                  <a:cubicBezTo>
                    <a:pt x="1372191" y="2386717"/>
                    <a:pt x="1403595" y="2394004"/>
                    <a:pt x="1435071" y="2391759"/>
                  </a:cubicBezTo>
                  <a:cubicBezTo>
                    <a:pt x="1461375" y="2392225"/>
                    <a:pt x="1487486" y="2396096"/>
                    <a:pt x="1512764" y="2403354"/>
                  </a:cubicBezTo>
                  <a:cubicBezTo>
                    <a:pt x="1546231" y="2413411"/>
                    <a:pt x="1576206" y="2432582"/>
                    <a:pt x="1599312" y="2458701"/>
                  </a:cubicBezTo>
                  <a:cubicBezTo>
                    <a:pt x="1622407" y="2484781"/>
                    <a:pt x="1637738" y="2516815"/>
                    <a:pt x="1643542" y="2551119"/>
                  </a:cubicBezTo>
                  <a:cubicBezTo>
                    <a:pt x="1644935" y="2569605"/>
                    <a:pt x="1644641" y="2588190"/>
                    <a:pt x="1642665" y="2606645"/>
                  </a:cubicBezTo>
                  <a:cubicBezTo>
                    <a:pt x="1641230" y="2620532"/>
                    <a:pt x="1640686" y="2634489"/>
                    <a:pt x="1641041" y="2648443"/>
                  </a:cubicBezTo>
                  <a:lnTo>
                    <a:pt x="1642284" y="2655716"/>
                  </a:lnTo>
                  <a:lnTo>
                    <a:pt x="1607052" y="2655716"/>
                  </a:lnTo>
                  <a:lnTo>
                    <a:pt x="1606225" y="2650493"/>
                  </a:lnTo>
                  <a:cubicBezTo>
                    <a:pt x="1605658" y="2635168"/>
                    <a:pt x="1606134" y="2619816"/>
                    <a:pt x="1607645" y="2604530"/>
                  </a:cubicBezTo>
                  <a:cubicBezTo>
                    <a:pt x="1609576" y="2588142"/>
                    <a:pt x="1609801" y="2571588"/>
                    <a:pt x="1608324" y="2555140"/>
                  </a:cubicBezTo>
                  <a:cubicBezTo>
                    <a:pt x="1603422" y="2527780"/>
                    <a:pt x="1590948" y="2502286"/>
                    <a:pt x="1572326" y="2481590"/>
                  </a:cubicBezTo>
                  <a:cubicBezTo>
                    <a:pt x="1553708" y="2460892"/>
                    <a:pt x="1529636" y="2445717"/>
                    <a:pt x="1502842" y="2437843"/>
                  </a:cubicBezTo>
                  <a:cubicBezTo>
                    <a:pt x="1480460" y="2431610"/>
                    <a:pt x="1457337" y="2428310"/>
                    <a:pt x="1434075" y="2428073"/>
                  </a:cubicBezTo>
                  <a:cubicBezTo>
                    <a:pt x="1395282" y="2429930"/>
                    <a:pt x="1356891" y="2419650"/>
                    <a:pt x="1324287" y="2398697"/>
                  </a:cubicBezTo>
                  <a:cubicBezTo>
                    <a:pt x="1301130" y="2377509"/>
                    <a:pt x="1284135" y="2350516"/>
                    <a:pt x="1275100" y="2320569"/>
                  </a:cubicBezTo>
                  <a:cubicBezTo>
                    <a:pt x="1268852" y="2301920"/>
                    <a:pt x="1259967" y="2284264"/>
                    <a:pt x="1248703" y="2268116"/>
                  </a:cubicBezTo>
                  <a:cubicBezTo>
                    <a:pt x="1208029" y="2217405"/>
                    <a:pt x="1146011" y="2218009"/>
                    <a:pt x="1081682" y="2218227"/>
                  </a:cubicBezTo>
                  <a:cubicBezTo>
                    <a:pt x="1026405" y="2218666"/>
                    <a:pt x="969165" y="2218968"/>
                    <a:pt x="921835" y="2187332"/>
                  </a:cubicBezTo>
                  <a:cubicBezTo>
                    <a:pt x="859219" y="2145832"/>
                    <a:pt x="811700" y="2117728"/>
                    <a:pt x="758362" y="2121378"/>
                  </a:cubicBezTo>
                  <a:cubicBezTo>
                    <a:pt x="726360" y="2123569"/>
                    <a:pt x="692261" y="2137191"/>
                    <a:pt x="651552" y="2166212"/>
                  </a:cubicBezTo>
                  <a:cubicBezTo>
                    <a:pt x="620379" y="2190492"/>
                    <a:pt x="591431" y="2217424"/>
                    <a:pt x="564921" y="2246680"/>
                  </a:cubicBezTo>
                  <a:cubicBezTo>
                    <a:pt x="547371" y="2263568"/>
                    <a:pt x="529162" y="2282761"/>
                    <a:pt x="510378" y="2300128"/>
                  </a:cubicBezTo>
                  <a:cubicBezTo>
                    <a:pt x="396569" y="2402802"/>
                    <a:pt x="250388" y="2457012"/>
                    <a:pt x="108872" y="2509611"/>
                  </a:cubicBezTo>
                  <a:cubicBezTo>
                    <a:pt x="87013" y="2517769"/>
                    <a:pt x="65189" y="2525908"/>
                    <a:pt x="43375" y="2534363"/>
                  </a:cubicBezTo>
                  <a:lnTo>
                    <a:pt x="0" y="2553395"/>
                  </a:lnTo>
                  <a:lnTo>
                    <a:pt x="0" y="2515085"/>
                  </a:lnTo>
                  <a:lnTo>
                    <a:pt x="29176" y="2502487"/>
                  </a:lnTo>
                  <a:cubicBezTo>
                    <a:pt x="50991" y="2494034"/>
                    <a:pt x="73110" y="2485846"/>
                    <a:pt x="95285" y="2477680"/>
                  </a:cubicBezTo>
                  <a:cubicBezTo>
                    <a:pt x="233411" y="2426104"/>
                    <a:pt x="376495" y="2372962"/>
                    <a:pt x="485352" y="2274715"/>
                  </a:cubicBezTo>
                  <a:cubicBezTo>
                    <a:pt x="503715" y="2258996"/>
                    <a:pt x="521342" y="2240210"/>
                    <a:pt x="538170" y="2222746"/>
                  </a:cubicBezTo>
                  <a:cubicBezTo>
                    <a:pt x="566473" y="2192161"/>
                    <a:pt x="597376" y="2164052"/>
                    <a:pt x="630464" y="2138704"/>
                  </a:cubicBezTo>
                  <a:cubicBezTo>
                    <a:pt x="680762" y="2102267"/>
                    <a:pt x="724090" y="2087527"/>
                    <a:pt x="763388" y="2086512"/>
                  </a:cubicBezTo>
                  <a:close/>
                  <a:moveTo>
                    <a:pt x="761486" y="1975593"/>
                  </a:moveTo>
                  <a:cubicBezTo>
                    <a:pt x="833257" y="1974205"/>
                    <a:pt x="893348" y="2014796"/>
                    <a:pt x="955615" y="2056740"/>
                  </a:cubicBezTo>
                  <a:cubicBezTo>
                    <a:pt x="998753" y="2085682"/>
                    <a:pt x="1053438" y="2085652"/>
                    <a:pt x="1111663" y="2085530"/>
                  </a:cubicBezTo>
                  <a:cubicBezTo>
                    <a:pt x="1188494" y="2085027"/>
                    <a:pt x="1268273" y="2084842"/>
                    <a:pt x="1322668" y="2155609"/>
                  </a:cubicBezTo>
                  <a:cubicBezTo>
                    <a:pt x="1337142" y="2176132"/>
                    <a:pt x="1348487" y="2198695"/>
                    <a:pt x="1356313" y="2222521"/>
                  </a:cubicBezTo>
                  <a:cubicBezTo>
                    <a:pt x="1363960" y="2250657"/>
                    <a:pt x="1379115" y="2276229"/>
                    <a:pt x="1400170" y="2296526"/>
                  </a:cubicBezTo>
                  <a:cubicBezTo>
                    <a:pt x="1430070" y="2314641"/>
                    <a:pt x="1464787" y="2323439"/>
                    <a:pt x="1499787" y="2321700"/>
                  </a:cubicBezTo>
                  <a:cubicBezTo>
                    <a:pt x="1528624" y="2322130"/>
                    <a:pt x="1557279" y="2326370"/>
                    <a:pt x="1584994" y="2334272"/>
                  </a:cubicBezTo>
                  <a:cubicBezTo>
                    <a:pt x="1621780" y="2345067"/>
                    <a:pt x="1654701" y="2366147"/>
                    <a:pt x="1679859" y="2394998"/>
                  </a:cubicBezTo>
                  <a:cubicBezTo>
                    <a:pt x="1705003" y="2423810"/>
                    <a:pt x="1721352" y="2459235"/>
                    <a:pt x="1726947" y="2496998"/>
                  </a:cubicBezTo>
                  <a:cubicBezTo>
                    <a:pt x="1728187" y="2517374"/>
                    <a:pt x="1727572" y="2537789"/>
                    <a:pt x="1725127" y="2558050"/>
                  </a:cubicBezTo>
                  <a:cubicBezTo>
                    <a:pt x="1723565" y="2573451"/>
                    <a:pt x="1722893" y="2588930"/>
                    <a:pt x="1723110" y="2604402"/>
                  </a:cubicBezTo>
                  <a:cubicBezTo>
                    <a:pt x="1723801" y="2620484"/>
                    <a:pt x="1726184" y="2635727"/>
                    <a:pt x="1730061" y="2650244"/>
                  </a:cubicBezTo>
                  <a:lnTo>
                    <a:pt x="1732160" y="2655716"/>
                  </a:lnTo>
                  <a:lnTo>
                    <a:pt x="1699525" y="2655716"/>
                  </a:lnTo>
                  <a:lnTo>
                    <a:pt x="1692172" y="2606612"/>
                  </a:lnTo>
                  <a:cubicBezTo>
                    <a:pt x="1692032" y="2589763"/>
                    <a:pt x="1692746" y="2572892"/>
                    <a:pt x="1694318" y="2556079"/>
                  </a:cubicBezTo>
                  <a:cubicBezTo>
                    <a:pt x="1696689" y="2537759"/>
                    <a:pt x="1697212" y="2519250"/>
                    <a:pt x="1695884" y="2500825"/>
                  </a:cubicBezTo>
                  <a:lnTo>
                    <a:pt x="1695535" y="2497987"/>
                  </a:lnTo>
                  <a:cubicBezTo>
                    <a:pt x="1689940" y="2467358"/>
                    <a:pt x="1675859" y="2438881"/>
                    <a:pt x="1654895" y="2415814"/>
                  </a:cubicBezTo>
                  <a:cubicBezTo>
                    <a:pt x="1633917" y="2392709"/>
                    <a:pt x="1606883" y="2375905"/>
                    <a:pt x="1576820" y="2367271"/>
                  </a:cubicBezTo>
                  <a:cubicBezTo>
                    <a:pt x="1552090" y="2360216"/>
                    <a:pt x="1526539" y="2356494"/>
                    <a:pt x="1500801" y="2356130"/>
                  </a:cubicBezTo>
                  <a:cubicBezTo>
                    <a:pt x="1458383" y="2358165"/>
                    <a:pt x="1416433" y="2346759"/>
                    <a:pt x="1380972" y="2323537"/>
                  </a:cubicBezTo>
                  <a:cubicBezTo>
                    <a:pt x="1355549" y="2300261"/>
                    <a:pt x="1337163" y="2270368"/>
                    <a:pt x="1327876" y="2237221"/>
                  </a:cubicBezTo>
                  <a:cubicBezTo>
                    <a:pt x="1320877" y="2216509"/>
                    <a:pt x="1311090" y="2196816"/>
                    <a:pt x="1298794" y="2178693"/>
                  </a:cubicBezTo>
                  <a:cubicBezTo>
                    <a:pt x="1254427" y="2121420"/>
                    <a:pt x="1186549" y="2121462"/>
                    <a:pt x="1114821" y="2121649"/>
                  </a:cubicBezTo>
                  <a:cubicBezTo>
                    <a:pt x="1054031" y="2121777"/>
                    <a:pt x="991323" y="2122109"/>
                    <a:pt x="939730" y="2087172"/>
                  </a:cubicBezTo>
                  <a:cubicBezTo>
                    <a:pt x="870425" y="2040304"/>
                    <a:pt x="817598" y="2007894"/>
                    <a:pt x="758391" y="2011612"/>
                  </a:cubicBezTo>
                  <a:cubicBezTo>
                    <a:pt x="722866" y="2013843"/>
                    <a:pt x="685045" y="2029079"/>
                    <a:pt x="639991" y="2062001"/>
                  </a:cubicBezTo>
                  <a:cubicBezTo>
                    <a:pt x="605409" y="2088858"/>
                    <a:pt x="573093" y="2118529"/>
                    <a:pt x="543432" y="2150698"/>
                  </a:cubicBezTo>
                  <a:cubicBezTo>
                    <a:pt x="524302" y="2170360"/>
                    <a:pt x="504580" y="2190707"/>
                    <a:pt x="483776" y="2209599"/>
                  </a:cubicBezTo>
                  <a:cubicBezTo>
                    <a:pt x="358382" y="2322994"/>
                    <a:pt x="196470" y="2382300"/>
                    <a:pt x="40376" y="2439643"/>
                  </a:cubicBezTo>
                  <a:lnTo>
                    <a:pt x="0" y="2454456"/>
                  </a:lnTo>
                  <a:lnTo>
                    <a:pt x="0" y="2414920"/>
                  </a:lnTo>
                  <a:lnTo>
                    <a:pt x="26180" y="2405220"/>
                  </a:lnTo>
                  <a:cubicBezTo>
                    <a:pt x="179522" y="2349196"/>
                    <a:pt x="338044" y="2290914"/>
                    <a:pt x="458504" y="2181983"/>
                  </a:cubicBezTo>
                  <a:cubicBezTo>
                    <a:pt x="477528" y="2163960"/>
                    <a:pt x="496907" y="2143953"/>
                    <a:pt x="515803" y="2124669"/>
                  </a:cubicBezTo>
                  <a:cubicBezTo>
                    <a:pt x="546852" y="2091177"/>
                    <a:pt x="580608" y="2060297"/>
                    <a:pt x="616692" y="2032199"/>
                  </a:cubicBezTo>
                  <a:cubicBezTo>
                    <a:pt x="671156" y="1992369"/>
                    <a:pt x="718423" y="1976425"/>
                    <a:pt x="761486" y="1975593"/>
                  </a:cubicBezTo>
                  <a:close/>
                  <a:moveTo>
                    <a:pt x="757757" y="1864131"/>
                  </a:moveTo>
                  <a:cubicBezTo>
                    <a:pt x="835715" y="1862964"/>
                    <a:pt x="901136" y="1907650"/>
                    <a:pt x="968774" y="1953955"/>
                  </a:cubicBezTo>
                  <a:cubicBezTo>
                    <a:pt x="1016219" y="1986538"/>
                    <a:pt x="1075736" y="1986547"/>
                    <a:pt x="1140064" y="1986328"/>
                  </a:cubicBezTo>
                  <a:cubicBezTo>
                    <a:pt x="1223624" y="1985620"/>
                    <a:pt x="1310280" y="1986480"/>
                    <a:pt x="1369023" y="2063778"/>
                  </a:cubicBezTo>
                  <a:cubicBezTo>
                    <a:pt x="1384715" y="2086420"/>
                    <a:pt x="1396966" y="2111199"/>
                    <a:pt x="1405431" y="2137411"/>
                  </a:cubicBezTo>
                  <a:cubicBezTo>
                    <a:pt x="1413667" y="2167683"/>
                    <a:pt x="1429694" y="2195259"/>
                    <a:pt x="1451951" y="2217455"/>
                  </a:cubicBezTo>
                  <a:cubicBezTo>
                    <a:pt x="1485083" y="2237755"/>
                    <a:pt x="1523663" y="2247537"/>
                    <a:pt x="1562539" y="2245460"/>
                  </a:cubicBezTo>
                  <a:cubicBezTo>
                    <a:pt x="1593884" y="2245957"/>
                    <a:pt x="1625003" y="2250739"/>
                    <a:pt x="1655017" y="2259668"/>
                  </a:cubicBezTo>
                  <a:cubicBezTo>
                    <a:pt x="1694238" y="2271426"/>
                    <a:pt x="1729358" y="2293898"/>
                    <a:pt x="1756384" y="2324520"/>
                  </a:cubicBezTo>
                  <a:cubicBezTo>
                    <a:pt x="1783411" y="2355143"/>
                    <a:pt x="1801264" y="2392690"/>
                    <a:pt x="1807925" y="2432914"/>
                  </a:cubicBezTo>
                  <a:lnTo>
                    <a:pt x="1808588" y="2438287"/>
                  </a:lnTo>
                  <a:cubicBezTo>
                    <a:pt x="1810080" y="2460682"/>
                    <a:pt x="1809398" y="2483172"/>
                    <a:pt x="1806552" y="2505437"/>
                  </a:cubicBezTo>
                  <a:cubicBezTo>
                    <a:pt x="1804561" y="2522444"/>
                    <a:pt x="1803755" y="2539540"/>
                    <a:pt x="1804166" y="2556640"/>
                  </a:cubicBezTo>
                  <a:cubicBezTo>
                    <a:pt x="1805581" y="2592320"/>
                    <a:pt x="1814473" y="2624219"/>
                    <a:pt x="1829087" y="2653351"/>
                  </a:cubicBezTo>
                  <a:lnTo>
                    <a:pt x="1830837" y="2655716"/>
                  </a:lnTo>
                  <a:lnTo>
                    <a:pt x="1793865" y="2655716"/>
                  </a:lnTo>
                  <a:lnTo>
                    <a:pt x="1778829" y="2614924"/>
                  </a:lnTo>
                  <a:cubicBezTo>
                    <a:pt x="1774275" y="2596987"/>
                    <a:pt x="1771542" y="2578117"/>
                    <a:pt x="1770900" y="2558190"/>
                  </a:cubicBezTo>
                  <a:cubicBezTo>
                    <a:pt x="1770616" y="2539554"/>
                    <a:pt x="1771553" y="2520945"/>
                    <a:pt x="1773696" y="2502458"/>
                  </a:cubicBezTo>
                  <a:cubicBezTo>
                    <a:pt x="1776130" y="2482292"/>
                    <a:pt x="1776750" y="2461965"/>
                    <a:pt x="1775548" y="2441710"/>
                  </a:cubicBezTo>
                  <a:lnTo>
                    <a:pt x="1775001" y="2437283"/>
                  </a:lnTo>
                  <a:cubicBezTo>
                    <a:pt x="1768935" y="2403644"/>
                    <a:pt x="1753545" y="2372320"/>
                    <a:pt x="1730577" y="2346863"/>
                  </a:cubicBezTo>
                  <a:cubicBezTo>
                    <a:pt x="1707626" y="2321445"/>
                    <a:pt x="1677981" y="2302849"/>
                    <a:pt x="1644998" y="2293248"/>
                  </a:cubicBezTo>
                  <a:cubicBezTo>
                    <a:pt x="1617942" y="2285497"/>
                    <a:pt x="1589951" y="2281403"/>
                    <a:pt x="1561771" y="2281078"/>
                  </a:cubicBezTo>
                  <a:cubicBezTo>
                    <a:pt x="1515645" y="2283055"/>
                    <a:pt x="1470097" y="2270542"/>
                    <a:pt x="1431558" y="2245244"/>
                  </a:cubicBezTo>
                  <a:cubicBezTo>
                    <a:pt x="1404092" y="2219598"/>
                    <a:pt x="1384170" y="2186961"/>
                    <a:pt x="1373949" y="2150882"/>
                  </a:cubicBezTo>
                  <a:cubicBezTo>
                    <a:pt x="1366547" y="2127814"/>
                    <a:pt x="1355840" y="2105956"/>
                    <a:pt x="1342154" y="2085977"/>
                  </a:cubicBezTo>
                  <a:cubicBezTo>
                    <a:pt x="1294716" y="2022035"/>
                    <a:pt x="1220058" y="2021941"/>
                    <a:pt x="1141245" y="2022044"/>
                  </a:cubicBezTo>
                  <a:cubicBezTo>
                    <a:pt x="1075261" y="2021846"/>
                    <a:pt x="1006742" y="2021958"/>
                    <a:pt x="950838" y="1983382"/>
                  </a:cubicBezTo>
                  <a:cubicBezTo>
                    <a:pt x="874873" y="1931499"/>
                    <a:pt x="817066" y="1895394"/>
                    <a:pt x="752182" y="1899197"/>
                  </a:cubicBezTo>
                  <a:cubicBezTo>
                    <a:pt x="713252" y="1901478"/>
                    <a:pt x="671774" y="1918128"/>
                    <a:pt x="622301" y="1954355"/>
                  </a:cubicBezTo>
                  <a:cubicBezTo>
                    <a:pt x="584558" y="1983627"/>
                    <a:pt x="549365" y="2016037"/>
                    <a:pt x="517085" y="2051190"/>
                  </a:cubicBezTo>
                  <a:cubicBezTo>
                    <a:pt x="495942" y="2072692"/>
                    <a:pt x="474521" y="2094870"/>
                    <a:pt x="451651" y="2115581"/>
                  </a:cubicBezTo>
                  <a:cubicBezTo>
                    <a:pt x="349116" y="2209837"/>
                    <a:pt x="223688" y="2269465"/>
                    <a:pt x="95131" y="2319580"/>
                  </a:cubicBezTo>
                  <a:lnTo>
                    <a:pt x="0" y="2354922"/>
                  </a:lnTo>
                  <a:lnTo>
                    <a:pt x="0" y="2315097"/>
                  </a:lnTo>
                  <a:lnTo>
                    <a:pt x="79426" y="2285586"/>
                  </a:lnTo>
                  <a:cubicBezTo>
                    <a:pt x="205509" y="2236516"/>
                    <a:pt x="328164" y="2178665"/>
                    <a:pt x="427191" y="2089134"/>
                  </a:cubicBezTo>
                  <a:cubicBezTo>
                    <a:pt x="449172" y="2069151"/>
                    <a:pt x="470619" y="2047325"/>
                    <a:pt x="490862" y="2026239"/>
                  </a:cubicBezTo>
                  <a:cubicBezTo>
                    <a:pt x="524537" y="1989578"/>
                    <a:pt x="561293" y="1955810"/>
                    <a:pt x="600707" y="1925309"/>
                  </a:cubicBezTo>
                  <a:cubicBezTo>
                    <a:pt x="659695" y="1882040"/>
                    <a:pt x="710983" y="1864832"/>
                    <a:pt x="757757" y="1864131"/>
                  </a:cubicBezTo>
                  <a:close/>
                  <a:moveTo>
                    <a:pt x="756933" y="1755830"/>
                  </a:moveTo>
                  <a:cubicBezTo>
                    <a:pt x="840122" y="1754217"/>
                    <a:pt x="909861" y="1802525"/>
                    <a:pt x="985919" y="1855188"/>
                  </a:cubicBezTo>
                  <a:cubicBezTo>
                    <a:pt x="1037626" y="1891071"/>
                    <a:pt x="1102939" y="1891033"/>
                    <a:pt x="1172161" y="1891459"/>
                  </a:cubicBezTo>
                  <a:cubicBezTo>
                    <a:pt x="1262893" y="1891478"/>
                    <a:pt x="1356243" y="1891833"/>
                    <a:pt x="1419320" y="1975623"/>
                  </a:cubicBezTo>
                  <a:cubicBezTo>
                    <a:pt x="1436154" y="2000374"/>
                    <a:pt x="1449240" y="2027447"/>
                    <a:pt x="1458162" y="2055992"/>
                  </a:cubicBezTo>
                  <a:cubicBezTo>
                    <a:pt x="1467104" y="2089208"/>
                    <a:pt x="1484575" y="2119480"/>
                    <a:pt x="1508871" y="2143866"/>
                  </a:cubicBezTo>
                  <a:cubicBezTo>
                    <a:pt x="1544870" y="2166432"/>
                    <a:pt x="1587007" y="2177340"/>
                    <a:pt x="1629516" y="2175129"/>
                  </a:cubicBezTo>
                  <a:cubicBezTo>
                    <a:pt x="1662866" y="2175833"/>
                    <a:pt x="1695969" y="2181016"/>
                    <a:pt x="1727935" y="2190541"/>
                  </a:cubicBezTo>
                  <a:cubicBezTo>
                    <a:pt x="1771025" y="2203646"/>
                    <a:pt x="1809442" y="2228727"/>
                    <a:pt x="1838658" y="2262835"/>
                  </a:cubicBezTo>
                  <a:cubicBezTo>
                    <a:pt x="1867875" y="2296944"/>
                    <a:pt x="1886688" y="2338679"/>
                    <a:pt x="1892879" y="2383122"/>
                  </a:cubicBezTo>
                  <a:cubicBezTo>
                    <a:pt x="1894204" y="2407456"/>
                    <a:pt x="1893337" y="2431895"/>
                    <a:pt x="1890262" y="2456083"/>
                  </a:cubicBezTo>
                  <a:cubicBezTo>
                    <a:pt x="1887934" y="2474701"/>
                    <a:pt x="1886806" y="2493444"/>
                    <a:pt x="1886878" y="2512219"/>
                  </a:cubicBezTo>
                  <a:cubicBezTo>
                    <a:pt x="1888154" y="2551358"/>
                    <a:pt x="1897998" y="2586581"/>
                    <a:pt x="1914201" y="2618815"/>
                  </a:cubicBezTo>
                  <a:lnTo>
                    <a:pt x="1937189" y="2655716"/>
                  </a:lnTo>
                  <a:lnTo>
                    <a:pt x="1897685" y="2655716"/>
                  </a:lnTo>
                  <a:lnTo>
                    <a:pt x="1882623" y="2630724"/>
                  </a:lnTo>
                  <a:cubicBezTo>
                    <a:pt x="1865551" y="2595463"/>
                    <a:pt x="1855183" y="2556625"/>
                    <a:pt x="1853850" y="2513095"/>
                  </a:cubicBezTo>
                  <a:cubicBezTo>
                    <a:pt x="1853696" y="2492946"/>
                    <a:pt x="1854767" y="2472820"/>
                    <a:pt x="1857046" y="2452816"/>
                  </a:cubicBezTo>
                  <a:cubicBezTo>
                    <a:pt x="1859989" y="2430644"/>
                    <a:pt x="1860800" y="2408275"/>
                    <a:pt x="1859443" y="2385955"/>
                  </a:cubicBezTo>
                  <a:lnTo>
                    <a:pt x="1858776" y="2380582"/>
                  </a:lnTo>
                  <a:cubicBezTo>
                    <a:pt x="1852262" y="2343744"/>
                    <a:pt x="1835546" y="2309442"/>
                    <a:pt x="1810516" y="2281533"/>
                  </a:cubicBezTo>
                  <a:cubicBezTo>
                    <a:pt x="1785484" y="2253623"/>
                    <a:pt x="1753136" y="2233231"/>
                    <a:pt x="1717077" y="2222602"/>
                  </a:cubicBezTo>
                  <a:cubicBezTo>
                    <a:pt x="1687633" y="2214226"/>
                    <a:pt x="1657234" y="2209701"/>
                    <a:pt x="1626616" y="2209095"/>
                  </a:cubicBezTo>
                  <a:cubicBezTo>
                    <a:pt x="1576997" y="2205919"/>
                    <a:pt x="1526117" y="2202915"/>
                    <a:pt x="1486397" y="2170349"/>
                  </a:cubicBezTo>
                  <a:cubicBezTo>
                    <a:pt x="1456969" y="2142336"/>
                    <a:pt x="1435803" y="2106866"/>
                    <a:pt x="1425185" y="2067745"/>
                  </a:cubicBezTo>
                  <a:cubicBezTo>
                    <a:pt x="1417262" y="2042374"/>
                    <a:pt x="1405722" y="2018220"/>
                    <a:pt x="1390957" y="1996104"/>
                  </a:cubicBezTo>
                  <a:cubicBezTo>
                    <a:pt x="1338416" y="1927343"/>
                    <a:pt x="1257346" y="1927400"/>
                    <a:pt x="1171392" y="1927076"/>
                  </a:cubicBezTo>
                  <a:cubicBezTo>
                    <a:pt x="1099632" y="1926960"/>
                    <a:pt x="1025923" y="1926748"/>
                    <a:pt x="965757" y="1884869"/>
                  </a:cubicBezTo>
                  <a:cubicBezTo>
                    <a:pt x="882805" y="1826848"/>
                    <a:pt x="819734" y="1787391"/>
                    <a:pt x="749076" y="1791609"/>
                  </a:cubicBezTo>
                  <a:cubicBezTo>
                    <a:pt x="706681" y="1794140"/>
                    <a:pt x="661555" y="1812393"/>
                    <a:pt x="607766" y="1851792"/>
                  </a:cubicBezTo>
                  <a:cubicBezTo>
                    <a:pt x="566201" y="1883468"/>
                    <a:pt x="527455" y="1918658"/>
                    <a:pt x="491995" y="1956961"/>
                  </a:cubicBezTo>
                  <a:cubicBezTo>
                    <a:pt x="469165" y="1980609"/>
                    <a:pt x="445770" y="2004609"/>
                    <a:pt x="421155" y="2026855"/>
                  </a:cubicBezTo>
                  <a:cubicBezTo>
                    <a:pt x="308898" y="2128538"/>
                    <a:pt x="171615" y="2192975"/>
                    <a:pt x="30820" y="2247234"/>
                  </a:cubicBezTo>
                  <a:lnTo>
                    <a:pt x="0" y="2258558"/>
                  </a:lnTo>
                  <a:lnTo>
                    <a:pt x="0" y="2222909"/>
                  </a:lnTo>
                  <a:lnTo>
                    <a:pt x="19621" y="2215722"/>
                  </a:lnTo>
                  <a:cubicBezTo>
                    <a:pt x="157940" y="2162563"/>
                    <a:pt x="292385" y="2099618"/>
                    <a:pt x="400963" y="2001477"/>
                  </a:cubicBezTo>
                  <a:cubicBezTo>
                    <a:pt x="425003" y="1979952"/>
                    <a:pt x="447825" y="1955990"/>
                    <a:pt x="470098" y="1933101"/>
                  </a:cubicBezTo>
                  <a:cubicBezTo>
                    <a:pt x="506367" y="1893013"/>
                    <a:pt x="545922" y="1855995"/>
                    <a:pt x="588398" y="1822488"/>
                  </a:cubicBezTo>
                  <a:cubicBezTo>
                    <a:pt x="652267" y="1775736"/>
                    <a:pt x="707020" y="1756797"/>
                    <a:pt x="756933" y="1755830"/>
                  </a:cubicBezTo>
                  <a:close/>
                  <a:moveTo>
                    <a:pt x="751847" y="1647748"/>
                  </a:moveTo>
                  <a:cubicBezTo>
                    <a:pt x="841173" y="1646240"/>
                    <a:pt x="915825" y="1698723"/>
                    <a:pt x="997486" y="1756092"/>
                  </a:cubicBezTo>
                  <a:cubicBezTo>
                    <a:pt x="1053358" y="1794366"/>
                    <a:pt x="1123893" y="1794958"/>
                    <a:pt x="1198907" y="1795340"/>
                  </a:cubicBezTo>
                  <a:cubicBezTo>
                    <a:pt x="1296091" y="1795512"/>
                    <a:pt x="1396577" y="1796290"/>
                    <a:pt x="1464020" y="1886877"/>
                  </a:cubicBezTo>
                  <a:cubicBezTo>
                    <a:pt x="1482517" y="1913492"/>
                    <a:pt x="1496946" y="1942671"/>
                    <a:pt x="1506854" y="1973487"/>
                  </a:cubicBezTo>
                  <a:cubicBezTo>
                    <a:pt x="1516089" y="2009704"/>
                    <a:pt x="1534927" y="2042750"/>
                    <a:pt x="1561421" y="2069211"/>
                  </a:cubicBezTo>
                  <a:cubicBezTo>
                    <a:pt x="1594819" y="2097433"/>
                    <a:pt x="1642453" y="2100210"/>
                    <a:pt x="1692073" y="2103387"/>
                  </a:cubicBezTo>
                  <a:cubicBezTo>
                    <a:pt x="1728411" y="2104119"/>
                    <a:pt x="1764489" y="2109698"/>
                    <a:pt x="1799320" y="2119943"/>
                  </a:cubicBezTo>
                  <a:cubicBezTo>
                    <a:pt x="1845660" y="2134089"/>
                    <a:pt x="1886933" y="2161211"/>
                    <a:pt x="1918211" y="2198047"/>
                  </a:cubicBezTo>
                  <a:cubicBezTo>
                    <a:pt x="1949492" y="2234880"/>
                    <a:pt x="1969473" y="2279895"/>
                    <a:pt x="1975780" y="2327735"/>
                  </a:cubicBezTo>
                  <a:cubicBezTo>
                    <a:pt x="1977057" y="2354046"/>
                    <a:pt x="1976001" y="2380436"/>
                    <a:pt x="1972620" y="2406584"/>
                  </a:cubicBezTo>
                  <a:cubicBezTo>
                    <a:pt x="1970002" y="2426698"/>
                    <a:pt x="1968735" y="2446960"/>
                    <a:pt x="1968817" y="2467234"/>
                  </a:cubicBezTo>
                  <a:cubicBezTo>
                    <a:pt x="1970138" y="2530932"/>
                    <a:pt x="1992766" y="2585030"/>
                    <a:pt x="2028375" y="2632900"/>
                  </a:cubicBezTo>
                  <a:lnTo>
                    <a:pt x="2048067" y="2655716"/>
                  </a:lnTo>
                  <a:lnTo>
                    <a:pt x="2002106" y="2655716"/>
                  </a:lnTo>
                  <a:lnTo>
                    <a:pt x="1996806" y="2649389"/>
                  </a:lnTo>
                  <a:cubicBezTo>
                    <a:pt x="1959613" y="2597663"/>
                    <a:pt x="1935963" y="2538567"/>
                    <a:pt x="1934151" y="2467956"/>
                  </a:cubicBezTo>
                  <a:cubicBezTo>
                    <a:pt x="1934099" y="2446395"/>
                    <a:pt x="1935435" y="2424874"/>
                    <a:pt x="1938125" y="2403454"/>
                  </a:cubicBezTo>
                  <a:cubicBezTo>
                    <a:pt x="1941496" y="2379356"/>
                    <a:pt x="1942589" y="2354994"/>
                    <a:pt x="1941393" y="2330691"/>
                  </a:cubicBezTo>
                  <a:lnTo>
                    <a:pt x="1940578" y="2324069"/>
                  </a:lnTo>
                  <a:cubicBezTo>
                    <a:pt x="1933817" y="2283891"/>
                    <a:pt x="1915932" y="2246405"/>
                    <a:pt x="1888909" y="2215781"/>
                  </a:cubicBezTo>
                  <a:cubicBezTo>
                    <a:pt x="1861907" y="2185193"/>
                    <a:pt x="1826848" y="2162693"/>
                    <a:pt x="1787674" y="2150822"/>
                  </a:cubicBezTo>
                  <a:cubicBezTo>
                    <a:pt x="1755712" y="2141612"/>
                    <a:pt x="1722654" y="2136773"/>
                    <a:pt x="1689369" y="2136355"/>
                  </a:cubicBezTo>
                  <a:cubicBezTo>
                    <a:pt x="1636197" y="2133004"/>
                    <a:pt x="1581390" y="2129500"/>
                    <a:pt x="1538784" y="2094406"/>
                  </a:cubicBezTo>
                  <a:cubicBezTo>
                    <a:pt x="1507396" y="2064165"/>
                    <a:pt x="1484904" y="2025991"/>
                    <a:pt x="1473710" y="1983956"/>
                  </a:cubicBezTo>
                  <a:cubicBezTo>
                    <a:pt x="1465832" y="1956472"/>
                    <a:pt x="1454039" y="1930209"/>
                    <a:pt x="1438699" y="1905995"/>
                  </a:cubicBezTo>
                  <a:cubicBezTo>
                    <a:pt x="1381318" y="1829204"/>
                    <a:pt x="1293743" y="1828769"/>
                    <a:pt x="1200723" y="1828399"/>
                  </a:cubicBezTo>
                  <a:cubicBezTo>
                    <a:pt x="1124199" y="1828852"/>
                    <a:pt x="1044564" y="1827470"/>
                    <a:pt x="979842" y="1782612"/>
                  </a:cubicBezTo>
                  <a:cubicBezTo>
                    <a:pt x="893314" y="1721643"/>
                    <a:pt x="824547" y="1677362"/>
                    <a:pt x="747203" y="1680845"/>
                  </a:cubicBezTo>
                  <a:cubicBezTo>
                    <a:pt x="700797" y="1682935"/>
                    <a:pt x="651305" y="1702220"/>
                    <a:pt x="593034" y="1745413"/>
                  </a:cubicBezTo>
                  <a:cubicBezTo>
                    <a:pt x="548949" y="1779572"/>
                    <a:pt x="507854" y="1817394"/>
                    <a:pt x="470213" y="1858478"/>
                  </a:cubicBezTo>
                  <a:cubicBezTo>
                    <a:pt x="445964" y="1883873"/>
                    <a:pt x="420518" y="1909729"/>
                    <a:pt x="393917" y="1934167"/>
                  </a:cubicBezTo>
                  <a:cubicBezTo>
                    <a:pt x="313246" y="2006835"/>
                    <a:pt x="220521" y="2061869"/>
                    <a:pt x="122647" y="2107737"/>
                  </a:cubicBezTo>
                  <a:lnTo>
                    <a:pt x="0" y="2159303"/>
                  </a:lnTo>
                  <a:lnTo>
                    <a:pt x="0" y="2122495"/>
                  </a:lnTo>
                  <a:lnTo>
                    <a:pt x="104157" y="2078915"/>
                  </a:lnTo>
                  <a:cubicBezTo>
                    <a:pt x="200152" y="2034120"/>
                    <a:pt x="290713" y="1980474"/>
                    <a:pt x="368714" y="1909746"/>
                  </a:cubicBezTo>
                  <a:cubicBezTo>
                    <a:pt x="394561" y="1887020"/>
                    <a:pt x="419691" y="1861172"/>
                    <a:pt x="443663" y="1836452"/>
                  </a:cubicBezTo>
                  <a:cubicBezTo>
                    <a:pt x="482518" y="1793897"/>
                    <a:pt x="524961" y="1754723"/>
                    <a:pt x="570529" y="1719377"/>
                  </a:cubicBezTo>
                  <a:cubicBezTo>
                    <a:pt x="639374" y="1668993"/>
                    <a:pt x="698251" y="1648653"/>
                    <a:pt x="751847" y="1647748"/>
                  </a:cubicBezTo>
                  <a:close/>
                  <a:moveTo>
                    <a:pt x="750356" y="1537570"/>
                  </a:moveTo>
                  <a:cubicBezTo>
                    <a:pt x="845347" y="1536114"/>
                    <a:pt x="924955" y="1592733"/>
                    <a:pt x="1012969" y="1654322"/>
                  </a:cubicBezTo>
                  <a:cubicBezTo>
                    <a:pt x="1073219" y="1696842"/>
                    <a:pt x="1149185" y="1697102"/>
                    <a:pt x="1229703" y="1697757"/>
                  </a:cubicBezTo>
                  <a:cubicBezTo>
                    <a:pt x="1333711" y="1698405"/>
                    <a:pt x="1441236" y="1698927"/>
                    <a:pt x="1512752" y="1796401"/>
                  </a:cubicBezTo>
                  <a:cubicBezTo>
                    <a:pt x="1531710" y="1825348"/>
                    <a:pt x="1546421" y="1856850"/>
                    <a:pt x="1556431" y="1889936"/>
                  </a:cubicBezTo>
                  <a:cubicBezTo>
                    <a:pt x="1566182" y="1929186"/>
                    <a:pt x="1586375" y="1965060"/>
                    <a:pt x="1614895" y="1993810"/>
                  </a:cubicBezTo>
                  <a:cubicBezTo>
                    <a:pt x="1651451" y="2024205"/>
                    <a:pt x="1702019" y="2027262"/>
                    <a:pt x="1755552" y="2030901"/>
                  </a:cubicBezTo>
                  <a:cubicBezTo>
                    <a:pt x="1794475" y="2031619"/>
                    <a:pt x="1833115" y="2037648"/>
                    <a:pt x="1870362" y="2048774"/>
                  </a:cubicBezTo>
                  <a:cubicBezTo>
                    <a:pt x="1919994" y="2063897"/>
                    <a:pt x="1964162" y="2092952"/>
                    <a:pt x="1997555" y="2132445"/>
                  </a:cubicBezTo>
                  <a:cubicBezTo>
                    <a:pt x="2030952" y="2171935"/>
                    <a:pt x="2052155" y="2220202"/>
                    <a:pt x="2058635" y="2271461"/>
                  </a:cubicBezTo>
                  <a:cubicBezTo>
                    <a:pt x="2060072" y="2299743"/>
                    <a:pt x="2058820" y="2328086"/>
                    <a:pt x="2054894" y="2356122"/>
                  </a:cubicBezTo>
                  <a:cubicBezTo>
                    <a:pt x="2052189" y="2377549"/>
                    <a:pt x="2050746" y="2399073"/>
                    <a:pt x="2050611" y="2420675"/>
                  </a:cubicBezTo>
                  <a:cubicBezTo>
                    <a:pt x="2052575" y="2512469"/>
                    <a:pt x="2094993" y="2585917"/>
                    <a:pt x="2157006" y="2649629"/>
                  </a:cubicBezTo>
                  <a:lnTo>
                    <a:pt x="2164168" y="2655716"/>
                  </a:lnTo>
                  <a:lnTo>
                    <a:pt x="2115980" y="2655716"/>
                  </a:lnTo>
                  <a:lnTo>
                    <a:pt x="2082838" y="2616225"/>
                  </a:lnTo>
                  <a:cubicBezTo>
                    <a:pt x="2042833" y="2560688"/>
                    <a:pt x="2017443" y="2497237"/>
                    <a:pt x="2015962" y="2421434"/>
                  </a:cubicBezTo>
                  <a:cubicBezTo>
                    <a:pt x="2016134" y="2397998"/>
                    <a:pt x="2017659" y="2374617"/>
                    <a:pt x="2020531" y="2351386"/>
                  </a:cubicBezTo>
                  <a:cubicBezTo>
                    <a:pt x="2024181" y="2325478"/>
                    <a:pt x="2025382" y="2299294"/>
                    <a:pt x="2024101" y="2273167"/>
                  </a:cubicBezTo>
                  <a:lnTo>
                    <a:pt x="2023119" y="2265259"/>
                  </a:lnTo>
                  <a:cubicBezTo>
                    <a:pt x="2015582" y="2222395"/>
                    <a:pt x="1996322" y="2182455"/>
                    <a:pt x="1967447" y="2149824"/>
                  </a:cubicBezTo>
                  <a:cubicBezTo>
                    <a:pt x="1938578" y="2117192"/>
                    <a:pt x="1901194" y="2093086"/>
                    <a:pt x="1859438" y="2080230"/>
                  </a:cubicBezTo>
                  <a:cubicBezTo>
                    <a:pt x="1825092" y="2070396"/>
                    <a:pt x="1789616" y="2065085"/>
                    <a:pt x="1753898" y="2064429"/>
                  </a:cubicBezTo>
                  <a:cubicBezTo>
                    <a:pt x="1697534" y="2061418"/>
                    <a:pt x="1638846" y="2057755"/>
                    <a:pt x="1593369" y="2020171"/>
                  </a:cubicBezTo>
                  <a:cubicBezTo>
                    <a:pt x="1559895" y="1987304"/>
                    <a:pt x="1536115" y="1945955"/>
                    <a:pt x="1524599" y="1900571"/>
                  </a:cubicBezTo>
                  <a:cubicBezTo>
                    <a:pt x="1515533" y="1870547"/>
                    <a:pt x="1502167" y="1842012"/>
                    <a:pt x="1484893" y="1815830"/>
                  </a:cubicBezTo>
                  <a:cubicBezTo>
                    <a:pt x="1422492" y="1732273"/>
                    <a:pt x="1329106" y="1731617"/>
                    <a:pt x="1229306" y="1731112"/>
                  </a:cubicBezTo>
                  <a:cubicBezTo>
                    <a:pt x="1147200" y="1730647"/>
                    <a:pt x="1063441" y="1729765"/>
                    <a:pt x="993147" y="1681439"/>
                  </a:cubicBezTo>
                  <a:cubicBezTo>
                    <a:pt x="899918" y="1615078"/>
                    <a:pt x="826123" y="1567719"/>
                    <a:pt x="742949" y="1571430"/>
                  </a:cubicBezTo>
                  <a:cubicBezTo>
                    <a:pt x="693045" y="1573655"/>
                    <a:pt x="639765" y="1594266"/>
                    <a:pt x="576885" y="1640188"/>
                  </a:cubicBezTo>
                  <a:cubicBezTo>
                    <a:pt x="529722" y="1677044"/>
                    <a:pt x="485753" y="1717783"/>
                    <a:pt x="445491" y="1761991"/>
                  </a:cubicBezTo>
                  <a:cubicBezTo>
                    <a:pt x="419182" y="1788929"/>
                    <a:pt x="392677" y="1816821"/>
                    <a:pt x="363704" y="1842809"/>
                  </a:cubicBezTo>
                  <a:cubicBezTo>
                    <a:pt x="277439" y="1920973"/>
                    <a:pt x="178026" y="1979873"/>
                    <a:pt x="72966" y="2028826"/>
                  </a:cubicBezTo>
                  <a:lnTo>
                    <a:pt x="0" y="2059273"/>
                  </a:lnTo>
                  <a:lnTo>
                    <a:pt x="0" y="2024141"/>
                  </a:lnTo>
                  <a:lnTo>
                    <a:pt x="56936" y="2000433"/>
                  </a:lnTo>
                  <a:cubicBezTo>
                    <a:pt x="160189" y="1952463"/>
                    <a:pt x="257683" y="1894917"/>
                    <a:pt x="341491" y="1818958"/>
                  </a:cubicBezTo>
                  <a:cubicBezTo>
                    <a:pt x="369305" y="1794096"/>
                    <a:pt x="395819" y="1766519"/>
                    <a:pt x="421830" y="1739627"/>
                  </a:cubicBezTo>
                  <a:cubicBezTo>
                    <a:pt x="463429" y="1694121"/>
                    <a:pt x="508856" y="1652205"/>
                    <a:pt x="557622" y="1614381"/>
                  </a:cubicBezTo>
                  <a:cubicBezTo>
                    <a:pt x="630829" y="1560223"/>
                    <a:pt x="693361" y="1538443"/>
                    <a:pt x="750356" y="1537570"/>
                  </a:cubicBezTo>
                  <a:close/>
                  <a:moveTo>
                    <a:pt x="748821" y="1426805"/>
                  </a:moveTo>
                  <a:cubicBezTo>
                    <a:pt x="850388" y="1425702"/>
                    <a:pt x="935423" y="1486364"/>
                    <a:pt x="1028416" y="1552522"/>
                  </a:cubicBezTo>
                  <a:cubicBezTo>
                    <a:pt x="1091668" y="1598516"/>
                    <a:pt x="1173138" y="1599048"/>
                    <a:pt x="1259434" y="1599619"/>
                  </a:cubicBezTo>
                  <a:cubicBezTo>
                    <a:pt x="1371839" y="1600520"/>
                    <a:pt x="1484864" y="1601316"/>
                    <a:pt x="1561988" y="1705147"/>
                  </a:cubicBezTo>
                  <a:cubicBezTo>
                    <a:pt x="1582254" y="1736078"/>
                    <a:pt x="1597980" y="1769703"/>
                    <a:pt x="1608709" y="1805045"/>
                  </a:cubicBezTo>
                  <a:cubicBezTo>
                    <a:pt x="1619049" y="1847295"/>
                    <a:pt x="1640591" y="1885998"/>
                    <a:pt x="1671084" y="1917108"/>
                  </a:cubicBezTo>
                  <a:cubicBezTo>
                    <a:pt x="1710528" y="1950029"/>
                    <a:pt x="1764698" y="1953600"/>
                    <a:pt x="1822076" y="1957097"/>
                  </a:cubicBezTo>
                  <a:cubicBezTo>
                    <a:pt x="1863455" y="1957905"/>
                    <a:pt x="1904518" y="1964359"/>
                    <a:pt x="1944122" y="1976305"/>
                  </a:cubicBezTo>
                  <a:cubicBezTo>
                    <a:pt x="1996973" y="1992210"/>
                    <a:pt x="2043975" y="2023136"/>
                    <a:pt x="2079360" y="2065341"/>
                  </a:cubicBezTo>
                  <a:cubicBezTo>
                    <a:pt x="2114731" y="2107509"/>
                    <a:pt x="2136916" y="2159047"/>
                    <a:pt x="2143209" y="2213666"/>
                  </a:cubicBezTo>
                  <a:cubicBezTo>
                    <a:pt x="2144790" y="2243880"/>
                    <a:pt x="2143338" y="2274179"/>
                    <a:pt x="2138892" y="2304136"/>
                  </a:cubicBezTo>
                  <a:cubicBezTo>
                    <a:pt x="2135955" y="2327489"/>
                    <a:pt x="2134341" y="2351001"/>
                    <a:pt x="2134047" y="2374539"/>
                  </a:cubicBezTo>
                  <a:cubicBezTo>
                    <a:pt x="2135454" y="2473600"/>
                    <a:pt x="2180787" y="2552448"/>
                    <a:pt x="2247218" y="2620697"/>
                  </a:cubicBezTo>
                  <a:lnTo>
                    <a:pt x="2288460" y="2655716"/>
                  </a:lnTo>
                  <a:lnTo>
                    <a:pt x="2234104" y="2655716"/>
                  </a:lnTo>
                  <a:lnTo>
                    <a:pt x="2216664" y="2640746"/>
                  </a:lnTo>
                  <a:cubicBezTo>
                    <a:pt x="2147436" y="2568399"/>
                    <a:pt x="2100195" y="2483861"/>
                    <a:pt x="2098511" y="2376026"/>
                  </a:cubicBezTo>
                  <a:cubicBezTo>
                    <a:pt x="2098482" y="2351001"/>
                    <a:pt x="2100130" y="2325973"/>
                    <a:pt x="2103449" y="2301127"/>
                  </a:cubicBezTo>
                  <a:cubicBezTo>
                    <a:pt x="2107456" y="2273326"/>
                    <a:pt x="2108829" y="2245154"/>
                    <a:pt x="2107599" y="2217096"/>
                  </a:cubicBezTo>
                  <a:lnTo>
                    <a:pt x="2106436" y="2207635"/>
                  </a:lnTo>
                  <a:cubicBezTo>
                    <a:pt x="2098285" y="2161694"/>
                    <a:pt x="2077580" y="2118878"/>
                    <a:pt x="2046603" y="2083901"/>
                  </a:cubicBezTo>
                  <a:cubicBezTo>
                    <a:pt x="2015627" y="2048926"/>
                    <a:pt x="1975578" y="2023146"/>
                    <a:pt x="1930809" y="2009317"/>
                  </a:cubicBezTo>
                  <a:cubicBezTo>
                    <a:pt x="1894220" y="1998024"/>
                    <a:pt x="1856209" y="1991930"/>
                    <a:pt x="1817899" y="1991202"/>
                  </a:cubicBezTo>
                  <a:cubicBezTo>
                    <a:pt x="1757559" y="1987121"/>
                    <a:pt x="1695269" y="1982943"/>
                    <a:pt x="1647252" y="1943081"/>
                  </a:cubicBezTo>
                  <a:cubicBezTo>
                    <a:pt x="1611779" y="1908231"/>
                    <a:pt x="1586584" y="1864401"/>
                    <a:pt x="1574388" y="1816331"/>
                  </a:cubicBezTo>
                  <a:cubicBezTo>
                    <a:pt x="1564423" y="1784134"/>
                    <a:pt x="1549826" y="1753579"/>
                    <a:pt x="1531042" y="1725596"/>
                  </a:cubicBezTo>
                  <a:cubicBezTo>
                    <a:pt x="1465250" y="1635427"/>
                    <a:pt x="1364470" y="1634739"/>
                    <a:pt x="1257532" y="1633808"/>
                  </a:cubicBezTo>
                  <a:cubicBezTo>
                    <a:pt x="1169957" y="1633373"/>
                    <a:pt x="1079146" y="1632709"/>
                    <a:pt x="1005815" y="1580607"/>
                  </a:cubicBezTo>
                  <a:cubicBezTo>
                    <a:pt x="906462" y="1510205"/>
                    <a:pt x="827418" y="1458811"/>
                    <a:pt x="738371" y="1462210"/>
                  </a:cubicBezTo>
                  <a:cubicBezTo>
                    <a:pt x="684943" y="1464248"/>
                    <a:pt x="627916" y="1486014"/>
                    <a:pt x="560737" y="1535235"/>
                  </a:cubicBezTo>
                  <a:cubicBezTo>
                    <a:pt x="510432" y="1574635"/>
                    <a:pt x="463483" y="1618117"/>
                    <a:pt x="420354" y="1665195"/>
                  </a:cubicBezTo>
                  <a:cubicBezTo>
                    <a:pt x="393625" y="1693781"/>
                    <a:pt x="364811" y="1723559"/>
                    <a:pt x="334436" y="1751332"/>
                  </a:cubicBezTo>
                  <a:cubicBezTo>
                    <a:pt x="242398" y="1834847"/>
                    <a:pt x="136218" y="1897616"/>
                    <a:pt x="23978" y="1949691"/>
                  </a:cubicBezTo>
                  <a:lnTo>
                    <a:pt x="0" y="1959644"/>
                  </a:lnTo>
                  <a:lnTo>
                    <a:pt x="0" y="1923253"/>
                  </a:lnTo>
                  <a:lnTo>
                    <a:pt x="8543" y="1919711"/>
                  </a:lnTo>
                  <a:cubicBezTo>
                    <a:pt x="118891" y="1868630"/>
                    <a:pt x="222917" y="1807324"/>
                    <a:pt x="312355" y="1726193"/>
                  </a:cubicBezTo>
                  <a:cubicBezTo>
                    <a:pt x="341210" y="1699259"/>
                    <a:pt x="369773" y="1669825"/>
                    <a:pt x="398436" y="1641298"/>
                  </a:cubicBezTo>
                  <a:cubicBezTo>
                    <a:pt x="442757" y="1592851"/>
                    <a:pt x="491056" y="1548110"/>
                    <a:pt x="542859" y="1507650"/>
                  </a:cubicBezTo>
                  <a:cubicBezTo>
                    <a:pt x="620991" y="1450364"/>
                    <a:pt x="687882" y="1427466"/>
                    <a:pt x="748821" y="1426805"/>
                  </a:cubicBezTo>
                  <a:close/>
                  <a:moveTo>
                    <a:pt x="745108" y="1317200"/>
                  </a:moveTo>
                  <a:cubicBezTo>
                    <a:pt x="852777" y="1316269"/>
                    <a:pt x="942967" y="1381002"/>
                    <a:pt x="1041554" y="1451701"/>
                  </a:cubicBezTo>
                  <a:cubicBezTo>
                    <a:pt x="1110016" y="1500874"/>
                    <a:pt x="1196672" y="1501734"/>
                    <a:pt x="1288468" y="1502579"/>
                  </a:cubicBezTo>
                  <a:cubicBezTo>
                    <a:pt x="1406011" y="1503465"/>
                    <a:pt x="1527455" y="1504547"/>
                    <a:pt x="1607356" y="1615364"/>
                  </a:cubicBezTo>
                  <a:cubicBezTo>
                    <a:pt x="1628982" y="1647713"/>
                    <a:pt x="1645589" y="1683109"/>
                    <a:pt x="1656641" y="1720393"/>
                  </a:cubicBezTo>
                  <a:cubicBezTo>
                    <a:pt x="1667655" y="1765557"/>
                    <a:pt x="1690641" y="1806955"/>
                    <a:pt x="1723188" y="1840249"/>
                  </a:cubicBezTo>
                  <a:cubicBezTo>
                    <a:pt x="1765323" y="1876698"/>
                    <a:pt x="1823371" y="1880430"/>
                    <a:pt x="1884351" y="1884442"/>
                  </a:cubicBezTo>
                  <a:cubicBezTo>
                    <a:pt x="1928179" y="1885208"/>
                    <a:pt x="1971684" y="1892031"/>
                    <a:pt x="2013604" y="1904677"/>
                  </a:cubicBezTo>
                  <a:cubicBezTo>
                    <a:pt x="2069561" y="1921873"/>
                    <a:pt x="2119263" y="1954822"/>
                    <a:pt x="2156712" y="1999616"/>
                  </a:cubicBezTo>
                  <a:cubicBezTo>
                    <a:pt x="2194141" y="2044376"/>
                    <a:pt x="2217687" y="2099013"/>
                    <a:pt x="2224484" y="2156896"/>
                  </a:cubicBezTo>
                  <a:cubicBezTo>
                    <a:pt x="2225932" y="2189216"/>
                    <a:pt x="2224300" y="2221553"/>
                    <a:pt x="2219654" y="2253556"/>
                  </a:cubicBezTo>
                  <a:cubicBezTo>
                    <a:pt x="2216034" y="2278497"/>
                    <a:pt x="2214171" y="2303625"/>
                    <a:pt x="2214115" y="2328824"/>
                  </a:cubicBezTo>
                  <a:cubicBezTo>
                    <a:pt x="2216041" y="2434707"/>
                    <a:pt x="2264124" y="2518901"/>
                    <a:pt x="2334702" y="2591762"/>
                  </a:cubicBezTo>
                  <a:lnTo>
                    <a:pt x="2409742" y="2655716"/>
                  </a:lnTo>
                  <a:lnTo>
                    <a:pt x="2353329" y="2655716"/>
                  </a:lnTo>
                  <a:lnTo>
                    <a:pt x="2304563" y="2609956"/>
                  </a:lnTo>
                  <a:cubicBezTo>
                    <a:pt x="2231114" y="2533046"/>
                    <a:pt x="2181044" y="2443172"/>
                    <a:pt x="2179297" y="2328298"/>
                  </a:cubicBezTo>
                  <a:cubicBezTo>
                    <a:pt x="2179609" y="2301616"/>
                    <a:pt x="2181489" y="2274982"/>
                    <a:pt x="2184931" y="2248533"/>
                  </a:cubicBezTo>
                  <a:cubicBezTo>
                    <a:pt x="2189344" y="2218773"/>
                    <a:pt x="2191030" y="2188683"/>
                    <a:pt x="2189950" y="2158600"/>
                  </a:cubicBezTo>
                  <a:lnTo>
                    <a:pt x="2188638" y="2147893"/>
                  </a:lnTo>
                  <a:cubicBezTo>
                    <a:pt x="2180202" y="2098811"/>
                    <a:pt x="2158265" y="2053019"/>
                    <a:pt x="2125275" y="2015613"/>
                  </a:cubicBezTo>
                  <a:cubicBezTo>
                    <a:pt x="2092262" y="1978171"/>
                    <a:pt x="2049492" y="1950605"/>
                    <a:pt x="2001677" y="1935914"/>
                  </a:cubicBezTo>
                  <a:cubicBezTo>
                    <a:pt x="1962586" y="1924822"/>
                    <a:pt x="1922153" y="1919031"/>
                    <a:pt x="1881483" y="1918713"/>
                  </a:cubicBezTo>
                  <a:cubicBezTo>
                    <a:pt x="1817573" y="1914421"/>
                    <a:pt x="1751403" y="1910083"/>
                    <a:pt x="1700812" y="1867640"/>
                  </a:cubicBezTo>
                  <a:cubicBezTo>
                    <a:pt x="1663214" y="1830592"/>
                    <a:pt x="1636647" y="1783898"/>
                    <a:pt x="1624055" y="1732740"/>
                  </a:cubicBezTo>
                  <a:cubicBezTo>
                    <a:pt x="1614011" y="1698261"/>
                    <a:pt x="1599152" y="1665418"/>
                    <a:pt x="1579861" y="1635079"/>
                  </a:cubicBezTo>
                  <a:cubicBezTo>
                    <a:pt x="1509738" y="1538417"/>
                    <a:pt x="1402163" y="1537554"/>
                    <a:pt x="1288155" y="1536577"/>
                  </a:cubicBezTo>
                  <a:cubicBezTo>
                    <a:pt x="1195033" y="1535527"/>
                    <a:pt x="1098961" y="1533934"/>
                    <a:pt x="1021469" y="1479440"/>
                  </a:cubicBezTo>
                  <a:cubicBezTo>
                    <a:pt x="915373" y="1403267"/>
                    <a:pt x="831241" y="1348283"/>
                    <a:pt x="736369" y="1351957"/>
                  </a:cubicBezTo>
                  <a:cubicBezTo>
                    <a:pt x="679446" y="1354162"/>
                    <a:pt x="618658" y="1377483"/>
                    <a:pt x="546937" y="1430015"/>
                  </a:cubicBezTo>
                  <a:cubicBezTo>
                    <a:pt x="493456" y="1471793"/>
                    <a:pt x="443601" y="1517984"/>
                    <a:pt x="397894" y="1568071"/>
                  </a:cubicBezTo>
                  <a:cubicBezTo>
                    <a:pt x="368245" y="1598917"/>
                    <a:pt x="337695" y="1630542"/>
                    <a:pt x="305261" y="1659859"/>
                  </a:cubicBezTo>
                  <a:cubicBezTo>
                    <a:pt x="256355" y="1704292"/>
                    <a:pt x="203632" y="1743195"/>
                    <a:pt x="148200" y="1777895"/>
                  </a:cubicBezTo>
                  <a:lnTo>
                    <a:pt x="0" y="1857269"/>
                  </a:lnTo>
                  <a:lnTo>
                    <a:pt x="0" y="1817293"/>
                  </a:lnTo>
                  <a:lnTo>
                    <a:pt x="128693" y="1748583"/>
                  </a:lnTo>
                  <a:cubicBezTo>
                    <a:pt x="182983" y="1714700"/>
                    <a:pt x="234483" y="1676784"/>
                    <a:pt x="282088" y="1633543"/>
                  </a:cubicBezTo>
                  <a:cubicBezTo>
                    <a:pt x="313632" y="1605048"/>
                    <a:pt x="344829" y="1573349"/>
                    <a:pt x="373296" y="1543278"/>
                  </a:cubicBezTo>
                  <a:cubicBezTo>
                    <a:pt x="420306" y="1492088"/>
                    <a:pt x="471681" y="1445058"/>
                    <a:pt x="526834" y="1402689"/>
                  </a:cubicBezTo>
                  <a:cubicBezTo>
                    <a:pt x="609613" y="1341957"/>
                    <a:pt x="680506" y="1317759"/>
                    <a:pt x="745108" y="1317200"/>
                  </a:cubicBezTo>
                  <a:close/>
                  <a:moveTo>
                    <a:pt x="741055" y="1208288"/>
                  </a:moveTo>
                  <a:cubicBezTo>
                    <a:pt x="854808" y="1207525"/>
                    <a:pt x="950019" y="1276332"/>
                    <a:pt x="1054178" y="1351525"/>
                  </a:cubicBezTo>
                  <a:cubicBezTo>
                    <a:pt x="1128818" y="1403793"/>
                    <a:pt x="1221580" y="1404556"/>
                    <a:pt x="1318254" y="1405780"/>
                  </a:cubicBezTo>
                  <a:cubicBezTo>
                    <a:pt x="1442134" y="1405872"/>
                    <a:pt x="1570301" y="1406753"/>
                    <a:pt x="1654585" y="1524403"/>
                  </a:cubicBezTo>
                  <a:cubicBezTo>
                    <a:pt x="1677438" y="1559227"/>
                    <a:pt x="1695006" y="1597178"/>
                    <a:pt x="1706748" y="1637098"/>
                  </a:cubicBezTo>
                  <a:cubicBezTo>
                    <a:pt x="1718223" y="1685320"/>
                    <a:pt x="1742561" y="1729545"/>
                    <a:pt x="1777188" y="1765104"/>
                  </a:cubicBezTo>
                  <a:cubicBezTo>
                    <a:pt x="1822077" y="1803097"/>
                    <a:pt x="1883383" y="1807094"/>
                    <a:pt x="1948243" y="1811265"/>
                  </a:cubicBezTo>
                  <a:cubicBezTo>
                    <a:pt x="1994634" y="1812208"/>
                    <a:pt x="2040663" y="1819455"/>
                    <a:pt x="2085059" y="1832819"/>
                  </a:cubicBezTo>
                  <a:cubicBezTo>
                    <a:pt x="2211883" y="1877716"/>
                    <a:pt x="2299474" y="1982841"/>
                    <a:pt x="2307171" y="2100336"/>
                  </a:cubicBezTo>
                  <a:cubicBezTo>
                    <a:pt x="2308507" y="2134344"/>
                    <a:pt x="2306677" y="2168454"/>
                    <a:pt x="2301677" y="2202167"/>
                  </a:cubicBezTo>
                  <a:cubicBezTo>
                    <a:pt x="2297780" y="2228916"/>
                    <a:pt x="2295724" y="2255905"/>
                    <a:pt x="2295523" y="2282944"/>
                  </a:cubicBezTo>
                  <a:cubicBezTo>
                    <a:pt x="2297195" y="2423998"/>
                    <a:pt x="2376342" y="2528750"/>
                    <a:pt x="2482921" y="2618836"/>
                  </a:cubicBezTo>
                  <a:lnTo>
                    <a:pt x="2529907" y="2655716"/>
                  </a:lnTo>
                  <a:lnTo>
                    <a:pt x="2476903" y="2655716"/>
                  </a:lnTo>
                  <a:lnTo>
                    <a:pt x="2457851" y="2640636"/>
                  </a:lnTo>
                  <a:cubicBezTo>
                    <a:pt x="2347245" y="2546165"/>
                    <a:pt x="2265074" y="2435232"/>
                    <a:pt x="2263082" y="2283408"/>
                  </a:cubicBezTo>
                  <a:cubicBezTo>
                    <a:pt x="2263284" y="2255096"/>
                    <a:pt x="2265394" y="2226809"/>
                    <a:pt x="2269410" y="2198779"/>
                  </a:cubicBezTo>
                  <a:cubicBezTo>
                    <a:pt x="2274077" y="2166765"/>
                    <a:pt x="2275795" y="2134388"/>
                    <a:pt x="2274565" y="2102104"/>
                  </a:cubicBezTo>
                  <a:lnTo>
                    <a:pt x="2273088" y="2090109"/>
                  </a:lnTo>
                  <a:cubicBezTo>
                    <a:pt x="2264300" y="2037917"/>
                    <a:pt x="2241100" y="1989165"/>
                    <a:pt x="2206090" y="1949331"/>
                  </a:cubicBezTo>
                  <a:cubicBezTo>
                    <a:pt x="2171080" y="1909495"/>
                    <a:pt x="2125629" y="1880125"/>
                    <a:pt x="2074805" y="1864508"/>
                  </a:cubicBezTo>
                  <a:cubicBezTo>
                    <a:pt x="2033348" y="1852329"/>
                    <a:pt x="1990433" y="1845643"/>
                    <a:pt x="1947209" y="1844688"/>
                  </a:cubicBezTo>
                  <a:cubicBezTo>
                    <a:pt x="1879336" y="1839593"/>
                    <a:pt x="1809682" y="1835686"/>
                    <a:pt x="1756220" y="1790753"/>
                  </a:cubicBezTo>
                  <a:cubicBezTo>
                    <a:pt x="1716401" y="1751507"/>
                    <a:pt x="1688094" y="1702210"/>
                    <a:pt x="1674311" y="1648102"/>
                  </a:cubicBezTo>
                  <a:cubicBezTo>
                    <a:pt x="1663477" y="1611308"/>
                    <a:pt x="1647455" y="1576186"/>
                    <a:pt x="1626747" y="1543868"/>
                  </a:cubicBezTo>
                  <a:cubicBezTo>
                    <a:pt x="1552671" y="1441262"/>
                    <a:pt x="1438251" y="1439658"/>
                    <a:pt x="1317413" y="1438205"/>
                  </a:cubicBezTo>
                  <a:cubicBezTo>
                    <a:pt x="1218758" y="1436579"/>
                    <a:pt x="1116976" y="1435672"/>
                    <a:pt x="1035107" y="1376933"/>
                  </a:cubicBezTo>
                  <a:cubicBezTo>
                    <a:pt x="922536" y="1295548"/>
                    <a:pt x="833254" y="1236939"/>
                    <a:pt x="732622" y="1240691"/>
                  </a:cubicBezTo>
                  <a:cubicBezTo>
                    <a:pt x="672242" y="1242944"/>
                    <a:pt x="607777" y="1267646"/>
                    <a:pt x="531740" y="1323349"/>
                  </a:cubicBezTo>
                  <a:cubicBezTo>
                    <a:pt x="475035" y="1367983"/>
                    <a:pt x="422241" y="1417350"/>
                    <a:pt x="373896" y="1470838"/>
                  </a:cubicBezTo>
                  <a:cubicBezTo>
                    <a:pt x="342527" y="1503525"/>
                    <a:pt x="310309" y="1537240"/>
                    <a:pt x="275815" y="1568100"/>
                  </a:cubicBezTo>
                  <a:cubicBezTo>
                    <a:pt x="224022" y="1615209"/>
                    <a:pt x="168202" y="1656413"/>
                    <a:pt x="109508" y="1693141"/>
                  </a:cubicBezTo>
                  <a:lnTo>
                    <a:pt x="0" y="1751714"/>
                  </a:lnTo>
                  <a:lnTo>
                    <a:pt x="0" y="1714112"/>
                  </a:lnTo>
                  <a:lnTo>
                    <a:pt x="88985" y="1666752"/>
                  </a:lnTo>
                  <a:cubicBezTo>
                    <a:pt x="146636" y="1630778"/>
                    <a:pt x="201350" y="1590389"/>
                    <a:pt x="251963" y="1544143"/>
                  </a:cubicBezTo>
                  <a:cubicBezTo>
                    <a:pt x="285224" y="1513763"/>
                    <a:pt x="317201" y="1480705"/>
                    <a:pt x="347972" y="1448432"/>
                  </a:cubicBezTo>
                  <a:cubicBezTo>
                    <a:pt x="397800" y="1394029"/>
                    <a:pt x="452118" y="1343867"/>
                    <a:pt x="510335" y="1298443"/>
                  </a:cubicBezTo>
                  <a:cubicBezTo>
                    <a:pt x="597877" y="1234248"/>
                    <a:pt x="672803" y="1208746"/>
                    <a:pt x="741055" y="1208288"/>
                  </a:cubicBezTo>
                  <a:close/>
                  <a:moveTo>
                    <a:pt x="739835" y="1097651"/>
                  </a:moveTo>
                  <a:cubicBezTo>
                    <a:pt x="859501" y="1097150"/>
                    <a:pt x="959716" y="1170047"/>
                    <a:pt x="1070066" y="1249705"/>
                  </a:cubicBezTo>
                  <a:cubicBezTo>
                    <a:pt x="1147378" y="1305462"/>
                    <a:pt x="1244690" y="1306618"/>
                    <a:pt x="1347780" y="1307693"/>
                  </a:cubicBezTo>
                  <a:cubicBezTo>
                    <a:pt x="1478605" y="1309207"/>
                    <a:pt x="1613926" y="1310777"/>
                    <a:pt x="1702509" y="1434618"/>
                  </a:cubicBezTo>
                  <a:cubicBezTo>
                    <a:pt x="1726461" y="1471571"/>
                    <a:pt x="1744859" y="1511820"/>
                    <a:pt x="1757107" y="1554049"/>
                  </a:cubicBezTo>
                  <a:cubicBezTo>
                    <a:pt x="1769130" y="1605243"/>
                    <a:pt x="1794930" y="1652201"/>
                    <a:pt x="1831738" y="1689887"/>
                  </a:cubicBezTo>
                  <a:cubicBezTo>
                    <a:pt x="1879149" y="1730121"/>
                    <a:pt x="1944061" y="1734632"/>
                    <a:pt x="2013159" y="1739250"/>
                  </a:cubicBezTo>
                  <a:cubicBezTo>
                    <a:pt x="2061885" y="1740204"/>
                    <a:pt x="2110243" y="1747828"/>
                    <a:pt x="2156870" y="1761886"/>
                  </a:cubicBezTo>
                  <a:cubicBezTo>
                    <a:pt x="2290460" y="1809472"/>
                    <a:pt x="2382916" y="1920342"/>
                    <a:pt x="2390447" y="2044276"/>
                  </a:cubicBezTo>
                  <a:cubicBezTo>
                    <a:pt x="2391918" y="2080267"/>
                    <a:pt x="2389892" y="2116330"/>
                    <a:pt x="2384392" y="2151956"/>
                  </a:cubicBezTo>
                  <a:cubicBezTo>
                    <a:pt x="2380406" y="2180109"/>
                    <a:pt x="2378215" y="2208523"/>
                    <a:pt x="2377787" y="2236940"/>
                  </a:cubicBezTo>
                  <a:cubicBezTo>
                    <a:pt x="2378222" y="2416973"/>
                    <a:pt x="2499054" y="2541471"/>
                    <a:pt x="2646114" y="2649322"/>
                  </a:cubicBezTo>
                  <a:lnTo>
                    <a:pt x="2655503" y="2655716"/>
                  </a:lnTo>
                  <a:lnTo>
                    <a:pt x="2600697" y="2655716"/>
                  </a:lnTo>
                  <a:lnTo>
                    <a:pt x="2547594" y="2613586"/>
                  </a:lnTo>
                  <a:cubicBezTo>
                    <a:pt x="2430797" y="2513547"/>
                    <a:pt x="2344197" y="2396035"/>
                    <a:pt x="2342627" y="2236163"/>
                  </a:cubicBezTo>
                  <a:cubicBezTo>
                    <a:pt x="2342991" y="2206322"/>
                    <a:pt x="2345246" y="2176560"/>
                    <a:pt x="2349354" y="2146986"/>
                  </a:cubicBezTo>
                  <a:cubicBezTo>
                    <a:pt x="2354664" y="2113403"/>
                    <a:pt x="2356618" y="2079373"/>
                    <a:pt x="2355188" y="2045408"/>
                  </a:cubicBezTo>
                  <a:lnTo>
                    <a:pt x="2353561" y="2032164"/>
                  </a:lnTo>
                  <a:cubicBezTo>
                    <a:pt x="2344273" y="1976888"/>
                    <a:pt x="2319776" y="1925282"/>
                    <a:pt x="2282775" y="1883051"/>
                  </a:cubicBezTo>
                  <a:cubicBezTo>
                    <a:pt x="2245774" y="1840819"/>
                    <a:pt x="2197720" y="1809609"/>
                    <a:pt x="2143964" y="1792940"/>
                  </a:cubicBezTo>
                  <a:cubicBezTo>
                    <a:pt x="2100182" y="1779882"/>
                    <a:pt x="2054828" y="1772869"/>
                    <a:pt x="2009143" y="1772053"/>
                  </a:cubicBezTo>
                  <a:cubicBezTo>
                    <a:pt x="1938749" y="1767306"/>
                    <a:pt x="1865098" y="1762294"/>
                    <a:pt x="1809046" y="1714742"/>
                  </a:cubicBezTo>
                  <a:cubicBezTo>
                    <a:pt x="1767615" y="1673515"/>
                    <a:pt x="1738326" y="1621764"/>
                    <a:pt x="1724357" y="1565107"/>
                  </a:cubicBezTo>
                  <a:cubicBezTo>
                    <a:pt x="1713124" y="1526044"/>
                    <a:pt x="1696289" y="1488753"/>
                    <a:pt x="1674395" y="1454438"/>
                  </a:cubicBezTo>
                  <a:cubicBezTo>
                    <a:pt x="1595733" y="1343412"/>
                    <a:pt x="1476012" y="1343124"/>
                    <a:pt x="1347174" y="1342009"/>
                  </a:cubicBezTo>
                  <a:cubicBezTo>
                    <a:pt x="1243099" y="1340754"/>
                    <a:pt x="1135818" y="1339574"/>
                    <a:pt x="1049639" y="1277193"/>
                  </a:cubicBezTo>
                  <a:cubicBezTo>
                    <a:pt x="930643" y="1190998"/>
                    <a:pt x="836199" y="1128663"/>
                    <a:pt x="729645" y="1132463"/>
                  </a:cubicBezTo>
                  <a:cubicBezTo>
                    <a:pt x="665712" y="1134742"/>
                    <a:pt x="597422" y="1160832"/>
                    <a:pt x="516850" y="1219860"/>
                  </a:cubicBezTo>
                  <a:cubicBezTo>
                    <a:pt x="457106" y="1266627"/>
                    <a:pt x="401370" y="1318264"/>
                    <a:pt x="350192" y="1374198"/>
                  </a:cubicBezTo>
                  <a:cubicBezTo>
                    <a:pt x="317108" y="1408678"/>
                    <a:pt x="282895" y="1444269"/>
                    <a:pt x="246732" y="1477220"/>
                  </a:cubicBezTo>
                  <a:cubicBezTo>
                    <a:pt x="192025" y="1526848"/>
                    <a:pt x="133094" y="1570255"/>
                    <a:pt x="71130" y="1608945"/>
                  </a:cubicBezTo>
                  <a:lnTo>
                    <a:pt x="0" y="1646905"/>
                  </a:lnTo>
                  <a:lnTo>
                    <a:pt x="0" y="1608505"/>
                  </a:lnTo>
                  <a:lnTo>
                    <a:pt x="52215" y="1580732"/>
                  </a:lnTo>
                  <a:cubicBezTo>
                    <a:pt x="113125" y="1542805"/>
                    <a:pt x="170899" y="1500311"/>
                    <a:pt x="224290" y="1451792"/>
                  </a:cubicBezTo>
                  <a:cubicBezTo>
                    <a:pt x="259293" y="1419970"/>
                    <a:pt x="293256" y="1384721"/>
                    <a:pt x="326055" y="1350601"/>
                  </a:cubicBezTo>
                  <a:cubicBezTo>
                    <a:pt x="378458" y="1293098"/>
                    <a:pt x="435654" y="1240105"/>
                    <a:pt x="497041" y="1192215"/>
                  </a:cubicBezTo>
                  <a:cubicBezTo>
                    <a:pt x="589236" y="1124675"/>
                    <a:pt x="668036" y="1097952"/>
                    <a:pt x="739835" y="1097651"/>
                  </a:cubicBezTo>
                  <a:close/>
                  <a:moveTo>
                    <a:pt x="736353" y="988088"/>
                  </a:moveTo>
                  <a:cubicBezTo>
                    <a:pt x="862350" y="987790"/>
                    <a:pt x="967945" y="1064780"/>
                    <a:pt x="1083459" y="1148809"/>
                  </a:cubicBezTo>
                  <a:cubicBezTo>
                    <a:pt x="1165051" y="1207904"/>
                    <a:pt x="1267536" y="1209349"/>
                    <a:pt x="1376455" y="1210680"/>
                  </a:cubicBezTo>
                  <a:cubicBezTo>
                    <a:pt x="1514152" y="1213241"/>
                    <a:pt x="1656135" y="1214002"/>
                    <a:pt x="1749072" y="1344374"/>
                  </a:cubicBezTo>
                  <a:cubicBezTo>
                    <a:pt x="1774237" y="1382990"/>
                    <a:pt x="1793601" y="1425019"/>
                    <a:pt x="1806576" y="1469184"/>
                  </a:cubicBezTo>
                  <a:cubicBezTo>
                    <a:pt x="1825598" y="1524457"/>
                    <a:pt x="1843770" y="1577943"/>
                    <a:pt x="1885100" y="1613174"/>
                  </a:cubicBezTo>
                  <a:cubicBezTo>
                    <a:pt x="1935530" y="1656918"/>
                    <a:pt x="2004106" y="1662551"/>
                    <a:pt x="2075220" y="1667873"/>
                  </a:cubicBezTo>
                  <a:cubicBezTo>
                    <a:pt x="2126659" y="1668982"/>
                    <a:pt x="2177684" y="1677144"/>
                    <a:pt x="2226855" y="1692115"/>
                  </a:cubicBezTo>
                  <a:cubicBezTo>
                    <a:pt x="2367161" y="1742047"/>
                    <a:pt x="2463508" y="1858252"/>
                    <a:pt x="2471886" y="1989110"/>
                  </a:cubicBezTo>
                  <a:cubicBezTo>
                    <a:pt x="2473528" y="2026340"/>
                    <a:pt x="2471752" y="2063605"/>
                    <a:pt x="2466607" y="2100519"/>
                  </a:cubicBezTo>
                  <a:cubicBezTo>
                    <a:pt x="2462248" y="2130301"/>
                    <a:pt x="2459815" y="2160326"/>
                    <a:pt x="2459326" y="2190408"/>
                  </a:cubicBezTo>
                  <a:cubicBezTo>
                    <a:pt x="2460742" y="2380394"/>
                    <a:pt x="2587378" y="2511380"/>
                    <a:pt x="2742082" y="2625582"/>
                  </a:cubicBezTo>
                  <a:lnTo>
                    <a:pt x="2785971" y="2655716"/>
                  </a:lnTo>
                  <a:lnTo>
                    <a:pt x="2724861" y="2655716"/>
                  </a:lnTo>
                  <a:lnTo>
                    <a:pt x="2717541" y="2650656"/>
                  </a:lnTo>
                  <a:cubicBezTo>
                    <a:pt x="2558099" y="2532131"/>
                    <a:pt x="2426913" y="2395049"/>
                    <a:pt x="2425985" y="2191333"/>
                  </a:cubicBezTo>
                  <a:cubicBezTo>
                    <a:pt x="2426245" y="2159724"/>
                    <a:pt x="2428705" y="2128185"/>
                    <a:pt x="2433355" y="2096951"/>
                  </a:cubicBezTo>
                  <a:cubicBezTo>
                    <a:pt x="2438736" y="2061518"/>
                    <a:pt x="2440892" y="2025667"/>
                    <a:pt x="2439806" y="1989862"/>
                  </a:cubicBezTo>
                  <a:lnTo>
                    <a:pt x="2437977" y="1975031"/>
                  </a:lnTo>
                  <a:cubicBezTo>
                    <a:pt x="2428345" y="1916323"/>
                    <a:pt x="2402503" y="1861433"/>
                    <a:pt x="2363347" y="1816516"/>
                  </a:cubicBezTo>
                  <a:cubicBezTo>
                    <a:pt x="2324188" y="1771602"/>
                    <a:pt x="2273251" y="1738408"/>
                    <a:pt x="2216204" y="1720626"/>
                  </a:cubicBezTo>
                  <a:cubicBezTo>
                    <a:pt x="2170075" y="1706973"/>
                    <a:pt x="2122296" y="1699491"/>
                    <a:pt x="2074166" y="1698443"/>
                  </a:cubicBezTo>
                  <a:cubicBezTo>
                    <a:pt x="1998288" y="1693688"/>
                    <a:pt x="1921706" y="1688396"/>
                    <a:pt x="1862786" y="1638354"/>
                  </a:cubicBezTo>
                  <a:cubicBezTo>
                    <a:pt x="1814207" y="1596617"/>
                    <a:pt x="1793687" y="1537036"/>
                    <a:pt x="1774036" y="1479281"/>
                  </a:cubicBezTo>
                  <a:cubicBezTo>
                    <a:pt x="1762277" y="1437962"/>
                    <a:pt x="1744630" y="1398502"/>
                    <a:pt x="1721654" y="1362144"/>
                  </a:cubicBezTo>
                  <a:cubicBezTo>
                    <a:pt x="1638825" y="1245911"/>
                    <a:pt x="1511229" y="1244357"/>
                    <a:pt x="1376219" y="1242734"/>
                  </a:cubicBezTo>
                  <a:cubicBezTo>
                    <a:pt x="1266989" y="1241457"/>
                    <a:pt x="1154192" y="1239964"/>
                    <a:pt x="1063746" y="1174286"/>
                  </a:cubicBezTo>
                  <a:cubicBezTo>
                    <a:pt x="938083" y="1082910"/>
                    <a:pt x="838405" y="1016844"/>
                    <a:pt x="726062" y="1020713"/>
                  </a:cubicBezTo>
                  <a:cubicBezTo>
                    <a:pt x="658656" y="1023034"/>
                    <a:pt x="586690" y="1050533"/>
                    <a:pt x="501815" y="1112848"/>
                  </a:cubicBezTo>
                  <a:cubicBezTo>
                    <a:pt x="438768" y="1161959"/>
                    <a:pt x="380113" y="1216401"/>
                    <a:pt x="326547" y="1275621"/>
                  </a:cubicBezTo>
                  <a:cubicBezTo>
                    <a:pt x="291441" y="1311945"/>
                    <a:pt x="255668" y="1350621"/>
                    <a:pt x="217742" y="1385068"/>
                  </a:cubicBezTo>
                  <a:cubicBezTo>
                    <a:pt x="160152" y="1437380"/>
                    <a:pt x="98055" y="1483124"/>
                    <a:pt x="32735" y="1523876"/>
                  </a:cubicBezTo>
                  <a:lnTo>
                    <a:pt x="0" y="1541316"/>
                  </a:lnTo>
                  <a:lnTo>
                    <a:pt x="0" y="1503266"/>
                  </a:lnTo>
                  <a:lnTo>
                    <a:pt x="12741" y="1496508"/>
                  </a:lnTo>
                  <a:cubicBezTo>
                    <a:pt x="76967" y="1456600"/>
                    <a:pt x="137884" y="1411861"/>
                    <a:pt x="194178" y="1360750"/>
                  </a:cubicBezTo>
                  <a:cubicBezTo>
                    <a:pt x="231167" y="1326737"/>
                    <a:pt x="266897" y="1290308"/>
                    <a:pt x="301367" y="1254051"/>
                  </a:cubicBezTo>
                  <a:cubicBezTo>
                    <a:pt x="356305" y="1193423"/>
                    <a:pt x="416387" y="1137595"/>
                    <a:pt x="480981" y="1087268"/>
                  </a:cubicBezTo>
                  <a:cubicBezTo>
                    <a:pt x="577816" y="1016269"/>
                    <a:pt x="660756" y="988267"/>
                    <a:pt x="736353" y="988088"/>
                  </a:cubicBezTo>
                  <a:close/>
                  <a:moveTo>
                    <a:pt x="733629" y="878386"/>
                  </a:moveTo>
                  <a:cubicBezTo>
                    <a:pt x="865724" y="878254"/>
                    <a:pt x="976464" y="959298"/>
                    <a:pt x="1097553" y="1047819"/>
                  </a:cubicBezTo>
                  <a:cubicBezTo>
                    <a:pt x="1183422" y="1110253"/>
                    <a:pt x="1291373" y="1111668"/>
                    <a:pt x="1405795" y="1113271"/>
                  </a:cubicBezTo>
                  <a:cubicBezTo>
                    <a:pt x="1549874" y="1115380"/>
                    <a:pt x="1699059" y="1117172"/>
                    <a:pt x="1796379" y="1254376"/>
                  </a:cubicBezTo>
                  <a:cubicBezTo>
                    <a:pt x="1822574" y="1295334"/>
                    <a:pt x="1842687" y="1339880"/>
                    <a:pt x="1856075" y="1386580"/>
                  </a:cubicBezTo>
                  <a:cubicBezTo>
                    <a:pt x="1876479" y="1445213"/>
                    <a:pt x="1895277" y="1501181"/>
                    <a:pt x="1939146" y="1538690"/>
                  </a:cubicBezTo>
                  <a:cubicBezTo>
                    <a:pt x="1991972" y="1583690"/>
                    <a:pt x="2064328" y="1588573"/>
                    <a:pt x="2140909" y="1593866"/>
                  </a:cubicBezTo>
                  <a:cubicBezTo>
                    <a:pt x="2194678" y="1594852"/>
                    <a:pt x="2248046" y="1603384"/>
                    <a:pt x="2299422" y="1619153"/>
                  </a:cubicBezTo>
                  <a:cubicBezTo>
                    <a:pt x="2446543" y="1672113"/>
                    <a:pt x="2547466" y="1794154"/>
                    <a:pt x="2555937" y="1931058"/>
                  </a:cubicBezTo>
                  <a:cubicBezTo>
                    <a:pt x="2557255" y="1970982"/>
                    <a:pt x="2554838" y="2010906"/>
                    <a:pt x="2548743" y="2050396"/>
                  </a:cubicBezTo>
                  <a:cubicBezTo>
                    <a:pt x="2544099" y="2081763"/>
                    <a:pt x="2541551" y="2113433"/>
                    <a:pt x="2541092" y="2145135"/>
                  </a:cubicBezTo>
                  <a:cubicBezTo>
                    <a:pt x="2542095" y="2345497"/>
                    <a:pt x="2675143" y="2483495"/>
                    <a:pt x="2837950" y="2603738"/>
                  </a:cubicBezTo>
                  <a:lnTo>
                    <a:pt x="2913666" y="2655716"/>
                  </a:lnTo>
                  <a:lnTo>
                    <a:pt x="2853335" y="2655716"/>
                  </a:lnTo>
                  <a:lnTo>
                    <a:pt x="2813313" y="2628184"/>
                  </a:lnTo>
                  <a:cubicBezTo>
                    <a:pt x="2645530" y="2503647"/>
                    <a:pt x="2508583" y="2359463"/>
                    <a:pt x="2506391" y="2145556"/>
                  </a:cubicBezTo>
                  <a:cubicBezTo>
                    <a:pt x="2506891" y="2112334"/>
                    <a:pt x="2509588" y="2079186"/>
                    <a:pt x="2514460" y="2046306"/>
                  </a:cubicBezTo>
                  <a:cubicBezTo>
                    <a:pt x="2520342" y="2008960"/>
                    <a:pt x="2522694" y="1971154"/>
                    <a:pt x="2521486" y="1933407"/>
                  </a:cubicBezTo>
                  <a:lnTo>
                    <a:pt x="2519489" y="1917289"/>
                  </a:lnTo>
                  <a:cubicBezTo>
                    <a:pt x="2509168" y="1855946"/>
                    <a:pt x="2482018" y="1798616"/>
                    <a:pt x="2441043" y="1751634"/>
                  </a:cubicBezTo>
                  <a:cubicBezTo>
                    <a:pt x="2400064" y="1704654"/>
                    <a:pt x="2346861" y="1669871"/>
                    <a:pt x="2287268" y="1651086"/>
                  </a:cubicBezTo>
                  <a:cubicBezTo>
                    <a:pt x="2238664" y="1636760"/>
                    <a:pt x="2188377" y="1628984"/>
                    <a:pt x="2137701" y="1627886"/>
                  </a:cubicBezTo>
                  <a:cubicBezTo>
                    <a:pt x="2059958" y="1623676"/>
                    <a:pt x="1978382" y="1617059"/>
                    <a:pt x="1916820" y="1563831"/>
                  </a:cubicBezTo>
                  <a:cubicBezTo>
                    <a:pt x="1865682" y="1519551"/>
                    <a:pt x="1844618" y="1458132"/>
                    <a:pt x="1824173" y="1396610"/>
                  </a:cubicBezTo>
                  <a:cubicBezTo>
                    <a:pt x="1811178" y="1353227"/>
                    <a:pt x="1792015" y="1311924"/>
                    <a:pt x="1767263" y="1273978"/>
                  </a:cubicBezTo>
                  <a:cubicBezTo>
                    <a:pt x="1680086" y="1151213"/>
                    <a:pt x="1546025" y="1149469"/>
                    <a:pt x="1404204" y="1147407"/>
                  </a:cubicBezTo>
                  <a:cubicBezTo>
                    <a:pt x="1289391" y="1145211"/>
                    <a:pt x="1170899" y="1144445"/>
                    <a:pt x="1076177" y="1075428"/>
                  </a:cubicBezTo>
                  <a:cubicBezTo>
                    <a:pt x="944241" y="978831"/>
                    <a:pt x="839498" y="909151"/>
                    <a:pt x="721272" y="913126"/>
                  </a:cubicBezTo>
                  <a:cubicBezTo>
                    <a:pt x="650337" y="915511"/>
                    <a:pt x="574547" y="944411"/>
                    <a:pt x="485117" y="1009923"/>
                  </a:cubicBezTo>
                  <a:cubicBezTo>
                    <a:pt x="419382" y="1061051"/>
                    <a:pt x="358215" y="1117745"/>
                    <a:pt x="302300" y="1179370"/>
                  </a:cubicBezTo>
                  <a:cubicBezTo>
                    <a:pt x="265180" y="1217579"/>
                    <a:pt x="227468" y="1256152"/>
                    <a:pt x="187586" y="1293050"/>
                  </a:cubicBezTo>
                  <a:cubicBezTo>
                    <a:pt x="157348" y="1320544"/>
                    <a:pt x="125920" y="1346298"/>
                    <a:pt x="93472" y="1370524"/>
                  </a:cubicBezTo>
                  <a:lnTo>
                    <a:pt x="0" y="1434217"/>
                  </a:lnTo>
                  <a:lnTo>
                    <a:pt x="0" y="1394928"/>
                  </a:lnTo>
                  <a:lnTo>
                    <a:pt x="73111" y="1345115"/>
                  </a:lnTo>
                  <a:cubicBezTo>
                    <a:pt x="104949" y="1321349"/>
                    <a:pt x="135747" y="1296113"/>
                    <a:pt x="165335" y="1269215"/>
                  </a:cubicBezTo>
                  <a:cubicBezTo>
                    <a:pt x="204401" y="1233696"/>
                    <a:pt x="241632" y="1193573"/>
                    <a:pt x="277999" y="1157075"/>
                  </a:cubicBezTo>
                  <a:cubicBezTo>
                    <a:pt x="335410" y="1093439"/>
                    <a:pt x="398308" y="1034946"/>
                    <a:pt x="465951" y="982209"/>
                  </a:cubicBezTo>
                  <a:cubicBezTo>
                    <a:pt x="567430" y="907766"/>
                    <a:pt x="654375" y="878464"/>
                    <a:pt x="733629" y="878386"/>
                  </a:cubicBezTo>
                  <a:close/>
                  <a:moveTo>
                    <a:pt x="733044" y="767750"/>
                  </a:moveTo>
                  <a:cubicBezTo>
                    <a:pt x="871231" y="767801"/>
                    <a:pt x="987004" y="852941"/>
                    <a:pt x="1113673" y="945982"/>
                  </a:cubicBezTo>
                  <a:cubicBezTo>
                    <a:pt x="1204150" y="1011963"/>
                    <a:pt x="1317258" y="1013402"/>
                    <a:pt x="1437178" y="1015280"/>
                  </a:cubicBezTo>
                  <a:cubicBezTo>
                    <a:pt x="1588314" y="1017170"/>
                    <a:pt x="1744308" y="1019401"/>
                    <a:pt x="1845980" y="1163136"/>
                  </a:cubicBezTo>
                  <a:cubicBezTo>
                    <a:pt x="1873264" y="1206134"/>
                    <a:pt x="1894172" y="1252810"/>
                    <a:pt x="1908074" y="1301772"/>
                  </a:cubicBezTo>
                  <a:cubicBezTo>
                    <a:pt x="1928910" y="1363886"/>
                    <a:pt x="1948629" y="1422246"/>
                    <a:pt x="1994713" y="1462049"/>
                  </a:cubicBezTo>
                  <a:cubicBezTo>
                    <a:pt x="2050113" y="1509628"/>
                    <a:pt x="2126023" y="1514686"/>
                    <a:pt x="2206500" y="1520177"/>
                  </a:cubicBezTo>
                  <a:cubicBezTo>
                    <a:pt x="2262207" y="1521629"/>
                    <a:pt x="2317443" y="1530660"/>
                    <a:pt x="2370662" y="1546986"/>
                  </a:cubicBezTo>
                  <a:cubicBezTo>
                    <a:pt x="2524824" y="1602277"/>
                    <a:pt x="2630015" y="1730206"/>
                    <a:pt x="2638680" y="1873835"/>
                  </a:cubicBezTo>
                  <a:cubicBezTo>
                    <a:pt x="2640120" y="1915703"/>
                    <a:pt x="2637520" y="1957620"/>
                    <a:pt x="2630907" y="1998986"/>
                  </a:cubicBezTo>
                  <a:cubicBezTo>
                    <a:pt x="2626201" y="2032018"/>
                    <a:pt x="2623422" y="2065295"/>
                    <a:pt x="2622580" y="2098629"/>
                  </a:cubicBezTo>
                  <a:cubicBezTo>
                    <a:pt x="2623488" y="2310032"/>
                    <a:pt x="2763007" y="2455032"/>
                    <a:pt x="2933507" y="2581185"/>
                  </a:cubicBezTo>
                  <a:lnTo>
                    <a:pt x="3041868" y="2655716"/>
                  </a:lnTo>
                  <a:lnTo>
                    <a:pt x="2982645" y="2655716"/>
                  </a:lnTo>
                  <a:lnTo>
                    <a:pt x="2911344" y="2606660"/>
                  </a:lnTo>
                  <a:cubicBezTo>
                    <a:pt x="2735283" y="2476016"/>
                    <a:pt x="2591428" y="2324704"/>
                    <a:pt x="2590614" y="2100328"/>
                  </a:cubicBezTo>
                  <a:cubicBezTo>
                    <a:pt x="2591248" y="2065589"/>
                    <a:pt x="2594059" y="2030889"/>
                    <a:pt x="2599062" y="1996494"/>
                  </a:cubicBezTo>
                  <a:cubicBezTo>
                    <a:pt x="2605419" y="1957246"/>
                    <a:pt x="2607963" y="1917490"/>
                    <a:pt x="2606668" y="1877782"/>
                  </a:cubicBezTo>
                  <a:lnTo>
                    <a:pt x="2604525" y="1860416"/>
                  </a:lnTo>
                  <a:cubicBezTo>
                    <a:pt x="2589402" y="1737449"/>
                    <a:pt x="2495213" y="1628335"/>
                    <a:pt x="2360675" y="1580871"/>
                  </a:cubicBezTo>
                  <a:cubicBezTo>
                    <a:pt x="2309800" y="1565505"/>
                    <a:pt x="2257026" y="1557152"/>
                    <a:pt x="2203834" y="1556036"/>
                  </a:cubicBezTo>
                  <a:cubicBezTo>
                    <a:pt x="2119685" y="1549427"/>
                    <a:pt x="2034825" y="1544828"/>
                    <a:pt x="1970325" y="1488734"/>
                  </a:cubicBezTo>
                  <a:cubicBezTo>
                    <a:pt x="1917094" y="1443103"/>
                    <a:pt x="1895136" y="1377009"/>
                    <a:pt x="1873788" y="1313360"/>
                  </a:cubicBezTo>
                  <a:cubicBezTo>
                    <a:pt x="1860938" y="1267547"/>
                    <a:pt x="1841576" y="1223791"/>
                    <a:pt x="1816290" y="1183412"/>
                  </a:cubicBezTo>
                  <a:cubicBezTo>
                    <a:pt x="1725419" y="1054086"/>
                    <a:pt x="1584269" y="1052258"/>
                    <a:pt x="1435360" y="1050111"/>
                  </a:cubicBezTo>
                  <a:cubicBezTo>
                    <a:pt x="1315114" y="1048246"/>
                    <a:pt x="1191036" y="1046566"/>
                    <a:pt x="1092021" y="973945"/>
                  </a:cubicBezTo>
                  <a:cubicBezTo>
                    <a:pt x="953631" y="872325"/>
                    <a:pt x="843733" y="798973"/>
                    <a:pt x="719739" y="802964"/>
                  </a:cubicBezTo>
                  <a:cubicBezTo>
                    <a:pt x="645345" y="805359"/>
                    <a:pt x="565874" y="835598"/>
                    <a:pt x="472128" y="904283"/>
                  </a:cubicBezTo>
                  <a:cubicBezTo>
                    <a:pt x="402368" y="958453"/>
                    <a:pt x="337428" y="1018527"/>
                    <a:pt x="278003" y="1083776"/>
                  </a:cubicBezTo>
                  <a:cubicBezTo>
                    <a:pt x="239480" y="1123725"/>
                    <a:pt x="199928" y="1165740"/>
                    <a:pt x="158150" y="1202878"/>
                  </a:cubicBezTo>
                  <a:cubicBezTo>
                    <a:pt x="126425" y="1231679"/>
                    <a:pt x="93460" y="1258656"/>
                    <a:pt x="59430" y="1284029"/>
                  </a:cubicBezTo>
                  <a:lnTo>
                    <a:pt x="0" y="1324475"/>
                  </a:lnTo>
                  <a:lnTo>
                    <a:pt x="0" y="1285513"/>
                  </a:lnTo>
                  <a:lnTo>
                    <a:pt x="40988" y="1257678"/>
                  </a:lnTo>
                  <a:cubicBezTo>
                    <a:pt x="74390" y="1232810"/>
                    <a:pt x="106699" y="1206386"/>
                    <a:pt x="137734" y="1178194"/>
                  </a:cubicBezTo>
                  <a:cubicBezTo>
                    <a:pt x="178560" y="1141179"/>
                    <a:pt x="217912" y="1100120"/>
                    <a:pt x="255844" y="1060582"/>
                  </a:cubicBezTo>
                  <a:cubicBezTo>
                    <a:pt x="316075" y="993596"/>
                    <a:pt x="382015" y="931923"/>
                    <a:pt x="452912" y="876228"/>
                  </a:cubicBezTo>
                  <a:cubicBezTo>
                    <a:pt x="559154" y="798321"/>
                    <a:pt x="650136" y="767719"/>
                    <a:pt x="733044" y="767750"/>
                  </a:cubicBezTo>
                  <a:close/>
                  <a:moveTo>
                    <a:pt x="729116" y="659997"/>
                  </a:moveTo>
                  <a:cubicBezTo>
                    <a:pt x="873329" y="660581"/>
                    <a:pt x="994264" y="749701"/>
                    <a:pt x="1126896" y="847027"/>
                  </a:cubicBezTo>
                  <a:cubicBezTo>
                    <a:pt x="1221575" y="918291"/>
                    <a:pt x="1339984" y="918413"/>
                    <a:pt x="1465697" y="920248"/>
                  </a:cubicBezTo>
                  <a:cubicBezTo>
                    <a:pt x="1623315" y="922593"/>
                    <a:pt x="1786401" y="924906"/>
                    <a:pt x="1892073" y="1075150"/>
                  </a:cubicBezTo>
                  <a:cubicBezTo>
                    <a:pt x="1920882" y="1120126"/>
                    <a:pt x="1942732" y="1169093"/>
                    <a:pt x="1956933" y="1220509"/>
                  </a:cubicBezTo>
                  <a:cubicBezTo>
                    <a:pt x="1978758" y="1285390"/>
                    <a:pt x="1999185" y="1346876"/>
                    <a:pt x="2047436" y="1388629"/>
                  </a:cubicBezTo>
                  <a:cubicBezTo>
                    <a:pt x="2106927" y="1437999"/>
                    <a:pt x="2185214" y="1444048"/>
                    <a:pt x="2269277" y="1450013"/>
                  </a:cubicBezTo>
                  <a:cubicBezTo>
                    <a:pt x="2328167" y="1451084"/>
                    <a:pt x="2386596" y="1460365"/>
                    <a:pt x="2442866" y="1477597"/>
                  </a:cubicBezTo>
                  <a:cubicBezTo>
                    <a:pt x="2603484" y="1535628"/>
                    <a:pt x="2713288" y="1669694"/>
                    <a:pt x="2722093" y="1819712"/>
                  </a:cubicBezTo>
                  <a:cubicBezTo>
                    <a:pt x="2723435" y="1862896"/>
                    <a:pt x="2720562" y="1906122"/>
                    <a:pt x="2713524" y="1948819"/>
                  </a:cubicBezTo>
                  <a:cubicBezTo>
                    <a:pt x="2708534" y="1983437"/>
                    <a:pt x="2705624" y="2018318"/>
                    <a:pt x="2704814" y="2053274"/>
                  </a:cubicBezTo>
                  <a:cubicBezTo>
                    <a:pt x="2704960" y="2274145"/>
                    <a:pt x="2851027" y="2426268"/>
                    <a:pt x="3029452" y="2558603"/>
                  </a:cubicBezTo>
                  <a:lnTo>
                    <a:pt x="3170308" y="2655716"/>
                  </a:lnTo>
                  <a:lnTo>
                    <a:pt x="3110779" y="2655716"/>
                  </a:lnTo>
                  <a:lnTo>
                    <a:pt x="3006422" y="2583805"/>
                  </a:lnTo>
                  <a:cubicBezTo>
                    <a:pt x="2822296" y="2447069"/>
                    <a:pt x="2671868" y="2288939"/>
                    <a:pt x="2671455" y="2054162"/>
                  </a:cubicBezTo>
                  <a:cubicBezTo>
                    <a:pt x="2671981" y="2017794"/>
                    <a:pt x="2675041" y="1981480"/>
                    <a:pt x="2680619" y="1945500"/>
                  </a:cubicBezTo>
                  <a:cubicBezTo>
                    <a:pt x="2687054" y="1904308"/>
                    <a:pt x="2689676" y="1862607"/>
                    <a:pt x="2688459" y="1820955"/>
                  </a:cubicBezTo>
                  <a:cubicBezTo>
                    <a:pt x="2687677" y="1814637"/>
                    <a:pt x="2686913" y="1808356"/>
                    <a:pt x="2686131" y="1802037"/>
                  </a:cubicBezTo>
                  <a:cubicBezTo>
                    <a:pt x="2670292" y="1673359"/>
                    <a:pt x="2572019" y="1559680"/>
                    <a:pt x="2430991" y="1509173"/>
                  </a:cubicBezTo>
                  <a:cubicBezTo>
                    <a:pt x="2377753" y="1493130"/>
                    <a:pt x="2322548" y="1484401"/>
                    <a:pt x="2266931" y="1483272"/>
                  </a:cubicBezTo>
                  <a:cubicBezTo>
                    <a:pt x="2180920" y="1477206"/>
                    <a:pt x="2091829" y="1469610"/>
                    <a:pt x="2025123" y="1413810"/>
                  </a:cubicBezTo>
                  <a:cubicBezTo>
                    <a:pt x="1969674" y="1365887"/>
                    <a:pt x="1946729" y="1297024"/>
                    <a:pt x="1924393" y="1230605"/>
                  </a:cubicBezTo>
                  <a:cubicBezTo>
                    <a:pt x="1910995" y="1182410"/>
                    <a:pt x="1890708" y="1136401"/>
                    <a:pt x="1864152" y="1093973"/>
                  </a:cubicBezTo>
                  <a:cubicBezTo>
                    <a:pt x="1768292" y="958184"/>
                    <a:pt x="1620973" y="955848"/>
                    <a:pt x="1464974" y="953617"/>
                  </a:cubicBezTo>
                  <a:cubicBezTo>
                    <a:pt x="1341176" y="951579"/>
                    <a:pt x="1209993" y="949778"/>
                    <a:pt x="1106389" y="873872"/>
                  </a:cubicBezTo>
                  <a:cubicBezTo>
                    <a:pt x="961534" y="767062"/>
                    <a:pt x="846459" y="689842"/>
                    <a:pt x="716551" y="693910"/>
                  </a:cubicBezTo>
                  <a:cubicBezTo>
                    <a:pt x="638608" y="696352"/>
                    <a:pt x="555322" y="728057"/>
                    <a:pt x="457061" y="800193"/>
                  </a:cubicBezTo>
                  <a:cubicBezTo>
                    <a:pt x="384413" y="856926"/>
                    <a:pt x="316802" y="919781"/>
                    <a:pt x="254943" y="988019"/>
                  </a:cubicBezTo>
                  <a:cubicBezTo>
                    <a:pt x="216291" y="1029571"/>
                    <a:pt x="173648" y="1072607"/>
                    <a:pt x="129971" y="1112577"/>
                  </a:cubicBezTo>
                  <a:cubicBezTo>
                    <a:pt x="96837" y="1142666"/>
                    <a:pt x="62396" y="1170845"/>
                    <a:pt x="26834" y="1197346"/>
                  </a:cubicBezTo>
                  <a:lnTo>
                    <a:pt x="0" y="1215590"/>
                  </a:lnTo>
                  <a:lnTo>
                    <a:pt x="0" y="1173354"/>
                  </a:lnTo>
                  <a:lnTo>
                    <a:pt x="5672" y="1169506"/>
                  </a:lnTo>
                  <a:cubicBezTo>
                    <a:pt x="40678" y="1143466"/>
                    <a:pt x="74553" y="1115791"/>
                    <a:pt x="107112" y="1086252"/>
                  </a:cubicBezTo>
                  <a:cubicBezTo>
                    <a:pt x="149950" y="1047352"/>
                    <a:pt x="190695" y="1004558"/>
                    <a:pt x="230691" y="963474"/>
                  </a:cubicBezTo>
                  <a:cubicBezTo>
                    <a:pt x="293602" y="893707"/>
                    <a:pt x="362593" y="829620"/>
                    <a:pt x="436843" y="771920"/>
                  </a:cubicBezTo>
                  <a:cubicBezTo>
                    <a:pt x="547682" y="691170"/>
                    <a:pt x="642591" y="659647"/>
                    <a:pt x="729116" y="659997"/>
                  </a:cubicBezTo>
                  <a:close/>
                  <a:moveTo>
                    <a:pt x="724087" y="549473"/>
                  </a:moveTo>
                  <a:cubicBezTo>
                    <a:pt x="874494" y="549805"/>
                    <a:pt x="1000615" y="642869"/>
                    <a:pt x="1138627" y="744722"/>
                  </a:cubicBezTo>
                  <a:cubicBezTo>
                    <a:pt x="1237383" y="817734"/>
                    <a:pt x="1367269" y="819638"/>
                    <a:pt x="1492656" y="821485"/>
                  </a:cubicBezTo>
                  <a:cubicBezTo>
                    <a:pt x="1657099" y="824308"/>
                    <a:pt x="1826961" y="826760"/>
                    <a:pt x="1936969" y="983495"/>
                  </a:cubicBezTo>
                  <a:cubicBezTo>
                    <a:pt x="1966803" y="1030543"/>
                    <a:pt x="1989572" y="1081676"/>
                    <a:pt x="2004559" y="1135270"/>
                  </a:cubicBezTo>
                  <a:cubicBezTo>
                    <a:pt x="2027108" y="1203544"/>
                    <a:pt x="2048522" y="1267800"/>
                    <a:pt x="2098952" y="1311544"/>
                  </a:cubicBezTo>
                  <a:cubicBezTo>
                    <a:pt x="2161155" y="1364702"/>
                    <a:pt x="2244152" y="1369845"/>
                    <a:pt x="2332060" y="1375669"/>
                  </a:cubicBezTo>
                  <a:cubicBezTo>
                    <a:pt x="2393959" y="1376848"/>
                    <a:pt x="2455383" y="1386652"/>
                    <a:pt x="2514529" y="1404734"/>
                  </a:cubicBezTo>
                  <a:cubicBezTo>
                    <a:pt x="2682154" y="1464796"/>
                    <a:pt x="2796173" y="1604409"/>
                    <a:pt x="2805515" y="1761404"/>
                  </a:cubicBezTo>
                  <a:cubicBezTo>
                    <a:pt x="2806548" y="1807185"/>
                    <a:pt x="2803565" y="1852961"/>
                    <a:pt x="2796601" y="1898215"/>
                  </a:cubicBezTo>
                  <a:cubicBezTo>
                    <a:pt x="2791034" y="1934327"/>
                    <a:pt x="2787891" y="1970769"/>
                    <a:pt x="2787178" y="2007271"/>
                  </a:cubicBezTo>
                  <a:cubicBezTo>
                    <a:pt x="2786464" y="2238809"/>
                    <a:pt x="2938610" y="2397684"/>
                    <a:pt x="3125283" y="2536009"/>
                  </a:cubicBezTo>
                  <a:lnTo>
                    <a:pt x="3299183" y="2655716"/>
                  </a:lnTo>
                  <a:lnTo>
                    <a:pt x="3246581" y="2655716"/>
                  </a:lnTo>
                  <a:lnTo>
                    <a:pt x="3101536" y="2555505"/>
                  </a:lnTo>
                  <a:cubicBezTo>
                    <a:pt x="2909292" y="2412718"/>
                    <a:pt x="2752518" y="2248590"/>
                    <a:pt x="2752256" y="2003248"/>
                  </a:cubicBezTo>
                  <a:cubicBezTo>
                    <a:pt x="2753151" y="1965209"/>
                    <a:pt x="2756440" y="1927288"/>
                    <a:pt x="2762098" y="1889682"/>
                  </a:cubicBezTo>
                  <a:cubicBezTo>
                    <a:pt x="2768978" y="1846966"/>
                    <a:pt x="2771949" y="1803740"/>
                    <a:pt x="2770975" y="1760522"/>
                  </a:cubicBezTo>
                  <a:lnTo>
                    <a:pt x="2768500" y="1740354"/>
                  </a:lnTo>
                  <a:cubicBezTo>
                    <a:pt x="2751932" y="1605696"/>
                    <a:pt x="2649457" y="1486736"/>
                    <a:pt x="2502025" y="1433830"/>
                  </a:cubicBezTo>
                  <a:cubicBezTo>
                    <a:pt x="2446341" y="1417009"/>
                    <a:pt x="2388602" y="1407863"/>
                    <a:pt x="2330401" y="1406609"/>
                  </a:cubicBezTo>
                  <a:cubicBezTo>
                    <a:pt x="2240868" y="1400673"/>
                    <a:pt x="2148046" y="1394168"/>
                    <a:pt x="2078258" y="1334249"/>
                  </a:cubicBezTo>
                  <a:cubicBezTo>
                    <a:pt x="2020645" y="1284374"/>
                    <a:pt x="1996992" y="1212385"/>
                    <a:pt x="1973635" y="1142894"/>
                  </a:cubicBezTo>
                  <a:cubicBezTo>
                    <a:pt x="1959736" y="1092476"/>
                    <a:pt x="1938637" y="1044299"/>
                    <a:pt x="1910992" y="999830"/>
                  </a:cubicBezTo>
                  <a:cubicBezTo>
                    <a:pt x="1810797" y="857549"/>
                    <a:pt x="1655111" y="855265"/>
                    <a:pt x="1493926" y="852707"/>
                  </a:cubicBezTo>
                  <a:cubicBezTo>
                    <a:pt x="1363239" y="852175"/>
                    <a:pt x="1226556" y="850098"/>
                    <a:pt x="1120258" y="770667"/>
                  </a:cubicBezTo>
                  <a:cubicBezTo>
                    <a:pt x="968859" y="659671"/>
                    <a:pt x="848597" y="579091"/>
                    <a:pt x="712906" y="583285"/>
                  </a:cubicBezTo>
                  <a:cubicBezTo>
                    <a:pt x="631493" y="585801"/>
                    <a:pt x="544521" y="618835"/>
                    <a:pt x="441937" y="694130"/>
                  </a:cubicBezTo>
                  <a:cubicBezTo>
                    <a:pt x="366238" y="753275"/>
                    <a:pt x="295810" y="818795"/>
                    <a:pt x="231490" y="890036"/>
                  </a:cubicBezTo>
                  <a:cubicBezTo>
                    <a:pt x="189551" y="933609"/>
                    <a:pt x="146190" y="978659"/>
                    <a:pt x="100789" y="1020108"/>
                  </a:cubicBezTo>
                  <a:lnTo>
                    <a:pt x="0" y="1103045"/>
                  </a:lnTo>
                  <a:lnTo>
                    <a:pt x="0" y="1057511"/>
                  </a:lnTo>
                  <a:lnTo>
                    <a:pt x="75537" y="995389"/>
                  </a:lnTo>
                  <a:cubicBezTo>
                    <a:pt x="118813" y="954833"/>
                    <a:pt x="163171" y="910003"/>
                    <a:pt x="204503" y="866801"/>
                  </a:cubicBezTo>
                  <a:cubicBezTo>
                    <a:pt x="270053" y="794084"/>
                    <a:pt x="341931" y="727256"/>
                    <a:pt x="419315" y="667152"/>
                  </a:cubicBezTo>
                  <a:cubicBezTo>
                    <a:pt x="534856" y="582455"/>
                    <a:pt x="633844" y="549272"/>
                    <a:pt x="724087" y="549473"/>
                  </a:cubicBezTo>
                  <a:close/>
                  <a:moveTo>
                    <a:pt x="722259" y="442602"/>
                  </a:moveTo>
                  <a:cubicBezTo>
                    <a:pt x="879161" y="443118"/>
                    <a:pt x="1010438" y="540298"/>
                    <a:pt x="1154000" y="646455"/>
                  </a:cubicBezTo>
                  <a:cubicBezTo>
                    <a:pt x="1257019" y="722767"/>
                    <a:pt x="1392425" y="724981"/>
                    <a:pt x="1523310" y="727103"/>
                  </a:cubicBezTo>
                  <a:cubicBezTo>
                    <a:pt x="1693971" y="728186"/>
                    <a:pt x="1870970" y="731062"/>
                    <a:pt x="1985330" y="894329"/>
                  </a:cubicBezTo>
                  <a:cubicBezTo>
                    <a:pt x="2016252" y="943371"/>
                    <a:pt x="2039814" y="996634"/>
                    <a:pt x="2055302" y="1052499"/>
                  </a:cubicBezTo>
                  <a:cubicBezTo>
                    <a:pt x="2078872" y="1123845"/>
                    <a:pt x="2100998" y="1191225"/>
                    <a:pt x="2153920" y="1236905"/>
                  </a:cubicBezTo>
                  <a:cubicBezTo>
                    <a:pt x="2217495" y="1290839"/>
                    <a:pt x="2304146" y="1296835"/>
                    <a:pt x="2395659" y="1303173"/>
                  </a:cubicBezTo>
                  <a:cubicBezTo>
                    <a:pt x="2459573" y="1304601"/>
                    <a:pt x="2522965" y="1314768"/>
                    <a:pt x="2584067" y="1333445"/>
                  </a:cubicBezTo>
                  <a:cubicBezTo>
                    <a:pt x="2759393" y="1396034"/>
                    <a:pt x="2878348" y="1541770"/>
                    <a:pt x="2887163" y="1704916"/>
                  </a:cubicBezTo>
                  <a:cubicBezTo>
                    <a:pt x="2888523" y="1752818"/>
                    <a:pt x="2885495" y="1800796"/>
                    <a:pt x="2878083" y="1848167"/>
                  </a:cubicBezTo>
                  <a:cubicBezTo>
                    <a:pt x="2872299" y="1886013"/>
                    <a:pt x="2868924" y="1924153"/>
                    <a:pt x="2868013" y="1962427"/>
                  </a:cubicBezTo>
                  <a:cubicBezTo>
                    <a:pt x="2868367" y="2284415"/>
                    <a:pt x="3150788" y="2472128"/>
                    <a:pt x="3424075" y="2653596"/>
                  </a:cubicBezTo>
                  <a:lnTo>
                    <a:pt x="3427140" y="2655716"/>
                  </a:lnTo>
                  <a:lnTo>
                    <a:pt x="3369365" y="2655716"/>
                  </a:lnTo>
                  <a:lnTo>
                    <a:pt x="3199440" y="2538459"/>
                  </a:lnTo>
                  <a:cubicBezTo>
                    <a:pt x="2999398" y="2389667"/>
                    <a:pt x="2835834" y="2217429"/>
                    <a:pt x="2835801" y="1962196"/>
                  </a:cubicBezTo>
                  <a:cubicBezTo>
                    <a:pt x="2836653" y="1922449"/>
                    <a:pt x="2840052" y="1882797"/>
                    <a:pt x="2845971" y="1843479"/>
                  </a:cubicBezTo>
                  <a:cubicBezTo>
                    <a:pt x="2853421" y="1798546"/>
                    <a:pt x="2856561" y="1753060"/>
                    <a:pt x="2855313" y="1707561"/>
                  </a:cubicBezTo>
                  <a:cubicBezTo>
                    <a:pt x="2854416" y="1700297"/>
                    <a:pt x="2853567" y="1693373"/>
                    <a:pt x="2852671" y="1686109"/>
                  </a:cubicBezTo>
                  <a:cubicBezTo>
                    <a:pt x="2835254" y="1544526"/>
                    <a:pt x="2727321" y="1420456"/>
                    <a:pt x="2572421" y="1364325"/>
                  </a:cubicBezTo>
                  <a:cubicBezTo>
                    <a:pt x="2514386" y="1346864"/>
                    <a:pt x="2454217" y="1337343"/>
                    <a:pt x="2393589" y="1336075"/>
                  </a:cubicBezTo>
                  <a:cubicBezTo>
                    <a:pt x="2300767" y="1329570"/>
                    <a:pt x="2203447" y="1323010"/>
                    <a:pt x="2131408" y="1260496"/>
                  </a:cubicBezTo>
                  <a:cubicBezTo>
                    <a:pt x="2073203" y="1208443"/>
                    <a:pt x="2046614" y="1133586"/>
                    <a:pt x="2022875" y="1060954"/>
                  </a:cubicBezTo>
                  <a:cubicBezTo>
                    <a:pt x="2008275" y="1008271"/>
                    <a:pt x="1986161" y="957970"/>
                    <a:pt x="1957189" y="911526"/>
                  </a:cubicBezTo>
                  <a:cubicBezTo>
                    <a:pt x="1852975" y="762697"/>
                    <a:pt x="1692427" y="760072"/>
                    <a:pt x="1522533" y="757316"/>
                  </a:cubicBezTo>
                  <a:cubicBezTo>
                    <a:pt x="1386179" y="755225"/>
                    <a:pt x="1245223" y="752398"/>
                    <a:pt x="1133438" y="670145"/>
                  </a:cubicBezTo>
                  <a:cubicBezTo>
                    <a:pt x="975458" y="553132"/>
                    <a:pt x="849995" y="468508"/>
                    <a:pt x="708374" y="472679"/>
                  </a:cubicBezTo>
                  <a:cubicBezTo>
                    <a:pt x="623403" y="475182"/>
                    <a:pt x="532612" y="509652"/>
                    <a:pt x="425494" y="588271"/>
                  </a:cubicBezTo>
                  <a:cubicBezTo>
                    <a:pt x="346570" y="649861"/>
                    <a:pt x="273154" y="718127"/>
                    <a:pt x="206075" y="792324"/>
                  </a:cubicBezTo>
                  <a:cubicBezTo>
                    <a:pt x="162750" y="837676"/>
                    <a:pt x="117726" y="884856"/>
                    <a:pt x="70235" y="927817"/>
                  </a:cubicBezTo>
                  <a:lnTo>
                    <a:pt x="0" y="985646"/>
                  </a:lnTo>
                  <a:lnTo>
                    <a:pt x="0" y="944420"/>
                  </a:lnTo>
                  <a:lnTo>
                    <a:pt x="45795" y="906813"/>
                  </a:lnTo>
                  <a:cubicBezTo>
                    <a:pt x="92347" y="864286"/>
                    <a:pt x="136816" y="817816"/>
                    <a:pt x="180194" y="772805"/>
                  </a:cubicBezTo>
                  <a:cubicBezTo>
                    <a:pt x="248509" y="697127"/>
                    <a:pt x="323393" y="627590"/>
                    <a:pt x="403974" y="565006"/>
                  </a:cubicBezTo>
                  <a:cubicBezTo>
                    <a:pt x="524753" y="476780"/>
                    <a:pt x="628119" y="442292"/>
                    <a:pt x="722259" y="442602"/>
                  </a:cubicBezTo>
                  <a:close/>
                  <a:moveTo>
                    <a:pt x="719525" y="330590"/>
                  </a:moveTo>
                  <a:cubicBezTo>
                    <a:pt x="882137" y="331293"/>
                    <a:pt x="1018538" y="432297"/>
                    <a:pt x="1167686" y="542972"/>
                  </a:cubicBezTo>
                  <a:cubicBezTo>
                    <a:pt x="1275292" y="622569"/>
                    <a:pt x="1416195" y="625055"/>
                    <a:pt x="1552238" y="627202"/>
                  </a:cubicBezTo>
                  <a:cubicBezTo>
                    <a:pt x="1730220" y="630260"/>
                    <a:pt x="1915239" y="633063"/>
                    <a:pt x="2032670" y="802996"/>
                  </a:cubicBezTo>
                  <a:cubicBezTo>
                    <a:pt x="2064747" y="854186"/>
                    <a:pt x="2089142" y="909746"/>
                    <a:pt x="2105097" y="967938"/>
                  </a:cubicBezTo>
                  <a:cubicBezTo>
                    <a:pt x="2128672" y="1041872"/>
                    <a:pt x="2152799" y="1112506"/>
                    <a:pt x="2207572" y="1160194"/>
                  </a:cubicBezTo>
                  <a:cubicBezTo>
                    <a:pt x="2274202" y="1217940"/>
                    <a:pt x="2364407" y="1224111"/>
                    <a:pt x="2459798" y="1230609"/>
                  </a:cubicBezTo>
                  <a:cubicBezTo>
                    <a:pt x="2526599" y="1231973"/>
                    <a:pt x="2592862" y="1242539"/>
                    <a:pt x="2656722" y="1262078"/>
                  </a:cubicBezTo>
                  <a:cubicBezTo>
                    <a:pt x="2837828" y="1327171"/>
                    <a:pt x="2961593" y="1480634"/>
                    <a:pt x="2970502" y="1649827"/>
                  </a:cubicBezTo>
                  <a:cubicBezTo>
                    <a:pt x="2971831" y="1699424"/>
                    <a:pt x="2968448" y="1749020"/>
                    <a:pt x="2960413" y="1797995"/>
                  </a:cubicBezTo>
                  <a:cubicBezTo>
                    <a:pt x="2954346" y="1837428"/>
                    <a:pt x="2950856" y="1877213"/>
                    <a:pt x="2949979" y="1917107"/>
                  </a:cubicBezTo>
                  <a:cubicBezTo>
                    <a:pt x="2949513" y="2253295"/>
                    <a:pt x="3243793" y="2448512"/>
                    <a:pt x="3528628" y="2637525"/>
                  </a:cubicBezTo>
                  <a:lnTo>
                    <a:pt x="3554902" y="2655716"/>
                  </a:lnTo>
                  <a:lnTo>
                    <a:pt x="3496667" y="2655716"/>
                  </a:lnTo>
                  <a:lnTo>
                    <a:pt x="3292923" y="2515302"/>
                  </a:lnTo>
                  <a:cubicBezTo>
                    <a:pt x="3084660" y="2360485"/>
                    <a:pt x="2914746" y="2181233"/>
                    <a:pt x="2915372" y="1915619"/>
                  </a:cubicBezTo>
                  <a:cubicBezTo>
                    <a:pt x="2916316" y="1874330"/>
                    <a:pt x="2919849" y="1833163"/>
                    <a:pt x="2925931" y="1792315"/>
                  </a:cubicBezTo>
                  <a:cubicBezTo>
                    <a:pt x="2933851" y="1745393"/>
                    <a:pt x="2937161" y="1697830"/>
                    <a:pt x="2935799" y="1650246"/>
                  </a:cubicBezTo>
                  <a:cubicBezTo>
                    <a:pt x="2934871" y="1642678"/>
                    <a:pt x="2933938" y="1635110"/>
                    <a:pt x="2933007" y="1627544"/>
                  </a:cubicBezTo>
                  <a:cubicBezTo>
                    <a:pt x="2914977" y="1480931"/>
                    <a:pt x="2803859" y="1351836"/>
                    <a:pt x="2643570" y="1293790"/>
                  </a:cubicBezTo>
                  <a:cubicBezTo>
                    <a:pt x="2583792" y="1275725"/>
                    <a:pt x="2521857" y="1265703"/>
                    <a:pt x="2459401" y="1263964"/>
                  </a:cubicBezTo>
                  <a:cubicBezTo>
                    <a:pt x="2362372" y="1257316"/>
                    <a:pt x="2262118" y="1250476"/>
                    <a:pt x="2187192" y="1185435"/>
                  </a:cubicBezTo>
                  <a:cubicBezTo>
                    <a:pt x="2125546" y="1131564"/>
                    <a:pt x="2099213" y="1053498"/>
                    <a:pt x="2074454" y="977794"/>
                  </a:cubicBezTo>
                  <a:cubicBezTo>
                    <a:pt x="2059341" y="922847"/>
                    <a:pt x="2036421" y="870378"/>
                    <a:pt x="2006369" y="821933"/>
                  </a:cubicBezTo>
                  <a:cubicBezTo>
                    <a:pt x="1897182" y="666679"/>
                    <a:pt x="1729530" y="663933"/>
                    <a:pt x="1553546" y="661315"/>
                  </a:cubicBezTo>
                  <a:cubicBezTo>
                    <a:pt x="1412005" y="658895"/>
                    <a:pt x="1265664" y="656741"/>
                    <a:pt x="1149156" y="570219"/>
                  </a:cubicBezTo>
                  <a:cubicBezTo>
                    <a:pt x="984743" y="448229"/>
                    <a:pt x="854275" y="360063"/>
                    <a:pt x="706916" y="364347"/>
                  </a:cubicBezTo>
                  <a:cubicBezTo>
                    <a:pt x="618501" y="366916"/>
                    <a:pt x="524004" y="402768"/>
                    <a:pt x="412447" y="484564"/>
                  </a:cubicBezTo>
                  <a:cubicBezTo>
                    <a:pt x="330428" y="548632"/>
                    <a:pt x="254112" y="619601"/>
                    <a:pt x="184364" y="696714"/>
                  </a:cubicBezTo>
                  <a:cubicBezTo>
                    <a:pt x="139016" y="743910"/>
                    <a:pt x="92273" y="792887"/>
                    <a:pt x="42777" y="837729"/>
                  </a:cubicBezTo>
                  <a:lnTo>
                    <a:pt x="0" y="872924"/>
                  </a:lnTo>
                  <a:lnTo>
                    <a:pt x="0" y="828376"/>
                  </a:lnTo>
                  <a:lnTo>
                    <a:pt x="19401" y="812417"/>
                  </a:lnTo>
                  <a:cubicBezTo>
                    <a:pt x="68021" y="768342"/>
                    <a:pt x="114483" y="719722"/>
                    <a:pt x="159244" y="672935"/>
                  </a:cubicBezTo>
                  <a:cubicBezTo>
                    <a:pt x="229774" y="594506"/>
                    <a:pt x="307017" y="522335"/>
                    <a:pt x="390104" y="457229"/>
                  </a:cubicBezTo>
                  <a:cubicBezTo>
                    <a:pt x="514956" y="365856"/>
                    <a:pt x="621961" y="330169"/>
                    <a:pt x="719525" y="330590"/>
                  </a:cubicBezTo>
                  <a:close/>
                  <a:moveTo>
                    <a:pt x="719841" y="220131"/>
                  </a:moveTo>
                  <a:cubicBezTo>
                    <a:pt x="888457" y="221125"/>
                    <a:pt x="1029617" y="326498"/>
                    <a:pt x="1184544" y="441657"/>
                  </a:cubicBezTo>
                  <a:cubicBezTo>
                    <a:pt x="1296413" y="524553"/>
                    <a:pt x="1442837" y="527350"/>
                    <a:pt x="1584377" y="529769"/>
                  </a:cubicBezTo>
                  <a:cubicBezTo>
                    <a:pt x="1767467" y="532510"/>
                    <a:pt x="1958363" y="535912"/>
                    <a:pt x="2080373" y="711680"/>
                  </a:cubicBezTo>
                  <a:cubicBezTo>
                    <a:pt x="2113555" y="764766"/>
                    <a:pt x="2138830" y="822329"/>
                    <a:pt x="2155461" y="882661"/>
                  </a:cubicBezTo>
                  <a:cubicBezTo>
                    <a:pt x="2182347" y="960017"/>
                    <a:pt x="2204583" y="1033479"/>
                    <a:pt x="2261831" y="1083068"/>
                  </a:cubicBezTo>
                  <a:cubicBezTo>
                    <a:pt x="2329414" y="1143281"/>
                    <a:pt x="2424806" y="1149778"/>
                    <a:pt x="2524111" y="1156738"/>
                  </a:cubicBezTo>
                  <a:cubicBezTo>
                    <a:pt x="2593037" y="1158255"/>
                    <a:pt x="2661399" y="1169213"/>
                    <a:pt x="2727288" y="1189358"/>
                  </a:cubicBezTo>
                  <a:cubicBezTo>
                    <a:pt x="2916259" y="1258267"/>
                    <a:pt x="3044735" y="1415959"/>
                    <a:pt x="3053472" y="1591591"/>
                  </a:cubicBezTo>
                  <a:cubicBezTo>
                    <a:pt x="3054643" y="1643262"/>
                    <a:pt x="3050982" y="1694941"/>
                    <a:pt x="3042546" y="1745965"/>
                  </a:cubicBezTo>
                  <a:cubicBezTo>
                    <a:pt x="3036300" y="1786888"/>
                    <a:pt x="3032678" y="1828189"/>
                    <a:pt x="3031689" y="1869589"/>
                  </a:cubicBezTo>
                  <a:cubicBezTo>
                    <a:pt x="3030674" y="2219613"/>
                    <a:pt x="3336859" y="2422646"/>
                    <a:pt x="3632564" y="2618964"/>
                  </a:cubicBezTo>
                  <a:lnTo>
                    <a:pt x="3685726" y="2655716"/>
                  </a:lnTo>
                  <a:lnTo>
                    <a:pt x="3625135" y="2655716"/>
                  </a:lnTo>
                  <a:lnTo>
                    <a:pt x="3614667" y="2648700"/>
                  </a:lnTo>
                  <a:cubicBezTo>
                    <a:pt x="3310146" y="2446104"/>
                    <a:pt x="2996531" y="2237584"/>
                    <a:pt x="2997827" y="1871528"/>
                  </a:cubicBezTo>
                  <a:cubicBezTo>
                    <a:pt x="2998835" y="1828166"/>
                    <a:pt x="3002646" y="1784916"/>
                    <a:pt x="3009241" y="1742057"/>
                  </a:cubicBezTo>
                  <a:cubicBezTo>
                    <a:pt x="3017056" y="1693137"/>
                    <a:pt x="3020558" y="1643669"/>
                    <a:pt x="3019676" y="1594137"/>
                  </a:cubicBezTo>
                  <a:lnTo>
                    <a:pt x="3016699" y="1569885"/>
                  </a:lnTo>
                  <a:cubicBezTo>
                    <a:pt x="2997922" y="1417255"/>
                    <a:pt x="2882932" y="1282862"/>
                    <a:pt x="2716579" y="1222666"/>
                  </a:cubicBezTo>
                  <a:cubicBezTo>
                    <a:pt x="2654120" y="1203844"/>
                    <a:pt x="2589302" y="1193701"/>
                    <a:pt x="2524013" y="1192589"/>
                  </a:cubicBezTo>
                  <a:cubicBezTo>
                    <a:pt x="2423281" y="1184519"/>
                    <a:pt x="2319264" y="1178466"/>
                    <a:pt x="2241456" y="1110896"/>
                  </a:cubicBezTo>
                  <a:cubicBezTo>
                    <a:pt x="2176629" y="1054817"/>
                    <a:pt x="2150584" y="973844"/>
                    <a:pt x="2124839" y="895371"/>
                  </a:cubicBezTo>
                  <a:cubicBezTo>
                    <a:pt x="2109363" y="838184"/>
                    <a:pt x="2085614" y="783507"/>
                    <a:pt x="2054368" y="733114"/>
                  </a:cubicBezTo>
                  <a:cubicBezTo>
                    <a:pt x="1940764" y="570726"/>
                    <a:pt x="1767300" y="567759"/>
                    <a:pt x="1583217" y="564796"/>
                  </a:cubicBezTo>
                  <a:cubicBezTo>
                    <a:pt x="1436174" y="562105"/>
                    <a:pt x="1284005" y="559693"/>
                    <a:pt x="1163563" y="469855"/>
                  </a:cubicBezTo>
                  <a:cubicBezTo>
                    <a:pt x="992676" y="342653"/>
                    <a:pt x="856918" y="250750"/>
                    <a:pt x="703628" y="255123"/>
                  </a:cubicBezTo>
                  <a:cubicBezTo>
                    <a:pt x="611657" y="257748"/>
                    <a:pt x="513371" y="295033"/>
                    <a:pt x="397401" y="380148"/>
                  </a:cubicBezTo>
                  <a:cubicBezTo>
                    <a:pt x="312251" y="446936"/>
                    <a:pt x="233082" y="520953"/>
                    <a:pt x="160775" y="601339"/>
                  </a:cubicBezTo>
                  <a:cubicBezTo>
                    <a:pt x="113688" y="650066"/>
                    <a:pt x="64924" y="700886"/>
                    <a:pt x="13710" y="747523"/>
                  </a:cubicBezTo>
                  <a:lnTo>
                    <a:pt x="0" y="758777"/>
                  </a:lnTo>
                  <a:lnTo>
                    <a:pt x="0" y="712982"/>
                  </a:lnTo>
                  <a:lnTo>
                    <a:pt x="136405" y="575851"/>
                  </a:lnTo>
                  <a:cubicBezTo>
                    <a:pt x="210209" y="494272"/>
                    <a:pt x="290964" y="419202"/>
                    <a:pt x="377783" y="351506"/>
                  </a:cubicBezTo>
                  <a:cubicBezTo>
                    <a:pt x="507623" y="256516"/>
                    <a:pt x="618676" y="219536"/>
                    <a:pt x="719841" y="220131"/>
                  </a:cubicBezTo>
                  <a:close/>
                  <a:moveTo>
                    <a:pt x="715575" y="110393"/>
                  </a:moveTo>
                  <a:cubicBezTo>
                    <a:pt x="890392" y="111372"/>
                    <a:pt x="1037079" y="220849"/>
                    <a:pt x="1197664" y="341116"/>
                  </a:cubicBezTo>
                  <a:cubicBezTo>
                    <a:pt x="1313843" y="427653"/>
                    <a:pt x="1465682" y="430080"/>
                    <a:pt x="1612743" y="432810"/>
                  </a:cubicBezTo>
                  <a:cubicBezTo>
                    <a:pt x="1803949" y="436158"/>
                    <a:pt x="2001608" y="439659"/>
                    <a:pt x="2128706" y="622798"/>
                  </a:cubicBezTo>
                  <a:cubicBezTo>
                    <a:pt x="2163168" y="677700"/>
                    <a:pt x="2189379" y="737373"/>
                    <a:pt x="2206472" y="799855"/>
                  </a:cubicBezTo>
                  <a:cubicBezTo>
                    <a:pt x="2232759" y="880169"/>
                    <a:pt x="2257602" y="956516"/>
                    <a:pt x="2317032" y="1008094"/>
                  </a:cubicBezTo>
                  <a:cubicBezTo>
                    <a:pt x="2388759" y="1070661"/>
                    <a:pt x="2486132" y="1077561"/>
                    <a:pt x="2589319" y="1084679"/>
                  </a:cubicBezTo>
                  <a:cubicBezTo>
                    <a:pt x="2660737" y="1086453"/>
                    <a:pt x="2731540" y="1097963"/>
                    <a:pt x="2799783" y="1118972"/>
                  </a:cubicBezTo>
                  <a:cubicBezTo>
                    <a:pt x="2994307" y="1188494"/>
                    <a:pt x="3126472" y="1352749"/>
                    <a:pt x="3137528" y="1534171"/>
                  </a:cubicBezTo>
                  <a:cubicBezTo>
                    <a:pt x="3138260" y="1587772"/>
                    <a:pt x="3134080" y="1641325"/>
                    <a:pt x="3125041" y="1694175"/>
                  </a:cubicBezTo>
                  <a:cubicBezTo>
                    <a:pt x="3118345" y="1737079"/>
                    <a:pt x="3114423" y="1780335"/>
                    <a:pt x="3113315" y="1823698"/>
                  </a:cubicBezTo>
                  <a:cubicBezTo>
                    <a:pt x="3112021" y="2187190"/>
                    <a:pt x="3429831" y="2398395"/>
                    <a:pt x="3737636" y="2601545"/>
                  </a:cubicBezTo>
                  <a:lnTo>
                    <a:pt x="3815425" y="2655716"/>
                  </a:lnTo>
                  <a:lnTo>
                    <a:pt x="3755581" y="2655716"/>
                  </a:lnTo>
                  <a:lnTo>
                    <a:pt x="3718037" y="2630532"/>
                  </a:lnTo>
                  <a:cubicBezTo>
                    <a:pt x="3403394" y="2421498"/>
                    <a:pt x="3077597" y="2205516"/>
                    <a:pt x="3079054" y="1822459"/>
                  </a:cubicBezTo>
                  <a:cubicBezTo>
                    <a:pt x="3080320" y="1777932"/>
                    <a:pt x="3084293" y="1733471"/>
                    <a:pt x="3091003" y="1689425"/>
                  </a:cubicBezTo>
                  <a:cubicBezTo>
                    <a:pt x="3099356" y="1638711"/>
                    <a:pt x="3103062" y="1587376"/>
                    <a:pt x="3102045" y="1535998"/>
                  </a:cubicBezTo>
                  <a:cubicBezTo>
                    <a:pt x="3101003" y="1527573"/>
                    <a:pt x="3099955" y="1519060"/>
                    <a:pt x="3098904" y="1510458"/>
                  </a:cubicBezTo>
                  <a:cubicBezTo>
                    <a:pt x="3079428" y="1352152"/>
                    <a:pt x="2959613" y="1212585"/>
                    <a:pt x="2786860" y="1149988"/>
                  </a:cubicBezTo>
                  <a:cubicBezTo>
                    <a:pt x="2722022" y="1130221"/>
                    <a:pt x="2654765" y="1119342"/>
                    <a:pt x="2586941" y="1117633"/>
                  </a:cubicBezTo>
                  <a:cubicBezTo>
                    <a:pt x="2482480" y="1110650"/>
                    <a:pt x="2374726" y="1103100"/>
                    <a:pt x="2294359" y="1032986"/>
                  </a:cubicBezTo>
                  <a:cubicBezTo>
                    <a:pt x="2226421" y="975074"/>
                    <a:pt x="2200303" y="890910"/>
                    <a:pt x="2173849" y="809310"/>
                  </a:cubicBezTo>
                  <a:cubicBezTo>
                    <a:pt x="2157559" y="750274"/>
                    <a:pt x="2132956" y="693811"/>
                    <a:pt x="2100780" y="641622"/>
                  </a:cubicBezTo>
                  <a:cubicBezTo>
                    <a:pt x="1983139" y="472648"/>
                    <a:pt x="1802425" y="470899"/>
                    <a:pt x="1610876" y="467300"/>
                  </a:cubicBezTo>
                  <a:cubicBezTo>
                    <a:pt x="1458348" y="464601"/>
                    <a:pt x="1300698" y="461953"/>
                    <a:pt x="1175977" y="368778"/>
                  </a:cubicBezTo>
                  <a:cubicBezTo>
                    <a:pt x="998387" y="236184"/>
                    <a:pt x="857511" y="140464"/>
                    <a:pt x="698444" y="144876"/>
                  </a:cubicBezTo>
                  <a:cubicBezTo>
                    <a:pt x="603005" y="147524"/>
                    <a:pt x="501015" y="186219"/>
                    <a:pt x="380621" y="274626"/>
                  </a:cubicBezTo>
                  <a:cubicBezTo>
                    <a:pt x="292197" y="343517"/>
                    <a:pt x="209983" y="419943"/>
                    <a:pt x="134926" y="503056"/>
                  </a:cubicBezTo>
                  <a:lnTo>
                    <a:pt x="0" y="637823"/>
                  </a:lnTo>
                  <a:lnTo>
                    <a:pt x="0" y="590962"/>
                  </a:lnTo>
                  <a:lnTo>
                    <a:pt x="111457" y="479694"/>
                  </a:lnTo>
                  <a:cubicBezTo>
                    <a:pt x="187861" y="395050"/>
                    <a:pt x="271499" y="317147"/>
                    <a:pt x="361451" y="246912"/>
                  </a:cubicBezTo>
                  <a:cubicBezTo>
                    <a:pt x="495672" y="148277"/>
                    <a:pt x="610687" y="109805"/>
                    <a:pt x="715575" y="110393"/>
                  </a:cubicBezTo>
                  <a:close/>
                  <a:moveTo>
                    <a:pt x="712568" y="13"/>
                  </a:moveTo>
                  <a:cubicBezTo>
                    <a:pt x="893421" y="1369"/>
                    <a:pt x="1045231" y="115256"/>
                    <a:pt x="1212091" y="239153"/>
                  </a:cubicBezTo>
                  <a:cubicBezTo>
                    <a:pt x="1331943" y="329399"/>
                    <a:pt x="1489615" y="332083"/>
                    <a:pt x="1642122" y="334746"/>
                  </a:cubicBezTo>
                  <a:cubicBezTo>
                    <a:pt x="1839780" y="338246"/>
                    <a:pt x="2043937" y="342238"/>
                    <a:pt x="2175695" y="531857"/>
                  </a:cubicBezTo>
                  <a:cubicBezTo>
                    <a:pt x="2211334" y="588987"/>
                    <a:pt x="2238379" y="651045"/>
                    <a:pt x="2255944" y="715991"/>
                  </a:cubicBezTo>
                  <a:cubicBezTo>
                    <a:pt x="2282979" y="799730"/>
                    <a:pt x="2308755" y="878508"/>
                    <a:pt x="2370432" y="932682"/>
                  </a:cubicBezTo>
                  <a:cubicBezTo>
                    <a:pt x="2445015" y="997473"/>
                    <a:pt x="2546269" y="1004531"/>
                    <a:pt x="2653054" y="1012167"/>
                  </a:cubicBezTo>
                  <a:cubicBezTo>
                    <a:pt x="2726936" y="1013755"/>
                    <a:pt x="2800201" y="1025625"/>
                    <a:pt x="2870722" y="1047489"/>
                  </a:cubicBezTo>
                  <a:cubicBezTo>
                    <a:pt x="3072748" y="1120539"/>
                    <a:pt x="3208479" y="1290143"/>
                    <a:pt x="3219449" y="1478648"/>
                  </a:cubicBezTo>
                  <a:cubicBezTo>
                    <a:pt x="3220673" y="1534020"/>
                    <a:pt x="3216711" y="1589383"/>
                    <a:pt x="3207625" y="1644025"/>
                  </a:cubicBezTo>
                  <a:cubicBezTo>
                    <a:pt x="3200798" y="1688170"/>
                    <a:pt x="3196718" y="1732726"/>
                    <a:pt x="3195400" y="1777414"/>
                  </a:cubicBezTo>
                  <a:cubicBezTo>
                    <a:pt x="3193911" y="2155020"/>
                    <a:pt x="3523306" y="2374081"/>
                    <a:pt x="3841785" y="2585522"/>
                  </a:cubicBezTo>
                  <a:lnTo>
                    <a:pt x="3942963" y="2655716"/>
                  </a:lnTo>
                  <a:lnTo>
                    <a:pt x="3885515" y="2655716"/>
                  </a:lnTo>
                  <a:lnTo>
                    <a:pt x="3821320" y="2612691"/>
                  </a:lnTo>
                  <a:cubicBezTo>
                    <a:pt x="3495444" y="2396079"/>
                    <a:pt x="3158381" y="2172200"/>
                    <a:pt x="3160187" y="1776298"/>
                  </a:cubicBezTo>
                  <a:cubicBezTo>
                    <a:pt x="3161263" y="1730132"/>
                    <a:pt x="3165373" y="1684062"/>
                    <a:pt x="3172505" y="1638413"/>
                  </a:cubicBezTo>
                  <a:cubicBezTo>
                    <a:pt x="3181684" y="1585772"/>
                    <a:pt x="3185898" y="1532428"/>
                    <a:pt x="3185075" y="1479052"/>
                  </a:cubicBezTo>
                  <a:cubicBezTo>
                    <a:pt x="3183979" y="1470198"/>
                    <a:pt x="3182866" y="1461080"/>
                    <a:pt x="3181770" y="1452225"/>
                  </a:cubicBezTo>
                  <a:cubicBezTo>
                    <a:pt x="3161561" y="1287943"/>
                    <a:pt x="3037565" y="1143129"/>
                    <a:pt x="2858404" y="1078135"/>
                  </a:cubicBezTo>
                  <a:cubicBezTo>
                    <a:pt x="2790925" y="1057589"/>
                    <a:pt x="2720893" y="1046359"/>
                    <a:pt x="2650316" y="1044832"/>
                  </a:cubicBezTo>
                  <a:cubicBezTo>
                    <a:pt x="2542253" y="1037334"/>
                    <a:pt x="2430585" y="1029322"/>
                    <a:pt x="2347367" y="956983"/>
                  </a:cubicBezTo>
                  <a:cubicBezTo>
                    <a:pt x="2277886" y="897013"/>
                    <a:pt x="2249768" y="809594"/>
                    <a:pt x="2222324" y="725225"/>
                  </a:cubicBezTo>
                  <a:cubicBezTo>
                    <a:pt x="2205652" y="663548"/>
                    <a:pt x="2180081" y="604579"/>
                    <a:pt x="2146429" y="550210"/>
                  </a:cubicBezTo>
                  <a:cubicBezTo>
                    <a:pt x="2026039" y="374556"/>
                    <a:pt x="1839022" y="371314"/>
                    <a:pt x="1641364" y="367814"/>
                  </a:cubicBezTo>
                  <a:cubicBezTo>
                    <a:pt x="1483355" y="364879"/>
                    <a:pt x="1320189" y="361920"/>
                    <a:pt x="1190876" y="265461"/>
                  </a:cubicBezTo>
                  <a:cubicBezTo>
                    <a:pt x="1008051" y="127905"/>
                    <a:pt x="861736" y="28629"/>
                    <a:pt x="696441" y="33151"/>
                  </a:cubicBezTo>
                  <a:cubicBezTo>
                    <a:pt x="597266" y="35863"/>
                    <a:pt x="491254" y="75944"/>
                    <a:pt x="366426" y="167544"/>
                  </a:cubicBezTo>
                  <a:cubicBezTo>
                    <a:pt x="275250" y="239391"/>
                    <a:pt x="190628" y="319110"/>
                    <a:pt x="113580" y="405825"/>
                  </a:cubicBezTo>
                  <a:lnTo>
                    <a:pt x="0" y="519018"/>
                  </a:lnTo>
                  <a:lnTo>
                    <a:pt x="0" y="470757"/>
                  </a:lnTo>
                  <a:lnTo>
                    <a:pt x="9729" y="461376"/>
                  </a:lnTo>
                  <a:cubicBezTo>
                    <a:pt x="35694" y="435091"/>
                    <a:pt x="61131" y="408432"/>
                    <a:pt x="86235" y="382302"/>
                  </a:cubicBezTo>
                  <a:cubicBezTo>
                    <a:pt x="165690" y="294610"/>
                    <a:pt x="252652" y="213944"/>
                    <a:pt x="346147" y="141252"/>
                  </a:cubicBezTo>
                  <a:cubicBezTo>
                    <a:pt x="485093" y="38898"/>
                    <a:pt x="604059" y="-801"/>
                    <a:pt x="712568" y="13"/>
                  </a:cubicBezTo>
                  <a:close/>
                </a:path>
              </a:pathLst>
            </a:custGeom>
            <a:solidFill>
              <a:schemeClr val="accent4">
                <a:alpha val="30000"/>
              </a:schemeClr>
            </a:solidFill>
            <a:ln w="224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sp>
          <p:nvSpPr>
            <p:cNvPr id="198" name="Freeform: Shape 197">
              <a:extLst>
                <a:ext uri="{FF2B5EF4-FFF2-40B4-BE49-F238E27FC236}">
                  <a16:creationId xmlns:a16="http://schemas.microsoft.com/office/drawing/2014/main" id="{2C653851-FB7F-6242-9FA2-B9BABEF74894}"/>
                </a:ext>
              </a:extLst>
            </p:cNvPr>
            <p:cNvSpPr/>
            <p:nvPr userDrawn="1"/>
          </p:nvSpPr>
          <p:spPr>
            <a:xfrm>
              <a:off x="1" y="4862278"/>
              <a:ext cx="3170313" cy="1995722"/>
            </a:xfrm>
            <a:custGeom>
              <a:avLst/>
              <a:gdLst>
                <a:gd name="connsiteX0" fmla="*/ 792532 w 3170313"/>
                <a:gd name="connsiteY0" fmla="*/ 1976452 h 1995722"/>
                <a:gd name="connsiteX1" fmla="*/ 830616 w 3170313"/>
                <a:gd name="connsiteY1" fmla="*/ 1985823 h 1995722"/>
                <a:gd name="connsiteX2" fmla="*/ 851448 w 3170313"/>
                <a:gd name="connsiteY2" fmla="*/ 1995722 h 1995722"/>
                <a:gd name="connsiteX3" fmla="*/ 725136 w 3170313"/>
                <a:gd name="connsiteY3" fmla="*/ 1995722 h 1995722"/>
                <a:gd name="connsiteX4" fmla="*/ 752548 w 3170313"/>
                <a:gd name="connsiteY4" fmla="*/ 1981064 h 1995722"/>
                <a:gd name="connsiteX5" fmla="*/ 792532 w 3170313"/>
                <a:gd name="connsiteY5" fmla="*/ 1976452 h 1995722"/>
                <a:gd name="connsiteX6" fmla="*/ 793160 w 3170313"/>
                <a:gd name="connsiteY6" fmla="*/ 1869308 h 1995722"/>
                <a:gd name="connsiteX7" fmla="*/ 884580 w 3170313"/>
                <a:gd name="connsiteY7" fmla="*/ 1905871 h 1995722"/>
                <a:gd name="connsiteX8" fmla="*/ 964709 w 3170313"/>
                <a:gd name="connsiteY8" fmla="*/ 1916476 h 1995722"/>
                <a:gd name="connsiteX9" fmla="*/ 1085734 w 3170313"/>
                <a:gd name="connsiteY9" fmla="*/ 1950879 h 1995722"/>
                <a:gd name="connsiteX10" fmla="*/ 1106997 w 3170313"/>
                <a:gd name="connsiteY10" fmla="*/ 1985077 h 1995722"/>
                <a:gd name="connsiteX11" fmla="*/ 1114320 w 3170313"/>
                <a:gd name="connsiteY11" fmla="*/ 1995722 h 1995722"/>
                <a:gd name="connsiteX12" fmla="*/ 1074041 w 3170313"/>
                <a:gd name="connsiteY12" fmla="*/ 1995722 h 1995722"/>
                <a:gd name="connsiteX13" fmla="*/ 1058828 w 3170313"/>
                <a:gd name="connsiteY13" fmla="*/ 1970187 h 1995722"/>
                <a:gd name="connsiteX14" fmla="*/ 964324 w 3170313"/>
                <a:gd name="connsiteY14" fmla="*/ 1947283 h 1995722"/>
                <a:gd name="connsiteX15" fmla="*/ 865904 w 3170313"/>
                <a:gd name="connsiteY15" fmla="*/ 1931870 h 1995722"/>
                <a:gd name="connsiteX16" fmla="*/ 790029 w 3170313"/>
                <a:gd name="connsiteY16" fmla="*/ 1899980 h 1995722"/>
                <a:gd name="connsiteX17" fmla="*/ 711451 w 3170313"/>
                <a:gd name="connsiteY17" fmla="*/ 1926561 h 1995722"/>
                <a:gd name="connsiteX18" fmla="*/ 660957 w 3170313"/>
                <a:gd name="connsiteY18" fmla="*/ 1973728 h 1995722"/>
                <a:gd name="connsiteX19" fmla="*/ 638284 w 3170313"/>
                <a:gd name="connsiteY19" fmla="*/ 1995722 h 1995722"/>
                <a:gd name="connsiteX20" fmla="*/ 585393 w 3170313"/>
                <a:gd name="connsiteY20" fmla="*/ 1995722 h 1995722"/>
                <a:gd name="connsiteX21" fmla="*/ 603607 w 3170313"/>
                <a:gd name="connsiteY21" fmla="*/ 1983670 h 1995722"/>
                <a:gd name="connsiteX22" fmla="*/ 634661 w 3170313"/>
                <a:gd name="connsiteY22" fmla="*/ 1953628 h 1995722"/>
                <a:gd name="connsiteX23" fmla="*/ 692720 w 3170313"/>
                <a:gd name="connsiteY23" fmla="*/ 1902281 h 1995722"/>
                <a:gd name="connsiteX24" fmla="*/ 793160 w 3170313"/>
                <a:gd name="connsiteY24" fmla="*/ 1869308 h 1995722"/>
                <a:gd name="connsiteX25" fmla="*/ 774197 w 3170313"/>
                <a:gd name="connsiteY25" fmla="*/ 1756815 h 1995722"/>
                <a:gd name="connsiteX26" fmla="*/ 900339 w 3170313"/>
                <a:gd name="connsiteY26" fmla="*/ 1802430 h 1995722"/>
                <a:gd name="connsiteX27" fmla="*/ 995402 w 3170313"/>
                <a:gd name="connsiteY27" fmla="*/ 1816668 h 1995722"/>
                <a:gd name="connsiteX28" fmla="*/ 1134382 w 3170313"/>
                <a:gd name="connsiteY28" fmla="*/ 1858443 h 1995722"/>
                <a:gd name="connsiteX29" fmla="*/ 1158078 w 3170313"/>
                <a:gd name="connsiteY29" fmla="*/ 1899375 h 1995722"/>
                <a:gd name="connsiteX30" fmla="*/ 1184589 w 3170313"/>
                <a:gd name="connsiteY30" fmla="*/ 1939643 h 1995722"/>
                <a:gd name="connsiteX31" fmla="*/ 1245112 w 3170313"/>
                <a:gd name="connsiteY31" fmla="*/ 1953000 h 1995722"/>
                <a:gd name="connsiteX32" fmla="*/ 1300418 w 3170313"/>
                <a:gd name="connsiteY32" fmla="*/ 1960590 h 1995722"/>
                <a:gd name="connsiteX33" fmla="*/ 1334462 w 3170313"/>
                <a:gd name="connsiteY33" fmla="*/ 1975095 h 1995722"/>
                <a:gd name="connsiteX34" fmla="*/ 1360127 w 3170313"/>
                <a:gd name="connsiteY34" fmla="*/ 1995722 h 1995722"/>
                <a:gd name="connsiteX35" fmla="*/ 1299934 w 3170313"/>
                <a:gd name="connsiteY35" fmla="*/ 1995722 h 1995722"/>
                <a:gd name="connsiteX36" fmla="*/ 1290571 w 3170313"/>
                <a:gd name="connsiteY36" fmla="*/ 1990319 h 1995722"/>
                <a:gd name="connsiteX37" fmla="*/ 1243501 w 3170313"/>
                <a:gd name="connsiteY37" fmla="*/ 1984282 h 1995722"/>
                <a:gd name="connsiteX38" fmla="*/ 1164810 w 3170313"/>
                <a:gd name="connsiteY38" fmla="*/ 1964514 h 1995722"/>
                <a:gd name="connsiteX39" fmla="*/ 1126050 w 3170313"/>
                <a:gd name="connsiteY39" fmla="*/ 1911010 h 1995722"/>
                <a:gd name="connsiteX40" fmla="*/ 1107528 w 3170313"/>
                <a:gd name="connsiteY40" fmla="*/ 1878090 h 1995722"/>
                <a:gd name="connsiteX41" fmla="*/ 995119 w 3170313"/>
                <a:gd name="connsiteY41" fmla="*/ 1848381 h 1995722"/>
                <a:gd name="connsiteX42" fmla="*/ 881586 w 3170313"/>
                <a:gd name="connsiteY42" fmla="*/ 1830371 h 1995722"/>
                <a:gd name="connsiteX43" fmla="*/ 791621 w 3170313"/>
                <a:gd name="connsiteY43" fmla="*/ 1790252 h 1995722"/>
                <a:gd name="connsiteX44" fmla="*/ 698301 w 3170313"/>
                <a:gd name="connsiteY44" fmla="*/ 1820903 h 1995722"/>
                <a:gd name="connsiteX45" fmla="*/ 635880 w 3170313"/>
                <a:gd name="connsiteY45" fmla="*/ 1878540 h 1995722"/>
                <a:gd name="connsiteX46" fmla="*/ 597646 w 3170313"/>
                <a:gd name="connsiteY46" fmla="*/ 1915266 h 1995722"/>
                <a:gd name="connsiteX47" fmla="*/ 535056 w 3170313"/>
                <a:gd name="connsiteY47" fmla="*/ 1962983 h 1995722"/>
                <a:gd name="connsiteX48" fmla="*/ 477558 w 3170313"/>
                <a:gd name="connsiteY48" fmla="*/ 1995722 h 1995722"/>
                <a:gd name="connsiteX49" fmla="*/ 398341 w 3170313"/>
                <a:gd name="connsiteY49" fmla="*/ 1995722 h 1995722"/>
                <a:gd name="connsiteX50" fmla="*/ 451569 w 3170313"/>
                <a:gd name="connsiteY50" fmla="*/ 1972894 h 1995722"/>
                <a:gd name="connsiteX51" fmla="*/ 576582 w 3170313"/>
                <a:gd name="connsiteY51" fmla="*/ 1890656 h 1995722"/>
                <a:gd name="connsiteX52" fmla="*/ 612964 w 3170313"/>
                <a:gd name="connsiteY52" fmla="*/ 1854152 h 1995722"/>
                <a:gd name="connsiteX53" fmla="*/ 678703 w 3170313"/>
                <a:gd name="connsiteY53" fmla="*/ 1794844 h 1995722"/>
                <a:gd name="connsiteX54" fmla="*/ 774197 w 3170313"/>
                <a:gd name="connsiteY54" fmla="*/ 1756815 h 1995722"/>
                <a:gd name="connsiteX55" fmla="*/ 763693 w 3170313"/>
                <a:gd name="connsiteY55" fmla="*/ 1643883 h 1995722"/>
                <a:gd name="connsiteX56" fmla="*/ 913943 w 3170313"/>
                <a:gd name="connsiteY56" fmla="*/ 1698302 h 1995722"/>
                <a:gd name="connsiteX57" fmla="*/ 1024318 w 3170313"/>
                <a:gd name="connsiteY57" fmla="*/ 1716727 h 1995722"/>
                <a:gd name="connsiteX58" fmla="*/ 1181546 w 3170313"/>
                <a:gd name="connsiteY58" fmla="*/ 1765557 h 1995722"/>
                <a:gd name="connsiteX59" fmla="*/ 1207644 w 3170313"/>
                <a:gd name="connsiteY59" fmla="*/ 1812922 h 1995722"/>
                <a:gd name="connsiteX60" fmla="*/ 1238342 w 3170313"/>
                <a:gd name="connsiteY60" fmla="*/ 1861022 h 1995722"/>
                <a:gd name="connsiteX61" fmla="*/ 1308559 w 3170313"/>
                <a:gd name="connsiteY61" fmla="*/ 1877347 h 1995722"/>
                <a:gd name="connsiteX62" fmla="*/ 1371432 w 3170313"/>
                <a:gd name="connsiteY62" fmla="*/ 1886254 h 1995722"/>
                <a:gd name="connsiteX63" fmla="*/ 1442198 w 3170313"/>
                <a:gd name="connsiteY63" fmla="*/ 1929726 h 1995722"/>
                <a:gd name="connsiteX64" fmla="*/ 1465925 w 3170313"/>
                <a:gd name="connsiteY64" fmla="*/ 1964244 h 1995722"/>
                <a:gd name="connsiteX65" fmla="*/ 1476468 w 3170313"/>
                <a:gd name="connsiteY65" fmla="*/ 1995722 h 1995722"/>
                <a:gd name="connsiteX66" fmla="*/ 1433595 w 3170313"/>
                <a:gd name="connsiteY66" fmla="*/ 1995722 h 1995722"/>
                <a:gd name="connsiteX67" fmla="*/ 1412433 w 3170313"/>
                <a:gd name="connsiteY67" fmla="*/ 1954899 h 1995722"/>
                <a:gd name="connsiteX68" fmla="*/ 1357471 w 3170313"/>
                <a:gd name="connsiteY68" fmla="*/ 1921886 h 1995722"/>
                <a:gd name="connsiteX69" fmla="*/ 1303194 w 3170313"/>
                <a:gd name="connsiteY69" fmla="*/ 1914819 h 1995722"/>
                <a:gd name="connsiteX70" fmla="*/ 1214088 w 3170313"/>
                <a:gd name="connsiteY70" fmla="*/ 1891508 h 1995722"/>
                <a:gd name="connsiteX71" fmla="*/ 1174298 w 3170313"/>
                <a:gd name="connsiteY71" fmla="*/ 1829528 h 1995722"/>
                <a:gd name="connsiteX72" fmla="*/ 1153044 w 3170313"/>
                <a:gd name="connsiteY72" fmla="*/ 1790192 h 1995722"/>
                <a:gd name="connsiteX73" fmla="*/ 1022765 w 3170313"/>
                <a:gd name="connsiteY73" fmla="*/ 1753753 h 1995722"/>
                <a:gd name="connsiteX74" fmla="*/ 893821 w 3170313"/>
                <a:gd name="connsiteY74" fmla="*/ 1730875 h 1995722"/>
                <a:gd name="connsiteX75" fmla="*/ 789821 w 3170313"/>
                <a:gd name="connsiteY75" fmla="*/ 1682191 h 1995722"/>
                <a:gd name="connsiteX76" fmla="*/ 681399 w 3170313"/>
                <a:gd name="connsiteY76" fmla="*/ 1717346 h 1995722"/>
                <a:gd name="connsiteX77" fmla="*/ 611123 w 3170313"/>
                <a:gd name="connsiteY77" fmla="*/ 1781388 h 1995722"/>
                <a:gd name="connsiteX78" fmla="*/ 567433 w 3170313"/>
                <a:gd name="connsiteY78" fmla="*/ 1823908 h 1995722"/>
                <a:gd name="connsiteX79" fmla="*/ 250711 w 3170313"/>
                <a:gd name="connsiteY79" fmla="*/ 1992856 h 1995722"/>
                <a:gd name="connsiteX80" fmla="*/ 243388 w 3170313"/>
                <a:gd name="connsiteY80" fmla="*/ 1995722 h 1995722"/>
                <a:gd name="connsiteX81" fmla="*/ 147441 w 3170313"/>
                <a:gd name="connsiteY81" fmla="*/ 1995722 h 1995722"/>
                <a:gd name="connsiteX82" fmla="*/ 184974 w 3170313"/>
                <a:gd name="connsiteY82" fmla="*/ 1978867 h 1995722"/>
                <a:gd name="connsiteX83" fmla="*/ 240241 w 3170313"/>
                <a:gd name="connsiteY83" fmla="*/ 1957347 h 1995722"/>
                <a:gd name="connsiteX84" fmla="*/ 546469 w 3170313"/>
                <a:gd name="connsiteY84" fmla="*/ 1794798 h 1995722"/>
                <a:gd name="connsiteX85" fmla="*/ 588396 w 3170313"/>
                <a:gd name="connsiteY85" fmla="*/ 1753775 h 1995722"/>
                <a:gd name="connsiteX86" fmla="*/ 663133 w 3170313"/>
                <a:gd name="connsiteY86" fmla="*/ 1686306 h 1995722"/>
                <a:gd name="connsiteX87" fmla="*/ 763693 w 3170313"/>
                <a:gd name="connsiteY87" fmla="*/ 1643883 h 1995722"/>
                <a:gd name="connsiteX88" fmla="*/ 767896 w 3170313"/>
                <a:gd name="connsiteY88" fmla="*/ 1535762 h 1995722"/>
                <a:gd name="connsiteX89" fmla="*/ 928375 w 3170313"/>
                <a:gd name="connsiteY89" fmla="*/ 1599518 h 1995722"/>
                <a:gd name="connsiteX90" fmla="*/ 1051490 w 3170313"/>
                <a:gd name="connsiteY90" fmla="*/ 1622138 h 1995722"/>
                <a:gd name="connsiteX91" fmla="*/ 1226639 w 3170313"/>
                <a:gd name="connsiteY91" fmla="*/ 1678037 h 1995722"/>
                <a:gd name="connsiteX92" fmla="*/ 1255533 w 3170313"/>
                <a:gd name="connsiteY92" fmla="*/ 1732425 h 1995722"/>
                <a:gd name="connsiteX93" fmla="*/ 1290092 w 3170313"/>
                <a:gd name="connsiteY93" fmla="*/ 1788373 h 1995722"/>
                <a:gd name="connsiteX94" fmla="*/ 1370316 w 3170313"/>
                <a:gd name="connsiteY94" fmla="*/ 1807613 h 1995722"/>
                <a:gd name="connsiteX95" fmla="*/ 1440753 w 3170313"/>
                <a:gd name="connsiteY95" fmla="*/ 1817839 h 1995722"/>
                <a:gd name="connsiteX96" fmla="*/ 1519205 w 3170313"/>
                <a:gd name="connsiteY96" fmla="*/ 1866843 h 1995722"/>
                <a:gd name="connsiteX97" fmla="*/ 1559619 w 3170313"/>
                <a:gd name="connsiteY97" fmla="*/ 1949802 h 1995722"/>
                <a:gd name="connsiteX98" fmla="*/ 1559652 w 3170313"/>
                <a:gd name="connsiteY98" fmla="*/ 1995722 h 1995722"/>
                <a:gd name="connsiteX99" fmla="*/ 1528074 w 3170313"/>
                <a:gd name="connsiteY99" fmla="*/ 1995722 h 1995722"/>
                <a:gd name="connsiteX100" fmla="*/ 1528409 w 3170313"/>
                <a:gd name="connsiteY100" fmla="*/ 1952377 h 1995722"/>
                <a:gd name="connsiteX101" fmla="*/ 1495445 w 3170313"/>
                <a:gd name="connsiteY101" fmla="*/ 1886694 h 1995722"/>
                <a:gd name="connsiteX102" fmla="*/ 1432593 w 3170313"/>
                <a:gd name="connsiteY102" fmla="*/ 1848286 h 1995722"/>
                <a:gd name="connsiteX103" fmla="*/ 1371064 w 3170313"/>
                <a:gd name="connsiteY103" fmla="*/ 1839848 h 1995722"/>
                <a:gd name="connsiteX104" fmla="*/ 1271329 w 3170313"/>
                <a:gd name="connsiteY104" fmla="*/ 1813730 h 1995722"/>
                <a:gd name="connsiteX105" fmla="*/ 1226038 w 3170313"/>
                <a:gd name="connsiteY105" fmla="*/ 1743751 h 1995722"/>
                <a:gd name="connsiteX106" fmla="*/ 1202351 w 3170313"/>
                <a:gd name="connsiteY106" fmla="*/ 1697679 h 1995722"/>
                <a:gd name="connsiteX107" fmla="*/ 1054219 w 3170313"/>
                <a:gd name="connsiteY107" fmla="*/ 1654775 h 1995722"/>
                <a:gd name="connsiteX108" fmla="*/ 909652 w 3170313"/>
                <a:gd name="connsiteY108" fmla="*/ 1627764 h 1995722"/>
                <a:gd name="connsiteX109" fmla="*/ 763384 w 3170313"/>
                <a:gd name="connsiteY109" fmla="*/ 1569649 h 1995722"/>
                <a:gd name="connsiteX110" fmla="*/ 668139 w 3170313"/>
                <a:gd name="connsiteY110" fmla="*/ 1610467 h 1995722"/>
                <a:gd name="connsiteX111" fmla="*/ 589374 w 3170313"/>
                <a:gd name="connsiteY111" fmla="*/ 1684162 h 1995722"/>
                <a:gd name="connsiteX112" fmla="*/ 540573 w 3170313"/>
                <a:gd name="connsiteY112" fmla="*/ 1732136 h 1995722"/>
                <a:gd name="connsiteX113" fmla="*/ 181346 w 3170313"/>
                <a:gd name="connsiteY113" fmla="*/ 1921699 h 1995722"/>
                <a:gd name="connsiteX114" fmla="*/ 119834 w 3170313"/>
                <a:gd name="connsiteY114" fmla="*/ 1944653 h 1995722"/>
                <a:gd name="connsiteX115" fmla="*/ 26778 w 3170313"/>
                <a:gd name="connsiteY115" fmla="*/ 1986328 h 1995722"/>
                <a:gd name="connsiteX116" fmla="*/ 10179 w 3170313"/>
                <a:gd name="connsiteY116" fmla="*/ 1995722 h 1995722"/>
                <a:gd name="connsiteX117" fmla="*/ 0 w 3170313"/>
                <a:gd name="connsiteY117" fmla="*/ 1995722 h 1995722"/>
                <a:gd name="connsiteX118" fmla="*/ 0 w 3170313"/>
                <a:gd name="connsiteY118" fmla="*/ 1960014 h 1995722"/>
                <a:gd name="connsiteX119" fmla="*/ 27062 w 3170313"/>
                <a:gd name="connsiteY119" fmla="*/ 1945373 h 1995722"/>
                <a:gd name="connsiteX120" fmla="*/ 107530 w 3170313"/>
                <a:gd name="connsiteY120" fmla="*/ 1909993 h 1995722"/>
                <a:gd name="connsiteX121" fmla="*/ 168995 w 3170313"/>
                <a:gd name="connsiteY121" fmla="*/ 1886743 h 1995722"/>
                <a:gd name="connsiteX122" fmla="*/ 517190 w 3170313"/>
                <a:gd name="connsiteY122" fmla="*/ 1704282 h 1995722"/>
                <a:gd name="connsiteX123" fmla="*/ 564878 w 3170313"/>
                <a:gd name="connsiteY123" fmla="*/ 1657731 h 1995722"/>
                <a:gd name="connsiteX124" fmla="*/ 648107 w 3170313"/>
                <a:gd name="connsiteY124" fmla="*/ 1583472 h 1995722"/>
                <a:gd name="connsiteX125" fmla="*/ 767896 w 3170313"/>
                <a:gd name="connsiteY125" fmla="*/ 1535762 h 1995722"/>
                <a:gd name="connsiteX126" fmla="*/ 763386 w 3170313"/>
                <a:gd name="connsiteY126" fmla="*/ 1426518 h 1995722"/>
                <a:gd name="connsiteX127" fmla="*/ 939899 w 3170313"/>
                <a:gd name="connsiteY127" fmla="*/ 1498896 h 1995722"/>
                <a:gd name="connsiteX128" fmla="*/ 1080666 w 3170313"/>
                <a:gd name="connsiteY128" fmla="*/ 1523803 h 1995722"/>
                <a:gd name="connsiteX129" fmla="*/ 1273788 w 3170313"/>
                <a:gd name="connsiteY129" fmla="*/ 1587112 h 1995722"/>
                <a:gd name="connsiteX130" fmla="*/ 1304996 w 3170313"/>
                <a:gd name="connsiteY130" fmla="*/ 1647291 h 1995722"/>
                <a:gd name="connsiteX131" fmla="*/ 1344989 w 3170313"/>
                <a:gd name="connsiteY131" fmla="*/ 1710859 h 1995722"/>
                <a:gd name="connsiteX132" fmla="*/ 1435086 w 3170313"/>
                <a:gd name="connsiteY132" fmla="*/ 1731803 h 1995722"/>
                <a:gd name="connsiteX133" fmla="*/ 1512761 w 3170313"/>
                <a:gd name="connsiteY133" fmla="*/ 1743359 h 1995722"/>
                <a:gd name="connsiteX134" fmla="*/ 1599309 w 3170313"/>
                <a:gd name="connsiteY134" fmla="*/ 1798708 h 1995722"/>
                <a:gd name="connsiteX135" fmla="*/ 1643557 w 3170313"/>
                <a:gd name="connsiteY135" fmla="*/ 1891163 h 1995722"/>
                <a:gd name="connsiteX136" fmla="*/ 1642662 w 3170313"/>
                <a:gd name="connsiteY136" fmla="*/ 1946651 h 1995722"/>
                <a:gd name="connsiteX137" fmla="*/ 1641042 w 3170313"/>
                <a:gd name="connsiteY137" fmla="*/ 1988457 h 1995722"/>
                <a:gd name="connsiteX138" fmla="*/ 1643069 w 3170313"/>
                <a:gd name="connsiteY138" fmla="*/ 1995722 h 1995722"/>
                <a:gd name="connsiteX139" fmla="*/ 1607052 w 3170313"/>
                <a:gd name="connsiteY139" fmla="*/ 1995722 h 1995722"/>
                <a:gd name="connsiteX140" fmla="*/ 1606226 w 3170313"/>
                <a:gd name="connsiteY140" fmla="*/ 1990505 h 1995722"/>
                <a:gd name="connsiteX141" fmla="*/ 1607642 w 3170313"/>
                <a:gd name="connsiteY141" fmla="*/ 1944536 h 1995722"/>
                <a:gd name="connsiteX142" fmla="*/ 1608338 w 3170313"/>
                <a:gd name="connsiteY142" fmla="*/ 1895184 h 1995722"/>
                <a:gd name="connsiteX143" fmla="*/ 1572323 w 3170313"/>
                <a:gd name="connsiteY143" fmla="*/ 1821597 h 1995722"/>
                <a:gd name="connsiteX144" fmla="*/ 1502839 w 3170313"/>
                <a:gd name="connsiteY144" fmla="*/ 1777849 h 1995722"/>
                <a:gd name="connsiteX145" fmla="*/ 1434072 w 3170313"/>
                <a:gd name="connsiteY145" fmla="*/ 1768079 h 1995722"/>
                <a:gd name="connsiteX146" fmla="*/ 1324285 w 3170313"/>
                <a:gd name="connsiteY146" fmla="*/ 1738703 h 1995722"/>
                <a:gd name="connsiteX147" fmla="*/ 1275098 w 3170313"/>
                <a:gd name="connsiteY147" fmla="*/ 1660574 h 1995722"/>
                <a:gd name="connsiteX148" fmla="*/ 1248699 w 3170313"/>
                <a:gd name="connsiteY148" fmla="*/ 1608123 h 1995722"/>
                <a:gd name="connsiteX149" fmla="*/ 1081696 w 3170313"/>
                <a:gd name="connsiteY149" fmla="*/ 1558271 h 1995722"/>
                <a:gd name="connsiteX150" fmla="*/ 921848 w 3170313"/>
                <a:gd name="connsiteY150" fmla="*/ 1527375 h 1995722"/>
                <a:gd name="connsiteX151" fmla="*/ 758362 w 3170313"/>
                <a:gd name="connsiteY151" fmla="*/ 1461387 h 1995722"/>
                <a:gd name="connsiteX152" fmla="*/ 651552 w 3170313"/>
                <a:gd name="connsiteY152" fmla="*/ 1506217 h 1995722"/>
                <a:gd name="connsiteX153" fmla="*/ 564923 w 3170313"/>
                <a:gd name="connsiteY153" fmla="*/ 1586685 h 1995722"/>
                <a:gd name="connsiteX154" fmla="*/ 510380 w 3170313"/>
                <a:gd name="connsiteY154" fmla="*/ 1640133 h 1995722"/>
                <a:gd name="connsiteX155" fmla="*/ 108890 w 3170313"/>
                <a:gd name="connsiteY155" fmla="*/ 1849653 h 1995722"/>
                <a:gd name="connsiteX156" fmla="*/ 43375 w 3170313"/>
                <a:gd name="connsiteY156" fmla="*/ 1874367 h 1995722"/>
                <a:gd name="connsiteX157" fmla="*/ 0 w 3170313"/>
                <a:gd name="connsiteY157" fmla="*/ 1893399 h 1995722"/>
                <a:gd name="connsiteX158" fmla="*/ 0 w 3170313"/>
                <a:gd name="connsiteY158" fmla="*/ 1855090 h 1995722"/>
                <a:gd name="connsiteX159" fmla="*/ 29176 w 3170313"/>
                <a:gd name="connsiteY159" fmla="*/ 1842492 h 1995722"/>
                <a:gd name="connsiteX160" fmla="*/ 95284 w 3170313"/>
                <a:gd name="connsiteY160" fmla="*/ 1817684 h 1995722"/>
                <a:gd name="connsiteX161" fmla="*/ 485353 w 3170313"/>
                <a:gd name="connsiteY161" fmla="*/ 1614720 h 1995722"/>
                <a:gd name="connsiteX162" fmla="*/ 538171 w 3170313"/>
                <a:gd name="connsiteY162" fmla="*/ 1562751 h 1995722"/>
                <a:gd name="connsiteX163" fmla="*/ 630466 w 3170313"/>
                <a:gd name="connsiteY163" fmla="*/ 1478709 h 1995722"/>
                <a:gd name="connsiteX164" fmla="*/ 763386 w 3170313"/>
                <a:gd name="connsiteY164" fmla="*/ 1426518 h 1995722"/>
                <a:gd name="connsiteX165" fmla="*/ 761486 w 3170313"/>
                <a:gd name="connsiteY165" fmla="*/ 1315598 h 1995722"/>
                <a:gd name="connsiteX166" fmla="*/ 955616 w 3170313"/>
                <a:gd name="connsiteY166" fmla="*/ 1396746 h 1995722"/>
                <a:gd name="connsiteX167" fmla="*/ 1111664 w 3170313"/>
                <a:gd name="connsiteY167" fmla="*/ 1425536 h 1995722"/>
                <a:gd name="connsiteX168" fmla="*/ 1322668 w 3170313"/>
                <a:gd name="connsiteY168" fmla="*/ 1495614 h 1995722"/>
                <a:gd name="connsiteX169" fmla="*/ 1356313 w 3170313"/>
                <a:gd name="connsiteY169" fmla="*/ 1562527 h 1995722"/>
                <a:gd name="connsiteX170" fmla="*/ 1400171 w 3170313"/>
                <a:gd name="connsiteY170" fmla="*/ 1636531 h 1995722"/>
                <a:gd name="connsiteX171" fmla="*/ 1499788 w 3170313"/>
                <a:gd name="connsiteY171" fmla="*/ 1661706 h 1995722"/>
                <a:gd name="connsiteX172" fmla="*/ 1584994 w 3170313"/>
                <a:gd name="connsiteY172" fmla="*/ 1674278 h 1995722"/>
                <a:gd name="connsiteX173" fmla="*/ 1679860 w 3170313"/>
                <a:gd name="connsiteY173" fmla="*/ 1735004 h 1995722"/>
                <a:gd name="connsiteX174" fmla="*/ 1726947 w 3170313"/>
                <a:gd name="connsiteY174" fmla="*/ 1837005 h 1995722"/>
                <a:gd name="connsiteX175" fmla="*/ 1725128 w 3170313"/>
                <a:gd name="connsiteY175" fmla="*/ 1898056 h 1995722"/>
                <a:gd name="connsiteX176" fmla="*/ 1723113 w 3170313"/>
                <a:gd name="connsiteY176" fmla="*/ 1944415 h 1995722"/>
                <a:gd name="connsiteX177" fmla="*/ 1730065 w 3170313"/>
                <a:gd name="connsiteY177" fmla="*/ 1990257 h 1995722"/>
                <a:gd name="connsiteX178" fmla="*/ 1732161 w 3170313"/>
                <a:gd name="connsiteY178" fmla="*/ 1995722 h 1995722"/>
                <a:gd name="connsiteX179" fmla="*/ 1699527 w 3170313"/>
                <a:gd name="connsiteY179" fmla="*/ 1995722 h 1995722"/>
                <a:gd name="connsiteX180" fmla="*/ 1692175 w 3170313"/>
                <a:gd name="connsiteY180" fmla="*/ 1946625 h 1995722"/>
                <a:gd name="connsiteX181" fmla="*/ 1694317 w 3170313"/>
                <a:gd name="connsiteY181" fmla="*/ 1896085 h 1995722"/>
                <a:gd name="connsiteX182" fmla="*/ 1695884 w 3170313"/>
                <a:gd name="connsiteY182" fmla="*/ 1840831 h 1995722"/>
                <a:gd name="connsiteX183" fmla="*/ 1695535 w 3170313"/>
                <a:gd name="connsiteY183" fmla="*/ 1837993 h 1995722"/>
                <a:gd name="connsiteX184" fmla="*/ 1654896 w 3170313"/>
                <a:gd name="connsiteY184" fmla="*/ 1755820 h 1995722"/>
                <a:gd name="connsiteX185" fmla="*/ 1576820 w 3170313"/>
                <a:gd name="connsiteY185" fmla="*/ 1707278 h 1995722"/>
                <a:gd name="connsiteX186" fmla="*/ 1500818 w 3170313"/>
                <a:gd name="connsiteY186" fmla="*/ 1696173 h 1995722"/>
                <a:gd name="connsiteX187" fmla="*/ 1380973 w 3170313"/>
                <a:gd name="connsiteY187" fmla="*/ 1663543 h 1995722"/>
                <a:gd name="connsiteX188" fmla="*/ 1327876 w 3170313"/>
                <a:gd name="connsiteY188" fmla="*/ 1577226 h 1995722"/>
                <a:gd name="connsiteX189" fmla="*/ 1298795 w 3170313"/>
                <a:gd name="connsiteY189" fmla="*/ 1518699 h 1995722"/>
                <a:gd name="connsiteX190" fmla="*/ 1114821 w 3170313"/>
                <a:gd name="connsiteY190" fmla="*/ 1461656 h 1995722"/>
                <a:gd name="connsiteX191" fmla="*/ 939747 w 3170313"/>
                <a:gd name="connsiteY191" fmla="*/ 1427215 h 1995722"/>
                <a:gd name="connsiteX192" fmla="*/ 758393 w 3170313"/>
                <a:gd name="connsiteY192" fmla="*/ 1351619 h 1995722"/>
                <a:gd name="connsiteX193" fmla="*/ 639991 w 3170313"/>
                <a:gd name="connsiteY193" fmla="*/ 1402007 h 1995722"/>
                <a:gd name="connsiteX194" fmla="*/ 543448 w 3170313"/>
                <a:gd name="connsiteY194" fmla="*/ 1490741 h 1995722"/>
                <a:gd name="connsiteX195" fmla="*/ 483776 w 3170313"/>
                <a:gd name="connsiteY195" fmla="*/ 1549605 h 1995722"/>
                <a:gd name="connsiteX196" fmla="*/ 40375 w 3170313"/>
                <a:gd name="connsiteY196" fmla="*/ 1779647 h 1995722"/>
                <a:gd name="connsiteX197" fmla="*/ 0 w 3170313"/>
                <a:gd name="connsiteY197" fmla="*/ 1794487 h 1995722"/>
                <a:gd name="connsiteX198" fmla="*/ 0 w 3170313"/>
                <a:gd name="connsiteY198" fmla="*/ 1754925 h 1995722"/>
                <a:gd name="connsiteX199" fmla="*/ 26180 w 3170313"/>
                <a:gd name="connsiteY199" fmla="*/ 1745226 h 1995722"/>
                <a:gd name="connsiteX200" fmla="*/ 458503 w 3170313"/>
                <a:gd name="connsiteY200" fmla="*/ 1521989 h 1995722"/>
                <a:gd name="connsiteX201" fmla="*/ 515802 w 3170313"/>
                <a:gd name="connsiteY201" fmla="*/ 1464676 h 1995722"/>
                <a:gd name="connsiteX202" fmla="*/ 616693 w 3170313"/>
                <a:gd name="connsiteY202" fmla="*/ 1372204 h 1995722"/>
                <a:gd name="connsiteX203" fmla="*/ 761486 w 3170313"/>
                <a:gd name="connsiteY203" fmla="*/ 1315598 h 1995722"/>
                <a:gd name="connsiteX204" fmla="*/ 757763 w 3170313"/>
                <a:gd name="connsiteY204" fmla="*/ 1204158 h 1995722"/>
                <a:gd name="connsiteX205" fmla="*/ 968770 w 3170313"/>
                <a:gd name="connsiteY205" fmla="*/ 1293961 h 1995722"/>
                <a:gd name="connsiteX206" fmla="*/ 1140061 w 3170313"/>
                <a:gd name="connsiteY206" fmla="*/ 1326336 h 1995722"/>
                <a:gd name="connsiteX207" fmla="*/ 1369019 w 3170313"/>
                <a:gd name="connsiteY207" fmla="*/ 1403785 h 1995722"/>
                <a:gd name="connsiteX208" fmla="*/ 1405428 w 3170313"/>
                <a:gd name="connsiteY208" fmla="*/ 1477418 h 1995722"/>
                <a:gd name="connsiteX209" fmla="*/ 1451947 w 3170313"/>
                <a:gd name="connsiteY209" fmla="*/ 1557460 h 1995722"/>
                <a:gd name="connsiteX210" fmla="*/ 1562537 w 3170313"/>
                <a:gd name="connsiteY210" fmla="*/ 1585466 h 1995722"/>
                <a:gd name="connsiteX211" fmla="*/ 1655014 w 3170313"/>
                <a:gd name="connsiteY211" fmla="*/ 1599674 h 1995722"/>
                <a:gd name="connsiteX212" fmla="*/ 1756380 w 3170313"/>
                <a:gd name="connsiteY212" fmla="*/ 1664527 h 1995722"/>
                <a:gd name="connsiteX213" fmla="*/ 1807940 w 3170313"/>
                <a:gd name="connsiteY213" fmla="*/ 1772957 h 1995722"/>
                <a:gd name="connsiteX214" fmla="*/ 1808584 w 3170313"/>
                <a:gd name="connsiteY214" fmla="*/ 1778294 h 1995722"/>
                <a:gd name="connsiteX215" fmla="*/ 1806549 w 3170313"/>
                <a:gd name="connsiteY215" fmla="*/ 1845443 h 1995722"/>
                <a:gd name="connsiteX216" fmla="*/ 1804165 w 3170313"/>
                <a:gd name="connsiteY216" fmla="*/ 1896653 h 1995722"/>
                <a:gd name="connsiteX217" fmla="*/ 1829087 w 3170313"/>
                <a:gd name="connsiteY217" fmla="*/ 1993365 h 1995722"/>
                <a:gd name="connsiteX218" fmla="*/ 1830831 w 3170313"/>
                <a:gd name="connsiteY218" fmla="*/ 1995722 h 1995722"/>
                <a:gd name="connsiteX219" fmla="*/ 1793862 w 3170313"/>
                <a:gd name="connsiteY219" fmla="*/ 1995722 h 1995722"/>
                <a:gd name="connsiteX220" fmla="*/ 1778826 w 3170313"/>
                <a:gd name="connsiteY220" fmla="*/ 1954933 h 1995722"/>
                <a:gd name="connsiteX221" fmla="*/ 1770896 w 3170313"/>
                <a:gd name="connsiteY221" fmla="*/ 1898197 h 1995722"/>
                <a:gd name="connsiteX222" fmla="*/ 1773692 w 3170313"/>
                <a:gd name="connsiteY222" fmla="*/ 1842466 h 1995722"/>
                <a:gd name="connsiteX223" fmla="*/ 1775544 w 3170313"/>
                <a:gd name="connsiteY223" fmla="*/ 1781716 h 1995722"/>
                <a:gd name="connsiteX224" fmla="*/ 1775014 w 3170313"/>
                <a:gd name="connsiteY224" fmla="*/ 1777327 h 1995722"/>
                <a:gd name="connsiteX225" fmla="*/ 1730574 w 3170313"/>
                <a:gd name="connsiteY225" fmla="*/ 1686870 h 1995722"/>
                <a:gd name="connsiteX226" fmla="*/ 1644994 w 3170313"/>
                <a:gd name="connsiteY226" fmla="*/ 1633254 h 1995722"/>
                <a:gd name="connsiteX227" fmla="*/ 1561767 w 3170313"/>
                <a:gd name="connsiteY227" fmla="*/ 1621085 h 1995722"/>
                <a:gd name="connsiteX228" fmla="*/ 1431572 w 3170313"/>
                <a:gd name="connsiteY228" fmla="*/ 1585288 h 1995722"/>
                <a:gd name="connsiteX229" fmla="*/ 1373945 w 3170313"/>
                <a:gd name="connsiteY229" fmla="*/ 1490889 h 1995722"/>
                <a:gd name="connsiteX230" fmla="*/ 1342151 w 3170313"/>
                <a:gd name="connsiteY230" fmla="*/ 1425982 h 1995722"/>
                <a:gd name="connsiteX231" fmla="*/ 1141241 w 3170313"/>
                <a:gd name="connsiteY231" fmla="*/ 1362051 h 1995722"/>
                <a:gd name="connsiteX232" fmla="*/ 950834 w 3170313"/>
                <a:gd name="connsiteY232" fmla="*/ 1323387 h 1995722"/>
                <a:gd name="connsiteX233" fmla="*/ 752179 w 3170313"/>
                <a:gd name="connsiteY233" fmla="*/ 1239203 h 1995722"/>
                <a:gd name="connsiteX234" fmla="*/ 622296 w 3170313"/>
                <a:gd name="connsiteY234" fmla="*/ 1294361 h 1995722"/>
                <a:gd name="connsiteX235" fmla="*/ 517083 w 3170313"/>
                <a:gd name="connsiteY235" fmla="*/ 1391195 h 1995722"/>
                <a:gd name="connsiteX236" fmla="*/ 451650 w 3170313"/>
                <a:gd name="connsiteY236" fmla="*/ 1455587 h 1995722"/>
                <a:gd name="connsiteX237" fmla="*/ 95116 w 3170313"/>
                <a:gd name="connsiteY237" fmla="*/ 1659597 h 1995722"/>
                <a:gd name="connsiteX238" fmla="*/ 0 w 3170313"/>
                <a:gd name="connsiteY238" fmla="*/ 1694927 h 1995722"/>
                <a:gd name="connsiteX239" fmla="*/ 0 w 3170313"/>
                <a:gd name="connsiteY239" fmla="*/ 1655102 h 1995722"/>
                <a:gd name="connsiteX240" fmla="*/ 79425 w 3170313"/>
                <a:gd name="connsiteY240" fmla="*/ 1625591 h 1995722"/>
                <a:gd name="connsiteX241" fmla="*/ 427153 w 3170313"/>
                <a:gd name="connsiteY241" fmla="*/ 1429156 h 1995722"/>
                <a:gd name="connsiteX242" fmla="*/ 490862 w 3170313"/>
                <a:gd name="connsiteY242" fmla="*/ 1366243 h 1995722"/>
                <a:gd name="connsiteX243" fmla="*/ 600719 w 3170313"/>
                <a:gd name="connsiteY243" fmla="*/ 1265353 h 1995722"/>
                <a:gd name="connsiteX244" fmla="*/ 757763 w 3170313"/>
                <a:gd name="connsiteY244" fmla="*/ 1204158 h 1995722"/>
                <a:gd name="connsiteX245" fmla="*/ 756930 w 3170313"/>
                <a:gd name="connsiteY245" fmla="*/ 1095837 h 1995722"/>
                <a:gd name="connsiteX246" fmla="*/ 985916 w 3170313"/>
                <a:gd name="connsiteY246" fmla="*/ 1195195 h 1995722"/>
                <a:gd name="connsiteX247" fmla="*/ 1172159 w 3170313"/>
                <a:gd name="connsiteY247" fmla="*/ 1231467 h 1995722"/>
                <a:gd name="connsiteX248" fmla="*/ 1419317 w 3170313"/>
                <a:gd name="connsiteY248" fmla="*/ 1315631 h 1995722"/>
                <a:gd name="connsiteX249" fmla="*/ 1458177 w 3170313"/>
                <a:gd name="connsiteY249" fmla="*/ 1396036 h 1995722"/>
                <a:gd name="connsiteX250" fmla="*/ 1508869 w 3170313"/>
                <a:gd name="connsiteY250" fmla="*/ 1483874 h 1995722"/>
                <a:gd name="connsiteX251" fmla="*/ 1629513 w 3170313"/>
                <a:gd name="connsiteY251" fmla="*/ 1515134 h 1995722"/>
                <a:gd name="connsiteX252" fmla="*/ 1727933 w 3170313"/>
                <a:gd name="connsiteY252" fmla="*/ 1530548 h 1995722"/>
                <a:gd name="connsiteX253" fmla="*/ 1838655 w 3170313"/>
                <a:gd name="connsiteY253" fmla="*/ 1602843 h 1995722"/>
                <a:gd name="connsiteX254" fmla="*/ 1892876 w 3170313"/>
                <a:gd name="connsiteY254" fmla="*/ 1723129 h 1995722"/>
                <a:gd name="connsiteX255" fmla="*/ 1890277 w 3170313"/>
                <a:gd name="connsiteY255" fmla="*/ 1796129 h 1995722"/>
                <a:gd name="connsiteX256" fmla="*/ 1886876 w 3170313"/>
                <a:gd name="connsiteY256" fmla="*/ 1852231 h 1995722"/>
                <a:gd name="connsiteX257" fmla="*/ 1914199 w 3170313"/>
                <a:gd name="connsiteY257" fmla="*/ 1958825 h 1995722"/>
                <a:gd name="connsiteX258" fmla="*/ 1937185 w 3170313"/>
                <a:gd name="connsiteY258" fmla="*/ 1995722 h 1995722"/>
                <a:gd name="connsiteX259" fmla="*/ 1897680 w 3170313"/>
                <a:gd name="connsiteY259" fmla="*/ 1995722 h 1995722"/>
                <a:gd name="connsiteX260" fmla="*/ 1882621 w 3170313"/>
                <a:gd name="connsiteY260" fmla="*/ 1970735 h 1995722"/>
                <a:gd name="connsiteX261" fmla="*/ 1853846 w 3170313"/>
                <a:gd name="connsiteY261" fmla="*/ 1853104 h 1995722"/>
                <a:gd name="connsiteX262" fmla="*/ 1857044 w 3170313"/>
                <a:gd name="connsiteY262" fmla="*/ 1792824 h 1995722"/>
                <a:gd name="connsiteX263" fmla="*/ 1859440 w 3170313"/>
                <a:gd name="connsiteY263" fmla="*/ 1725962 h 1995722"/>
                <a:gd name="connsiteX264" fmla="*/ 1858773 w 3170313"/>
                <a:gd name="connsiteY264" fmla="*/ 1720590 h 1995722"/>
                <a:gd name="connsiteX265" fmla="*/ 1810513 w 3170313"/>
                <a:gd name="connsiteY265" fmla="*/ 1621540 h 1995722"/>
                <a:gd name="connsiteX266" fmla="*/ 1717074 w 3170313"/>
                <a:gd name="connsiteY266" fmla="*/ 1562609 h 1995722"/>
                <a:gd name="connsiteX267" fmla="*/ 1626614 w 3170313"/>
                <a:gd name="connsiteY267" fmla="*/ 1549104 h 1995722"/>
                <a:gd name="connsiteX268" fmla="*/ 1486394 w 3170313"/>
                <a:gd name="connsiteY268" fmla="*/ 1510356 h 1995722"/>
                <a:gd name="connsiteX269" fmla="*/ 1425182 w 3170313"/>
                <a:gd name="connsiteY269" fmla="*/ 1407753 h 1995722"/>
                <a:gd name="connsiteX270" fmla="*/ 1390954 w 3170313"/>
                <a:gd name="connsiteY270" fmla="*/ 1336112 h 1995722"/>
                <a:gd name="connsiteX271" fmla="*/ 1171407 w 3170313"/>
                <a:gd name="connsiteY271" fmla="*/ 1267122 h 1995722"/>
                <a:gd name="connsiteX272" fmla="*/ 965755 w 3170313"/>
                <a:gd name="connsiteY272" fmla="*/ 1224877 h 1995722"/>
                <a:gd name="connsiteX273" fmla="*/ 749086 w 3170313"/>
                <a:gd name="connsiteY273" fmla="*/ 1131642 h 1995722"/>
                <a:gd name="connsiteX274" fmla="*/ 607762 w 3170313"/>
                <a:gd name="connsiteY274" fmla="*/ 1191799 h 1995722"/>
                <a:gd name="connsiteX275" fmla="*/ 492014 w 3170313"/>
                <a:gd name="connsiteY275" fmla="*/ 1297005 h 1995722"/>
                <a:gd name="connsiteX276" fmla="*/ 421155 w 3170313"/>
                <a:gd name="connsiteY276" fmla="*/ 1366861 h 1995722"/>
                <a:gd name="connsiteX277" fmla="*/ 30827 w 3170313"/>
                <a:gd name="connsiteY277" fmla="*/ 1587256 h 1995722"/>
                <a:gd name="connsiteX278" fmla="*/ 0 w 3170313"/>
                <a:gd name="connsiteY278" fmla="*/ 1598578 h 1995722"/>
                <a:gd name="connsiteX279" fmla="*/ 0 w 3170313"/>
                <a:gd name="connsiteY279" fmla="*/ 1562915 h 1995722"/>
                <a:gd name="connsiteX280" fmla="*/ 19621 w 3170313"/>
                <a:gd name="connsiteY280" fmla="*/ 1555728 h 1995722"/>
                <a:gd name="connsiteX281" fmla="*/ 400963 w 3170313"/>
                <a:gd name="connsiteY281" fmla="*/ 1341483 h 1995722"/>
                <a:gd name="connsiteX282" fmla="*/ 470098 w 3170313"/>
                <a:gd name="connsiteY282" fmla="*/ 1273107 h 1995722"/>
                <a:gd name="connsiteX283" fmla="*/ 588394 w 3170313"/>
                <a:gd name="connsiteY283" fmla="*/ 1162495 h 1995722"/>
                <a:gd name="connsiteX284" fmla="*/ 756930 w 3170313"/>
                <a:gd name="connsiteY284" fmla="*/ 1095837 h 1995722"/>
                <a:gd name="connsiteX285" fmla="*/ 751844 w 3170313"/>
                <a:gd name="connsiteY285" fmla="*/ 987754 h 1995722"/>
                <a:gd name="connsiteX286" fmla="*/ 997483 w 3170313"/>
                <a:gd name="connsiteY286" fmla="*/ 1096098 h 1995722"/>
                <a:gd name="connsiteX287" fmla="*/ 1198904 w 3170313"/>
                <a:gd name="connsiteY287" fmla="*/ 1135347 h 1995722"/>
                <a:gd name="connsiteX288" fmla="*/ 1464017 w 3170313"/>
                <a:gd name="connsiteY288" fmla="*/ 1226883 h 1995722"/>
                <a:gd name="connsiteX289" fmla="*/ 1506850 w 3170313"/>
                <a:gd name="connsiteY289" fmla="*/ 1313494 h 1995722"/>
                <a:gd name="connsiteX290" fmla="*/ 1561417 w 3170313"/>
                <a:gd name="connsiteY290" fmla="*/ 1409218 h 1995722"/>
                <a:gd name="connsiteX291" fmla="*/ 1692069 w 3170313"/>
                <a:gd name="connsiteY291" fmla="*/ 1443394 h 1995722"/>
                <a:gd name="connsiteX292" fmla="*/ 1799316 w 3170313"/>
                <a:gd name="connsiteY292" fmla="*/ 1459950 h 1995722"/>
                <a:gd name="connsiteX293" fmla="*/ 1918208 w 3170313"/>
                <a:gd name="connsiteY293" fmla="*/ 1538053 h 1995722"/>
                <a:gd name="connsiteX294" fmla="*/ 1975777 w 3170313"/>
                <a:gd name="connsiteY294" fmla="*/ 1667742 h 1995722"/>
                <a:gd name="connsiteX295" fmla="*/ 1972617 w 3170313"/>
                <a:gd name="connsiteY295" fmla="*/ 1746591 h 1995722"/>
                <a:gd name="connsiteX296" fmla="*/ 1968813 w 3170313"/>
                <a:gd name="connsiteY296" fmla="*/ 1807241 h 1995722"/>
                <a:gd name="connsiteX297" fmla="*/ 2028373 w 3170313"/>
                <a:gd name="connsiteY297" fmla="*/ 1972910 h 1995722"/>
                <a:gd name="connsiteX298" fmla="*/ 2048061 w 3170313"/>
                <a:gd name="connsiteY298" fmla="*/ 1995722 h 1995722"/>
                <a:gd name="connsiteX299" fmla="*/ 2002101 w 3170313"/>
                <a:gd name="connsiteY299" fmla="*/ 1995722 h 1995722"/>
                <a:gd name="connsiteX300" fmla="*/ 1996804 w 3170313"/>
                <a:gd name="connsiteY300" fmla="*/ 1989399 h 1995722"/>
                <a:gd name="connsiteX301" fmla="*/ 1934148 w 3170313"/>
                <a:gd name="connsiteY301" fmla="*/ 1807963 h 1995722"/>
                <a:gd name="connsiteX302" fmla="*/ 1938122 w 3170313"/>
                <a:gd name="connsiteY302" fmla="*/ 1743461 h 1995722"/>
                <a:gd name="connsiteX303" fmla="*/ 1941388 w 3170313"/>
                <a:gd name="connsiteY303" fmla="*/ 1670698 h 1995722"/>
                <a:gd name="connsiteX304" fmla="*/ 1940575 w 3170313"/>
                <a:gd name="connsiteY304" fmla="*/ 1664075 h 1995722"/>
                <a:gd name="connsiteX305" fmla="*/ 1888905 w 3170313"/>
                <a:gd name="connsiteY305" fmla="*/ 1555788 h 1995722"/>
                <a:gd name="connsiteX306" fmla="*/ 1787671 w 3170313"/>
                <a:gd name="connsiteY306" fmla="*/ 1490829 h 1995722"/>
                <a:gd name="connsiteX307" fmla="*/ 1689365 w 3170313"/>
                <a:gd name="connsiteY307" fmla="*/ 1476362 h 1995722"/>
                <a:gd name="connsiteX308" fmla="*/ 1538780 w 3170313"/>
                <a:gd name="connsiteY308" fmla="*/ 1434412 h 1995722"/>
                <a:gd name="connsiteX309" fmla="*/ 1473724 w 3170313"/>
                <a:gd name="connsiteY309" fmla="*/ 1324000 h 1995722"/>
                <a:gd name="connsiteX310" fmla="*/ 1438695 w 3170313"/>
                <a:gd name="connsiteY310" fmla="*/ 1246002 h 1995722"/>
                <a:gd name="connsiteX311" fmla="*/ 1200720 w 3170313"/>
                <a:gd name="connsiteY311" fmla="*/ 1168405 h 1995722"/>
                <a:gd name="connsiteX312" fmla="*/ 979838 w 3170313"/>
                <a:gd name="connsiteY312" fmla="*/ 1122619 h 1995722"/>
                <a:gd name="connsiteX313" fmla="*/ 747200 w 3170313"/>
                <a:gd name="connsiteY313" fmla="*/ 1020851 h 1995722"/>
                <a:gd name="connsiteX314" fmla="*/ 593028 w 3170313"/>
                <a:gd name="connsiteY314" fmla="*/ 1085418 h 1995722"/>
                <a:gd name="connsiteX315" fmla="*/ 470214 w 3170313"/>
                <a:gd name="connsiteY315" fmla="*/ 1198483 h 1995722"/>
                <a:gd name="connsiteX316" fmla="*/ 393916 w 3170313"/>
                <a:gd name="connsiteY316" fmla="*/ 1274172 h 1995722"/>
                <a:gd name="connsiteX317" fmla="*/ 122646 w 3170313"/>
                <a:gd name="connsiteY317" fmla="*/ 1447742 h 1995722"/>
                <a:gd name="connsiteX318" fmla="*/ 0 w 3170313"/>
                <a:gd name="connsiteY318" fmla="*/ 1499307 h 1995722"/>
                <a:gd name="connsiteX319" fmla="*/ 0 w 3170313"/>
                <a:gd name="connsiteY319" fmla="*/ 1462509 h 1995722"/>
                <a:gd name="connsiteX320" fmla="*/ 104162 w 3170313"/>
                <a:gd name="connsiteY320" fmla="*/ 1418933 h 1995722"/>
                <a:gd name="connsiteX321" fmla="*/ 368713 w 3170313"/>
                <a:gd name="connsiteY321" fmla="*/ 1249750 h 1995722"/>
                <a:gd name="connsiteX322" fmla="*/ 443680 w 3170313"/>
                <a:gd name="connsiteY322" fmla="*/ 1176494 h 1995722"/>
                <a:gd name="connsiteX323" fmla="*/ 570525 w 3170313"/>
                <a:gd name="connsiteY323" fmla="*/ 1059384 h 1995722"/>
                <a:gd name="connsiteX324" fmla="*/ 751844 w 3170313"/>
                <a:gd name="connsiteY324" fmla="*/ 987754 h 1995722"/>
                <a:gd name="connsiteX325" fmla="*/ 750356 w 3170313"/>
                <a:gd name="connsiteY325" fmla="*/ 877575 h 1995722"/>
                <a:gd name="connsiteX326" fmla="*/ 1012970 w 3170313"/>
                <a:gd name="connsiteY326" fmla="*/ 994328 h 1995722"/>
                <a:gd name="connsiteX327" fmla="*/ 1229704 w 3170313"/>
                <a:gd name="connsiteY327" fmla="*/ 1037762 h 1995722"/>
                <a:gd name="connsiteX328" fmla="*/ 1512753 w 3170313"/>
                <a:gd name="connsiteY328" fmla="*/ 1136407 h 1995722"/>
                <a:gd name="connsiteX329" fmla="*/ 1556435 w 3170313"/>
                <a:gd name="connsiteY329" fmla="*/ 1229940 h 1995722"/>
                <a:gd name="connsiteX330" fmla="*/ 1614899 w 3170313"/>
                <a:gd name="connsiteY330" fmla="*/ 1333814 h 1995722"/>
                <a:gd name="connsiteX331" fmla="*/ 1755556 w 3170313"/>
                <a:gd name="connsiteY331" fmla="*/ 1370905 h 1995722"/>
                <a:gd name="connsiteX332" fmla="*/ 1870363 w 3170313"/>
                <a:gd name="connsiteY332" fmla="*/ 1388780 h 1995722"/>
                <a:gd name="connsiteX333" fmla="*/ 1997560 w 3170313"/>
                <a:gd name="connsiteY333" fmla="*/ 1472449 h 1995722"/>
                <a:gd name="connsiteX334" fmla="*/ 2058640 w 3170313"/>
                <a:gd name="connsiteY334" fmla="*/ 1611465 h 1995722"/>
                <a:gd name="connsiteX335" fmla="*/ 2054899 w 3170313"/>
                <a:gd name="connsiteY335" fmla="*/ 1696126 h 1995722"/>
                <a:gd name="connsiteX336" fmla="*/ 2050617 w 3170313"/>
                <a:gd name="connsiteY336" fmla="*/ 1760679 h 1995722"/>
                <a:gd name="connsiteX337" fmla="*/ 2157006 w 3170313"/>
                <a:gd name="connsiteY337" fmla="*/ 1989631 h 1995722"/>
                <a:gd name="connsiteX338" fmla="*/ 2164172 w 3170313"/>
                <a:gd name="connsiteY338" fmla="*/ 1995722 h 1995722"/>
                <a:gd name="connsiteX339" fmla="*/ 2115987 w 3170313"/>
                <a:gd name="connsiteY339" fmla="*/ 1995722 h 1995722"/>
                <a:gd name="connsiteX340" fmla="*/ 2082840 w 3170313"/>
                <a:gd name="connsiteY340" fmla="*/ 1956227 h 1995722"/>
                <a:gd name="connsiteX341" fmla="*/ 2015963 w 3170313"/>
                <a:gd name="connsiteY341" fmla="*/ 1761440 h 1995722"/>
                <a:gd name="connsiteX342" fmla="*/ 2020532 w 3170313"/>
                <a:gd name="connsiteY342" fmla="*/ 1691392 h 1995722"/>
                <a:gd name="connsiteX343" fmla="*/ 2024105 w 3170313"/>
                <a:gd name="connsiteY343" fmla="*/ 1613171 h 1995722"/>
                <a:gd name="connsiteX344" fmla="*/ 2023124 w 3170313"/>
                <a:gd name="connsiteY344" fmla="*/ 1605264 h 1995722"/>
                <a:gd name="connsiteX345" fmla="*/ 1967453 w 3170313"/>
                <a:gd name="connsiteY345" fmla="*/ 1489828 h 1995722"/>
                <a:gd name="connsiteX346" fmla="*/ 1859438 w 3170313"/>
                <a:gd name="connsiteY346" fmla="*/ 1420235 h 1995722"/>
                <a:gd name="connsiteX347" fmla="*/ 1753899 w 3170313"/>
                <a:gd name="connsiteY347" fmla="*/ 1404435 h 1995722"/>
                <a:gd name="connsiteX348" fmla="*/ 1593374 w 3170313"/>
                <a:gd name="connsiteY348" fmla="*/ 1360175 h 1995722"/>
                <a:gd name="connsiteX349" fmla="*/ 1524600 w 3170313"/>
                <a:gd name="connsiteY349" fmla="*/ 1240577 h 1995722"/>
                <a:gd name="connsiteX350" fmla="*/ 1484898 w 3170313"/>
                <a:gd name="connsiteY350" fmla="*/ 1155834 h 1995722"/>
                <a:gd name="connsiteX351" fmla="*/ 1229293 w 3170313"/>
                <a:gd name="connsiteY351" fmla="*/ 1071078 h 1995722"/>
                <a:gd name="connsiteX352" fmla="*/ 993149 w 3170313"/>
                <a:gd name="connsiteY352" fmla="*/ 1021445 h 1995722"/>
                <a:gd name="connsiteX353" fmla="*/ 742947 w 3170313"/>
                <a:gd name="connsiteY353" fmla="*/ 911425 h 1995722"/>
                <a:gd name="connsiteX354" fmla="*/ 576868 w 3170313"/>
                <a:gd name="connsiteY354" fmla="*/ 980156 h 1995722"/>
                <a:gd name="connsiteX355" fmla="*/ 445490 w 3170313"/>
                <a:gd name="connsiteY355" fmla="*/ 1101997 h 1995722"/>
                <a:gd name="connsiteX356" fmla="*/ 363704 w 3170313"/>
                <a:gd name="connsiteY356" fmla="*/ 1182815 h 1995722"/>
                <a:gd name="connsiteX357" fmla="*/ 72966 w 3170313"/>
                <a:gd name="connsiteY357" fmla="*/ 1368832 h 1995722"/>
                <a:gd name="connsiteX358" fmla="*/ 0 w 3170313"/>
                <a:gd name="connsiteY358" fmla="*/ 1399278 h 1995722"/>
                <a:gd name="connsiteX359" fmla="*/ 0 w 3170313"/>
                <a:gd name="connsiteY359" fmla="*/ 1364146 h 1995722"/>
                <a:gd name="connsiteX360" fmla="*/ 56935 w 3170313"/>
                <a:gd name="connsiteY360" fmla="*/ 1340439 h 1995722"/>
                <a:gd name="connsiteX361" fmla="*/ 341490 w 3170313"/>
                <a:gd name="connsiteY361" fmla="*/ 1158964 h 1995722"/>
                <a:gd name="connsiteX362" fmla="*/ 421812 w 3170313"/>
                <a:gd name="connsiteY362" fmla="*/ 1079596 h 1995722"/>
                <a:gd name="connsiteX363" fmla="*/ 557622 w 3170313"/>
                <a:gd name="connsiteY363" fmla="*/ 954386 h 1995722"/>
                <a:gd name="connsiteX364" fmla="*/ 750356 w 3170313"/>
                <a:gd name="connsiteY364" fmla="*/ 877575 h 1995722"/>
                <a:gd name="connsiteX365" fmla="*/ 748826 w 3170313"/>
                <a:gd name="connsiteY365" fmla="*/ 766809 h 1995722"/>
                <a:gd name="connsiteX366" fmla="*/ 1028420 w 3170313"/>
                <a:gd name="connsiteY366" fmla="*/ 892527 h 1995722"/>
                <a:gd name="connsiteX367" fmla="*/ 1259434 w 3170313"/>
                <a:gd name="connsiteY367" fmla="*/ 939626 h 1995722"/>
                <a:gd name="connsiteX368" fmla="*/ 1561992 w 3170313"/>
                <a:gd name="connsiteY368" fmla="*/ 1045152 h 1995722"/>
                <a:gd name="connsiteX369" fmla="*/ 1608709 w 3170313"/>
                <a:gd name="connsiteY369" fmla="*/ 1145052 h 1995722"/>
                <a:gd name="connsiteX370" fmla="*/ 1671084 w 3170313"/>
                <a:gd name="connsiteY370" fmla="*/ 1257115 h 1995722"/>
                <a:gd name="connsiteX371" fmla="*/ 1822076 w 3170313"/>
                <a:gd name="connsiteY371" fmla="*/ 1297104 h 1995722"/>
                <a:gd name="connsiteX372" fmla="*/ 1944126 w 3170313"/>
                <a:gd name="connsiteY372" fmla="*/ 1316310 h 1995722"/>
                <a:gd name="connsiteX373" fmla="*/ 2079364 w 3170313"/>
                <a:gd name="connsiteY373" fmla="*/ 1405347 h 1995722"/>
                <a:gd name="connsiteX374" fmla="*/ 2143213 w 3170313"/>
                <a:gd name="connsiteY374" fmla="*/ 1553671 h 1995722"/>
                <a:gd name="connsiteX375" fmla="*/ 2138892 w 3170313"/>
                <a:gd name="connsiteY375" fmla="*/ 1644143 h 1995722"/>
                <a:gd name="connsiteX376" fmla="*/ 2134048 w 3170313"/>
                <a:gd name="connsiteY376" fmla="*/ 1714546 h 1995722"/>
                <a:gd name="connsiteX377" fmla="*/ 2247219 w 3170313"/>
                <a:gd name="connsiteY377" fmla="*/ 1960704 h 1995722"/>
                <a:gd name="connsiteX378" fmla="*/ 2288460 w 3170313"/>
                <a:gd name="connsiteY378" fmla="*/ 1995722 h 1995722"/>
                <a:gd name="connsiteX379" fmla="*/ 2234107 w 3170313"/>
                <a:gd name="connsiteY379" fmla="*/ 1995722 h 1995722"/>
                <a:gd name="connsiteX380" fmla="*/ 2216667 w 3170313"/>
                <a:gd name="connsiteY380" fmla="*/ 1980751 h 1995722"/>
                <a:gd name="connsiteX381" fmla="*/ 2098516 w 3170313"/>
                <a:gd name="connsiteY381" fmla="*/ 1716031 h 1995722"/>
                <a:gd name="connsiteX382" fmla="*/ 2103449 w 3170313"/>
                <a:gd name="connsiteY382" fmla="*/ 1641134 h 1995722"/>
                <a:gd name="connsiteX383" fmla="*/ 2107599 w 3170313"/>
                <a:gd name="connsiteY383" fmla="*/ 1557102 h 1995722"/>
                <a:gd name="connsiteX384" fmla="*/ 2106436 w 3170313"/>
                <a:gd name="connsiteY384" fmla="*/ 1547642 h 1995722"/>
                <a:gd name="connsiteX385" fmla="*/ 2046607 w 3170313"/>
                <a:gd name="connsiteY385" fmla="*/ 1423906 h 1995722"/>
                <a:gd name="connsiteX386" fmla="*/ 1930813 w 3170313"/>
                <a:gd name="connsiteY386" fmla="*/ 1349323 h 1995722"/>
                <a:gd name="connsiteX387" fmla="*/ 1817899 w 3170313"/>
                <a:gd name="connsiteY387" fmla="*/ 1331208 h 1995722"/>
                <a:gd name="connsiteX388" fmla="*/ 1647252 w 3170313"/>
                <a:gd name="connsiteY388" fmla="*/ 1283088 h 1995722"/>
                <a:gd name="connsiteX389" fmla="*/ 1574388 w 3170313"/>
                <a:gd name="connsiteY389" fmla="*/ 1156337 h 1995722"/>
                <a:gd name="connsiteX390" fmla="*/ 1531042 w 3170313"/>
                <a:gd name="connsiteY390" fmla="*/ 1065603 h 1995722"/>
                <a:gd name="connsiteX391" fmla="*/ 1257537 w 3170313"/>
                <a:gd name="connsiteY391" fmla="*/ 973813 h 1995722"/>
                <a:gd name="connsiteX392" fmla="*/ 1005819 w 3170313"/>
                <a:gd name="connsiteY392" fmla="*/ 920612 h 1995722"/>
                <a:gd name="connsiteX393" fmla="*/ 738374 w 3170313"/>
                <a:gd name="connsiteY393" fmla="*/ 802215 h 1995722"/>
                <a:gd name="connsiteX394" fmla="*/ 560739 w 3170313"/>
                <a:gd name="connsiteY394" fmla="*/ 875240 h 1995722"/>
                <a:gd name="connsiteX395" fmla="*/ 420352 w 3170313"/>
                <a:gd name="connsiteY395" fmla="*/ 1005202 h 1995722"/>
                <a:gd name="connsiteX396" fmla="*/ 334434 w 3170313"/>
                <a:gd name="connsiteY396" fmla="*/ 1091339 h 1995722"/>
                <a:gd name="connsiteX397" fmla="*/ 23977 w 3170313"/>
                <a:gd name="connsiteY397" fmla="*/ 1289698 h 1995722"/>
                <a:gd name="connsiteX398" fmla="*/ 0 w 3170313"/>
                <a:gd name="connsiteY398" fmla="*/ 1299650 h 1995722"/>
                <a:gd name="connsiteX399" fmla="*/ 0 w 3170313"/>
                <a:gd name="connsiteY399" fmla="*/ 1263259 h 1995722"/>
                <a:gd name="connsiteX400" fmla="*/ 8541 w 3170313"/>
                <a:gd name="connsiteY400" fmla="*/ 1259718 h 1995722"/>
                <a:gd name="connsiteX401" fmla="*/ 312353 w 3170313"/>
                <a:gd name="connsiteY401" fmla="*/ 1066201 h 1995722"/>
                <a:gd name="connsiteX402" fmla="*/ 398435 w 3170313"/>
                <a:gd name="connsiteY402" fmla="*/ 981304 h 1995722"/>
                <a:gd name="connsiteX403" fmla="*/ 542862 w 3170313"/>
                <a:gd name="connsiteY403" fmla="*/ 847656 h 1995722"/>
                <a:gd name="connsiteX404" fmla="*/ 748826 w 3170313"/>
                <a:gd name="connsiteY404" fmla="*/ 766809 h 1995722"/>
                <a:gd name="connsiteX405" fmla="*/ 745110 w 3170313"/>
                <a:gd name="connsiteY405" fmla="*/ 657206 h 1995722"/>
                <a:gd name="connsiteX406" fmla="*/ 1041554 w 3170313"/>
                <a:gd name="connsiteY406" fmla="*/ 791708 h 1995722"/>
                <a:gd name="connsiteX407" fmla="*/ 1288472 w 3170313"/>
                <a:gd name="connsiteY407" fmla="*/ 842583 h 1995722"/>
                <a:gd name="connsiteX408" fmla="*/ 1607359 w 3170313"/>
                <a:gd name="connsiteY408" fmla="*/ 955369 h 1995722"/>
                <a:gd name="connsiteX409" fmla="*/ 1656641 w 3170313"/>
                <a:gd name="connsiteY409" fmla="*/ 1060400 h 1995722"/>
                <a:gd name="connsiteX410" fmla="*/ 1723188 w 3170313"/>
                <a:gd name="connsiteY410" fmla="*/ 1180256 h 1995722"/>
                <a:gd name="connsiteX411" fmla="*/ 1884355 w 3170313"/>
                <a:gd name="connsiteY411" fmla="*/ 1224446 h 1995722"/>
                <a:gd name="connsiteX412" fmla="*/ 2013603 w 3170313"/>
                <a:gd name="connsiteY412" fmla="*/ 1244683 h 1995722"/>
                <a:gd name="connsiteX413" fmla="*/ 2156712 w 3170313"/>
                <a:gd name="connsiteY413" fmla="*/ 1339623 h 1995722"/>
                <a:gd name="connsiteX414" fmla="*/ 2224489 w 3170313"/>
                <a:gd name="connsiteY414" fmla="*/ 1496900 h 1995722"/>
                <a:gd name="connsiteX415" fmla="*/ 2219659 w 3170313"/>
                <a:gd name="connsiteY415" fmla="*/ 1593560 h 1995722"/>
                <a:gd name="connsiteX416" fmla="*/ 2214119 w 3170313"/>
                <a:gd name="connsiteY416" fmla="*/ 1668829 h 1995722"/>
                <a:gd name="connsiteX417" fmla="*/ 2334702 w 3170313"/>
                <a:gd name="connsiteY417" fmla="*/ 1931768 h 1995722"/>
                <a:gd name="connsiteX418" fmla="*/ 2409742 w 3170313"/>
                <a:gd name="connsiteY418" fmla="*/ 1995722 h 1995722"/>
                <a:gd name="connsiteX419" fmla="*/ 2357778 w 3170313"/>
                <a:gd name="connsiteY419" fmla="*/ 1995722 h 1995722"/>
                <a:gd name="connsiteX420" fmla="*/ 2304566 w 3170313"/>
                <a:gd name="connsiteY420" fmla="*/ 1949961 h 1995722"/>
                <a:gd name="connsiteX421" fmla="*/ 2179302 w 3170313"/>
                <a:gd name="connsiteY421" fmla="*/ 1668302 h 1995722"/>
                <a:gd name="connsiteX422" fmla="*/ 2184930 w 3170313"/>
                <a:gd name="connsiteY422" fmla="*/ 1588540 h 1995722"/>
                <a:gd name="connsiteX423" fmla="*/ 2189954 w 3170313"/>
                <a:gd name="connsiteY423" fmla="*/ 1498605 h 1995722"/>
                <a:gd name="connsiteX424" fmla="*/ 2188641 w 3170313"/>
                <a:gd name="connsiteY424" fmla="*/ 1487898 h 1995722"/>
                <a:gd name="connsiteX425" fmla="*/ 2125275 w 3170313"/>
                <a:gd name="connsiteY425" fmla="*/ 1355620 h 1995722"/>
                <a:gd name="connsiteX426" fmla="*/ 2001681 w 3170313"/>
                <a:gd name="connsiteY426" fmla="*/ 1275918 h 1995722"/>
                <a:gd name="connsiteX427" fmla="*/ 1881487 w 3170313"/>
                <a:gd name="connsiteY427" fmla="*/ 1258717 h 1995722"/>
                <a:gd name="connsiteX428" fmla="*/ 1700815 w 3170313"/>
                <a:gd name="connsiteY428" fmla="*/ 1207644 h 1995722"/>
                <a:gd name="connsiteX429" fmla="*/ 1624060 w 3170313"/>
                <a:gd name="connsiteY429" fmla="*/ 1072744 h 1995722"/>
                <a:gd name="connsiteX430" fmla="*/ 1579864 w 3170313"/>
                <a:gd name="connsiteY430" fmla="*/ 975084 h 1995722"/>
                <a:gd name="connsiteX431" fmla="*/ 1288159 w 3170313"/>
                <a:gd name="connsiteY431" fmla="*/ 876582 h 1995722"/>
                <a:gd name="connsiteX432" fmla="*/ 1021473 w 3170313"/>
                <a:gd name="connsiteY432" fmla="*/ 819445 h 1995722"/>
                <a:gd name="connsiteX433" fmla="*/ 736370 w 3170313"/>
                <a:gd name="connsiteY433" fmla="*/ 691963 h 1995722"/>
                <a:gd name="connsiteX434" fmla="*/ 546940 w 3170313"/>
                <a:gd name="connsiteY434" fmla="*/ 770019 h 1995722"/>
                <a:gd name="connsiteX435" fmla="*/ 397897 w 3170313"/>
                <a:gd name="connsiteY435" fmla="*/ 908075 h 1995722"/>
                <a:gd name="connsiteX436" fmla="*/ 305259 w 3170313"/>
                <a:gd name="connsiteY436" fmla="*/ 999865 h 1995722"/>
                <a:gd name="connsiteX437" fmla="*/ 148198 w 3170313"/>
                <a:gd name="connsiteY437" fmla="*/ 1117901 h 1995722"/>
                <a:gd name="connsiteX438" fmla="*/ 0 w 3170313"/>
                <a:gd name="connsiteY438" fmla="*/ 1197274 h 1995722"/>
                <a:gd name="connsiteX439" fmla="*/ 0 w 3170313"/>
                <a:gd name="connsiteY439" fmla="*/ 1157298 h 1995722"/>
                <a:gd name="connsiteX440" fmla="*/ 128691 w 3170313"/>
                <a:gd name="connsiteY440" fmla="*/ 1088589 h 1995722"/>
                <a:gd name="connsiteX441" fmla="*/ 282087 w 3170313"/>
                <a:gd name="connsiteY441" fmla="*/ 973549 h 1995722"/>
                <a:gd name="connsiteX442" fmla="*/ 373298 w 3170313"/>
                <a:gd name="connsiteY442" fmla="*/ 883282 h 1995722"/>
                <a:gd name="connsiteX443" fmla="*/ 526837 w 3170313"/>
                <a:gd name="connsiteY443" fmla="*/ 742693 h 1995722"/>
                <a:gd name="connsiteX444" fmla="*/ 745110 w 3170313"/>
                <a:gd name="connsiteY444" fmla="*/ 657206 h 1995722"/>
                <a:gd name="connsiteX445" fmla="*/ 741056 w 3170313"/>
                <a:gd name="connsiteY445" fmla="*/ 548293 h 1995722"/>
                <a:gd name="connsiteX446" fmla="*/ 1054179 w 3170313"/>
                <a:gd name="connsiteY446" fmla="*/ 691530 h 1995722"/>
                <a:gd name="connsiteX447" fmla="*/ 1318259 w 3170313"/>
                <a:gd name="connsiteY447" fmla="*/ 745783 h 1995722"/>
                <a:gd name="connsiteX448" fmla="*/ 1654589 w 3170313"/>
                <a:gd name="connsiteY448" fmla="*/ 864406 h 1995722"/>
                <a:gd name="connsiteX449" fmla="*/ 1706753 w 3170313"/>
                <a:gd name="connsiteY449" fmla="*/ 977102 h 1995722"/>
                <a:gd name="connsiteX450" fmla="*/ 1777192 w 3170313"/>
                <a:gd name="connsiteY450" fmla="*/ 1105108 h 1995722"/>
                <a:gd name="connsiteX451" fmla="*/ 1948247 w 3170313"/>
                <a:gd name="connsiteY451" fmla="*/ 1151268 h 1995722"/>
                <a:gd name="connsiteX452" fmla="*/ 2085062 w 3170313"/>
                <a:gd name="connsiteY452" fmla="*/ 1172823 h 1995722"/>
                <a:gd name="connsiteX453" fmla="*/ 2307171 w 3170313"/>
                <a:gd name="connsiteY453" fmla="*/ 1440342 h 1995722"/>
                <a:gd name="connsiteX454" fmla="*/ 2301678 w 3170313"/>
                <a:gd name="connsiteY454" fmla="*/ 1542172 h 1995722"/>
                <a:gd name="connsiteX455" fmla="*/ 2295527 w 3170313"/>
                <a:gd name="connsiteY455" fmla="*/ 1622947 h 1995722"/>
                <a:gd name="connsiteX456" fmla="*/ 2422666 w 3170313"/>
                <a:gd name="connsiteY456" fmla="*/ 1902853 h 1995722"/>
                <a:gd name="connsiteX457" fmla="*/ 2531502 w 3170313"/>
                <a:gd name="connsiteY457" fmla="*/ 1995722 h 1995722"/>
                <a:gd name="connsiteX458" fmla="*/ 2481045 w 3170313"/>
                <a:gd name="connsiteY458" fmla="*/ 1995722 h 1995722"/>
                <a:gd name="connsiteX459" fmla="*/ 2395313 w 3170313"/>
                <a:gd name="connsiteY459" fmla="*/ 1921785 h 1995722"/>
                <a:gd name="connsiteX460" fmla="*/ 2263082 w 3170313"/>
                <a:gd name="connsiteY460" fmla="*/ 1623413 h 1995722"/>
                <a:gd name="connsiteX461" fmla="*/ 2269409 w 3170313"/>
                <a:gd name="connsiteY461" fmla="*/ 1538784 h 1995722"/>
                <a:gd name="connsiteX462" fmla="*/ 2274569 w 3170313"/>
                <a:gd name="connsiteY462" fmla="*/ 1442107 h 1995722"/>
                <a:gd name="connsiteX463" fmla="*/ 2273089 w 3170313"/>
                <a:gd name="connsiteY463" fmla="*/ 1430114 h 1995722"/>
                <a:gd name="connsiteX464" fmla="*/ 2206091 w 3170313"/>
                <a:gd name="connsiteY464" fmla="*/ 1289337 h 1995722"/>
                <a:gd name="connsiteX465" fmla="*/ 2074810 w 3170313"/>
                <a:gd name="connsiteY465" fmla="*/ 1204513 h 1995722"/>
                <a:gd name="connsiteX466" fmla="*/ 1947213 w 3170313"/>
                <a:gd name="connsiteY466" fmla="*/ 1184691 h 1995722"/>
                <a:gd name="connsiteX467" fmla="*/ 1756207 w 3170313"/>
                <a:gd name="connsiteY467" fmla="*/ 1130719 h 1995722"/>
                <a:gd name="connsiteX468" fmla="*/ 1674311 w 3170313"/>
                <a:gd name="connsiteY468" fmla="*/ 988107 h 1995722"/>
                <a:gd name="connsiteX469" fmla="*/ 1626748 w 3170313"/>
                <a:gd name="connsiteY469" fmla="*/ 883874 h 1995722"/>
                <a:gd name="connsiteX470" fmla="*/ 1317417 w 3170313"/>
                <a:gd name="connsiteY470" fmla="*/ 778208 h 1995722"/>
                <a:gd name="connsiteX471" fmla="*/ 1035111 w 3170313"/>
                <a:gd name="connsiteY471" fmla="*/ 716936 h 1995722"/>
                <a:gd name="connsiteX472" fmla="*/ 732623 w 3170313"/>
                <a:gd name="connsiteY472" fmla="*/ 580696 h 1995722"/>
                <a:gd name="connsiteX473" fmla="*/ 531743 w 3170313"/>
                <a:gd name="connsiteY473" fmla="*/ 663353 h 1995722"/>
                <a:gd name="connsiteX474" fmla="*/ 373893 w 3170313"/>
                <a:gd name="connsiteY474" fmla="*/ 810845 h 1995722"/>
                <a:gd name="connsiteX475" fmla="*/ 275797 w 3170313"/>
                <a:gd name="connsiteY475" fmla="*/ 908068 h 1995722"/>
                <a:gd name="connsiteX476" fmla="*/ 109505 w 3170313"/>
                <a:gd name="connsiteY476" fmla="*/ 1033128 h 1995722"/>
                <a:gd name="connsiteX477" fmla="*/ 0 w 3170313"/>
                <a:gd name="connsiteY477" fmla="*/ 1091708 h 1995722"/>
                <a:gd name="connsiteX478" fmla="*/ 0 w 3170313"/>
                <a:gd name="connsiteY478" fmla="*/ 1054103 h 1995722"/>
                <a:gd name="connsiteX479" fmla="*/ 88977 w 3170313"/>
                <a:gd name="connsiteY479" fmla="*/ 1006741 h 1995722"/>
                <a:gd name="connsiteX480" fmla="*/ 251945 w 3170313"/>
                <a:gd name="connsiteY480" fmla="*/ 884111 h 1995722"/>
                <a:gd name="connsiteX481" fmla="*/ 347975 w 3170313"/>
                <a:gd name="connsiteY481" fmla="*/ 788435 h 1995722"/>
                <a:gd name="connsiteX482" fmla="*/ 510334 w 3170313"/>
                <a:gd name="connsiteY482" fmla="*/ 638449 h 1995722"/>
                <a:gd name="connsiteX483" fmla="*/ 741056 w 3170313"/>
                <a:gd name="connsiteY483" fmla="*/ 548293 h 1995722"/>
                <a:gd name="connsiteX484" fmla="*/ 739841 w 3170313"/>
                <a:gd name="connsiteY484" fmla="*/ 437654 h 1995722"/>
                <a:gd name="connsiteX485" fmla="*/ 1070071 w 3170313"/>
                <a:gd name="connsiteY485" fmla="*/ 589708 h 1995722"/>
                <a:gd name="connsiteX486" fmla="*/ 1347785 w 3170313"/>
                <a:gd name="connsiteY486" fmla="*/ 647696 h 1995722"/>
                <a:gd name="connsiteX487" fmla="*/ 1702514 w 3170313"/>
                <a:gd name="connsiteY487" fmla="*/ 774622 h 1995722"/>
                <a:gd name="connsiteX488" fmla="*/ 1757111 w 3170313"/>
                <a:gd name="connsiteY488" fmla="*/ 894053 h 1995722"/>
                <a:gd name="connsiteX489" fmla="*/ 1831742 w 3170313"/>
                <a:gd name="connsiteY489" fmla="*/ 1029891 h 1995722"/>
                <a:gd name="connsiteX490" fmla="*/ 2013163 w 3170313"/>
                <a:gd name="connsiteY490" fmla="*/ 1079253 h 1995722"/>
                <a:gd name="connsiteX491" fmla="*/ 2156875 w 3170313"/>
                <a:gd name="connsiteY491" fmla="*/ 1101890 h 1995722"/>
                <a:gd name="connsiteX492" fmla="*/ 2390451 w 3170313"/>
                <a:gd name="connsiteY492" fmla="*/ 1384279 h 1995722"/>
                <a:gd name="connsiteX493" fmla="*/ 2384396 w 3170313"/>
                <a:gd name="connsiteY493" fmla="*/ 1491959 h 1995722"/>
                <a:gd name="connsiteX494" fmla="*/ 2377792 w 3170313"/>
                <a:gd name="connsiteY494" fmla="*/ 1576944 h 1995722"/>
                <a:gd name="connsiteX495" fmla="*/ 2646119 w 3170313"/>
                <a:gd name="connsiteY495" fmla="*/ 1989325 h 1995722"/>
                <a:gd name="connsiteX496" fmla="*/ 2655511 w 3170313"/>
                <a:gd name="connsiteY496" fmla="*/ 1995722 h 1995722"/>
                <a:gd name="connsiteX497" fmla="*/ 2600702 w 3170313"/>
                <a:gd name="connsiteY497" fmla="*/ 1995722 h 1995722"/>
                <a:gd name="connsiteX498" fmla="*/ 2547597 w 3170313"/>
                <a:gd name="connsiteY498" fmla="*/ 1953590 h 1995722"/>
                <a:gd name="connsiteX499" fmla="*/ 2342632 w 3170313"/>
                <a:gd name="connsiteY499" fmla="*/ 1576166 h 1995722"/>
                <a:gd name="connsiteX500" fmla="*/ 2349359 w 3170313"/>
                <a:gd name="connsiteY500" fmla="*/ 1486989 h 1995722"/>
                <a:gd name="connsiteX501" fmla="*/ 2355193 w 3170313"/>
                <a:gd name="connsiteY501" fmla="*/ 1385411 h 1995722"/>
                <a:gd name="connsiteX502" fmla="*/ 2353565 w 3170313"/>
                <a:gd name="connsiteY502" fmla="*/ 1372168 h 1995722"/>
                <a:gd name="connsiteX503" fmla="*/ 2282781 w 3170313"/>
                <a:gd name="connsiteY503" fmla="*/ 1223054 h 1995722"/>
                <a:gd name="connsiteX504" fmla="*/ 2143965 w 3170313"/>
                <a:gd name="connsiteY504" fmla="*/ 1132946 h 1995722"/>
                <a:gd name="connsiteX505" fmla="*/ 2009147 w 3170313"/>
                <a:gd name="connsiteY505" fmla="*/ 1112056 h 1995722"/>
                <a:gd name="connsiteX506" fmla="*/ 1809051 w 3170313"/>
                <a:gd name="connsiteY506" fmla="*/ 1054745 h 1995722"/>
                <a:gd name="connsiteX507" fmla="*/ 1724361 w 3170313"/>
                <a:gd name="connsiteY507" fmla="*/ 905110 h 1995722"/>
                <a:gd name="connsiteX508" fmla="*/ 1674399 w 3170313"/>
                <a:gd name="connsiteY508" fmla="*/ 794441 h 1995722"/>
                <a:gd name="connsiteX509" fmla="*/ 1347178 w 3170313"/>
                <a:gd name="connsiteY509" fmla="*/ 682013 h 1995722"/>
                <a:gd name="connsiteX510" fmla="*/ 1049644 w 3170313"/>
                <a:gd name="connsiteY510" fmla="*/ 617197 h 1995722"/>
                <a:gd name="connsiteX511" fmla="*/ 729650 w 3170313"/>
                <a:gd name="connsiteY511" fmla="*/ 472467 h 1995722"/>
                <a:gd name="connsiteX512" fmla="*/ 516854 w 3170313"/>
                <a:gd name="connsiteY512" fmla="*/ 559863 h 1995722"/>
                <a:gd name="connsiteX513" fmla="*/ 350194 w 3170313"/>
                <a:gd name="connsiteY513" fmla="*/ 714202 h 1995722"/>
                <a:gd name="connsiteX514" fmla="*/ 246731 w 3170313"/>
                <a:gd name="connsiteY514" fmla="*/ 817225 h 1995722"/>
                <a:gd name="connsiteX515" fmla="*/ 71129 w 3170313"/>
                <a:gd name="connsiteY515" fmla="*/ 948950 h 1995722"/>
                <a:gd name="connsiteX516" fmla="*/ 0 w 3170313"/>
                <a:gd name="connsiteY516" fmla="*/ 986909 h 1995722"/>
                <a:gd name="connsiteX517" fmla="*/ 0 w 3170313"/>
                <a:gd name="connsiteY517" fmla="*/ 948510 h 1995722"/>
                <a:gd name="connsiteX518" fmla="*/ 52219 w 3170313"/>
                <a:gd name="connsiteY518" fmla="*/ 920735 h 1995722"/>
                <a:gd name="connsiteX519" fmla="*/ 224289 w 3170313"/>
                <a:gd name="connsiteY519" fmla="*/ 791797 h 1995722"/>
                <a:gd name="connsiteX520" fmla="*/ 326058 w 3170313"/>
                <a:gd name="connsiteY520" fmla="*/ 690604 h 1995722"/>
                <a:gd name="connsiteX521" fmla="*/ 497044 w 3170313"/>
                <a:gd name="connsiteY521" fmla="*/ 532220 h 1995722"/>
                <a:gd name="connsiteX522" fmla="*/ 739841 w 3170313"/>
                <a:gd name="connsiteY522" fmla="*/ 437654 h 1995722"/>
                <a:gd name="connsiteX523" fmla="*/ 736351 w 3170313"/>
                <a:gd name="connsiteY523" fmla="*/ 328096 h 1995722"/>
                <a:gd name="connsiteX524" fmla="*/ 1083454 w 3170313"/>
                <a:gd name="connsiteY524" fmla="*/ 488818 h 1995722"/>
                <a:gd name="connsiteX525" fmla="*/ 1376452 w 3170313"/>
                <a:gd name="connsiteY525" fmla="*/ 550689 h 1995722"/>
                <a:gd name="connsiteX526" fmla="*/ 1749067 w 3170313"/>
                <a:gd name="connsiteY526" fmla="*/ 684382 h 1995722"/>
                <a:gd name="connsiteX527" fmla="*/ 1806572 w 3170313"/>
                <a:gd name="connsiteY527" fmla="*/ 809193 h 1995722"/>
                <a:gd name="connsiteX528" fmla="*/ 1885095 w 3170313"/>
                <a:gd name="connsiteY528" fmla="*/ 953183 h 1995722"/>
                <a:gd name="connsiteX529" fmla="*/ 2075220 w 3170313"/>
                <a:gd name="connsiteY529" fmla="*/ 1007881 h 1995722"/>
                <a:gd name="connsiteX530" fmla="*/ 2226855 w 3170313"/>
                <a:gd name="connsiteY530" fmla="*/ 1032123 h 1995722"/>
                <a:gd name="connsiteX531" fmla="*/ 2471883 w 3170313"/>
                <a:gd name="connsiteY531" fmla="*/ 1329119 h 1995722"/>
                <a:gd name="connsiteX532" fmla="*/ 2466607 w 3170313"/>
                <a:gd name="connsiteY532" fmla="*/ 1440527 h 1995722"/>
                <a:gd name="connsiteX533" fmla="*/ 2459323 w 3170313"/>
                <a:gd name="connsiteY533" fmla="*/ 1530417 h 1995722"/>
                <a:gd name="connsiteX534" fmla="*/ 2742080 w 3170313"/>
                <a:gd name="connsiteY534" fmla="*/ 1965595 h 1995722"/>
                <a:gd name="connsiteX535" fmla="*/ 2785960 w 3170313"/>
                <a:gd name="connsiteY535" fmla="*/ 1995722 h 1995722"/>
                <a:gd name="connsiteX536" fmla="*/ 2724849 w 3170313"/>
                <a:gd name="connsiteY536" fmla="*/ 1995722 h 1995722"/>
                <a:gd name="connsiteX537" fmla="*/ 2717539 w 3170313"/>
                <a:gd name="connsiteY537" fmla="*/ 1990669 h 1995722"/>
                <a:gd name="connsiteX538" fmla="*/ 2425985 w 3170313"/>
                <a:gd name="connsiteY538" fmla="*/ 1531341 h 1995722"/>
                <a:gd name="connsiteX539" fmla="*/ 2433355 w 3170313"/>
                <a:gd name="connsiteY539" fmla="*/ 1436959 h 1995722"/>
                <a:gd name="connsiteX540" fmla="*/ 2439803 w 3170313"/>
                <a:gd name="connsiteY540" fmla="*/ 1329871 h 1995722"/>
                <a:gd name="connsiteX541" fmla="*/ 2437973 w 3170313"/>
                <a:gd name="connsiteY541" fmla="*/ 1315040 h 1995722"/>
                <a:gd name="connsiteX542" fmla="*/ 2363344 w 3170313"/>
                <a:gd name="connsiteY542" fmla="*/ 1156525 h 1995722"/>
                <a:gd name="connsiteX543" fmla="*/ 2216200 w 3170313"/>
                <a:gd name="connsiteY543" fmla="*/ 1060635 h 1995722"/>
                <a:gd name="connsiteX544" fmla="*/ 2074163 w 3170313"/>
                <a:gd name="connsiteY544" fmla="*/ 1038452 h 1995722"/>
                <a:gd name="connsiteX545" fmla="*/ 1862782 w 3170313"/>
                <a:gd name="connsiteY545" fmla="*/ 978363 h 1995722"/>
                <a:gd name="connsiteX546" fmla="*/ 1774032 w 3170313"/>
                <a:gd name="connsiteY546" fmla="*/ 819291 h 1995722"/>
                <a:gd name="connsiteX547" fmla="*/ 1721667 w 3170313"/>
                <a:gd name="connsiteY547" fmla="*/ 702191 h 1995722"/>
                <a:gd name="connsiteX548" fmla="*/ 1376219 w 3170313"/>
                <a:gd name="connsiteY548" fmla="*/ 582742 h 1995722"/>
                <a:gd name="connsiteX549" fmla="*/ 1063746 w 3170313"/>
                <a:gd name="connsiteY549" fmla="*/ 514293 h 1995722"/>
                <a:gd name="connsiteX550" fmla="*/ 726066 w 3170313"/>
                <a:gd name="connsiteY550" fmla="*/ 360738 h 1995722"/>
                <a:gd name="connsiteX551" fmla="*/ 501815 w 3170313"/>
                <a:gd name="connsiteY551" fmla="*/ 452855 h 1995722"/>
                <a:gd name="connsiteX552" fmla="*/ 326545 w 3170313"/>
                <a:gd name="connsiteY552" fmla="*/ 615629 h 1995722"/>
                <a:gd name="connsiteX553" fmla="*/ 217740 w 3170313"/>
                <a:gd name="connsiteY553" fmla="*/ 725076 h 1995722"/>
                <a:gd name="connsiteX554" fmla="*/ 32733 w 3170313"/>
                <a:gd name="connsiteY554" fmla="*/ 863884 h 1995722"/>
                <a:gd name="connsiteX555" fmla="*/ 0 w 3170313"/>
                <a:gd name="connsiteY555" fmla="*/ 881322 h 1995722"/>
                <a:gd name="connsiteX556" fmla="*/ 0 w 3170313"/>
                <a:gd name="connsiteY556" fmla="*/ 843272 h 1995722"/>
                <a:gd name="connsiteX557" fmla="*/ 12739 w 3170313"/>
                <a:gd name="connsiteY557" fmla="*/ 836515 h 1995722"/>
                <a:gd name="connsiteX558" fmla="*/ 194176 w 3170313"/>
                <a:gd name="connsiteY558" fmla="*/ 700758 h 1995722"/>
                <a:gd name="connsiteX559" fmla="*/ 301378 w 3170313"/>
                <a:gd name="connsiteY559" fmla="*/ 594098 h 1995722"/>
                <a:gd name="connsiteX560" fmla="*/ 480980 w 3170313"/>
                <a:gd name="connsiteY560" fmla="*/ 427275 h 1995722"/>
                <a:gd name="connsiteX561" fmla="*/ 736351 w 3170313"/>
                <a:gd name="connsiteY561" fmla="*/ 328096 h 1995722"/>
                <a:gd name="connsiteX562" fmla="*/ 733634 w 3170313"/>
                <a:gd name="connsiteY562" fmla="*/ 218390 h 1995722"/>
                <a:gd name="connsiteX563" fmla="*/ 1097553 w 3170313"/>
                <a:gd name="connsiteY563" fmla="*/ 387824 h 1995722"/>
                <a:gd name="connsiteX564" fmla="*/ 1405798 w 3170313"/>
                <a:gd name="connsiteY564" fmla="*/ 453275 h 1995722"/>
                <a:gd name="connsiteX565" fmla="*/ 1796383 w 3170313"/>
                <a:gd name="connsiteY565" fmla="*/ 594379 h 1995722"/>
                <a:gd name="connsiteX566" fmla="*/ 1856079 w 3170313"/>
                <a:gd name="connsiteY566" fmla="*/ 726583 h 1995722"/>
                <a:gd name="connsiteX567" fmla="*/ 1939150 w 3170313"/>
                <a:gd name="connsiteY567" fmla="*/ 878693 h 1995722"/>
                <a:gd name="connsiteX568" fmla="*/ 2140913 w 3170313"/>
                <a:gd name="connsiteY568" fmla="*/ 933870 h 1995722"/>
                <a:gd name="connsiteX569" fmla="*/ 2299426 w 3170313"/>
                <a:gd name="connsiteY569" fmla="*/ 959158 h 1995722"/>
                <a:gd name="connsiteX570" fmla="*/ 2555941 w 3170313"/>
                <a:gd name="connsiteY570" fmla="*/ 1271061 h 1995722"/>
                <a:gd name="connsiteX571" fmla="*/ 2548747 w 3170313"/>
                <a:gd name="connsiteY571" fmla="*/ 1390400 h 1995722"/>
                <a:gd name="connsiteX572" fmla="*/ 2541098 w 3170313"/>
                <a:gd name="connsiteY572" fmla="*/ 1485139 h 1995722"/>
                <a:gd name="connsiteX573" fmla="*/ 2837954 w 3170313"/>
                <a:gd name="connsiteY573" fmla="*/ 1943741 h 1995722"/>
                <a:gd name="connsiteX574" fmla="*/ 2913674 w 3170313"/>
                <a:gd name="connsiteY574" fmla="*/ 1995722 h 1995722"/>
                <a:gd name="connsiteX575" fmla="*/ 2853342 w 3170313"/>
                <a:gd name="connsiteY575" fmla="*/ 1995722 h 1995722"/>
                <a:gd name="connsiteX576" fmla="*/ 2813316 w 3170313"/>
                <a:gd name="connsiteY576" fmla="*/ 1968188 h 1995722"/>
                <a:gd name="connsiteX577" fmla="*/ 2506395 w 3170313"/>
                <a:gd name="connsiteY577" fmla="*/ 1485560 h 1995722"/>
                <a:gd name="connsiteX578" fmla="*/ 2514464 w 3170313"/>
                <a:gd name="connsiteY578" fmla="*/ 1386310 h 1995722"/>
                <a:gd name="connsiteX579" fmla="*/ 2521490 w 3170313"/>
                <a:gd name="connsiteY579" fmla="*/ 1273410 h 1995722"/>
                <a:gd name="connsiteX580" fmla="*/ 2519494 w 3170313"/>
                <a:gd name="connsiteY580" fmla="*/ 1257293 h 1995722"/>
                <a:gd name="connsiteX581" fmla="*/ 2441047 w 3170313"/>
                <a:gd name="connsiteY581" fmla="*/ 1091637 h 1995722"/>
                <a:gd name="connsiteX582" fmla="*/ 2287272 w 3170313"/>
                <a:gd name="connsiteY582" fmla="*/ 991090 h 1995722"/>
                <a:gd name="connsiteX583" fmla="*/ 2137706 w 3170313"/>
                <a:gd name="connsiteY583" fmla="*/ 967889 h 1995722"/>
                <a:gd name="connsiteX584" fmla="*/ 1916824 w 3170313"/>
                <a:gd name="connsiteY584" fmla="*/ 903835 h 1995722"/>
                <a:gd name="connsiteX585" fmla="*/ 1824176 w 3170313"/>
                <a:gd name="connsiteY585" fmla="*/ 736614 h 1995722"/>
                <a:gd name="connsiteX586" fmla="*/ 1767267 w 3170313"/>
                <a:gd name="connsiteY586" fmla="*/ 613981 h 1995722"/>
                <a:gd name="connsiteX587" fmla="*/ 1404208 w 3170313"/>
                <a:gd name="connsiteY587" fmla="*/ 487410 h 1995722"/>
                <a:gd name="connsiteX588" fmla="*/ 1076181 w 3170313"/>
                <a:gd name="connsiteY588" fmla="*/ 415432 h 1995722"/>
                <a:gd name="connsiteX589" fmla="*/ 721275 w 3170313"/>
                <a:gd name="connsiteY589" fmla="*/ 253129 h 1995722"/>
                <a:gd name="connsiteX590" fmla="*/ 485121 w 3170313"/>
                <a:gd name="connsiteY590" fmla="*/ 349926 h 1995722"/>
                <a:gd name="connsiteX591" fmla="*/ 302303 w 3170313"/>
                <a:gd name="connsiteY591" fmla="*/ 519373 h 1995722"/>
                <a:gd name="connsiteX592" fmla="*/ 187585 w 3170313"/>
                <a:gd name="connsiteY592" fmla="*/ 633054 h 1995722"/>
                <a:gd name="connsiteX593" fmla="*/ 93471 w 3170313"/>
                <a:gd name="connsiteY593" fmla="*/ 710528 h 1995722"/>
                <a:gd name="connsiteX594" fmla="*/ 0 w 3170313"/>
                <a:gd name="connsiteY594" fmla="*/ 774221 h 1995722"/>
                <a:gd name="connsiteX595" fmla="*/ 0 w 3170313"/>
                <a:gd name="connsiteY595" fmla="*/ 734931 h 1995722"/>
                <a:gd name="connsiteX596" fmla="*/ 73110 w 3170313"/>
                <a:gd name="connsiteY596" fmla="*/ 685120 h 1995722"/>
                <a:gd name="connsiteX597" fmla="*/ 165334 w 3170313"/>
                <a:gd name="connsiteY597" fmla="*/ 609220 h 1995722"/>
                <a:gd name="connsiteX598" fmla="*/ 278001 w 3170313"/>
                <a:gd name="connsiteY598" fmla="*/ 497079 h 1995722"/>
                <a:gd name="connsiteX599" fmla="*/ 465952 w 3170313"/>
                <a:gd name="connsiteY599" fmla="*/ 322212 h 1995722"/>
                <a:gd name="connsiteX600" fmla="*/ 733634 w 3170313"/>
                <a:gd name="connsiteY600" fmla="*/ 218390 h 1995722"/>
                <a:gd name="connsiteX601" fmla="*/ 733048 w 3170313"/>
                <a:gd name="connsiteY601" fmla="*/ 107754 h 1995722"/>
                <a:gd name="connsiteX602" fmla="*/ 1113678 w 3170313"/>
                <a:gd name="connsiteY602" fmla="*/ 285984 h 1995722"/>
                <a:gd name="connsiteX603" fmla="*/ 1437180 w 3170313"/>
                <a:gd name="connsiteY603" fmla="*/ 355285 h 1995722"/>
                <a:gd name="connsiteX604" fmla="*/ 1845981 w 3170313"/>
                <a:gd name="connsiteY604" fmla="*/ 503140 h 1995722"/>
                <a:gd name="connsiteX605" fmla="*/ 1908079 w 3170313"/>
                <a:gd name="connsiteY605" fmla="*/ 641775 h 1995722"/>
                <a:gd name="connsiteX606" fmla="*/ 1994718 w 3170313"/>
                <a:gd name="connsiteY606" fmla="*/ 802051 h 1995722"/>
                <a:gd name="connsiteX607" fmla="*/ 2206504 w 3170313"/>
                <a:gd name="connsiteY607" fmla="*/ 860179 h 1995722"/>
                <a:gd name="connsiteX608" fmla="*/ 2370664 w 3170313"/>
                <a:gd name="connsiteY608" fmla="*/ 886991 h 1995722"/>
                <a:gd name="connsiteX609" fmla="*/ 2638681 w 3170313"/>
                <a:gd name="connsiteY609" fmla="*/ 1213840 h 1995722"/>
                <a:gd name="connsiteX610" fmla="*/ 2630908 w 3170313"/>
                <a:gd name="connsiteY610" fmla="*/ 1338991 h 1995722"/>
                <a:gd name="connsiteX611" fmla="*/ 2622580 w 3170313"/>
                <a:gd name="connsiteY611" fmla="*/ 1438633 h 1995722"/>
                <a:gd name="connsiteX612" fmla="*/ 2933510 w 3170313"/>
                <a:gd name="connsiteY612" fmla="*/ 1921189 h 1995722"/>
                <a:gd name="connsiteX613" fmla="*/ 3041877 w 3170313"/>
                <a:gd name="connsiteY613" fmla="*/ 1995722 h 1995722"/>
                <a:gd name="connsiteX614" fmla="*/ 2982651 w 3170313"/>
                <a:gd name="connsiteY614" fmla="*/ 1995722 h 1995722"/>
                <a:gd name="connsiteX615" fmla="*/ 2911348 w 3170313"/>
                <a:gd name="connsiteY615" fmla="*/ 1946663 h 1995722"/>
                <a:gd name="connsiteX616" fmla="*/ 2590615 w 3170313"/>
                <a:gd name="connsiteY616" fmla="*/ 1440331 h 1995722"/>
                <a:gd name="connsiteX617" fmla="*/ 2599067 w 3170313"/>
                <a:gd name="connsiteY617" fmla="*/ 1336498 h 1995722"/>
                <a:gd name="connsiteX618" fmla="*/ 2606673 w 3170313"/>
                <a:gd name="connsiteY618" fmla="*/ 1217785 h 1995722"/>
                <a:gd name="connsiteX619" fmla="*/ 2604526 w 3170313"/>
                <a:gd name="connsiteY619" fmla="*/ 1200420 h 1995722"/>
                <a:gd name="connsiteX620" fmla="*/ 2360675 w 3170313"/>
                <a:gd name="connsiteY620" fmla="*/ 920875 h 1995722"/>
                <a:gd name="connsiteX621" fmla="*/ 2203834 w 3170313"/>
                <a:gd name="connsiteY621" fmla="*/ 896040 h 1995722"/>
                <a:gd name="connsiteX622" fmla="*/ 1970329 w 3170313"/>
                <a:gd name="connsiteY622" fmla="*/ 828736 h 1995722"/>
                <a:gd name="connsiteX623" fmla="*/ 1873789 w 3170313"/>
                <a:gd name="connsiteY623" fmla="*/ 653364 h 1995722"/>
                <a:gd name="connsiteX624" fmla="*/ 1816295 w 3170313"/>
                <a:gd name="connsiteY624" fmla="*/ 523414 h 1995722"/>
                <a:gd name="connsiteX625" fmla="*/ 1435363 w 3170313"/>
                <a:gd name="connsiteY625" fmla="*/ 390113 h 1995722"/>
                <a:gd name="connsiteX626" fmla="*/ 1092021 w 3170313"/>
                <a:gd name="connsiteY626" fmla="*/ 313951 h 1995722"/>
                <a:gd name="connsiteX627" fmla="*/ 719743 w 3170313"/>
                <a:gd name="connsiteY627" fmla="*/ 142968 h 1995722"/>
                <a:gd name="connsiteX628" fmla="*/ 472131 w 3170313"/>
                <a:gd name="connsiteY628" fmla="*/ 244286 h 1995722"/>
                <a:gd name="connsiteX629" fmla="*/ 278003 w 3170313"/>
                <a:gd name="connsiteY629" fmla="*/ 423781 h 1995722"/>
                <a:gd name="connsiteX630" fmla="*/ 158148 w 3170313"/>
                <a:gd name="connsiteY630" fmla="*/ 542883 h 1995722"/>
                <a:gd name="connsiteX631" fmla="*/ 59428 w 3170313"/>
                <a:gd name="connsiteY631" fmla="*/ 624034 h 1995722"/>
                <a:gd name="connsiteX632" fmla="*/ 0 w 3170313"/>
                <a:gd name="connsiteY632" fmla="*/ 664478 h 1995722"/>
                <a:gd name="connsiteX633" fmla="*/ 0 w 3170313"/>
                <a:gd name="connsiteY633" fmla="*/ 625523 h 1995722"/>
                <a:gd name="connsiteX634" fmla="*/ 41011 w 3170313"/>
                <a:gd name="connsiteY634" fmla="*/ 597673 h 1995722"/>
                <a:gd name="connsiteX635" fmla="*/ 137770 w 3170313"/>
                <a:gd name="connsiteY635" fmla="*/ 518183 h 1995722"/>
                <a:gd name="connsiteX636" fmla="*/ 255847 w 3170313"/>
                <a:gd name="connsiteY636" fmla="*/ 400584 h 1995722"/>
                <a:gd name="connsiteX637" fmla="*/ 452910 w 3170313"/>
                <a:gd name="connsiteY637" fmla="*/ 216234 h 1995722"/>
                <a:gd name="connsiteX638" fmla="*/ 733048 w 3170313"/>
                <a:gd name="connsiteY638" fmla="*/ 107754 h 1995722"/>
                <a:gd name="connsiteX639" fmla="*/ 729119 w 3170313"/>
                <a:gd name="connsiteY639" fmla="*/ 3 h 1995722"/>
                <a:gd name="connsiteX640" fmla="*/ 1126901 w 3170313"/>
                <a:gd name="connsiteY640" fmla="*/ 187033 h 1995722"/>
                <a:gd name="connsiteX641" fmla="*/ 1465701 w 3170313"/>
                <a:gd name="connsiteY641" fmla="*/ 260253 h 1995722"/>
                <a:gd name="connsiteX642" fmla="*/ 1892078 w 3170313"/>
                <a:gd name="connsiteY642" fmla="*/ 415155 h 1995722"/>
                <a:gd name="connsiteX643" fmla="*/ 1956937 w 3170313"/>
                <a:gd name="connsiteY643" fmla="*/ 560513 h 1995722"/>
                <a:gd name="connsiteX644" fmla="*/ 2047437 w 3170313"/>
                <a:gd name="connsiteY644" fmla="*/ 728636 h 1995722"/>
                <a:gd name="connsiteX645" fmla="*/ 2269278 w 3170313"/>
                <a:gd name="connsiteY645" fmla="*/ 790020 h 1995722"/>
                <a:gd name="connsiteX646" fmla="*/ 2442871 w 3170313"/>
                <a:gd name="connsiteY646" fmla="*/ 817603 h 1995722"/>
                <a:gd name="connsiteX647" fmla="*/ 2722095 w 3170313"/>
                <a:gd name="connsiteY647" fmla="*/ 1159718 h 1995722"/>
                <a:gd name="connsiteX648" fmla="*/ 2713529 w 3170313"/>
                <a:gd name="connsiteY648" fmla="*/ 1288825 h 1995722"/>
                <a:gd name="connsiteX649" fmla="*/ 2704814 w 3170313"/>
                <a:gd name="connsiteY649" fmla="*/ 1393281 h 1995722"/>
                <a:gd name="connsiteX650" fmla="*/ 3029456 w 3170313"/>
                <a:gd name="connsiteY650" fmla="*/ 1898608 h 1995722"/>
                <a:gd name="connsiteX651" fmla="*/ 3170313 w 3170313"/>
                <a:gd name="connsiteY651" fmla="*/ 1995722 h 1995722"/>
                <a:gd name="connsiteX652" fmla="*/ 3110780 w 3170313"/>
                <a:gd name="connsiteY652" fmla="*/ 1995722 h 1995722"/>
                <a:gd name="connsiteX653" fmla="*/ 3006423 w 3170313"/>
                <a:gd name="connsiteY653" fmla="*/ 1923811 h 1995722"/>
                <a:gd name="connsiteX654" fmla="*/ 2671456 w 3170313"/>
                <a:gd name="connsiteY654" fmla="*/ 1394169 h 1995722"/>
                <a:gd name="connsiteX655" fmla="*/ 2680620 w 3170313"/>
                <a:gd name="connsiteY655" fmla="*/ 1285507 h 1995722"/>
                <a:gd name="connsiteX656" fmla="*/ 2688459 w 3170313"/>
                <a:gd name="connsiteY656" fmla="*/ 1160962 h 1995722"/>
                <a:gd name="connsiteX657" fmla="*/ 2686135 w 3170313"/>
                <a:gd name="connsiteY657" fmla="*/ 1142043 h 1995722"/>
                <a:gd name="connsiteX658" fmla="*/ 2430996 w 3170313"/>
                <a:gd name="connsiteY658" fmla="*/ 849178 h 1995722"/>
                <a:gd name="connsiteX659" fmla="*/ 2266936 w 3170313"/>
                <a:gd name="connsiteY659" fmla="*/ 823277 h 1995722"/>
                <a:gd name="connsiteX660" fmla="*/ 2025125 w 3170313"/>
                <a:gd name="connsiteY660" fmla="*/ 753816 h 1995722"/>
                <a:gd name="connsiteX661" fmla="*/ 1924397 w 3170313"/>
                <a:gd name="connsiteY661" fmla="*/ 570611 h 1995722"/>
                <a:gd name="connsiteX662" fmla="*/ 1864153 w 3170313"/>
                <a:gd name="connsiteY662" fmla="*/ 433980 h 1995722"/>
                <a:gd name="connsiteX663" fmla="*/ 1464975 w 3170313"/>
                <a:gd name="connsiteY663" fmla="*/ 293624 h 1995722"/>
                <a:gd name="connsiteX664" fmla="*/ 1106390 w 3170313"/>
                <a:gd name="connsiteY664" fmla="*/ 213879 h 1995722"/>
                <a:gd name="connsiteX665" fmla="*/ 716552 w 3170313"/>
                <a:gd name="connsiteY665" fmla="*/ 33917 h 1995722"/>
                <a:gd name="connsiteX666" fmla="*/ 457060 w 3170313"/>
                <a:gd name="connsiteY666" fmla="*/ 140200 h 1995722"/>
                <a:gd name="connsiteX667" fmla="*/ 254944 w 3170313"/>
                <a:gd name="connsiteY667" fmla="*/ 328024 h 1995722"/>
                <a:gd name="connsiteX668" fmla="*/ 129970 w 3170313"/>
                <a:gd name="connsiteY668" fmla="*/ 452584 h 1995722"/>
                <a:gd name="connsiteX669" fmla="*/ 26833 w 3170313"/>
                <a:gd name="connsiteY669" fmla="*/ 537353 h 1995722"/>
                <a:gd name="connsiteX670" fmla="*/ 0 w 3170313"/>
                <a:gd name="connsiteY670" fmla="*/ 555596 h 1995722"/>
                <a:gd name="connsiteX671" fmla="*/ 0 w 3170313"/>
                <a:gd name="connsiteY671" fmla="*/ 513361 h 1995722"/>
                <a:gd name="connsiteX672" fmla="*/ 5671 w 3170313"/>
                <a:gd name="connsiteY672" fmla="*/ 509513 h 1995722"/>
                <a:gd name="connsiteX673" fmla="*/ 107112 w 3170313"/>
                <a:gd name="connsiteY673" fmla="*/ 426258 h 1995722"/>
                <a:gd name="connsiteX674" fmla="*/ 230689 w 3170313"/>
                <a:gd name="connsiteY674" fmla="*/ 303481 h 1995722"/>
                <a:gd name="connsiteX675" fmla="*/ 436842 w 3170313"/>
                <a:gd name="connsiteY675" fmla="*/ 111926 h 1995722"/>
                <a:gd name="connsiteX676" fmla="*/ 729119 w 3170313"/>
                <a:gd name="connsiteY676" fmla="*/ 3 h 1995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Lst>
              <a:rect l="l" t="t" r="r" b="b"/>
              <a:pathLst>
                <a:path w="3170313" h="1995722">
                  <a:moveTo>
                    <a:pt x="792532" y="1976452"/>
                  </a:moveTo>
                  <a:cubicBezTo>
                    <a:pt x="805414" y="1977526"/>
                    <a:pt x="817979" y="1980930"/>
                    <a:pt x="830616" y="1985823"/>
                  </a:cubicBezTo>
                  <a:lnTo>
                    <a:pt x="851448" y="1995722"/>
                  </a:lnTo>
                  <a:lnTo>
                    <a:pt x="725136" y="1995722"/>
                  </a:lnTo>
                  <a:lnTo>
                    <a:pt x="752548" y="1981064"/>
                  </a:lnTo>
                  <a:cubicBezTo>
                    <a:pt x="766452" y="1976635"/>
                    <a:pt x="779650" y="1975378"/>
                    <a:pt x="792532" y="1976452"/>
                  </a:cubicBezTo>
                  <a:close/>
                  <a:moveTo>
                    <a:pt x="793160" y="1869308"/>
                  </a:moveTo>
                  <a:cubicBezTo>
                    <a:pt x="823592" y="1872487"/>
                    <a:pt x="852522" y="1887256"/>
                    <a:pt x="884580" y="1905871"/>
                  </a:cubicBezTo>
                  <a:cubicBezTo>
                    <a:pt x="909860" y="1916446"/>
                    <a:pt x="937516" y="1920102"/>
                    <a:pt x="964709" y="1916476"/>
                  </a:cubicBezTo>
                  <a:cubicBezTo>
                    <a:pt x="1005740" y="1915265"/>
                    <a:pt x="1052519" y="1913667"/>
                    <a:pt x="1085734" y="1950879"/>
                  </a:cubicBezTo>
                  <a:cubicBezTo>
                    <a:pt x="1094324" y="1961266"/>
                    <a:pt x="1101474" y="1972771"/>
                    <a:pt x="1106997" y="1985077"/>
                  </a:cubicBezTo>
                  <a:lnTo>
                    <a:pt x="1114320" y="1995722"/>
                  </a:lnTo>
                  <a:lnTo>
                    <a:pt x="1074041" y="1995722"/>
                  </a:lnTo>
                  <a:lnTo>
                    <a:pt x="1058828" y="1970187"/>
                  </a:lnTo>
                  <a:cubicBezTo>
                    <a:pt x="1036406" y="1944795"/>
                    <a:pt x="1002772" y="1946039"/>
                    <a:pt x="964324" y="1947283"/>
                  </a:cubicBezTo>
                  <a:cubicBezTo>
                    <a:pt x="930698" y="1951475"/>
                    <a:pt x="896578" y="1946128"/>
                    <a:pt x="865904" y="1931870"/>
                  </a:cubicBezTo>
                  <a:cubicBezTo>
                    <a:pt x="837154" y="1915222"/>
                    <a:pt x="813817" y="1902729"/>
                    <a:pt x="790029" y="1899980"/>
                  </a:cubicBezTo>
                  <a:cubicBezTo>
                    <a:pt x="766241" y="1897231"/>
                    <a:pt x="742003" y="1904228"/>
                    <a:pt x="711451" y="1926561"/>
                  </a:cubicBezTo>
                  <a:cubicBezTo>
                    <a:pt x="693441" y="1940980"/>
                    <a:pt x="676570" y="1956782"/>
                    <a:pt x="660957" y="1973728"/>
                  </a:cubicBezTo>
                  <a:lnTo>
                    <a:pt x="638284" y="1995722"/>
                  </a:lnTo>
                  <a:lnTo>
                    <a:pt x="585393" y="1995722"/>
                  </a:lnTo>
                  <a:lnTo>
                    <a:pt x="603607" y="1983670"/>
                  </a:lnTo>
                  <a:cubicBezTo>
                    <a:pt x="614329" y="1974030"/>
                    <a:pt x="624644" y="1963806"/>
                    <a:pt x="634661" y="1953628"/>
                  </a:cubicBezTo>
                  <a:cubicBezTo>
                    <a:pt x="652651" y="1935038"/>
                    <a:pt x="672074" y="1917875"/>
                    <a:pt x="692720" y="1902281"/>
                  </a:cubicBezTo>
                  <a:cubicBezTo>
                    <a:pt x="730792" y="1874538"/>
                    <a:pt x="762727" y="1866127"/>
                    <a:pt x="793160" y="1869308"/>
                  </a:cubicBezTo>
                  <a:close/>
                  <a:moveTo>
                    <a:pt x="774197" y="1756815"/>
                  </a:moveTo>
                  <a:cubicBezTo>
                    <a:pt x="821724" y="1754673"/>
                    <a:pt x="861442" y="1778814"/>
                    <a:pt x="900339" y="1802430"/>
                  </a:cubicBezTo>
                  <a:cubicBezTo>
                    <a:pt x="930062" y="1815947"/>
                    <a:pt x="962981" y="1820849"/>
                    <a:pt x="995402" y="1816668"/>
                  </a:cubicBezTo>
                  <a:cubicBezTo>
                    <a:pt x="1043197" y="1815555"/>
                    <a:pt x="1096835" y="1814737"/>
                    <a:pt x="1134382" y="1858443"/>
                  </a:cubicBezTo>
                  <a:cubicBezTo>
                    <a:pt x="1144264" y="1870867"/>
                    <a:pt x="1152251" y="1884666"/>
                    <a:pt x="1158078" y="1899375"/>
                  </a:cubicBezTo>
                  <a:cubicBezTo>
                    <a:pt x="1163373" y="1914831"/>
                    <a:pt x="1172481" y="1928657"/>
                    <a:pt x="1184589" y="1939643"/>
                  </a:cubicBezTo>
                  <a:cubicBezTo>
                    <a:pt x="1203169" y="1949498"/>
                    <a:pt x="1224097" y="1954132"/>
                    <a:pt x="1245112" y="1953000"/>
                  </a:cubicBezTo>
                  <a:cubicBezTo>
                    <a:pt x="1263806" y="1953169"/>
                    <a:pt x="1282387" y="1955706"/>
                    <a:pt x="1300418" y="1960590"/>
                  </a:cubicBezTo>
                  <a:cubicBezTo>
                    <a:pt x="1312441" y="1963867"/>
                    <a:pt x="1323889" y="1968762"/>
                    <a:pt x="1334462" y="1975095"/>
                  </a:cubicBezTo>
                  <a:lnTo>
                    <a:pt x="1360127" y="1995722"/>
                  </a:lnTo>
                  <a:lnTo>
                    <a:pt x="1299934" y="1995722"/>
                  </a:lnTo>
                  <a:lnTo>
                    <a:pt x="1290571" y="1990319"/>
                  </a:lnTo>
                  <a:cubicBezTo>
                    <a:pt x="1275187" y="1986392"/>
                    <a:pt x="1259371" y="1984348"/>
                    <a:pt x="1243501" y="1984282"/>
                  </a:cubicBezTo>
                  <a:cubicBezTo>
                    <a:pt x="1215848" y="1985712"/>
                    <a:pt x="1188415" y="1978816"/>
                    <a:pt x="1164810" y="1964514"/>
                  </a:cubicBezTo>
                  <a:cubicBezTo>
                    <a:pt x="1147383" y="1950400"/>
                    <a:pt x="1134002" y="1931915"/>
                    <a:pt x="1126050" y="1911010"/>
                  </a:cubicBezTo>
                  <a:cubicBezTo>
                    <a:pt x="1121471" y="1899223"/>
                    <a:pt x="1115223" y="1888116"/>
                    <a:pt x="1107528" y="1878090"/>
                  </a:cubicBezTo>
                  <a:cubicBezTo>
                    <a:pt x="1080785" y="1846471"/>
                    <a:pt x="1040980" y="1847207"/>
                    <a:pt x="995119" y="1848381"/>
                  </a:cubicBezTo>
                  <a:cubicBezTo>
                    <a:pt x="956293" y="1853525"/>
                    <a:pt x="916833" y="1847284"/>
                    <a:pt x="881586" y="1830371"/>
                  </a:cubicBezTo>
                  <a:cubicBezTo>
                    <a:pt x="847491" y="1809584"/>
                    <a:pt x="819836" y="1794020"/>
                    <a:pt x="791621" y="1790252"/>
                  </a:cubicBezTo>
                  <a:cubicBezTo>
                    <a:pt x="763407" y="1786483"/>
                    <a:pt x="734634" y="1794511"/>
                    <a:pt x="698301" y="1820903"/>
                  </a:cubicBezTo>
                  <a:cubicBezTo>
                    <a:pt x="675991" y="1838404"/>
                    <a:pt x="655100" y="1857699"/>
                    <a:pt x="635880" y="1878540"/>
                  </a:cubicBezTo>
                  <a:cubicBezTo>
                    <a:pt x="623266" y="1890965"/>
                    <a:pt x="610964" y="1903380"/>
                    <a:pt x="597646" y="1915266"/>
                  </a:cubicBezTo>
                  <a:cubicBezTo>
                    <a:pt x="577944" y="1932979"/>
                    <a:pt x="556956" y="1948728"/>
                    <a:pt x="535056" y="1962983"/>
                  </a:cubicBezTo>
                  <a:lnTo>
                    <a:pt x="477558" y="1995722"/>
                  </a:lnTo>
                  <a:lnTo>
                    <a:pt x="398341" y="1995722"/>
                  </a:lnTo>
                  <a:lnTo>
                    <a:pt x="451569" y="1972894"/>
                  </a:lnTo>
                  <a:cubicBezTo>
                    <a:pt x="496653" y="1950337"/>
                    <a:pt x="539345" y="1924035"/>
                    <a:pt x="576582" y="1890656"/>
                  </a:cubicBezTo>
                  <a:cubicBezTo>
                    <a:pt x="589243" y="1878529"/>
                    <a:pt x="600896" y="1866186"/>
                    <a:pt x="612964" y="1854152"/>
                  </a:cubicBezTo>
                  <a:cubicBezTo>
                    <a:pt x="633273" y="1832715"/>
                    <a:pt x="655269" y="1812863"/>
                    <a:pt x="678703" y="1794844"/>
                  </a:cubicBezTo>
                  <a:cubicBezTo>
                    <a:pt x="714352" y="1768845"/>
                    <a:pt x="745679" y="1758099"/>
                    <a:pt x="774197" y="1756815"/>
                  </a:cubicBezTo>
                  <a:close/>
                  <a:moveTo>
                    <a:pt x="763693" y="1643883"/>
                  </a:moveTo>
                  <a:cubicBezTo>
                    <a:pt x="814576" y="1640019"/>
                    <a:pt x="859967" y="1664934"/>
                    <a:pt x="913943" y="1698302"/>
                  </a:cubicBezTo>
                  <a:cubicBezTo>
                    <a:pt x="948189" y="1714861"/>
                    <a:pt x="986507" y="1721266"/>
                    <a:pt x="1024318" y="1716727"/>
                  </a:cubicBezTo>
                  <a:cubicBezTo>
                    <a:pt x="1078706" y="1714200"/>
                    <a:pt x="1139928" y="1714965"/>
                    <a:pt x="1181546" y="1765557"/>
                  </a:cubicBezTo>
                  <a:cubicBezTo>
                    <a:pt x="1192524" y="1780018"/>
                    <a:pt x="1201307" y="1795950"/>
                    <a:pt x="1207644" y="1812922"/>
                  </a:cubicBezTo>
                  <a:cubicBezTo>
                    <a:pt x="1213434" y="1831374"/>
                    <a:pt x="1224024" y="1847970"/>
                    <a:pt x="1238342" y="1861022"/>
                  </a:cubicBezTo>
                  <a:cubicBezTo>
                    <a:pt x="1259671" y="1873059"/>
                    <a:pt x="1284052" y="1878732"/>
                    <a:pt x="1308559" y="1877347"/>
                  </a:cubicBezTo>
                  <a:cubicBezTo>
                    <a:pt x="1329805" y="1877745"/>
                    <a:pt x="1350923" y="1880745"/>
                    <a:pt x="1371432" y="1886254"/>
                  </a:cubicBezTo>
                  <a:cubicBezTo>
                    <a:pt x="1398647" y="1893887"/>
                    <a:pt x="1423163" y="1908949"/>
                    <a:pt x="1442198" y="1929726"/>
                  </a:cubicBezTo>
                  <a:cubicBezTo>
                    <a:pt x="1451728" y="1940133"/>
                    <a:pt x="1459697" y="1951760"/>
                    <a:pt x="1465925" y="1964244"/>
                  </a:cubicBezTo>
                  <a:lnTo>
                    <a:pt x="1476468" y="1995722"/>
                  </a:lnTo>
                  <a:lnTo>
                    <a:pt x="1433595" y="1995722"/>
                  </a:lnTo>
                  <a:lnTo>
                    <a:pt x="1412433" y="1954899"/>
                  </a:lnTo>
                  <a:cubicBezTo>
                    <a:pt x="1397542" y="1939067"/>
                    <a:pt x="1378519" y="1927645"/>
                    <a:pt x="1357471" y="1921886"/>
                  </a:cubicBezTo>
                  <a:cubicBezTo>
                    <a:pt x="1339720" y="1917418"/>
                    <a:pt x="1321496" y="1915033"/>
                    <a:pt x="1303194" y="1914819"/>
                  </a:cubicBezTo>
                  <a:cubicBezTo>
                    <a:pt x="1271782" y="1916398"/>
                    <a:pt x="1240655" y="1908256"/>
                    <a:pt x="1214088" y="1891508"/>
                  </a:cubicBezTo>
                  <a:cubicBezTo>
                    <a:pt x="1195466" y="1874811"/>
                    <a:pt x="1181702" y="1853368"/>
                    <a:pt x="1174298" y="1829528"/>
                  </a:cubicBezTo>
                  <a:cubicBezTo>
                    <a:pt x="1169067" y="1815498"/>
                    <a:pt x="1161918" y="1802264"/>
                    <a:pt x="1153044" y="1790192"/>
                  </a:cubicBezTo>
                  <a:cubicBezTo>
                    <a:pt x="1122023" y="1752419"/>
                    <a:pt x="1073818" y="1752905"/>
                    <a:pt x="1022765" y="1753753"/>
                  </a:cubicBezTo>
                  <a:cubicBezTo>
                    <a:pt x="978439" y="1758897"/>
                    <a:pt x="933601" y="1750964"/>
                    <a:pt x="893821" y="1730875"/>
                  </a:cubicBezTo>
                  <a:cubicBezTo>
                    <a:pt x="854383" y="1705811"/>
                    <a:pt x="822471" y="1687015"/>
                    <a:pt x="789821" y="1682191"/>
                  </a:cubicBezTo>
                  <a:cubicBezTo>
                    <a:pt x="757171" y="1677367"/>
                    <a:pt x="723785" y="1686516"/>
                    <a:pt x="681399" y="1717346"/>
                  </a:cubicBezTo>
                  <a:cubicBezTo>
                    <a:pt x="656298" y="1736772"/>
                    <a:pt x="632796" y="1758185"/>
                    <a:pt x="611123" y="1781388"/>
                  </a:cubicBezTo>
                  <a:cubicBezTo>
                    <a:pt x="596170" y="1796030"/>
                    <a:pt x="582847" y="1810463"/>
                    <a:pt x="567433" y="1823908"/>
                  </a:cubicBezTo>
                  <a:cubicBezTo>
                    <a:pt x="477079" y="1905463"/>
                    <a:pt x="361893" y="1949745"/>
                    <a:pt x="250711" y="1992856"/>
                  </a:cubicBezTo>
                  <a:lnTo>
                    <a:pt x="243388" y="1995722"/>
                  </a:lnTo>
                  <a:lnTo>
                    <a:pt x="147441" y="1995722"/>
                  </a:lnTo>
                  <a:lnTo>
                    <a:pt x="184974" y="1978867"/>
                  </a:lnTo>
                  <a:cubicBezTo>
                    <a:pt x="203044" y="1971554"/>
                    <a:pt x="221494" y="1964473"/>
                    <a:pt x="240241" y="1957347"/>
                  </a:cubicBezTo>
                  <a:cubicBezTo>
                    <a:pt x="348292" y="1915230"/>
                    <a:pt x="459520" y="1872415"/>
                    <a:pt x="546469" y="1794798"/>
                  </a:cubicBezTo>
                  <a:cubicBezTo>
                    <a:pt x="559706" y="1781950"/>
                    <a:pt x="574714" y="1767919"/>
                    <a:pt x="588396" y="1753775"/>
                  </a:cubicBezTo>
                  <a:cubicBezTo>
                    <a:pt x="611419" y="1729266"/>
                    <a:pt x="636396" y="1706717"/>
                    <a:pt x="663133" y="1686306"/>
                  </a:cubicBezTo>
                  <a:cubicBezTo>
                    <a:pt x="700656" y="1658879"/>
                    <a:pt x="733163" y="1646201"/>
                    <a:pt x="763693" y="1643883"/>
                  </a:cubicBezTo>
                  <a:close/>
                  <a:moveTo>
                    <a:pt x="767896" y="1535762"/>
                  </a:moveTo>
                  <a:cubicBezTo>
                    <a:pt x="827275" y="1533698"/>
                    <a:pt x="876977" y="1565838"/>
                    <a:pt x="928375" y="1599518"/>
                  </a:cubicBezTo>
                  <a:cubicBezTo>
                    <a:pt x="966358" y="1618710"/>
                    <a:pt x="1009106" y="1626566"/>
                    <a:pt x="1051490" y="1622138"/>
                  </a:cubicBezTo>
                  <a:cubicBezTo>
                    <a:pt x="1115147" y="1621685"/>
                    <a:pt x="1180536" y="1619704"/>
                    <a:pt x="1226639" y="1678037"/>
                  </a:cubicBezTo>
                  <a:cubicBezTo>
                    <a:pt x="1238757" y="1694744"/>
                    <a:pt x="1248487" y="1713055"/>
                    <a:pt x="1255533" y="1732425"/>
                  </a:cubicBezTo>
                  <a:cubicBezTo>
                    <a:pt x="1261929" y="1753778"/>
                    <a:pt x="1273845" y="1773076"/>
                    <a:pt x="1290092" y="1788373"/>
                  </a:cubicBezTo>
                  <a:cubicBezTo>
                    <a:pt x="1314322" y="1802522"/>
                    <a:pt x="1342247" y="1809236"/>
                    <a:pt x="1370316" y="1807613"/>
                  </a:cubicBezTo>
                  <a:cubicBezTo>
                    <a:pt x="1394159" y="1807809"/>
                    <a:pt x="1417858" y="1811251"/>
                    <a:pt x="1440753" y="1817839"/>
                  </a:cubicBezTo>
                  <a:cubicBezTo>
                    <a:pt x="1471003" y="1826521"/>
                    <a:pt x="1498197" y="1843525"/>
                    <a:pt x="1519205" y="1866843"/>
                  </a:cubicBezTo>
                  <a:cubicBezTo>
                    <a:pt x="1540230" y="1890199"/>
                    <a:pt x="1554232" y="1918939"/>
                    <a:pt x="1559619" y="1949802"/>
                  </a:cubicBezTo>
                  <a:lnTo>
                    <a:pt x="1559652" y="1995722"/>
                  </a:lnTo>
                  <a:lnTo>
                    <a:pt x="1528074" y="1995722"/>
                  </a:lnTo>
                  <a:lnTo>
                    <a:pt x="1528409" y="1952377"/>
                  </a:lnTo>
                  <a:cubicBezTo>
                    <a:pt x="1523793" y="1927838"/>
                    <a:pt x="1512377" y="1905082"/>
                    <a:pt x="1495445" y="1886694"/>
                  </a:cubicBezTo>
                  <a:cubicBezTo>
                    <a:pt x="1478517" y="1868305"/>
                    <a:pt x="1456750" y="1855017"/>
                    <a:pt x="1432593" y="1848286"/>
                  </a:cubicBezTo>
                  <a:cubicBezTo>
                    <a:pt x="1412511" y="1843034"/>
                    <a:pt x="1391843" y="1840189"/>
                    <a:pt x="1371064" y="1839848"/>
                  </a:cubicBezTo>
                  <a:cubicBezTo>
                    <a:pt x="1335881" y="1841763"/>
                    <a:pt x="1300998" y="1832633"/>
                    <a:pt x="1271329" y="1813730"/>
                  </a:cubicBezTo>
                  <a:cubicBezTo>
                    <a:pt x="1250234" y="1794813"/>
                    <a:pt x="1234615" y="1770683"/>
                    <a:pt x="1226038" y="1743751"/>
                  </a:cubicBezTo>
                  <a:cubicBezTo>
                    <a:pt x="1220332" y="1727396"/>
                    <a:pt x="1212350" y="1711866"/>
                    <a:pt x="1202351" y="1697679"/>
                  </a:cubicBezTo>
                  <a:cubicBezTo>
                    <a:pt x="1166666" y="1653429"/>
                    <a:pt x="1112048" y="1654065"/>
                    <a:pt x="1054219" y="1654775"/>
                  </a:cubicBezTo>
                  <a:cubicBezTo>
                    <a:pt x="1004381" y="1660333"/>
                    <a:pt x="954044" y="1650944"/>
                    <a:pt x="909652" y="1627764"/>
                  </a:cubicBezTo>
                  <a:cubicBezTo>
                    <a:pt x="853706" y="1591444"/>
                    <a:pt x="811068" y="1566239"/>
                    <a:pt x="763384" y="1569649"/>
                  </a:cubicBezTo>
                  <a:cubicBezTo>
                    <a:pt x="734774" y="1571694"/>
                    <a:pt x="704347" y="1584040"/>
                    <a:pt x="668139" y="1610467"/>
                  </a:cubicBezTo>
                  <a:cubicBezTo>
                    <a:pt x="639975" y="1632901"/>
                    <a:pt x="613624" y="1657586"/>
                    <a:pt x="589374" y="1684162"/>
                  </a:cubicBezTo>
                  <a:cubicBezTo>
                    <a:pt x="573372" y="1700560"/>
                    <a:pt x="557351" y="1716923"/>
                    <a:pt x="540573" y="1732136"/>
                  </a:cubicBezTo>
                  <a:cubicBezTo>
                    <a:pt x="438547" y="1825996"/>
                    <a:pt x="307725" y="1874103"/>
                    <a:pt x="181346" y="1921699"/>
                  </a:cubicBezTo>
                  <a:lnTo>
                    <a:pt x="119834" y="1944653"/>
                  </a:lnTo>
                  <a:cubicBezTo>
                    <a:pt x="88945" y="1956737"/>
                    <a:pt x="57737" y="1970687"/>
                    <a:pt x="26778" y="1986328"/>
                  </a:cubicBezTo>
                  <a:lnTo>
                    <a:pt x="10179" y="1995722"/>
                  </a:lnTo>
                  <a:lnTo>
                    <a:pt x="0" y="1995722"/>
                  </a:lnTo>
                  <a:lnTo>
                    <a:pt x="0" y="1960014"/>
                  </a:lnTo>
                  <a:lnTo>
                    <a:pt x="27062" y="1945373"/>
                  </a:lnTo>
                  <a:cubicBezTo>
                    <a:pt x="55406" y="1931535"/>
                    <a:pt x="82539" y="1919712"/>
                    <a:pt x="107530" y="1909993"/>
                  </a:cubicBezTo>
                  <a:cubicBezTo>
                    <a:pt x="128454" y="1902269"/>
                    <a:pt x="148747" y="1894654"/>
                    <a:pt x="168995" y="1886743"/>
                  </a:cubicBezTo>
                  <a:cubicBezTo>
                    <a:pt x="292296" y="1840160"/>
                    <a:pt x="419925" y="1792122"/>
                    <a:pt x="517190" y="1704282"/>
                  </a:cubicBezTo>
                  <a:cubicBezTo>
                    <a:pt x="533718" y="1689412"/>
                    <a:pt x="549154" y="1673457"/>
                    <a:pt x="564878" y="1657731"/>
                  </a:cubicBezTo>
                  <a:cubicBezTo>
                    <a:pt x="590452" y="1630679"/>
                    <a:pt x="618266" y="1605817"/>
                    <a:pt x="648107" y="1583472"/>
                  </a:cubicBezTo>
                  <a:cubicBezTo>
                    <a:pt x="693159" y="1550551"/>
                    <a:pt x="732269" y="1537000"/>
                    <a:pt x="767896" y="1535762"/>
                  </a:cubicBezTo>
                  <a:close/>
                  <a:moveTo>
                    <a:pt x="763386" y="1426518"/>
                  </a:moveTo>
                  <a:cubicBezTo>
                    <a:pt x="828883" y="1424826"/>
                    <a:pt x="883183" y="1461257"/>
                    <a:pt x="939899" y="1498896"/>
                  </a:cubicBezTo>
                  <a:cubicBezTo>
                    <a:pt x="978446" y="1524553"/>
                    <a:pt x="1028270" y="1524182"/>
                    <a:pt x="1080666" y="1523803"/>
                  </a:cubicBezTo>
                  <a:cubicBezTo>
                    <a:pt x="1151081" y="1523450"/>
                    <a:pt x="1223760" y="1523141"/>
                    <a:pt x="1273788" y="1587112"/>
                  </a:cubicBezTo>
                  <a:cubicBezTo>
                    <a:pt x="1287073" y="1605550"/>
                    <a:pt x="1297585" y="1625817"/>
                    <a:pt x="1304996" y="1647291"/>
                  </a:cubicBezTo>
                  <a:cubicBezTo>
                    <a:pt x="1312496" y="1671586"/>
                    <a:pt x="1326294" y="1693513"/>
                    <a:pt x="1344989" y="1710859"/>
                  </a:cubicBezTo>
                  <a:cubicBezTo>
                    <a:pt x="1372188" y="1726724"/>
                    <a:pt x="1403609" y="1734047"/>
                    <a:pt x="1435086" y="1731803"/>
                  </a:cubicBezTo>
                  <a:cubicBezTo>
                    <a:pt x="1461372" y="1732231"/>
                    <a:pt x="1487483" y="1736103"/>
                    <a:pt x="1512761" y="1743359"/>
                  </a:cubicBezTo>
                  <a:cubicBezTo>
                    <a:pt x="1546228" y="1753418"/>
                    <a:pt x="1576203" y="1772589"/>
                    <a:pt x="1599309" y="1798708"/>
                  </a:cubicBezTo>
                  <a:cubicBezTo>
                    <a:pt x="1622421" y="1824825"/>
                    <a:pt x="1637735" y="1856821"/>
                    <a:pt x="1643557" y="1891163"/>
                  </a:cubicBezTo>
                  <a:cubicBezTo>
                    <a:pt x="1644950" y="1909649"/>
                    <a:pt x="1644639" y="1928196"/>
                    <a:pt x="1642662" y="1946651"/>
                  </a:cubicBezTo>
                  <a:cubicBezTo>
                    <a:pt x="1641227" y="1960539"/>
                    <a:pt x="1640685" y="1974499"/>
                    <a:pt x="1641042" y="1988457"/>
                  </a:cubicBezTo>
                  <a:lnTo>
                    <a:pt x="1643069" y="1995722"/>
                  </a:lnTo>
                  <a:lnTo>
                    <a:pt x="1607052" y="1995722"/>
                  </a:lnTo>
                  <a:lnTo>
                    <a:pt x="1606226" y="1990505"/>
                  </a:lnTo>
                  <a:cubicBezTo>
                    <a:pt x="1605656" y="1975174"/>
                    <a:pt x="1606131" y="1959822"/>
                    <a:pt x="1607642" y="1944536"/>
                  </a:cubicBezTo>
                  <a:cubicBezTo>
                    <a:pt x="1609574" y="1928147"/>
                    <a:pt x="1609798" y="1911595"/>
                    <a:pt x="1608338" y="1895184"/>
                  </a:cubicBezTo>
                  <a:cubicBezTo>
                    <a:pt x="1603419" y="1867786"/>
                    <a:pt x="1590963" y="1842330"/>
                    <a:pt x="1572323" y="1821597"/>
                  </a:cubicBezTo>
                  <a:cubicBezTo>
                    <a:pt x="1553705" y="1800899"/>
                    <a:pt x="1529650" y="1785760"/>
                    <a:pt x="1502839" y="1777849"/>
                  </a:cubicBezTo>
                  <a:cubicBezTo>
                    <a:pt x="1480462" y="1771614"/>
                    <a:pt x="1457334" y="1768316"/>
                    <a:pt x="1434072" y="1768079"/>
                  </a:cubicBezTo>
                  <a:cubicBezTo>
                    <a:pt x="1395280" y="1769936"/>
                    <a:pt x="1356888" y="1759657"/>
                    <a:pt x="1324285" y="1738703"/>
                  </a:cubicBezTo>
                  <a:cubicBezTo>
                    <a:pt x="1301144" y="1717553"/>
                    <a:pt x="1284151" y="1690559"/>
                    <a:pt x="1275098" y="1660574"/>
                  </a:cubicBezTo>
                  <a:cubicBezTo>
                    <a:pt x="1268849" y="1641926"/>
                    <a:pt x="1259964" y="1624270"/>
                    <a:pt x="1248699" y="1608123"/>
                  </a:cubicBezTo>
                  <a:cubicBezTo>
                    <a:pt x="1208027" y="1557411"/>
                    <a:pt x="1146007" y="1558015"/>
                    <a:pt x="1081696" y="1558271"/>
                  </a:cubicBezTo>
                  <a:cubicBezTo>
                    <a:pt x="1026401" y="1558673"/>
                    <a:pt x="969161" y="1558976"/>
                    <a:pt x="921848" y="1527375"/>
                  </a:cubicBezTo>
                  <a:cubicBezTo>
                    <a:pt x="859224" y="1485853"/>
                    <a:pt x="811701" y="1457739"/>
                    <a:pt x="758362" y="1461387"/>
                  </a:cubicBezTo>
                  <a:cubicBezTo>
                    <a:pt x="726358" y="1463574"/>
                    <a:pt x="692262" y="1477197"/>
                    <a:pt x="651552" y="1506217"/>
                  </a:cubicBezTo>
                  <a:cubicBezTo>
                    <a:pt x="620379" y="1530497"/>
                    <a:pt x="591430" y="1557429"/>
                    <a:pt x="564923" y="1586685"/>
                  </a:cubicBezTo>
                  <a:cubicBezTo>
                    <a:pt x="547371" y="1603573"/>
                    <a:pt x="529161" y="1622766"/>
                    <a:pt x="510380" y="1640133"/>
                  </a:cubicBezTo>
                  <a:cubicBezTo>
                    <a:pt x="396569" y="1742806"/>
                    <a:pt x="250391" y="1797017"/>
                    <a:pt x="108890" y="1849653"/>
                  </a:cubicBezTo>
                  <a:cubicBezTo>
                    <a:pt x="87012" y="1857774"/>
                    <a:pt x="65190" y="1865913"/>
                    <a:pt x="43375" y="1874367"/>
                  </a:cubicBezTo>
                  <a:lnTo>
                    <a:pt x="0" y="1893399"/>
                  </a:lnTo>
                  <a:lnTo>
                    <a:pt x="0" y="1855090"/>
                  </a:lnTo>
                  <a:lnTo>
                    <a:pt x="29176" y="1842492"/>
                  </a:lnTo>
                  <a:cubicBezTo>
                    <a:pt x="50953" y="1834056"/>
                    <a:pt x="73127" y="1825889"/>
                    <a:pt x="95284" y="1817684"/>
                  </a:cubicBezTo>
                  <a:cubicBezTo>
                    <a:pt x="233410" y="1766110"/>
                    <a:pt x="376495" y="1712967"/>
                    <a:pt x="485353" y="1614720"/>
                  </a:cubicBezTo>
                  <a:cubicBezTo>
                    <a:pt x="503717" y="1599000"/>
                    <a:pt x="521341" y="1580215"/>
                    <a:pt x="538171" y="1562751"/>
                  </a:cubicBezTo>
                  <a:cubicBezTo>
                    <a:pt x="566491" y="1532203"/>
                    <a:pt x="597339" y="1504075"/>
                    <a:pt x="630466" y="1478709"/>
                  </a:cubicBezTo>
                  <a:cubicBezTo>
                    <a:pt x="680763" y="1442272"/>
                    <a:pt x="724089" y="1427533"/>
                    <a:pt x="763386" y="1426518"/>
                  </a:cubicBezTo>
                  <a:close/>
                  <a:moveTo>
                    <a:pt x="761486" y="1315598"/>
                  </a:moveTo>
                  <a:cubicBezTo>
                    <a:pt x="833257" y="1314211"/>
                    <a:pt x="893349" y="1354802"/>
                    <a:pt x="955616" y="1396746"/>
                  </a:cubicBezTo>
                  <a:cubicBezTo>
                    <a:pt x="998754" y="1425688"/>
                    <a:pt x="1053457" y="1425695"/>
                    <a:pt x="1111664" y="1425536"/>
                  </a:cubicBezTo>
                  <a:cubicBezTo>
                    <a:pt x="1188512" y="1425070"/>
                    <a:pt x="1268273" y="1424849"/>
                    <a:pt x="1322668" y="1495614"/>
                  </a:cubicBezTo>
                  <a:cubicBezTo>
                    <a:pt x="1337143" y="1516138"/>
                    <a:pt x="1348487" y="1538700"/>
                    <a:pt x="1356313" y="1562527"/>
                  </a:cubicBezTo>
                  <a:cubicBezTo>
                    <a:pt x="1363978" y="1590700"/>
                    <a:pt x="1379116" y="1616234"/>
                    <a:pt x="1400171" y="1636531"/>
                  </a:cubicBezTo>
                  <a:cubicBezTo>
                    <a:pt x="1430070" y="1654647"/>
                    <a:pt x="1464788" y="1663445"/>
                    <a:pt x="1499788" y="1661706"/>
                  </a:cubicBezTo>
                  <a:cubicBezTo>
                    <a:pt x="1528624" y="1662136"/>
                    <a:pt x="1557280" y="1666376"/>
                    <a:pt x="1584994" y="1674278"/>
                  </a:cubicBezTo>
                  <a:cubicBezTo>
                    <a:pt x="1621797" y="1685111"/>
                    <a:pt x="1654701" y="1706152"/>
                    <a:pt x="1679860" y="1735004"/>
                  </a:cubicBezTo>
                  <a:cubicBezTo>
                    <a:pt x="1705003" y="1763816"/>
                    <a:pt x="1721353" y="1799241"/>
                    <a:pt x="1726947" y="1837005"/>
                  </a:cubicBezTo>
                  <a:cubicBezTo>
                    <a:pt x="1728187" y="1857380"/>
                    <a:pt x="1727573" y="1877795"/>
                    <a:pt x="1725128" y="1898056"/>
                  </a:cubicBezTo>
                  <a:cubicBezTo>
                    <a:pt x="1723565" y="1913457"/>
                    <a:pt x="1722897" y="1928943"/>
                    <a:pt x="1723113" y="1944415"/>
                  </a:cubicBezTo>
                  <a:cubicBezTo>
                    <a:pt x="1723804" y="1960497"/>
                    <a:pt x="1726188" y="1975740"/>
                    <a:pt x="1730065" y="1990257"/>
                  </a:cubicBezTo>
                  <a:lnTo>
                    <a:pt x="1732161" y="1995722"/>
                  </a:lnTo>
                  <a:lnTo>
                    <a:pt x="1699527" y="1995722"/>
                  </a:lnTo>
                  <a:lnTo>
                    <a:pt x="1692175" y="1946625"/>
                  </a:lnTo>
                  <a:cubicBezTo>
                    <a:pt x="1692032" y="1929769"/>
                    <a:pt x="1692747" y="1912897"/>
                    <a:pt x="1694317" y="1896085"/>
                  </a:cubicBezTo>
                  <a:cubicBezTo>
                    <a:pt x="1696689" y="1877765"/>
                    <a:pt x="1697213" y="1859256"/>
                    <a:pt x="1695884" y="1840831"/>
                  </a:cubicBezTo>
                  <a:lnTo>
                    <a:pt x="1695535" y="1837993"/>
                  </a:lnTo>
                  <a:cubicBezTo>
                    <a:pt x="1689940" y="1807363"/>
                    <a:pt x="1675876" y="1778925"/>
                    <a:pt x="1654896" y="1755820"/>
                  </a:cubicBezTo>
                  <a:cubicBezTo>
                    <a:pt x="1633917" y="1732716"/>
                    <a:pt x="1606884" y="1715910"/>
                    <a:pt x="1576820" y="1707278"/>
                  </a:cubicBezTo>
                  <a:cubicBezTo>
                    <a:pt x="1552090" y="1700222"/>
                    <a:pt x="1526540" y="1696499"/>
                    <a:pt x="1500818" y="1696173"/>
                  </a:cubicBezTo>
                  <a:cubicBezTo>
                    <a:pt x="1458383" y="1698170"/>
                    <a:pt x="1416433" y="1686765"/>
                    <a:pt x="1380973" y="1663543"/>
                  </a:cubicBezTo>
                  <a:cubicBezTo>
                    <a:pt x="1355549" y="1640268"/>
                    <a:pt x="1337163" y="1610373"/>
                    <a:pt x="1327876" y="1577226"/>
                  </a:cubicBezTo>
                  <a:cubicBezTo>
                    <a:pt x="1320878" y="1556515"/>
                    <a:pt x="1311092" y="1536822"/>
                    <a:pt x="1298795" y="1518699"/>
                  </a:cubicBezTo>
                  <a:cubicBezTo>
                    <a:pt x="1254428" y="1461426"/>
                    <a:pt x="1186550" y="1461467"/>
                    <a:pt x="1114821" y="1461656"/>
                  </a:cubicBezTo>
                  <a:cubicBezTo>
                    <a:pt x="1054032" y="1461782"/>
                    <a:pt x="991341" y="1462152"/>
                    <a:pt x="939747" y="1427215"/>
                  </a:cubicBezTo>
                  <a:cubicBezTo>
                    <a:pt x="870432" y="1380323"/>
                    <a:pt x="817601" y="1347906"/>
                    <a:pt x="758393" y="1351619"/>
                  </a:cubicBezTo>
                  <a:cubicBezTo>
                    <a:pt x="722867" y="1353848"/>
                    <a:pt x="685046" y="1369085"/>
                    <a:pt x="639991" y="1402007"/>
                  </a:cubicBezTo>
                  <a:cubicBezTo>
                    <a:pt x="605408" y="1428864"/>
                    <a:pt x="573092" y="1458534"/>
                    <a:pt x="543448" y="1490741"/>
                  </a:cubicBezTo>
                  <a:cubicBezTo>
                    <a:pt x="524301" y="1510366"/>
                    <a:pt x="504580" y="1530712"/>
                    <a:pt x="483776" y="1549605"/>
                  </a:cubicBezTo>
                  <a:cubicBezTo>
                    <a:pt x="358381" y="1663000"/>
                    <a:pt x="196469" y="1722306"/>
                    <a:pt x="40375" y="1779647"/>
                  </a:cubicBezTo>
                  <a:lnTo>
                    <a:pt x="0" y="1794487"/>
                  </a:lnTo>
                  <a:lnTo>
                    <a:pt x="0" y="1754925"/>
                  </a:lnTo>
                  <a:lnTo>
                    <a:pt x="26180" y="1745226"/>
                  </a:lnTo>
                  <a:cubicBezTo>
                    <a:pt x="179521" y="1689203"/>
                    <a:pt x="338061" y="1630956"/>
                    <a:pt x="458503" y="1521989"/>
                  </a:cubicBezTo>
                  <a:cubicBezTo>
                    <a:pt x="477526" y="1503965"/>
                    <a:pt x="496906" y="1483959"/>
                    <a:pt x="515802" y="1464676"/>
                  </a:cubicBezTo>
                  <a:cubicBezTo>
                    <a:pt x="546869" y="1431221"/>
                    <a:pt x="580607" y="1400301"/>
                    <a:pt x="616693" y="1372204"/>
                  </a:cubicBezTo>
                  <a:cubicBezTo>
                    <a:pt x="671156" y="1332374"/>
                    <a:pt x="718423" y="1316430"/>
                    <a:pt x="761486" y="1315598"/>
                  </a:cubicBezTo>
                  <a:close/>
                  <a:moveTo>
                    <a:pt x="757763" y="1204158"/>
                  </a:moveTo>
                  <a:cubicBezTo>
                    <a:pt x="835720" y="1202988"/>
                    <a:pt x="901143" y="1247680"/>
                    <a:pt x="968770" y="1293961"/>
                  </a:cubicBezTo>
                  <a:cubicBezTo>
                    <a:pt x="1016215" y="1326545"/>
                    <a:pt x="1075731" y="1326553"/>
                    <a:pt x="1140061" y="1326336"/>
                  </a:cubicBezTo>
                  <a:cubicBezTo>
                    <a:pt x="1223620" y="1325628"/>
                    <a:pt x="1310277" y="1326487"/>
                    <a:pt x="1369019" y="1403785"/>
                  </a:cubicBezTo>
                  <a:cubicBezTo>
                    <a:pt x="1384710" y="1426428"/>
                    <a:pt x="1396962" y="1451206"/>
                    <a:pt x="1405428" y="1477418"/>
                  </a:cubicBezTo>
                  <a:cubicBezTo>
                    <a:pt x="1413663" y="1507690"/>
                    <a:pt x="1429692" y="1535266"/>
                    <a:pt x="1451947" y="1557460"/>
                  </a:cubicBezTo>
                  <a:cubicBezTo>
                    <a:pt x="1485079" y="1577762"/>
                    <a:pt x="1523662" y="1587544"/>
                    <a:pt x="1562537" y="1585466"/>
                  </a:cubicBezTo>
                  <a:cubicBezTo>
                    <a:pt x="1593880" y="1585963"/>
                    <a:pt x="1625003" y="1590744"/>
                    <a:pt x="1655014" y="1599674"/>
                  </a:cubicBezTo>
                  <a:cubicBezTo>
                    <a:pt x="1694252" y="1611470"/>
                    <a:pt x="1729353" y="1633904"/>
                    <a:pt x="1756380" y="1664527"/>
                  </a:cubicBezTo>
                  <a:cubicBezTo>
                    <a:pt x="1783407" y="1695149"/>
                    <a:pt x="1801261" y="1732696"/>
                    <a:pt x="1807940" y="1772957"/>
                  </a:cubicBezTo>
                  <a:lnTo>
                    <a:pt x="1808584" y="1778294"/>
                  </a:lnTo>
                  <a:cubicBezTo>
                    <a:pt x="1810076" y="1800689"/>
                    <a:pt x="1809394" y="1823179"/>
                    <a:pt x="1806549" y="1845443"/>
                  </a:cubicBezTo>
                  <a:cubicBezTo>
                    <a:pt x="1804557" y="1862451"/>
                    <a:pt x="1803752" y="1879545"/>
                    <a:pt x="1804165" y="1896653"/>
                  </a:cubicBezTo>
                  <a:cubicBezTo>
                    <a:pt x="1805580" y="1932334"/>
                    <a:pt x="1814472" y="1964232"/>
                    <a:pt x="1829087" y="1993365"/>
                  </a:cubicBezTo>
                  <a:lnTo>
                    <a:pt x="1830831" y="1995722"/>
                  </a:lnTo>
                  <a:lnTo>
                    <a:pt x="1793862" y="1995722"/>
                  </a:lnTo>
                  <a:lnTo>
                    <a:pt x="1778826" y="1954933"/>
                  </a:lnTo>
                  <a:cubicBezTo>
                    <a:pt x="1774272" y="1936996"/>
                    <a:pt x="1771538" y="1918125"/>
                    <a:pt x="1770896" y="1898197"/>
                  </a:cubicBezTo>
                  <a:cubicBezTo>
                    <a:pt x="1770611" y="1879561"/>
                    <a:pt x="1771548" y="1860951"/>
                    <a:pt x="1773692" y="1842466"/>
                  </a:cubicBezTo>
                  <a:cubicBezTo>
                    <a:pt x="1776127" y="1822298"/>
                    <a:pt x="1776747" y="1801972"/>
                    <a:pt x="1775544" y="1781716"/>
                  </a:cubicBezTo>
                  <a:lnTo>
                    <a:pt x="1775014" y="1777327"/>
                  </a:lnTo>
                  <a:cubicBezTo>
                    <a:pt x="1768931" y="1743651"/>
                    <a:pt x="1753543" y="1712326"/>
                    <a:pt x="1730574" y="1686870"/>
                  </a:cubicBezTo>
                  <a:cubicBezTo>
                    <a:pt x="1707621" y="1661452"/>
                    <a:pt x="1677993" y="1642892"/>
                    <a:pt x="1644994" y="1633254"/>
                  </a:cubicBezTo>
                  <a:cubicBezTo>
                    <a:pt x="1617938" y="1625502"/>
                    <a:pt x="1589948" y="1621409"/>
                    <a:pt x="1561767" y="1621085"/>
                  </a:cubicBezTo>
                  <a:cubicBezTo>
                    <a:pt x="1515642" y="1623063"/>
                    <a:pt x="1470094" y="1610549"/>
                    <a:pt x="1431572" y="1585288"/>
                  </a:cubicBezTo>
                  <a:cubicBezTo>
                    <a:pt x="1404088" y="1559603"/>
                    <a:pt x="1384166" y="1526968"/>
                    <a:pt x="1373945" y="1490889"/>
                  </a:cubicBezTo>
                  <a:cubicBezTo>
                    <a:pt x="1366543" y="1467821"/>
                    <a:pt x="1355837" y="1445963"/>
                    <a:pt x="1342151" y="1425982"/>
                  </a:cubicBezTo>
                  <a:cubicBezTo>
                    <a:pt x="1294713" y="1362041"/>
                    <a:pt x="1220054" y="1361948"/>
                    <a:pt x="1141241" y="1362051"/>
                  </a:cubicBezTo>
                  <a:cubicBezTo>
                    <a:pt x="1075257" y="1361853"/>
                    <a:pt x="1006739" y="1361965"/>
                    <a:pt x="950834" y="1323387"/>
                  </a:cubicBezTo>
                  <a:cubicBezTo>
                    <a:pt x="874870" y="1271505"/>
                    <a:pt x="817063" y="1235400"/>
                    <a:pt x="752179" y="1239203"/>
                  </a:cubicBezTo>
                  <a:cubicBezTo>
                    <a:pt x="713249" y="1241485"/>
                    <a:pt x="671771" y="1258134"/>
                    <a:pt x="622296" y="1294361"/>
                  </a:cubicBezTo>
                  <a:cubicBezTo>
                    <a:pt x="584572" y="1323671"/>
                    <a:pt x="549365" y="1356041"/>
                    <a:pt x="517083" y="1391195"/>
                  </a:cubicBezTo>
                  <a:cubicBezTo>
                    <a:pt x="495942" y="1412697"/>
                    <a:pt x="474521" y="1434875"/>
                    <a:pt x="451650" y="1455587"/>
                  </a:cubicBezTo>
                  <a:cubicBezTo>
                    <a:pt x="349128" y="1549870"/>
                    <a:pt x="223672" y="1609493"/>
                    <a:pt x="95116" y="1659597"/>
                  </a:cubicBezTo>
                  <a:lnTo>
                    <a:pt x="0" y="1694927"/>
                  </a:lnTo>
                  <a:lnTo>
                    <a:pt x="0" y="1655102"/>
                  </a:lnTo>
                  <a:lnTo>
                    <a:pt x="79425" y="1625591"/>
                  </a:lnTo>
                  <a:cubicBezTo>
                    <a:pt x="205507" y="1576521"/>
                    <a:pt x="328155" y="1518674"/>
                    <a:pt x="427153" y="1429156"/>
                  </a:cubicBezTo>
                  <a:cubicBezTo>
                    <a:pt x="449172" y="1409156"/>
                    <a:pt x="470618" y="1387331"/>
                    <a:pt x="490862" y="1366243"/>
                  </a:cubicBezTo>
                  <a:cubicBezTo>
                    <a:pt x="524535" y="1329583"/>
                    <a:pt x="561288" y="1295815"/>
                    <a:pt x="600719" y="1265353"/>
                  </a:cubicBezTo>
                  <a:cubicBezTo>
                    <a:pt x="659702" y="1222070"/>
                    <a:pt x="710988" y="1204858"/>
                    <a:pt x="757763" y="1204158"/>
                  </a:cubicBezTo>
                  <a:close/>
                  <a:moveTo>
                    <a:pt x="756930" y="1095837"/>
                  </a:moveTo>
                  <a:cubicBezTo>
                    <a:pt x="840119" y="1094224"/>
                    <a:pt x="909857" y="1142532"/>
                    <a:pt x="985916" y="1195195"/>
                  </a:cubicBezTo>
                  <a:cubicBezTo>
                    <a:pt x="1037624" y="1231078"/>
                    <a:pt x="1102936" y="1231041"/>
                    <a:pt x="1172159" y="1231467"/>
                  </a:cubicBezTo>
                  <a:cubicBezTo>
                    <a:pt x="1262907" y="1231524"/>
                    <a:pt x="1356240" y="1231841"/>
                    <a:pt x="1419317" y="1315631"/>
                  </a:cubicBezTo>
                  <a:cubicBezTo>
                    <a:pt x="1436150" y="1340380"/>
                    <a:pt x="1449254" y="1367491"/>
                    <a:pt x="1458177" y="1396036"/>
                  </a:cubicBezTo>
                  <a:cubicBezTo>
                    <a:pt x="1467102" y="1429216"/>
                    <a:pt x="1484572" y="1459487"/>
                    <a:pt x="1508869" y="1483874"/>
                  </a:cubicBezTo>
                  <a:cubicBezTo>
                    <a:pt x="1544867" y="1506440"/>
                    <a:pt x="1587005" y="1517348"/>
                    <a:pt x="1629513" y="1515134"/>
                  </a:cubicBezTo>
                  <a:cubicBezTo>
                    <a:pt x="1662863" y="1515841"/>
                    <a:pt x="1695984" y="1521060"/>
                    <a:pt x="1727933" y="1530548"/>
                  </a:cubicBezTo>
                  <a:cubicBezTo>
                    <a:pt x="1771022" y="1543653"/>
                    <a:pt x="1809439" y="1568735"/>
                    <a:pt x="1838655" y="1602843"/>
                  </a:cubicBezTo>
                  <a:cubicBezTo>
                    <a:pt x="1867889" y="1636988"/>
                    <a:pt x="1886686" y="1678688"/>
                    <a:pt x="1892876" y="1723129"/>
                  </a:cubicBezTo>
                  <a:cubicBezTo>
                    <a:pt x="1894201" y="1747463"/>
                    <a:pt x="1893334" y="1771903"/>
                    <a:pt x="1890277" y="1796129"/>
                  </a:cubicBezTo>
                  <a:cubicBezTo>
                    <a:pt x="1887949" y="1814746"/>
                    <a:pt x="1886821" y="1833490"/>
                    <a:pt x="1886876" y="1852231"/>
                  </a:cubicBezTo>
                  <a:cubicBezTo>
                    <a:pt x="1888152" y="1891370"/>
                    <a:pt x="1897996" y="1926592"/>
                    <a:pt x="1914199" y="1958825"/>
                  </a:cubicBezTo>
                  <a:lnTo>
                    <a:pt x="1937185" y="1995722"/>
                  </a:lnTo>
                  <a:lnTo>
                    <a:pt x="1897680" y="1995722"/>
                  </a:lnTo>
                  <a:lnTo>
                    <a:pt x="1882621" y="1970735"/>
                  </a:lnTo>
                  <a:cubicBezTo>
                    <a:pt x="1865549" y="1935473"/>
                    <a:pt x="1855181" y="1896635"/>
                    <a:pt x="1853846" y="1853104"/>
                  </a:cubicBezTo>
                  <a:cubicBezTo>
                    <a:pt x="1853694" y="1832953"/>
                    <a:pt x="1854765" y="1812827"/>
                    <a:pt x="1857044" y="1792824"/>
                  </a:cubicBezTo>
                  <a:cubicBezTo>
                    <a:pt x="1859986" y="1770652"/>
                    <a:pt x="1860797" y="1748282"/>
                    <a:pt x="1859440" y="1725962"/>
                  </a:cubicBezTo>
                  <a:lnTo>
                    <a:pt x="1858773" y="1720590"/>
                  </a:lnTo>
                  <a:cubicBezTo>
                    <a:pt x="1852260" y="1683751"/>
                    <a:pt x="1835544" y="1649450"/>
                    <a:pt x="1810513" y="1621540"/>
                  </a:cubicBezTo>
                  <a:cubicBezTo>
                    <a:pt x="1785481" y="1593631"/>
                    <a:pt x="1753133" y="1573239"/>
                    <a:pt x="1717074" y="1562609"/>
                  </a:cubicBezTo>
                  <a:cubicBezTo>
                    <a:pt x="1687631" y="1554234"/>
                    <a:pt x="1657231" y="1549709"/>
                    <a:pt x="1626614" y="1549104"/>
                  </a:cubicBezTo>
                  <a:cubicBezTo>
                    <a:pt x="1576994" y="1545926"/>
                    <a:pt x="1526115" y="1542923"/>
                    <a:pt x="1486394" y="1510356"/>
                  </a:cubicBezTo>
                  <a:cubicBezTo>
                    <a:pt x="1456966" y="1482345"/>
                    <a:pt x="1435801" y="1446875"/>
                    <a:pt x="1425182" y="1407753"/>
                  </a:cubicBezTo>
                  <a:cubicBezTo>
                    <a:pt x="1417260" y="1382381"/>
                    <a:pt x="1405737" y="1358266"/>
                    <a:pt x="1390954" y="1336112"/>
                  </a:cubicBezTo>
                  <a:cubicBezTo>
                    <a:pt x="1338417" y="1267349"/>
                    <a:pt x="1257344" y="1267406"/>
                    <a:pt x="1171407" y="1267122"/>
                  </a:cubicBezTo>
                  <a:cubicBezTo>
                    <a:pt x="1099630" y="1266969"/>
                    <a:pt x="1025920" y="1266756"/>
                    <a:pt x="965755" y="1224877"/>
                  </a:cubicBezTo>
                  <a:cubicBezTo>
                    <a:pt x="882813" y="1166879"/>
                    <a:pt x="819746" y="1127430"/>
                    <a:pt x="749086" y="1131642"/>
                  </a:cubicBezTo>
                  <a:cubicBezTo>
                    <a:pt x="706689" y="1134169"/>
                    <a:pt x="661558" y="1152413"/>
                    <a:pt x="607762" y="1191799"/>
                  </a:cubicBezTo>
                  <a:cubicBezTo>
                    <a:pt x="566197" y="1223476"/>
                    <a:pt x="527456" y="1258663"/>
                    <a:pt x="492014" y="1297005"/>
                  </a:cubicBezTo>
                  <a:cubicBezTo>
                    <a:pt x="469166" y="1320615"/>
                    <a:pt x="445733" y="1344632"/>
                    <a:pt x="421155" y="1366861"/>
                  </a:cubicBezTo>
                  <a:cubicBezTo>
                    <a:pt x="308898" y="1468543"/>
                    <a:pt x="171625" y="1533002"/>
                    <a:pt x="30827" y="1587256"/>
                  </a:cubicBezTo>
                  <a:lnTo>
                    <a:pt x="0" y="1598578"/>
                  </a:lnTo>
                  <a:lnTo>
                    <a:pt x="0" y="1562915"/>
                  </a:lnTo>
                  <a:lnTo>
                    <a:pt x="19621" y="1555728"/>
                  </a:lnTo>
                  <a:cubicBezTo>
                    <a:pt x="157940" y="1502569"/>
                    <a:pt x="292385" y="1439623"/>
                    <a:pt x="400963" y="1341483"/>
                  </a:cubicBezTo>
                  <a:cubicBezTo>
                    <a:pt x="425002" y="1319957"/>
                    <a:pt x="447805" y="1296051"/>
                    <a:pt x="470098" y="1273107"/>
                  </a:cubicBezTo>
                  <a:cubicBezTo>
                    <a:pt x="506368" y="1233019"/>
                    <a:pt x="545918" y="1196003"/>
                    <a:pt x="588394" y="1162495"/>
                  </a:cubicBezTo>
                  <a:cubicBezTo>
                    <a:pt x="652262" y="1115743"/>
                    <a:pt x="707017" y="1096804"/>
                    <a:pt x="756930" y="1095837"/>
                  </a:cubicBezTo>
                  <a:close/>
                  <a:moveTo>
                    <a:pt x="751844" y="987754"/>
                  </a:moveTo>
                  <a:cubicBezTo>
                    <a:pt x="841169" y="986247"/>
                    <a:pt x="915821" y="1038728"/>
                    <a:pt x="997483" y="1096098"/>
                  </a:cubicBezTo>
                  <a:cubicBezTo>
                    <a:pt x="1053354" y="1134373"/>
                    <a:pt x="1123890" y="1134964"/>
                    <a:pt x="1198904" y="1135347"/>
                  </a:cubicBezTo>
                  <a:cubicBezTo>
                    <a:pt x="1296087" y="1135519"/>
                    <a:pt x="1396573" y="1136297"/>
                    <a:pt x="1464017" y="1226883"/>
                  </a:cubicBezTo>
                  <a:cubicBezTo>
                    <a:pt x="1482514" y="1253499"/>
                    <a:pt x="1496945" y="1282676"/>
                    <a:pt x="1506850" y="1313494"/>
                  </a:cubicBezTo>
                  <a:cubicBezTo>
                    <a:pt x="1516085" y="1349710"/>
                    <a:pt x="1534925" y="1382756"/>
                    <a:pt x="1561417" y="1409218"/>
                  </a:cubicBezTo>
                  <a:cubicBezTo>
                    <a:pt x="1594815" y="1437440"/>
                    <a:pt x="1642449" y="1440217"/>
                    <a:pt x="1692069" y="1443394"/>
                  </a:cubicBezTo>
                  <a:cubicBezTo>
                    <a:pt x="1728408" y="1444125"/>
                    <a:pt x="1764485" y="1449704"/>
                    <a:pt x="1799316" y="1459950"/>
                  </a:cubicBezTo>
                  <a:cubicBezTo>
                    <a:pt x="1845655" y="1474096"/>
                    <a:pt x="1886929" y="1501218"/>
                    <a:pt x="1918208" y="1538053"/>
                  </a:cubicBezTo>
                  <a:cubicBezTo>
                    <a:pt x="1949489" y="1574887"/>
                    <a:pt x="1969469" y="1619902"/>
                    <a:pt x="1975777" y="1667742"/>
                  </a:cubicBezTo>
                  <a:cubicBezTo>
                    <a:pt x="1977054" y="1694053"/>
                    <a:pt x="1975998" y="1720442"/>
                    <a:pt x="1972617" y="1746591"/>
                  </a:cubicBezTo>
                  <a:cubicBezTo>
                    <a:pt x="1969998" y="1766705"/>
                    <a:pt x="1968731" y="1786967"/>
                    <a:pt x="1968813" y="1807241"/>
                  </a:cubicBezTo>
                  <a:cubicBezTo>
                    <a:pt x="1970135" y="1870940"/>
                    <a:pt x="1992763" y="1925039"/>
                    <a:pt x="2028373" y="1972910"/>
                  </a:cubicBezTo>
                  <a:lnTo>
                    <a:pt x="2048061" y="1995722"/>
                  </a:lnTo>
                  <a:lnTo>
                    <a:pt x="2002101" y="1995722"/>
                  </a:lnTo>
                  <a:lnTo>
                    <a:pt x="1996804" y="1989399"/>
                  </a:lnTo>
                  <a:cubicBezTo>
                    <a:pt x="1959611" y="1937672"/>
                    <a:pt x="1935960" y="1878575"/>
                    <a:pt x="1934148" y="1807963"/>
                  </a:cubicBezTo>
                  <a:cubicBezTo>
                    <a:pt x="1934096" y="1786401"/>
                    <a:pt x="1935432" y="1764881"/>
                    <a:pt x="1938122" y="1743461"/>
                  </a:cubicBezTo>
                  <a:cubicBezTo>
                    <a:pt x="1941492" y="1719362"/>
                    <a:pt x="1942586" y="1695000"/>
                    <a:pt x="1941388" y="1670698"/>
                  </a:cubicBezTo>
                  <a:lnTo>
                    <a:pt x="1940575" y="1664075"/>
                  </a:lnTo>
                  <a:cubicBezTo>
                    <a:pt x="1933813" y="1623898"/>
                    <a:pt x="1915928" y="1586411"/>
                    <a:pt x="1888905" y="1555788"/>
                  </a:cubicBezTo>
                  <a:cubicBezTo>
                    <a:pt x="1861903" y="1525200"/>
                    <a:pt x="1826845" y="1502700"/>
                    <a:pt x="1787671" y="1490829"/>
                  </a:cubicBezTo>
                  <a:cubicBezTo>
                    <a:pt x="1755726" y="1481657"/>
                    <a:pt x="1722651" y="1476780"/>
                    <a:pt x="1689365" y="1476362"/>
                  </a:cubicBezTo>
                  <a:cubicBezTo>
                    <a:pt x="1636194" y="1473011"/>
                    <a:pt x="1581387" y="1469507"/>
                    <a:pt x="1538780" y="1434412"/>
                  </a:cubicBezTo>
                  <a:cubicBezTo>
                    <a:pt x="1507394" y="1404171"/>
                    <a:pt x="1484900" y="1365998"/>
                    <a:pt x="1473724" y="1324000"/>
                  </a:cubicBezTo>
                  <a:cubicBezTo>
                    <a:pt x="1465830" y="1296478"/>
                    <a:pt x="1454037" y="1270216"/>
                    <a:pt x="1438695" y="1246002"/>
                  </a:cubicBezTo>
                  <a:cubicBezTo>
                    <a:pt x="1381314" y="1169211"/>
                    <a:pt x="1293741" y="1168775"/>
                    <a:pt x="1200720" y="1168405"/>
                  </a:cubicBezTo>
                  <a:cubicBezTo>
                    <a:pt x="1124196" y="1168858"/>
                    <a:pt x="1044561" y="1167477"/>
                    <a:pt x="979838" y="1122619"/>
                  </a:cubicBezTo>
                  <a:cubicBezTo>
                    <a:pt x="893311" y="1061649"/>
                    <a:pt x="824543" y="1017368"/>
                    <a:pt x="747200" y="1020851"/>
                  </a:cubicBezTo>
                  <a:cubicBezTo>
                    <a:pt x="700794" y="1022941"/>
                    <a:pt x="651299" y="1042226"/>
                    <a:pt x="593028" y="1085418"/>
                  </a:cubicBezTo>
                  <a:cubicBezTo>
                    <a:pt x="548945" y="1119579"/>
                    <a:pt x="507850" y="1157400"/>
                    <a:pt x="470214" y="1198483"/>
                  </a:cubicBezTo>
                  <a:cubicBezTo>
                    <a:pt x="445963" y="1223878"/>
                    <a:pt x="420518" y="1249734"/>
                    <a:pt x="393916" y="1274172"/>
                  </a:cubicBezTo>
                  <a:cubicBezTo>
                    <a:pt x="313245" y="1346839"/>
                    <a:pt x="220520" y="1401874"/>
                    <a:pt x="122646" y="1447742"/>
                  </a:cubicBezTo>
                  <a:lnTo>
                    <a:pt x="0" y="1499307"/>
                  </a:lnTo>
                  <a:lnTo>
                    <a:pt x="0" y="1462509"/>
                  </a:lnTo>
                  <a:lnTo>
                    <a:pt x="104162" y="1418933"/>
                  </a:lnTo>
                  <a:cubicBezTo>
                    <a:pt x="200160" y="1374143"/>
                    <a:pt x="290720" y="1320497"/>
                    <a:pt x="368713" y="1249750"/>
                  </a:cubicBezTo>
                  <a:cubicBezTo>
                    <a:pt x="394561" y="1227024"/>
                    <a:pt x="419691" y="1201177"/>
                    <a:pt x="443680" y="1176494"/>
                  </a:cubicBezTo>
                  <a:cubicBezTo>
                    <a:pt x="482518" y="1133901"/>
                    <a:pt x="524957" y="1094730"/>
                    <a:pt x="570525" y="1059384"/>
                  </a:cubicBezTo>
                  <a:cubicBezTo>
                    <a:pt x="639370" y="1009000"/>
                    <a:pt x="698248" y="988659"/>
                    <a:pt x="751844" y="987754"/>
                  </a:cubicBezTo>
                  <a:close/>
                  <a:moveTo>
                    <a:pt x="750356" y="877575"/>
                  </a:moveTo>
                  <a:cubicBezTo>
                    <a:pt x="845348" y="876120"/>
                    <a:pt x="924957" y="932739"/>
                    <a:pt x="1012970" y="994328"/>
                  </a:cubicBezTo>
                  <a:cubicBezTo>
                    <a:pt x="1073220" y="1036848"/>
                    <a:pt x="1149186" y="1037108"/>
                    <a:pt x="1229704" y="1037762"/>
                  </a:cubicBezTo>
                  <a:cubicBezTo>
                    <a:pt x="1333695" y="1038374"/>
                    <a:pt x="1441238" y="1038934"/>
                    <a:pt x="1512753" y="1136407"/>
                  </a:cubicBezTo>
                  <a:cubicBezTo>
                    <a:pt x="1531714" y="1165352"/>
                    <a:pt x="1546422" y="1196856"/>
                    <a:pt x="1556435" y="1229940"/>
                  </a:cubicBezTo>
                  <a:cubicBezTo>
                    <a:pt x="1566187" y="1269190"/>
                    <a:pt x="1586376" y="1305065"/>
                    <a:pt x="1614899" y="1333814"/>
                  </a:cubicBezTo>
                  <a:cubicBezTo>
                    <a:pt x="1651456" y="1364209"/>
                    <a:pt x="1702023" y="1367266"/>
                    <a:pt x="1755556" y="1370905"/>
                  </a:cubicBezTo>
                  <a:cubicBezTo>
                    <a:pt x="1794480" y="1371623"/>
                    <a:pt x="1833116" y="1377654"/>
                    <a:pt x="1870363" y="1388780"/>
                  </a:cubicBezTo>
                  <a:cubicBezTo>
                    <a:pt x="1919999" y="1403900"/>
                    <a:pt x="1964167" y="1432956"/>
                    <a:pt x="1997560" y="1472449"/>
                  </a:cubicBezTo>
                  <a:cubicBezTo>
                    <a:pt x="2030953" y="1511941"/>
                    <a:pt x="2052160" y="1560206"/>
                    <a:pt x="2058640" y="1611465"/>
                  </a:cubicBezTo>
                  <a:cubicBezTo>
                    <a:pt x="2060077" y="1639747"/>
                    <a:pt x="2058821" y="1668092"/>
                    <a:pt x="2054899" y="1696126"/>
                  </a:cubicBezTo>
                  <a:cubicBezTo>
                    <a:pt x="2052194" y="1717553"/>
                    <a:pt x="2050747" y="1739079"/>
                    <a:pt x="2050617" y="1760679"/>
                  </a:cubicBezTo>
                  <a:cubicBezTo>
                    <a:pt x="2052577" y="1852472"/>
                    <a:pt x="2094994" y="1925919"/>
                    <a:pt x="2157006" y="1989631"/>
                  </a:cubicBezTo>
                  <a:lnTo>
                    <a:pt x="2164172" y="1995722"/>
                  </a:lnTo>
                  <a:lnTo>
                    <a:pt x="2115987" y="1995722"/>
                  </a:lnTo>
                  <a:lnTo>
                    <a:pt x="2082840" y="1956227"/>
                  </a:lnTo>
                  <a:cubicBezTo>
                    <a:pt x="2042836" y="1900691"/>
                    <a:pt x="2017445" y="1837241"/>
                    <a:pt x="2015963" y="1761440"/>
                  </a:cubicBezTo>
                  <a:cubicBezTo>
                    <a:pt x="2016135" y="1738004"/>
                    <a:pt x="2017664" y="1714622"/>
                    <a:pt x="2020532" y="1691392"/>
                  </a:cubicBezTo>
                  <a:cubicBezTo>
                    <a:pt x="2024185" y="1665482"/>
                    <a:pt x="2025383" y="1639300"/>
                    <a:pt x="2024105" y="1613171"/>
                  </a:cubicBezTo>
                  <a:lnTo>
                    <a:pt x="2023124" y="1605264"/>
                  </a:lnTo>
                  <a:cubicBezTo>
                    <a:pt x="2015588" y="1562399"/>
                    <a:pt x="1996323" y="1522461"/>
                    <a:pt x="1967453" y="1489828"/>
                  </a:cubicBezTo>
                  <a:cubicBezTo>
                    <a:pt x="1938561" y="1457160"/>
                    <a:pt x="1901195" y="1433092"/>
                    <a:pt x="1859438" y="1420235"/>
                  </a:cubicBezTo>
                  <a:cubicBezTo>
                    <a:pt x="1825097" y="1410400"/>
                    <a:pt x="1789617" y="1405090"/>
                    <a:pt x="1753899" y="1404435"/>
                  </a:cubicBezTo>
                  <a:cubicBezTo>
                    <a:pt x="1697534" y="1401423"/>
                    <a:pt x="1638847" y="1397761"/>
                    <a:pt x="1593374" y="1360175"/>
                  </a:cubicBezTo>
                  <a:cubicBezTo>
                    <a:pt x="1559896" y="1327310"/>
                    <a:pt x="1536120" y="1285960"/>
                    <a:pt x="1524600" y="1240577"/>
                  </a:cubicBezTo>
                  <a:cubicBezTo>
                    <a:pt x="1515538" y="1210551"/>
                    <a:pt x="1502168" y="1182018"/>
                    <a:pt x="1484898" y="1155834"/>
                  </a:cubicBezTo>
                  <a:cubicBezTo>
                    <a:pt x="1422493" y="1072279"/>
                    <a:pt x="1329107" y="1071622"/>
                    <a:pt x="1229293" y="1071078"/>
                  </a:cubicBezTo>
                  <a:cubicBezTo>
                    <a:pt x="1147204" y="1070651"/>
                    <a:pt x="1063446" y="1069769"/>
                    <a:pt x="993149" y="1021445"/>
                  </a:cubicBezTo>
                  <a:cubicBezTo>
                    <a:pt x="899919" y="955083"/>
                    <a:pt x="826125" y="907724"/>
                    <a:pt x="742947" y="911425"/>
                  </a:cubicBezTo>
                  <a:cubicBezTo>
                    <a:pt x="693041" y="913646"/>
                    <a:pt x="639756" y="934248"/>
                    <a:pt x="576868" y="980156"/>
                  </a:cubicBezTo>
                  <a:cubicBezTo>
                    <a:pt x="529721" y="1017049"/>
                    <a:pt x="485758" y="1057787"/>
                    <a:pt x="445490" y="1101997"/>
                  </a:cubicBezTo>
                  <a:cubicBezTo>
                    <a:pt x="419181" y="1128934"/>
                    <a:pt x="392678" y="1156826"/>
                    <a:pt x="363704" y="1182815"/>
                  </a:cubicBezTo>
                  <a:cubicBezTo>
                    <a:pt x="277439" y="1260978"/>
                    <a:pt x="178025" y="1319879"/>
                    <a:pt x="72966" y="1368832"/>
                  </a:cubicBezTo>
                  <a:lnTo>
                    <a:pt x="0" y="1399278"/>
                  </a:lnTo>
                  <a:lnTo>
                    <a:pt x="0" y="1364146"/>
                  </a:lnTo>
                  <a:lnTo>
                    <a:pt x="56935" y="1340439"/>
                  </a:lnTo>
                  <a:cubicBezTo>
                    <a:pt x="160189" y="1292469"/>
                    <a:pt x="257683" y="1234922"/>
                    <a:pt x="341490" y="1158964"/>
                  </a:cubicBezTo>
                  <a:cubicBezTo>
                    <a:pt x="369305" y="1134102"/>
                    <a:pt x="395855" y="1106507"/>
                    <a:pt x="421812" y="1079596"/>
                  </a:cubicBezTo>
                  <a:cubicBezTo>
                    <a:pt x="463428" y="1034126"/>
                    <a:pt x="508856" y="992211"/>
                    <a:pt x="557622" y="954386"/>
                  </a:cubicBezTo>
                  <a:cubicBezTo>
                    <a:pt x="630829" y="900228"/>
                    <a:pt x="693362" y="878448"/>
                    <a:pt x="750356" y="877575"/>
                  </a:cubicBezTo>
                  <a:close/>
                  <a:moveTo>
                    <a:pt x="748826" y="766809"/>
                  </a:moveTo>
                  <a:cubicBezTo>
                    <a:pt x="850392" y="765706"/>
                    <a:pt x="935427" y="826369"/>
                    <a:pt x="1028420" y="892527"/>
                  </a:cubicBezTo>
                  <a:cubicBezTo>
                    <a:pt x="1091673" y="938521"/>
                    <a:pt x="1173138" y="939055"/>
                    <a:pt x="1259434" y="939626"/>
                  </a:cubicBezTo>
                  <a:cubicBezTo>
                    <a:pt x="1371840" y="940527"/>
                    <a:pt x="1484864" y="941323"/>
                    <a:pt x="1561992" y="1045152"/>
                  </a:cubicBezTo>
                  <a:cubicBezTo>
                    <a:pt x="1582254" y="1076085"/>
                    <a:pt x="1597980" y="1109709"/>
                    <a:pt x="1608709" y="1145052"/>
                  </a:cubicBezTo>
                  <a:cubicBezTo>
                    <a:pt x="1619049" y="1187302"/>
                    <a:pt x="1640591" y="1226005"/>
                    <a:pt x="1671084" y="1257115"/>
                  </a:cubicBezTo>
                  <a:cubicBezTo>
                    <a:pt x="1710528" y="1290035"/>
                    <a:pt x="1764701" y="1293606"/>
                    <a:pt x="1822076" y="1297104"/>
                  </a:cubicBezTo>
                  <a:cubicBezTo>
                    <a:pt x="1863459" y="1297911"/>
                    <a:pt x="1904519" y="1304366"/>
                    <a:pt x="1944126" y="1316310"/>
                  </a:cubicBezTo>
                  <a:cubicBezTo>
                    <a:pt x="1996978" y="1332215"/>
                    <a:pt x="2043975" y="1363142"/>
                    <a:pt x="2079364" y="1405347"/>
                  </a:cubicBezTo>
                  <a:cubicBezTo>
                    <a:pt x="2114735" y="1447515"/>
                    <a:pt x="2136920" y="1499053"/>
                    <a:pt x="2143213" y="1553671"/>
                  </a:cubicBezTo>
                  <a:cubicBezTo>
                    <a:pt x="2144790" y="1583886"/>
                    <a:pt x="2143341" y="1614183"/>
                    <a:pt x="2138892" y="1644143"/>
                  </a:cubicBezTo>
                  <a:cubicBezTo>
                    <a:pt x="2135958" y="1667494"/>
                    <a:pt x="2134344" y="1691007"/>
                    <a:pt x="2134048" y="1714546"/>
                  </a:cubicBezTo>
                  <a:cubicBezTo>
                    <a:pt x="2135454" y="1813607"/>
                    <a:pt x="2180787" y="1892455"/>
                    <a:pt x="2247219" y="1960704"/>
                  </a:cubicBezTo>
                  <a:lnTo>
                    <a:pt x="2288460" y="1995722"/>
                  </a:lnTo>
                  <a:lnTo>
                    <a:pt x="2234107" y="1995722"/>
                  </a:lnTo>
                  <a:lnTo>
                    <a:pt x="2216667" y="1980751"/>
                  </a:lnTo>
                  <a:cubicBezTo>
                    <a:pt x="2147439" y="1908404"/>
                    <a:pt x="2100199" y="1823866"/>
                    <a:pt x="2098516" y="1716031"/>
                  </a:cubicBezTo>
                  <a:cubicBezTo>
                    <a:pt x="2098485" y="1691007"/>
                    <a:pt x="2100130" y="1665980"/>
                    <a:pt x="2103449" y="1641134"/>
                  </a:cubicBezTo>
                  <a:cubicBezTo>
                    <a:pt x="2107460" y="1613332"/>
                    <a:pt x="2108833" y="1585159"/>
                    <a:pt x="2107599" y="1557102"/>
                  </a:cubicBezTo>
                  <a:lnTo>
                    <a:pt x="2106436" y="1547642"/>
                  </a:lnTo>
                  <a:cubicBezTo>
                    <a:pt x="2098285" y="1501701"/>
                    <a:pt x="2077580" y="1458884"/>
                    <a:pt x="2046607" y="1423906"/>
                  </a:cubicBezTo>
                  <a:cubicBezTo>
                    <a:pt x="2015631" y="1388931"/>
                    <a:pt x="1975582" y="1363151"/>
                    <a:pt x="1930813" y="1349323"/>
                  </a:cubicBezTo>
                  <a:cubicBezTo>
                    <a:pt x="1894224" y="1338029"/>
                    <a:pt x="1856213" y="1331936"/>
                    <a:pt x="1817899" y="1331208"/>
                  </a:cubicBezTo>
                  <a:cubicBezTo>
                    <a:pt x="1757559" y="1327128"/>
                    <a:pt x="1695269" y="1322950"/>
                    <a:pt x="1647252" y="1283088"/>
                  </a:cubicBezTo>
                  <a:cubicBezTo>
                    <a:pt x="1611783" y="1248237"/>
                    <a:pt x="1586588" y="1204407"/>
                    <a:pt x="1574388" y="1156337"/>
                  </a:cubicBezTo>
                  <a:cubicBezTo>
                    <a:pt x="1564426" y="1124138"/>
                    <a:pt x="1549830" y="1093583"/>
                    <a:pt x="1531042" y="1065603"/>
                  </a:cubicBezTo>
                  <a:cubicBezTo>
                    <a:pt x="1465255" y="975432"/>
                    <a:pt x="1364474" y="974744"/>
                    <a:pt x="1257537" y="973813"/>
                  </a:cubicBezTo>
                  <a:cubicBezTo>
                    <a:pt x="1169962" y="973379"/>
                    <a:pt x="1079147" y="972715"/>
                    <a:pt x="1005819" y="920612"/>
                  </a:cubicBezTo>
                  <a:cubicBezTo>
                    <a:pt x="906464" y="850211"/>
                    <a:pt x="827420" y="798816"/>
                    <a:pt x="738374" y="802215"/>
                  </a:cubicBezTo>
                  <a:cubicBezTo>
                    <a:pt x="684946" y="804254"/>
                    <a:pt x="627917" y="826019"/>
                    <a:pt x="560739" y="875240"/>
                  </a:cubicBezTo>
                  <a:cubicBezTo>
                    <a:pt x="510431" y="914642"/>
                    <a:pt x="463486" y="958122"/>
                    <a:pt x="420352" y="1005202"/>
                  </a:cubicBezTo>
                  <a:cubicBezTo>
                    <a:pt x="393623" y="1033789"/>
                    <a:pt x="364810" y="1063566"/>
                    <a:pt x="334434" y="1091339"/>
                  </a:cubicBezTo>
                  <a:cubicBezTo>
                    <a:pt x="242396" y="1174854"/>
                    <a:pt x="136216" y="1237623"/>
                    <a:pt x="23977" y="1289698"/>
                  </a:cubicBezTo>
                  <a:lnTo>
                    <a:pt x="0" y="1299650"/>
                  </a:lnTo>
                  <a:lnTo>
                    <a:pt x="0" y="1263259"/>
                  </a:lnTo>
                  <a:lnTo>
                    <a:pt x="8541" y="1259718"/>
                  </a:lnTo>
                  <a:cubicBezTo>
                    <a:pt x="118889" y="1208638"/>
                    <a:pt x="222915" y="1147331"/>
                    <a:pt x="312353" y="1066201"/>
                  </a:cubicBezTo>
                  <a:cubicBezTo>
                    <a:pt x="341208" y="1039266"/>
                    <a:pt x="369771" y="1009832"/>
                    <a:pt x="398435" y="981304"/>
                  </a:cubicBezTo>
                  <a:cubicBezTo>
                    <a:pt x="442755" y="932857"/>
                    <a:pt x="491053" y="888116"/>
                    <a:pt x="542862" y="847656"/>
                  </a:cubicBezTo>
                  <a:cubicBezTo>
                    <a:pt x="620995" y="790368"/>
                    <a:pt x="687886" y="767472"/>
                    <a:pt x="748826" y="766809"/>
                  </a:cubicBezTo>
                  <a:close/>
                  <a:moveTo>
                    <a:pt x="745110" y="657206"/>
                  </a:moveTo>
                  <a:cubicBezTo>
                    <a:pt x="852779" y="656275"/>
                    <a:pt x="942967" y="721008"/>
                    <a:pt x="1041554" y="791708"/>
                  </a:cubicBezTo>
                  <a:cubicBezTo>
                    <a:pt x="1110016" y="840880"/>
                    <a:pt x="1196673" y="841740"/>
                    <a:pt x="1288472" y="842583"/>
                  </a:cubicBezTo>
                  <a:cubicBezTo>
                    <a:pt x="1406016" y="843469"/>
                    <a:pt x="1527455" y="844554"/>
                    <a:pt x="1607359" y="955369"/>
                  </a:cubicBezTo>
                  <a:cubicBezTo>
                    <a:pt x="1628981" y="987720"/>
                    <a:pt x="1645594" y="1023113"/>
                    <a:pt x="1656641" y="1060400"/>
                  </a:cubicBezTo>
                  <a:cubicBezTo>
                    <a:pt x="1667659" y="1105561"/>
                    <a:pt x="1690643" y="1146960"/>
                    <a:pt x="1723188" y="1180256"/>
                  </a:cubicBezTo>
                  <a:cubicBezTo>
                    <a:pt x="1765323" y="1216704"/>
                    <a:pt x="1823374" y="1220435"/>
                    <a:pt x="1884355" y="1224446"/>
                  </a:cubicBezTo>
                  <a:cubicBezTo>
                    <a:pt x="1928182" y="1225213"/>
                    <a:pt x="1971684" y="1232037"/>
                    <a:pt x="2013603" y="1244683"/>
                  </a:cubicBezTo>
                  <a:cubicBezTo>
                    <a:pt x="2069565" y="1261877"/>
                    <a:pt x="2119266" y="1294827"/>
                    <a:pt x="2156712" y="1339623"/>
                  </a:cubicBezTo>
                  <a:cubicBezTo>
                    <a:pt x="2194141" y="1384383"/>
                    <a:pt x="2217686" y="1439019"/>
                    <a:pt x="2224489" y="1496900"/>
                  </a:cubicBezTo>
                  <a:cubicBezTo>
                    <a:pt x="2225931" y="1529223"/>
                    <a:pt x="2224304" y="1561557"/>
                    <a:pt x="2219659" y="1593560"/>
                  </a:cubicBezTo>
                  <a:cubicBezTo>
                    <a:pt x="2216038" y="1618502"/>
                    <a:pt x="2214175" y="1643629"/>
                    <a:pt x="2214119" y="1668829"/>
                  </a:cubicBezTo>
                  <a:cubicBezTo>
                    <a:pt x="2216043" y="1774712"/>
                    <a:pt x="2264125" y="1858907"/>
                    <a:pt x="2334702" y="1931768"/>
                  </a:cubicBezTo>
                  <a:lnTo>
                    <a:pt x="2409742" y="1995722"/>
                  </a:lnTo>
                  <a:lnTo>
                    <a:pt x="2357778" y="1995722"/>
                  </a:lnTo>
                  <a:lnTo>
                    <a:pt x="2304566" y="1949961"/>
                  </a:lnTo>
                  <a:cubicBezTo>
                    <a:pt x="2231116" y="1873051"/>
                    <a:pt x="2181047" y="1783177"/>
                    <a:pt x="2179302" y="1668302"/>
                  </a:cubicBezTo>
                  <a:cubicBezTo>
                    <a:pt x="2179613" y="1641620"/>
                    <a:pt x="2181492" y="1614987"/>
                    <a:pt x="2184930" y="1588540"/>
                  </a:cubicBezTo>
                  <a:cubicBezTo>
                    <a:pt x="2189344" y="1558779"/>
                    <a:pt x="2191034" y="1528688"/>
                    <a:pt x="2189954" y="1498605"/>
                  </a:cubicBezTo>
                  <a:lnTo>
                    <a:pt x="2188641" y="1487898"/>
                  </a:lnTo>
                  <a:cubicBezTo>
                    <a:pt x="2180205" y="1438815"/>
                    <a:pt x="2158270" y="1393024"/>
                    <a:pt x="2125275" y="1355620"/>
                  </a:cubicBezTo>
                  <a:cubicBezTo>
                    <a:pt x="2092262" y="1318178"/>
                    <a:pt x="2049491" y="1290611"/>
                    <a:pt x="2001681" y="1275918"/>
                  </a:cubicBezTo>
                  <a:cubicBezTo>
                    <a:pt x="1962587" y="1264828"/>
                    <a:pt x="1922153" y="1259038"/>
                    <a:pt x="1881487" y="1258717"/>
                  </a:cubicBezTo>
                  <a:cubicBezTo>
                    <a:pt x="1817575" y="1254426"/>
                    <a:pt x="1751408" y="1250087"/>
                    <a:pt x="1700815" y="1207644"/>
                  </a:cubicBezTo>
                  <a:cubicBezTo>
                    <a:pt x="1663218" y="1170597"/>
                    <a:pt x="1636651" y="1123903"/>
                    <a:pt x="1624060" y="1072744"/>
                  </a:cubicBezTo>
                  <a:cubicBezTo>
                    <a:pt x="1614015" y="1038266"/>
                    <a:pt x="1599152" y="1005424"/>
                    <a:pt x="1579864" y="975084"/>
                  </a:cubicBezTo>
                  <a:cubicBezTo>
                    <a:pt x="1509741" y="878421"/>
                    <a:pt x="1402167" y="877559"/>
                    <a:pt x="1288159" y="876582"/>
                  </a:cubicBezTo>
                  <a:cubicBezTo>
                    <a:pt x="1195034" y="875533"/>
                    <a:pt x="1098965" y="873938"/>
                    <a:pt x="1021473" y="819445"/>
                  </a:cubicBezTo>
                  <a:cubicBezTo>
                    <a:pt x="915374" y="743273"/>
                    <a:pt x="831242" y="688288"/>
                    <a:pt x="736370" y="691963"/>
                  </a:cubicBezTo>
                  <a:cubicBezTo>
                    <a:pt x="679447" y="694167"/>
                    <a:pt x="618659" y="717487"/>
                    <a:pt x="546940" y="770019"/>
                  </a:cubicBezTo>
                  <a:cubicBezTo>
                    <a:pt x="493454" y="811799"/>
                    <a:pt x="443600" y="857990"/>
                    <a:pt x="397897" y="908075"/>
                  </a:cubicBezTo>
                  <a:cubicBezTo>
                    <a:pt x="368243" y="938923"/>
                    <a:pt x="337694" y="970548"/>
                    <a:pt x="305259" y="999865"/>
                  </a:cubicBezTo>
                  <a:cubicBezTo>
                    <a:pt x="256353" y="1044299"/>
                    <a:pt x="203630" y="1083201"/>
                    <a:pt x="148198" y="1117901"/>
                  </a:cubicBezTo>
                  <a:lnTo>
                    <a:pt x="0" y="1197274"/>
                  </a:lnTo>
                  <a:lnTo>
                    <a:pt x="0" y="1157298"/>
                  </a:lnTo>
                  <a:lnTo>
                    <a:pt x="128691" y="1088589"/>
                  </a:lnTo>
                  <a:cubicBezTo>
                    <a:pt x="182981" y="1054706"/>
                    <a:pt x="234481" y="1016790"/>
                    <a:pt x="282087" y="973549"/>
                  </a:cubicBezTo>
                  <a:cubicBezTo>
                    <a:pt x="313667" y="945037"/>
                    <a:pt x="344826" y="913355"/>
                    <a:pt x="373298" y="883282"/>
                  </a:cubicBezTo>
                  <a:cubicBezTo>
                    <a:pt x="420309" y="832092"/>
                    <a:pt x="471683" y="785062"/>
                    <a:pt x="526837" y="742693"/>
                  </a:cubicBezTo>
                  <a:cubicBezTo>
                    <a:pt x="609615" y="681962"/>
                    <a:pt x="680509" y="657764"/>
                    <a:pt x="745110" y="657206"/>
                  </a:cubicBezTo>
                  <a:close/>
                  <a:moveTo>
                    <a:pt x="741056" y="548293"/>
                  </a:moveTo>
                  <a:cubicBezTo>
                    <a:pt x="854809" y="547530"/>
                    <a:pt x="950020" y="616338"/>
                    <a:pt x="1054179" y="691530"/>
                  </a:cubicBezTo>
                  <a:cubicBezTo>
                    <a:pt x="1128819" y="743798"/>
                    <a:pt x="1221584" y="744559"/>
                    <a:pt x="1318259" y="745783"/>
                  </a:cubicBezTo>
                  <a:cubicBezTo>
                    <a:pt x="1442134" y="745877"/>
                    <a:pt x="1570301" y="746758"/>
                    <a:pt x="1654589" y="864406"/>
                  </a:cubicBezTo>
                  <a:cubicBezTo>
                    <a:pt x="1677442" y="899230"/>
                    <a:pt x="1695011" y="937183"/>
                    <a:pt x="1706753" y="977102"/>
                  </a:cubicBezTo>
                  <a:cubicBezTo>
                    <a:pt x="1718210" y="1025286"/>
                    <a:pt x="1742561" y="1069550"/>
                    <a:pt x="1777192" y="1105108"/>
                  </a:cubicBezTo>
                  <a:cubicBezTo>
                    <a:pt x="1822078" y="1143102"/>
                    <a:pt x="1883388" y="1147097"/>
                    <a:pt x="1948247" y="1151268"/>
                  </a:cubicBezTo>
                  <a:cubicBezTo>
                    <a:pt x="1994634" y="1152214"/>
                    <a:pt x="2040664" y="1159460"/>
                    <a:pt x="2085062" y="1172823"/>
                  </a:cubicBezTo>
                  <a:cubicBezTo>
                    <a:pt x="2211888" y="1217722"/>
                    <a:pt x="2299456" y="1322809"/>
                    <a:pt x="2307171" y="1440342"/>
                  </a:cubicBezTo>
                  <a:cubicBezTo>
                    <a:pt x="2308511" y="1474348"/>
                    <a:pt x="2306682" y="1508458"/>
                    <a:pt x="2301678" y="1542172"/>
                  </a:cubicBezTo>
                  <a:cubicBezTo>
                    <a:pt x="2297783" y="1568920"/>
                    <a:pt x="2295727" y="1595908"/>
                    <a:pt x="2295527" y="1622947"/>
                  </a:cubicBezTo>
                  <a:cubicBezTo>
                    <a:pt x="2296862" y="1735790"/>
                    <a:pt x="2347783" y="1825399"/>
                    <a:pt x="2422666" y="1902853"/>
                  </a:cubicBezTo>
                  <a:lnTo>
                    <a:pt x="2531502" y="1995722"/>
                  </a:lnTo>
                  <a:lnTo>
                    <a:pt x="2481045" y="1995722"/>
                  </a:lnTo>
                  <a:lnTo>
                    <a:pt x="2395313" y="1921785"/>
                  </a:lnTo>
                  <a:cubicBezTo>
                    <a:pt x="2317583" y="1840159"/>
                    <a:pt x="2264675" y="1744871"/>
                    <a:pt x="2263082" y="1623413"/>
                  </a:cubicBezTo>
                  <a:cubicBezTo>
                    <a:pt x="2263289" y="1595100"/>
                    <a:pt x="2265395" y="1566815"/>
                    <a:pt x="2269409" y="1538784"/>
                  </a:cubicBezTo>
                  <a:cubicBezTo>
                    <a:pt x="2274077" y="1506770"/>
                    <a:pt x="2275794" y="1474394"/>
                    <a:pt x="2274569" y="1442107"/>
                  </a:cubicBezTo>
                  <a:lnTo>
                    <a:pt x="2273089" y="1430114"/>
                  </a:lnTo>
                  <a:cubicBezTo>
                    <a:pt x="2264283" y="1377886"/>
                    <a:pt x="2241100" y="1329171"/>
                    <a:pt x="2206091" y="1289337"/>
                  </a:cubicBezTo>
                  <a:cubicBezTo>
                    <a:pt x="2171080" y="1249500"/>
                    <a:pt x="2125630" y="1220130"/>
                    <a:pt x="2074810" y="1204513"/>
                  </a:cubicBezTo>
                  <a:cubicBezTo>
                    <a:pt x="2033352" y="1192333"/>
                    <a:pt x="1990437" y="1185647"/>
                    <a:pt x="1947213" y="1184691"/>
                  </a:cubicBezTo>
                  <a:cubicBezTo>
                    <a:pt x="1879337" y="1179598"/>
                    <a:pt x="1809682" y="1175691"/>
                    <a:pt x="1756207" y="1130719"/>
                  </a:cubicBezTo>
                  <a:cubicBezTo>
                    <a:pt x="1716404" y="1091511"/>
                    <a:pt x="1688094" y="1042215"/>
                    <a:pt x="1674311" y="988107"/>
                  </a:cubicBezTo>
                  <a:cubicBezTo>
                    <a:pt x="1663482" y="951311"/>
                    <a:pt x="1647454" y="916192"/>
                    <a:pt x="1626748" y="883874"/>
                  </a:cubicBezTo>
                  <a:cubicBezTo>
                    <a:pt x="1552672" y="781267"/>
                    <a:pt x="1438250" y="779664"/>
                    <a:pt x="1317417" y="778208"/>
                  </a:cubicBezTo>
                  <a:cubicBezTo>
                    <a:pt x="1218762" y="776584"/>
                    <a:pt x="1116980" y="775676"/>
                    <a:pt x="1035111" y="716936"/>
                  </a:cubicBezTo>
                  <a:cubicBezTo>
                    <a:pt x="922537" y="635552"/>
                    <a:pt x="833256" y="576943"/>
                    <a:pt x="732623" y="580696"/>
                  </a:cubicBezTo>
                  <a:cubicBezTo>
                    <a:pt x="672244" y="582948"/>
                    <a:pt x="607778" y="607650"/>
                    <a:pt x="531743" y="663353"/>
                  </a:cubicBezTo>
                  <a:cubicBezTo>
                    <a:pt x="475034" y="707988"/>
                    <a:pt x="422243" y="757354"/>
                    <a:pt x="373893" y="810845"/>
                  </a:cubicBezTo>
                  <a:cubicBezTo>
                    <a:pt x="342527" y="843531"/>
                    <a:pt x="310308" y="877246"/>
                    <a:pt x="275797" y="908068"/>
                  </a:cubicBezTo>
                  <a:cubicBezTo>
                    <a:pt x="224008" y="955187"/>
                    <a:pt x="168194" y="996397"/>
                    <a:pt x="109505" y="1033128"/>
                  </a:cubicBezTo>
                  <a:lnTo>
                    <a:pt x="0" y="1091708"/>
                  </a:lnTo>
                  <a:lnTo>
                    <a:pt x="0" y="1054103"/>
                  </a:lnTo>
                  <a:lnTo>
                    <a:pt x="88977" y="1006741"/>
                  </a:lnTo>
                  <a:cubicBezTo>
                    <a:pt x="146625" y="970761"/>
                    <a:pt x="201336" y="930366"/>
                    <a:pt x="251945" y="884111"/>
                  </a:cubicBezTo>
                  <a:cubicBezTo>
                    <a:pt x="285223" y="853768"/>
                    <a:pt x="317199" y="820710"/>
                    <a:pt x="347975" y="788435"/>
                  </a:cubicBezTo>
                  <a:cubicBezTo>
                    <a:pt x="397803" y="734032"/>
                    <a:pt x="452116" y="683871"/>
                    <a:pt x="510334" y="638449"/>
                  </a:cubicBezTo>
                  <a:cubicBezTo>
                    <a:pt x="597876" y="574254"/>
                    <a:pt x="672803" y="548751"/>
                    <a:pt x="741056" y="548293"/>
                  </a:cubicBezTo>
                  <a:close/>
                  <a:moveTo>
                    <a:pt x="739841" y="437654"/>
                  </a:moveTo>
                  <a:cubicBezTo>
                    <a:pt x="859506" y="437154"/>
                    <a:pt x="959721" y="510051"/>
                    <a:pt x="1070071" y="589708"/>
                  </a:cubicBezTo>
                  <a:cubicBezTo>
                    <a:pt x="1147383" y="645466"/>
                    <a:pt x="1244695" y="646622"/>
                    <a:pt x="1347785" y="647696"/>
                  </a:cubicBezTo>
                  <a:cubicBezTo>
                    <a:pt x="1478609" y="649210"/>
                    <a:pt x="1613931" y="650781"/>
                    <a:pt x="1702514" y="774622"/>
                  </a:cubicBezTo>
                  <a:cubicBezTo>
                    <a:pt x="1726465" y="811575"/>
                    <a:pt x="1744864" y="851824"/>
                    <a:pt x="1757111" y="894053"/>
                  </a:cubicBezTo>
                  <a:cubicBezTo>
                    <a:pt x="1769134" y="945247"/>
                    <a:pt x="1794936" y="992206"/>
                    <a:pt x="1831742" y="1029891"/>
                  </a:cubicBezTo>
                  <a:cubicBezTo>
                    <a:pt x="1879154" y="1070124"/>
                    <a:pt x="1944066" y="1074635"/>
                    <a:pt x="2013163" y="1079253"/>
                  </a:cubicBezTo>
                  <a:cubicBezTo>
                    <a:pt x="2061890" y="1080208"/>
                    <a:pt x="2110248" y="1087831"/>
                    <a:pt x="2156875" y="1101890"/>
                  </a:cubicBezTo>
                  <a:cubicBezTo>
                    <a:pt x="2290465" y="1149475"/>
                    <a:pt x="2382921" y="1260346"/>
                    <a:pt x="2390451" y="1384279"/>
                  </a:cubicBezTo>
                  <a:cubicBezTo>
                    <a:pt x="2391923" y="1420270"/>
                    <a:pt x="2389897" y="1456333"/>
                    <a:pt x="2384396" y="1491959"/>
                  </a:cubicBezTo>
                  <a:cubicBezTo>
                    <a:pt x="2380411" y="1520112"/>
                    <a:pt x="2378219" y="1548526"/>
                    <a:pt x="2377792" y="1576944"/>
                  </a:cubicBezTo>
                  <a:cubicBezTo>
                    <a:pt x="2378227" y="1756977"/>
                    <a:pt x="2499059" y="1881475"/>
                    <a:pt x="2646119" y="1989325"/>
                  </a:cubicBezTo>
                  <a:lnTo>
                    <a:pt x="2655511" y="1995722"/>
                  </a:lnTo>
                  <a:lnTo>
                    <a:pt x="2600702" y="1995722"/>
                  </a:lnTo>
                  <a:lnTo>
                    <a:pt x="2547597" y="1953590"/>
                  </a:lnTo>
                  <a:cubicBezTo>
                    <a:pt x="2430800" y="1853551"/>
                    <a:pt x="2344202" y="1736038"/>
                    <a:pt x="2342632" y="1576166"/>
                  </a:cubicBezTo>
                  <a:cubicBezTo>
                    <a:pt x="2342996" y="1546326"/>
                    <a:pt x="2345251" y="1516563"/>
                    <a:pt x="2349359" y="1486989"/>
                  </a:cubicBezTo>
                  <a:cubicBezTo>
                    <a:pt x="2354669" y="1453406"/>
                    <a:pt x="2356623" y="1419376"/>
                    <a:pt x="2355193" y="1385411"/>
                  </a:cubicBezTo>
                  <a:lnTo>
                    <a:pt x="2353565" y="1372168"/>
                  </a:lnTo>
                  <a:cubicBezTo>
                    <a:pt x="2344278" y="1316890"/>
                    <a:pt x="2319780" y="1265285"/>
                    <a:pt x="2282781" y="1223054"/>
                  </a:cubicBezTo>
                  <a:cubicBezTo>
                    <a:pt x="2245780" y="1180823"/>
                    <a:pt x="2197724" y="1149612"/>
                    <a:pt x="2143965" y="1132946"/>
                  </a:cubicBezTo>
                  <a:cubicBezTo>
                    <a:pt x="2100187" y="1119885"/>
                    <a:pt x="2054834" y="1112873"/>
                    <a:pt x="2009147" y="1112056"/>
                  </a:cubicBezTo>
                  <a:cubicBezTo>
                    <a:pt x="1938754" y="1107309"/>
                    <a:pt x="1865102" y="1102298"/>
                    <a:pt x="1809051" y="1054745"/>
                  </a:cubicBezTo>
                  <a:cubicBezTo>
                    <a:pt x="1767621" y="1013519"/>
                    <a:pt x="1738330" y="961768"/>
                    <a:pt x="1724361" y="905110"/>
                  </a:cubicBezTo>
                  <a:cubicBezTo>
                    <a:pt x="1713130" y="866047"/>
                    <a:pt x="1696294" y="828756"/>
                    <a:pt x="1674399" y="794441"/>
                  </a:cubicBezTo>
                  <a:cubicBezTo>
                    <a:pt x="1595738" y="683416"/>
                    <a:pt x="1476017" y="683128"/>
                    <a:pt x="1347178" y="682013"/>
                  </a:cubicBezTo>
                  <a:cubicBezTo>
                    <a:pt x="1243104" y="680758"/>
                    <a:pt x="1135823" y="679577"/>
                    <a:pt x="1049644" y="617197"/>
                  </a:cubicBezTo>
                  <a:cubicBezTo>
                    <a:pt x="930648" y="531001"/>
                    <a:pt x="836205" y="468666"/>
                    <a:pt x="729650" y="472467"/>
                  </a:cubicBezTo>
                  <a:cubicBezTo>
                    <a:pt x="665717" y="474747"/>
                    <a:pt x="597425" y="500836"/>
                    <a:pt x="516854" y="559863"/>
                  </a:cubicBezTo>
                  <a:cubicBezTo>
                    <a:pt x="457107" y="606631"/>
                    <a:pt x="401373" y="658267"/>
                    <a:pt x="350194" y="714202"/>
                  </a:cubicBezTo>
                  <a:cubicBezTo>
                    <a:pt x="317112" y="748682"/>
                    <a:pt x="282895" y="784275"/>
                    <a:pt x="246731" y="817225"/>
                  </a:cubicBezTo>
                  <a:cubicBezTo>
                    <a:pt x="192024" y="866852"/>
                    <a:pt x="133093" y="910260"/>
                    <a:pt x="71129" y="948950"/>
                  </a:cubicBezTo>
                  <a:lnTo>
                    <a:pt x="0" y="986909"/>
                  </a:lnTo>
                  <a:lnTo>
                    <a:pt x="0" y="948510"/>
                  </a:lnTo>
                  <a:lnTo>
                    <a:pt x="52219" y="920735"/>
                  </a:lnTo>
                  <a:cubicBezTo>
                    <a:pt x="113127" y="882809"/>
                    <a:pt x="170898" y="840316"/>
                    <a:pt x="224289" y="791797"/>
                  </a:cubicBezTo>
                  <a:cubicBezTo>
                    <a:pt x="259292" y="759976"/>
                    <a:pt x="293255" y="724725"/>
                    <a:pt x="326058" y="690604"/>
                  </a:cubicBezTo>
                  <a:cubicBezTo>
                    <a:pt x="378461" y="633102"/>
                    <a:pt x="435659" y="580109"/>
                    <a:pt x="497044" y="532220"/>
                  </a:cubicBezTo>
                  <a:cubicBezTo>
                    <a:pt x="589239" y="464679"/>
                    <a:pt x="668040" y="437956"/>
                    <a:pt x="739841" y="437654"/>
                  </a:cubicBezTo>
                  <a:close/>
                  <a:moveTo>
                    <a:pt x="736351" y="328096"/>
                  </a:moveTo>
                  <a:cubicBezTo>
                    <a:pt x="862346" y="327798"/>
                    <a:pt x="967941" y="404789"/>
                    <a:pt x="1083454" y="488818"/>
                  </a:cubicBezTo>
                  <a:cubicBezTo>
                    <a:pt x="1165047" y="547913"/>
                    <a:pt x="1267532" y="549358"/>
                    <a:pt x="1376452" y="550689"/>
                  </a:cubicBezTo>
                  <a:cubicBezTo>
                    <a:pt x="1514149" y="553250"/>
                    <a:pt x="1656131" y="554011"/>
                    <a:pt x="1749067" y="684382"/>
                  </a:cubicBezTo>
                  <a:cubicBezTo>
                    <a:pt x="1774237" y="722997"/>
                    <a:pt x="1793600" y="765026"/>
                    <a:pt x="1806572" y="809193"/>
                  </a:cubicBezTo>
                  <a:cubicBezTo>
                    <a:pt x="1825615" y="864502"/>
                    <a:pt x="1843765" y="917952"/>
                    <a:pt x="1885095" y="953183"/>
                  </a:cubicBezTo>
                  <a:cubicBezTo>
                    <a:pt x="1935526" y="996927"/>
                    <a:pt x="2004105" y="1002559"/>
                    <a:pt x="2075220" y="1007881"/>
                  </a:cubicBezTo>
                  <a:cubicBezTo>
                    <a:pt x="2126655" y="1008991"/>
                    <a:pt x="2177684" y="1017151"/>
                    <a:pt x="2226855" y="1032123"/>
                  </a:cubicBezTo>
                  <a:cubicBezTo>
                    <a:pt x="2367157" y="1082056"/>
                    <a:pt x="2463508" y="1198260"/>
                    <a:pt x="2471883" y="1329119"/>
                  </a:cubicBezTo>
                  <a:cubicBezTo>
                    <a:pt x="2473527" y="1366347"/>
                    <a:pt x="2471748" y="1403614"/>
                    <a:pt x="2466607" y="1440527"/>
                  </a:cubicBezTo>
                  <a:cubicBezTo>
                    <a:pt x="2462248" y="1470308"/>
                    <a:pt x="2459815" y="1500334"/>
                    <a:pt x="2459323" y="1530417"/>
                  </a:cubicBezTo>
                  <a:cubicBezTo>
                    <a:pt x="2460742" y="1720406"/>
                    <a:pt x="2587377" y="1851392"/>
                    <a:pt x="2742080" y="1965595"/>
                  </a:cubicBezTo>
                  <a:lnTo>
                    <a:pt x="2785960" y="1995722"/>
                  </a:lnTo>
                  <a:lnTo>
                    <a:pt x="2724849" y="1995722"/>
                  </a:lnTo>
                  <a:lnTo>
                    <a:pt x="2717539" y="1990669"/>
                  </a:lnTo>
                  <a:cubicBezTo>
                    <a:pt x="2558098" y="1872144"/>
                    <a:pt x="2426914" y="1735059"/>
                    <a:pt x="2425985" y="1531341"/>
                  </a:cubicBezTo>
                  <a:cubicBezTo>
                    <a:pt x="2426244" y="1499731"/>
                    <a:pt x="2428704" y="1468193"/>
                    <a:pt x="2433355" y="1436959"/>
                  </a:cubicBezTo>
                  <a:cubicBezTo>
                    <a:pt x="2438736" y="1401525"/>
                    <a:pt x="2440888" y="1365677"/>
                    <a:pt x="2439803" y="1329871"/>
                  </a:cubicBezTo>
                  <a:lnTo>
                    <a:pt x="2437973" y="1315040"/>
                  </a:lnTo>
                  <a:cubicBezTo>
                    <a:pt x="2428343" y="1256332"/>
                    <a:pt x="2402500" y="1201442"/>
                    <a:pt x="2363344" y="1156525"/>
                  </a:cubicBezTo>
                  <a:cubicBezTo>
                    <a:pt x="2324188" y="1111610"/>
                    <a:pt x="2273247" y="1078417"/>
                    <a:pt x="2216200" y="1060635"/>
                  </a:cubicBezTo>
                  <a:cubicBezTo>
                    <a:pt x="2170072" y="1046982"/>
                    <a:pt x="2122292" y="1039500"/>
                    <a:pt x="2074163" y="1038452"/>
                  </a:cubicBezTo>
                  <a:cubicBezTo>
                    <a:pt x="1998289" y="1033696"/>
                    <a:pt x="1921706" y="1028403"/>
                    <a:pt x="1862782" y="978363"/>
                  </a:cubicBezTo>
                  <a:cubicBezTo>
                    <a:pt x="1814206" y="936624"/>
                    <a:pt x="1793683" y="877045"/>
                    <a:pt x="1774032" y="819291"/>
                  </a:cubicBezTo>
                  <a:cubicBezTo>
                    <a:pt x="1762277" y="777969"/>
                    <a:pt x="1744631" y="738510"/>
                    <a:pt x="1721667" y="702191"/>
                  </a:cubicBezTo>
                  <a:cubicBezTo>
                    <a:pt x="1638826" y="585918"/>
                    <a:pt x="1511228" y="584365"/>
                    <a:pt x="1376219" y="582742"/>
                  </a:cubicBezTo>
                  <a:cubicBezTo>
                    <a:pt x="1266989" y="581463"/>
                    <a:pt x="1154189" y="579973"/>
                    <a:pt x="1063746" y="514293"/>
                  </a:cubicBezTo>
                  <a:cubicBezTo>
                    <a:pt x="938080" y="422918"/>
                    <a:pt x="838409" y="356867"/>
                    <a:pt x="726066" y="360738"/>
                  </a:cubicBezTo>
                  <a:cubicBezTo>
                    <a:pt x="658662" y="363061"/>
                    <a:pt x="586694" y="390555"/>
                    <a:pt x="501815" y="452855"/>
                  </a:cubicBezTo>
                  <a:cubicBezTo>
                    <a:pt x="438764" y="501968"/>
                    <a:pt x="380109" y="556409"/>
                    <a:pt x="326545" y="615629"/>
                  </a:cubicBezTo>
                  <a:cubicBezTo>
                    <a:pt x="291434" y="651954"/>
                    <a:pt x="255666" y="690629"/>
                    <a:pt x="217740" y="725076"/>
                  </a:cubicBezTo>
                  <a:cubicBezTo>
                    <a:pt x="160150" y="777388"/>
                    <a:pt x="98053" y="823131"/>
                    <a:pt x="32733" y="863884"/>
                  </a:cubicBezTo>
                  <a:lnTo>
                    <a:pt x="0" y="881322"/>
                  </a:lnTo>
                  <a:lnTo>
                    <a:pt x="0" y="843272"/>
                  </a:lnTo>
                  <a:lnTo>
                    <a:pt x="12739" y="836515"/>
                  </a:lnTo>
                  <a:cubicBezTo>
                    <a:pt x="76965" y="796607"/>
                    <a:pt x="137883" y="751869"/>
                    <a:pt x="194176" y="700758"/>
                  </a:cubicBezTo>
                  <a:cubicBezTo>
                    <a:pt x="231164" y="666745"/>
                    <a:pt x="266909" y="630354"/>
                    <a:pt x="301378" y="594098"/>
                  </a:cubicBezTo>
                  <a:cubicBezTo>
                    <a:pt x="356300" y="533431"/>
                    <a:pt x="416385" y="477602"/>
                    <a:pt x="480980" y="427275"/>
                  </a:cubicBezTo>
                  <a:cubicBezTo>
                    <a:pt x="577812" y="356277"/>
                    <a:pt x="660753" y="328275"/>
                    <a:pt x="736351" y="328096"/>
                  </a:cubicBezTo>
                  <a:close/>
                  <a:moveTo>
                    <a:pt x="733634" y="218390"/>
                  </a:moveTo>
                  <a:cubicBezTo>
                    <a:pt x="865727" y="218258"/>
                    <a:pt x="976467" y="299302"/>
                    <a:pt x="1097553" y="387824"/>
                  </a:cubicBezTo>
                  <a:cubicBezTo>
                    <a:pt x="1183425" y="450256"/>
                    <a:pt x="1291378" y="451671"/>
                    <a:pt x="1405798" y="453275"/>
                  </a:cubicBezTo>
                  <a:cubicBezTo>
                    <a:pt x="1549878" y="455384"/>
                    <a:pt x="1699063" y="457175"/>
                    <a:pt x="1796383" y="594379"/>
                  </a:cubicBezTo>
                  <a:cubicBezTo>
                    <a:pt x="1822576" y="635338"/>
                    <a:pt x="1842692" y="679884"/>
                    <a:pt x="1856079" y="726583"/>
                  </a:cubicBezTo>
                  <a:cubicBezTo>
                    <a:pt x="1876483" y="785216"/>
                    <a:pt x="1895281" y="841185"/>
                    <a:pt x="1939150" y="878693"/>
                  </a:cubicBezTo>
                  <a:cubicBezTo>
                    <a:pt x="1991975" y="923694"/>
                    <a:pt x="2064332" y="928577"/>
                    <a:pt x="2140913" y="933870"/>
                  </a:cubicBezTo>
                  <a:cubicBezTo>
                    <a:pt x="2194682" y="934855"/>
                    <a:pt x="2248051" y="943387"/>
                    <a:pt x="2299426" y="959158"/>
                  </a:cubicBezTo>
                  <a:cubicBezTo>
                    <a:pt x="2446546" y="1012117"/>
                    <a:pt x="2547469" y="1134158"/>
                    <a:pt x="2555941" y="1271061"/>
                  </a:cubicBezTo>
                  <a:cubicBezTo>
                    <a:pt x="2557259" y="1310985"/>
                    <a:pt x="2554842" y="1350910"/>
                    <a:pt x="2548747" y="1390400"/>
                  </a:cubicBezTo>
                  <a:cubicBezTo>
                    <a:pt x="2544103" y="1421767"/>
                    <a:pt x="2541554" y="1453437"/>
                    <a:pt x="2541098" y="1485139"/>
                  </a:cubicBezTo>
                  <a:cubicBezTo>
                    <a:pt x="2542100" y="1685500"/>
                    <a:pt x="2675147" y="1823498"/>
                    <a:pt x="2837954" y="1943741"/>
                  </a:cubicBezTo>
                  <a:lnTo>
                    <a:pt x="2913674" y="1995722"/>
                  </a:lnTo>
                  <a:lnTo>
                    <a:pt x="2853342" y="1995722"/>
                  </a:lnTo>
                  <a:lnTo>
                    <a:pt x="2813316" y="1968188"/>
                  </a:lnTo>
                  <a:cubicBezTo>
                    <a:pt x="2645533" y="1843650"/>
                    <a:pt x="2508587" y="1699466"/>
                    <a:pt x="2506395" y="1485560"/>
                  </a:cubicBezTo>
                  <a:cubicBezTo>
                    <a:pt x="2506894" y="1452338"/>
                    <a:pt x="2509592" y="1419190"/>
                    <a:pt x="2514464" y="1386310"/>
                  </a:cubicBezTo>
                  <a:cubicBezTo>
                    <a:pt x="2520345" y="1348963"/>
                    <a:pt x="2522698" y="1311158"/>
                    <a:pt x="2521490" y="1273410"/>
                  </a:cubicBezTo>
                  <a:lnTo>
                    <a:pt x="2519494" y="1257293"/>
                  </a:lnTo>
                  <a:cubicBezTo>
                    <a:pt x="2509171" y="1195950"/>
                    <a:pt x="2482022" y="1138619"/>
                    <a:pt x="2441047" y="1091637"/>
                  </a:cubicBezTo>
                  <a:cubicBezTo>
                    <a:pt x="2400067" y="1044658"/>
                    <a:pt x="2346865" y="1009874"/>
                    <a:pt x="2287272" y="991090"/>
                  </a:cubicBezTo>
                  <a:cubicBezTo>
                    <a:pt x="2238668" y="976764"/>
                    <a:pt x="2188380" y="968988"/>
                    <a:pt x="2137706" y="967889"/>
                  </a:cubicBezTo>
                  <a:cubicBezTo>
                    <a:pt x="2059962" y="963679"/>
                    <a:pt x="1978385" y="957062"/>
                    <a:pt x="1916824" y="903835"/>
                  </a:cubicBezTo>
                  <a:cubicBezTo>
                    <a:pt x="1865686" y="859554"/>
                    <a:pt x="1844622" y="798136"/>
                    <a:pt x="1824176" y="736614"/>
                  </a:cubicBezTo>
                  <a:cubicBezTo>
                    <a:pt x="1811182" y="693230"/>
                    <a:pt x="1792018" y="651927"/>
                    <a:pt x="1767267" y="613981"/>
                  </a:cubicBezTo>
                  <a:cubicBezTo>
                    <a:pt x="1680090" y="491216"/>
                    <a:pt x="1546030" y="489473"/>
                    <a:pt x="1404208" y="487410"/>
                  </a:cubicBezTo>
                  <a:cubicBezTo>
                    <a:pt x="1289395" y="485214"/>
                    <a:pt x="1170903" y="484448"/>
                    <a:pt x="1076181" y="415432"/>
                  </a:cubicBezTo>
                  <a:cubicBezTo>
                    <a:pt x="944244" y="318835"/>
                    <a:pt x="839502" y="249154"/>
                    <a:pt x="721275" y="253129"/>
                  </a:cubicBezTo>
                  <a:cubicBezTo>
                    <a:pt x="650340" y="255514"/>
                    <a:pt x="574550" y="284415"/>
                    <a:pt x="485121" y="349926"/>
                  </a:cubicBezTo>
                  <a:cubicBezTo>
                    <a:pt x="419385" y="401055"/>
                    <a:pt x="358217" y="457748"/>
                    <a:pt x="302303" y="519373"/>
                  </a:cubicBezTo>
                  <a:cubicBezTo>
                    <a:pt x="265182" y="557582"/>
                    <a:pt x="227467" y="596158"/>
                    <a:pt x="187585" y="633054"/>
                  </a:cubicBezTo>
                  <a:cubicBezTo>
                    <a:pt x="157347" y="660548"/>
                    <a:pt x="125919" y="686303"/>
                    <a:pt x="93471" y="710528"/>
                  </a:cubicBezTo>
                  <a:lnTo>
                    <a:pt x="0" y="774221"/>
                  </a:lnTo>
                  <a:lnTo>
                    <a:pt x="0" y="734931"/>
                  </a:lnTo>
                  <a:lnTo>
                    <a:pt x="73110" y="685120"/>
                  </a:lnTo>
                  <a:cubicBezTo>
                    <a:pt x="104948" y="661353"/>
                    <a:pt x="135746" y="636118"/>
                    <a:pt x="165334" y="609220"/>
                  </a:cubicBezTo>
                  <a:cubicBezTo>
                    <a:pt x="204437" y="573685"/>
                    <a:pt x="241634" y="533576"/>
                    <a:pt x="278001" y="497079"/>
                  </a:cubicBezTo>
                  <a:cubicBezTo>
                    <a:pt x="335412" y="433442"/>
                    <a:pt x="398310" y="374950"/>
                    <a:pt x="465952" y="322212"/>
                  </a:cubicBezTo>
                  <a:cubicBezTo>
                    <a:pt x="567432" y="247770"/>
                    <a:pt x="654377" y="218469"/>
                    <a:pt x="733634" y="218390"/>
                  </a:cubicBezTo>
                  <a:close/>
                  <a:moveTo>
                    <a:pt x="733048" y="107754"/>
                  </a:moveTo>
                  <a:cubicBezTo>
                    <a:pt x="871233" y="107804"/>
                    <a:pt x="987006" y="192945"/>
                    <a:pt x="1113678" y="285984"/>
                  </a:cubicBezTo>
                  <a:cubicBezTo>
                    <a:pt x="1204151" y="351968"/>
                    <a:pt x="1317260" y="353406"/>
                    <a:pt x="1437180" y="355285"/>
                  </a:cubicBezTo>
                  <a:cubicBezTo>
                    <a:pt x="1588315" y="357173"/>
                    <a:pt x="1744312" y="359404"/>
                    <a:pt x="1845981" y="503140"/>
                  </a:cubicBezTo>
                  <a:cubicBezTo>
                    <a:pt x="1873268" y="546138"/>
                    <a:pt x="1894172" y="592815"/>
                    <a:pt x="1908079" y="641775"/>
                  </a:cubicBezTo>
                  <a:cubicBezTo>
                    <a:pt x="1928916" y="703889"/>
                    <a:pt x="1948634" y="762249"/>
                    <a:pt x="1994718" y="802051"/>
                  </a:cubicBezTo>
                  <a:cubicBezTo>
                    <a:pt x="2050115" y="849633"/>
                    <a:pt x="2126024" y="854691"/>
                    <a:pt x="2206504" y="860179"/>
                  </a:cubicBezTo>
                  <a:cubicBezTo>
                    <a:pt x="2262208" y="861632"/>
                    <a:pt x="2317443" y="870664"/>
                    <a:pt x="2370664" y="886991"/>
                  </a:cubicBezTo>
                  <a:cubicBezTo>
                    <a:pt x="2524829" y="942281"/>
                    <a:pt x="2630020" y="1070208"/>
                    <a:pt x="2638681" y="1213840"/>
                  </a:cubicBezTo>
                  <a:cubicBezTo>
                    <a:pt x="2640121" y="1255708"/>
                    <a:pt x="2637521" y="1297625"/>
                    <a:pt x="2630908" y="1338991"/>
                  </a:cubicBezTo>
                  <a:cubicBezTo>
                    <a:pt x="2626202" y="1372022"/>
                    <a:pt x="2623423" y="1405298"/>
                    <a:pt x="2622580" y="1438633"/>
                  </a:cubicBezTo>
                  <a:cubicBezTo>
                    <a:pt x="2623491" y="1650035"/>
                    <a:pt x="2763009" y="1795036"/>
                    <a:pt x="2933510" y="1921189"/>
                  </a:cubicBezTo>
                  <a:lnTo>
                    <a:pt x="3041877" y="1995722"/>
                  </a:lnTo>
                  <a:lnTo>
                    <a:pt x="2982651" y="1995722"/>
                  </a:lnTo>
                  <a:lnTo>
                    <a:pt x="2911348" y="1946663"/>
                  </a:lnTo>
                  <a:cubicBezTo>
                    <a:pt x="2735287" y="1816018"/>
                    <a:pt x="2591432" y="1664707"/>
                    <a:pt x="2590615" y="1440331"/>
                  </a:cubicBezTo>
                  <a:cubicBezTo>
                    <a:pt x="2591249" y="1405594"/>
                    <a:pt x="2594061" y="1370893"/>
                    <a:pt x="2599067" y="1336498"/>
                  </a:cubicBezTo>
                  <a:cubicBezTo>
                    <a:pt x="2605420" y="1297251"/>
                    <a:pt x="2607965" y="1257494"/>
                    <a:pt x="2606673" y="1217785"/>
                  </a:cubicBezTo>
                  <a:lnTo>
                    <a:pt x="2604526" y="1200420"/>
                  </a:lnTo>
                  <a:cubicBezTo>
                    <a:pt x="2589407" y="1077453"/>
                    <a:pt x="2495218" y="968337"/>
                    <a:pt x="2360675" y="920875"/>
                  </a:cubicBezTo>
                  <a:cubicBezTo>
                    <a:pt x="2309800" y="905509"/>
                    <a:pt x="2257031" y="897155"/>
                    <a:pt x="2203834" y="896040"/>
                  </a:cubicBezTo>
                  <a:cubicBezTo>
                    <a:pt x="2119690" y="889430"/>
                    <a:pt x="2034827" y="884833"/>
                    <a:pt x="1970329" y="828736"/>
                  </a:cubicBezTo>
                  <a:cubicBezTo>
                    <a:pt x="1917095" y="783108"/>
                    <a:pt x="1895140" y="717013"/>
                    <a:pt x="1873789" y="653364"/>
                  </a:cubicBezTo>
                  <a:cubicBezTo>
                    <a:pt x="1860938" y="607552"/>
                    <a:pt x="1841581" y="563794"/>
                    <a:pt x="1816295" y="523414"/>
                  </a:cubicBezTo>
                  <a:cubicBezTo>
                    <a:pt x="1725423" y="394088"/>
                    <a:pt x="1584273" y="392260"/>
                    <a:pt x="1435363" y="390113"/>
                  </a:cubicBezTo>
                  <a:cubicBezTo>
                    <a:pt x="1315115" y="388251"/>
                    <a:pt x="1191041" y="386569"/>
                    <a:pt x="1092021" y="313951"/>
                  </a:cubicBezTo>
                  <a:cubicBezTo>
                    <a:pt x="953633" y="212329"/>
                    <a:pt x="843737" y="138975"/>
                    <a:pt x="719743" y="142968"/>
                  </a:cubicBezTo>
                  <a:cubicBezTo>
                    <a:pt x="645347" y="145362"/>
                    <a:pt x="565876" y="175602"/>
                    <a:pt x="472131" y="244286"/>
                  </a:cubicBezTo>
                  <a:cubicBezTo>
                    <a:pt x="402370" y="298457"/>
                    <a:pt x="337430" y="358530"/>
                    <a:pt x="278003" y="423781"/>
                  </a:cubicBezTo>
                  <a:cubicBezTo>
                    <a:pt x="239479" y="463730"/>
                    <a:pt x="199930" y="505742"/>
                    <a:pt x="158148" y="542883"/>
                  </a:cubicBezTo>
                  <a:cubicBezTo>
                    <a:pt x="126423" y="571684"/>
                    <a:pt x="93458" y="598660"/>
                    <a:pt x="59428" y="624034"/>
                  </a:cubicBezTo>
                  <a:lnTo>
                    <a:pt x="0" y="664478"/>
                  </a:lnTo>
                  <a:lnTo>
                    <a:pt x="0" y="625523"/>
                  </a:lnTo>
                  <a:lnTo>
                    <a:pt x="41011" y="597673"/>
                  </a:lnTo>
                  <a:cubicBezTo>
                    <a:pt x="74417" y="572802"/>
                    <a:pt x="106730" y="546377"/>
                    <a:pt x="137770" y="518183"/>
                  </a:cubicBezTo>
                  <a:cubicBezTo>
                    <a:pt x="178559" y="481184"/>
                    <a:pt x="217911" y="440124"/>
                    <a:pt x="255847" y="400584"/>
                  </a:cubicBezTo>
                  <a:cubicBezTo>
                    <a:pt x="316077" y="333600"/>
                    <a:pt x="382014" y="271928"/>
                    <a:pt x="452910" y="216234"/>
                  </a:cubicBezTo>
                  <a:cubicBezTo>
                    <a:pt x="559155" y="138326"/>
                    <a:pt x="650136" y="107723"/>
                    <a:pt x="733048" y="107754"/>
                  </a:cubicBezTo>
                  <a:close/>
                  <a:moveTo>
                    <a:pt x="729119" y="3"/>
                  </a:moveTo>
                  <a:cubicBezTo>
                    <a:pt x="873332" y="586"/>
                    <a:pt x="994267" y="89708"/>
                    <a:pt x="1126901" y="187033"/>
                  </a:cubicBezTo>
                  <a:cubicBezTo>
                    <a:pt x="1221577" y="258298"/>
                    <a:pt x="1339985" y="258420"/>
                    <a:pt x="1465701" y="260253"/>
                  </a:cubicBezTo>
                  <a:cubicBezTo>
                    <a:pt x="1623320" y="262597"/>
                    <a:pt x="1786401" y="264913"/>
                    <a:pt x="1892078" y="415155"/>
                  </a:cubicBezTo>
                  <a:cubicBezTo>
                    <a:pt x="1920886" y="460132"/>
                    <a:pt x="1942732" y="509101"/>
                    <a:pt x="1956937" y="560513"/>
                  </a:cubicBezTo>
                  <a:cubicBezTo>
                    <a:pt x="1978762" y="625396"/>
                    <a:pt x="1999186" y="686883"/>
                    <a:pt x="2047437" y="728636"/>
                  </a:cubicBezTo>
                  <a:cubicBezTo>
                    <a:pt x="2106932" y="778003"/>
                    <a:pt x="2185217" y="784053"/>
                    <a:pt x="2269278" y="790020"/>
                  </a:cubicBezTo>
                  <a:cubicBezTo>
                    <a:pt x="2328168" y="791091"/>
                    <a:pt x="2386600" y="800371"/>
                    <a:pt x="2442871" y="817603"/>
                  </a:cubicBezTo>
                  <a:cubicBezTo>
                    <a:pt x="2603489" y="875633"/>
                    <a:pt x="2713292" y="1009699"/>
                    <a:pt x="2722095" y="1159718"/>
                  </a:cubicBezTo>
                  <a:cubicBezTo>
                    <a:pt x="2723439" y="1202902"/>
                    <a:pt x="2720563" y="1246129"/>
                    <a:pt x="2713529" y="1288825"/>
                  </a:cubicBezTo>
                  <a:cubicBezTo>
                    <a:pt x="2708535" y="1323443"/>
                    <a:pt x="2705625" y="1358325"/>
                    <a:pt x="2704814" y="1393281"/>
                  </a:cubicBezTo>
                  <a:cubicBezTo>
                    <a:pt x="2704962" y="1614152"/>
                    <a:pt x="2851030" y="1766273"/>
                    <a:pt x="3029456" y="1898608"/>
                  </a:cubicBezTo>
                  <a:lnTo>
                    <a:pt x="3170313" y="1995722"/>
                  </a:lnTo>
                  <a:lnTo>
                    <a:pt x="3110780" y="1995722"/>
                  </a:lnTo>
                  <a:lnTo>
                    <a:pt x="3006423" y="1923811"/>
                  </a:lnTo>
                  <a:cubicBezTo>
                    <a:pt x="2822298" y="1787075"/>
                    <a:pt x="2671872" y="1628944"/>
                    <a:pt x="2671456" y="1394169"/>
                  </a:cubicBezTo>
                  <a:cubicBezTo>
                    <a:pt x="2671986" y="1357799"/>
                    <a:pt x="2675042" y="1321486"/>
                    <a:pt x="2680620" y="1285507"/>
                  </a:cubicBezTo>
                  <a:cubicBezTo>
                    <a:pt x="2687059" y="1244313"/>
                    <a:pt x="2689678" y="1202614"/>
                    <a:pt x="2688459" y="1160962"/>
                  </a:cubicBezTo>
                  <a:cubicBezTo>
                    <a:pt x="2687678" y="1154644"/>
                    <a:pt x="2686913" y="1148363"/>
                    <a:pt x="2686135" y="1142043"/>
                  </a:cubicBezTo>
                  <a:cubicBezTo>
                    <a:pt x="2670296" y="1013364"/>
                    <a:pt x="2572024" y="899685"/>
                    <a:pt x="2430996" y="849178"/>
                  </a:cubicBezTo>
                  <a:cubicBezTo>
                    <a:pt x="2377757" y="833134"/>
                    <a:pt x="2322553" y="824406"/>
                    <a:pt x="2266936" y="823277"/>
                  </a:cubicBezTo>
                  <a:cubicBezTo>
                    <a:pt x="2180921" y="817212"/>
                    <a:pt x="2091830" y="809617"/>
                    <a:pt x="2025125" y="753816"/>
                  </a:cubicBezTo>
                  <a:cubicBezTo>
                    <a:pt x="1969679" y="705893"/>
                    <a:pt x="1946734" y="637029"/>
                    <a:pt x="1924397" y="570611"/>
                  </a:cubicBezTo>
                  <a:cubicBezTo>
                    <a:pt x="1910999" y="522416"/>
                    <a:pt x="1890713" y="476406"/>
                    <a:pt x="1864153" y="433980"/>
                  </a:cubicBezTo>
                  <a:cubicBezTo>
                    <a:pt x="1768292" y="298191"/>
                    <a:pt x="1620973" y="295855"/>
                    <a:pt x="1464975" y="293624"/>
                  </a:cubicBezTo>
                  <a:cubicBezTo>
                    <a:pt x="1341177" y="291586"/>
                    <a:pt x="1209997" y="289783"/>
                    <a:pt x="1106390" y="213879"/>
                  </a:cubicBezTo>
                  <a:cubicBezTo>
                    <a:pt x="961535" y="107069"/>
                    <a:pt x="846460" y="29849"/>
                    <a:pt x="716552" y="33917"/>
                  </a:cubicBezTo>
                  <a:cubicBezTo>
                    <a:pt x="638606" y="36358"/>
                    <a:pt x="555322" y="68063"/>
                    <a:pt x="457060" y="140200"/>
                  </a:cubicBezTo>
                  <a:cubicBezTo>
                    <a:pt x="384415" y="196931"/>
                    <a:pt x="316803" y="259786"/>
                    <a:pt x="254944" y="328024"/>
                  </a:cubicBezTo>
                  <a:cubicBezTo>
                    <a:pt x="216294" y="369576"/>
                    <a:pt x="173652" y="412612"/>
                    <a:pt x="129970" y="452584"/>
                  </a:cubicBezTo>
                  <a:cubicBezTo>
                    <a:pt x="96836" y="482673"/>
                    <a:pt x="62395" y="510852"/>
                    <a:pt x="26833" y="537353"/>
                  </a:cubicBezTo>
                  <a:lnTo>
                    <a:pt x="0" y="555596"/>
                  </a:lnTo>
                  <a:lnTo>
                    <a:pt x="0" y="513361"/>
                  </a:lnTo>
                  <a:lnTo>
                    <a:pt x="5671" y="509513"/>
                  </a:lnTo>
                  <a:cubicBezTo>
                    <a:pt x="40678" y="483473"/>
                    <a:pt x="74553" y="455797"/>
                    <a:pt x="107112" y="426258"/>
                  </a:cubicBezTo>
                  <a:cubicBezTo>
                    <a:pt x="149949" y="387359"/>
                    <a:pt x="190694" y="344565"/>
                    <a:pt x="230689" y="303481"/>
                  </a:cubicBezTo>
                  <a:cubicBezTo>
                    <a:pt x="293599" y="233713"/>
                    <a:pt x="362595" y="169625"/>
                    <a:pt x="436842" y="111926"/>
                  </a:cubicBezTo>
                  <a:cubicBezTo>
                    <a:pt x="547684" y="31176"/>
                    <a:pt x="642592" y="-347"/>
                    <a:pt x="729119" y="3"/>
                  </a:cubicBezTo>
                  <a:close/>
                </a:path>
              </a:pathLst>
            </a:custGeom>
            <a:solidFill>
              <a:schemeClr val="accent4">
                <a:alpha val="30000"/>
              </a:schemeClr>
            </a:solidFill>
            <a:ln w="224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Tree>
    <p:extLst>
      <p:ext uri="{BB962C8B-B14F-4D97-AF65-F5344CB8AC3E}">
        <p14:creationId xmlns:p14="http://schemas.microsoft.com/office/powerpoint/2010/main" val="99138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images with large on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A9C46-73A2-417E-8CB7-4883861DFD85}"/>
              </a:ext>
            </a:extLst>
          </p:cNvPr>
          <p:cNvSpPr>
            <a:spLocks noGrp="1"/>
          </p:cNvSpPr>
          <p:nvPr>
            <p:ph type="title" hasCustomPrompt="1"/>
          </p:nvPr>
        </p:nvSpPr>
        <p:spPr>
          <a:xfrm rot="16200000">
            <a:off x="-1069848" y="2825496"/>
            <a:ext cx="4645152" cy="1216152"/>
          </a:xfrm>
        </p:spPr>
        <p:txBody>
          <a:bodyPr anchor="t">
            <a:noAutofit/>
          </a:bodyPr>
          <a:lstStyle>
            <a:lvl1pPr algn="l">
              <a:lnSpc>
                <a:spcPct val="75000"/>
              </a:lnSpc>
              <a:defRPr sz="5400" b="0" cap="all" spc="100" baseline="0">
                <a:solidFill>
                  <a:schemeClr val="tx2">
                    <a:lumMod val="60000"/>
                    <a:lumOff val="40000"/>
                  </a:schemeClr>
                </a:solidFill>
                <a:effectLst/>
              </a:defRPr>
            </a:lvl1pPr>
          </a:lstStyle>
          <a:p>
            <a:r>
              <a:rPr lang="en-US" noProof="0"/>
              <a:t>SLIDE TITLE</a:t>
            </a:r>
          </a:p>
        </p:txBody>
      </p:sp>
      <p:sp>
        <p:nvSpPr>
          <p:cNvPr id="15" name="Picture Placeholder 14">
            <a:extLst>
              <a:ext uri="{FF2B5EF4-FFF2-40B4-BE49-F238E27FC236}">
                <a16:creationId xmlns:a16="http://schemas.microsoft.com/office/drawing/2014/main" id="{B4BABCCB-BC19-4874-8D9F-CDA882F3F7AE}"/>
              </a:ext>
            </a:extLst>
          </p:cNvPr>
          <p:cNvSpPr>
            <a:spLocks noGrp="1"/>
          </p:cNvSpPr>
          <p:nvPr>
            <p:ph type="pic" sz="quarter" idx="13"/>
          </p:nvPr>
        </p:nvSpPr>
        <p:spPr>
          <a:xfrm>
            <a:off x="2368296" y="649224"/>
            <a:ext cx="3675888" cy="4965192"/>
          </a:xfrm>
          <a:solidFill>
            <a:schemeClr val="tx1"/>
          </a:solidFill>
          <a:ln w="44450" cap="sq">
            <a:noFill/>
            <a:miter lim="800000"/>
          </a:ln>
        </p:spPr>
        <p:txBody>
          <a:bodyPr anchor="ctr" anchorCtr="0">
            <a:noAutofit/>
          </a:bodyPr>
          <a:lstStyle>
            <a:lvl1pPr marL="0" indent="0" algn="ctr">
              <a:buNone/>
              <a:defRPr sz="1400">
                <a:solidFill>
                  <a:schemeClr val="accent2"/>
                </a:solidFill>
              </a:defRPr>
            </a:lvl1pPr>
          </a:lstStyle>
          <a:p>
            <a:r>
              <a:rPr lang="en-US" noProof="0" dirty="0"/>
              <a:t>Click icon to add picture</a:t>
            </a:r>
          </a:p>
        </p:txBody>
      </p:sp>
      <p:sp>
        <p:nvSpPr>
          <p:cNvPr id="459" name="Text Placeholder 457">
            <a:extLst>
              <a:ext uri="{FF2B5EF4-FFF2-40B4-BE49-F238E27FC236}">
                <a16:creationId xmlns:a16="http://schemas.microsoft.com/office/drawing/2014/main" id="{EBFCB297-5640-EBAB-4D1E-EA05B6A2BFBF}"/>
              </a:ext>
            </a:extLst>
          </p:cNvPr>
          <p:cNvSpPr>
            <a:spLocks noGrp="1"/>
          </p:cNvSpPr>
          <p:nvPr>
            <p:ph type="body" sz="quarter" idx="21"/>
          </p:nvPr>
        </p:nvSpPr>
        <p:spPr>
          <a:xfrm>
            <a:off x="2368296" y="5641848"/>
            <a:ext cx="3493008" cy="768096"/>
          </a:xfrm>
        </p:spPr>
        <p:txBody>
          <a:bodyPr lIns="0" tIns="182880" rIns="0" bIns="0"/>
          <a:lstStyle>
            <a:lvl1pPr marL="0" indent="0">
              <a:lnSpc>
                <a:spcPct val="90000"/>
              </a:lnSpc>
              <a:spcBef>
                <a:spcPts val="0"/>
              </a:spcBef>
              <a:buNone/>
              <a:defRPr sz="1200" spc="100" baseline="0">
                <a:solidFill>
                  <a:schemeClr val="accent1"/>
                </a:solidFill>
              </a:defRPr>
            </a:lvl1pPr>
          </a:lstStyle>
          <a:p>
            <a:pPr lvl="0"/>
            <a:r>
              <a:rPr lang="en-US" dirty="0"/>
              <a:t>Click to edit Master text styles</a:t>
            </a:r>
          </a:p>
        </p:txBody>
      </p:sp>
      <p:sp>
        <p:nvSpPr>
          <p:cNvPr id="326" name="Picture Placeholder 14">
            <a:extLst>
              <a:ext uri="{FF2B5EF4-FFF2-40B4-BE49-F238E27FC236}">
                <a16:creationId xmlns:a16="http://schemas.microsoft.com/office/drawing/2014/main" id="{144319EF-969E-47D7-89B0-CA33B040C455}"/>
              </a:ext>
            </a:extLst>
          </p:cNvPr>
          <p:cNvSpPr>
            <a:spLocks noGrp="1"/>
          </p:cNvSpPr>
          <p:nvPr>
            <p:ph type="pic" sz="quarter" idx="17"/>
          </p:nvPr>
        </p:nvSpPr>
        <p:spPr>
          <a:xfrm>
            <a:off x="6300216" y="649224"/>
            <a:ext cx="3282696" cy="2340864"/>
          </a:xfrm>
          <a:solidFill>
            <a:schemeClr val="tx1"/>
          </a:solidFill>
          <a:ln w="44450" cap="sq">
            <a:noFill/>
            <a:miter lim="800000"/>
          </a:ln>
        </p:spPr>
        <p:txBody>
          <a:bodyPr anchor="ctr" anchorCtr="0">
            <a:noAutofit/>
          </a:bodyPr>
          <a:lstStyle>
            <a:lvl1pPr marL="0" indent="0" algn="ctr">
              <a:buNone/>
              <a:defRPr sz="1400">
                <a:solidFill>
                  <a:schemeClr val="accent2"/>
                </a:solidFill>
              </a:defRPr>
            </a:lvl1pPr>
          </a:lstStyle>
          <a:p>
            <a:r>
              <a:rPr lang="en-US" noProof="0" dirty="0"/>
              <a:t>Click icon to add picture</a:t>
            </a:r>
          </a:p>
        </p:txBody>
      </p:sp>
      <p:sp>
        <p:nvSpPr>
          <p:cNvPr id="4" name="Picture Placeholder 14">
            <a:extLst>
              <a:ext uri="{FF2B5EF4-FFF2-40B4-BE49-F238E27FC236}">
                <a16:creationId xmlns:a16="http://schemas.microsoft.com/office/drawing/2014/main" id="{1912981C-B311-CB0A-8ED8-449831B302C4}"/>
              </a:ext>
            </a:extLst>
          </p:cNvPr>
          <p:cNvSpPr>
            <a:spLocks noGrp="1"/>
          </p:cNvSpPr>
          <p:nvPr>
            <p:ph type="pic" sz="quarter" idx="22"/>
          </p:nvPr>
        </p:nvSpPr>
        <p:spPr>
          <a:xfrm>
            <a:off x="6300216" y="3273552"/>
            <a:ext cx="3282696" cy="2340864"/>
          </a:xfrm>
          <a:solidFill>
            <a:schemeClr val="tx1"/>
          </a:solidFill>
          <a:ln w="44450" cap="sq">
            <a:noFill/>
            <a:miter lim="800000"/>
          </a:ln>
        </p:spPr>
        <p:txBody>
          <a:bodyPr anchor="ctr" anchorCtr="0">
            <a:noAutofit/>
          </a:bodyPr>
          <a:lstStyle>
            <a:lvl1pPr marL="0" indent="0" algn="ctr">
              <a:buNone/>
              <a:defRPr sz="1400">
                <a:solidFill>
                  <a:schemeClr val="accent2"/>
                </a:solidFill>
              </a:defRPr>
            </a:lvl1pPr>
          </a:lstStyle>
          <a:p>
            <a:r>
              <a:rPr lang="en-US" noProof="0" dirty="0"/>
              <a:t>Click icon to add picture</a:t>
            </a:r>
          </a:p>
        </p:txBody>
      </p:sp>
      <p:sp>
        <p:nvSpPr>
          <p:cNvPr id="11" name="Slide Number Placeholder 10">
            <a:extLst>
              <a:ext uri="{FF2B5EF4-FFF2-40B4-BE49-F238E27FC236}">
                <a16:creationId xmlns:a16="http://schemas.microsoft.com/office/drawing/2014/main" id="{52A1AA1C-3C37-B92C-6DB4-FC6E6241E108}"/>
              </a:ext>
            </a:extLst>
          </p:cNvPr>
          <p:cNvSpPr>
            <a:spLocks noGrp="1"/>
          </p:cNvSpPr>
          <p:nvPr>
            <p:ph type="sldNum" sz="quarter" idx="19"/>
          </p:nvPr>
        </p:nvSpPr>
        <p:spPr/>
        <p:txBody>
          <a:bodyPr>
            <a:noAutofit/>
          </a:bodyPr>
          <a:lstStyle/>
          <a:p>
            <a:fld id="{9A491144-CD47-4B84-B11B-27C39DD235FD}" type="slidenum">
              <a:rPr lang="en-US" smtClean="0"/>
              <a:pPr/>
              <a:t>‹#›</a:t>
            </a:fld>
            <a:endParaRPr lang="en-US" dirty="0"/>
          </a:p>
        </p:txBody>
      </p:sp>
      <p:grpSp>
        <p:nvGrpSpPr>
          <p:cNvPr id="9" name="Group 8">
            <a:extLst>
              <a:ext uri="{FF2B5EF4-FFF2-40B4-BE49-F238E27FC236}">
                <a16:creationId xmlns:a16="http://schemas.microsoft.com/office/drawing/2014/main" id="{3DF68FC2-877C-5E2A-D505-EDF247E962A0}"/>
              </a:ext>
            </a:extLst>
          </p:cNvPr>
          <p:cNvGrpSpPr/>
          <p:nvPr userDrawn="1"/>
        </p:nvGrpSpPr>
        <p:grpSpPr>
          <a:xfrm>
            <a:off x="10423722" y="1"/>
            <a:ext cx="1768279" cy="5603311"/>
            <a:chOff x="10423722" y="1"/>
            <a:chExt cx="1768279" cy="5603311"/>
          </a:xfrm>
        </p:grpSpPr>
        <p:sp>
          <p:nvSpPr>
            <p:cNvPr id="6" name="Freeform: Shape 5">
              <a:extLst>
                <a:ext uri="{FF2B5EF4-FFF2-40B4-BE49-F238E27FC236}">
                  <a16:creationId xmlns:a16="http://schemas.microsoft.com/office/drawing/2014/main" id="{03C64095-38A0-C6A9-5417-18E86C306884}"/>
                </a:ext>
              </a:extLst>
            </p:cNvPr>
            <p:cNvSpPr/>
            <p:nvPr userDrawn="1"/>
          </p:nvSpPr>
          <p:spPr>
            <a:xfrm>
              <a:off x="11125162" y="446158"/>
              <a:ext cx="1066839" cy="4275495"/>
            </a:xfrm>
            <a:custGeom>
              <a:avLst/>
              <a:gdLst>
                <a:gd name="connsiteX0" fmla="*/ 1066839 w 1066839"/>
                <a:gd name="connsiteY0" fmla="*/ 2809941 h 4275495"/>
                <a:gd name="connsiteX1" fmla="*/ 1066839 w 1066839"/>
                <a:gd name="connsiteY1" fmla="*/ 3022941 h 4275495"/>
                <a:gd name="connsiteX2" fmla="*/ 1060165 w 1066839"/>
                <a:gd name="connsiteY2" fmla="*/ 2999729 h 4275495"/>
                <a:gd name="connsiteX3" fmla="*/ 1057362 w 1066839"/>
                <a:gd name="connsiteY3" fmla="*/ 2846146 h 4275495"/>
                <a:gd name="connsiteX4" fmla="*/ 1066839 w 1066839"/>
                <a:gd name="connsiteY4" fmla="*/ 2579310 h 4275495"/>
                <a:gd name="connsiteX5" fmla="*/ 1066839 w 1066839"/>
                <a:gd name="connsiteY5" fmla="*/ 2648480 h 4275495"/>
                <a:gd name="connsiteX6" fmla="*/ 994098 w 1066839"/>
                <a:gd name="connsiteY6" fmla="*/ 2784852 h 4275495"/>
                <a:gd name="connsiteX7" fmla="*/ 997426 w 1066839"/>
                <a:gd name="connsiteY7" fmla="*/ 3087506 h 4275495"/>
                <a:gd name="connsiteX8" fmla="*/ 1066839 w 1066839"/>
                <a:gd name="connsiteY8" fmla="*/ 3209759 h 4275495"/>
                <a:gd name="connsiteX9" fmla="*/ 1066839 w 1066839"/>
                <a:gd name="connsiteY9" fmla="*/ 3266043 h 4275495"/>
                <a:gd name="connsiteX10" fmla="*/ 1049905 w 1066839"/>
                <a:gd name="connsiteY10" fmla="*/ 3247647 h 4275495"/>
                <a:gd name="connsiteX11" fmla="*/ 962459 w 1066839"/>
                <a:gd name="connsiteY11" fmla="*/ 2775238 h 4275495"/>
                <a:gd name="connsiteX12" fmla="*/ 1066839 w 1066839"/>
                <a:gd name="connsiteY12" fmla="*/ 2388759 h 4275495"/>
                <a:gd name="connsiteX13" fmla="*/ 1066839 w 1066839"/>
                <a:gd name="connsiteY13" fmla="*/ 2455330 h 4275495"/>
                <a:gd name="connsiteX14" fmla="*/ 1007012 w 1066839"/>
                <a:gd name="connsiteY14" fmla="*/ 2557989 h 4275495"/>
                <a:gd name="connsiteX15" fmla="*/ 881788 w 1066839"/>
                <a:gd name="connsiteY15" fmla="*/ 2788930 h 4275495"/>
                <a:gd name="connsiteX16" fmla="*/ 1025241 w 1066839"/>
                <a:gd name="connsiteY16" fmla="*/ 3327263 h 4275495"/>
                <a:gd name="connsiteX17" fmla="*/ 1066839 w 1066839"/>
                <a:gd name="connsiteY17" fmla="*/ 3361387 h 4275495"/>
                <a:gd name="connsiteX18" fmla="*/ 1066839 w 1066839"/>
                <a:gd name="connsiteY18" fmla="*/ 3404426 h 4275495"/>
                <a:gd name="connsiteX19" fmla="*/ 1001494 w 1066839"/>
                <a:gd name="connsiteY19" fmla="*/ 3351059 h 4275495"/>
                <a:gd name="connsiteX20" fmla="*/ 850714 w 1066839"/>
                <a:gd name="connsiteY20" fmla="*/ 2777256 h 4275495"/>
                <a:gd name="connsiteX21" fmla="*/ 978238 w 1066839"/>
                <a:gd name="connsiteY21" fmla="*/ 2541061 h 4275495"/>
                <a:gd name="connsiteX22" fmla="*/ 1066839 w 1066839"/>
                <a:gd name="connsiteY22" fmla="*/ 1234657 h 4275495"/>
                <a:gd name="connsiteX23" fmla="*/ 1066839 w 1066839"/>
                <a:gd name="connsiteY23" fmla="*/ 2206895 h 4275495"/>
                <a:gd name="connsiteX24" fmla="*/ 1009557 w 1066839"/>
                <a:gd name="connsiteY24" fmla="*/ 2367140 h 4275495"/>
                <a:gd name="connsiteX25" fmla="*/ 902220 w 1066839"/>
                <a:gd name="connsiteY25" fmla="*/ 2549546 h 4275495"/>
                <a:gd name="connsiteX26" fmla="*/ 768615 w 1066839"/>
                <a:gd name="connsiteY26" fmla="*/ 2792231 h 4275495"/>
                <a:gd name="connsiteX27" fmla="*/ 994348 w 1066839"/>
                <a:gd name="connsiteY27" fmla="*/ 3425728 h 4275495"/>
                <a:gd name="connsiteX28" fmla="*/ 1066839 w 1066839"/>
                <a:gd name="connsiteY28" fmla="*/ 3475776 h 4275495"/>
                <a:gd name="connsiteX29" fmla="*/ 1066839 w 1066839"/>
                <a:gd name="connsiteY29" fmla="*/ 3519997 h 4275495"/>
                <a:gd name="connsiteX30" fmla="*/ 972650 w 1066839"/>
                <a:gd name="connsiteY30" fmla="*/ 3455017 h 4275495"/>
                <a:gd name="connsiteX31" fmla="*/ 736590 w 1066839"/>
                <a:gd name="connsiteY31" fmla="*/ 2779670 h 4275495"/>
                <a:gd name="connsiteX32" fmla="*/ 873129 w 1066839"/>
                <a:gd name="connsiteY32" fmla="*/ 2530588 h 4275495"/>
                <a:gd name="connsiteX33" fmla="*/ 978602 w 1066839"/>
                <a:gd name="connsiteY33" fmla="*/ 2351640 h 4275495"/>
                <a:gd name="connsiteX34" fmla="*/ 1055305 w 1066839"/>
                <a:gd name="connsiteY34" fmla="*/ 1687080 h 4275495"/>
                <a:gd name="connsiteX35" fmla="*/ 1062620 w 1066839"/>
                <a:gd name="connsiteY35" fmla="*/ 1254650 h 4275495"/>
                <a:gd name="connsiteX36" fmla="*/ 1066839 w 1066839"/>
                <a:gd name="connsiteY36" fmla="*/ 880884 h 4275495"/>
                <a:gd name="connsiteX37" fmla="*/ 1066839 w 1066839"/>
                <a:gd name="connsiteY37" fmla="*/ 956155 h 4275495"/>
                <a:gd name="connsiteX38" fmla="*/ 1033728 w 1066839"/>
                <a:gd name="connsiteY38" fmla="*/ 1036501 h 4275495"/>
                <a:gd name="connsiteX39" fmla="*/ 997523 w 1066839"/>
                <a:gd name="connsiteY39" fmla="*/ 1622939 h 4275495"/>
                <a:gd name="connsiteX40" fmla="*/ 912466 w 1066839"/>
                <a:gd name="connsiteY40" fmla="*/ 2345891 h 4275495"/>
                <a:gd name="connsiteX41" fmla="*/ 797398 w 1066839"/>
                <a:gd name="connsiteY41" fmla="*/ 2539339 h 4275495"/>
                <a:gd name="connsiteX42" fmla="*/ 654995 w 1066839"/>
                <a:gd name="connsiteY42" fmla="*/ 2795128 h 4275495"/>
                <a:gd name="connsiteX43" fmla="*/ 886909 w 1066839"/>
                <a:gd name="connsiteY43" fmla="*/ 3468341 h 4275495"/>
                <a:gd name="connsiteX44" fmla="*/ 1049150 w 1066839"/>
                <a:gd name="connsiteY44" fmla="*/ 3581480 h 4275495"/>
                <a:gd name="connsiteX45" fmla="*/ 1066839 w 1066839"/>
                <a:gd name="connsiteY45" fmla="*/ 3594158 h 4275495"/>
                <a:gd name="connsiteX46" fmla="*/ 1066839 w 1066839"/>
                <a:gd name="connsiteY46" fmla="*/ 3635932 h 4275495"/>
                <a:gd name="connsiteX47" fmla="*/ 1029413 w 1066839"/>
                <a:gd name="connsiteY47" fmla="*/ 3609128 h 4275495"/>
                <a:gd name="connsiteX48" fmla="*/ 866697 w 1066839"/>
                <a:gd name="connsiteY48" fmla="*/ 3495545 h 4275495"/>
                <a:gd name="connsiteX49" fmla="*/ 620108 w 1066839"/>
                <a:gd name="connsiteY49" fmla="*/ 2783794 h 4275495"/>
                <a:gd name="connsiteX50" fmla="*/ 765459 w 1066839"/>
                <a:gd name="connsiteY50" fmla="*/ 2522060 h 4275495"/>
                <a:gd name="connsiteX51" fmla="*/ 878830 w 1066839"/>
                <a:gd name="connsiteY51" fmla="*/ 2331814 h 4275495"/>
                <a:gd name="connsiteX52" fmla="*/ 960872 w 1066839"/>
                <a:gd name="connsiteY52" fmla="*/ 1625178 h 4275495"/>
                <a:gd name="connsiteX53" fmla="*/ 1026836 w 1066839"/>
                <a:gd name="connsiteY53" fmla="*/ 954984 h 4275495"/>
                <a:gd name="connsiteX54" fmla="*/ 1066839 w 1066839"/>
                <a:gd name="connsiteY54" fmla="*/ 661802 h 4275495"/>
                <a:gd name="connsiteX55" fmla="*/ 1066839 w 1066839"/>
                <a:gd name="connsiteY55" fmla="*/ 714779 h 4275495"/>
                <a:gd name="connsiteX56" fmla="*/ 1052643 w 1066839"/>
                <a:gd name="connsiteY56" fmla="*/ 730152 h 4275495"/>
                <a:gd name="connsiteX57" fmla="*/ 905216 w 1066839"/>
                <a:gd name="connsiteY57" fmla="*/ 1560495 h 4275495"/>
                <a:gd name="connsiteX58" fmla="*/ 815569 w 1066839"/>
                <a:gd name="connsiteY58" fmla="*/ 2324803 h 4275495"/>
                <a:gd name="connsiteX59" fmla="*/ 692987 w 1066839"/>
                <a:gd name="connsiteY59" fmla="*/ 2529510 h 4275495"/>
                <a:gd name="connsiteX60" fmla="*/ 541608 w 1066839"/>
                <a:gd name="connsiteY60" fmla="*/ 2798204 h 4275495"/>
                <a:gd name="connsiteX61" fmla="*/ 782261 w 1066839"/>
                <a:gd name="connsiteY61" fmla="*/ 3508324 h 4275495"/>
                <a:gd name="connsiteX62" fmla="*/ 946360 w 1066839"/>
                <a:gd name="connsiteY62" fmla="*/ 3624095 h 4275495"/>
                <a:gd name="connsiteX63" fmla="*/ 1066839 w 1066839"/>
                <a:gd name="connsiteY63" fmla="*/ 3711266 h 4275495"/>
                <a:gd name="connsiteX64" fmla="*/ 1066839 w 1066839"/>
                <a:gd name="connsiteY64" fmla="*/ 3754982 h 4275495"/>
                <a:gd name="connsiteX65" fmla="*/ 925731 w 1066839"/>
                <a:gd name="connsiteY65" fmla="*/ 3652662 h 4275495"/>
                <a:gd name="connsiteX66" fmla="*/ 760902 w 1066839"/>
                <a:gd name="connsiteY66" fmla="*/ 3536217 h 4275495"/>
                <a:gd name="connsiteX67" fmla="*/ 510012 w 1066839"/>
                <a:gd name="connsiteY67" fmla="*/ 2784736 h 4275495"/>
                <a:gd name="connsiteX68" fmla="*/ 664583 w 1066839"/>
                <a:gd name="connsiteY68" fmla="*/ 2509873 h 4275495"/>
                <a:gd name="connsiteX69" fmla="*/ 785429 w 1066839"/>
                <a:gd name="connsiteY69" fmla="*/ 2308353 h 4275495"/>
                <a:gd name="connsiteX70" fmla="*/ 871671 w 1066839"/>
                <a:gd name="connsiteY70" fmla="*/ 1562149 h 4275495"/>
                <a:gd name="connsiteX71" fmla="*/ 996288 w 1066839"/>
                <a:gd name="connsiteY71" fmla="*/ 751560 h 4275495"/>
                <a:gd name="connsiteX72" fmla="*/ 1066839 w 1066839"/>
                <a:gd name="connsiteY72" fmla="*/ 476180 h 4275495"/>
                <a:gd name="connsiteX73" fmla="*/ 1066839 w 1066839"/>
                <a:gd name="connsiteY73" fmla="*/ 518987 h 4275495"/>
                <a:gd name="connsiteX74" fmla="*/ 1059659 w 1066839"/>
                <a:gd name="connsiteY74" fmla="*/ 524746 h 4275495"/>
                <a:gd name="connsiteX75" fmla="*/ 813118 w 1066839"/>
                <a:gd name="connsiteY75" fmla="*/ 1498193 h 4275495"/>
                <a:gd name="connsiteX76" fmla="*/ 719065 w 1066839"/>
                <a:gd name="connsiteY76" fmla="*/ 2303662 h 4275495"/>
                <a:gd name="connsiteX77" fmla="*/ 588546 w 1066839"/>
                <a:gd name="connsiteY77" fmla="*/ 2519655 h 4275495"/>
                <a:gd name="connsiteX78" fmla="*/ 428166 w 1066839"/>
                <a:gd name="connsiteY78" fmla="*/ 2801687 h 4275495"/>
                <a:gd name="connsiteX79" fmla="*/ 674408 w 1066839"/>
                <a:gd name="connsiteY79" fmla="*/ 3548813 h 4275495"/>
                <a:gd name="connsiteX80" fmla="*/ 840647 w 1066839"/>
                <a:gd name="connsiteY80" fmla="*/ 3667009 h 4275495"/>
                <a:gd name="connsiteX81" fmla="*/ 1066839 w 1066839"/>
                <a:gd name="connsiteY81" fmla="*/ 3832442 h 4275495"/>
                <a:gd name="connsiteX82" fmla="*/ 1066839 w 1066839"/>
                <a:gd name="connsiteY82" fmla="*/ 3874861 h 4275495"/>
                <a:gd name="connsiteX83" fmla="*/ 821619 w 1066839"/>
                <a:gd name="connsiteY83" fmla="*/ 3695763 h 4275495"/>
                <a:gd name="connsiteX84" fmla="*/ 655110 w 1066839"/>
                <a:gd name="connsiteY84" fmla="*/ 3576886 h 4275495"/>
                <a:gd name="connsiteX85" fmla="*/ 396350 w 1066839"/>
                <a:gd name="connsiteY85" fmla="*/ 2788007 h 4275495"/>
                <a:gd name="connsiteX86" fmla="*/ 559476 w 1066839"/>
                <a:gd name="connsiteY86" fmla="*/ 2500265 h 4275495"/>
                <a:gd name="connsiteX87" fmla="*/ 688055 w 1066839"/>
                <a:gd name="connsiteY87" fmla="*/ 2287698 h 4275495"/>
                <a:gd name="connsiteX88" fmla="*/ 778660 w 1066839"/>
                <a:gd name="connsiteY88" fmla="*/ 1499463 h 4275495"/>
                <a:gd name="connsiteX89" fmla="*/ 989156 w 1066839"/>
                <a:gd name="connsiteY89" fmla="*/ 544920 h 4275495"/>
                <a:gd name="connsiteX90" fmla="*/ 1036209 w 1066839"/>
                <a:gd name="connsiteY90" fmla="*/ 498875 h 4275495"/>
                <a:gd name="connsiteX91" fmla="*/ 1066839 w 1066839"/>
                <a:gd name="connsiteY91" fmla="*/ 306353 h 4275495"/>
                <a:gd name="connsiteX92" fmla="*/ 1066839 w 1066839"/>
                <a:gd name="connsiteY92" fmla="*/ 344593 h 4275495"/>
                <a:gd name="connsiteX93" fmla="*/ 1054734 w 1066839"/>
                <a:gd name="connsiteY93" fmla="*/ 352107 h 4275495"/>
                <a:gd name="connsiteX94" fmla="*/ 977601 w 1066839"/>
                <a:gd name="connsiteY94" fmla="*/ 413997 h 4275495"/>
                <a:gd name="connsiteX95" fmla="*/ 720850 w 1066839"/>
                <a:gd name="connsiteY95" fmla="*/ 1435765 h 4275495"/>
                <a:gd name="connsiteX96" fmla="*/ 622161 w 1066839"/>
                <a:gd name="connsiteY96" fmla="*/ 2282592 h 4275495"/>
                <a:gd name="connsiteX97" fmla="*/ 483946 w 1066839"/>
                <a:gd name="connsiteY97" fmla="*/ 2509649 h 4275495"/>
                <a:gd name="connsiteX98" fmla="*/ 314551 w 1066839"/>
                <a:gd name="connsiteY98" fmla="*/ 2804567 h 4275495"/>
                <a:gd name="connsiteX99" fmla="*/ 567820 w 1066839"/>
                <a:gd name="connsiteY99" fmla="*/ 3591358 h 4275495"/>
                <a:gd name="connsiteX100" fmla="*/ 735516 w 1066839"/>
                <a:gd name="connsiteY100" fmla="*/ 3711777 h 4275495"/>
                <a:gd name="connsiteX101" fmla="*/ 1045023 w 1066839"/>
                <a:gd name="connsiteY101" fmla="*/ 3940052 h 4275495"/>
                <a:gd name="connsiteX102" fmla="*/ 1066839 w 1066839"/>
                <a:gd name="connsiteY102" fmla="*/ 3958549 h 4275495"/>
                <a:gd name="connsiteX103" fmla="*/ 1066839 w 1066839"/>
                <a:gd name="connsiteY103" fmla="*/ 4000792 h 4275495"/>
                <a:gd name="connsiteX104" fmla="*/ 1024687 w 1066839"/>
                <a:gd name="connsiteY104" fmla="*/ 3965071 h 4275495"/>
                <a:gd name="connsiteX105" fmla="*/ 717515 w 1066839"/>
                <a:gd name="connsiteY105" fmla="*/ 3738456 h 4275495"/>
                <a:gd name="connsiteX106" fmla="*/ 549381 w 1066839"/>
                <a:gd name="connsiteY106" fmla="*/ 3617612 h 4275495"/>
                <a:gd name="connsiteX107" fmla="*/ 283211 w 1066839"/>
                <a:gd name="connsiteY107" fmla="*/ 2791330 h 4275495"/>
                <a:gd name="connsiteX108" fmla="*/ 455313 w 1066839"/>
                <a:gd name="connsiteY108" fmla="*/ 2490684 h 4275495"/>
                <a:gd name="connsiteX109" fmla="*/ 591869 w 1066839"/>
                <a:gd name="connsiteY109" fmla="*/ 2266850 h 4275495"/>
                <a:gd name="connsiteX110" fmla="*/ 686880 w 1066839"/>
                <a:gd name="connsiteY110" fmla="*/ 1437449 h 4275495"/>
                <a:gd name="connsiteX111" fmla="*/ 906338 w 1066839"/>
                <a:gd name="connsiteY111" fmla="*/ 437325 h 4275495"/>
                <a:gd name="connsiteX112" fmla="*/ 954227 w 1066839"/>
                <a:gd name="connsiteY112" fmla="*/ 389896 h 4275495"/>
                <a:gd name="connsiteX113" fmla="*/ 1066839 w 1066839"/>
                <a:gd name="connsiteY113" fmla="*/ 152524 h 4275495"/>
                <a:gd name="connsiteX114" fmla="*/ 1066839 w 1066839"/>
                <a:gd name="connsiteY114" fmla="*/ 184860 h 4275495"/>
                <a:gd name="connsiteX115" fmla="*/ 1061095 w 1066839"/>
                <a:gd name="connsiteY115" fmla="*/ 187593 h 4275495"/>
                <a:gd name="connsiteX116" fmla="*/ 895120 w 1066839"/>
                <a:gd name="connsiteY116" fmla="*/ 305877 h 4275495"/>
                <a:gd name="connsiteX117" fmla="*/ 628450 w 1066839"/>
                <a:gd name="connsiteY117" fmla="*/ 1373230 h 4275495"/>
                <a:gd name="connsiteX118" fmla="*/ 525622 w 1066839"/>
                <a:gd name="connsiteY118" fmla="*/ 2261427 h 4275495"/>
                <a:gd name="connsiteX119" fmla="*/ 379469 w 1066839"/>
                <a:gd name="connsiteY119" fmla="*/ 2499766 h 4275495"/>
                <a:gd name="connsiteX120" fmla="*/ 201278 w 1066839"/>
                <a:gd name="connsiteY120" fmla="*/ 2807789 h 4275495"/>
                <a:gd name="connsiteX121" fmla="*/ 464745 w 1066839"/>
                <a:gd name="connsiteY121" fmla="*/ 3633710 h 4275495"/>
                <a:gd name="connsiteX122" fmla="*/ 634066 w 1066839"/>
                <a:gd name="connsiteY122" fmla="*/ 3756095 h 4275495"/>
                <a:gd name="connsiteX123" fmla="*/ 959306 w 1066839"/>
                <a:gd name="connsiteY123" fmla="*/ 3998103 h 4275495"/>
                <a:gd name="connsiteX124" fmla="*/ 1066839 w 1066839"/>
                <a:gd name="connsiteY124" fmla="*/ 4090080 h 4275495"/>
                <a:gd name="connsiteX125" fmla="*/ 1066839 w 1066839"/>
                <a:gd name="connsiteY125" fmla="*/ 4132950 h 4275495"/>
                <a:gd name="connsiteX126" fmla="*/ 936036 w 1066839"/>
                <a:gd name="connsiteY126" fmla="*/ 4021258 h 4275495"/>
                <a:gd name="connsiteX127" fmla="*/ 613112 w 1066839"/>
                <a:gd name="connsiteY127" fmla="*/ 3781302 h 4275495"/>
                <a:gd name="connsiteX128" fmla="*/ 443519 w 1066839"/>
                <a:gd name="connsiteY128" fmla="*/ 3658234 h 4275495"/>
                <a:gd name="connsiteX129" fmla="*/ 170666 w 1066839"/>
                <a:gd name="connsiteY129" fmla="*/ 2796100 h 4275495"/>
                <a:gd name="connsiteX130" fmla="*/ 351821 w 1066839"/>
                <a:gd name="connsiteY130" fmla="*/ 2482582 h 4275495"/>
                <a:gd name="connsiteX131" fmla="*/ 496274 w 1066839"/>
                <a:gd name="connsiteY131" fmla="*/ 2247449 h 4275495"/>
                <a:gd name="connsiteX132" fmla="*/ 595461 w 1066839"/>
                <a:gd name="connsiteY132" fmla="*/ 1376700 h 4275495"/>
                <a:gd name="connsiteX133" fmla="*/ 822355 w 1066839"/>
                <a:gd name="connsiteY133" fmla="*/ 332190 h 4275495"/>
                <a:gd name="connsiteX134" fmla="*/ 873113 w 1066839"/>
                <a:gd name="connsiteY134" fmla="*/ 282651 h 4275495"/>
                <a:gd name="connsiteX135" fmla="*/ 1011771 w 1066839"/>
                <a:gd name="connsiteY135" fmla="*/ 178930 h 4275495"/>
                <a:gd name="connsiteX136" fmla="*/ 1066839 w 1066839"/>
                <a:gd name="connsiteY136" fmla="*/ 0 h 4275495"/>
                <a:gd name="connsiteX137" fmla="*/ 1066839 w 1066839"/>
                <a:gd name="connsiteY137" fmla="*/ 35068 h 4275495"/>
                <a:gd name="connsiteX138" fmla="*/ 985943 w 1066839"/>
                <a:gd name="connsiteY138" fmla="*/ 73610 h 4275495"/>
                <a:gd name="connsiteX139" fmla="*/ 812396 w 1066839"/>
                <a:gd name="connsiteY139" fmla="*/ 197506 h 4275495"/>
                <a:gd name="connsiteX140" fmla="*/ 535458 w 1066839"/>
                <a:gd name="connsiteY140" fmla="*/ 1311372 h 4275495"/>
                <a:gd name="connsiteX141" fmla="*/ 427980 w 1066839"/>
                <a:gd name="connsiteY141" fmla="*/ 2240957 h 4275495"/>
                <a:gd name="connsiteX142" fmla="*/ 274111 w 1066839"/>
                <a:gd name="connsiteY142" fmla="*/ 2490789 h 4275495"/>
                <a:gd name="connsiteX143" fmla="*/ 87146 w 1066839"/>
                <a:gd name="connsiteY143" fmla="*/ 2811480 h 4275495"/>
                <a:gd name="connsiteX144" fmla="*/ 87795 w 1066839"/>
                <a:gd name="connsiteY144" fmla="*/ 2810782 h 4275495"/>
                <a:gd name="connsiteX145" fmla="*/ 358397 w 1066839"/>
                <a:gd name="connsiteY145" fmla="*/ 3673430 h 4275495"/>
                <a:gd name="connsiteX146" fmla="*/ 529177 w 1066839"/>
                <a:gd name="connsiteY146" fmla="*/ 3798040 h 4275495"/>
                <a:gd name="connsiteX147" fmla="*/ 1028644 w 1066839"/>
                <a:gd name="connsiteY147" fmla="*/ 4190025 h 4275495"/>
                <a:gd name="connsiteX148" fmla="*/ 1066839 w 1066839"/>
                <a:gd name="connsiteY148" fmla="*/ 4228662 h 4275495"/>
                <a:gd name="connsiteX149" fmla="*/ 1066839 w 1066839"/>
                <a:gd name="connsiteY149" fmla="*/ 4275495 h 4275495"/>
                <a:gd name="connsiteX150" fmla="*/ 1004709 w 1066839"/>
                <a:gd name="connsiteY150" fmla="*/ 4212692 h 4275495"/>
                <a:gd name="connsiteX151" fmla="*/ 508920 w 1066839"/>
                <a:gd name="connsiteY151" fmla="*/ 3823895 h 4275495"/>
                <a:gd name="connsiteX152" fmla="*/ 337663 w 1066839"/>
                <a:gd name="connsiteY152" fmla="*/ 3698846 h 4275495"/>
                <a:gd name="connsiteX153" fmla="*/ 55314 w 1066839"/>
                <a:gd name="connsiteY153" fmla="*/ 2797353 h 4275495"/>
                <a:gd name="connsiteX154" fmla="*/ 245244 w 1066839"/>
                <a:gd name="connsiteY154" fmla="*/ 2471162 h 4275495"/>
                <a:gd name="connsiteX155" fmla="*/ 397211 w 1066839"/>
                <a:gd name="connsiteY155" fmla="*/ 2224774 h 4275495"/>
                <a:gd name="connsiteX156" fmla="*/ 501000 w 1066839"/>
                <a:gd name="connsiteY156" fmla="*/ 1312642 h 4275495"/>
                <a:gd name="connsiteX157" fmla="*/ 737098 w 1066839"/>
                <a:gd name="connsiteY157" fmla="*/ 222803 h 4275495"/>
                <a:gd name="connsiteX158" fmla="*/ 788694 w 1066839"/>
                <a:gd name="connsiteY158" fmla="*/ 171881 h 4275495"/>
                <a:gd name="connsiteX159" fmla="*/ 933740 w 1066839"/>
                <a:gd name="connsiteY159" fmla="*/ 63706 h 4275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Lst>
              <a:rect l="l" t="t" r="r" b="b"/>
              <a:pathLst>
                <a:path w="1066839" h="4275495">
                  <a:moveTo>
                    <a:pt x="1066839" y="2809941"/>
                  </a:moveTo>
                  <a:lnTo>
                    <a:pt x="1066839" y="3022941"/>
                  </a:lnTo>
                  <a:lnTo>
                    <a:pt x="1060165" y="2999729"/>
                  </a:lnTo>
                  <a:cubicBezTo>
                    <a:pt x="1050141" y="2948990"/>
                    <a:pt x="1048974" y="2897192"/>
                    <a:pt x="1057362" y="2846146"/>
                  </a:cubicBezTo>
                  <a:close/>
                  <a:moveTo>
                    <a:pt x="1066839" y="2579310"/>
                  </a:moveTo>
                  <a:lnTo>
                    <a:pt x="1066839" y="2648480"/>
                  </a:lnTo>
                  <a:lnTo>
                    <a:pt x="994098" y="2784852"/>
                  </a:lnTo>
                  <a:cubicBezTo>
                    <a:pt x="958052" y="2883852"/>
                    <a:pt x="960957" y="2989499"/>
                    <a:pt x="997426" y="3087506"/>
                  </a:cubicBezTo>
                  <a:lnTo>
                    <a:pt x="1066839" y="3209759"/>
                  </a:lnTo>
                  <a:lnTo>
                    <a:pt x="1066839" y="3266043"/>
                  </a:lnTo>
                  <a:lnTo>
                    <a:pt x="1049905" y="3247647"/>
                  </a:lnTo>
                  <a:cubicBezTo>
                    <a:pt x="939677" y="3108165"/>
                    <a:pt x="903979" y="2932995"/>
                    <a:pt x="962459" y="2775238"/>
                  </a:cubicBezTo>
                  <a:close/>
                  <a:moveTo>
                    <a:pt x="1066839" y="2388759"/>
                  </a:moveTo>
                  <a:lnTo>
                    <a:pt x="1066839" y="2455330"/>
                  </a:lnTo>
                  <a:lnTo>
                    <a:pt x="1007012" y="2557989"/>
                  </a:lnTo>
                  <a:cubicBezTo>
                    <a:pt x="957959" y="2630748"/>
                    <a:pt x="916006" y="2708079"/>
                    <a:pt x="881788" y="2788930"/>
                  </a:cubicBezTo>
                  <a:cubicBezTo>
                    <a:pt x="811777" y="2972447"/>
                    <a:pt x="869420" y="3179167"/>
                    <a:pt x="1025241" y="3327263"/>
                  </a:cubicBezTo>
                  <a:lnTo>
                    <a:pt x="1066839" y="3361387"/>
                  </a:lnTo>
                  <a:lnTo>
                    <a:pt x="1066839" y="3404426"/>
                  </a:lnTo>
                  <a:lnTo>
                    <a:pt x="1001494" y="3351059"/>
                  </a:lnTo>
                  <a:cubicBezTo>
                    <a:pt x="836584" y="3194634"/>
                    <a:pt x="775030" y="2973359"/>
                    <a:pt x="850714" y="2777256"/>
                  </a:cubicBezTo>
                  <a:cubicBezTo>
                    <a:pt x="885185" y="2694417"/>
                    <a:pt x="927937" y="2615302"/>
                    <a:pt x="978238" y="2541061"/>
                  </a:cubicBezTo>
                  <a:close/>
                  <a:moveTo>
                    <a:pt x="1066839" y="1234657"/>
                  </a:moveTo>
                  <a:lnTo>
                    <a:pt x="1066839" y="2206895"/>
                  </a:lnTo>
                  <a:lnTo>
                    <a:pt x="1009557" y="2367140"/>
                  </a:lnTo>
                  <a:cubicBezTo>
                    <a:pt x="977009" y="2429794"/>
                    <a:pt x="941152" y="2490663"/>
                    <a:pt x="902220" y="2549546"/>
                  </a:cubicBezTo>
                  <a:cubicBezTo>
                    <a:pt x="849848" y="2625850"/>
                    <a:pt x="805112" y="2707138"/>
                    <a:pt x="768615" y="2792231"/>
                  </a:cubicBezTo>
                  <a:cubicBezTo>
                    <a:pt x="681392" y="3014800"/>
                    <a:pt x="771361" y="3270063"/>
                    <a:pt x="994348" y="3425728"/>
                  </a:cubicBezTo>
                  <a:lnTo>
                    <a:pt x="1066839" y="3475776"/>
                  </a:lnTo>
                  <a:lnTo>
                    <a:pt x="1066839" y="3519997"/>
                  </a:lnTo>
                  <a:lnTo>
                    <a:pt x="972650" y="3455017"/>
                  </a:lnTo>
                  <a:cubicBezTo>
                    <a:pt x="738630" y="3288619"/>
                    <a:pt x="644770" y="3017943"/>
                    <a:pt x="736590" y="2779670"/>
                  </a:cubicBezTo>
                  <a:cubicBezTo>
                    <a:pt x="774011" y="2692431"/>
                    <a:pt x="819746" y="2609028"/>
                    <a:pt x="873129" y="2530588"/>
                  </a:cubicBezTo>
                  <a:cubicBezTo>
                    <a:pt x="911428" y="2472853"/>
                    <a:pt x="946614" y="2413112"/>
                    <a:pt x="978602" y="2351640"/>
                  </a:cubicBezTo>
                  <a:cubicBezTo>
                    <a:pt x="1078119" y="2151901"/>
                    <a:pt x="1066825" y="1915438"/>
                    <a:pt x="1055305" y="1687080"/>
                  </a:cubicBezTo>
                  <a:cubicBezTo>
                    <a:pt x="1048364" y="1541961"/>
                    <a:pt x="1041281" y="1394414"/>
                    <a:pt x="1062620" y="1254650"/>
                  </a:cubicBezTo>
                  <a:close/>
                  <a:moveTo>
                    <a:pt x="1066839" y="880884"/>
                  </a:moveTo>
                  <a:lnTo>
                    <a:pt x="1066839" y="956155"/>
                  </a:lnTo>
                  <a:lnTo>
                    <a:pt x="1033728" y="1036501"/>
                  </a:lnTo>
                  <a:cubicBezTo>
                    <a:pt x="976541" y="1214811"/>
                    <a:pt x="986772" y="1415411"/>
                    <a:pt x="997523" y="1622939"/>
                  </a:cubicBezTo>
                  <a:cubicBezTo>
                    <a:pt x="1008282" y="1869797"/>
                    <a:pt x="1023003" y="2125550"/>
                    <a:pt x="912466" y="2345891"/>
                  </a:cubicBezTo>
                  <a:cubicBezTo>
                    <a:pt x="877488" y="2412331"/>
                    <a:pt x="839064" y="2476896"/>
                    <a:pt x="797398" y="2539339"/>
                  </a:cubicBezTo>
                  <a:cubicBezTo>
                    <a:pt x="741755" y="2619761"/>
                    <a:pt x="694042" y="2705414"/>
                    <a:pt x="654995" y="2795128"/>
                  </a:cubicBezTo>
                  <a:cubicBezTo>
                    <a:pt x="561037" y="3030972"/>
                    <a:pt x="653591" y="3301709"/>
                    <a:pt x="886909" y="3468341"/>
                  </a:cubicBezTo>
                  <a:cubicBezTo>
                    <a:pt x="940798" y="3507036"/>
                    <a:pt x="995798" y="3545024"/>
                    <a:pt x="1049150" y="3581480"/>
                  </a:cubicBezTo>
                  <a:lnTo>
                    <a:pt x="1066839" y="3594158"/>
                  </a:lnTo>
                  <a:lnTo>
                    <a:pt x="1066839" y="3635932"/>
                  </a:lnTo>
                  <a:lnTo>
                    <a:pt x="1029413" y="3609128"/>
                  </a:lnTo>
                  <a:cubicBezTo>
                    <a:pt x="975109" y="3571792"/>
                    <a:pt x="920585" y="3534244"/>
                    <a:pt x="866697" y="3495545"/>
                  </a:cubicBezTo>
                  <a:cubicBezTo>
                    <a:pt x="621290" y="3319355"/>
                    <a:pt x="523486" y="3032799"/>
                    <a:pt x="620108" y="2783794"/>
                  </a:cubicBezTo>
                  <a:cubicBezTo>
                    <a:pt x="660172" y="2692121"/>
                    <a:pt x="708825" y="2604481"/>
                    <a:pt x="765459" y="2522060"/>
                  </a:cubicBezTo>
                  <a:cubicBezTo>
                    <a:pt x="806642" y="2460734"/>
                    <a:pt x="844478" y="2397223"/>
                    <a:pt x="878830" y="2331814"/>
                  </a:cubicBezTo>
                  <a:cubicBezTo>
                    <a:pt x="985800" y="2119016"/>
                    <a:pt x="973295" y="1867938"/>
                    <a:pt x="960872" y="1625178"/>
                  </a:cubicBezTo>
                  <a:cubicBezTo>
                    <a:pt x="949152" y="1395214"/>
                    <a:pt x="937115" y="1159786"/>
                    <a:pt x="1026836" y="954984"/>
                  </a:cubicBezTo>
                  <a:close/>
                  <a:moveTo>
                    <a:pt x="1066839" y="661802"/>
                  </a:moveTo>
                  <a:lnTo>
                    <a:pt x="1066839" y="714779"/>
                  </a:lnTo>
                  <a:lnTo>
                    <a:pt x="1052643" y="730152"/>
                  </a:lnTo>
                  <a:cubicBezTo>
                    <a:pt x="873904" y="963588"/>
                    <a:pt x="889030" y="1254369"/>
                    <a:pt x="905216" y="1560495"/>
                  </a:cubicBezTo>
                  <a:cubicBezTo>
                    <a:pt x="919223" y="1822100"/>
                    <a:pt x="933513" y="2092271"/>
                    <a:pt x="815569" y="2324803"/>
                  </a:cubicBezTo>
                  <a:cubicBezTo>
                    <a:pt x="778477" y="2395235"/>
                    <a:pt x="737579" y="2463583"/>
                    <a:pt x="692987" y="2529510"/>
                  </a:cubicBezTo>
                  <a:cubicBezTo>
                    <a:pt x="634226" y="2614113"/>
                    <a:pt x="583526" y="2704060"/>
                    <a:pt x="541608" y="2798204"/>
                  </a:cubicBezTo>
                  <a:cubicBezTo>
                    <a:pt x="441814" y="3047741"/>
                    <a:pt x="537073" y="3332344"/>
                    <a:pt x="782261" y="3508324"/>
                  </a:cubicBezTo>
                  <a:cubicBezTo>
                    <a:pt x="836845" y="3547671"/>
                    <a:pt x="891822" y="3586096"/>
                    <a:pt x="946360" y="3624095"/>
                  </a:cubicBezTo>
                  <a:lnTo>
                    <a:pt x="1066839" y="3711266"/>
                  </a:lnTo>
                  <a:lnTo>
                    <a:pt x="1066839" y="3754982"/>
                  </a:lnTo>
                  <a:lnTo>
                    <a:pt x="925731" y="3652662"/>
                  </a:lnTo>
                  <a:cubicBezTo>
                    <a:pt x="870756" y="3614238"/>
                    <a:pt x="815743" y="3575797"/>
                    <a:pt x="760902" y="3536217"/>
                  </a:cubicBezTo>
                  <a:cubicBezTo>
                    <a:pt x="504162" y="3350704"/>
                    <a:pt x="403311" y="3048688"/>
                    <a:pt x="510012" y="2784736"/>
                  </a:cubicBezTo>
                  <a:cubicBezTo>
                    <a:pt x="552734" y="2688408"/>
                    <a:pt x="604506" y="2596390"/>
                    <a:pt x="664583" y="2509873"/>
                  </a:cubicBezTo>
                  <a:cubicBezTo>
                    <a:pt x="708509" y="2444965"/>
                    <a:pt x="748854" y="2377691"/>
                    <a:pt x="785429" y="2308353"/>
                  </a:cubicBezTo>
                  <a:cubicBezTo>
                    <a:pt x="899468" y="2084757"/>
                    <a:pt x="885292" y="1819067"/>
                    <a:pt x="871671" y="1562149"/>
                  </a:cubicBezTo>
                  <a:cubicBezTo>
                    <a:pt x="856750" y="1279695"/>
                    <a:pt x="841325" y="989142"/>
                    <a:pt x="996288" y="751560"/>
                  </a:cubicBezTo>
                  <a:close/>
                  <a:moveTo>
                    <a:pt x="1066839" y="476180"/>
                  </a:moveTo>
                  <a:lnTo>
                    <a:pt x="1066839" y="518987"/>
                  </a:lnTo>
                  <a:lnTo>
                    <a:pt x="1059659" y="524746"/>
                  </a:lnTo>
                  <a:cubicBezTo>
                    <a:pt x="774259" y="784182"/>
                    <a:pt x="792875" y="1131086"/>
                    <a:pt x="813118" y="1498193"/>
                  </a:cubicBezTo>
                  <a:cubicBezTo>
                    <a:pt x="828310" y="1773986"/>
                    <a:pt x="843811" y="2058772"/>
                    <a:pt x="719065" y="2303662"/>
                  </a:cubicBezTo>
                  <a:cubicBezTo>
                    <a:pt x="679605" y="2378038"/>
                    <a:pt x="636020" y="2450140"/>
                    <a:pt x="588546" y="2519655"/>
                  </a:cubicBezTo>
                  <a:cubicBezTo>
                    <a:pt x="526399" y="2608425"/>
                    <a:pt x="472713" y="2702850"/>
                    <a:pt x="428166" y="2801687"/>
                  </a:cubicBezTo>
                  <a:cubicBezTo>
                    <a:pt x="320451" y="3062957"/>
                    <a:pt x="419913" y="3363668"/>
                    <a:pt x="674408" y="3548813"/>
                  </a:cubicBezTo>
                  <a:cubicBezTo>
                    <a:pt x="729945" y="3589044"/>
                    <a:pt x="785194" y="3628144"/>
                    <a:pt x="840647" y="3667009"/>
                  </a:cubicBezTo>
                  <a:lnTo>
                    <a:pt x="1066839" y="3832442"/>
                  </a:lnTo>
                  <a:lnTo>
                    <a:pt x="1066839" y="3874861"/>
                  </a:lnTo>
                  <a:lnTo>
                    <a:pt x="821619" y="3695763"/>
                  </a:lnTo>
                  <a:cubicBezTo>
                    <a:pt x="766371" y="3656658"/>
                    <a:pt x="710406" y="3617336"/>
                    <a:pt x="655110" y="3576886"/>
                  </a:cubicBezTo>
                  <a:cubicBezTo>
                    <a:pt x="386985" y="3381577"/>
                    <a:pt x="282863" y="3064767"/>
                    <a:pt x="396350" y="2788007"/>
                  </a:cubicBezTo>
                  <a:cubicBezTo>
                    <a:pt x="441503" y="2687119"/>
                    <a:pt x="496135" y="2590788"/>
                    <a:pt x="559476" y="2500265"/>
                  </a:cubicBezTo>
                  <a:cubicBezTo>
                    <a:pt x="606138" y="2431790"/>
                    <a:pt x="649050" y="2360825"/>
                    <a:pt x="688055" y="2287698"/>
                  </a:cubicBezTo>
                  <a:cubicBezTo>
                    <a:pt x="809236" y="2050352"/>
                    <a:pt x="793481" y="1770537"/>
                    <a:pt x="778660" y="1499463"/>
                  </a:cubicBezTo>
                  <a:cubicBezTo>
                    <a:pt x="759880" y="1160238"/>
                    <a:pt x="740715" y="810246"/>
                    <a:pt x="989156" y="544920"/>
                  </a:cubicBezTo>
                  <a:cubicBezTo>
                    <a:pt x="1004660" y="528346"/>
                    <a:pt x="1020319" y="512986"/>
                    <a:pt x="1036209" y="498875"/>
                  </a:cubicBezTo>
                  <a:close/>
                  <a:moveTo>
                    <a:pt x="1066839" y="306353"/>
                  </a:moveTo>
                  <a:lnTo>
                    <a:pt x="1066839" y="344593"/>
                  </a:lnTo>
                  <a:lnTo>
                    <a:pt x="1054734" y="352107"/>
                  </a:lnTo>
                  <a:cubicBezTo>
                    <a:pt x="1028243" y="370798"/>
                    <a:pt x="1002475" y="391376"/>
                    <a:pt x="977601" y="413997"/>
                  </a:cubicBezTo>
                  <a:cubicBezTo>
                    <a:pt x="678290" y="686929"/>
                    <a:pt x="699085" y="1050648"/>
                    <a:pt x="720850" y="1435765"/>
                  </a:cubicBezTo>
                  <a:cubicBezTo>
                    <a:pt x="737443" y="1725479"/>
                    <a:pt x="754133" y="2025316"/>
                    <a:pt x="622161" y="2282592"/>
                  </a:cubicBezTo>
                  <a:cubicBezTo>
                    <a:pt x="580307" y="2360777"/>
                    <a:pt x="534154" y="2436569"/>
                    <a:pt x="483946" y="2509649"/>
                  </a:cubicBezTo>
                  <a:cubicBezTo>
                    <a:pt x="418398" y="2602428"/>
                    <a:pt x="361711" y="2701173"/>
                    <a:pt x="314551" y="2804567"/>
                  </a:cubicBezTo>
                  <a:cubicBezTo>
                    <a:pt x="200304" y="3078880"/>
                    <a:pt x="302539" y="3394375"/>
                    <a:pt x="567820" y="3591358"/>
                  </a:cubicBezTo>
                  <a:cubicBezTo>
                    <a:pt x="623590" y="3632252"/>
                    <a:pt x="679790" y="3672235"/>
                    <a:pt x="735516" y="3711777"/>
                  </a:cubicBezTo>
                  <a:cubicBezTo>
                    <a:pt x="842558" y="3787833"/>
                    <a:pt x="946370" y="3861624"/>
                    <a:pt x="1045023" y="3940052"/>
                  </a:cubicBezTo>
                  <a:lnTo>
                    <a:pt x="1066839" y="3958549"/>
                  </a:lnTo>
                  <a:lnTo>
                    <a:pt x="1066839" y="4000792"/>
                  </a:lnTo>
                  <a:lnTo>
                    <a:pt x="1024687" y="3965071"/>
                  </a:lnTo>
                  <a:cubicBezTo>
                    <a:pt x="926839" y="3887292"/>
                    <a:pt x="823651" y="3813872"/>
                    <a:pt x="717515" y="3738456"/>
                  </a:cubicBezTo>
                  <a:cubicBezTo>
                    <a:pt x="661571" y="3698704"/>
                    <a:pt x="605152" y="3658506"/>
                    <a:pt x="549381" y="3617612"/>
                  </a:cubicBezTo>
                  <a:cubicBezTo>
                    <a:pt x="269370" y="3412509"/>
                    <a:pt x="162498" y="3080478"/>
                    <a:pt x="283211" y="2791330"/>
                  </a:cubicBezTo>
                  <a:cubicBezTo>
                    <a:pt x="330974" y="2685885"/>
                    <a:pt x="388611" y="2585232"/>
                    <a:pt x="455313" y="2490684"/>
                  </a:cubicBezTo>
                  <a:cubicBezTo>
                    <a:pt x="504897" y="2418637"/>
                    <a:pt x="550458" y="2343903"/>
                    <a:pt x="591869" y="2266850"/>
                  </a:cubicBezTo>
                  <a:cubicBezTo>
                    <a:pt x="719625" y="2017813"/>
                    <a:pt x="702848" y="1722697"/>
                    <a:pt x="686880" y="1437449"/>
                  </a:cubicBezTo>
                  <a:cubicBezTo>
                    <a:pt x="665969" y="1082754"/>
                    <a:pt x="645727" y="715647"/>
                    <a:pt x="906338" y="437325"/>
                  </a:cubicBezTo>
                  <a:cubicBezTo>
                    <a:pt x="921300" y="421315"/>
                    <a:pt x="937184" y="405286"/>
                    <a:pt x="954227" y="389896"/>
                  </a:cubicBezTo>
                  <a:close/>
                  <a:moveTo>
                    <a:pt x="1066839" y="152524"/>
                  </a:moveTo>
                  <a:lnTo>
                    <a:pt x="1066839" y="184860"/>
                  </a:lnTo>
                  <a:lnTo>
                    <a:pt x="1061095" y="187593"/>
                  </a:lnTo>
                  <a:cubicBezTo>
                    <a:pt x="1002955" y="219293"/>
                    <a:pt x="947151" y="258286"/>
                    <a:pt x="895120" y="305877"/>
                  </a:cubicBezTo>
                  <a:cubicBezTo>
                    <a:pt x="582237" y="590046"/>
                    <a:pt x="604930" y="970403"/>
                    <a:pt x="628450" y="1373230"/>
                  </a:cubicBezTo>
                  <a:cubicBezTo>
                    <a:pt x="645795" y="1677566"/>
                    <a:pt x="664615" y="1992005"/>
                    <a:pt x="525622" y="2261427"/>
                  </a:cubicBezTo>
                  <a:cubicBezTo>
                    <a:pt x="481328" y="2343517"/>
                    <a:pt x="432563" y="2423097"/>
                    <a:pt x="379469" y="2499766"/>
                  </a:cubicBezTo>
                  <a:cubicBezTo>
                    <a:pt x="310720" y="2596712"/>
                    <a:pt x="251095" y="2699833"/>
                    <a:pt x="201278" y="2807789"/>
                  </a:cubicBezTo>
                  <a:cubicBezTo>
                    <a:pt x="79860" y="3094951"/>
                    <a:pt x="185343" y="3425673"/>
                    <a:pt x="464745" y="3633710"/>
                  </a:cubicBezTo>
                  <a:cubicBezTo>
                    <a:pt x="520931" y="3674977"/>
                    <a:pt x="577347" y="3715761"/>
                    <a:pt x="634066" y="3756095"/>
                  </a:cubicBezTo>
                  <a:cubicBezTo>
                    <a:pt x="746362" y="3836623"/>
                    <a:pt x="855579" y="3914928"/>
                    <a:pt x="959306" y="3998103"/>
                  </a:cubicBezTo>
                  <a:lnTo>
                    <a:pt x="1066839" y="4090080"/>
                  </a:lnTo>
                  <a:lnTo>
                    <a:pt x="1066839" y="4132950"/>
                  </a:lnTo>
                  <a:lnTo>
                    <a:pt x="936036" y="4021258"/>
                  </a:lnTo>
                  <a:cubicBezTo>
                    <a:pt x="833156" y="3938874"/>
                    <a:pt x="724694" y="3861167"/>
                    <a:pt x="613112" y="3781302"/>
                  </a:cubicBezTo>
                  <a:cubicBezTo>
                    <a:pt x="556677" y="3740655"/>
                    <a:pt x="499781" y="3700017"/>
                    <a:pt x="443519" y="3658234"/>
                  </a:cubicBezTo>
                  <a:cubicBezTo>
                    <a:pt x="153012" y="3442419"/>
                    <a:pt x="42256" y="3096312"/>
                    <a:pt x="170666" y="2796100"/>
                  </a:cubicBezTo>
                  <a:cubicBezTo>
                    <a:pt x="221334" y="2686248"/>
                    <a:pt x="281961" y="2581297"/>
                    <a:pt x="351821" y="2482582"/>
                  </a:cubicBezTo>
                  <a:cubicBezTo>
                    <a:pt x="404147" y="2406858"/>
                    <a:pt x="452355" y="2328361"/>
                    <a:pt x="496274" y="2247449"/>
                  </a:cubicBezTo>
                  <a:cubicBezTo>
                    <a:pt x="631054" y="1986262"/>
                    <a:pt x="612847" y="1676319"/>
                    <a:pt x="595461" y="1376700"/>
                  </a:cubicBezTo>
                  <a:cubicBezTo>
                    <a:pt x="573520" y="1005369"/>
                    <a:pt x="550891" y="622078"/>
                    <a:pt x="822355" y="332190"/>
                  </a:cubicBezTo>
                  <a:cubicBezTo>
                    <a:pt x="838200" y="315276"/>
                    <a:pt x="854998" y="298766"/>
                    <a:pt x="873113" y="282651"/>
                  </a:cubicBezTo>
                  <a:cubicBezTo>
                    <a:pt x="915679" y="243586"/>
                    <a:pt x="961977" y="208994"/>
                    <a:pt x="1011771" y="178930"/>
                  </a:cubicBezTo>
                  <a:close/>
                  <a:moveTo>
                    <a:pt x="1066839" y="0"/>
                  </a:moveTo>
                  <a:lnTo>
                    <a:pt x="1066839" y="35068"/>
                  </a:lnTo>
                  <a:lnTo>
                    <a:pt x="985943" y="73610"/>
                  </a:lnTo>
                  <a:cubicBezTo>
                    <a:pt x="925140" y="106810"/>
                    <a:pt x="866789" y="147652"/>
                    <a:pt x="812396" y="197506"/>
                  </a:cubicBezTo>
                  <a:cubicBezTo>
                    <a:pt x="486609" y="494005"/>
                    <a:pt x="510370" y="891015"/>
                    <a:pt x="535458" y="1311372"/>
                  </a:cubicBezTo>
                  <a:cubicBezTo>
                    <a:pt x="554833" y="1629847"/>
                    <a:pt x="574622" y="1959121"/>
                    <a:pt x="427980" y="2240957"/>
                  </a:cubicBezTo>
                  <a:cubicBezTo>
                    <a:pt x="381455" y="2327088"/>
                    <a:pt x="330061" y="2410488"/>
                    <a:pt x="274111" y="2490789"/>
                  </a:cubicBezTo>
                  <a:cubicBezTo>
                    <a:pt x="202213" y="2591785"/>
                    <a:pt x="139639" y="2699119"/>
                    <a:pt x="87146" y="2811480"/>
                  </a:cubicBezTo>
                  <a:lnTo>
                    <a:pt x="87795" y="2810782"/>
                  </a:lnTo>
                  <a:cubicBezTo>
                    <a:pt x="-40413" y="3110757"/>
                    <a:pt x="68117" y="3456942"/>
                    <a:pt x="358397" y="3673430"/>
                  </a:cubicBezTo>
                  <a:cubicBezTo>
                    <a:pt x="415355" y="3715866"/>
                    <a:pt x="472472" y="3756712"/>
                    <a:pt x="529177" y="3798040"/>
                  </a:cubicBezTo>
                  <a:cubicBezTo>
                    <a:pt x="705957" y="3925664"/>
                    <a:pt x="875058" y="4047817"/>
                    <a:pt x="1028644" y="4190025"/>
                  </a:cubicBezTo>
                  <a:lnTo>
                    <a:pt x="1066839" y="4228662"/>
                  </a:lnTo>
                  <a:lnTo>
                    <a:pt x="1066839" y="4275495"/>
                  </a:lnTo>
                  <a:lnTo>
                    <a:pt x="1004709" y="4212692"/>
                  </a:lnTo>
                  <a:cubicBezTo>
                    <a:pt x="852872" y="4072288"/>
                    <a:pt x="684997" y="3951197"/>
                    <a:pt x="508920" y="3823895"/>
                  </a:cubicBezTo>
                  <a:cubicBezTo>
                    <a:pt x="452009" y="3782808"/>
                    <a:pt x="394621" y="3741282"/>
                    <a:pt x="337663" y="3698846"/>
                  </a:cubicBezTo>
                  <a:cubicBezTo>
                    <a:pt x="34932" y="3474626"/>
                    <a:pt x="-78017" y="3112117"/>
                    <a:pt x="55314" y="2797353"/>
                  </a:cubicBezTo>
                  <a:cubicBezTo>
                    <a:pt x="108662" y="2683088"/>
                    <a:pt x="172201" y="2573907"/>
                    <a:pt x="245244" y="2471162"/>
                  </a:cubicBezTo>
                  <a:cubicBezTo>
                    <a:pt x="300526" y="2391987"/>
                    <a:pt x="351247" y="2309719"/>
                    <a:pt x="397211" y="2224774"/>
                  </a:cubicBezTo>
                  <a:cubicBezTo>
                    <a:pt x="539178" y="1951184"/>
                    <a:pt x="519800" y="1626639"/>
                    <a:pt x="501000" y="1312642"/>
                  </a:cubicBezTo>
                  <a:cubicBezTo>
                    <a:pt x="477803" y="925342"/>
                    <a:pt x="454764" y="524294"/>
                    <a:pt x="737098" y="222803"/>
                  </a:cubicBezTo>
                  <a:cubicBezTo>
                    <a:pt x="753323" y="205476"/>
                    <a:pt x="770516" y="188513"/>
                    <a:pt x="788694" y="171881"/>
                  </a:cubicBezTo>
                  <a:cubicBezTo>
                    <a:pt x="833237" y="131150"/>
                    <a:pt x="881667" y="95071"/>
                    <a:pt x="933740" y="63706"/>
                  </a:cubicBezTo>
                  <a:close/>
                </a:path>
              </a:pathLst>
            </a:custGeom>
            <a:solidFill>
              <a:schemeClr val="accent4">
                <a:alpha val="30000"/>
              </a:schemeClr>
            </a:solidFill>
            <a:ln w="2136" cap="flat">
              <a:noFill/>
              <a:prstDash val="solid"/>
              <a:miter/>
            </a:ln>
          </p:spPr>
          <p:txBody>
            <a:bodyPr wrap="square" rtlCol="0" anchor="ctr">
              <a:noAutofit/>
            </a:bodyPr>
            <a:lstStyle/>
            <a:p>
              <a:pPr lvl="0"/>
              <a:endParaRPr lang="en-US" dirty="0"/>
            </a:p>
          </p:txBody>
        </p:sp>
        <p:sp>
          <p:nvSpPr>
            <p:cNvPr id="8" name="Freeform: Shape 7">
              <a:extLst>
                <a:ext uri="{FF2B5EF4-FFF2-40B4-BE49-F238E27FC236}">
                  <a16:creationId xmlns:a16="http://schemas.microsoft.com/office/drawing/2014/main" id="{B355AD26-E137-FB96-E252-39174F098F88}"/>
                </a:ext>
              </a:extLst>
            </p:cNvPr>
            <p:cNvSpPr/>
            <p:nvPr userDrawn="1"/>
          </p:nvSpPr>
          <p:spPr>
            <a:xfrm>
              <a:off x="10423722" y="1"/>
              <a:ext cx="1768279" cy="5603311"/>
            </a:xfrm>
            <a:custGeom>
              <a:avLst/>
              <a:gdLst>
                <a:gd name="connsiteX0" fmla="*/ 1768279 w 1768279"/>
                <a:gd name="connsiteY0" fmla="*/ 3256226 h 5603311"/>
                <a:gd name="connsiteX1" fmla="*/ 1768279 w 1768279"/>
                <a:gd name="connsiteY1" fmla="*/ 3469068 h 5603311"/>
                <a:gd name="connsiteX2" fmla="*/ 1761614 w 1768279"/>
                <a:gd name="connsiteY2" fmla="*/ 3445887 h 5603311"/>
                <a:gd name="connsiteX3" fmla="*/ 1758828 w 1768279"/>
                <a:gd name="connsiteY3" fmla="*/ 3292310 h 5603311"/>
                <a:gd name="connsiteX4" fmla="*/ 1768279 w 1768279"/>
                <a:gd name="connsiteY4" fmla="*/ 3022471 h 5603311"/>
                <a:gd name="connsiteX5" fmla="*/ 1768279 w 1768279"/>
                <a:gd name="connsiteY5" fmla="*/ 3085729 h 5603311"/>
                <a:gd name="connsiteX6" fmla="*/ 1748013 w 1768279"/>
                <a:gd name="connsiteY6" fmla="*/ 3119532 h 5603311"/>
                <a:gd name="connsiteX7" fmla="*/ 1695537 w 1768279"/>
                <a:gd name="connsiteY7" fmla="*/ 3231012 h 5603311"/>
                <a:gd name="connsiteX8" fmla="*/ 1732425 w 1768279"/>
                <a:gd name="connsiteY8" fmla="*/ 3605515 h 5603311"/>
                <a:gd name="connsiteX9" fmla="*/ 1768279 w 1768279"/>
                <a:gd name="connsiteY9" fmla="*/ 3658654 h 5603311"/>
                <a:gd name="connsiteX10" fmla="*/ 1768279 w 1768279"/>
                <a:gd name="connsiteY10" fmla="*/ 3712206 h 5603311"/>
                <a:gd name="connsiteX11" fmla="*/ 1751342 w 1768279"/>
                <a:gd name="connsiteY11" fmla="*/ 3693807 h 5603311"/>
                <a:gd name="connsiteX12" fmla="*/ 1663859 w 1768279"/>
                <a:gd name="connsiteY12" fmla="*/ 3221380 h 5603311"/>
                <a:gd name="connsiteX13" fmla="*/ 1717848 w 1768279"/>
                <a:gd name="connsiteY13" fmla="*/ 3106776 h 5603311"/>
                <a:gd name="connsiteX14" fmla="*/ 1768279 w 1768279"/>
                <a:gd name="connsiteY14" fmla="*/ 2834913 h 5603311"/>
                <a:gd name="connsiteX15" fmla="*/ 1768279 w 1768279"/>
                <a:gd name="connsiteY15" fmla="*/ 2901485 h 5603311"/>
                <a:gd name="connsiteX16" fmla="*/ 1708452 w 1768279"/>
                <a:gd name="connsiteY16" fmla="*/ 3004145 h 5603311"/>
                <a:gd name="connsiteX17" fmla="*/ 1583227 w 1768279"/>
                <a:gd name="connsiteY17" fmla="*/ 3235086 h 5603311"/>
                <a:gd name="connsiteX18" fmla="*/ 1726680 w 1768279"/>
                <a:gd name="connsiteY18" fmla="*/ 3773419 h 5603311"/>
                <a:gd name="connsiteX19" fmla="*/ 1768279 w 1768279"/>
                <a:gd name="connsiteY19" fmla="*/ 3807544 h 5603311"/>
                <a:gd name="connsiteX20" fmla="*/ 1768279 w 1768279"/>
                <a:gd name="connsiteY20" fmla="*/ 3850583 h 5603311"/>
                <a:gd name="connsiteX21" fmla="*/ 1702932 w 1768279"/>
                <a:gd name="connsiteY21" fmla="*/ 3797215 h 5603311"/>
                <a:gd name="connsiteX22" fmla="*/ 1552152 w 1768279"/>
                <a:gd name="connsiteY22" fmla="*/ 3223411 h 5603311"/>
                <a:gd name="connsiteX23" fmla="*/ 1679677 w 1768279"/>
                <a:gd name="connsiteY23" fmla="*/ 2987217 h 5603311"/>
                <a:gd name="connsiteX24" fmla="*/ 1768279 w 1768279"/>
                <a:gd name="connsiteY24" fmla="*/ 1680814 h 5603311"/>
                <a:gd name="connsiteX25" fmla="*/ 1768279 w 1768279"/>
                <a:gd name="connsiteY25" fmla="*/ 2653314 h 5603311"/>
                <a:gd name="connsiteX26" fmla="*/ 1744572 w 1768279"/>
                <a:gd name="connsiteY26" fmla="*/ 2733857 h 5603311"/>
                <a:gd name="connsiteX27" fmla="*/ 1710996 w 1768279"/>
                <a:gd name="connsiteY27" fmla="*/ 2813297 h 5603311"/>
                <a:gd name="connsiteX28" fmla="*/ 1603661 w 1768279"/>
                <a:gd name="connsiteY28" fmla="*/ 2995701 h 5603311"/>
                <a:gd name="connsiteX29" fmla="*/ 1470055 w 1768279"/>
                <a:gd name="connsiteY29" fmla="*/ 3238386 h 5603311"/>
                <a:gd name="connsiteX30" fmla="*/ 1695789 w 1768279"/>
                <a:gd name="connsiteY30" fmla="*/ 3871885 h 5603311"/>
                <a:gd name="connsiteX31" fmla="*/ 1768279 w 1768279"/>
                <a:gd name="connsiteY31" fmla="*/ 3921931 h 5603311"/>
                <a:gd name="connsiteX32" fmla="*/ 1768279 w 1768279"/>
                <a:gd name="connsiteY32" fmla="*/ 3966152 h 5603311"/>
                <a:gd name="connsiteX33" fmla="*/ 1674091 w 1768279"/>
                <a:gd name="connsiteY33" fmla="*/ 3901172 h 5603311"/>
                <a:gd name="connsiteX34" fmla="*/ 1438031 w 1768279"/>
                <a:gd name="connsiteY34" fmla="*/ 3225825 h 5603311"/>
                <a:gd name="connsiteX35" fmla="*/ 1574570 w 1768279"/>
                <a:gd name="connsiteY35" fmla="*/ 2976744 h 5603311"/>
                <a:gd name="connsiteX36" fmla="*/ 1680042 w 1768279"/>
                <a:gd name="connsiteY36" fmla="*/ 2797797 h 5603311"/>
                <a:gd name="connsiteX37" fmla="*/ 1756745 w 1768279"/>
                <a:gd name="connsiteY37" fmla="*/ 2133236 h 5603311"/>
                <a:gd name="connsiteX38" fmla="*/ 1764060 w 1768279"/>
                <a:gd name="connsiteY38" fmla="*/ 1700806 h 5603311"/>
                <a:gd name="connsiteX39" fmla="*/ 1768279 w 1768279"/>
                <a:gd name="connsiteY39" fmla="*/ 1327035 h 5603311"/>
                <a:gd name="connsiteX40" fmla="*/ 1768279 w 1768279"/>
                <a:gd name="connsiteY40" fmla="*/ 1402308 h 5603311"/>
                <a:gd name="connsiteX41" fmla="*/ 1735166 w 1768279"/>
                <a:gd name="connsiteY41" fmla="*/ 1482657 h 5603311"/>
                <a:gd name="connsiteX42" fmla="*/ 1698961 w 1768279"/>
                <a:gd name="connsiteY42" fmla="*/ 2069096 h 5603311"/>
                <a:gd name="connsiteX43" fmla="*/ 1613902 w 1768279"/>
                <a:gd name="connsiteY43" fmla="*/ 2792050 h 5603311"/>
                <a:gd name="connsiteX44" fmla="*/ 1498834 w 1768279"/>
                <a:gd name="connsiteY44" fmla="*/ 2985496 h 5603311"/>
                <a:gd name="connsiteX45" fmla="*/ 1356431 w 1768279"/>
                <a:gd name="connsiteY45" fmla="*/ 3241286 h 5603311"/>
                <a:gd name="connsiteX46" fmla="*/ 1588347 w 1768279"/>
                <a:gd name="connsiteY46" fmla="*/ 3914495 h 5603311"/>
                <a:gd name="connsiteX47" fmla="*/ 1750585 w 1768279"/>
                <a:gd name="connsiteY47" fmla="*/ 4027638 h 5603311"/>
                <a:gd name="connsiteX48" fmla="*/ 1768279 w 1768279"/>
                <a:gd name="connsiteY48" fmla="*/ 4040319 h 5603311"/>
                <a:gd name="connsiteX49" fmla="*/ 1768279 w 1768279"/>
                <a:gd name="connsiteY49" fmla="*/ 4082100 h 5603311"/>
                <a:gd name="connsiteX50" fmla="*/ 1730813 w 1768279"/>
                <a:gd name="connsiteY50" fmla="*/ 4055268 h 5603311"/>
                <a:gd name="connsiteX51" fmla="*/ 1568135 w 1768279"/>
                <a:gd name="connsiteY51" fmla="*/ 3941703 h 5603311"/>
                <a:gd name="connsiteX52" fmla="*/ 1321545 w 1768279"/>
                <a:gd name="connsiteY52" fmla="*/ 3229952 h 5603311"/>
                <a:gd name="connsiteX53" fmla="*/ 1466894 w 1768279"/>
                <a:gd name="connsiteY53" fmla="*/ 2968218 h 5603311"/>
                <a:gd name="connsiteX54" fmla="*/ 1580267 w 1768279"/>
                <a:gd name="connsiteY54" fmla="*/ 2777973 h 5603311"/>
                <a:gd name="connsiteX55" fmla="*/ 1662310 w 1768279"/>
                <a:gd name="connsiteY55" fmla="*/ 2071336 h 5603311"/>
                <a:gd name="connsiteX56" fmla="*/ 1728274 w 1768279"/>
                <a:gd name="connsiteY56" fmla="*/ 1401140 h 5603311"/>
                <a:gd name="connsiteX57" fmla="*/ 1768279 w 1768279"/>
                <a:gd name="connsiteY57" fmla="*/ 1107958 h 5603311"/>
                <a:gd name="connsiteX58" fmla="*/ 1768279 w 1768279"/>
                <a:gd name="connsiteY58" fmla="*/ 1160935 h 5603311"/>
                <a:gd name="connsiteX59" fmla="*/ 1754083 w 1768279"/>
                <a:gd name="connsiteY59" fmla="*/ 1176308 h 5603311"/>
                <a:gd name="connsiteX60" fmla="*/ 1606619 w 1768279"/>
                <a:gd name="connsiteY60" fmla="*/ 2006635 h 5603311"/>
                <a:gd name="connsiteX61" fmla="*/ 1517010 w 1768279"/>
                <a:gd name="connsiteY61" fmla="*/ 2770961 h 5603311"/>
                <a:gd name="connsiteX62" fmla="*/ 1394427 w 1768279"/>
                <a:gd name="connsiteY62" fmla="*/ 2975666 h 5603311"/>
                <a:gd name="connsiteX63" fmla="*/ 1243010 w 1768279"/>
                <a:gd name="connsiteY63" fmla="*/ 3244342 h 5603311"/>
                <a:gd name="connsiteX64" fmla="*/ 1483662 w 1768279"/>
                <a:gd name="connsiteY64" fmla="*/ 3954462 h 5603311"/>
                <a:gd name="connsiteX65" fmla="*/ 1647800 w 1768279"/>
                <a:gd name="connsiteY65" fmla="*/ 4070250 h 5603311"/>
                <a:gd name="connsiteX66" fmla="*/ 1768279 w 1768279"/>
                <a:gd name="connsiteY66" fmla="*/ 4157421 h 5603311"/>
                <a:gd name="connsiteX67" fmla="*/ 1768279 w 1768279"/>
                <a:gd name="connsiteY67" fmla="*/ 4201138 h 5603311"/>
                <a:gd name="connsiteX68" fmla="*/ 1627173 w 1768279"/>
                <a:gd name="connsiteY68" fmla="*/ 4098818 h 5603311"/>
                <a:gd name="connsiteX69" fmla="*/ 1462342 w 1768279"/>
                <a:gd name="connsiteY69" fmla="*/ 3982373 h 5603311"/>
                <a:gd name="connsiteX70" fmla="*/ 1211451 w 1768279"/>
                <a:gd name="connsiteY70" fmla="*/ 3230891 h 5603311"/>
                <a:gd name="connsiteX71" fmla="*/ 1366021 w 1768279"/>
                <a:gd name="connsiteY71" fmla="*/ 2956029 h 5603311"/>
                <a:gd name="connsiteX72" fmla="*/ 1486869 w 1768279"/>
                <a:gd name="connsiteY72" fmla="*/ 2754509 h 5603311"/>
                <a:gd name="connsiteX73" fmla="*/ 1573111 w 1768279"/>
                <a:gd name="connsiteY73" fmla="*/ 2008307 h 5603311"/>
                <a:gd name="connsiteX74" fmla="*/ 1697728 w 1768279"/>
                <a:gd name="connsiteY74" fmla="*/ 1197717 h 5603311"/>
                <a:gd name="connsiteX75" fmla="*/ 1768279 w 1768279"/>
                <a:gd name="connsiteY75" fmla="*/ 922334 h 5603311"/>
                <a:gd name="connsiteX76" fmla="*/ 1768279 w 1768279"/>
                <a:gd name="connsiteY76" fmla="*/ 965142 h 5603311"/>
                <a:gd name="connsiteX77" fmla="*/ 1761099 w 1768279"/>
                <a:gd name="connsiteY77" fmla="*/ 970901 h 5603311"/>
                <a:gd name="connsiteX78" fmla="*/ 1514557 w 1768279"/>
                <a:gd name="connsiteY78" fmla="*/ 1944351 h 5603311"/>
                <a:gd name="connsiteX79" fmla="*/ 1420506 w 1768279"/>
                <a:gd name="connsiteY79" fmla="*/ 2749814 h 5603311"/>
                <a:gd name="connsiteX80" fmla="*/ 1289986 w 1768279"/>
                <a:gd name="connsiteY80" fmla="*/ 2965804 h 5603311"/>
                <a:gd name="connsiteX81" fmla="*/ 1129607 w 1768279"/>
                <a:gd name="connsiteY81" fmla="*/ 3247837 h 5603311"/>
                <a:gd name="connsiteX82" fmla="*/ 1375850 w 1768279"/>
                <a:gd name="connsiteY82" fmla="*/ 3994963 h 5603311"/>
                <a:gd name="connsiteX83" fmla="*/ 1542088 w 1768279"/>
                <a:gd name="connsiteY83" fmla="*/ 4113160 h 5603311"/>
                <a:gd name="connsiteX84" fmla="*/ 1768279 w 1768279"/>
                <a:gd name="connsiteY84" fmla="*/ 4278589 h 5603311"/>
                <a:gd name="connsiteX85" fmla="*/ 1768279 w 1768279"/>
                <a:gd name="connsiteY85" fmla="*/ 4321012 h 5603311"/>
                <a:gd name="connsiteX86" fmla="*/ 1523061 w 1768279"/>
                <a:gd name="connsiteY86" fmla="*/ 4141914 h 5603311"/>
                <a:gd name="connsiteX87" fmla="*/ 1356550 w 1768279"/>
                <a:gd name="connsiteY87" fmla="*/ 4023039 h 5603311"/>
                <a:gd name="connsiteX88" fmla="*/ 1097792 w 1768279"/>
                <a:gd name="connsiteY88" fmla="*/ 3234158 h 5603311"/>
                <a:gd name="connsiteX89" fmla="*/ 1260916 w 1768279"/>
                <a:gd name="connsiteY89" fmla="*/ 2946415 h 5603311"/>
                <a:gd name="connsiteX90" fmla="*/ 1389496 w 1768279"/>
                <a:gd name="connsiteY90" fmla="*/ 2733852 h 5603311"/>
                <a:gd name="connsiteX91" fmla="*/ 1480098 w 1768279"/>
                <a:gd name="connsiteY91" fmla="*/ 1945618 h 5603311"/>
                <a:gd name="connsiteX92" fmla="*/ 1690595 w 1768279"/>
                <a:gd name="connsiteY92" fmla="*/ 991075 h 5603311"/>
                <a:gd name="connsiteX93" fmla="*/ 1737647 w 1768279"/>
                <a:gd name="connsiteY93" fmla="*/ 945031 h 5603311"/>
                <a:gd name="connsiteX94" fmla="*/ 1768279 w 1768279"/>
                <a:gd name="connsiteY94" fmla="*/ 752510 h 5603311"/>
                <a:gd name="connsiteX95" fmla="*/ 1768279 w 1768279"/>
                <a:gd name="connsiteY95" fmla="*/ 790749 h 5603311"/>
                <a:gd name="connsiteX96" fmla="*/ 1756172 w 1768279"/>
                <a:gd name="connsiteY96" fmla="*/ 798264 h 5603311"/>
                <a:gd name="connsiteX97" fmla="*/ 1679039 w 1768279"/>
                <a:gd name="connsiteY97" fmla="*/ 860154 h 5603311"/>
                <a:gd name="connsiteX98" fmla="*/ 1422290 w 1768279"/>
                <a:gd name="connsiteY98" fmla="*/ 1881923 h 5603311"/>
                <a:gd name="connsiteX99" fmla="*/ 1323600 w 1768279"/>
                <a:gd name="connsiteY99" fmla="*/ 2728749 h 5603311"/>
                <a:gd name="connsiteX100" fmla="*/ 1185385 w 1768279"/>
                <a:gd name="connsiteY100" fmla="*/ 2955805 h 5603311"/>
                <a:gd name="connsiteX101" fmla="*/ 1015991 w 1768279"/>
                <a:gd name="connsiteY101" fmla="*/ 3250724 h 5603311"/>
                <a:gd name="connsiteX102" fmla="*/ 1269259 w 1768279"/>
                <a:gd name="connsiteY102" fmla="*/ 4037514 h 5603311"/>
                <a:gd name="connsiteX103" fmla="*/ 1436956 w 1768279"/>
                <a:gd name="connsiteY103" fmla="*/ 4157932 h 5603311"/>
                <a:gd name="connsiteX104" fmla="*/ 1746462 w 1768279"/>
                <a:gd name="connsiteY104" fmla="*/ 4386207 h 5603311"/>
                <a:gd name="connsiteX105" fmla="*/ 1768279 w 1768279"/>
                <a:gd name="connsiteY105" fmla="*/ 4404705 h 5603311"/>
                <a:gd name="connsiteX106" fmla="*/ 1768279 w 1768279"/>
                <a:gd name="connsiteY106" fmla="*/ 4446949 h 5603311"/>
                <a:gd name="connsiteX107" fmla="*/ 1726126 w 1768279"/>
                <a:gd name="connsiteY107" fmla="*/ 4411227 h 5603311"/>
                <a:gd name="connsiteX108" fmla="*/ 1418955 w 1768279"/>
                <a:gd name="connsiteY108" fmla="*/ 4184613 h 5603311"/>
                <a:gd name="connsiteX109" fmla="*/ 1250821 w 1768279"/>
                <a:gd name="connsiteY109" fmla="*/ 4063769 h 5603311"/>
                <a:gd name="connsiteX110" fmla="*/ 984652 w 1768279"/>
                <a:gd name="connsiteY110" fmla="*/ 3237487 h 5603311"/>
                <a:gd name="connsiteX111" fmla="*/ 1156753 w 1768279"/>
                <a:gd name="connsiteY111" fmla="*/ 2936841 h 5603311"/>
                <a:gd name="connsiteX112" fmla="*/ 1293309 w 1768279"/>
                <a:gd name="connsiteY112" fmla="*/ 2713006 h 5603311"/>
                <a:gd name="connsiteX113" fmla="*/ 1388320 w 1768279"/>
                <a:gd name="connsiteY113" fmla="*/ 1883605 h 5603311"/>
                <a:gd name="connsiteX114" fmla="*/ 1607777 w 1768279"/>
                <a:gd name="connsiteY114" fmla="*/ 883482 h 5603311"/>
                <a:gd name="connsiteX115" fmla="*/ 1655667 w 1768279"/>
                <a:gd name="connsiteY115" fmla="*/ 836053 h 5603311"/>
                <a:gd name="connsiteX116" fmla="*/ 1768279 w 1768279"/>
                <a:gd name="connsiteY116" fmla="*/ 598681 h 5603311"/>
                <a:gd name="connsiteX117" fmla="*/ 1768279 w 1768279"/>
                <a:gd name="connsiteY117" fmla="*/ 631019 h 5603311"/>
                <a:gd name="connsiteX118" fmla="*/ 1762536 w 1768279"/>
                <a:gd name="connsiteY118" fmla="*/ 633751 h 5603311"/>
                <a:gd name="connsiteX119" fmla="*/ 1596561 w 1768279"/>
                <a:gd name="connsiteY119" fmla="*/ 752035 h 5603311"/>
                <a:gd name="connsiteX120" fmla="*/ 1329890 w 1768279"/>
                <a:gd name="connsiteY120" fmla="*/ 1819388 h 5603311"/>
                <a:gd name="connsiteX121" fmla="*/ 1227063 w 1768279"/>
                <a:gd name="connsiteY121" fmla="*/ 2707583 h 5603311"/>
                <a:gd name="connsiteX122" fmla="*/ 1080910 w 1768279"/>
                <a:gd name="connsiteY122" fmla="*/ 2945923 h 5603311"/>
                <a:gd name="connsiteX123" fmla="*/ 902719 w 1768279"/>
                <a:gd name="connsiteY123" fmla="*/ 3253945 h 5603311"/>
                <a:gd name="connsiteX124" fmla="*/ 1166185 w 1768279"/>
                <a:gd name="connsiteY124" fmla="*/ 4079864 h 5603311"/>
                <a:gd name="connsiteX125" fmla="*/ 1335506 w 1768279"/>
                <a:gd name="connsiteY125" fmla="*/ 4202251 h 5603311"/>
                <a:gd name="connsiteX126" fmla="*/ 1660746 w 1768279"/>
                <a:gd name="connsiteY126" fmla="*/ 4444259 h 5603311"/>
                <a:gd name="connsiteX127" fmla="*/ 1768279 w 1768279"/>
                <a:gd name="connsiteY127" fmla="*/ 4536236 h 5603311"/>
                <a:gd name="connsiteX128" fmla="*/ 1768279 w 1768279"/>
                <a:gd name="connsiteY128" fmla="*/ 4579105 h 5603311"/>
                <a:gd name="connsiteX129" fmla="*/ 1637477 w 1768279"/>
                <a:gd name="connsiteY129" fmla="*/ 4467414 h 5603311"/>
                <a:gd name="connsiteX130" fmla="*/ 1314552 w 1768279"/>
                <a:gd name="connsiteY130" fmla="*/ 4227458 h 5603311"/>
                <a:gd name="connsiteX131" fmla="*/ 1144960 w 1768279"/>
                <a:gd name="connsiteY131" fmla="*/ 4104391 h 5603311"/>
                <a:gd name="connsiteX132" fmla="*/ 872107 w 1768279"/>
                <a:gd name="connsiteY132" fmla="*/ 3242256 h 5603311"/>
                <a:gd name="connsiteX133" fmla="*/ 1053261 w 1768279"/>
                <a:gd name="connsiteY133" fmla="*/ 2928738 h 5603311"/>
                <a:gd name="connsiteX134" fmla="*/ 1197714 w 1768279"/>
                <a:gd name="connsiteY134" fmla="*/ 2693607 h 5603311"/>
                <a:gd name="connsiteX135" fmla="*/ 1296901 w 1768279"/>
                <a:gd name="connsiteY135" fmla="*/ 1822856 h 5603311"/>
                <a:gd name="connsiteX136" fmla="*/ 1523794 w 1768279"/>
                <a:gd name="connsiteY136" fmla="*/ 778347 h 5603311"/>
                <a:gd name="connsiteX137" fmla="*/ 1574553 w 1768279"/>
                <a:gd name="connsiteY137" fmla="*/ 728809 h 5603311"/>
                <a:gd name="connsiteX138" fmla="*/ 1713211 w 1768279"/>
                <a:gd name="connsiteY138" fmla="*/ 625088 h 5603311"/>
                <a:gd name="connsiteX139" fmla="*/ 1768279 w 1768279"/>
                <a:gd name="connsiteY139" fmla="*/ 446140 h 5603311"/>
                <a:gd name="connsiteX140" fmla="*/ 1768279 w 1768279"/>
                <a:gd name="connsiteY140" fmla="*/ 481219 h 5603311"/>
                <a:gd name="connsiteX141" fmla="*/ 1687379 w 1768279"/>
                <a:gd name="connsiteY141" fmla="*/ 519765 h 5603311"/>
                <a:gd name="connsiteX142" fmla="*/ 1513835 w 1768279"/>
                <a:gd name="connsiteY142" fmla="*/ 643663 h 5603311"/>
                <a:gd name="connsiteX143" fmla="*/ 1236897 w 1768279"/>
                <a:gd name="connsiteY143" fmla="*/ 1757530 h 5603311"/>
                <a:gd name="connsiteX144" fmla="*/ 1129417 w 1768279"/>
                <a:gd name="connsiteY144" fmla="*/ 2687112 h 5603311"/>
                <a:gd name="connsiteX145" fmla="*/ 975550 w 1768279"/>
                <a:gd name="connsiteY145" fmla="*/ 2936944 h 5603311"/>
                <a:gd name="connsiteX146" fmla="*/ 788584 w 1768279"/>
                <a:gd name="connsiteY146" fmla="*/ 3257634 h 5603311"/>
                <a:gd name="connsiteX147" fmla="*/ 789233 w 1768279"/>
                <a:gd name="connsiteY147" fmla="*/ 3256938 h 5603311"/>
                <a:gd name="connsiteX148" fmla="*/ 1059837 w 1768279"/>
                <a:gd name="connsiteY148" fmla="*/ 4119585 h 5603311"/>
                <a:gd name="connsiteX149" fmla="*/ 1230616 w 1768279"/>
                <a:gd name="connsiteY149" fmla="*/ 4244195 h 5603311"/>
                <a:gd name="connsiteX150" fmla="*/ 1730083 w 1768279"/>
                <a:gd name="connsiteY150" fmla="*/ 4636180 h 5603311"/>
                <a:gd name="connsiteX151" fmla="*/ 1768279 w 1768279"/>
                <a:gd name="connsiteY151" fmla="*/ 4674818 h 5603311"/>
                <a:gd name="connsiteX152" fmla="*/ 1768279 w 1768279"/>
                <a:gd name="connsiteY152" fmla="*/ 4721652 h 5603311"/>
                <a:gd name="connsiteX153" fmla="*/ 1706148 w 1768279"/>
                <a:gd name="connsiteY153" fmla="*/ 4658847 h 5603311"/>
                <a:gd name="connsiteX154" fmla="*/ 1210322 w 1768279"/>
                <a:gd name="connsiteY154" fmla="*/ 4270032 h 5603311"/>
                <a:gd name="connsiteX155" fmla="*/ 1039103 w 1768279"/>
                <a:gd name="connsiteY155" fmla="*/ 4145001 h 5603311"/>
                <a:gd name="connsiteX156" fmla="*/ 756753 w 1768279"/>
                <a:gd name="connsiteY156" fmla="*/ 3243508 h 5603311"/>
                <a:gd name="connsiteX157" fmla="*/ 946683 w 1768279"/>
                <a:gd name="connsiteY157" fmla="*/ 2917317 h 5603311"/>
                <a:gd name="connsiteX158" fmla="*/ 1098650 w 1768279"/>
                <a:gd name="connsiteY158" fmla="*/ 2670930 h 5603311"/>
                <a:gd name="connsiteX159" fmla="*/ 1202439 w 1768279"/>
                <a:gd name="connsiteY159" fmla="*/ 1758798 h 5603311"/>
                <a:gd name="connsiteX160" fmla="*/ 1438537 w 1768279"/>
                <a:gd name="connsiteY160" fmla="*/ 668960 h 5603311"/>
                <a:gd name="connsiteX161" fmla="*/ 1490133 w 1768279"/>
                <a:gd name="connsiteY161" fmla="*/ 618038 h 5603311"/>
                <a:gd name="connsiteX162" fmla="*/ 1635165 w 1768279"/>
                <a:gd name="connsiteY162" fmla="*/ 509856 h 5603311"/>
                <a:gd name="connsiteX163" fmla="*/ 1768279 w 1768279"/>
                <a:gd name="connsiteY163" fmla="*/ 301350 h 5603311"/>
                <a:gd name="connsiteX164" fmla="*/ 1768279 w 1768279"/>
                <a:gd name="connsiteY164" fmla="*/ 338001 h 5603311"/>
                <a:gd name="connsiteX165" fmla="*/ 1710728 w 1768279"/>
                <a:gd name="connsiteY165" fmla="*/ 358392 h 5603311"/>
                <a:gd name="connsiteX166" fmla="*/ 1432297 w 1768279"/>
                <a:gd name="connsiteY166" fmla="*/ 533845 h 5603311"/>
                <a:gd name="connsiteX167" fmla="*/ 1145524 w 1768279"/>
                <a:gd name="connsiteY167" fmla="*/ 1694659 h 5603311"/>
                <a:gd name="connsiteX168" fmla="*/ 1033222 w 1768279"/>
                <a:gd name="connsiteY168" fmla="*/ 2664933 h 5603311"/>
                <a:gd name="connsiteX169" fmla="*/ 871381 w 1768279"/>
                <a:gd name="connsiteY169" fmla="*/ 2926031 h 5603311"/>
                <a:gd name="connsiteX170" fmla="*/ 675656 w 1768279"/>
                <a:gd name="connsiteY170" fmla="*/ 3259840 h 5603311"/>
                <a:gd name="connsiteX171" fmla="*/ 676096 w 1768279"/>
                <a:gd name="connsiteY171" fmla="*/ 3260263 h 5603311"/>
                <a:gd name="connsiteX172" fmla="*/ 957632 w 1768279"/>
                <a:gd name="connsiteY172" fmla="*/ 4156622 h 5603311"/>
                <a:gd name="connsiteX173" fmla="*/ 1129781 w 1768279"/>
                <a:gd name="connsiteY173" fmla="*/ 4282970 h 5603311"/>
                <a:gd name="connsiteX174" fmla="*/ 1652159 w 1768279"/>
                <a:gd name="connsiteY174" fmla="*/ 4695723 h 5603311"/>
                <a:gd name="connsiteX175" fmla="*/ 1768279 w 1768279"/>
                <a:gd name="connsiteY175" fmla="*/ 4813958 h 5603311"/>
                <a:gd name="connsiteX176" fmla="*/ 1768279 w 1768279"/>
                <a:gd name="connsiteY176" fmla="*/ 4868610 h 5603311"/>
                <a:gd name="connsiteX177" fmla="*/ 1624215 w 1768279"/>
                <a:gd name="connsiteY177" fmla="*/ 4721961 h 5603311"/>
                <a:gd name="connsiteX178" fmla="*/ 1105597 w 1768279"/>
                <a:gd name="connsiteY178" fmla="*/ 4312109 h 5603311"/>
                <a:gd name="connsiteX179" fmla="*/ 932951 w 1768279"/>
                <a:gd name="connsiteY179" fmla="*/ 4185755 h 5603311"/>
                <a:gd name="connsiteX180" fmla="*/ 644740 w 1768279"/>
                <a:gd name="connsiteY180" fmla="*/ 3246577 h 5603311"/>
                <a:gd name="connsiteX181" fmla="*/ 843465 w 1768279"/>
                <a:gd name="connsiteY181" fmla="*/ 2907289 h 5603311"/>
                <a:gd name="connsiteX182" fmla="*/ 1003370 w 1768279"/>
                <a:gd name="connsiteY182" fmla="*/ 2649612 h 5603311"/>
                <a:gd name="connsiteX183" fmla="*/ 1111554 w 1768279"/>
                <a:gd name="connsiteY183" fmla="*/ 1696342 h 5603311"/>
                <a:gd name="connsiteX184" fmla="*/ 1356406 w 1768279"/>
                <a:gd name="connsiteY184" fmla="*/ 560688 h 5603311"/>
                <a:gd name="connsiteX185" fmla="*/ 1409083 w 1768279"/>
                <a:gd name="connsiteY185" fmla="*/ 508634 h 5603311"/>
                <a:gd name="connsiteX186" fmla="*/ 1734607 w 1768279"/>
                <a:gd name="connsiteY186" fmla="*/ 312194 h 5603311"/>
                <a:gd name="connsiteX187" fmla="*/ 1768279 w 1768279"/>
                <a:gd name="connsiteY187" fmla="*/ 161409 h 5603311"/>
                <a:gd name="connsiteX188" fmla="*/ 1768279 w 1768279"/>
                <a:gd name="connsiteY188" fmla="*/ 197171 h 5603311"/>
                <a:gd name="connsiteX189" fmla="*/ 1742935 w 1768279"/>
                <a:gd name="connsiteY189" fmla="*/ 203545 h 5603311"/>
                <a:gd name="connsiteX190" fmla="*/ 1349147 w 1768279"/>
                <a:gd name="connsiteY190" fmla="*/ 423766 h 5603311"/>
                <a:gd name="connsiteX191" fmla="*/ 1052530 w 1768279"/>
                <a:gd name="connsiteY191" fmla="*/ 1631067 h 5603311"/>
                <a:gd name="connsiteX192" fmla="*/ 935852 w 1768279"/>
                <a:gd name="connsiteY192" fmla="*/ 2643405 h 5603311"/>
                <a:gd name="connsiteX193" fmla="*/ 767040 w 1768279"/>
                <a:gd name="connsiteY193" fmla="*/ 2917120 h 5603311"/>
                <a:gd name="connsiteX194" fmla="*/ 562489 w 1768279"/>
                <a:gd name="connsiteY194" fmla="*/ 3263130 h 5603311"/>
                <a:gd name="connsiteX195" fmla="*/ 849943 w 1768279"/>
                <a:gd name="connsiteY195" fmla="*/ 4199856 h 5603311"/>
                <a:gd name="connsiteX196" fmla="*/ 1023532 w 1768279"/>
                <a:gd name="connsiteY196" fmla="*/ 4327979 h 5603311"/>
                <a:gd name="connsiteX197" fmla="*/ 1730869 w 1768279"/>
                <a:gd name="connsiteY197" fmla="*/ 4927472 h 5603311"/>
                <a:gd name="connsiteX198" fmla="*/ 1768279 w 1768279"/>
                <a:gd name="connsiteY198" fmla="*/ 4969055 h 5603311"/>
                <a:gd name="connsiteX199" fmla="*/ 1768279 w 1768279"/>
                <a:gd name="connsiteY199" fmla="*/ 5021563 h 5603311"/>
                <a:gd name="connsiteX200" fmla="*/ 1703256 w 1768279"/>
                <a:gd name="connsiteY200" fmla="*/ 4949492 h 5603311"/>
                <a:gd name="connsiteX201" fmla="*/ 1001464 w 1768279"/>
                <a:gd name="connsiteY201" fmla="*/ 4354771 h 5603311"/>
                <a:gd name="connsiteX202" fmla="*/ 827448 w 1768279"/>
                <a:gd name="connsiteY202" fmla="*/ 4226680 h 5603311"/>
                <a:gd name="connsiteX203" fmla="*/ 531782 w 1768279"/>
                <a:gd name="connsiteY203" fmla="*/ 3248746 h 5603311"/>
                <a:gd name="connsiteX204" fmla="*/ 739297 w 1768279"/>
                <a:gd name="connsiteY204" fmla="*/ 2897242 h 5603311"/>
                <a:gd name="connsiteX205" fmla="*/ 907327 w 1768279"/>
                <a:gd name="connsiteY205" fmla="*/ 2627593 h 5603311"/>
                <a:gd name="connsiteX206" fmla="*/ 1019899 w 1768279"/>
                <a:gd name="connsiteY206" fmla="*/ 1633200 h 5603311"/>
                <a:gd name="connsiteX207" fmla="*/ 1273522 w 1768279"/>
                <a:gd name="connsiteY207" fmla="*/ 451783 h 5603311"/>
                <a:gd name="connsiteX208" fmla="*/ 1327316 w 1768279"/>
                <a:gd name="connsiteY208" fmla="*/ 398525 h 5603311"/>
                <a:gd name="connsiteX209" fmla="*/ 1764989 w 1768279"/>
                <a:gd name="connsiteY209" fmla="*/ 162161 h 5603311"/>
                <a:gd name="connsiteX210" fmla="*/ 1768279 w 1768279"/>
                <a:gd name="connsiteY210" fmla="*/ 28987 h 5603311"/>
                <a:gd name="connsiteX211" fmla="*/ 1768279 w 1768279"/>
                <a:gd name="connsiteY211" fmla="*/ 63440 h 5603311"/>
                <a:gd name="connsiteX212" fmla="*/ 1677524 w 1768279"/>
                <a:gd name="connsiteY212" fmla="*/ 86255 h 5603311"/>
                <a:gd name="connsiteX213" fmla="*/ 1268260 w 1768279"/>
                <a:gd name="connsiteY213" fmla="*/ 315852 h 5603311"/>
                <a:gd name="connsiteX214" fmla="*/ 961806 w 1768279"/>
                <a:gd name="connsiteY214" fmla="*/ 1570100 h 5603311"/>
                <a:gd name="connsiteX215" fmla="*/ 840699 w 1768279"/>
                <a:gd name="connsiteY215" fmla="*/ 2623553 h 5603311"/>
                <a:gd name="connsiteX216" fmla="*/ 662562 w 1768279"/>
                <a:gd name="connsiteY216" fmla="*/ 2907243 h 5603311"/>
                <a:gd name="connsiteX217" fmla="*/ 448995 w 1768279"/>
                <a:gd name="connsiteY217" fmla="*/ 3266142 h 5603311"/>
                <a:gd name="connsiteX218" fmla="*/ 743686 w 1768279"/>
                <a:gd name="connsiteY218" fmla="*/ 4241411 h 5603311"/>
                <a:gd name="connsiteX219" fmla="*/ 918463 w 1768279"/>
                <a:gd name="connsiteY219" fmla="*/ 4371075 h 5603311"/>
                <a:gd name="connsiteX220" fmla="*/ 1655912 w 1768279"/>
                <a:gd name="connsiteY220" fmla="*/ 4999625 h 5603311"/>
                <a:gd name="connsiteX221" fmla="*/ 1737355 w 1768279"/>
                <a:gd name="connsiteY221" fmla="*/ 5090177 h 5603311"/>
                <a:gd name="connsiteX222" fmla="*/ 1768279 w 1768279"/>
                <a:gd name="connsiteY222" fmla="*/ 5122987 h 5603311"/>
                <a:gd name="connsiteX223" fmla="*/ 1768279 w 1768279"/>
                <a:gd name="connsiteY223" fmla="*/ 5172719 h 5603311"/>
                <a:gd name="connsiteX224" fmla="*/ 1711061 w 1768279"/>
                <a:gd name="connsiteY224" fmla="*/ 5112130 h 5603311"/>
                <a:gd name="connsiteX225" fmla="*/ 1628945 w 1768279"/>
                <a:gd name="connsiteY225" fmla="*/ 5020949 h 5603311"/>
                <a:gd name="connsiteX226" fmla="*/ 896823 w 1768279"/>
                <a:gd name="connsiteY226" fmla="*/ 4396960 h 5603311"/>
                <a:gd name="connsiteX227" fmla="*/ 721621 w 1768279"/>
                <a:gd name="connsiteY227" fmla="*/ 4267323 h 5603311"/>
                <a:gd name="connsiteX228" fmla="*/ 418546 w 1768279"/>
                <a:gd name="connsiteY228" fmla="*/ 3251985 h 5603311"/>
                <a:gd name="connsiteX229" fmla="*/ 634389 w 1768279"/>
                <a:gd name="connsiteY229" fmla="*/ 2888273 h 5603311"/>
                <a:gd name="connsiteX230" fmla="*/ 809932 w 1768279"/>
                <a:gd name="connsiteY230" fmla="*/ 2607366 h 5603311"/>
                <a:gd name="connsiteX231" fmla="*/ 927161 w 1768279"/>
                <a:gd name="connsiteY231" fmla="*/ 1572055 h 5603311"/>
                <a:gd name="connsiteX232" fmla="*/ 1189283 w 1768279"/>
                <a:gd name="connsiteY232" fmla="*/ 345067 h 5603311"/>
                <a:gd name="connsiteX233" fmla="*/ 1244621 w 1768279"/>
                <a:gd name="connsiteY233" fmla="*/ 290669 h 5603311"/>
                <a:gd name="connsiteX234" fmla="*/ 1699493 w 1768279"/>
                <a:gd name="connsiteY234" fmla="*/ 44703 h 5603311"/>
                <a:gd name="connsiteX235" fmla="*/ 1432013 w 1768279"/>
                <a:gd name="connsiteY235" fmla="*/ 0 h 5603311"/>
                <a:gd name="connsiteX236" fmla="*/ 1520154 w 1768279"/>
                <a:gd name="connsiteY236" fmla="*/ 0 h 5603311"/>
                <a:gd name="connsiteX237" fmla="*/ 1499073 w 1768279"/>
                <a:gd name="connsiteY237" fmla="*/ 7478 h 5603311"/>
                <a:gd name="connsiteX238" fmla="*/ 1185758 w 1768279"/>
                <a:gd name="connsiteY238" fmla="*/ 205944 h 5603311"/>
                <a:gd name="connsiteX239" fmla="*/ 869236 w 1768279"/>
                <a:gd name="connsiteY239" fmla="*/ 1507347 h 5603311"/>
                <a:gd name="connsiteX240" fmla="*/ 743296 w 1768279"/>
                <a:gd name="connsiteY240" fmla="*/ 2601995 h 5603311"/>
                <a:gd name="connsiteX241" fmla="*/ 557901 w 1768279"/>
                <a:gd name="connsiteY241" fmla="*/ 2897174 h 5603311"/>
                <a:gd name="connsiteX242" fmla="*/ 335794 w 1768279"/>
                <a:gd name="connsiteY242" fmla="*/ 3269402 h 5603311"/>
                <a:gd name="connsiteX243" fmla="*/ 635396 w 1768279"/>
                <a:gd name="connsiteY243" fmla="*/ 4281473 h 5603311"/>
                <a:gd name="connsiteX244" fmla="*/ 811541 w 1768279"/>
                <a:gd name="connsiteY244" fmla="*/ 4412876 h 5603311"/>
                <a:gd name="connsiteX245" fmla="*/ 1579101 w 1768279"/>
                <a:gd name="connsiteY245" fmla="*/ 5070482 h 5603311"/>
                <a:gd name="connsiteX246" fmla="*/ 1737355 w 1768279"/>
                <a:gd name="connsiteY246" fmla="*/ 5243001 h 5603311"/>
                <a:gd name="connsiteX247" fmla="*/ 1768279 w 1768279"/>
                <a:gd name="connsiteY247" fmla="*/ 5273582 h 5603311"/>
                <a:gd name="connsiteX248" fmla="*/ 1768279 w 1768279"/>
                <a:gd name="connsiteY248" fmla="*/ 5319500 h 5603311"/>
                <a:gd name="connsiteX249" fmla="*/ 1714060 w 1768279"/>
                <a:gd name="connsiteY249" fmla="*/ 5266018 h 5603311"/>
                <a:gd name="connsiteX250" fmla="*/ 1554634 w 1768279"/>
                <a:gd name="connsiteY250" fmla="*/ 5092407 h 5603311"/>
                <a:gd name="connsiteX251" fmla="*/ 792439 w 1768279"/>
                <a:gd name="connsiteY251" fmla="*/ 4439376 h 5603311"/>
                <a:gd name="connsiteX252" fmla="*/ 616051 w 1768279"/>
                <a:gd name="connsiteY252" fmla="*/ 4308196 h 5603311"/>
                <a:gd name="connsiteX253" fmla="*/ 303284 w 1768279"/>
                <a:gd name="connsiteY253" fmla="*/ 3255068 h 5603311"/>
                <a:gd name="connsiteX254" fmla="*/ 528574 w 1768279"/>
                <a:gd name="connsiteY254" fmla="*/ 2877557 h 5603311"/>
                <a:gd name="connsiteX255" fmla="*/ 711849 w 1768279"/>
                <a:gd name="connsiteY255" fmla="*/ 2585607 h 5603311"/>
                <a:gd name="connsiteX256" fmla="*/ 833694 w 1768279"/>
                <a:gd name="connsiteY256" fmla="*/ 1508879 h 5603311"/>
                <a:gd name="connsiteX257" fmla="*/ 1105720 w 1768279"/>
                <a:gd name="connsiteY257" fmla="*/ 237212 h 5603311"/>
                <a:gd name="connsiteX258" fmla="*/ 1162093 w 1768279"/>
                <a:gd name="connsiteY258" fmla="*/ 181203 h 5603311"/>
                <a:gd name="connsiteX259" fmla="*/ 1426307 w 1768279"/>
                <a:gd name="connsiteY259" fmla="*/ 2418 h 5603311"/>
                <a:gd name="connsiteX260" fmla="*/ 1166463 w 1768279"/>
                <a:gd name="connsiteY260" fmla="*/ 0 h 5603311"/>
                <a:gd name="connsiteX261" fmla="*/ 1225363 w 1768279"/>
                <a:gd name="connsiteY261" fmla="*/ 0 h 5603311"/>
                <a:gd name="connsiteX262" fmla="*/ 1205036 w 1768279"/>
                <a:gd name="connsiteY262" fmla="*/ 12742 h 5603311"/>
                <a:gd name="connsiteX263" fmla="*/ 1102119 w 1768279"/>
                <a:gd name="connsiteY263" fmla="*/ 96319 h 5603311"/>
                <a:gd name="connsiteX264" fmla="*/ 775801 w 1768279"/>
                <a:gd name="connsiteY264" fmla="*/ 1444686 h 5603311"/>
                <a:gd name="connsiteX265" fmla="*/ 645428 w 1768279"/>
                <a:gd name="connsiteY265" fmla="*/ 2580456 h 5603311"/>
                <a:gd name="connsiteX266" fmla="*/ 452299 w 1768279"/>
                <a:gd name="connsiteY266" fmla="*/ 2886680 h 5603311"/>
                <a:gd name="connsiteX267" fmla="*/ 221928 w 1768279"/>
                <a:gd name="connsiteY267" fmla="*/ 3272916 h 5603311"/>
                <a:gd name="connsiteX268" fmla="*/ 222335 w 1768279"/>
                <a:gd name="connsiteY268" fmla="*/ 3272442 h 5603311"/>
                <a:gd name="connsiteX269" fmla="*/ 530946 w 1768279"/>
                <a:gd name="connsiteY269" fmla="*/ 4322101 h 5603311"/>
                <a:gd name="connsiteX270" fmla="*/ 706449 w 1768279"/>
                <a:gd name="connsiteY270" fmla="*/ 4453318 h 5603311"/>
                <a:gd name="connsiteX271" fmla="*/ 1505934 w 1768279"/>
                <a:gd name="connsiteY271" fmla="*/ 5141259 h 5603311"/>
                <a:gd name="connsiteX272" fmla="*/ 1670089 w 1768279"/>
                <a:gd name="connsiteY272" fmla="*/ 5320597 h 5603311"/>
                <a:gd name="connsiteX273" fmla="*/ 1760680 w 1768279"/>
                <a:gd name="connsiteY273" fmla="*/ 5410358 h 5603311"/>
                <a:gd name="connsiteX274" fmla="*/ 1768279 w 1768279"/>
                <a:gd name="connsiteY274" fmla="*/ 5417264 h 5603311"/>
                <a:gd name="connsiteX275" fmla="*/ 1768279 w 1768279"/>
                <a:gd name="connsiteY275" fmla="*/ 5463750 h 5603311"/>
                <a:gd name="connsiteX276" fmla="*/ 1736585 w 1768279"/>
                <a:gd name="connsiteY276" fmla="*/ 5435114 h 5603311"/>
                <a:gd name="connsiteX277" fmla="*/ 1645020 w 1768279"/>
                <a:gd name="connsiteY277" fmla="*/ 5344568 h 5603311"/>
                <a:gd name="connsiteX278" fmla="*/ 1479692 w 1768279"/>
                <a:gd name="connsiteY278" fmla="*/ 5164138 h 5603311"/>
                <a:gd name="connsiteX279" fmla="*/ 685535 w 1768279"/>
                <a:gd name="connsiteY279" fmla="*/ 4480756 h 5603311"/>
                <a:gd name="connsiteX280" fmla="*/ 509813 w 1768279"/>
                <a:gd name="connsiteY280" fmla="*/ 4349325 h 5603311"/>
                <a:gd name="connsiteX281" fmla="*/ 190904 w 1768279"/>
                <a:gd name="connsiteY281" fmla="*/ 3256502 h 5603311"/>
                <a:gd name="connsiteX282" fmla="*/ 425003 w 1768279"/>
                <a:gd name="connsiteY282" fmla="*/ 2866341 h 5603311"/>
                <a:gd name="connsiteX283" fmla="*/ 616192 w 1768279"/>
                <a:gd name="connsiteY283" fmla="*/ 2563539 h 5603311"/>
                <a:gd name="connsiteX284" fmla="*/ 743385 w 1768279"/>
                <a:gd name="connsiteY284" fmla="*/ 1446557 h 5603311"/>
                <a:gd name="connsiteX285" fmla="*/ 1023222 w 1768279"/>
                <a:gd name="connsiteY285" fmla="*/ 128264 h 5603311"/>
                <a:gd name="connsiteX286" fmla="*/ 1080696 w 1768279"/>
                <a:gd name="connsiteY286" fmla="*/ 71086 h 5603311"/>
                <a:gd name="connsiteX287" fmla="*/ 1165197 w 1768279"/>
                <a:gd name="connsiteY287" fmla="*/ 853 h 5603311"/>
                <a:gd name="connsiteX288" fmla="*/ 960182 w 1768279"/>
                <a:gd name="connsiteY288" fmla="*/ 0 h 5603311"/>
                <a:gd name="connsiteX289" fmla="*/ 1010560 w 1768279"/>
                <a:gd name="connsiteY289" fmla="*/ 0 h 5603311"/>
                <a:gd name="connsiteX290" fmla="*/ 950115 w 1768279"/>
                <a:gd name="connsiteY290" fmla="*/ 60925 h 5603311"/>
                <a:gd name="connsiteX291" fmla="*/ 684598 w 1768279"/>
                <a:gd name="connsiteY291" fmla="*/ 1384544 h 5603311"/>
                <a:gd name="connsiteX292" fmla="*/ 550081 w 1768279"/>
                <a:gd name="connsiteY292" fmla="*/ 2561692 h 5603311"/>
                <a:gd name="connsiteX293" fmla="*/ 349016 w 1768279"/>
                <a:gd name="connsiteY293" fmla="*/ 2879201 h 5603311"/>
                <a:gd name="connsiteX294" fmla="*/ 107980 w 1768279"/>
                <a:gd name="connsiteY294" fmla="*/ 3276794 h 5603311"/>
                <a:gd name="connsiteX295" fmla="*/ 425433 w 1768279"/>
                <a:gd name="connsiteY295" fmla="*/ 4361309 h 5603311"/>
                <a:gd name="connsiteX296" fmla="*/ 603498 w 1768279"/>
                <a:gd name="connsiteY296" fmla="*/ 4494925 h 5603311"/>
                <a:gd name="connsiteX297" fmla="*/ 1431977 w 1768279"/>
                <a:gd name="connsiteY297" fmla="*/ 5211293 h 5603311"/>
                <a:gd name="connsiteX298" fmla="*/ 1601740 w 1768279"/>
                <a:gd name="connsiteY298" fmla="*/ 5397206 h 5603311"/>
                <a:gd name="connsiteX299" fmla="*/ 1695657 w 1768279"/>
                <a:gd name="connsiteY299" fmla="*/ 5490425 h 5603311"/>
                <a:gd name="connsiteX300" fmla="*/ 1768279 w 1768279"/>
                <a:gd name="connsiteY300" fmla="*/ 5556537 h 5603311"/>
                <a:gd name="connsiteX301" fmla="*/ 1768279 w 1768279"/>
                <a:gd name="connsiteY301" fmla="*/ 5603311 h 5603311"/>
                <a:gd name="connsiteX302" fmla="*/ 1765470 w 1768279"/>
                <a:gd name="connsiteY302" fmla="*/ 5601011 h 5603311"/>
                <a:gd name="connsiteX303" fmla="*/ 1576005 w 1768279"/>
                <a:gd name="connsiteY303" fmla="*/ 5421424 h 5603311"/>
                <a:gd name="connsiteX304" fmla="*/ 1404852 w 1768279"/>
                <a:gd name="connsiteY304" fmla="*/ 5234206 h 5603311"/>
                <a:gd name="connsiteX305" fmla="*/ 582873 w 1768279"/>
                <a:gd name="connsiteY305" fmla="*/ 4523489 h 5603311"/>
                <a:gd name="connsiteX306" fmla="*/ 404587 w 1768279"/>
                <a:gd name="connsiteY306" fmla="*/ 4389664 h 5603311"/>
                <a:gd name="connsiteX307" fmla="*/ 77871 w 1768279"/>
                <a:gd name="connsiteY307" fmla="*/ 3261243 h 5603311"/>
                <a:gd name="connsiteX308" fmla="*/ 320970 w 1768279"/>
                <a:gd name="connsiteY308" fmla="*/ 2857741 h 5603311"/>
                <a:gd name="connsiteX309" fmla="*/ 519878 w 1768279"/>
                <a:gd name="connsiteY309" fmla="*/ 2543444 h 5603311"/>
                <a:gd name="connsiteX310" fmla="*/ 650761 w 1768279"/>
                <a:gd name="connsiteY310" fmla="*/ 1384690 h 5603311"/>
                <a:gd name="connsiteX311" fmla="*/ 939153 w 1768279"/>
                <a:gd name="connsiteY311" fmla="*/ 20807 h 5603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Lst>
              <a:rect l="l" t="t" r="r" b="b"/>
              <a:pathLst>
                <a:path w="1768279" h="5603311">
                  <a:moveTo>
                    <a:pt x="1768279" y="3256226"/>
                  </a:moveTo>
                  <a:lnTo>
                    <a:pt x="1768279" y="3469068"/>
                  </a:lnTo>
                  <a:lnTo>
                    <a:pt x="1761614" y="3445887"/>
                  </a:lnTo>
                  <a:cubicBezTo>
                    <a:pt x="1751594" y="3395149"/>
                    <a:pt x="1750433" y="3343354"/>
                    <a:pt x="1758828" y="3292310"/>
                  </a:cubicBezTo>
                  <a:close/>
                  <a:moveTo>
                    <a:pt x="1768279" y="3022471"/>
                  </a:moveTo>
                  <a:lnTo>
                    <a:pt x="1768279" y="3085729"/>
                  </a:lnTo>
                  <a:lnTo>
                    <a:pt x="1748013" y="3119532"/>
                  </a:lnTo>
                  <a:cubicBezTo>
                    <a:pt x="1728688" y="3155767"/>
                    <a:pt x="1711175" y="3192973"/>
                    <a:pt x="1695537" y="3231012"/>
                  </a:cubicBezTo>
                  <a:cubicBezTo>
                    <a:pt x="1650480" y="3354762"/>
                    <a:pt x="1666283" y="3488898"/>
                    <a:pt x="1732425" y="3605515"/>
                  </a:cubicBezTo>
                  <a:lnTo>
                    <a:pt x="1768279" y="3658654"/>
                  </a:lnTo>
                  <a:lnTo>
                    <a:pt x="1768279" y="3712206"/>
                  </a:lnTo>
                  <a:lnTo>
                    <a:pt x="1751342" y="3693807"/>
                  </a:lnTo>
                  <a:cubicBezTo>
                    <a:pt x="1641112" y="3554324"/>
                    <a:pt x="1605407" y="3379150"/>
                    <a:pt x="1663859" y="3221380"/>
                  </a:cubicBezTo>
                  <a:cubicBezTo>
                    <a:pt x="1679973" y="3182285"/>
                    <a:pt x="1697991" y="3144038"/>
                    <a:pt x="1717848" y="3106776"/>
                  </a:cubicBezTo>
                  <a:close/>
                  <a:moveTo>
                    <a:pt x="1768279" y="2834913"/>
                  </a:moveTo>
                  <a:lnTo>
                    <a:pt x="1768279" y="2901485"/>
                  </a:lnTo>
                  <a:lnTo>
                    <a:pt x="1708452" y="3004145"/>
                  </a:lnTo>
                  <a:cubicBezTo>
                    <a:pt x="1659398" y="3076904"/>
                    <a:pt x="1617444" y="3154235"/>
                    <a:pt x="1583227" y="3235086"/>
                  </a:cubicBezTo>
                  <a:cubicBezTo>
                    <a:pt x="1513217" y="3418602"/>
                    <a:pt x="1570859" y="3625323"/>
                    <a:pt x="1726680" y="3773419"/>
                  </a:cubicBezTo>
                  <a:lnTo>
                    <a:pt x="1768279" y="3807544"/>
                  </a:lnTo>
                  <a:lnTo>
                    <a:pt x="1768279" y="3850583"/>
                  </a:lnTo>
                  <a:lnTo>
                    <a:pt x="1702932" y="3797215"/>
                  </a:lnTo>
                  <a:cubicBezTo>
                    <a:pt x="1538023" y="3640790"/>
                    <a:pt x="1476468" y="3419514"/>
                    <a:pt x="1552152" y="3223411"/>
                  </a:cubicBezTo>
                  <a:cubicBezTo>
                    <a:pt x="1586625" y="3140574"/>
                    <a:pt x="1629376" y="3061457"/>
                    <a:pt x="1679677" y="2987217"/>
                  </a:cubicBezTo>
                  <a:close/>
                  <a:moveTo>
                    <a:pt x="1768279" y="1680814"/>
                  </a:moveTo>
                  <a:lnTo>
                    <a:pt x="1768279" y="2653314"/>
                  </a:lnTo>
                  <a:lnTo>
                    <a:pt x="1744572" y="2733857"/>
                  </a:lnTo>
                  <a:cubicBezTo>
                    <a:pt x="1735027" y="2760796"/>
                    <a:pt x="1723910" y="2787303"/>
                    <a:pt x="1710996" y="2813297"/>
                  </a:cubicBezTo>
                  <a:cubicBezTo>
                    <a:pt x="1678450" y="2875950"/>
                    <a:pt x="1642593" y="2936819"/>
                    <a:pt x="1603661" y="2995701"/>
                  </a:cubicBezTo>
                  <a:cubicBezTo>
                    <a:pt x="1551288" y="3072005"/>
                    <a:pt x="1506552" y="3153293"/>
                    <a:pt x="1470055" y="3238386"/>
                  </a:cubicBezTo>
                  <a:cubicBezTo>
                    <a:pt x="1382831" y="3460955"/>
                    <a:pt x="1472801" y="3716218"/>
                    <a:pt x="1695789" y="3871885"/>
                  </a:cubicBezTo>
                  <a:lnTo>
                    <a:pt x="1768279" y="3921931"/>
                  </a:lnTo>
                  <a:lnTo>
                    <a:pt x="1768279" y="3966152"/>
                  </a:lnTo>
                  <a:lnTo>
                    <a:pt x="1674091" y="3901172"/>
                  </a:lnTo>
                  <a:cubicBezTo>
                    <a:pt x="1440070" y="3734774"/>
                    <a:pt x="1346173" y="3464081"/>
                    <a:pt x="1438031" y="3225825"/>
                  </a:cubicBezTo>
                  <a:cubicBezTo>
                    <a:pt x="1475450" y="3138585"/>
                    <a:pt x="1521187" y="3055184"/>
                    <a:pt x="1574570" y="2976744"/>
                  </a:cubicBezTo>
                  <a:cubicBezTo>
                    <a:pt x="1612868" y="2919008"/>
                    <a:pt x="1648054" y="2859268"/>
                    <a:pt x="1680042" y="2797797"/>
                  </a:cubicBezTo>
                  <a:cubicBezTo>
                    <a:pt x="1779559" y="2598057"/>
                    <a:pt x="1768229" y="2361578"/>
                    <a:pt x="1756745" y="2133236"/>
                  </a:cubicBezTo>
                  <a:cubicBezTo>
                    <a:pt x="1749804" y="1988117"/>
                    <a:pt x="1742721" y="1840571"/>
                    <a:pt x="1764060" y="1700806"/>
                  </a:cubicBezTo>
                  <a:close/>
                  <a:moveTo>
                    <a:pt x="1768279" y="1327035"/>
                  </a:moveTo>
                  <a:lnTo>
                    <a:pt x="1768279" y="1402308"/>
                  </a:lnTo>
                  <a:lnTo>
                    <a:pt x="1735166" y="1482657"/>
                  </a:lnTo>
                  <a:cubicBezTo>
                    <a:pt x="1677980" y="1660967"/>
                    <a:pt x="1688211" y="1861567"/>
                    <a:pt x="1698961" y="2069096"/>
                  </a:cubicBezTo>
                  <a:cubicBezTo>
                    <a:pt x="1709719" y="2315956"/>
                    <a:pt x="1724439" y="2571709"/>
                    <a:pt x="1613902" y="2792050"/>
                  </a:cubicBezTo>
                  <a:cubicBezTo>
                    <a:pt x="1578924" y="2858491"/>
                    <a:pt x="1540500" y="2923055"/>
                    <a:pt x="1498834" y="2985496"/>
                  </a:cubicBezTo>
                  <a:cubicBezTo>
                    <a:pt x="1443191" y="3065920"/>
                    <a:pt x="1395479" y="3151572"/>
                    <a:pt x="1356431" y="3241286"/>
                  </a:cubicBezTo>
                  <a:cubicBezTo>
                    <a:pt x="1262474" y="3477130"/>
                    <a:pt x="1355027" y="3747868"/>
                    <a:pt x="1588347" y="3914495"/>
                  </a:cubicBezTo>
                  <a:cubicBezTo>
                    <a:pt x="1642234" y="3953195"/>
                    <a:pt x="1697235" y="3991182"/>
                    <a:pt x="1750585" y="4027638"/>
                  </a:cubicBezTo>
                  <a:lnTo>
                    <a:pt x="1768279" y="4040319"/>
                  </a:lnTo>
                  <a:lnTo>
                    <a:pt x="1768279" y="4082100"/>
                  </a:lnTo>
                  <a:lnTo>
                    <a:pt x="1730813" y="4055268"/>
                  </a:lnTo>
                  <a:cubicBezTo>
                    <a:pt x="1676546" y="4017951"/>
                    <a:pt x="1622022" y="3980403"/>
                    <a:pt x="1568135" y="3941703"/>
                  </a:cubicBezTo>
                  <a:cubicBezTo>
                    <a:pt x="1322727" y="3765513"/>
                    <a:pt x="1224923" y="3478959"/>
                    <a:pt x="1321545" y="3229952"/>
                  </a:cubicBezTo>
                  <a:cubicBezTo>
                    <a:pt x="1361609" y="3138280"/>
                    <a:pt x="1410261" y="3050640"/>
                    <a:pt x="1466894" y="2968218"/>
                  </a:cubicBezTo>
                  <a:cubicBezTo>
                    <a:pt x="1508078" y="2906894"/>
                    <a:pt x="1545913" y="2843383"/>
                    <a:pt x="1580267" y="2777973"/>
                  </a:cubicBezTo>
                  <a:cubicBezTo>
                    <a:pt x="1687236" y="2565175"/>
                    <a:pt x="1674731" y="2314098"/>
                    <a:pt x="1662310" y="2071336"/>
                  </a:cubicBezTo>
                  <a:cubicBezTo>
                    <a:pt x="1650591" y="1841371"/>
                    <a:pt x="1638553" y="1605943"/>
                    <a:pt x="1728274" y="1401140"/>
                  </a:cubicBezTo>
                  <a:close/>
                  <a:moveTo>
                    <a:pt x="1768279" y="1107958"/>
                  </a:moveTo>
                  <a:lnTo>
                    <a:pt x="1768279" y="1160935"/>
                  </a:lnTo>
                  <a:lnTo>
                    <a:pt x="1754083" y="1176308"/>
                  </a:lnTo>
                  <a:cubicBezTo>
                    <a:pt x="1575344" y="1409745"/>
                    <a:pt x="1590466" y="1700524"/>
                    <a:pt x="1606619" y="2006635"/>
                  </a:cubicBezTo>
                  <a:cubicBezTo>
                    <a:pt x="1620662" y="2268257"/>
                    <a:pt x="1634954" y="2538429"/>
                    <a:pt x="1517010" y="2770961"/>
                  </a:cubicBezTo>
                  <a:cubicBezTo>
                    <a:pt x="1479917" y="2841391"/>
                    <a:pt x="1438981" y="2909722"/>
                    <a:pt x="1394427" y="2975666"/>
                  </a:cubicBezTo>
                  <a:cubicBezTo>
                    <a:pt x="1335667" y="3060269"/>
                    <a:pt x="1284966" y="3150215"/>
                    <a:pt x="1243010" y="3244342"/>
                  </a:cubicBezTo>
                  <a:cubicBezTo>
                    <a:pt x="1143254" y="3493896"/>
                    <a:pt x="1238514" y="3778500"/>
                    <a:pt x="1483662" y="3954462"/>
                  </a:cubicBezTo>
                  <a:cubicBezTo>
                    <a:pt x="1538285" y="3993828"/>
                    <a:pt x="1593260" y="4032251"/>
                    <a:pt x="1647800" y="4070250"/>
                  </a:cubicBezTo>
                  <a:lnTo>
                    <a:pt x="1768279" y="4157421"/>
                  </a:lnTo>
                  <a:lnTo>
                    <a:pt x="1768279" y="4201138"/>
                  </a:lnTo>
                  <a:lnTo>
                    <a:pt x="1627173" y="4098818"/>
                  </a:lnTo>
                  <a:cubicBezTo>
                    <a:pt x="1572196" y="4060393"/>
                    <a:pt x="1517183" y="4021952"/>
                    <a:pt x="1462342" y="3982373"/>
                  </a:cubicBezTo>
                  <a:cubicBezTo>
                    <a:pt x="1205601" y="3796860"/>
                    <a:pt x="1104713" y="3494826"/>
                    <a:pt x="1211451" y="3230891"/>
                  </a:cubicBezTo>
                  <a:cubicBezTo>
                    <a:pt x="1254174" y="3134563"/>
                    <a:pt x="1305944" y="3042546"/>
                    <a:pt x="1366021" y="2956029"/>
                  </a:cubicBezTo>
                  <a:cubicBezTo>
                    <a:pt x="1409948" y="2891122"/>
                    <a:pt x="1450294" y="2823848"/>
                    <a:pt x="1486869" y="2754509"/>
                  </a:cubicBezTo>
                  <a:cubicBezTo>
                    <a:pt x="1600907" y="2530914"/>
                    <a:pt x="1586733" y="2265224"/>
                    <a:pt x="1573111" y="2008307"/>
                  </a:cubicBezTo>
                  <a:cubicBezTo>
                    <a:pt x="1558190" y="1725853"/>
                    <a:pt x="1542765" y="1435299"/>
                    <a:pt x="1697728" y="1197717"/>
                  </a:cubicBezTo>
                  <a:close/>
                  <a:moveTo>
                    <a:pt x="1768279" y="922334"/>
                  </a:moveTo>
                  <a:lnTo>
                    <a:pt x="1768279" y="965142"/>
                  </a:lnTo>
                  <a:lnTo>
                    <a:pt x="1761099" y="970901"/>
                  </a:lnTo>
                  <a:cubicBezTo>
                    <a:pt x="1475697" y="1230339"/>
                    <a:pt x="1494315" y="1577242"/>
                    <a:pt x="1514557" y="1944351"/>
                  </a:cubicBezTo>
                  <a:cubicBezTo>
                    <a:pt x="1529750" y="2220139"/>
                    <a:pt x="1545252" y="2504925"/>
                    <a:pt x="1420506" y="2749814"/>
                  </a:cubicBezTo>
                  <a:cubicBezTo>
                    <a:pt x="1381046" y="2824191"/>
                    <a:pt x="1337460" y="2896293"/>
                    <a:pt x="1289986" y="2965804"/>
                  </a:cubicBezTo>
                  <a:cubicBezTo>
                    <a:pt x="1227839" y="3054576"/>
                    <a:pt x="1174154" y="3149001"/>
                    <a:pt x="1129607" y="3247837"/>
                  </a:cubicBezTo>
                  <a:cubicBezTo>
                    <a:pt x="1021893" y="3509107"/>
                    <a:pt x="1121354" y="3809818"/>
                    <a:pt x="1375850" y="3994963"/>
                  </a:cubicBezTo>
                  <a:cubicBezTo>
                    <a:pt x="1431385" y="4035195"/>
                    <a:pt x="1486636" y="4074296"/>
                    <a:pt x="1542088" y="4113160"/>
                  </a:cubicBezTo>
                  <a:lnTo>
                    <a:pt x="1768279" y="4278589"/>
                  </a:lnTo>
                  <a:lnTo>
                    <a:pt x="1768279" y="4321012"/>
                  </a:lnTo>
                  <a:lnTo>
                    <a:pt x="1523061" y="4141914"/>
                  </a:lnTo>
                  <a:cubicBezTo>
                    <a:pt x="1467812" y="4102808"/>
                    <a:pt x="1411884" y="4063505"/>
                    <a:pt x="1356550" y="4023039"/>
                  </a:cubicBezTo>
                  <a:cubicBezTo>
                    <a:pt x="1088426" y="3827728"/>
                    <a:pt x="984304" y="3510918"/>
                    <a:pt x="1097792" y="3234158"/>
                  </a:cubicBezTo>
                  <a:cubicBezTo>
                    <a:pt x="1142943" y="3133270"/>
                    <a:pt x="1197576" y="3036939"/>
                    <a:pt x="1260916" y="2946415"/>
                  </a:cubicBezTo>
                  <a:cubicBezTo>
                    <a:pt x="1307580" y="2877943"/>
                    <a:pt x="1350491" y="2806978"/>
                    <a:pt x="1389496" y="2733852"/>
                  </a:cubicBezTo>
                  <a:cubicBezTo>
                    <a:pt x="1510676" y="2496505"/>
                    <a:pt x="1494922" y="2216691"/>
                    <a:pt x="1480098" y="1945618"/>
                  </a:cubicBezTo>
                  <a:cubicBezTo>
                    <a:pt x="1461318" y="1606392"/>
                    <a:pt x="1442171" y="1256366"/>
                    <a:pt x="1690595" y="991075"/>
                  </a:cubicBezTo>
                  <a:cubicBezTo>
                    <a:pt x="1706099" y="974502"/>
                    <a:pt x="1721758" y="959141"/>
                    <a:pt x="1737647" y="945031"/>
                  </a:cubicBezTo>
                  <a:close/>
                  <a:moveTo>
                    <a:pt x="1768279" y="752510"/>
                  </a:moveTo>
                  <a:lnTo>
                    <a:pt x="1768279" y="790749"/>
                  </a:lnTo>
                  <a:lnTo>
                    <a:pt x="1756172" y="798264"/>
                  </a:lnTo>
                  <a:cubicBezTo>
                    <a:pt x="1729681" y="816955"/>
                    <a:pt x="1703913" y="837533"/>
                    <a:pt x="1679039" y="860154"/>
                  </a:cubicBezTo>
                  <a:cubicBezTo>
                    <a:pt x="1379730" y="1133086"/>
                    <a:pt x="1400525" y="1496805"/>
                    <a:pt x="1422290" y="1881923"/>
                  </a:cubicBezTo>
                  <a:cubicBezTo>
                    <a:pt x="1438884" y="2171637"/>
                    <a:pt x="1455573" y="2471472"/>
                    <a:pt x="1323600" y="2728749"/>
                  </a:cubicBezTo>
                  <a:cubicBezTo>
                    <a:pt x="1281746" y="2806934"/>
                    <a:pt x="1235593" y="2882726"/>
                    <a:pt x="1185385" y="2955805"/>
                  </a:cubicBezTo>
                  <a:cubicBezTo>
                    <a:pt x="1119837" y="3048585"/>
                    <a:pt x="1063150" y="3147329"/>
                    <a:pt x="1015991" y="3250724"/>
                  </a:cubicBezTo>
                  <a:cubicBezTo>
                    <a:pt x="901744" y="3525037"/>
                    <a:pt x="1003979" y="3840531"/>
                    <a:pt x="1269259" y="4037514"/>
                  </a:cubicBezTo>
                  <a:cubicBezTo>
                    <a:pt x="1325029" y="4078408"/>
                    <a:pt x="1381230" y="4118392"/>
                    <a:pt x="1436956" y="4157932"/>
                  </a:cubicBezTo>
                  <a:cubicBezTo>
                    <a:pt x="1543998" y="4233988"/>
                    <a:pt x="1647809" y="4307779"/>
                    <a:pt x="1746462" y="4386207"/>
                  </a:cubicBezTo>
                  <a:lnTo>
                    <a:pt x="1768279" y="4404705"/>
                  </a:lnTo>
                  <a:lnTo>
                    <a:pt x="1768279" y="4446949"/>
                  </a:lnTo>
                  <a:lnTo>
                    <a:pt x="1726126" y="4411227"/>
                  </a:lnTo>
                  <a:cubicBezTo>
                    <a:pt x="1628278" y="4333448"/>
                    <a:pt x="1525090" y="4260028"/>
                    <a:pt x="1418955" y="4184613"/>
                  </a:cubicBezTo>
                  <a:cubicBezTo>
                    <a:pt x="1363010" y="4144860"/>
                    <a:pt x="1306590" y="4104661"/>
                    <a:pt x="1250821" y="4063769"/>
                  </a:cubicBezTo>
                  <a:cubicBezTo>
                    <a:pt x="970809" y="3858665"/>
                    <a:pt x="863937" y="3526634"/>
                    <a:pt x="984652" y="3237487"/>
                  </a:cubicBezTo>
                  <a:cubicBezTo>
                    <a:pt x="1032415" y="3132042"/>
                    <a:pt x="1090050" y="3031387"/>
                    <a:pt x="1156753" y="2936841"/>
                  </a:cubicBezTo>
                  <a:cubicBezTo>
                    <a:pt x="1206337" y="2864794"/>
                    <a:pt x="1251899" y="2790061"/>
                    <a:pt x="1293309" y="2713006"/>
                  </a:cubicBezTo>
                  <a:cubicBezTo>
                    <a:pt x="1421065" y="2463970"/>
                    <a:pt x="1404287" y="2168856"/>
                    <a:pt x="1388320" y="1883605"/>
                  </a:cubicBezTo>
                  <a:cubicBezTo>
                    <a:pt x="1367408" y="1528911"/>
                    <a:pt x="1347167" y="1161804"/>
                    <a:pt x="1607777" y="883482"/>
                  </a:cubicBezTo>
                  <a:cubicBezTo>
                    <a:pt x="1622740" y="867473"/>
                    <a:pt x="1638624" y="851444"/>
                    <a:pt x="1655667" y="836053"/>
                  </a:cubicBezTo>
                  <a:close/>
                  <a:moveTo>
                    <a:pt x="1768279" y="598681"/>
                  </a:moveTo>
                  <a:lnTo>
                    <a:pt x="1768279" y="631019"/>
                  </a:lnTo>
                  <a:lnTo>
                    <a:pt x="1762536" y="633751"/>
                  </a:lnTo>
                  <a:cubicBezTo>
                    <a:pt x="1704396" y="665451"/>
                    <a:pt x="1648592" y="704443"/>
                    <a:pt x="1596561" y="752035"/>
                  </a:cubicBezTo>
                  <a:cubicBezTo>
                    <a:pt x="1283677" y="1036204"/>
                    <a:pt x="1306370" y="1416559"/>
                    <a:pt x="1329890" y="1819388"/>
                  </a:cubicBezTo>
                  <a:cubicBezTo>
                    <a:pt x="1347235" y="2123723"/>
                    <a:pt x="1366054" y="2438162"/>
                    <a:pt x="1227063" y="2707583"/>
                  </a:cubicBezTo>
                  <a:cubicBezTo>
                    <a:pt x="1182768" y="2789675"/>
                    <a:pt x="1134003" y="2869254"/>
                    <a:pt x="1080910" y="2945923"/>
                  </a:cubicBezTo>
                  <a:cubicBezTo>
                    <a:pt x="1012161" y="3042867"/>
                    <a:pt x="952536" y="3145990"/>
                    <a:pt x="902719" y="3253945"/>
                  </a:cubicBezTo>
                  <a:cubicBezTo>
                    <a:pt x="781301" y="3541107"/>
                    <a:pt x="886784" y="3871828"/>
                    <a:pt x="1166185" y="4079864"/>
                  </a:cubicBezTo>
                  <a:cubicBezTo>
                    <a:pt x="1222334" y="4121115"/>
                    <a:pt x="1278787" y="4161916"/>
                    <a:pt x="1335506" y="4202251"/>
                  </a:cubicBezTo>
                  <a:cubicBezTo>
                    <a:pt x="1447802" y="4282778"/>
                    <a:pt x="1557019" y="4361084"/>
                    <a:pt x="1660746" y="4444259"/>
                  </a:cubicBezTo>
                  <a:lnTo>
                    <a:pt x="1768279" y="4536236"/>
                  </a:lnTo>
                  <a:lnTo>
                    <a:pt x="1768279" y="4579105"/>
                  </a:lnTo>
                  <a:lnTo>
                    <a:pt x="1637477" y="4467414"/>
                  </a:lnTo>
                  <a:cubicBezTo>
                    <a:pt x="1534597" y="4385031"/>
                    <a:pt x="1426135" y="4307324"/>
                    <a:pt x="1314552" y="4227458"/>
                  </a:cubicBezTo>
                  <a:cubicBezTo>
                    <a:pt x="1258117" y="4186811"/>
                    <a:pt x="1201222" y="4146174"/>
                    <a:pt x="1144960" y="4104391"/>
                  </a:cubicBezTo>
                  <a:cubicBezTo>
                    <a:pt x="854453" y="3888576"/>
                    <a:pt x="743696" y="3542468"/>
                    <a:pt x="872107" y="3242256"/>
                  </a:cubicBezTo>
                  <a:cubicBezTo>
                    <a:pt x="922776" y="3132404"/>
                    <a:pt x="983401" y="3027453"/>
                    <a:pt x="1053261" y="2928738"/>
                  </a:cubicBezTo>
                  <a:cubicBezTo>
                    <a:pt x="1105587" y="2853015"/>
                    <a:pt x="1153795" y="2774518"/>
                    <a:pt x="1197714" y="2693607"/>
                  </a:cubicBezTo>
                  <a:cubicBezTo>
                    <a:pt x="1332495" y="2432421"/>
                    <a:pt x="1314287" y="2122477"/>
                    <a:pt x="1296901" y="1822856"/>
                  </a:cubicBezTo>
                  <a:cubicBezTo>
                    <a:pt x="1274960" y="1451525"/>
                    <a:pt x="1252331" y="1068235"/>
                    <a:pt x="1523794" y="778347"/>
                  </a:cubicBezTo>
                  <a:cubicBezTo>
                    <a:pt x="1539641" y="761433"/>
                    <a:pt x="1556401" y="744906"/>
                    <a:pt x="1574553" y="728809"/>
                  </a:cubicBezTo>
                  <a:cubicBezTo>
                    <a:pt x="1617119" y="689743"/>
                    <a:pt x="1663417" y="655151"/>
                    <a:pt x="1713211" y="625088"/>
                  </a:cubicBezTo>
                  <a:close/>
                  <a:moveTo>
                    <a:pt x="1768279" y="446140"/>
                  </a:moveTo>
                  <a:lnTo>
                    <a:pt x="1768279" y="481219"/>
                  </a:lnTo>
                  <a:lnTo>
                    <a:pt x="1687379" y="519765"/>
                  </a:lnTo>
                  <a:cubicBezTo>
                    <a:pt x="1626578" y="552967"/>
                    <a:pt x="1568228" y="593809"/>
                    <a:pt x="1513835" y="643663"/>
                  </a:cubicBezTo>
                  <a:cubicBezTo>
                    <a:pt x="1188049" y="940162"/>
                    <a:pt x="1211809" y="1337172"/>
                    <a:pt x="1236897" y="1757530"/>
                  </a:cubicBezTo>
                  <a:cubicBezTo>
                    <a:pt x="1256271" y="2076004"/>
                    <a:pt x="1276062" y="2405278"/>
                    <a:pt x="1129417" y="2687112"/>
                  </a:cubicBezTo>
                  <a:cubicBezTo>
                    <a:pt x="1082894" y="2773244"/>
                    <a:pt x="1031500" y="2856645"/>
                    <a:pt x="975550" y="2936944"/>
                  </a:cubicBezTo>
                  <a:cubicBezTo>
                    <a:pt x="903653" y="3037939"/>
                    <a:pt x="841079" y="3145274"/>
                    <a:pt x="788584" y="3257634"/>
                  </a:cubicBezTo>
                  <a:lnTo>
                    <a:pt x="789233" y="3256938"/>
                  </a:lnTo>
                  <a:cubicBezTo>
                    <a:pt x="661027" y="3556912"/>
                    <a:pt x="769557" y="3903097"/>
                    <a:pt x="1059837" y="4119585"/>
                  </a:cubicBezTo>
                  <a:cubicBezTo>
                    <a:pt x="1116795" y="4162021"/>
                    <a:pt x="1173909" y="4202868"/>
                    <a:pt x="1230616" y="4244195"/>
                  </a:cubicBezTo>
                  <a:cubicBezTo>
                    <a:pt x="1407397" y="4371819"/>
                    <a:pt x="1576498" y="4493972"/>
                    <a:pt x="1730083" y="4636180"/>
                  </a:cubicBezTo>
                  <a:lnTo>
                    <a:pt x="1768279" y="4674818"/>
                  </a:lnTo>
                  <a:lnTo>
                    <a:pt x="1768279" y="4721652"/>
                  </a:lnTo>
                  <a:lnTo>
                    <a:pt x="1706148" y="4658847"/>
                  </a:lnTo>
                  <a:cubicBezTo>
                    <a:pt x="1554308" y="4518442"/>
                    <a:pt x="1386427" y="4397347"/>
                    <a:pt x="1210322" y="4270032"/>
                  </a:cubicBezTo>
                  <a:cubicBezTo>
                    <a:pt x="1153448" y="4228963"/>
                    <a:pt x="1096060" y="4187437"/>
                    <a:pt x="1039103" y="4145001"/>
                  </a:cubicBezTo>
                  <a:cubicBezTo>
                    <a:pt x="736371" y="3920781"/>
                    <a:pt x="623423" y="3558272"/>
                    <a:pt x="756753" y="3243508"/>
                  </a:cubicBezTo>
                  <a:cubicBezTo>
                    <a:pt x="810102" y="3129242"/>
                    <a:pt x="873640" y="3020061"/>
                    <a:pt x="946683" y="2917317"/>
                  </a:cubicBezTo>
                  <a:cubicBezTo>
                    <a:pt x="1001965" y="2838144"/>
                    <a:pt x="1052686" y="2755876"/>
                    <a:pt x="1098650" y="2670930"/>
                  </a:cubicBezTo>
                  <a:cubicBezTo>
                    <a:pt x="1240618" y="2397341"/>
                    <a:pt x="1221240" y="2072797"/>
                    <a:pt x="1202439" y="1758798"/>
                  </a:cubicBezTo>
                  <a:cubicBezTo>
                    <a:pt x="1179242" y="1371498"/>
                    <a:pt x="1156204" y="970451"/>
                    <a:pt x="1438537" y="668960"/>
                  </a:cubicBezTo>
                  <a:cubicBezTo>
                    <a:pt x="1454763" y="651633"/>
                    <a:pt x="1471955" y="634671"/>
                    <a:pt x="1490133" y="618038"/>
                  </a:cubicBezTo>
                  <a:cubicBezTo>
                    <a:pt x="1534669" y="577304"/>
                    <a:pt x="1583095" y="541222"/>
                    <a:pt x="1635165" y="509856"/>
                  </a:cubicBezTo>
                  <a:close/>
                  <a:moveTo>
                    <a:pt x="1768279" y="301350"/>
                  </a:moveTo>
                  <a:lnTo>
                    <a:pt x="1768279" y="338001"/>
                  </a:lnTo>
                  <a:lnTo>
                    <a:pt x="1710728" y="358392"/>
                  </a:lnTo>
                  <a:cubicBezTo>
                    <a:pt x="1612212" y="398955"/>
                    <a:pt x="1517645" y="455837"/>
                    <a:pt x="1432297" y="533845"/>
                  </a:cubicBezTo>
                  <a:cubicBezTo>
                    <a:pt x="1093446" y="842917"/>
                    <a:pt x="1118491" y="1256319"/>
                    <a:pt x="1145524" y="1694659"/>
                  </a:cubicBezTo>
                  <a:cubicBezTo>
                    <a:pt x="1166109" y="2027268"/>
                    <a:pt x="1187357" y="2372273"/>
                    <a:pt x="1033222" y="2664933"/>
                  </a:cubicBezTo>
                  <a:cubicBezTo>
                    <a:pt x="984257" y="2754971"/>
                    <a:pt x="930216" y="2842141"/>
                    <a:pt x="871381" y="2926031"/>
                  </a:cubicBezTo>
                  <a:cubicBezTo>
                    <a:pt x="796072" y="3031056"/>
                    <a:pt x="730553" y="3142786"/>
                    <a:pt x="675656" y="3259840"/>
                  </a:cubicBezTo>
                  <a:lnTo>
                    <a:pt x="676096" y="3260263"/>
                  </a:lnTo>
                  <a:cubicBezTo>
                    <a:pt x="540715" y="3573091"/>
                    <a:pt x="652698" y="3934264"/>
                    <a:pt x="957632" y="4156622"/>
                  </a:cubicBezTo>
                  <a:cubicBezTo>
                    <a:pt x="1014807" y="4199271"/>
                    <a:pt x="1072634" y="4241224"/>
                    <a:pt x="1129781" y="4282970"/>
                  </a:cubicBezTo>
                  <a:cubicBezTo>
                    <a:pt x="1314414" y="4417291"/>
                    <a:pt x="1491483" y="4546005"/>
                    <a:pt x="1652159" y="4695723"/>
                  </a:cubicBezTo>
                  <a:lnTo>
                    <a:pt x="1768279" y="4813958"/>
                  </a:lnTo>
                  <a:lnTo>
                    <a:pt x="1768279" y="4868610"/>
                  </a:lnTo>
                  <a:lnTo>
                    <a:pt x="1624215" y="4721961"/>
                  </a:lnTo>
                  <a:cubicBezTo>
                    <a:pt x="1464998" y="4573646"/>
                    <a:pt x="1289008" y="4445616"/>
                    <a:pt x="1105597" y="4312109"/>
                  </a:cubicBezTo>
                  <a:cubicBezTo>
                    <a:pt x="1048051" y="4270434"/>
                    <a:pt x="990528" y="4228329"/>
                    <a:pt x="932951" y="4185755"/>
                  </a:cubicBezTo>
                  <a:cubicBezTo>
                    <a:pt x="619052" y="3951954"/>
                    <a:pt x="503111" y="3574453"/>
                    <a:pt x="644740" y="3246577"/>
                  </a:cubicBezTo>
                  <a:cubicBezTo>
                    <a:pt x="700488" y="3127620"/>
                    <a:pt x="766974" y="3014040"/>
                    <a:pt x="843465" y="2907289"/>
                  </a:cubicBezTo>
                  <a:cubicBezTo>
                    <a:pt x="901493" y="2824429"/>
                    <a:pt x="954860" y="2738399"/>
                    <a:pt x="1003370" y="2649612"/>
                  </a:cubicBezTo>
                  <a:cubicBezTo>
                    <a:pt x="1152563" y="2363641"/>
                    <a:pt x="1131515" y="2024483"/>
                    <a:pt x="1111554" y="1696342"/>
                  </a:cubicBezTo>
                  <a:cubicBezTo>
                    <a:pt x="1086875" y="1292876"/>
                    <a:pt x="1061489" y="875663"/>
                    <a:pt x="1356406" y="560688"/>
                  </a:cubicBezTo>
                  <a:cubicBezTo>
                    <a:pt x="1372902" y="543076"/>
                    <a:pt x="1390544" y="525643"/>
                    <a:pt x="1409083" y="508634"/>
                  </a:cubicBezTo>
                  <a:cubicBezTo>
                    <a:pt x="1502098" y="423675"/>
                    <a:pt x="1611324" y="357994"/>
                    <a:pt x="1734607" y="312194"/>
                  </a:cubicBezTo>
                  <a:close/>
                  <a:moveTo>
                    <a:pt x="1768279" y="161409"/>
                  </a:moveTo>
                  <a:lnTo>
                    <a:pt x="1768279" y="197171"/>
                  </a:lnTo>
                  <a:lnTo>
                    <a:pt x="1742935" y="203545"/>
                  </a:lnTo>
                  <a:cubicBezTo>
                    <a:pt x="1603149" y="245498"/>
                    <a:pt x="1467508" y="314883"/>
                    <a:pt x="1349147" y="423766"/>
                  </a:cubicBezTo>
                  <a:cubicBezTo>
                    <a:pt x="997704" y="745863"/>
                    <a:pt x="1025350" y="1176051"/>
                    <a:pt x="1052530" y="1631067"/>
                  </a:cubicBezTo>
                  <a:cubicBezTo>
                    <a:pt x="1074095" y="1978104"/>
                    <a:pt x="1096486" y="2336806"/>
                    <a:pt x="935852" y="2643405"/>
                  </a:cubicBezTo>
                  <a:cubicBezTo>
                    <a:pt x="884723" y="2737729"/>
                    <a:pt x="828369" y="2829112"/>
                    <a:pt x="767040" y="2917120"/>
                  </a:cubicBezTo>
                  <a:cubicBezTo>
                    <a:pt x="688641" y="3026075"/>
                    <a:pt x="620154" y="3141859"/>
                    <a:pt x="562489" y="3263130"/>
                  </a:cubicBezTo>
                  <a:cubicBezTo>
                    <a:pt x="421017" y="3589419"/>
                    <a:pt x="535569" y="3965615"/>
                    <a:pt x="849943" y="4199856"/>
                  </a:cubicBezTo>
                  <a:cubicBezTo>
                    <a:pt x="907814" y="4243158"/>
                    <a:pt x="965912" y="4285787"/>
                    <a:pt x="1023532" y="4327979"/>
                  </a:cubicBezTo>
                  <a:cubicBezTo>
                    <a:pt x="1280607" y="4515973"/>
                    <a:pt x="1523554" y="4693796"/>
                    <a:pt x="1730869" y="4927472"/>
                  </a:cubicBezTo>
                  <a:lnTo>
                    <a:pt x="1768279" y="4969055"/>
                  </a:lnTo>
                  <a:lnTo>
                    <a:pt x="1768279" y="5021563"/>
                  </a:lnTo>
                  <a:lnTo>
                    <a:pt x="1703256" y="4949492"/>
                  </a:lnTo>
                  <a:cubicBezTo>
                    <a:pt x="1498295" y="4718454"/>
                    <a:pt x="1256942" y="4541699"/>
                    <a:pt x="1001464" y="4354771"/>
                  </a:cubicBezTo>
                  <a:cubicBezTo>
                    <a:pt x="943624" y="4312369"/>
                    <a:pt x="885321" y="4269977"/>
                    <a:pt x="827448" y="4226680"/>
                  </a:cubicBezTo>
                  <a:cubicBezTo>
                    <a:pt x="502128" y="3983069"/>
                    <a:pt x="383191" y="3590570"/>
                    <a:pt x="531782" y="3248746"/>
                  </a:cubicBezTo>
                  <a:cubicBezTo>
                    <a:pt x="590228" y="3125536"/>
                    <a:pt x="659647" y="3007876"/>
                    <a:pt x="739297" y="2897242"/>
                  </a:cubicBezTo>
                  <a:cubicBezTo>
                    <a:pt x="800130" y="2810472"/>
                    <a:pt x="856245" y="2720466"/>
                    <a:pt x="907327" y="2627593"/>
                  </a:cubicBezTo>
                  <a:cubicBezTo>
                    <a:pt x="1063543" y="2329468"/>
                    <a:pt x="1041321" y="1975715"/>
                    <a:pt x="1019899" y="1633200"/>
                  </a:cubicBezTo>
                  <a:cubicBezTo>
                    <a:pt x="993746" y="1213070"/>
                    <a:pt x="966670" y="779454"/>
                    <a:pt x="1273522" y="451783"/>
                  </a:cubicBezTo>
                  <a:cubicBezTo>
                    <a:pt x="1290449" y="433647"/>
                    <a:pt x="1308327" y="416005"/>
                    <a:pt x="1327316" y="398525"/>
                  </a:cubicBezTo>
                  <a:cubicBezTo>
                    <a:pt x="1448152" y="287643"/>
                    <a:pt x="1595425" y="208488"/>
                    <a:pt x="1764989" y="162161"/>
                  </a:cubicBezTo>
                  <a:close/>
                  <a:moveTo>
                    <a:pt x="1768279" y="28987"/>
                  </a:moveTo>
                  <a:lnTo>
                    <a:pt x="1768279" y="63440"/>
                  </a:lnTo>
                  <a:lnTo>
                    <a:pt x="1677524" y="86255"/>
                  </a:lnTo>
                  <a:cubicBezTo>
                    <a:pt x="1532061" y="129932"/>
                    <a:pt x="1391014" y="202272"/>
                    <a:pt x="1268260" y="315852"/>
                  </a:cubicBezTo>
                  <a:cubicBezTo>
                    <a:pt x="903978" y="650720"/>
                    <a:pt x="931741" y="1097160"/>
                    <a:pt x="961806" y="1570100"/>
                  </a:cubicBezTo>
                  <a:cubicBezTo>
                    <a:pt x="984537" y="1931271"/>
                    <a:pt x="1008138" y="2304592"/>
                    <a:pt x="840699" y="2623553"/>
                  </a:cubicBezTo>
                  <a:cubicBezTo>
                    <a:pt x="786608" y="2721343"/>
                    <a:pt x="727132" y="2816050"/>
                    <a:pt x="662562" y="2907243"/>
                  </a:cubicBezTo>
                  <a:cubicBezTo>
                    <a:pt x="580797" y="3020226"/>
                    <a:pt x="509310" y="3140330"/>
                    <a:pt x="448995" y="3266142"/>
                  </a:cubicBezTo>
                  <a:cubicBezTo>
                    <a:pt x="300553" y="3605047"/>
                    <a:pt x="418114" y="3996691"/>
                    <a:pt x="743686" y="4241411"/>
                  </a:cubicBezTo>
                  <a:cubicBezTo>
                    <a:pt x="801828" y="4285392"/>
                    <a:pt x="860146" y="4328234"/>
                    <a:pt x="918463" y="4371075"/>
                  </a:cubicBezTo>
                  <a:cubicBezTo>
                    <a:pt x="1185533" y="4567554"/>
                    <a:pt x="1439820" y="4753820"/>
                    <a:pt x="1655912" y="4999625"/>
                  </a:cubicBezTo>
                  <a:cubicBezTo>
                    <a:pt x="1685615" y="5033308"/>
                    <a:pt x="1712421" y="5063081"/>
                    <a:pt x="1737355" y="5090177"/>
                  </a:cubicBezTo>
                  <a:lnTo>
                    <a:pt x="1768279" y="5122987"/>
                  </a:lnTo>
                  <a:lnTo>
                    <a:pt x="1768279" y="5172719"/>
                  </a:lnTo>
                  <a:lnTo>
                    <a:pt x="1711061" y="5112130"/>
                  </a:lnTo>
                  <a:cubicBezTo>
                    <a:pt x="1686040" y="5084951"/>
                    <a:pt x="1659234" y="5055178"/>
                    <a:pt x="1628945" y="5020949"/>
                  </a:cubicBezTo>
                  <a:cubicBezTo>
                    <a:pt x="1414763" y="4778241"/>
                    <a:pt x="1163214" y="4593237"/>
                    <a:pt x="896823" y="4396960"/>
                  </a:cubicBezTo>
                  <a:cubicBezTo>
                    <a:pt x="838508" y="4354115"/>
                    <a:pt x="780190" y="4311274"/>
                    <a:pt x="721621" y="4267323"/>
                  </a:cubicBezTo>
                  <a:cubicBezTo>
                    <a:pt x="384469" y="4014382"/>
                    <a:pt x="262731" y="3606196"/>
                    <a:pt x="418546" y="3251985"/>
                  </a:cubicBezTo>
                  <a:cubicBezTo>
                    <a:pt x="479506" y="3124521"/>
                    <a:pt x="551717" y="3002789"/>
                    <a:pt x="634389" y="2888273"/>
                  </a:cubicBezTo>
                  <a:cubicBezTo>
                    <a:pt x="698110" y="2798005"/>
                    <a:pt x="756734" y="2704233"/>
                    <a:pt x="809932" y="2607366"/>
                  </a:cubicBezTo>
                  <a:cubicBezTo>
                    <a:pt x="973170" y="2297094"/>
                    <a:pt x="949943" y="1928486"/>
                    <a:pt x="927161" y="1572055"/>
                  </a:cubicBezTo>
                  <a:cubicBezTo>
                    <a:pt x="899527" y="1135759"/>
                    <a:pt x="870930" y="685093"/>
                    <a:pt x="1189283" y="345067"/>
                  </a:cubicBezTo>
                  <a:cubicBezTo>
                    <a:pt x="1206680" y="326515"/>
                    <a:pt x="1225171" y="308160"/>
                    <a:pt x="1244621" y="290669"/>
                  </a:cubicBezTo>
                  <a:cubicBezTo>
                    <a:pt x="1370149" y="175205"/>
                    <a:pt x="1523212" y="92871"/>
                    <a:pt x="1699493" y="44703"/>
                  </a:cubicBezTo>
                  <a:close/>
                  <a:moveTo>
                    <a:pt x="1432013" y="0"/>
                  </a:moveTo>
                  <a:lnTo>
                    <a:pt x="1520154" y="0"/>
                  </a:lnTo>
                  <a:lnTo>
                    <a:pt x="1499073" y="7478"/>
                  </a:lnTo>
                  <a:cubicBezTo>
                    <a:pt x="1388082" y="53278"/>
                    <a:pt x="1281636" y="117608"/>
                    <a:pt x="1185758" y="205944"/>
                  </a:cubicBezTo>
                  <a:cubicBezTo>
                    <a:pt x="807001" y="552991"/>
                    <a:pt x="837642" y="1016895"/>
                    <a:pt x="869236" y="1507347"/>
                  </a:cubicBezTo>
                  <a:cubicBezTo>
                    <a:pt x="892454" y="1882056"/>
                    <a:pt x="918180" y="2270860"/>
                    <a:pt x="743296" y="2601995"/>
                  </a:cubicBezTo>
                  <a:cubicBezTo>
                    <a:pt x="687329" y="2703946"/>
                    <a:pt x="625433" y="2802513"/>
                    <a:pt x="557901" y="2897174"/>
                  </a:cubicBezTo>
                  <a:cubicBezTo>
                    <a:pt x="472850" y="3014310"/>
                    <a:pt x="398518" y="3138885"/>
                    <a:pt x="335794" y="3269402"/>
                  </a:cubicBezTo>
                  <a:cubicBezTo>
                    <a:pt x="180106" y="3621123"/>
                    <a:pt x="301157" y="4027774"/>
                    <a:pt x="635396" y="4281473"/>
                  </a:cubicBezTo>
                  <a:cubicBezTo>
                    <a:pt x="693978" y="4325877"/>
                    <a:pt x="752989" y="4369371"/>
                    <a:pt x="811541" y="4412876"/>
                  </a:cubicBezTo>
                  <a:cubicBezTo>
                    <a:pt x="1090458" y="4619137"/>
                    <a:pt x="1353636" y="4813712"/>
                    <a:pt x="1579101" y="5070482"/>
                  </a:cubicBezTo>
                  <a:cubicBezTo>
                    <a:pt x="1638778" y="5138529"/>
                    <a:pt x="1689190" y="5193554"/>
                    <a:pt x="1737355" y="5243001"/>
                  </a:cubicBezTo>
                  <a:lnTo>
                    <a:pt x="1768279" y="5273582"/>
                  </a:lnTo>
                  <a:lnTo>
                    <a:pt x="1768279" y="5319500"/>
                  </a:lnTo>
                  <a:lnTo>
                    <a:pt x="1714060" y="5266018"/>
                  </a:lnTo>
                  <a:cubicBezTo>
                    <a:pt x="1665196" y="5215919"/>
                    <a:pt x="1614786" y="5160894"/>
                    <a:pt x="1554634" y="5092407"/>
                  </a:cubicBezTo>
                  <a:cubicBezTo>
                    <a:pt x="1331527" y="4838271"/>
                    <a:pt x="1069724" y="4644556"/>
                    <a:pt x="792439" y="4439376"/>
                  </a:cubicBezTo>
                  <a:cubicBezTo>
                    <a:pt x="733664" y="4396249"/>
                    <a:pt x="674855" y="4352519"/>
                    <a:pt x="616051" y="4308196"/>
                  </a:cubicBezTo>
                  <a:cubicBezTo>
                    <a:pt x="267496" y="4045015"/>
                    <a:pt x="142523" y="3622054"/>
                    <a:pt x="303284" y="3255068"/>
                  </a:cubicBezTo>
                  <a:cubicBezTo>
                    <a:pt x="366780" y="3122627"/>
                    <a:pt x="442218" y="2996290"/>
                    <a:pt x="528574" y="2877557"/>
                  </a:cubicBezTo>
                  <a:cubicBezTo>
                    <a:pt x="595028" y="2783728"/>
                    <a:pt x="656219" y="2686265"/>
                    <a:pt x="711849" y="2585607"/>
                  </a:cubicBezTo>
                  <a:cubicBezTo>
                    <a:pt x="882276" y="2262931"/>
                    <a:pt x="857655" y="1879510"/>
                    <a:pt x="833694" y="1508879"/>
                  </a:cubicBezTo>
                  <a:cubicBezTo>
                    <a:pt x="805484" y="1057302"/>
                    <a:pt x="775414" y="589971"/>
                    <a:pt x="1105720" y="237212"/>
                  </a:cubicBezTo>
                  <a:cubicBezTo>
                    <a:pt x="1123513" y="218208"/>
                    <a:pt x="1142257" y="199607"/>
                    <a:pt x="1162093" y="181203"/>
                  </a:cubicBezTo>
                  <a:cubicBezTo>
                    <a:pt x="1240112" y="109059"/>
                    <a:pt x="1328518" y="49397"/>
                    <a:pt x="1426307" y="2418"/>
                  </a:cubicBezTo>
                  <a:close/>
                  <a:moveTo>
                    <a:pt x="1166463" y="0"/>
                  </a:moveTo>
                  <a:lnTo>
                    <a:pt x="1225363" y="0"/>
                  </a:lnTo>
                  <a:lnTo>
                    <a:pt x="1205036" y="12742"/>
                  </a:lnTo>
                  <a:cubicBezTo>
                    <a:pt x="1169668" y="37971"/>
                    <a:pt x="1135286" y="65759"/>
                    <a:pt x="1102119" y="96319"/>
                  </a:cubicBezTo>
                  <a:cubicBezTo>
                    <a:pt x="710996" y="456588"/>
                    <a:pt x="743278" y="935548"/>
                    <a:pt x="775801" y="1444686"/>
                  </a:cubicBezTo>
                  <a:cubicBezTo>
                    <a:pt x="801094" y="1834407"/>
                    <a:pt x="827539" y="2236934"/>
                    <a:pt x="645428" y="2580456"/>
                  </a:cubicBezTo>
                  <a:cubicBezTo>
                    <a:pt x="586815" y="2686069"/>
                    <a:pt x="522361" y="2788312"/>
                    <a:pt x="452299" y="2886680"/>
                  </a:cubicBezTo>
                  <a:cubicBezTo>
                    <a:pt x="364245" y="3008333"/>
                    <a:pt x="287155" y="3137584"/>
                    <a:pt x="221928" y="3272916"/>
                  </a:cubicBezTo>
                  <a:lnTo>
                    <a:pt x="222335" y="3272442"/>
                  </a:lnTo>
                  <a:cubicBezTo>
                    <a:pt x="59692" y="3637230"/>
                    <a:pt x="183736" y="4058873"/>
                    <a:pt x="530946" y="4322101"/>
                  </a:cubicBezTo>
                  <a:cubicBezTo>
                    <a:pt x="589310" y="4366292"/>
                    <a:pt x="647861" y="4409796"/>
                    <a:pt x="706449" y="4453318"/>
                  </a:cubicBezTo>
                  <a:cubicBezTo>
                    <a:pt x="996277" y="4668930"/>
                    <a:pt x="1270366" y="4872855"/>
                    <a:pt x="1505934" y="5141259"/>
                  </a:cubicBezTo>
                  <a:cubicBezTo>
                    <a:pt x="1564440" y="5208209"/>
                    <a:pt x="1617920" y="5266975"/>
                    <a:pt x="1670089" y="5320597"/>
                  </a:cubicBezTo>
                  <a:cubicBezTo>
                    <a:pt x="1700457" y="5351909"/>
                    <a:pt x="1730652" y="5381829"/>
                    <a:pt x="1760680" y="5410358"/>
                  </a:cubicBezTo>
                  <a:lnTo>
                    <a:pt x="1768279" y="5417264"/>
                  </a:lnTo>
                  <a:lnTo>
                    <a:pt x="1768279" y="5463750"/>
                  </a:lnTo>
                  <a:lnTo>
                    <a:pt x="1736585" y="5435114"/>
                  </a:lnTo>
                  <a:cubicBezTo>
                    <a:pt x="1706145" y="5406310"/>
                    <a:pt x="1675622" y="5376127"/>
                    <a:pt x="1645020" y="5344568"/>
                  </a:cubicBezTo>
                  <a:cubicBezTo>
                    <a:pt x="1592594" y="5290716"/>
                    <a:pt x="1538675" y="5231529"/>
                    <a:pt x="1479692" y="5164138"/>
                  </a:cubicBezTo>
                  <a:cubicBezTo>
                    <a:pt x="1246905" y="4898344"/>
                    <a:pt x="974245" y="4695739"/>
                    <a:pt x="685535" y="4480756"/>
                  </a:cubicBezTo>
                  <a:cubicBezTo>
                    <a:pt x="626984" y="4437252"/>
                    <a:pt x="568395" y="4393730"/>
                    <a:pt x="509813" y="4349325"/>
                  </a:cubicBezTo>
                  <a:cubicBezTo>
                    <a:pt x="150113" y="4076132"/>
                    <a:pt x="21854" y="3637927"/>
                    <a:pt x="190904" y="3256502"/>
                  </a:cubicBezTo>
                  <a:cubicBezTo>
                    <a:pt x="257148" y="3119695"/>
                    <a:pt x="335464" y="2989107"/>
                    <a:pt x="425003" y="2866341"/>
                  </a:cubicBezTo>
                  <a:cubicBezTo>
                    <a:pt x="494220" y="2768987"/>
                    <a:pt x="558037" y="2667898"/>
                    <a:pt x="616192" y="2563539"/>
                  </a:cubicBezTo>
                  <a:cubicBezTo>
                    <a:pt x="794375" y="2229387"/>
                    <a:pt x="768546" y="1831346"/>
                    <a:pt x="743385" y="1446557"/>
                  </a:cubicBezTo>
                  <a:cubicBezTo>
                    <a:pt x="712580" y="977693"/>
                    <a:pt x="681198" y="493547"/>
                    <a:pt x="1023222" y="128264"/>
                  </a:cubicBezTo>
                  <a:cubicBezTo>
                    <a:pt x="1041195" y="109071"/>
                    <a:pt x="1060335" y="90018"/>
                    <a:pt x="1080696" y="71086"/>
                  </a:cubicBezTo>
                  <a:cubicBezTo>
                    <a:pt x="1107688" y="46246"/>
                    <a:pt x="1135868" y="22832"/>
                    <a:pt x="1165197" y="853"/>
                  </a:cubicBezTo>
                  <a:close/>
                  <a:moveTo>
                    <a:pt x="960182" y="0"/>
                  </a:moveTo>
                  <a:lnTo>
                    <a:pt x="1010560" y="0"/>
                  </a:lnTo>
                  <a:lnTo>
                    <a:pt x="950115" y="60925"/>
                  </a:lnTo>
                  <a:cubicBezTo>
                    <a:pt x="620325" y="425095"/>
                    <a:pt x="651880" y="891673"/>
                    <a:pt x="684598" y="1384544"/>
                  </a:cubicBezTo>
                  <a:cubicBezTo>
                    <a:pt x="711505" y="1788411"/>
                    <a:pt x="739174" y="2206010"/>
                    <a:pt x="550081" y="2561692"/>
                  </a:cubicBezTo>
                  <a:cubicBezTo>
                    <a:pt x="488957" y="2671168"/>
                    <a:pt x="421820" y="2777156"/>
                    <a:pt x="349016" y="2879201"/>
                  </a:cubicBezTo>
                  <a:cubicBezTo>
                    <a:pt x="257084" y="3004325"/>
                    <a:pt x="176420" y="3137370"/>
                    <a:pt x="107980" y="3276794"/>
                  </a:cubicBezTo>
                  <a:cubicBezTo>
                    <a:pt x="-60575" y="3653024"/>
                    <a:pt x="66256" y="4089906"/>
                    <a:pt x="425433" y="4361309"/>
                  </a:cubicBezTo>
                  <a:cubicBezTo>
                    <a:pt x="484750" y="4406380"/>
                    <a:pt x="544253" y="4450767"/>
                    <a:pt x="603498" y="4494925"/>
                  </a:cubicBezTo>
                  <a:cubicBezTo>
                    <a:pt x="904259" y="4719453"/>
                    <a:pt x="1188124" y="4931653"/>
                    <a:pt x="1431977" y="5211293"/>
                  </a:cubicBezTo>
                  <a:cubicBezTo>
                    <a:pt x="1492124" y="5280662"/>
                    <a:pt x="1547944" y="5341616"/>
                    <a:pt x="1601740" y="5397206"/>
                  </a:cubicBezTo>
                  <a:cubicBezTo>
                    <a:pt x="1633223" y="5429724"/>
                    <a:pt x="1664526" y="5460796"/>
                    <a:pt x="1695657" y="5490425"/>
                  </a:cubicBezTo>
                  <a:lnTo>
                    <a:pt x="1768279" y="5556537"/>
                  </a:lnTo>
                  <a:lnTo>
                    <a:pt x="1768279" y="5603311"/>
                  </a:lnTo>
                  <a:lnTo>
                    <a:pt x="1765470" y="5601011"/>
                  </a:lnTo>
                  <a:cubicBezTo>
                    <a:pt x="1702692" y="5546900"/>
                    <a:pt x="1639526" y="5487035"/>
                    <a:pt x="1576005" y="5421424"/>
                  </a:cubicBezTo>
                  <a:cubicBezTo>
                    <a:pt x="1521516" y="5365182"/>
                    <a:pt x="1465475" y="5304015"/>
                    <a:pt x="1404852" y="5234206"/>
                  </a:cubicBezTo>
                  <a:cubicBezTo>
                    <a:pt x="1164697" y="4958038"/>
                    <a:pt x="882001" y="4746934"/>
                    <a:pt x="582873" y="4523489"/>
                  </a:cubicBezTo>
                  <a:cubicBezTo>
                    <a:pt x="523626" y="4479331"/>
                    <a:pt x="463903" y="4434735"/>
                    <a:pt x="404587" y="4389664"/>
                  </a:cubicBezTo>
                  <a:cubicBezTo>
                    <a:pt x="32799" y="4106909"/>
                    <a:pt x="-99367" y="3652842"/>
                    <a:pt x="77871" y="3261243"/>
                  </a:cubicBezTo>
                  <a:cubicBezTo>
                    <a:pt x="146779" y="3119768"/>
                    <a:pt x="228151" y="2984744"/>
                    <a:pt x="320970" y="2857741"/>
                  </a:cubicBezTo>
                  <a:cubicBezTo>
                    <a:pt x="393182" y="2756849"/>
                    <a:pt x="459597" y="2651915"/>
                    <a:pt x="519878" y="2543444"/>
                  </a:cubicBezTo>
                  <a:cubicBezTo>
                    <a:pt x="704553" y="2196236"/>
                    <a:pt x="677090" y="1783605"/>
                    <a:pt x="650761" y="1384690"/>
                  </a:cubicBezTo>
                  <a:cubicBezTo>
                    <a:pt x="618493" y="899624"/>
                    <a:pt x="585374" y="398598"/>
                    <a:pt x="939153" y="20807"/>
                  </a:cubicBezTo>
                  <a:close/>
                </a:path>
              </a:pathLst>
            </a:custGeom>
            <a:solidFill>
              <a:schemeClr val="accent4">
                <a:alpha val="30000"/>
              </a:schemeClr>
            </a:solidFill>
            <a:ln w="2136" cap="flat">
              <a:noFill/>
              <a:prstDash val="solid"/>
              <a:miter/>
            </a:ln>
          </p:spPr>
          <p:txBody>
            <a:bodyPr wrap="square" rtlCol="0" anchor="ctr">
              <a:noAutofit/>
            </a:bodyPr>
            <a:lstStyle/>
            <a:p>
              <a:pPr lvl="0"/>
              <a:endParaRPr lang="en-US" dirty="0">
                <a:solidFill>
                  <a:schemeClr val="tx1"/>
                </a:solidFill>
              </a:endParaRPr>
            </a:p>
          </p:txBody>
        </p:sp>
      </p:grpSp>
      <p:sp>
        <p:nvSpPr>
          <p:cNvPr id="461" name="Freeform: Shape 460">
            <a:extLst>
              <a:ext uri="{FF2B5EF4-FFF2-40B4-BE49-F238E27FC236}">
                <a16:creationId xmlns:a16="http://schemas.microsoft.com/office/drawing/2014/main" id="{42C708FA-4808-2998-28FC-1AC38E3216BF}"/>
              </a:ext>
            </a:extLst>
          </p:cNvPr>
          <p:cNvSpPr/>
          <p:nvPr userDrawn="1"/>
        </p:nvSpPr>
        <p:spPr>
          <a:xfrm>
            <a:off x="0" y="0"/>
            <a:ext cx="2477658" cy="568040"/>
          </a:xfrm>
          <a:custGeom>
            <a:avLst/>
            <a:gdLst>
              <a:gd name="connsiteX0" fmla="*/ 2445220 w 2477658"/>
              <a:gd name="connsiteY0" fmla="*/ 0 h 568040"/>
              <a:gd name="connsiteX1" fmla="*/ 2477658 w 2477658"/>
              <a:gd name="connsiteY1" fmla="*/ 0 h 568040"/>
              <a:gd name="connsiteX2" fmla="*/ 2477179 w 2477658"/>
              <a:gd name="connsiteY2" fmla="*/ 5474 h 568040"/>
              <a:gd name="connsiteX3" fmla="*/ 2193803 w 2477658"/>
              <a:gd name="connsiteY3" fmla="*/ 454293 h 568040"/>
              <a:gd name="connsiteX4" fmla="*/ 1483550 w 2477658"/>
              <a:gd name="connsiteY4" fmla="*/ 541902 h 568040"/>
              <a:gd name="connsiteX5" fmla="*/ 908771 w 2477658"/>
              <a:gd name="connsiteY5" fmla="*/ 286728 h 568040"/>
              <a:gd name="connsiteX6" fmla="*/ 279030 w 2477658"/>
              <a:gd name="connsiteY6" fmla="*/ 38858 h 568040"/>
              <a:gd name="connsiteX7" fmla="*/ 14192 w 2477658"/>
              <a:gd name="connsiteY7" fmla="*/ 88733 h 568040"/>
              <a:gd name="connsiteX8" fmla="*/ 0 w 2477658"/>
              <a:gd name="connsiteY8" fmla="*/ 94780 h 568040"/>
              <a:gd name="connsiteX9" fmla="*/ 0 w 2477658"/>
              <a:gd name="connsiteY9" fmla="*/ 56444 h 568040"/>
              <a:gd name="connsiteX10" fmla="*/ 5193 w 2477658"/>
              <a:gd name="connsiteY10" fmla="*/ 54250 h 568040"/>
              <a:gd name="connsiteX11" fmla="*/ 280258 w 2477658"/>
              <a:gd name="connsiteY11" fmla="*/ 3442 h 568040"/>
              <a:gd name="connsiteX12" fmla="*/ 926165 w 2477658"/>
              <a:gd name="connsiteY12" fmla="*/ 256006 h 568040"/>
              <a:gd name="connsiteX13" fmla="*/ 1489976 w 2477658"/>
              <a:gd name="connsiteY13" fmla="*/ 507006 h 568040"/>
              <a:gd name="connsiteX14" fmla="*/ 2176275 w 2477658"/>
              <a:gd name="connsiteY14" fmla="*/ 423955 h 568040"/>
              <a:gd name="connsiteX15" fmla="*/ 2416386 w 2477658"/>
              <a:gd name="connsiteY15" fmla="*/ 123649 h 568040"/>
              <a:gd name="connsiteX16" fmla="*/ 1228832 w 2477658"/>
              <a:gd name="connsiteY16" fmla="*/ 0 h 568040"/>
              <a:gd name="connsiteX17" fmla="*/ 1670650 w 2477658"/>
              <a:gd name="connsiteY17" fmla="*/ 0 h 568040"/>
              <a:gd name="connsiteX18" fmla="*/ 1582412 w 2477658"/>
              <a:gd name="connsiteY18" fmla="*/ 20130 h 568040"/>
              <a:gd name="connsiteX19" fmla="*/ 1255271 w 2477658"/>
              <a:gd name="connsiteY19" fmla="*/ 7007 h 568040"/>
              <a:gd name="connsiteX20" fmla="*/ 990717 w 2477658"/>
              <a:gd name="connsiteY20" fmla="*/ 0 h 568040"/>
              <a:gd name="connsiteX21" fmla="*/ 1062845 w 2477658"/>
              <a:gd name="connsiteY21" fmla="*/ 0 h 568040"/>
              <a:gd name="connsiteX22" fmla="*/ 1181758 w 2477658"/>
              <a:gd name="connsiteY22" fmla="*/ 49551 h 568040"/>
              <a:gd name="connsiteX23" fmla="*/ 1307859 w 2477658"/>
              <a:gd name="connsiteY23" fmla="*/ 82770 h 568040"/>
              <a:gd name="connsiteX24" fmla="*/ 1894882 w 2477658"/>
              <a:gd name="connsiteY24" fmla="*/ 9496 h 568040"/>
              <a:gd name="connsiteX25" fmla="*/ 1906879 w 2477658"/>
              <a:gd name="connsiteY25" fmla="*/ 0 h 568040"/>
              <a:gd name="connsiteX26" fmla="*/ 1958150 w 2477658"/>
              <a:gd name="connsiteY26" fmla="*/ 0 h 568040"/>
              <a:gd name="connsiteX27" fmla="*/ 1911631 w 2477658"/>
              <a:gd name="connsiteY27" fmla="*/ 36928 h 568040"/>
              <a:gd name="connsiteX28" fmla="*/ 1300653 w 2477658"/>
              <a:gd name="connsiteY28" fmla="*/ 114761 h 568040"/>
              <a:gd name="connsiteX29" fmla="*/ 1045923 w 2477658"/>
              <a:gd name="connsiteY29" fmla="*/ 28628 h 568040"/>
              <a:gd name="connsiteX30" fmla="*/ 838798 w 2477658"/>
              <a:gd name="connsiteY30" fmla="*/ 0 h 568040"/>
              <a:gd name="connsiteX31" fmla="*/ 910494 w 2477658"/>
              <a:gd name="connsiteY31" fmla="*/ 0 h 568040"/>
              <a:gd name="connsiteX32" fmla="*/ 970650 w 2477658"/>
              <a:gd name="connsiteY32" fmla="*/ 34625 h 568040"/>
              <a:gd name="connsiteX33" fmla="*/ 1352606 w 2477658"/>
              <a:gd name="connsiteY33" fmla="*/ 187341 h 568040"/>
              <a:gd name="connsiteX34" fmla="*/ 1964332 w 2477658"/>
              <a:gd name="connsiteY34" fmla="*/ 111514 h 568040"/>
              <a:gd name="connsiteX35" fmla="*/ 2061984 w 2477658"/>
              <a:gd name="connsiteY35" fmla="*/ 34456 h 568040"/>
              <a:gd name="connsiteX36" fmla="*/ 2088640 w 2477658"/>
              <a:gd name="connsiteY36" fmla="*/ 0 h 568040"/>
              <a:gd name="connsiteX37" fmla="*/ 2131465 w 2477658"/>
              <a:gd name="connsiteY37" fmla="*/ 0 h 568040"/>
              <a:gd name="connsiteX38" fmla="*/ 2085138 w 2477658"/>
              <a:gd name="connsiteY38" fmla="*/ 60135 h 568040"/>
              <a:gd name="connsiteX39" fmla="*/ 1981645 w 2477658"/>
              <a:gd name="connsiteY39" fmla="*/ 142082 h 568040"/>
              <a:gd name="connsiteX40" fmla="*/ 1345730 w 2477658"/>
              <a:gd name="connsiteY40" fmla="*/ 222252 h 568040"/>
              <a:gd name="connsiteX41" fmla="*/ 954602 w 2477658"/>
              <a:gd name="connsiteY41" fmla="*/ 66517 h 568040"/>
              <a:gd name="connsiteX42" fmla="*/ 695953 w 2477658"/>
              <a:gd name="connsiteY42" fmla="*/ 0 h 568040"/>
              <a:gd name="connsiteX43" fmla="*/ 763231 w 2477658"/>
              <a:gd name="connsiteY43" fmla="*/ 0 h 568040"/>
              <a:gd name="connsiteX44" fmla="*/ 874946 w 2477658"/>
              <a:gd name="connsiteY44" fmla="*/ 63993 h 568040"/>
              <a:gd name="connsiteX45" fmla="*/ 1398194 w 2477658"/>
              <a:gd name="connsiteY45" fmla="*/ 296172 h 568040"/>
              <a:gd name="connsiteX46" fmla="*/ 2034854 w 2477658"/>
              <a:gd name="connsiteY46" fmla="*/ 218008 h 568040"/>
              <a:gd name="connsiteX47" fmla="*/ 2208988 w 2477658"/>
              <a:gd name="connsiteY47" fmla="*/ 44041 h 568040"/>
              <a:gd name="connsiteX48" fmla="*/ 2228877 w 2477658"/>
              <a:gd name="connsiteY48" fmla="*/ 0 h 568040"/>
              <a:gd name="connsiteX49" fmla="*/ 2265069 w 2477658"/>
              <a:gd name="connsiteY49" fmla="*/ 0 h 568040"/>
              <a:gd name="connsiteX50" fmla="*/ 2237509 w 2477658"/>
              <a:gd name="connsiteY50" fmla="*/ 60854 h 568040"/>
              <a:gd name="connsiteX51" fmla="*/ 2052956 w 2477658"/>
              <a:gd name="connsiteY51" fmla="*/ 245401 h 568040"/>
              <a:gd name="connsiteX52" fmla="*/ 1392105 w 2477658"/>
              <a:gd name="connsiteY52" fmla="*/ 327903 h 568040"/>
              <a:gd name="connsiteX53" fmla="*/ 857672 w 2477658"/>
              <a:gd name="connsiteY53" fmla="*/ 91779 h 568040"/>
              <a:gd name="connsiteX54" fmla="*/ 711455 w 2477658"/>
              <a:gd name="connsiteY54" fmla="*/ 7739 h 568040"/>
              <a:gd name="connsiteX55" fmla="*/ 511865 w 2477658"/>
              <a:gd name="connsiteY55" fmla="*/ 0 h 568040"/>
              <a:gd name="connsiteX56" fmla="*/ 603511 w 2477658"/>
              <a:gd name="connsiteY56" fmla="*/ 0 h 568040"/>
              <a:gd name="connsiteX57" fmla="*/ 746240 w 2477658"/>
              <a:gd name="connsiteY57" fmla="*/ 71208 h 568040"/>
              <a:gd name="connsiteX58" fmla="*/ 900711 w 2477658"/>
              <a:gd name="connsiteY58" fmla="*/ 159929 h 568040"/>
              <a:gd name="connsiteX59" fmla="*/ 1444124 w 2477658"/>
              <a:gd name="connsiteY59" fmla="*/ 401407 h 568040"/>
              <a:gd name="connsiteX60" fmla="*/ 2105270 w 2477658"/>
              <a:gd name="connsiteY60" fmla="*/ 320924 h 568040"/>
              <a:gd name="connsiteX61" fmla="*/ 2336288 w 2477658"/>
              <a:gd name="connsiteY61" fmla="*/ 30660 h 568040"/>
              <a:gd name="connsiteX62" fmla="*/ 2343457 w 2477658"/>
              <a:gd name="connsiteY62" fmla="*/ 0 h 568040"/>
              <a:gd name="connsiteX63" fmla="*/ 2377408 w 2477658"/>
              <a:gd name="connsiteY63" fmla="*/ 0 h 568040"/>
              <a:gd name="connsiteX64" fmla="*/ 2367253 w 2477658"/>
              <a:gd name="connsiteY64" fmla="*/ 43178 h 568040"/>
              <a:gd name="connsiteX65" fmla="*/ 2123935 w 2477658"/>
              <a:gd name="connsiteY65" fmla="*/ 351452 h 568040"/>
              <a:gd name="connsiteX66" fmla="*/ 1438600 w 2477658"/>
              <a:gd name="connsiteY66" fmla="*/ 436278 h 568040"/>
              <a:gd name="connsiteX67" fmla="*/ 883766 w 2477658"/>
              <a:gd name="connsiteY67" fmla="*/ 190636 h 568040"/>
              <a:gd name="connsiteX68" fmla="*/ 582097 w 2477658"/>
              <a:gd name="connsiteY68" fmla="*/ 28135 h 568040"/>
              <a:gd name="connsiteX69" fmla="*/ 0 w 2477658"/>
              <a:gd name="connsiteY69" fmla="*/ 0 h 568040"/>
              <a:gd name="connsiteX70" fmla="*/ 18900 w 2477658"/>
              <a:gd name="connsiteY70" fmla="*/ 0 h 568040"/>
              <a:gd name="connsiteX71" fmla="*/ 0 w 2477658"/>
              <a:gd name="connsiteY71" fmla="*/ 8020 h 568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477658" h="568040">
                <a:moveTo>
                  <a:pt x="2445220" y="0"/>
                </a:moveTo>
                <a:lnTo>
                  <a:pt x="2477658" y="0"/>
                </a:lnTo>
                <a:lnTo>
                  <a:pt x="2477179" y="5474"/>
                </a:lnTo>
                <a:cubicBezTo>
                  <a:pt x="2449471" y="186268"/>
                  <a:pt x="2371802" y="344556"/>
                  <a:pt x="2193803" y="454293"/>
                </a:cubicBezTo>
                <a:cubicBezTo>
                  <a:pt x="2013167" y="565911"/>
                  <a:pt x="1773740" y="595949"/>
                  <a:pt x="1483550" y="541902"/>
                </a:cubicBezTo>
                <a:cubicBezTo>
                  <a:pt x="1278467" y="504423"/>
                  <a:pt x="1090396" y="393645"/>
                  <a:pt x="908771" y="286728"/>
                </a:cubicBezTo>
                <a:cubicBezTo>
                  <a:pt x="696991" y="162024"/>
                  <a:pt x="497191" y="44618"/>
                  <a:pt x="279030" y="38858"/>
                </a:cubicBezTo>
                <a:cubicBezTo>
                  <a:pt x="187888" y="36444"/>
                  <a:pt x="99985" y="57086"/>
                  <a:pt x="14192" y="88733"/>
                </a:cubicBezTo>
                <a:lnTo>
                  <a:pt x="0" y="94780"/>
                </a:lnTo>
                <a:lnTo>
                  <a:pt x="0" y="56444"/>
                </a:lnTo>
                <a:lnTo>
                  <a:pt x="5193" y="54250"/>
                </a:lnTo>
                <a:cubicBezTo>
                  <a:pt x="93617" y="22073"/>
                  <a:pt x="184835" y="1161"/>
                  <a:pt x="280258" y="3442"/>
                </a:cubicBezTo>
                <a:cubicBezTo>
                  <a:pt x="506985" y="9394"/>
                  <a:pt x="710701" y="129163"/>
                  <a:pt x="926165" y="256006"/>
                </a:cubicBezTo>
                <a:cubicBezTo>
                  <a:pt x="1105708" y="361409"/>
                  <a:pt x="1291011" y="470467"/>
                  <a:pt x="1489976" y="507006"/>
                </a:cubicBezTo>
                <a:cubicBezTo>
                  <a:pt x="1771979" y="559047"/>
                  <a:pt x="2002681" y="530855"/>
                  <a:pt x="2176275" y="423955"/>
                </a:cubicBezTo>
                <a:cubicBezTo>
                  <a:pt x="2303426" y="346154"/>
                  <a:pt x="2376757" y="243309"/>
                  <a:pt x="2416386" y="123649"/>
                </a:cubicBezTo>
                <a:close/>
                <a:moveTo>
                  <a:pt x="1228832" y="0"/>
                </a:moveTo>
                <a:lnTo>
                  <a:pt x="1670650" y="0"/>
                </a:lnTo>
                <a:lnTo>
                  <a:pt x="1582412" y="20130"/>
                </a:lnTo>
                <a:cubicBezTo>
                  <a:pt x="1484504" y="32711"/>
                  <a:pt x="1375261" y="28370"/>
                  <a:pt x="1255271" y="7007"/>
                </a:cubicBezTo>
                <a:close/>
                <a:moveTo>
                  <a:pt x="990717" y="0"/>
                </a:moveTo>
                <a:lnTo>
                  <a:pt x="1062845" y="0"/>
                </a:lnTo>
                <a:lnTo>
                  <a:pt x="1181758" y="49551"/>
                </a:lnTo>
                <a:cubicBezTo>
                  <a:pt x="1223063" y="63913"/>
                  <a:pt x="1265053" y="75339"/>
                  <a:pt x="1307859" y="82770"/>
                </a:cubicBezTo>
                <a:cubicBezTo>
                  <a:pt x="1549203" y="125908"/>
                  <a:pt x="1746678" y="101430"/>
                  <a:pt x="1894882" y="9496"/>
                </a:cubicBezTo>
                <a:lnTo>
                  <a:pt x="1906879" y="0"/>
                </a:lnTo>
                <a:lnTo>
                  <a:pt x="1958150" y="0"/>
                </a:lnTo>
                <a:lnTo>
                  <a:pt x="1911631" y="36928"/>
                </a:lnTo>
                <a:cubicBezTo>
                  <a:pt x="1756164" y="133814"/>
                  <a:pt x="1550634" y="159888"/>
                  <a:pt x="1300653" y="114761"/>
                </a:cubicBezTo>
                <a:cubicBezTo>
                  <a:pt x="1212416" y="98967"/>
                  <a:pt x="1127906" y="67512"/>
                  <a:pt x="1045923" y="28628"/>
                </a:cubicBezTo>
                <a:close/>
                <a:moveTo>
                  <a:pt x="838798" y="0"/>
                </a:moveTo>
                <a:lnTo>
                  <a:pt x="910494" y="0"/>
                </a:lnTo>
                <a:lnTo>
                  <a:pt x="970650" y="34625"/>
                </a:lnTo>
                <a:cubicBezTo>
                  <a:pt x="1093002" y="102792"/>
                  <a:pt x="1219389" y="163168"/>
                  <a:pt x="1352606" y="187341"/>
                </a:cubicBezTo>
                <a:cubicBezTo>
                  <a:pt x="1603953" y="232878"/>
                  <a:pt x="1809735" y="207470"/>
                  <a:pt x="1964332" y="111514"/>
                </a:cubicBezTo>
                <a:cubicBezTo>
                  <a:pt x="2001963" y="88203"/>
                  <a:pt x="2034294" y="62428"/>
                  <a:pt x="2061984" y="34456"/>
                </a:cubicBezTo>
                <a:lnTo>
                  <a:pt x="2088640" y="0"/>
                </a:lnTo>
                <a:lnTo>
                  <a:pt x="2131465" y="0"/>
                </a:lnTo>
                <a:lnTo>
                  <a:pt x="2085138" y="60135"/>
                </a:lnTo>
                <a:cubicBezTo>
                  <a:pt x="2055798" y="89915"/>
                  <a:pt x="2021536" y="117351"/>
                  <a:pt x="1981645" y="142082"/>
                </a:cubicBezTo>
                <a:cubicBezTo>
                  <a:pt x="1819772" y="242541"/>
                  <a:pt x="1605695" y="269328"/>
                  <a:pt x="1345730" y="222252"/>
                </a:cubicBezTo>
                <a:cubicBezTo>
                  <a:pt x="1208260" y="197361"/>
                  <a:pt x="1079255" y="135839"/>
                  <a:pt x="954602" y="66517"/>
                </a:cubicBezTo>
                <a:close/>
                <a:moveTo>
                  <a:pt x="695953" y="0"/>
                </a:moveTo>
                <a:lnTo>
                  <a:pt x="763231" y="0"/>
                </a:lnTo>
                <a:lnTo>
                  <a:pt x="874946" y="63993"/>
                </a:lnTo>
                <a:cubicBezTo>
                  <a:pt x="1042288" y="162332"/>
                  <a:pt x="1213537" y="262578"/>
                  <a:pt x="1398194" y="296172"/>
                </a:cubicBezTo>
                <a:cubicBezTo>
                  <a:pt x="1658892" y="344805"/>
                  <a:pt x="1874067" y="317308"/>
                  <a:pt x="2034854" y="218008"/>
                </a:cubicBezTo>
                <a:cubicBezTo>
                  <a:pt x="2113091" y="169495"/>
                  <a:pt x="2169315" y="110764"/>
                  <a:pt x="2208988" y="44041"/>
                </a:cubicBezTo>
                <a:lnTo>
                  <a:pt x="2228877" y="0"/>
                </a:lnTo>
                <a:lnTo>
                  <a:pt x="2265069" y="0"/>
                </a:lnTo>
                <a:lnTo>
                  <a:pt x="2237509" y="60854"/>
                </a:lnTo>
                <a:cubicBezTo>
                  <a:pt x="2195453" y="131589"/>
                  <a:pt x="2135884" y="194097"/>
                  <a:pt x="2052956" y="245401"/>
                </a:cubicBezTo>
                <a:cubicBezTo>
                  <a:pt x="1884905" y="349651"/>
                  <a:pt x="1663176" y="376670"/>
                  <a:pt x="1392105" y="327903"/>
                </a:cubicBezTo>
                <a:cubicBezTo>
                  <a:pt x="1201547" y="293135"/>
                  <a:pt x="1027084" y="191183"/>
                  <a:pt x="857672" y="91779"/>
                </a:cubicBezTo>
                <a:cubicBezTo>
                  <a:pt x="808297" y="62749"/>
                  <a:pt x="759715" y="34244"/>
                  <a:pt x="711455" y="7739"/>
                </a:cubicBezTo>
                <a:close/>
                <a:moveTo>
                  <a:pt x="511865" y="0"/>
                </a:moveTo>
                <a:lnTo>
                  <a:pt x="603511" y="0"/>
                </a:lnTo>
                <a:lnTo>
                  <a:pt x="746240" y="71208"/>
                </a:lnTo>
                <a:cubicBezTo>
                  <a:pt x="797374" y="99288"/>
                  <a:pt x="848690" y="129401"/>
                  <a:pt x="900711" y="159929"/>
                </a:cubicBezTo>
                <a:cubicBezTo>
                  <a:pt x="1073353" y="261485"/>
                  <a:pt x="1251978" y="366464"/>
                  <a:pt x="1444124" y="401407"/>
                </a:cubicBezTo>
                <a:cubicBezTo>
                  <a:pt x="1715912" y="451282"/>
                  <a:pt x="1937436" y="424945"/>
                  <a:pt x="2105270" y="320924"/>
                </a:cubicBezTo>
                <a:cubicBezTo>
                  <a:pt x="2227433" y="245473"/>
                  <a:pt x="2298035" y="146112"/>
                  <a:pt x="2336288" y="30660"/>
                </a:cubicBezTo>
                <a:lnTo>
                  <a:pt x="2343457" y="0"/>
                </a:lnTo>
                <a:lnTo>
                  <a:pt x="2377408" y="0"/>
                </a:lnTo>
                <a:lnTo>
                  <a:pt x="2367253" y="43178"/>
                </a:lnTo>
                <a:cubicBezTo>
                  <a:pt x="2326926" y="165016"/>
                  <a:pt x="2252690" y="271236"/>
                  <a:pt x="2123935" y="351452"/>
                </a:cubicBezTo>
                <a:cubicBezTo>
                  <a:pt x="1949473" y="459279"/>
                  <a:pt x="1719005" y="487691"/>
                  <a:pt x="1438600" y="436278"/>
                </a:cubicBezTo>
                <a:cubicBezTo>
                  <a:pt x="1240553" y="400159"/>
                  <a:pt x="1059392" y="293680"/>
                  <a:pt x="883766" y="190636"/>
                </a:cubicBezTo>
                <a:cubicBezTo>
                  <a:pt x="781451" y="130542"/>
                  <a:pt x="682126" y="72159"/>
                  <a:pt x="582097" y="28135"/>
                </a:cubicBezTo>
                <a:close/>
                <a:moveTo>
                  <a:pt x="0" y="0"/>
                </a:moveTo>
                <a:lnTo>
                  <a:pt x="18900" y="0"/>
                </a:lnTo>
                <a:lnTo>
                  <a:pt x="0" y="8020"/>
                </a:lnTo>
                <a:close/>
              </a:path>
            </a:pathLst>
          </a:custGeom>
          <a:solidFill>
            <a:schemeClr val="accent4">
              <a:alpha val="30000"/>
            </a:schemeClr>
          </a:solidFill>
          <a:ln w="149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ooter Placeholder 4">
            <a:extLst>
              <a:ext uri="{FF2B5EF4-FFF2-40B4-BE49-F238E27FC236}">
                <a16:creationId xmlns:a16="http://schemas.microsoft.com/office/drawing/2014/main" id="{213A6206-F9F7-3776-4A1F-9BAC098301C9}"/>
              </a:ext>
            </a:extLst>
          </p:cNvPr>
          <p:cNvSpPr>
            <a:spLocks noGrp="1"/>
          </p:cNvSpPr>
          <p:nvPr>
            <p:ph type="ftr" sz="quarter" idx="23"/>
          </p:nvPr>
        </p:nvSpPr>
        <p:spPr/>
        <p:txBody>
          <a:bodyPr/>
          <a:lstStyle/>
          <a:p>
            <a:pPr algn="l"/>
            <a:r>
              <a:rPr lang="en-US">
                <a:latin typeface="+mj-lt"/>
              </a:rPr>
              <a:t>GRADUATION</a:t>
            </a:r>
            <a:r>
              <a:rPr lang="en-US"/>
              <a:t> </a:t>
            </a:r>
            <a:r>
              <a:rPr lang="en-US" b="1"/>
              <a:t>PHOTO ALBUM</a:t>
            </a:r>
            <a:endParaRPr lang="en-US" b="1" dirty="0"/>
          </a:p>
        </p:txBody>
      </p:sp>
    </p:spTree>
    <p:extLst>
      <p:ext uri="{BB962C8B-B14F-4D97-AF65-F5344CB8AC3E}">
        <p14:creationId xmlns:p14="http://schemas.microsoft.com/office/powerpoint/2010/main" val="3440782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losing and stats">
    <p:spTree>
      <p:nvGrpSpPr>
        <p:cNvPr id="1" name=""/>
        <p:cNvGrpSpPr/>
        <p:nvPr/>
      </p:nvGrpSpPr>
      <p:grpSpPr>
        <a:xfrm>
          <a:off x="0" y="0"/>
          <a:ext cx="0" cy="0"/>
          <a:chOff x="0" y="0"/>
          <a:chExt cx="0" cy="0"/>
        </a:xfrm>
      </p:grpSpPr>
      <p:sp>
        <p:nvSpPr>
          <p:cNvPr id="203" name="Freeform: Shape 202">
            <a:extLst>
              <a:ext uri="{FF2B5EF4-FFF2-40B4-BE49-F238E27FC236}">
                <a16:creationId xmlns:a16="http://schemas.microsoft.com/office/drawing/2014/main" id="{8BAB38C0-FB31-21D2-5724-42BB67195578}"/>
              </a:ext>
            </a:extLst>
          </p:cNvPr>
          <p:cNvSpPr/>
          <p:nvPr userDrawn="1"/>
        </p:nvSpPr>
        <p:spPr>
          <a:xfrm>
            <a:off x="9971998" y="1"/>
            <a:ext cx="2220003" cy="1677351"/>
          </a:xfrm>
          <a:custGeom>
            <a:avLst/>
            <a:gdLst>
              <a:gd name="connsiteX0" fmla="*/ 2212843 w 2220003"/>
              <a:gd name="connsiteY0" fmla="*/ 0 h 1677351"/>
              <a:gd name="connsiteX1" fmla="*/ 2220003 w 2220003"/>
              <a:gd name="connsiteY1" fmla="*/ 0 h 1677351"/>
              <a:gd name="connsiteX2" fmla="*/ 2220003 w 2220003"/>
              <a:gd name="connsiteY2" fmla="*/ 5931 h 1677351"/>
              <a:gd name="connsiteX3" fmla="*/ 2064082 w 2220003"/>
              <a:gd name="connsiteY3" fmla="*/ 0 h 1677351"/>
              <a:gd name="connsiteX4" fmla="*/ 2116914 w 2220003"/>
              <a:gd name="connsiteY4" fmla="*/ 0 h 1677351"/>
              <a:gd name="connsiteX5" fmla="*/ 2127423 w 2220003"/>
              <a:gd name="connsiteY5" fmla="*/ 8426 h 1677351"/>
              <a:gd name="connsiteX6" fmla="*/ 2220003 w 2220003"/>
              <a:gd name="connsiteY6" fmla="*/ 83933 h 1677351"/>
              <a:gd name="connsiteX7" fmla="*/ 2220003 w 2220003"/>
              <a:gd name="connsiteY7" fmla="*/ 126839 h 1677351"/>
              <a:gd name="connsiteX8" fmla="*/ 2106397 w 2220003"/>
              <a:gd name="connsiteY8" fmla="*/ 34017 h 1677351"/>
              <a:gd name="connsiteX9" fmla="*/ 1911075 w 2220003"/>
              <a:gd name="connsiteY9" fmla="*/ 0 h 1677351"/>
              <a:gd name="connsiteX10" fmla="*/ 1970500 w 2220003"/>
              <a:gd name="connsiteY10" fmla="*/ 0 h 1677351"/>
              <a:gd name="connsiteX11" fmla="*/ 1997516 w 2220003"/>
              <a:gd name="connsiteY11" fmla="*/ 20774 h 1677351"/>
              <a:gd name="connsiteX12" fmla="*/ 2116761 w 2220003"/>
              <a:gd name="connsiteY12" fmla="*/ 117554 h 1677351"/>
              <a:gd name="connsiteX13" fmla="*/ 2220003 w 2220003"/>
              <a:gd name="connsiteY13" fmla="*/ 201100 h 1677351"/>
              <a:gd name="connsiteX14" fmla="*/ 2220003 w 2220003"/>
              <a:gd name="connsiteY14" fmla="*/ 247950 h 1677351"/>
              <a:gd name="connsiteX15" fmla="*/ 2093605 w 2220003"/>
              <a:gd name="connsiteY15" fmla="*/ 145595 h 1677351"/>
              <a:gd name="connsiteX16" fmla="*/ 1975687 w 2220003"/>
              <a:gd name="connsiteY16" fmla="*/ 49697 h 1677351"/>
              <a:gd name="connsiteX17" fmla="*/ 1740313 w 2220003"/>
              <a:gd name="connsiteY17" fmla="*/ 0 h 1677351"/>
              <a:gd name="connsiteX18" fmla="*/ 1800698 w 2220003"/>
              <a:gd name="connsiteY18" fmla="*/ 0 h 1677351"/>
              <a:gd name="connsiteX19" fmla="*/ 1846387 w 2220003"/>
              <a:gd name="connsiteY19" fmla="*/ 30955 h 1677351"/>
              <a:gd name="connsiteX20" fmla="*/ 2102486 w 2220003"/>
              <a:gd name="connsiteY20" fmla="*/ 230841 h 1677351"/>
              <a:gd name="connsiteX21" fmla="*/ 2220003 w 2220003"/>
              <a:gd name="connsiteY21" fmla="*/ 325023 h 1677351"/>
              <a:gd name="connsiteX22" fmla="*/ 2220003 w 2220003"/>
              <a:gd name="connsiteY22" fmla="*/ 368455 h 1677351"/>
              <a:gd name="connsiteX23" fmla="*/ 2081563 w 2220003"/>
              <a:gd name="connsiteY23" fmla="*/ 257612 h 1677351"/>
              <a:gd name="connsiteX24" fmla="*/ 1828623 w 2220003"/>
              <a:gd name="connsiteY24" fmla="*/ 60041 h 1677351"/>
              <a:gd name="connsiteX25" fmla="*/ 1539285 w 2220003"/>
              <a:gd name="connsiteY25" fmla="*/ 0 h 1677351"/>
              <a:gd name="connsiteX26" fmla="*/ 1611809 w 2220003"/>
              <a:gd name="connsiteY26" fmla="*/ 0 h 1677351"/>
              <a:gd name="connsiteX27" fmla="*/ 1678632 w 2220003"/>
              <a:gd name="connsiteY27" fmla="*/ 37381 h 1677351"/>
              <a:gd name="connsiteX28" fmla="*/ 2090626 w 2220003"/>
              <a:gd name="connsiteY28" fmla="*/ 341478 h 1677351"/>
              <a:gd name="connsiteX29" fmla="*/ 2220003 w 2220003"/>
              <a:gd name="connsiteY29" fmla="*/ 444024 h 1677351"/>
              <a:gd name="connsiteX30" fmla="*/ 2220003 w 2220003"/>
              <a:gd name="connsiteY30" fmla="*/ 488817 h 1677351"/>
              <a:gd name="connsiteX31" fmla="*/ 2069044 w 2220003"/>
              <a:gd name="connsiteY31" fmla="*/ 369331 h 1677351"/>
              <a:gd name="connsiteX32" fmla="*/ 1661268 w 2220003"/>
              <a:gd name="connsiteY32" fmla="*/ 68703 h 1677351"/>
              <a:gd name="connsiteX33" fmla="*/ 1312860 w 2220003"/>
              <a:gd name="connsiteY33" fmla="*/ 0 h 1677351"/>
              <a:gd name="connsiteX34" fmla="*/ 1387829 w 2220003"/>
              <a:gd name="connsiteY34" fmla="*/ 0 h 1677351"/>
              <a:gd name="connsiteX35" fmla="*/ 1460278 w 2220003"/>
              <a:gd name="connsiteY35" fmla="*/ 36664 h 1677351"/>
              <a:gd name="connsiteX36" fmla="*/ 1484238 w 2220003"/>
              <a:gd name="connsiteY36" fmla="*/ 48189 h 1677351"/>
              <a:gd name="connsiteX37" fmla="*/ 2079307 w 2220003"/>
              <a:gd name="connsiteY37" fmla="*/ 455004 h 1677351"/>
              <a:gd name="connsiteX38" fmla="*/ 2220003 w 2220003"/>
              <a:gd name="connsiteY38" fmla="*/ 565674 h 1677351"/>
              <a:gd name="connsiteX39" fmla="*/ 2220003 w 2220003"/>
              <a:gd name="connsiteY39" fmla="*/ 608774 h 1677351"/>
              <a:gd name="connsiteX40" fmla="*/ 2218143 w 2220003"/>
              <a:gd name="connsiteY40" fmla="*/ 607551 h 1677351"/>
              <a:gd name="connsiteX41" fmla="*/ 2057094 w 2220003"/>
              <a:gd name="connsiteY41" fmla="*/ 481374 h 1677351"/>
              <a:gd name="connsiteX42" fmla="*/ 1468372 w 2220003"/>
              <a:gd name="connsiteY42" fmla="*/ 78296 h 1677351"/>
              <a:gd name="connsiteX43" fmla="*/ 1444409 w 2220003"/>
              <a:gd name="connsiteY43" fmla="*/ 66776 h 1677351"/>
              <a:gd name="connsiteX44" fmla="*/ 1313982 w 2220003"/>
              <a:gd name="connsiteY44" fmla="*/ 667 h 1677351"/>
              <a:gd name="connsiteX45" fmla="*/ 1111472 w 2220003"/>
              <a:gd name="connsiteY45" fmla="*/ 0 h 1677351"/>
              <a:gd name="connsiteX46" fmla="*/ 1174278 w 2220003"/>
              <a:gd name="connsiteY46" fmla="*/ 0 h 1677351"/>
              <a:gd name="connsiteX47" fmla="*/ 1274494 w 2220003"/>
              <a:gd name="connsiteY47" fmla="*/ 59286 h 1677351"/>
              <a:gd name="connsiteX48" fmla="*/ 1422135 w 2220003"/>
              <a:gd name="connsiteY48" fmla="*/ 133316 h 1677351"/>
              <a:gd name="connsiteX49" fmla="*/ 1435349 w 2220003"/>
              <a:gd name="connsiteY49" fmla="*/ 141101 h 1677351"/>
              <a:gd name="connsiteX50" fmla="*/ 2066036 w 2220003"/>
              <a:gd name="connsiteY50" fmla="*/ 568499 h 1677351"/>
              <a:gd name="connsiteX51" fmla="*/ 2220003 w 2220003"/>
              <a:gd name="connsiteY51" fmla="*/ 688447 h 1677351"/>
              <a:gd name="connsiteX52" fmla="*/ 2220003 w 2220003"/>
              <a:gd name="connsiteY52" fmla="*/ 727716 h 1677351"/>
              <a:gd name="connsiteX53" fmla="*/ 2208919 w 2220003"/>
              <a:gd name="connsiteY53" fmla="*/ 720478 h 1677351"/>
              <a:gd name="connsiteX54" fmla="*/ 2045523 w 2220003"/>
              <a:gd name="connsiteY54" fmla="*/ 593299 h 1677351"/>
              <a:gd name="connsiteX55" fmla="*/ 1421248 w 2220003"/>
              <a:gd name="connsiteY55" fmla="*/ 170023 h 1677351"/>
              <a:gd name="connsiteX56" fmla="*/ 1407770 w 2220003"/>
              <a:gd name="connsiteY56" fmla="*/ 162089 h 1677351"/>
              <a:gd name="connsiteX57" fmla="*/ 1259039 w 2220003"/>
              <a:gd name="connsiteY57" fmla="*/ 87425 h 1677351"/>
              <a:gd name="connsiteX58" fmla="*/ 928527 w 2220003"/>
              <a:gd name="connsiteY58" fmla="*/ 0 h 1677351"/>
              <a:gd name="connsiteX59" fmla="*/ 983632 w 2220003"/>
              <a:gd name="connsiteY59" fmla="*/ 0 h 1677351"/>
              <a:gd name="connsiteX60" fmla="*/ 1050610 w 2220003"/>
              <a:gd name="connsiteY60" fmla="*/ 48679 h 1677351"/>
              <a:gd name="connsiteX61" fmla="*/ 1217055 w 2220003"/>
              <a:gd name="connsiteY61" fmla="*/ 146777 h 1677351"/>
              <a:gd name="connsiteX62" fmla="*/ 1385459 w 2220003"/>
              <a:gd name="connsiteY62" fmla="*/ 230814 h 1677351"/>
              <a:gd name="connsiteX63" fmla="*/ 2052160 w 2220003"/>
              <a:gd name="connsiteY63" fmla="*/ 678334 h 1677351"/>
              <a:gd name="connsiteX64" fmla="*/ 2217371 w 2220003"/>
              <a:gd name="connsiteY64" fmla="*/ 806218 h 1677351"/>
              <a:gd name="connsiteX65" fmla="*/ 2220003 w 2220003"/>
              <a:gd name="connsiteY65" fmla="*/ 807911 h 1677351"/>
              <a:gd name="connsiteX66" fmla="*/ 2220003 w 2220003"/>
              <a:gd name="connsiteY66" fmla="*/ 846497 h 1677351"/>
              <a:gd name="connsiteX67" fmla="*/ 2199835 w 2220003"/>
              <a:gd name="connsiteY67" fmla="*/ 833504 h 1677351"/>
              <a:gd name="connsiteX68" fmla="*/ 2033895 w 2220003"/>
              <a:gd name="connsiteY68" fmla="*/ 705554 h 1677351"/>
              <a:gd name="connsiteX69" fmla="*/ 1373708 w 2220003"/>
              <a:gd name="connsiteY69" fmla="*/ 261511 h 1677351"/>
              <a:gd name="connsiteX70" fmla="*/ 1382245 w 2220003"/>
              <a:gd name="connsiteY70" fmla="*/ 246996 h 1677351"/>
              <a:gd name="connsiteX71" fmla="*/ 1373535 w 2220003"/>
              <a:gd name="connsiteY71" fmla="*/ 261776 h 1677351"/>
              <a:gd name="connsiteX72" fmla="*/ 1204017 w 2220003"/>
              <a:gd name="connsiteY72" fmla="*/ 177072 h 1677351"/>
              <a:gd name="connsiteX73" fmla="*/ 1032503 w 2220003"/>
              <a:gd name="connsiteY73" fmla="*/ 75851 h 1677351"/>
              <a:gd name="connsiteX74" fmla="*/ 763934 w 2220003"/>
              <a:gd name="connsiteY74" fmla="*/ 0 h 1677351"/>
              <a:gd name="connsiteX75" fmla="*/ 812278 w 2220003"/>
              <a:gd name="connsiteY75" fmla="*/ 0 h 1677351"/>
              <a:gd name="connsiteX76" fmla="*/ 838677 w 2220003"/>
              <a:gd name="connsiteY76" fmla="*/ 24378 h 1677351"/>
              <a:gd name="connsiteX77" fmla="*/ 1161489 w 2220003"/>
              <a:gd name="connsiteY77" fmla="*/ 234256 h 1677351"/>
              <a:gd name="connsiteX78" fmla="*/ 1338920 w 2220003"/>
              <a:gd name="connsiteY78" fmla="*/ 322517 h 1677351"/>
              <a:gd name="connsiteX79" fmla="*/ 2041533 w 2220003"/>
              <a:gd name="connsiteY79" fmla="*/ 790800 h 1677351"/>
              <a:gd name="connsiteX80" fmla="*/ 2209288 w 2220003"/>
              <a:gd name="connsiteY80" fmla="*/ 919455 h 1677351"/>
              <a:gd name="connsiteX81" fmla="*/ 2220003 w 2220003"/>
              <a:gd name="connsiteY81" fmla="*/ 926326 h 1677351"/>
              <a:gd name="connsiteX82" fmla="*/ 2220003 w 2220003"/>
              <a:gd name="connsiteY82" fmla="*/ 965371 h 1677351"/>
              <a:gd name="connsiteX83" fmla="*/ 2190760 w 2220003"/>
              <a:gd name="connsiteY83" fmla="*/ 946520 h 1677351"/>
              <a:gd name="connsiteX84" fmla="*/ 2022476 w 2220003"/>
              <a:gd name="connsiteY84" fmla="*/ 817565 h 1677351"/>
              <a:gd name="connsiteX85" fmla="*/ 1326442 w 2220003"/>
              <a:gd name="connsiteY85" fmla="*/ 353142 h 1677351"/>
              <a:gd name="connsiteX86" fmla="*/ 1147217 w 2220003"/>
              <a:gd name="connsiteY86" fmla="*/ 264214 h 1677351"/>
              <a:gd name="connsiteX87" fmla="*/ 815660 w 2220003"/>
              <a:gd name="connsiteY87" fmla="*/ 48058 h 1677351"/>
              <a:gd name="connsiteX88" fmla="*/ 609998 w 2220003"/>
              <a:gd name="connsiteY88" fmla="*/ 0 h 1677351"/>
              <a:gd name="connsiteX89" fmla="*/ 664432 w 2220003"/>
              <a:gd name="connsiteY89" fmla="*/ 0 h 1677351"/>
              <a:gd name="connsiteX90" fmla="*/ 771521 w 2220003"/>
              <a:gd name="connsiteY90" fmla="*/ 98644 h 1677351"/>
              <a:gd name="connsiteX91" fmla="*/ 1108467 w 2220003"/>
              <a:gd name="connsiteY91" fmla="*/ 317702 h 1677351"/>
              <a:gd name="connsiteX92" fmla="*/ 1294345 w 2220003"/>
              <a:gd name="connsiteY92" fmla="*/ 409817 h 1677351"/>
              <a:gd name="connsiteX93" fmla="*/ 2032805 w 2220003"/>
              <a:gd name="connsiteY93" fmla="*/ 898482 h 1677351"/>
              <a:gd name="connsiteX94" fmla="*/ 2202613 w 2220003"/>
              <a:gd name="connsiteY94" fmla="*/ 1027959 h 1677351"/>
              <a:gd name="connsiteX95" fmla="*/ 2220003 w 2220003"/>
              <a:gd name="connsiteY95" fmla="*/ 1039340 h 1677351"/>
              <a:gd name="connsiteX96" fmla="*/ 2220003 w 2220003"/>
              <a:gd name="connsiteY96" fmla="*/ 1084437 h 1677351"/>
              <a:gd name="connsiteX97" fmla="*/ 2181633 w 2220003"/>
              <a:gd name="connsiteY97" fmla="*/ 1059862 h 1677351"/>
              <a:gd name="connsiteX98" fmla="*/ 2011677 w 2220003"/>
              <a:gd name="connsiteY98" fmla="*/ 929909 h 1677351"/>
              <a:gd name="connsiteX99" fmla="*/ 1279122 w 2220003"/>
              <a:gd name="connsiteY99" fmla="*/ 445099 h 1677351"/>
              <a:gd name="connsiteX100" fmla="*/ 1092156 w 2220003"/>
              <a:gd name="connsiteY100" fmla="*/ 352352 h 1677351"/>
              <a:gd name="connsiteX101" fmla="*/ 615314 w 2220003"/>
              <a:gd name="connsiteY101" fmla="*/ 6607 h 1677351"/>
              <a:gd name="connsiteX102" fmla="*/ 473905 w 2220003"/>
              <a:gd name="connsiteY102" fmla="*/ 0 h 1677351"/>
              <a:gd name="connsiteX103" fmla="*/ 518526 w 2220003"/>
              <a:gd name="connsiteY103" fmla="*/ 0 h 1677351"/>
              <a:gd name="connsiteX104" fmla="*/ 566311 w 2220003"/>
              <a:gd name="connsiteY104" fmla="*/ 58760 h 1677351"/>
              <a:gd name="connsiteX105" fmla="*/ 1050729 w 2220003"/>
              <a:gd name="connsiteY105" fmla="*/ 407946 h 1677351"/>
              <a:gd name="connsiteX106" fmla="*/ 1244816 w 2220003"/>
              <a:gd name="connsiteY106" fmla="*/ 503796 h 1677351"/>
              <a:gd name="connsiteX107" fmla="*/ 2019620 w 2220003"/>
              <a:gd name="connsiteY107" fmla="*/ 1013116 h 1677351"/>
              <a:gd name="connsiteX108" fmla="*/ 2191539 w 2220003"/>
              <a:gd name="connsiteY108" fmla="*/ 1143475 h 1677351"/>
              <a:gd name="connsiteX109" fmla="*/ 2220003 w 2220003"/>
              <a:gd name="connsiteY109" fmla="*/ 1161705 h 1677351"/>
              <a:gd name="connsiteX110" fmla="*/ 2220003 w 2220003"/>
              <a:gd name="connsiteY110" fmla="*/ 1203088 h 1677351"/>
              <a:gd name="connsiteX111" fmla="*/ 2172158 w 2220003"/>
              <a:gd name="connsiteY111" fmla="*/ 1172628 h 1677351"/>
              <a:gd name="connsiteX112" fmla="*/ 2000148 w 2220003"/>
              <a:gd name="connsiteY112" fmla="*/ 1041852 h 1677351"/>
              <a:gd name="connsiteX113" fmla="*/ 1231487 w 2220003"/>
              <a:gd name="connsiteY113" fmla="*/ 536504 h 1677351"/>
              <a:gd name="connsiteX114" fmla="*/ 1036048 w 2220003"/>
              <a:gd name="connsiteY114" fmla="*/ 439872 h 1677351"/>
              <a:gd name="connsiteX115" fmla="*/ 538641 w 2220003"/>
              <a:gd name="connsiteY115" fmla="*/ 80228 h 1677351"/>
              <a:gd name="connsiteX116" fmla="*/ 341787 w 2220003"/>
              <a:gd name="connsiteY116" fmla="*/ 0 h 1677351"/>
              <a:gd name="connsiteX117" fmla="*/ 381635 w 2220003"/>
              <a:gd name="connsiteY117" fmla="*/ 0 h 1677351"/>
              <a:gd name="connsiteX118" fmla="*/ 382649 w 2220003"/>
              <a:gd name="connsiteY118" fmla="*/ 1805 h 1677351"/>
              <a:gd name="connsiteX119" fmla="*/ 995610 w 2220003"/>
              <a:gd name="connsiteY119" fmla="*/ 497184 h 1677351"/>
              <a:gd name="connsiteX120" fmla="*/ 1196759 w 2220003"/>
              <a:gd name="connsiteY120" fmla="*/ 596076 h 1677351"/>
              <a:gd name="connsiteX121" fmla="*/ 2007940 w 2220003"/>
              <a:gd name="connsiteY121" fmla="*/ 1126080 h 1677351"/>
              <a:gd name="connsiteX122" fmla="*/ 2181675 w 2220003"/>
              <a:gd name="connsiteY122" fmla="*/ 1257141 h 1677351"/>
              <a:gd name="connsiteX123" fmla="*/ 2220003 w 2220003"/>
              <a:gd name="connsiteY123" fmla="*/ 1281460 h 1677351"/>
              <a:gd name="connsiteX124" fmla="*/ 2220003 w 2220003"/>
              <a:gd name="connsiteY124" fmla="*/ 1321780 h 1677351"/>
              <a:gd name="connsiteX125" fmla="*/ 2163044 w 2220003"/>
              <a:gd name="connsiteY125" fmla="*/ 1285624 h 1677351"/>
              <a:gd name="connsiteX126" fmla="*/ 1989217 w 2220003"/>
              <a:gd name="connsiteY126" fmla="*/ 1154149 h 1677351"/>
              <a:gd name="connsiteX127" fmla="*/ 1183916 w 2220003"/>
              <a:gd name="connsiteY127" fmla="*/ 627966 h 1677351"/>
              <a:gd name="connsiteX128" fmla="*/ 980563 w 2220003"/>
              <a:gd name="connsiteY128" fmla="*/ 527777 h 1677351"/>
              <a:gd name="connsiteX129" fmla="*/ 351909 w 2220003"/>
              <a:gd name="connsiteY129" fmla="*/ 18226 h 1677351"/>
              <a:gd name="connsiteX130" fmla="*/ 219853 w 2220003"/>
              <a:gd name="connsiteY130" fmla="*/ 0 h 1677351"/>
              <a:gd name="connsiteX131" fmla="*/ 257520 w 2220003"/>
              <a:gd name="connsiteY131" fmla="*/ 0 h 1677351"/>
              <a:gd name="connsiteX132" fmla="*/ 258241 w 2220003"/>
              <a:gd name="connsiteY132" fmla="*/ 1435 h 1677351"/>
              <a:gd name="connsiteX133" fmla="*/ 940289 w 2220003"/>
              <a:gd name="connsiteY133" fmla="*/ 586653 h 1677351"/>
              <a:gd name="connsiteX134" fmla="*/ 1150469 w 2220003"/>
              <a:gd name="connsiteY134" fmla="*/ 689766 h 1677351"/>
              <a:gd name="connsiteX135" fmla="*/ 1998025 w 2220003"/>
              <a:gd name="connsiteY135" fmla="*/ 1240453 h 1677351"/>
              <a:gd name="connsiteX136" fmla="*/ 2173812 w 2220003"/>
              <a:gd name="connsiteY136" fmla="*/ 1372336 h 1677351"/>
              <a:gd name="connsiteX137" fmla="*/ 2220003 w 2220003"/>
              <a:gd name="connsiteY137" fmla="*/ 1401326 h 1677351"/>
              <a:gd name="connsiteX138" fmla="*/ 2220003 w 2220003"/>
              <a:gd name="connsiteY138" fmla="*/ 1440290 h 1677351"/>
              <a:gd name="connsiteX139" fmla="*/ 2153637 w 2220003"/>
              <a:gd name="connsiteY139" fmla="*/ 1398440 h 1677351"/>
              <a:gd name="connsiteX140" fmla="*/ 1977995 w 2220003"/>
              <a:gd name="connsiteY140" fmla="*/ 1266260 h 1677351"/>
              <a:gd name="connsiteX141" fmla="*/ 1136343 w 2220003"/>
              <a:gd name="connsiteY141" fmla="*/ 719429 h 1677351"/>
              <a:gd name="connsiteX142" fmla="*/ 924784 w 2220003"/>
              <a:gd name="connsiteY142" fmla="*/ 615500 h 1677351"/>
              <a:gd name="connsiteX143" fmla="*/ 226352 w 2220003"/>
              <a:gd name="connsiteY143" fmla="*/ 13046 h 1677351"/>
              <a:gd name="connsiteX144" fmla="*/ 107376 w 2220003"/>
              <a:gd name="connsiteY144" fmla="*/ 0 h 1677351"/>
              <a:gd name="connsiteX145" fmla="*/ 142843 w 2220003"/>
              <a:gd name="connsiteY145" fmla="*/ 0 h 1677351"/>
              <a:gd name="connsiteX146" fmla="*/ 176091 w 2220003"/>
              <a:gd name="connsiteY146" fmla="*/ 66029 h 1677351"/>
              <a:gd name="connsiteX147" fmla="*/ 884838 w 2220003"/>
              <a:gd name="connsiteY147" fmla="*/ 673091 h 1677351"/>
              <a:gd name="connsiteX148" fmla="*/ 1103227 w 2220003"/>
              <a:gd name="connsiteY148" fmla="*/ 779939 h 1677351"/>
              <a:gd name="connsiteX149" fmla="*/ 1988897 w 2220003"/>
              <a:gd name="connsiteY149" fmla="*/ 1352688 h 1677351"/>
              <a:gd name="connsiteX150" fmla="*/ 2164325 w 2220003"/>
              <a:gd name="connsiteY150" fmla="*/ 1484008 h 1677351"/>
              <a:gd name="connsiteX151" fmla="*/ 2220003 w 2220003"/>
              <a:gd name="connsiteY151" fmla="*/ 1518979 h 1677351"/>
              <a:gd name="connsiteX152" fmla="*/ 2220003 w 2220003"/>
              <a:gd name="connsiteY152" fmla="*/ 1559480 h 1677351"/>
              <a:gd name="connsiteX153" fmla="*/ 2144174 w 2220003"/>
              <a:gd name="connsiteY153" fmla="*/ 1511968 h 1677351"/>
              <a:gd name="connsiteX154" fmla="*/ 1968480 w 2220003"/>
              <a:gd name="connsiteY154" fmla="*/ 1380498 h 1677351"/>
              <a:gd name="connsiteX155" fmla="*/ 1088688 w 2220003"/>
              <a:gd name="connsiteY155" fmla="*/ 811573 h 1677351"/>
              <a:gd name="connsiteX156" fmla="*/ 868920 w 2220003"/>
              <a:gd name="connsiteY156" fmla="*/ 703909 h 1677351"/>
              <a:gd name="connsiteX157" fmla="*/ 107523 w 2220003"/>
              <a:gd name="connsiteY157" fmla="*/ 376 h 1677351"/>
              <a:gd name="connsiteX158" fmla="*/ 0 w 2220003"/>
              <a:gd name="connsiteY158" fmla="*/ 0 h 1677351"/>
              <a:gd name="connsiteX159" fmla="*/ 34924 w 2220003"/>
              <a:gd name="connsiteY159" fmla="*/ 0 h 1677351"/>
              <a:gd name="connsiteX160" fmla="*/ 55546 w 2220003"/>
              <a:gd name="connsiteY160" fmla="*/ 53144 h 1677351"/>
              <a:gd name="connsiteX161" fmla="*/ 830642 w 2220003"/>
              <a:gd name="connsiteY161" fmla="*/ 760291 h 1677351"/>
              <a:gd name="connsiteX162" fmla="*/ 1056920 w 2220003"/>
              <a:gd name="connsiteY162" fmla="*/ 870662 h 1677351"/>
              <a:gd name="connsiteX163" fmla="*/ 1978046 w 2220003"/>
              <a:gd name="connsiteY163" fmla="*/ 1463200 h 1677351"/>
              <a:gd name="connsiteX164" fmla="*/ 2156499 w 2220003"/>
              <a:gd name="connsiteY164" fmla="*/ 1596301 h 1677351"/>
              <a:gd name="connsiteX165" fmla="*/ 2220003 w 2220003"/>
              <a:gd name="connsiteY165" fmla="*/ 1636271 h 1677351"/>
              <a:gd name="connsiteX166" fmla="*/ 2220003 w 2220003"/>
              <a:gd name="connsiteY166" fmla="*/ 1677351 h 1677351"/>
              <a:gd name="connsiteX167" fmla="*/ 2135183 w 2220003"/>
              <a:gd name="connsiteY167" fmla="*/ 1624304 h 1677351"/>
              <a:gd name="connsiteX168" fmla="*/ 1956467 w 2220003"/>
              <a:gd name="connsiteY168" fmla="*/ 1491050 h 1677351"/>
              <a:gd name="connsiteX169" fmla="*/ 1042597 w 2220003"/>
              <a:gd name="connsiteY169" fmla="*/ 903152 h 1677351"/>
              <a:gd name="connsiteX170" fmla="*/ 814673 w 2220003"/>
              <a:gd name="connsiteY170" fmla="*/ 791816 h 1677351"/>
              <a:gd name="connsiteX171" fmla="*/ 24563 w 2220003"/>
              <a:gd name="connsiteY171" fmla="*/ 62999 h 1677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2220003" h="1677351">
                <a:moveTo>
                  <a:pt x="2212843" y="0"/>
                </a:moveTo>
                <a:lnTo>
                  <a:pt x="2220003" y="0"/>
                </a:lnTo>
                <a:lnTo>
                  <a:pt x="2220003" y="5931"/>
                </a:lnTo>
                <a:close/>
                <a:moveTo>
                  <a:pt x="2064082" y="0"/>
                </a:moveTo>
                <a:lnTo>
                  <a:pt x="2116914" y="0"/>
                </a:lnTo>
                <a:lnTo>
                  <a:pt x="2127423" y="8426"/>
                </a:lnTo>
                <a:lnTo>
                  <a:pt x="2220003" y="83933"/>
                </a:lnTo>
                <a:lnTo>
                  <a:pt x="2220003" y="126839"/>
                </a:lnTo>
                <a:lnTo>
                  <a:pt x="2106397" y="34017"/>
                </a:lnTo>
                <a:close/>
                <a:moveTo>
                  <a:pt x="1911075" y="0"/>
                </a:moveTo>
                <a:lnTo>
                  <a:pt x="1970500" y="0"/>
                </a:lnTo>
                <a:lnTo>
                  <a:pt x="1997516" y="20774"/>
                </a:lnTo>
                <a:cubicBezTo>
                  <a:pt x="2037061" y="52308"/>
                  <a:pt x="2076628" y="84707"/>
                  <a:pt x="2116761" y="117554"/>
                </a:cubicBezTo>
                <a:lnTo>
                  <a:pt x="2220003" y="201100"/>
                </a:lnTo>
                <a:lnTo>
                  <a:pt x="2220003" y="247950"/>
                </a:lnTo>
                <a:lnTo>
                  <a:pt x="2093605" y="145595"/>
                </a:lnTo>
                <a:cubicBezTo>
                  <a:pt x="2053950" y="113026"/>
                  <a:pt x="2014809" y="80921"/>
                  <a:pt x="1975687" y="49697"/>
                </a:cubicBezTo>
                <a:close/>
                <a:moveTo>
                  <a:pt x="1740313" y="0"/>
                </a:moveTo>
                <a:lnTo>
                  <a:pt x="1800698" y="0"/>
                </a:lnTo>
                <a:lnTo>
                  <a:pt x="1846387" y="30955"/>
                </a:lnTo>
                <a:cubicBezTo>
                  <a:pt x="1932339" y="93226"/>
                  <a:pt x="2016121" y="160995"/>
                  <a:pt x="2102486" y="230841"/>
                </a:cubicBezTo>
                <a:lnTo>
                  <a:pt x="2220003" y="325023"/>
                </a:lnTo>
                <a:lnTo>
                  <a:pt x="2220003" y="368455"/>
                </a:lnTo>
                <a:lnTo>
                  <a:pt x="2081563" y="257612"/>
                </a:lnTo>
                <a:cubicBezTo>
                  <a:pt x="1996189" y="188899"/>
                  <a:pt x="1913435" y="121733"/>
                  <a:pt x="1828623" y="60041"/>
                </a:cubicBezTo>
                <a:close/>
                <a:moveTo>
                  <a:pt x="1539285" y="0"/>
                </a:moveTo>
                <a:lnTo>
                  <a:pt x="1611809" y="0"/>
                </a:lnTo>
                <a:lnTo>
                  <a:pt x="1678632" y="37381"/>
                </a:lnTo>
                <a:cubicBezTo>
                  <a:pt x="1821875" y="126050"/>
                  <a:pt x="1954020" y="231726"/>
                  <a:pt x="2090626" y="341478"/>
                </a:cubicBezTo>
                <a:lnTo>
                  <a:pt x="2220003" y="444024"/>
                </a:lnTo>
                <a:lnTo>
                  <a:pt x="2220003" y="488817"/>
                </a:lnTo>
                <a:lnTo>
                  <a:pt x="2069044" y="369331"/>
                </a:lnTo>
                <a:cubicBezTo>
                  <a:pt x="1932927" y="260138"/>
                  <a:pt x="1802418" y="156330"/>
                  <a:pt x="1661268" y="68703"/>
                </a:cubicBezTo>
                <a:close/>
                <a:moveTo>
                  <a:pt x="1312860" y="0"/>
                </a:moveTo>
                <a:lnTo>
                  <a:pt x="1387829" y="0"/>
                </a:lnTo>
                <a:lnTo>
                  <a:pt x="1460278" y="36664"/>
                </a:lnTo>
                <a:lnTo>
                  <a:pt x="1484238" y="48189"/>
                </a:lnTo>
                <a:cubicBezTo>
                  <a:pt x="1700642" y="154596"/>
                  <a:pt x="1884527" y="300481"/>
                  <a:pt x="2079307" y="455004"/>
                </a:cubicBezTo>
                <a:lnTo>
                  <a:pt x="2220003" y="565674"/>
                </a:lnTo>
                <a:lnTo>
                  <a:pt x="2220003" y="608774"/>
                </a:lnTo>
                <a:lnTo>
                  <a:pt x="2218143" y="607551"/>
                </a:lnTo>
                <a:cubicBezTo>
                  <a:pt x="2163699" y="565893"/>
                  <a:pt x="2110205" y="523334"/>
                  <a:pt x="2057094" y="481374"/>
                </a:cubicBezTo>
                <a:cubicBezTo>
                  <a:pt x="1863989" y="327846"/>
                  <a:pt x="1681313" y="183039"/>
                  <a:pt x="1468372" y="78296"/>
                </a:cubicBezTo>
                <a:lnTo>
                  <a:pt x="1444409" y="66776"/>
                </a:lnTo>
                <a:cubicBezTo>
                  <a:pt x="1401643" y="45654"/>
                  <a:pt x="1358151" y="24461"/>
                  <a:pt x="1313982" y="667"/>
                </a:cubicBezTo>
                <a:close/>
                <a:moveTo>
                  <a:pt x="1111472" y="0"/>
                </a:moveTo>
                <a:lnTo>
                  <a:pt x="1174278" y="0"/>
                </a:lnTo>
                <a:lnTo>
                  <a:pt x="1274494" y="59286"/>
                </a:lnTo>
                <a:cubicBezTo>
                  <a:pt x="1323239" y="85411"/>
                  <a:pt x="1373362" y="109757"/>
                  <a:pt x="1422135" y="133316"/>
                </a:cubicBezTo>
                <a:lnTo>
                  <a:pt x="1435349" y="141101"/>
                </a:lnTo>
                <a:cubicBezTo>
                  <a:pt x="1665643" y="253473"/>
                  <a:pt x="1859671" y="406067"/>
                  <a:pt x="2066036" y="568499"/>
                </a:cubicBezTo>
                <a:lnTo>
                  <a:pt x="2220003" y="688447"/>
                </a:lnTo>
                <a:lnTo>
                  <a:pt x="2220003" y="727716"/>
                </a:lnTo>
                <a:lnTo>
                  <a:pt x="2208919" y="720478"/>
                </a:lnTo>
                <a:cubicBezTo>
                  <a:pt x="2153944" y="678523"/>
                  <a:pt x="2099455" y="635747"/>
                  <a:pt x="2045523" y="593299"/>
                </a:cubicBezTo>
                <a:cubicBezTo>
                  <a:pt x="1840899" y="432245"/>
                  <a:pt x="1647257" y="280246"/>
                  <a:pt x="1421248" y="170023"/>
                </a:cubicBezTo>
                <a:lnTo>
                  <a:pt x="1407770" y="162089"/>
                </a:lnTo>
                <a:cubicBezTo>
                  <a:pt x="1359023" y="138560"/>
                  <a:pt x="1308316" y="113850"/>
                  <a:pt x="1259039" y="87425"/>
                </a:cubicBezTo>
                <a:close/>
                <a:moveTo>
                  <a:pt x="928527" y="0"/>
                </a:moveTo>
                <a:lnTo>
                  <a:pt x="983632" y="0"/>
                </a:lnTo>
                <a:lnTo>
                  <a:pt x="1050610" y="48679"/>
                </a:lnTo>
                <a:cubicBezTo>
                  <a:pt x="1101816" y="82078"/>
                  <a:pt x="1157291" y="114766"/>
                  <a:pt x="1217055" y="146777"/>
                </a:cubicBezTo>
                <a:cubicBezTo>
                  <a:pt x="1273371" y="176986"/>
                  <a:pt x="1331147" y="204733"/>
                  <a:pt x="1385459" y="230814"/>
                </a:cubicBezTo>
                <a:cubicBezTo>
                  <a:pt x="1628342" y="347661"/>
                  <a:pt x="1834249" y="508347"/>
                  <a:pt x="2052160" y="678334"/>
                </a:cubicBezTo>
                <a:cubicBezTo>
                  <a:pt x="2106866" y="721360"/>
                  <a:pt x="2161946" y="763998"/>
                  <a:pt x="2217371" y="806218"/>
                </a:cubicBezTo>
                <a:lnTo>
                  <a:pt x="2220003" y="807911"/>
                </a:lnTo>
                <a:lnTo>
                  <a:pt x="2220003" y="846497"/>
                </a:lnTo>
                <a:lnTo>
                  <a:pt x="2199835" y="833504"/>
                </a:lnTo>
                <a:cubicBezTo>
                  <a:pt x="2143868" y="791325"/>
                  <a:pt x="2088821" y="748218"/>
                  <a:pt x="2033895" y="705554"/>
                </a:cubicBezTo>
                <a:cubicBezTo>
                  <a:pt x="1817656" y="536561"/>
                  <a:pt x="1613225" y="377104"/>
                  <a:pt x="1373708" y="261511"/>
                </a:cubicBezTo>
                <a:lnTo>
                  <a:pt x="1382245" y="246996"/>
                </a:lnTo>
                <a:lnTo>
                  <a:pt x="1373535" y="261776"/>
                </a:lnTo>
                <a:cubicBezTo>
                  <a:pt x="1317843" y="234878"/>
                  <a:pt x="1260071" y="207128"/>
                  <a:pt x="1204017" y="177072"/>
                </a:cubicBezTo>
                <a:cubicBezTo>
                  <a:pt x="1142425" y="144078"/>
                  <a:pt x="1085261" y="110350"/>
                  <a:pt x="1032503" y="75851"/>
                </a:cubicBezTo>
                <a:close/>
                <a:moveTo>
                  <a:pt x="763934" y="0"/>
                </a:moveTo>
                <a:lnTo>
                  <a:pt x="812278" y="0"/>
                </a:lnTo>
                <a:lnTo>
                  <a:pt x="838677" y="24378"/>
                </a:lnTo>
                <a:cubicBezTo>
                  <a:pt x="928287" y="97312"/>
                  <a:pt x="1035807" y="167166"/>
                  <a:pt x="1161489" y="234256"/>
                </a:cubicBezTo>
                <a:cubicBezTo>
                  <a:pt x="1217975" y="264204"/>
                  <a:pt x="1278246" y="293430"/>
                  <a:pt x="1338920" y="322517"/>
                </a:cubicBezTo>
                <a:cubicBezTo>
                  <a:pt x="1595141" y="444993"/>
                  <a:pt x="1811744" y="612722"/>
                  <a:pt x="2041533" y="790800"/>
                </a:cubicBezTo>
                <a:cubicBezTo>
                  <a:pt x="2097189" y="833533"/>
                  <a:pt x="2152498" y="876794"/>
                  <a:pt x="2209288" y="919455"/>
                </a:cubicBezTo>
                <a:lnTo>
                  <a:pt x="2220003" y="926326"/>
                </a:lnTo>
                <a:lnTo>
                  <a:pt x="2220003" y="965371"/>
                </a:lnTo>
                <a:lnTo>
                  <a:pt x="2190760" y="946520"/>
                </a:lnTo>
                <a:cubicBezTo>
                  <a:pt x="2133970" y="903861"/>
                  <a:pt x="2077931" y="860531"/>
                  <a:pt x="2022476" y="817565"/>
                </a:cubicBezTo>
                <a:cubicBezTo>
                  <a:pt x="1793336" y="640232"/>
                  <a:pt x="1578934" y="473803"/>
                  <a:pt x="1326442" y="353142"/>
                </a:cubicBezTo>
                <a:cubicBezTo>
                  <a:pt x="1265035" y="323990"/>
                  <a:pt x="1205352" y="295125"/>
                  <a:pt x="1147217" y="264214"/>
                </a:cubicBezTo>
                <a:cubicBezTo>
                  <a:pt x="1018219" y="195354"/>
                  <a:pt x="907764" y="123401"/>
                  <a:pt x="815660" y="48058"/>
                </a:cubicBezTo>
                <a:close/>
                <a:moveTo>
                  <a:pt x="609998" y="0"/>
                </a:moveTo>
                <a:lnTo>
                  <a:pt x="664432" y="0"/>
                </a:lnTo>
                <a:lnTo>
                  <a:pt x="771521" y="98644"/>
                </a:lnTo>
                <a:cubicBezTo>
                  <a:pt x="865211" y="174765"/>
                  <a:pt x="977472" y="247666"/>
                  <a:pt x="1108467" y="317702"/>
                </a:cubicBezTo>
                <a:cubicBezTo>
                  <a:pt x="1164954" y="347649"/>
                  <a:pt x="1224640" y="376512"/>
                  <a:pt x="1294345" y="409817"/>
                </a:cubicBezTo>
                <a:cubicBezTo>
                  <a:pt x="1563540" y="537362"/>
                  <a:pt x="1791493" y="712879"/>
                  <a:pt x="2032805" y="898482"/>
                </a:cubicBezTo>
                <a:cubicBezTo>
                  <a:pt x="2088987" y="941521"/>
                  <a:pt x="2145557" y="985149"/>
                  <a:pt x="2202613" y="1027959"/>
                </a:cubicBezTo>
                <a:lnTo>
                  <a:pt x="2220003" y="1039340"/>
                </a:lnTo>
                <a:lnTo>
                  <a:pt x="2220003" y="1084437"/>
                </a:lnTo>
                <a:lnTo>
                  <a:pt x="2181633" y="1059862"/>
                </a:lnTo>
                <a:cubicBezTo>
                  <a:pt x="2124536" y="1016646"/>
                  <a:pt x="2067903" y="973350"/>
                  <a:pt x="2011677" y="929909"/>
                </a:cubicBezTo>
                <a:cubicBezTo>
                  <a:pt x="1771868" y="745563"/>
                  <a:pt x="1545124" y="571124"/>
                  <a:pt x="1279122" y="445099"/>
                </a:cubicBezTo>
                <a:cubicBezTo>
                  <a:pt x="1209444" y="411823"/>
                  <a:pt x="1150556" y="383411"/>
                  <a:pt x="1092156" y="352352"/>
                </a:cubicBezTo>
                <a:cubicBezTo>
                  <a:pt x="889774" y="244797"/>
                  <a:pt x="731068" y="129878"/>
                  <a:pt x="615314" y="6607"/>
                </a:cubicBezTo>
                <a:close/>
                <a:moveTo>
                  <a:pt x="473905" y="0"/>
                </a:moveTo>
                <a:lnTo>
                  <a:pt x="518526" y="0"/>
                </a:lnTo>
                <a:lnTo>
                  <a:pt x="566311" y="58760"/>
                </a:lnTo>
                <a:cubicBezTo>
                  <a:pt x="684031" y="182953"/>
                  <a:pt x="845278" y="299002"/>
                  <a:pt x="1050729" y="407946"/>
                </a:cubicBezTo>
                <a:cubicBezTo>
                  <a:pt x="1118014" y="443520"/>
                  <a:pt x="1186434" y="476422"/>
                  <a:pt x="1244816" y="503796"/>
                </a:cubicBezTo>
                <a:cubicBezTo>
                  <a:pt x="1527516" y="636709"/>
                  <a:pt x="1766695" y="819573"/>
                  <a:pt x="2019620" y="1013116"/>
                </a:cubicBezTo>
                <a:cubicBezTo>
                  <a:pt x="2076364" y="1056482"/>
                  <a:pt x="2133660" y="1100181"/>
                  <a:pt x="2191539" y="1143475"/>
                </a:cubicBezTo>
                <a:lnTo>
                  <a:pt x="2220003" y="1161705"/>
                </a:lnTo>
                <a:lnTo>
                  <a:pt x="2220003" y="1203088"/>
                </a:lnTo>
                <a:lnTo>
                  <a:pt x="2172158" y="1172628"/>
                </a:lnTo>
                <a:cubicBezTo>
                  <a:pt x="2114283" y="1129331"/>
                  <a:pt x="2057156" y="1085369"/>
                  <a:pt x="2000148" y="1041852"/>
                </a:cubicBezTo>
                <a:cubicBezTo>
                  <a:pt x="1748697" y="849538"/>
                  <a:pt x="1510992" y="667903"/>
                  <a:pt x="1231487" y="536504"/>
                </a:cubicBezTo>
                <a:cubicBezTo>
                  <a:pt x="1173569" y="509050"/>
                  <a:pt x="1103864" y="475744"/>
                  <a:pt x="1036048" y="439872"/>
                </a:cubicBezTo>
                <a:cubicBezTo>
                  <a:pt x="825042" y="328066"/>
                  <a:pt x="659452" y="208524"/>
                  <a:pt x="538641" y="80228"/>
                </a:cubicBezTo>
                <a:close/>
                <a:moveTo>
                  <a:pt x="341787" y="0"/>
                </a:moveTo>
                <a:lnTo>
                  <a:pt x="381635" y="0"/>
                </a:lnTo>
                <a:lnTo>
                  <a:pt x="382649" y="1805"/>
                </a:lnTo>
                <a:cubicBezTo>
                  <a:pt x="506089" y="181926"/>
                  <a:pt x="709813" y="346224"/>
                  <a:pt x="995610" y="497184"/>
                </a:cubicBezTo>
                <a:cubicBezTo>
                  <a:pt x="1052240" y="526835"/>
                  <a:pt x="1115362" y="558106"/>
                  <a:pt x="1196759" y="596076"/>
                </a:cubicBezTo>
                <a:cubicBezTo>
                  <a:pt x="1493574" y="733984"/>
                  <a:pt x="1744053" y="925343"/>
                  <a:pt x="2007940" y="1126080"/>
                </a:cubicBezTo>
                <a:cubicBezTo>
                  <a:pt x="2065502" y="1169930"/>
                  <a:pt x="2123066" y="1213780"/>
                  <a:pt x="2181675" y="1257141"/>
                </a:cubicBezTo>
                <a:lnTo>
                  <a:pt x="2220003" y="1281460"/>
                </a:lnTo>
                <a:lnTo>
                  <a:pt x="2220003" y="1321780"/>
                </a:lnTo>
                <a:lnTo>
                  <a:pt x="2163044" y="1285624"/>
                </a:lnTo>
                <a:cubicBezTo>
                  <a:pt x="2104346" y="1241846"/>
                  <a:pt x="2046783" y="1197996"/>
                  <a:pt x="1989217" y="1154149"/>
                </a:cubicBezTo>
                <a:cubicBezTo>
                  <a:pt x="1725717" y="954005"/>
                  <a:pt x="1477220" y="764915"/>
                  <a:pt x="1183916" y="627966"/>
                </a:cubicBezTo>
                <a:cubicBezTo>
                  <a:pt x="1101140" y="589180"/>
                  <a:pt x="1039397" y="558726"/>
                  <a:pt x="980563" y="527777"/>
                </a:cubicBezTo>
                <a:cubicBezTo>
                  <a:pt x="687132" y="373427"/>
                  <a:pt x="478258" y="204345"/>
                  <a:pt x="351909" y="18226"/>
                </a:cubicBezTo>
                <a:close/>
                <a:moveTo>
                  <a:pt x="219853" y="0"/>
                </a:moveTo>
                <a:lnTo>
                  <a:pt x="257520" y="0"/>
                </a:lnTo>
                <a:lnTo>
                  <a:pt x="258241" y="1435"/>
                </a:lnTo>
                <a:cubicBezTo>
                  <a:pt x="379352" y="216637"/>
                  <a:pt x="605850" y="410464"/>
                  <a:pt x="940289" y="586653"/>
                </a:cubicBezTo>
                <a:cubicBezTo>
                  <a:pt x="1001323" y="618902"/>
                  <a:pt x="1068341" y="651729"/>
                  <a:pt x="1150469" y="689766"/>
                </a:cubicBezTo>
                <a:cubicBezTo>
                  <a:pt x="1460448" y="833569"/>
                  <a:pt x="1721410" y="1031111"/>
                  <a:pt x="1998025" y="1240453"/>
                </a:cubicBezTo>
                <a:cubicBezTo>
                  <a:pt x="2056290" y="1284340"/>
                  <a:pt x="2114676" y="1328674"/>
                  <a:pt x="2173812" y="1372336"/>
                </a:cubicBezTo>
                <a:lnTo>
                  <a:pt x="2220003" y="1401326"/>
                </a:lnTo>
                <a:lnTo>
                  <a:pt x="2220003" y="1440290"/>
                </a:lnTo>
                <a:lnTo>
                  <a:pt x="2153637" y="1398440"/>
                </a:lnTo>
                <a:cubicBezTo>
                  <a:pt x="2094517" y="1354541"/>
                  <a:pt x="2035961" y="1310470"/>
                  <a:pt x="1977995" y="1266260"/>
                </a:cubicBezTo>
                <a:cubicBezTo>
                  <a:pt x="1702879" y="1058180"/>
                  <a:pt x="1443130" y="861713"/>
                  <a:pt x="1136343" y="719429"/>
                </a:cubicBezTo>
                <a:cubicBezTo>
                  <a:pt x="1053660" y="681058"/>
                  <a:pt x="986641" y="648232"/>
                  <a:pt x="924784" y="615500"/>
                </a:cubicBezTo>
                <a:cubicBezTo>
                  <a:pt x="582300" y="434577"/>
                  <a:pt x="350253" y="235149"/>
                  <a:pt x="226352" y="13046"/>
                </a:cubicBezTo>
                <a:close/>
                <a:moveTo>
                  <a:pt x="107376" y="0"/>
                </a:moveTo>
                <a:lnTo>
                  <a:pt x="142843" y="0"/>
                </a:lnTo>
                <a:lnTo>
                  <a:pt x="176091" y="66029"/>
                </a:lnTo>
                <a:cubicBezTo>
                  <a:pt x="301971" y="289393"/>
                  <a:pt x="537331" y="490459"/>
                  <a:pt x="884838" y="673091"/>
                </a:cubicBezTo>
                <a:cubicBezTo>
                  <a:pt x="951008" y="708000"/>
                  <a:pt x="1022482" y="742714"/>
                  <a:pt x="1103227" y="779939"/>
                </a:cubicBezTo>
                <a:cubicBezTo>
                  <a:pt x="1427220" y="930150"/>
                  <a:pt x="1700230" y="1135521"/>
                  <a:pt x="1988897" y="1352688"/>
                </a:cubicBezTo>
                <a:cubicBezTo>
                  <a:pt x="2047189" y="1396607"/>
                  <a:pt x="2105454" y="1440494"/>
                  <a:pt x="2164325" y="1484008"/>
                </a:cubicBezTo>
                <a:lnTo>
                  <a:pt x="2220003" y="1518979"/>
                </a:lnTo>
                <a:lnTo>
                  <a:pt x="2220003" y="1559480"/>
                </a:lnTo>
                <a:lnTo>
                  <a:pt x="2144174" y="1511968"/>
                </a:lnTo>
                <a:cubicBezTo>
                  <a:pt x="2085037" y="1468304"/>
                  <a:pt x="2026745" y="1424386"/>
                  <a:pt x="1968480" y="1380498"/>
                </a:cubicBezTo>
                <a:cubicBezTo>
                  <a:pt x="1680732" y="1164225"/>
                  <a:pt x="1409391" y="959853"/>
                  <a:pt x="1088688" y="811573"/>
                </a:cubicBezTo>
                <a:cubicBezTo>
                  <a:pt x="1007386" y="774015"/>
                  <a:pt x="935382" y="738999"/>
                  <a:pt x="868920" y="703909"/>
                </a:cubicBezTo>
                <a:cubicBezTo>
                  <a:pt x="479775" y="499433"/>
                  <a:pt x="224849" y="263658"/>
                  <a:pt x="107523" y="376"/>
                </a:cubicBezTo>
                <a:close/>
                <a:moveTo>
                  <a:pt x="0" y="0"/>
                </a:moveTo>
                <a:lnTo>
                  <a:pt x="34924" y="0"/>
                </a:lnTo>
                <a:lnTo>
                  <a:pt x="55546" y="53144"/>
                </a:lnTo>
                <a:cubicBezTo>
                  <a:pt x="172735" y="316203"/>
                  <a:pt x="429803" y="550074"/>
                  <a:pt x="830642" y="760291"/>
                </a:cubicBezTo>
                <a:cubicBezTo>
                  <a:pt x="899157" y="796203"/>
                  <a:pt x="973392" y="832545"/>
                  <a:pt x="1056920" y="870662"/>
                </a:cubicBezTo>
                <a:cubicBezTo>
                  <a:pt x="1394031" y="1025649"/>
                  <a:pt x="1677741" y="1238060"/>
                  <a:pt x="1978046" y="1463200"/>
                </a:cubicBezTo>
                <a:cubicBezTo>
                  <a:pt x="2037134" y="1507570"/>
                  <a:pt x="2096515" y="1552120"/>
                  <a:pt x="2156499" y="1596301"/>
                </a:cubicBezTo>
                <a:lnTo>
                  <a:pt x="2220003" y="1636271"/>
                </a:lnTo>
                <a:lnTo>
                  <a:pt x="2220003" y="1677351"/>
                </a:lnTo>
                <a:lnTo>
                  <a:pt x="2135183" y="1624304"/>
                </a:lnTo>
                <a:cubicBezTo>
                  <a:pt x="2075198" y="1580124"/>
                  <a:pt x="2015555" y="1535421"/>
                  <a:pt x="1956467" y="1491050"/>
                </a:cubicBezTo>
                <a:cubicBezTo>
                  <a:pt x="1657660" y="1267172"/>
                  <a:pt x="1375333" y="1055573"/>
                  <a:pt x="1042597" y="903152"/>
                </a:cubicBezTo>
                <a:cubicBezTo>
                  <a:pt x="958513" y="864703"/>
                  <a:pt x="884011" y="828211"/>
                  <a:pt x="814673" y="791816"/>
                </a:cubicBezTo>
                <a:cubicBezTo>
                  <a:pt x="410296" y="579745"/>
                  <a:pt x="146224" y="335642"/>
                  <a:pt x="24563" y="62999"/>
                </a:cubicBezTo>
                <a:close/>
              </a:path>
            </a:pathLst>
          </a:custGeom>
          <a:solidFill>
            <a:schemeClr val="accent4">
              <a:alpha val="30000"/>
            </a:schemeClr>
          </a:solidFill>
          <a:ln w="2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5" name="Freeform: Shape 204">
            <a:extLst>
              <a:ext uri="{FF2B5EF4-FFF2-40B4-BE49-F238E27FC236}">
                <a16:creationId xmlns:a16="http://schemas.microsoft.com/office/drawing/2014/main" id="{E2263FF7-71E9-5A5F-176C-85EE36095B06}"/>
              </a:ext>
            </a:extLst>
          </p:cNvPr>
          <p:cNvSpPr/>
          <p:nvPr userDrawn="1"/>
        </p:nvSpPr>
        <p:spPr>
          <a:xfrm>
            <a:off x="10735932" y="1"/>
            <a:ext cx="1456068" cy="965371"/>
          </a:xfrm>
          <a:custGeom>
            <a:avLst/>
            <a:gdLst>
              <a:gd name="connsiteX0" fmla="*/ 1448913 w 1456068"/>
              <a:gd name="connsiteY0" fmla="*/ 0 h 965371"/>
              <a:gd name="connsiteX1" fmla="*/ 1456068 w 1456068"/>
              <a:gd name="connsiteY1" fmla="*/ 0 h 965371"/>
              <a:gd name="connsiteX2" fmla="*/ 1456068 w 1456068"/>
              <a:gd name="connsiteY2" fmla="*/ 5927 h 965371"/>
              <a:gd name="connsiteX3" fmla="*/ 1300149 w 1456068"/>
              <a:gd name="connsiteY3" fmla="*/ 0 h 965371"/>
              <a:gd name="connsiteX4" fmla="*/ 1352979 w 1456068"/>
              <a:gd name="connsiteY4" fmla="*/ 0 h 965371"/>
              <a:gd name="connsiteX5" fmla="*/ 1363488 w 1456068"/>
              <a:gd name="connsiteY5" fmla="*/ 8426 h 965371"/>
              <a:gd name="connsiteX6" fmla="*/ 1456068 w 1456068"/>
              <a:gd name="connsiteY6" fmla="*/ 83932 h 965371"/>
              <a:gd name="connsiteX7" fmla="*/ 1456068 w 1456068"/>
              <a:gd name="connsiteY7" fmla="*/ 126839 h 965371"/>
              <a:gd name="connsiteX8" fmla="*/ 1342462 w 1456068"/>
              <a:gd name="connsiteY8" fmla="*/ 34016 h 965371"/>
              <a:gd name="connsiteX9" fmla="*/ 1147139 w 1456068"/>
              <a:gd name="connsiteY9" fmla="*/ 0 h 965371"/>
              <a:gd name="connsiteX10" fmla="*/ 1206564 w 1456068"/>
              <a:gd name="connsiteY10" fmla="*/ 0 h 965371"/>
              <a:gd name="connsiteX11" fmla="*/ 1233581 w 1456068"/>
              <a:gd name="connsiteY11" fmla="*/ 20775 h 965371"/>
              <a:gd name="connsiteX12" fmla="*/ 1352826 w 1456068"/>
              <a:gd name="connsiteY12" fmla="*/ 117556 h 965371"/>
              <a:gd name="connsiteX13" fmla="*/ 1456068 w 1456068"/>
              <a:gd name="connsiteY13" fmla="*/ 201102 h 965371"/>
              <a:gd name="connsiteX14" fmla="*/ 1456068 w 1456068"/>
              <a:gd name="connsiteY14" fmla="*/ 247950 h 965371"/>
              <a:gd name="connsiteX15" fmla="*/ 1329670 w 1456068"/>
              <a:gd name="connsiteY15" fmla="*/ 145595 h 965371"/>
              <a:gd name="connsiteX16" fmla="*/ 1211752 w 1456068"/>
              <a:gd name="connsiteY16" fmla="*/ 49698 h 965371"/>
              <a:gd name="connsiteX17" fmla="*/ 976384 w 1456068"/>
              <a:gd name="connsiteY17" fmla="*/ 0 h 965371"/>
              <a:gd name="connsiteX18" fmla="*/ 1036770 w 1456068"/>
              <a:gd name="connsiteY18" fmla="*/ 0 h 965371"/>
              <a:gd name="connsiteX19" fmla="*/ 1082454 w 1456068"/>
              <a:gd name="connsiteY19" fmla="*/ 30951 h 965371"/>
              <a:gd name="connsiteX20" fmla="*/ 1338554 w 1456068"/>
              <a:gd name="connsiteY20" fmla="*/ 230838 h 965371"/>
              <a:gd name="connsiteX21" fmla="*/ 1456068 w 1456068"/>
              <a:gd name="connsiteY21" fmla="*/ 325022 h 965371"/>
              <a:gd name="connsiteX22" fmla="*/ 1456068 w 1456068"/>
              <a:gd name="connsiteY22" fmla="*/ 368448 h 965371"/>
              <a:gd name="connsiteX23" fmla="*/ 1317603 w 1456068"/>
              <a:gd name="connsiteY23" fmla="*/ 257577 h 965371"/>
              <a:gd name="connsiteX24" fmla="*/ 1064685 w 1456068"/>
              <a:gd name="connsiteY24" fmla="*/ 60035 h 965371"/>
              <a:gd name="connsiteX25" fmla="*/ 775351 w 1456068"/>
              <a:gd name="connsiteY25" fmla="*/ 0 h 965371"/>
              <a:gd name="connsiteX26" fmla="*/ 847873 w 1456068"/>
              <a:gd name="connsiteY26" fmla="*/ 0 h 965371"/>
              <a:gd name="connsiteX27" fmla="*/ 914697 w 1456068"/>
              <a:gd name="connsiteY27" fmla="*/ 37381 h 965371"/>
              <a:gd name="connsiteX28" fmla="*/ 1326691 w 1456068"/>
              <a:gd name="connsiteY28" fmla="*/ 341476 h 965371"/>
              <a:gd name="connsiteX29" fmla="*/ 1456068 w 1456068"/>
              <a:gd name="connsiteY29" fmla="*/ 444017 h 965371"/>
              <a:gd name="connsiteX30" fmla="*/ 1456068 w 1456068"/>
              <a:gd name="connsiteY30" fmla="*/ 488818 h 965371"/>
              <a:gd name="connsiteX31" fmla="*/ 1305108 w 1456068"/>
              <a:gd name="connsiteY31" fmla="*/ 369331 h 965371"/>
              <a:gd name="connsiteX32" fmla="*/ 897321 w 1456068"/>
              <a:gd name="connsiteY32" fmla="*/ 68690 h 965371"/>
              <a:gd name="connsiteX33" fmla="*/ 548916 w 1456068"/>
              <a:gd name="connsiteY33" fmla="*/ 0 h 965371"/>
              <a:gd name="connsiteX34" fmla="*/ 623887 w 1456068"/>
              <a:gd name="connsiteY34" fmla="*/ 0 h 965371"/>
              <a:gd name="connsiteX35" fmla="*/ 696340 w 1456068"/>
              <a:gd name="connsiteY35" fmla="*/ 36666 h 965371"/>
              <a:gd name="connsiteX36" fmla="*/ 720327 w 1456068"/>
              <a:gd name="connsiteY36" fmla="*/ 48221 h 965371"/>
              <a:gd name="connsiteX37" fmla="*/ 1315368 w 1456068"/>
              <a:gd name="connsiteY37" fmla="*/ 455005 h 965371"/>
              <a:gd name="connsiteX38" fmla="*/ 1456068 w 1456068"/>
              <a:gd name="connsiteY38" fmla="*/ 565680 h 965371"/>
              <a:gd name="connsiteX39" fmla="*/ 1456068 w 1456068"/>
              <a:gd name="connsiteY39" fmla="*/ 608777 h 965371"/>
              <a:gd name="connsiteX40" fmla="*/ 1454205 w 1456068"/>
              <a:gd name="connsiteY40" fmla="*/ 607552 h 965371"/>
              <a:gd name="connsiteX41" fmla="*/ 1293155 w 1456068"/>
              <a:gd name="connsiteY41" fmla="*/ 481376 h 965371"/>
              <a:gd name="connsiteX42" fmla="*/ 704433 w 1456068"/>
              <a:gd name="connsiteY42" fmla="*/ 78298 h 965371"/>
              <a:gd name="connsiteX43" fmla="*/ 680471 w 1456068"/>
              <a:gd name="connsiteY43" fmla="*/ 66777 h 965371"/>
              <a:gd name="connsiteX44" fmla="*/ 550043 w 1456068"/>
              <a:gd name="connsiteY44" fmla="*/ 670 h 965371"/>
              <a:gd name="connsiteX45" fmla="*/ 347537 w 1456068"/>
              <a:gd name="connsiteY45" fmla="*/ 0 h 965371"/>
              <a:gd name="connsiteX46" fmla="*/ 410346 w 1456068"/>
              <a:gd name="connsiteY46" fmla="*/ 0 h 965371"/>
              <a:gd name="connsiteX47" fmla="*/ 510559 w 1456068"/>
              <a:gd name="connsiteY47" fmla="*/ 59284 h 965371"/>
              <a:gd name="connsiteX48" fmla="*/ 658199 w 1456068"/>
              <a:gd name="connsiteY48" fmla="*/ 133315 h 965371"/>
              <a:gd name="connsiteX49" fmla="*/ 671413 w 1456068"/>
              <a:gd name="connsiteY49" fmla="*/ 141099 h 965371"/>
              <a:gd name="connsiteX50" fmla="*/ 1302100 w 1456068"/>
              <a:gd name="connsiteY50" fmla="*/ 568497 h 965371"/>
              <a:gd name="connsiteX51" fmla="*/ 1456068 w 1456068"/>
              <a:gd name="connsiteY51" fmla="*/ 688447 h 965371"/>
              <a:gd name="connsiteX52" fmla="*/ 1456068 w 1456068"/>
              <a:gd name="connsiteY52" fmla="*/ 727717 h 965371"/>
              <a:gd name="connsiteX53" fmla="*/ 1444984 w 1456068"/>
              <a:gd name="connsiteY53" fmla="*/ 720479 h 965371"/>
              <a:gd name="connsiteX54" fmla="*/ 1281587 w 1456068"/>
              <a:gd name="connsiteY54" fmla="*/ 593299 h 965371"/>
              <a:gd name="connsiteX55" fmla="*/ 657312 w 1456068"/>
              <a:gd name="connsiteY55" fmla="*/ 170021 h 965371"/>
              <a:gd name="connsiteX56" fmla="*/ 643833 w 1456068"/>
              <a:gd name="connsiteY56" fmla="*/ 162087 h 965371"/>
              <a:gd name="connsiteX57" fmla="*/ 495103 w 1456068"/>
              <a:gd name="connsiteY57" fmla="*/ 87425 h 965371"/>
              <a:gd name="connsiteX58" fmla="*/ 164593 w 1456068"/>
              <a:gd name="connsiteY58" fmla="*/ 0 h 965371"/>
              <a:gd name="connsiteX59" fmla="*/ 219697 w 1456068"/>
              <a:gd name="connsiteY59" fmla="*/ 0 h 965371"/>
              <a:gd name="connsiteX60" fmla="*/ 286674 w 1456068"/>
              <a:gd name="connsiteY60" fmla="*/ 48678 h 965371"/>
              <a:gd name="connsiteX61" fmla="*/ 453119 w 1456068"/>
              <a:gd name="connsiteY61" fmla="*/ 146777 h 965371"/>
              <a:gd name="connsiteX62" fmla="*/ 621524 w 1456068"/>
              <a:gd name="connsiteY62" fmla="*/ 230814 h 965371"/>
              <a:gd name="connsiteX63" fmla="*/ 1288225 w 1456068"/>
              <a:gd name="connsiteY63" fmla="*/ 678334 h 965371"/>
              <a:gd name="connsiteX64" fmla="*/ 1453436 w 1456068"/>
              <a:gd name="connsiteY64" fmla="*/ 806217 h 965371"/>
              <a:gd name="connsiteX65" fmla="*/ 1456068 w 1456068"/>
              <a:gd name="connsiteY65" fmla="*/ 807910 h 965371"/>
              <a:gd name="connsiteX66" fmla="*/ 1456068 w 1456068"/>
              <a:gd name="connsiteY66" fmla="*/ 846496 h 965371"/>
              <a:gd name="connsiteX67" fmla="*/ 1435900 w 1456068"/>
              <a:gd name="connsiteY67" fmla="*/ 833503 h 965371"/>
              <a:gd name="connsiteX68" fmla="*/ 1269959 w 1456068"/>
              <a:gd name="connsiteY68" fmla="*/ 705552 h 965371"/>
              <a:gd name="connsiteX69" fmla="*/ 609772 w 1456068"/>
              <a:gd name="connsiteY69" fmla="*/ 261511 h 965371"/>
              <a:gd name="connsiteX70" fmla="*/ 618309 w 1456068"/>
              <a:gd name="connsiteY70" fmla="*/ 246995 h 965371"/>
              <a:gd name="connsiteX71" fmla="*/ 609599 w 1456068"/>
              <a:gd name="connsiteY71" fmla="*/ 261774 h 965371"/>
              <a:gd name="connsiteX72" fmla="*/ 440082 w 1456068"/>
              <a:gd name="connsiteY72" fmla="*/ 177071 h 965371"/>
              <a:gd name="connsiteX73" fmla="*/ 268567 w 1456068"/>
              <a:gd name="connsiteY73" fmla="*/ 75851 h 965371"/>
              <a:gd name="connsiteX74" fmla="*/ 0 w 1456068"/>
              <a:gd name="connsiteY74" fmla="*/ 0 h 965371"/>
              <a:gd name="connsiteX75" fmla="*/ 48344 w 1456068"/>
              <a:gd name="connsiteY75" fmla="*/ 0 h 965371"/>
              <a:gd name="connsiteX76" fmla="*/ 74742 w 1456068"/>
              <a:gd name="connsiteY76" fmla="*/ 24377 h 965371"/>
              <a:gd name="connsiteX77" fmla="*/ 397554 w 1456068"/>
              <a:gd name="connsiteY77" fmla="*/ 234256 h 965371"/>
              <a:gd name="connsiteX78" fmla="*/ 574985 w 1456068"/>
              <a:gd name="connsiteY78" fmla="*/ 322516 h 965371"/>
              <a:gd name="connsiteX79" fmla="*/ 1277599 w 1456068"/>
              <a:gd name="connsiteY79" fmla="*/ 790800 h 965371"/>
              <a:gd name="connsiteX80" fmla="*/ 1445354 w 1456068"/>
              <a:gd name="connsiteY80" fmla="*/ 919455 h 965371"/>
              <a:gd name="connsiteX81" fmla="*/ 1456068 w 1456068"/>
              <a:gd name="connsiteY81" fmla="*/ 926326 h 965371"/>
              <a:gd name="connsiteX82" fmla="*/ 1456068 w 1456068"/>
              <a:gd name="connsiteY82" fmla="*/ 965371 h 965371"/>
              <a:gd name="connsiteX83" fmla="*/ 1426826 w 1456068"/>
              <a:gd name="connsiteY83" fmla="*/ 946521 h 965371"/>
              <a:gd name="connsiteX84" fmla="*/ 1258514 w 1456068"/>
              <a:gd name="connsiteY84" fmla="*/ 817533 h 965371"/>
              <a:gd name="connsiteX85" fmla="*/ 562507 w 1456068"/>
              <a:gd name="connsiteY85" fmla="*/ 353141 h 965371"/>
              <a:gd name="connsiteX86" fmla="*/ 383283 w 1456068"/>
              <a:gd name="connsiteY86" fmla="*/ 264214 h 965371"/>
              <a:gd name="connsiteX87" fmla="*/ 51725 w 1456068"/>
              <a:gd name="connsiteY87" fmla="*/ 48058 h 96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6068" h="965371">
                <a:moveTo>
                  <a:pt x="1448913" y="0"/>
                </a:moveTo>
                <a:lnTo>
                  <a:pt x="1456068" y="0"/>
                </a:lnTo>
                <a:lnTo>
                  <a:pt x="1456068" y="5927"/>
                </a:lnTo>
                <a:close/>
                <a:moveTo>
                  <a:pt x="1300149" y="0"/>
                </a:moveTo>
                <a:lnTo>
                  <a:pt x="1352979" y="0"/>
                </a:lnTo>
                <a:lnTo>
                  <a:pt x="1363488" y="8426"/>
                </a:lnTo>
                <a:lnTo>
                  <a:pt x="1456068" y="83932"/>
                </a:lnTo>
                <a:lnTo>
                  <a:pt x="1456068" y="126839"/>
                </a:lnTo>
                <a:lnTo>
                  <a:pt x="1342462" y="34016"/>
                </a:lnTo>
                <a:close/>
                <a:moveTo>
                  <a:pt x="1147139" y="0"/>
                </a:moveTo>
                <a:lnTo>
                  <a:pt x="1206564" y="0"/>
                </a:lnTo>
                <a:lnTo>
                  <a:pt x="1233581" y="20775"/>
                </a:lnTo>
                <a:cubicBezTo>
                  <a:pt x="1273126" y="52309"/>
                  <a:pt x="1312693" y="84708"/>
                  <a:pt x="1352826" y="117556"/>
                </a:cubicBezTo>
                <a:lnTo>
                  <a:pt x="1456068" y="201102"/>
                </a:lnTo>
                <a:lnTo>
                  <a:pt x="1456068" y="247950"/>
                </a:lnTo>
                <a:lnTo>
                  <a:pt x="1329670" y="145595"/>
                </a:lnTo>
                <a:cubicBezTo>
                  <a:pt x="1290015" y="113026"/>
                  <a:pt x="1250874" y="80921"/>
                  <a:pt x="1211752" y="49698"/>
                </a:cubicBezTo>
                <a:close/>
                <a:moveTo>
                  <a:pt x="976384" y="0"/>
                </a:moveTo>
                <a:lnTo>
                  <a:pt x="1036770" y="0"/>
                </a:lnTo>
                <a:lnTo>
                  <a:pt x="1082454" y="30951"/>
                </a:lnTo>
                <a:cubicBezTo>
                  <a:pt x="1168407" y="93223"/>
                  <a:pt x="1252189" y="160992"/>
                  <a:pt x="1338554" y="230838"/>
                </a:cubicBezTo>
                <a:lnTo>
                  <a:pt x="1456068" y="325022"/>
                </a:lnTo>
                <a:lnTo>
                  <a:pt x="1456068" y="368448"/>
                </a:lnTo>
                <a:lnTo>
                  <a:pt x="1317603" y="257577"/>
                </a:lnTo>
                <a:cubicBezTo>
                  <a:pt x="1232240" y="188881"/>
                  <a:pt x="1149493" y="121723"/>
                  <a:pt x="1064685" y="60035"/>
                </a:cubicBezTo>
                <a:close/>
                <a:moveTo>
                  <a:pt x="775351" y="0"/>
                </a:moveTo>
                <a:lnTo>
                  <a:pt x="847873" y="0"/>
                </a:lnTo>
                <a:lnTo>
                  <a:pt x="914697" y="37381"/>
                </a:lnTo>
                <a:cubicBezTo>
                  <a:pt x="1057940" y="126050"/>
                  <a:pt x="1190085" y="231727"/>
                  <a:pt x="1326691" y="341476"/>
                </a:cubicBezTo>
                <a:lnTo>
                  <a:pt x="1456068" y="444017"/>
                </a:lnTo>
                <a:lnTo>
                  <a:pt x="1456068" y="488818"/>
                </a:lnTo>
                <a:lnTo>
                  <a:pt x="1305108" y="369331"/>
                </a:lnTo>
                <a:cubicBezTo>
                  <a:pt x="1168992" y="260138"/>
                  <a:pt x="1038467" y="156313"/>
                  <a:pt x="897321" y="68690"/>
                </a:cubicBezTo>
                <a:close/>
                <a:moveTo>
                  <a:pt x="548916" y="0"/>
                </a:moveTo>
                <a:lnTo>
                  <a:pt x="623887" y="0"/>
                </a:lnTo>
                <a:lnTo>
                  <a:pt x="696340" y="36666"/>
                </a:lnTo>
                <a:lnTo>
                  <a:pt x="720327" y="48221"/>
                </a:lnTo>
                <a:cubicBezTo>
                  <a:pt x="936703" y="154597"/>
                  <a:pt x="1120615" y="300514"/>
                  <a:pt x="1315368" y="455005"/>
                </a:cubicBezTo>
                <a:lnTo>
                  <a:pt x="1456068" y="565680"/>
                </a:lnTo>
                <a:lnTo>
                  <a:pt x="1456068" y="608777"/>
                </a:lnTo>
                <a:lnTo>
                  <a:pt x="1454205" y="607552"/>
                </a:lnTo>
                <a:cubicBezTo>
                  <a:pt x="1399788" y="565925"/>
                  <a:pt x="1346266" y="523336"/>
                  <a:pt x="1293155" y="481376"/>
                </a:cubicBezTo>
                <a:cubicBezTo>
                  <a:pt x="1100051" y="327848"/>
                  <a:pt x="917374" y="183039"/>
                  <a:pt x="704433" y="78298"/>
                </a:cubicBezTo>
                <a:lnTo>
                  <a:pt x="680471" y="66777"/>
                </a:lnTo>
                <a:cubicBezTo>
                  <a:pt x="637704" y="45655"/>
                  <a:pt x="594212" y="24462"/>
                  <a:pt x="550043" y="670"/>
                </a:cubicBezTo>
                <a:close/>
                <a:moveTo>
                  <a:pt x="347537" y="0"/>
                </a:moveTo>
                <a:lnTo>
                  <a:pt x="410346" y="0"/>
                </a:lnTo>
                <a:lnTo>
                  <a:pt x="510559" y="59284"/>
                </a:lnTo>
                <a:cubicBezTo>
                  <a:pt x="559303" y="85411"/>
                  <a:pt x="609427" y="109756"/>
                  <a:pt x="658199" y="133315"/>
                </a:cubicBezTo>
                <a:lnTo>
                  <a:pt x="671413" y="141099"/>
                </a:lnTo>
                <a:cubicBezTo>
                  <a:pt x="901707" y="253473"/>
                  <a:pt x="1095736" y="406067"/>
                  <a:pt x="1302100" y="568497"/>
                </a:cubicBezTo>
                <a:lnTo>
                  <a:pt x="1456068" y="688447"/>
                </a:lnTo>
                <a:lnTo>
                  <a:pt x="1456068" y="727717"/>
                </a:lnTo>
                <a:lnTo>
                  <a:pt x="1444984" y="720479"/>
                </a:lnTo>
                <a:cubicBezTo>
                  <a:pt x="1390008" y="678522"/>
                  <a:pt x="1335518" y="635745"/>
                  <a:pt x="1281587" y="593299"/>
                </a:cubicBezTo>
                <a:cubicBezTo>
                  <a:pt x="1076964" y="432243"/>
                  <a:pt x="883322" y="280246"/>
                  <a:pt x="657312" y="170021"/>
                </a:cubicBezTo>
                <a:lnTo>
                  <a:pt x="643833" y="162087"/>
                </a:lnTo>
                <a:cubicBezTo>
                  <a:pt x="595088" y="138558"/>
                  <a:pt x="544380" y="113850"/>
                  <a:pt x="495103" y="87425"/>
                </a:cubicBezTo>
                <a:close/>
                <a:moveTo>
                  <a:pt x="164593" y="0"/>
                </a:moveTo>
                <a:lnTo>
                  <a:pt x="219697" y="0"/>
                </a:lnTo>
                <a:lnTo>
                  <a:pt x="286674" y="48678"/>
                </a:lnTo>
                <a:cubicBezTo>
                  <a:pt x="337880" y="82077"/>
                  <a:pt x="393355" y="114765"/>
                  <a:pt x="453119" y="146777"/>
                </a:cubicBezTo>
                <a:cubicBezTo>
                  <a:pt x="509435" y="176986"/>
                  <a:pt x="567211" y="204732"/>
                  <a:pt x="621524" y="230814"/>
                </a:cubicBezTo>
                <a:cubicBezTo>
                  <a:pt x="864407" y="347661"/>
                  <a:pt x="1070313" y="508346"/>
                  <a:pt x="1288225" y="678334"/>
                </a:cubicBezTo>
                <a:cubicBezTo>
                  <a:pt x="1342931" y="721359"/>
                  <a:pt x="1397983" y="763967"/>
                  <a:pt x="1453436" y="806217"/>
                </a:cubicBezTo>
                <a:lnTo>
                  <a:pt x="1456068" y="807910"/>
                </a:lnTo>
                <a:lnTo>
                  <a:pt x="1456068" y="846496"/>
                </a:lnTo>
                <a:lnTo>
                  <a:pt x="1435900" y="833503"/>
                </a:lnTo>
                <a:cubicBezTo>
                  <a:pt x="1379932" y="791325"/>
                  <a:pt x="1324885" y="748216"/>
                  <a:pt x="1269959" y="705552"/>
                </a:cubicBezTo>
                <a:cubicBezTo>
                  <a:pt x="1053721" y="536560"/>
                  <a:pt x="849289" y="377102"/>
                  <a:pt x="609772" y="261511"/>
                </a:cubicBezTo>
                <a:lnTo>
                  <a:pt x="618309" y="246995"/>
                </a:lnTo>
                <a:lnTo>
                  <a:pt x="609599" y="261774"/>
                </a:lnTo>
                <a:cubicBezTo>
                  <a:pt x="553907" y="234878"/>
                  <a:pt x="496136" y="207127"/>
                  <a:pt x="440082" y="177071"/>
                </a:cubicBezTo>
                <a:cubicBezTo>
                  <a:pt x="378490" y="144077"/>
                  <a:pt x="321326" y="110349"/>
                  <a:pt x="268567" y="75851"/>
                </a:cubicBezTo>
                <a:close/>
                <a:moveTo>
                  <a:pt x="0" y="0"/>
                </a:moveTo>
                <a:lnTo>
                  <a:pt x="48344" y="0"/>
                </a:lnTo>
                <a:lnTo>
                  <a:pt x="74742" y="24377"/>
                </a:lnTo>
                <a:cubicBezTo>
                  <a:pt x="164352" y="97312"/>
                  <a:pt x="271872" y="167166"/>
                  <a:pt x="397554" y="234256"/>
                </a:cubicBezTo>
                <a:cubicBezTo>
                  <a:pt x="454040" y="264203"/>
                  <a:pt x="514310" y="293430"/>
                  <a:pt x="574985" y="322516"/>
                </a:cubicBezTo>
                <a:cubicBezTo>
                  <a:pt x="831206" y="444992"/>
                  <a:pt x="1047809" y="612721"/>
                  <a:pt x="1277599" y="790800"/>
                </a:cubicBezTo>
                <a:cubicBezTo>
                  <a:pt x="1333254" y="833532"/>
                  <a:pt x="1388563" y="876794"/>
                  <a:pt x="1445354" y="919455"/>
                </a:cubicBezTo>
                <a:lnTo>
                  <a:pt x="1456068" y="926326"/>
                </a:lnTo>
                <a:lnTo>
                  <a:pt x="1456068" y="965371"/>
                </a:lnTo>
                <a:lnTo>
                  <a:pt x="1426826" y="946521"/>
                </a:lnTo>
                <a:cubicBezTo>
                  <a:pt x="1370035" y="903860"/>
                  <a:pt x="1313996" y="860530"/>
                  <a:pt x="1258514" y="817533"/>
                </a:cubicBezTo>
                <a:cubicBezTo>
                  <a:pt x="1029401" y="640232"/>
                  <a:pt x="814999" y="473802"/>
                  <a:pt x="562507" y="353141"/>
                </a:cubicBezTo>
                <a:cubicBezTo>
                  <a:pt x="501100" y="323989"/>
                  <a:pt x="441417" y="295124"/>
                  <a:pt x="383283" y="264214"/>
                </a:cubicBezTo>
                <a:cubicBezTo>
                  <a:pt x="254285" y="195355"/>
                  <a:pt x="143829" y="123401"/>
                  <a:pt x="51725" y="48058"/>
                </a:cubicBezTo>
                <a:close/>
              </a:path>
            </a:pathLst>
          </a:custGeom>
          <a:solidFill>
            <a:schemeClr val="accent4">
              <a:alpha val="30000"/>
            </a:schemeClr>
          </a:solidFill>
          <a:ln w="2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Picture Placeholder 14">
            <a:extLst>
              <a:ext uri="{FF2B5EF4-FFF2-40B4-BE49-F238E27FC236}">
                <a16:creationId xmlns:a16="http://schemas.microsoft.com/office/drawing/2014/main" id="{B4BABCCB-BC19-4874-8D9F-CDA882F3F7AE}"/>
              </a:ext>
            </a:extLst>
          </p:cNvPr>
          <p:cNvSpPr>
            <a:spLocks noGrp="1"/>
          </p:cNvSpPr>
          <p:nvPr>
            <p:ph type="pic" sz="quarter" idx="13"/>
          </p:nvPr>
        </p:nvSpPr>
        <p:spPr>
          <a:xfrm>
            <a:off x="4937760" y="557784"/>
            <a:ext cx="6665976" cy="2743200"/>
          </a:xfrm>
          <a:solidFill>
            <a:schemeClr val="tx1"/>
          </a:solidFill>
          <a:ln w="44450" cap="sq">
            <a:noFill/>
            <a:miter lim="800000"/>
          </a:ln>
        </p:spPr>
        <p:txBody>
          <a:bodyPr anchor="ctr" anchorCtr="0">
            <a:normAutofit/>
          </a:bodyPr>
          <a:lstStyle>
            <a:lvl1pPr marL="0" indent="0" algn="ctr">
              <a:buNone/>
              <a:defRPr sz="1400">
                <a:solidFill>
                  <a:schemeClr val="accent2"/>
                </a:solidFill>
              </a:defRPr>
            </a:lvl1pPr>
          </a:lstStyle>
          <a:p>
            <a:r>
              <a:rPr lang="en-US" noProof="0" dirty="0"/>
              <a:t>Click icon to add picture</a:t>
            </a:r>
          </a:p>
        </p:txBody>
      </p:sp>
      <p:sp>
        <p:nvSpPr>
          <p:cNvPr id="12" name="Title 1">
            <a:extLst>
              <a:ext uri="{FF2B5EF4-FFF2-40B4-BE49-F238E27FC236}">
                <a16:creationId xmlns:a16="http://schemas.microsoft.com/office/drawing/2014/main" id="{004579B2-DC16-7774-123B-FF98FF355017}"/>
              </a:ext>
            </a:extLst>
          </p:cNvPr>
          <p:cNvSpPr>
            <a:spLocks noGrp="1"/>
          </p:cNvSpPr>
          <p:nvPr>
            <p:ph type="title" hasCustomPrompt="1"/>
          </p:nvPr>
        </p:nvSpPr>
        <p:spPr>
          <a:xfrm>
            <a:off x="594360" y="557784"/>
            <a:ext cx="5650992" cy="1307592"/>
          </a:xfrm>
        </p:spPr>
        <p:txBody>
          <a:bodyPr anchor="t">
            <a:noAutofit/>
          </a:bodyPr>
          <a:lstStyle>
            <a:lvl1pPr algn="l">
              <a:lnSpc>
                <a:spcPct val="75000"/>
              </a:lnSpc>
              <a:defRPr sz="5400" b="0" cap="all" spc="100" baseline="0">
                <a:solidFill>
                  <a:schemeClr val="tx2">
                    <a:lumMod val="60000"/>
                    <a:lumOff val="40000"/>
                  </a:schemeClr>
                </a:solidFill>
                <a:effectLst/>
              </a:defRPr>
            </a:lvl1pPr>
          </a:lstStyle>
          <a:p>
            <a:r>
              <a:rPr lang="en-US" noProof="0" dirty="0"/>
              <a:t>SLIDE TITLE</a:t>
            </a:r>
          </a:p>
        </p:txBody>
      </p:sp>
      <p:sp>
        <p:nvSpPr>
          <p:cNvPr id="14" name="Text Placeholder 457">
            <a:extLst>
              <a:ext uri="{FF2B5EF4-FFF2-40B4-BE49-F238E27FC236}">
                <a16:creationId xmlns:a16="http://schemas.microsoft.com/office/drawing/2014/main" id="{6D88C539-D962-6282-7A76-EB38301A7BA8}"/>
              </a:ext>
            </a:extLst>
          </p:cNvPr>
          <p:cNvSpPr>
            <a:spLocks noGrp="1"/>
          </p:cNvSpPr>
          <p:nvPr>
            <p:ph type="body" sz="quarter" idx="21"/>
          </p:nvPr>
        </p:nvSpPr>
        <p:spPr>
          <a:xfrm>
            <a:off x="4901184" y="3712464"/>
            <a:ext cx="2322576" cy="402336"/>
          </a:xfrm>
        </p:spPr>
        <p:txBody>
          <a:bodyPr lIns="0" tIns="182880" rIns="0" bIns="0" anchor="b"/>
          <a:lstStyle>
            <a:lvl1pPr marL="0" indent="0" algn="l">
              <a:lnSpc>
                <a:spcPct val="90000"/>
              </a:lnSpc>
              <a:spcBef>
                <a:spcPts val="0"/>
              </a:spcBef>
              <a:buNone/>
              <a:defRPr sz="1200" b="1" cap="all" spc="100" baseline="0">
                <a:solidFill>
                  <a:schemeClr val="accent4"/>
                </a:solidFill>
                <a:latin typeface="+mn-lt"/>
              </a:defRPr>
            </a:lvl1pPr>
          </a:lstStyle>
          <a:p>
            <a:pPr lvl="0"/>
            <a:r>
              <a:rPr lang="en-US" dirty="0"/>
              <a:t>Click to edit Master text styles</a:t>
            </a:r>
          </a:p>
        </p:txBody>
      </p:sp>
      <p:sp>
        <p:nvSpPr>
          <p:cNvPr id="2" name="Text Placeholder 457">
            <a:extLst>
              <a:ext uri="{FF2B5EF4-FFF2-40B4-BE49-F238E27FC236}">
                <a16:creationId xmlns:a16="http://schemas.microsoft.com/office/drawing/2014/main" id="{DF96158E-9018-0AB9-B654-41D97BA69BEF}"/>
              </a:ext>
            </a:extLst>
          </p:cNvPr>
          <p:cNvSpPr>
            <a:spLocks noGrp="1"/>
          </p:cNvSpPr>
          <p:nvPr>
            <p:ph type="body" sz="quarter" idx="20"/>
          </p:nvPr>
        </p:nvSpPr>
        <p:spPr>
          <a:xfrm>
            <a:off x="4809744" y="4187952"/>
            <a:ext cx="2386584" cy="649224"/>
          </a:xfrm>
        </p:spPr>
        <p:txBody>
          <a:bodyPr lIns="91440" tIns="45720" rIns="91440" bIns="45720"/>
          <a:lstStyle>
            <a:lvl1pPr marL="0" indent="0" algn="l">
              <a:lnSpc>
                <a:spcPct val="100000"/>
              </a:lnSpc>
              <a:spcBef>
                <a:spcPts val="0"/>
              </a:spcBef>
              <a:buNone/>
              <a:defRPr sz="1800" cap="all" spc="0" baseline="0">
                <a:solidFill>
                  <a:schemeClr val="tx2">
                    <a:lumMod val="60000"/>
                    <a:lumOff val="40000"/>
                  </a:schemeClr>
                </a:solidFill>
                <a:latin typeface="+mj-lt"/>
              </a:defRPr>
            </a:lvl1pPr>
          </a:lstStyle>
          <a:p>
            <a:pPr lvl="0"/>
            <a:r>
              <a:rPr lang="en-US" dirty="0"/>
              <a:t>Click to edit Master text styles</a:t>
            </a:r>
          </a:p>
        </p:txBody>
      </p:sp>
      <p:sp>
        <p:nvSpPr>
          <p:cNvPr id="5" name="Text Placeholder 457">
            <a:extLst>
              <a:ext uri="{FF2B5EF4-FFF2-40B4-BE49-F238E27FC236}">
                <a16:creationId xmlns:a16="http://schemas.microsoft.com/office/drawing/2014/main" id="{ECC05910-6FAD-C6FA-9592-1605C7F17EB0}"/>
              </a:ext>
            </a:extLst>
          </p:cNvPr>
          <p:cNvSpPr>
            <a:spLocks noGrp="1"/>
          </p:cNvSpPr>
          <p:nvPr>
            <p:ph type="body" sz="quarter" idx="24"/>
          </p:nvPr>
        </p:nvSpPr>
        <p:spPr>
          <a:xfrm>
            <a:off x="4901184" y="5257800"/>
            <a:ext cx="2322576" cy="402336"/>
          </a:xfrm>
        </p:spPr>
        <p:txBody>
          <a:bodyPr lIns="0" tIns="182880" rIns="0" bIns="0" anchor="b"/>
          <a:lstStyle>
            <a:lvl1pPr marL="0" indent="0" algn="l">
              <a:lnSpc>
                <a:spcPct val="90000"/>
              </a:lnSpc>
              <a:spcBef>
                <a:spcPts val="0"/>
              </a:spcBef>
              <a:buNone/>
              <a:defRPr sz="1200" b="1" cap="all" spc="100" baseline="0">
                <a:solidFill>
                  <a:schemeClr val="accent4"/>
                </a:solidFill>
                <a:latin typeface="+mn-lt"/>
              </a:defRPr>
            </a:lvl1pPr>
          </a:lstStyle>
          <a:p>
            <a:pPr lvl="0"/>
            <a:r>
              <a:rPr lang="en-US" dirty="0"/>
              <a:t>Click to edit Master text styles</a:t>
            </a:r>
          </a:p>
        </p:txBody>
      </p:sp>
      <p:sp>
        <p:nvSpPr>
          <p:cNvPr id="6" name="Text Placeholder 457">
            <a:extLst>
              <a:ext uri="{FF2B5EF4-FFF2-40B4-BE49-F238E27FC236}">
                <a16:creationId xmlns:a16="http://schemas.microsoft.com/office/drawing/2014/main" id="{B75BEEED-144E-E196-E908-5921A7735E4B}"/>
              </a:ext>
            </a:extLst>
          </p:cNvPr>
          <p:cNvSpPr>
            <a:spLocks noGrp="1"/>
          </p:cNvSpPr>
          <p:nvPr>
            <p:ph type="body" sz="quarter" idx="25"/>
          </p:nvPr>
        </p:nvSpPr>
        <p:spPr>
          <a:xfrm>
            <a:off x="4809744" y="5733288"/>
            <a:ext cx="2386584" cy="649224"/>
          </a:xfrm>
        </p:spPr>
        <p:txBody>
          <a:bodyPr lIns="91440" tIns="45720" rIns="91440" bIns="45720"/>
          <a:lstStyle>
            <a:lvl1pPr marL="0" indent="0" algn="l">
              <a:lnSpc>
                <a:spcPct val="100000"/>
              </a:lnSpc>
              <a:spcBef>
                <a:spcPts val="0"/>
              </a:spcBef>
              <a:buNone/>
              <a:defRPr sz="1800" cap="all" spc="0" baseline="0">
                <a:solidFill>
                  <a:schemeClr val="tx2">
                    <a:lumMod val="60000"/>
                    <a:lumOff val="40000"/>
                  </a:schemeClr>
                </a:solidFill>
                <a:latin typeface="+mj-lt"/>
              </a:defRPr>
            </a:lvl1pPr>
          </a:lstStyle>
          <a:p>
            <a:pPr lvl="0"/>
            <a:r>
              <a:rPr lang="en-US" dirty="0"/>
              <a:t>Click to edit Master text styles</a:t>
            </a:r>
          </a:p>
        </p:txBody>
      </p:sp>
      <p:sp>
        <p:nvSpPr>
          <p:cNvPr id="3" name="Text Placeholder 457">
            <a:extLst>
              <a:ext uri="{FF2B5EF4-FFF2-40B4-BE49-F238E27FC236}">
                <a16:creationId xmlns:a16="http://schemas.microsoft.com/office/drawing/2014/main" id="{FEB22571-FCBE-C78E-5AA8-00C4C5A73B62}"/>
              </a:ext>
            </a:extLst>
          </p:cNvPr>
          <p:cNvSpPr>
            <a:spLocks noGrp="1"/>
          </p:cNvSpPr>
          <p:nvPr>
            <p:ph type="body" sz="quarter" idx="22"/>
          </p:nvPr>
        </p:nvSpPr>
        <p:spPr>
          <a:xfrm>
            <a:off x="8375904" y="3712464"/>
            <a:ext cx="2322576" cy="402336"/>
          </a:xfrm>
        </p:spPr>
        <p:txBody>
          <a:bodyPr lIns="0" tIns="182880" rIns="0" bIns="0" anchor="b"/>
          <a:lstStyle>
            <a:lvl1pPr marL="0" indent="0" algn="l">
              <a:lnSpc>
                <a:spcPct val="90000"/>
              </a:lnSpc>
              <a:spcBef>
                <a:spcPts val="0"/>
              </a:spcBef>
              <a:buNone/>
              <a:defRPr sz="1200" b="1" cap="all" spc="100" baseline="0">
                <a:solidFill>
                  <a:schemeClr val="accent4"/>
                </a:solidFill>
                <a:latin typeface="+mn-lt"/>
              </a:defRPr>
            </a:lvl1pPr>
          </a:lstStyle>
          <a:p>
            <a:pPr lvl="0"/>
            <a:r>
              <a:rPr lang="en-US" dirty="0"/>
              <a:t>Click to edit Master text styles</a:t>
            </a:r>
          </a:p>
        </p:txBody>
      </p:sp>
      <p:sp>
        <p:nvSpPr>
          <p:cNvPr id="4" name="Text Placeholder 457">
            <a:extLst>
              <a:ext uri="{FF2B5EF4-FFF2-40B4-BE49-F238E27FC236}">
                <a16:creationId xmlns:a16="http://schemas.microsoft.com/office/drawing/2014/main" id="{61DCAA8B-7CDD-3072-613B-728B1FDE0E24}"/>
              </a:ext>
            </a:extLst>
          </p:cNvPr>
          <p:cNvSpPr>
            <a:spLocks noGrp="1"/>
          </p:cNvSpPr>
          <p:nvPr>
            <p:ph type="body" sz="quarter" idx="23"/>
          </p:nvPr>
        </p:nvSpPr>
        <p:spPr>
          <a:xfrm>
            <a:off x="8284464" y="4187952"/>
            <a:ext cx="2386584" cy="649224"/>
          </a:xfrm>
        </p:spPr>
        <p:txBody>
          <a:bodyPr lIns="91440" tIns="45720" rIns="91440" bIns="45720"/>
          <a:lstStyle>
            <a:lvl1pPr marL="0" indent="0" algn="l">
              <a:lnSpc>
                <a:spcPct val="100000"/>
              </a:lnSpc>
              <a:spcBef>
                <a:spcPts val="0"/>
              </a:spcBef>
              <a:buNone/>
              <a:defRPr sz="1800" cap="all" spc="0" baseline="0">
                <a:solidFill>
                  <a:schemeClr val="tx2">
                    <a:lumMod val="60000"/>
                    <a:lumOff val="40000"/>
                  </a:schemeClr>
                </a:solidFill>
                <a:latin typeface="+mj-lt"/>
              </a:defRPr>
            </a:lvl1pPr>
          </a:lstStyle>
          <a:p>
            <a:pPr lvl="0"/>
            <a:r>
              <a:rPr lang="en-US" dirty="0"/>
              <a:t>Click to edit Master text styles</a:t>
            </a:r>
          </a:p>
        </p:txBody>
      </p:sp>
      <p:sp>
        <p:nvSpPr>
          <p:cNvPr id="7" name="Text Placeholder 457">
            <a:extLst>
              <a:ext uri="{FF2B5EF4-FFF2-40B4-BE49-F238E27FC236}">
                <a16:creationId xmlns:a16="http://schemas.microsoft.com/office/drawing/2014/main" id="{D52932B0-17E9-1AD8-5EBC-EAF46F6658BD}"/>
              </a:ext>
            </a:extLst>
          </p:cNvPr>
          <p:cNvSpPr>
            <a:spLocks noGrp="1"/>
          </p:cNvSpPr>
          <p:nvPr>
            <p:ph type="body" sz="quarter" idx="26"/>
          </p:nvPr>
        </p:nvSpPr>
        <p:spPr>
          <a:xfrm>
            <a:off x="8375904" y="5257800"/>
            <a:ext cx="2322576" cy="402336"/>
          </a:xfrm>
        </p:spPr>
        <p:txBody>
          <a:bodyPr lIns="0" tIns="182880" rIns="0" bIns="0" anchor="b"/>
          <a:lstStyle>
            <a:lvl1pPr marL="0" indent="0" algn="l">
              <a:lnSpc>
                <a:spcPct val="90000"/>
              </a:lnSpc>
              <a:spcBef>
                <a:spcPts val="0"/>
              </a:spcBef>
              <a:buNone/>
              <a:defRPr sz="1200" b="1" cap="all" spc="100" baseline="0">
                <a:solidFill>
                  <a:schemeClr val="accent4"/>
                </a:solidFill>
                <a:latin typeface="+mn-lt"/>
              </a:defRPr>
            </a:lvl1pPr>
          </a:lstStyle>
          <a:p>
            <a:pPr lvl="0"/>
            <a:r>
              <a:rPr lang="en-US" dirty="0"/>
              <a:t>Click to edit Master text styles</a:t>
            </a:r>
          </a:p>
        </p:txBody>
      </p:sp>
      <p:sp>
        <p:nvSpPr>
          <p:cNvPr id="8" name="Text Placeholder 457">
            <a:extLst>
              <a:ext uri="{FF2B5EF4-FFF2-40B4-BE49-F238E27FC236}">
                <a16:creationId xmlns:a16="http://schemas.microsoft.com/office/drawing/2014/main" id="{4361642C-4B68-BC91-2881-D82F6D78285F}"/>
              </a:ext>
            </a:extLst>
          </p:cNvPr>
          <p:cNvSpPr>
            <a:spLocks noGrp="1"/>
          </p:cNvSpPr>
          <p:nvPr>
            <p:ph type="body" sz="quarter" idx="27"/>
          </p:nvPr>
        </p:nvSpPr>
        <p:spPr>
          <a:xfrm>
            <a:off x="8284464" y="5733288"/>
            <a:ext cx="2386584" cy="649224"/>
          </a:xfrm>
        </p:spPr>
        <p:txBody>
          <a:bodyPr lIns="91440" tIns="45720" rIns="91440" bIns="45720"/>
          <a:lstStyle>
            <a:lvl1pPr marL="0" indent="0" algn="l">
              <a:lnSpc>
                <a:spcPct val="100000"/>
              </a:lnSpc>
              <a:spcBef>
                <a:spcPts val="0"/>
              </a:spcBef>
              <a:buNone/>
              <a:defRPr sz="1800" cap="all" spc="0" baseline="0">
                <a:solidFill>
                  <a:schemeClr val="tx2">
                    <a:lumMod val="60000"/>
                    <a:lumOff val="40000"/>
                  </a:schemeClr>
                </a:solidFill>
                <a:latin typeface="+mj-lt"/>
              </a:defRPr>
            </a:lvl1pPr>
          </a:lstStyle>
          <a:p>
            <a:pPr lvl="0"/>
            <a:r>
              <a:rPr lang="en-US" dirty="0"/>
              <a:t>Click to edit Master text styles</a:t>
            </a:r>
          </a:p>
        </p:txBody>
      </p:sp>
      <p:grpSp>
        <p:nvGrpSpPr>
          <p:cNvPr id="273" name="Group 272">
            <a:extLst>
              <a:ext uri="{FF2B5EF4-FFF2-40B4-BE49-F238E27FC236}">
                <a16:creationId xmlns:a16="http://schemas.microsoft.com/office/drawing/2014/main" id="{1F811F79-A885-4811-22B8-03445BA8B79D}"/>
              </a:ext>
            </a:extLst>
          </p:cNvPr>
          <p:cNvGrpSpPr/>
          <p:nvPr userDrawn="1"/>
        </p:nvGrpSpPr>
        <p:grpSpPr>
          <a:xfrm>
            <a:off x="0" y="3075984"/>
            <a:ext cx="3759824" cy="3782017"/>
            <a:chOff x="0" y="3075984"/>
            <a:chExt cx="3759824" cy="3782017"/>
          </a:xfrm>
        </p:grpSpPr>
        <p:sp>
          <p:nvSpPr>
            <p:cNvPr id="270" name="Freeform: Shape 269">
              <a:extLst>
                <a:ext uri="{FF2B5EF4-FFF2-40B4-BE49-F238E27FC236}">
                  <a16:creationId xmlns:a16="http://schemas.microsoft.com/office/drawing/2014/main" id="{DC380264-281D-45A8-DF03-81FC3F213D75}"/>
                </a:ext>
              </a:extLst>
            </p:cNvPr>
            <p:cNvSpPr/>
            <p:nvPr userDrawn="1"/>
          </p:nvSpPr>
          <p:spPr>
            <a:xfrm>
              <a:off x="0" y="3075984"/>
              <a:ext cx="3759824" cy="3782016"/>
            </a:xfrm>
            <a:custGeom>
              <a:avLst/>
              <a:gdLst>
                <a:gd name="connsiteX0" fmla="*/ 724248 w 3759824"/>
                <a:gd name="connsiteY0" fmla="*/ 2978429 h 3782016"/>
                <a:gd name="connsiteX1" fmla="*/ 693163 w 3759824"/>
                <a:gd name="connsiteY1" fmla="*/ 2993028 h 3782016"/>
                <a:gd name="connsiteX2" fmla="*/ 672860 w 3759824"/>
                <a:gd name="connsiteY2" fmla="*/ 3020820 h 3782016"/>
                <a:gd name="connsiteX3" fmla="*/ 660889 w 3759824"/>
                <a:gd name="connsiteY3" fmla="*/ 3133836 h 3782016"/>
                <a:gd name="connsiteX4" fmla="*/ 707462 w 3759824"/>
                <a:gd name="connsiteY4" fmla="*/ 3237216 h 3782016"/>
                <a:gd name="connsiteX5" fmla="*/ 740779 w 3759824"/>
                <a:gd name="connsiteY5" fmla="*/ 3266114 h 3782016"/>
                <a:gd name="connsiteX6" fmla="*/ 783746 w 3759824"/>
                <a:gd name="connsiteY6" fmla="*/ 3275996 h 3782016"/>
                <a:gd name="connsiteX7" fmla="*/ 784616 w 3759824"/>
                <a:gd name="connsiteY7" fmla="*/ 3276384 h 3782016"/>
                <a:gd name="connsiteX8" fmla="*/ 815355 w 3759824"/>
                <a:gd name="connsiteY8" fmla="*/ 3261249 h 3782016"/>
                <a:gd name="connsiteX9" fmla="*/ 835272 w 3759824"/>
                <a:gd name="connsiteY9" fmla="*/ 3233289 h 3782016"/>
                <a:gd name="connsiteX10" fmla="*/ 847044 w 3759824"/>
                <a:gd name="connsiteY10" fmla="*/ 3120418 h 3782016"/>
                <a:gd name="connsiteX11" fmla="*/ 800540 w 3759824"/>
                <a:gd name="connsiteY11" fmla="*/ 3017169 h 3782016"/>
                <a:gd name="connsiteX12" fmla="*/ 759217 w 3759824"/>
                <a:gd name="connsiteY12" fmla="*/ 2984309 h 3782016"/>
                <a:gd name="connsiteX13" fmla="*/ 724248 w 3759824"/>
                <a:gd name="connsiteY13" fmla="*/ 2978429 h 3782016"/>
                <a:gd name="connsiteX14" fmla="*/ 719903 w 3759824"/>
                <a:gd name="connsiteY14" fmla="*/ 2944617 h 3782016"/>
                <a:gd name="connsiteX15" fmla="*/ 779612 w 3759824"/>
                <a:gd name="connsiteY15" fmla="*/ 2956196 h 3782016"/>
                <a:gd name="connsiteX16" fmla="*/ 826545 w 3759824"/>
                <a:gd name="connsiteY16" fmla="*/ 2994908 h 3782016"/>
                <a:gd name="connsiteX17" fmla="*/ 880989 w 3759824"/>
                <a:gd name="connsiteY17" fmla="*/ 3116098 h 3782016"/>
                <a:gd name="connsiteX18" fmla="*/ 865771 w 3759824"/>
                <a:gd name="connsiteY18" fmla="*/ 3248385 h 3782016"/>
                <a:gd name="connsiteX19" fmla="*/ 834726 w 3759824"/>
                <a:gd name="connsiteY19" fmla="*/ 3289177 h 3782016"/>
                <a:gd name="connsiteX20" fmla="*/ 787806 w 3759824"/>
                <a:gd name="connsiteY20" fmla="*/ 3309652 h 3782016"/>
                <a:gd name="connsiteX21" fmla="*/ 734935 w 3759824"/>
                <a:gd name="connsiteY21" fmla="*/ 3300992 h 3782016"/>
                <a:gd name="connsiteX22" fmla="*/ 681453 w 3759824"/>
                <a:gd name="connsiteY22" fmla="*/ 3259517 h 3782016"/>
                <a:gd name="connsiteX23" fmla="*/ 627148 w 3759824"/>
                <a:gd name="connsiteY23" fmla="*/ 3138137 h 3782016"/>
                <a:gd name="connsiteX24" fmla="*/ 642364 w 3759824"/>
                <a:gd name="connsiteY24" fmla="*/ 3005724 h 3782016"/>
                <a:gd name="connsiteX25" fmla="*/ 673226 w 3759824"/>
                <a:gd name="connsiteY25" fmla="*/ 2965078 h 3782016"/>
                <a:gd name="connsiteX26" fmla="*/ 719903 w 3759824"/>
                <a:gd name="connsiteY26" fmla="*/ 2944617 h 3782016"/>
                <a:gd name="connsiteX27" fmla="*/ 0 w 3759824"/>
                <a:gd name="connsiteY27" fmla="*/ 2934997 h 3782016"/>
                <a:gd name="connsiteX28" fmla="*/ 7590 w 3759824"/>
                <a:gd name="connsiteY28" fmla="*/ 2967725 h 3782016"/>
                <a:gd name="connsiteX29" fmla="*/ 3208 w 3759824"/>
                <a:gd name="connsiteY29" fmla="*/ 3237423 h 3782016"/>
                <a:gd name="connsiteX30" fmla="*/ 0 w 3759824"/>
                <a:gd name="connsiteY30" fmla="*/ 3256432 h 3782016"/>
                <a:gd name="connsiteX31" fmla="*/ 786810 w 3759824"/>
                <a:gd name="connsiteY31" fmla="*/ 2880085 h 3782016"/>
                <a:gd name="connsiteX32" fmla="*/ 732261 w 3759824"/>
                <a:gd name="connsiteY32" fmla="*/ 2896890 h 3782016"/>
                <a:gd name="connsiteX33" fmla="*/ 675457 w 3759824"/>
                <a:gd name="connsiteY33" fmla="*/ 2917967 h 3782016"/>
                <a:gd name="connsiteX34" fmla="*/ 668904 w 3759824"/>
                <a:gd name="connsiteY34" fmla="*/ 2917820 h 3782016"/>
                <a:gd name="connsiteX35" fmla="*/ 663637 w 3759824"/>
                <a:gd name="connsiteY35" fmla="*/ 2917939 h 3782016"/>
                <a:gd name="connsiteX36" fmla="*/ 648382 w 3759824"/>
                <a:gd name="connsiteY36" fmla="*/ 2927865 h 3782016"/>
                <a:gd name="connsiteX37" fmla="*/ 641938 w 3759824"/>
                <a:gd name="connsiteY37" fmla="*/ 2937608 h 3782016"/>
                <a:gd name="connsiteX38" fmla="*/ 627633 w 3759824"/>
                <a:gd name="connsiteY38" fmla="*/ 2957060 h 3782016"/>
                <a:gd name="connsiteX39" fmla="*/ 612219 w 3759824"/>
                <a:gd name="connsiteY39" fmla="*/ 2966594 h 3782016"/>
                <a:gd name="connsiteX40" fmla="*/ 605933 w 3759824"/>
                <a:gd name="connsiteY40" fmla="*/ 2969755 h 3782016"/>
                <a:gd name="connsiteX41" fmla="*/ 593063 w 3759824"/>
                <a:gd name="connsiteY41" fmla="*/ 2993020 h 3782016"/>
                <a:gd name="connsiteX42" fmla="*/ 577951 w 3759824"/>
                <a:gd name="connsiteY42" fmla="*/ 3021265 h 3782016"/>
                <a:gd name="connsiteX43" fmla="*/ 565416 w 3759824"/>
                <a:gd name="connsiteY43" fmla="*/ 3040333 h 3782016"/>
                <a:gd name="connsiteX44" fmla="*/ 562721 w 3759824"/>
                <a:gd name="connsiteY44" fmla="*/ 3063069 h 3782016"/>
                <a:gd name="connsiteX45" fmla="*/ 566562 w 3759824"/>
                <a:gd name="connsiteY45" fmla="*/ 3087859 h 3782016"/>
                <a:gd name="connsiteX46" fmla="*/ 568620 w 3759824"/>
                <a:gd name="connsiteY46" fmla="*/ 3100332 h 3782016"/>
                <a:gd name="connsiteX47" fmla="*/ 571487 w 3759824"/>
                <a:gd name="connsiteY47" fmla="*/ 3171625 h 3782016"/>
                <a:gd name="connsiteX48" fmla="*/ 572139 w 3759824"/>
                <a:gd name="connsiteY48" fmla="*/ 3202038 h 3782016"/>
                <a:gd name="connsiteX49" fmla="*/ 629699 w 3759824"/>
                <a:gd name="connsiteY49" fmla="*/ 3348560 h 3782016"/>
                <a:gd name="connsiteX50" fmla="*/ 828458 w 3759824"/>
                <a:gd name="connsiteY50" fmla="*/ 3360366 h 3782016"/>
                <a:gd name="connsiteX51" fmla="*/ 879666 w 3759824"/>
                <a:gd name="connsiteY51" fmla="*/ 3334682 h 3782016"/>
                <a:gd name="connsiteX52" fmla="*/ 914403 w 3759824"/>
                <a:gd name="connsiteY52" fmla="*/ 3277324 h 3782016"/>
                <a:gd name="connsiteX53" fmla="*/ 922658 w 3759824"/>
                <a:gd name="connsiteY53" fmla="*/ 3210837 h 3782016"/>
                <a:gd name="connsiteX54" fmla="*/ 891882 w 3759824"/>
                <a:gd name="connsiteY54" fmla="*/ 3061234 h 3782016"/>
                <a:gd name="connsiteX55" fmla="*/ 890491 w 3759824"/>
                <a:gd name="connsiteY55" fmla="*/ 3055019 h 3782016"/>
                <a:gd name="connsiteX56" fmla="*/ 890270 w 3759824"/>
                <a:gd name="connsiteY56" fmla="*/ 3042295 h 3782016"/>
                <a:gd name="connsiteX57" fmla="*/ 885110 w 3759824"/>
                <a:gd name="connsiteY57" fmla="*/ 3006483 h 3782016"/>
                <a:gd name="connsiteX58" fmla="*/ 865128 w 3759824"/>
                <a:gd name="connsiteY58" fmla="*/ 2976452 h 3782016"/>
                <a:gd name="connsiteX59" fmla="*/ 858507 w 3759824"/>
                <a:gd name="connsiteY59" fmla="*/ 2971026 h 3782016"/>
                <a:gd name="connsiteX60" fmla="*/ 833955 w 3759824"/>
                <a:gd name="connsiteY60" fmla="*/ 2948125 h 3782016"/>
                <a:gd name="connsiteX61" fmla="*/ 817144 w 3759824"/>
                <a:gd name="connsiteY61" fmla="*/ 2915707 h 3782016"/>
                <a:gd name="connsiteX62" fmla="*/ 806784 w 3759824"/>
                <a:gd name="connsiteY62" fmla="*/ 2895339 h 3782016"/>
                <a:gd name="connsiteX63" fmla="*/ 789420 w 3759824"/>
                <a:gd name="connsiteY63" fmla="*/ 2881248 h 3782016"/>
                <a:gd name="connsiteX64" fmla="*/ 795832 w 3759824"/>
                <a:gd name="connsiteY64" fmla="*/ 2845975 h 3782016"/>
                <a:gd name="connsiteX65" fmla="*/ 831179 w 3759824"/>
                <a:gd name="connsiteY65" fmla="*/ 2871986 h 3782016"/>
                <a:gd name="connsiteX66" fmla="*/ 846599 w 3759824"/>
                <a:gd name="connsiteY66" fmla="*/ 2901260 h 3782016"/>
                <a:gd name="connsiteX67" fmla="*/ 858804 w 3759824"/>
                <a:gd name="connsiteY67" fmla="*/ 2925320 h 3782016"/>
                <a:gd name="connsiteX68" fmla="*/ 877285 w 3759824"/>
                <a:gd name="connsiteY68" fmla="*/ 2942318 h 3782016"/>
                <a:gd name="connsiteX69" fmla="*/ 884356 w 3759824"/>
                <a:gd name="connsiteY69" fmla="*/ 2948292 h 3782016"/>
                <a:gd name="connsiteX70" fmla="*/ 913314 w 3759824"/>
                <a:gd name="connsiteY70" fmla="*/ 2989448 h 3782016"/>
                <a:gd name="connsiteX71" fmla="*/ 921598 w 3759824"/>
                <a:gd name="connsiteY71" fmla="*/ 3039220 h 3782016"/>
                <a:gd name="connsiteX72" fmla="*/ 921874 w 3759824"/>
                <a:gd name="connsiteY72" fmla="*/ 3049461 h 3782016"/>
                <a:gd name="connsiteX73" fmla="*/ 955155 w 3759824"/>
                <a:gd name="connsiteY73" fmla="*/ 3208226 h 3782016"/>
                <a:gd name="connsiteX74" fmla="*/ 944679 w 3759824"/>
                <a:gd name="connsiteY74" fmla="*/ 3288784 h 3782016"/>
                <a:gd name="connsiteX75" fmla="*/ 902536 w 3759824"/>
                <a:gd name="connsiteY75" fmla="*/ 3358227 h 3782016"/>
                <a:gd name="connsiteX76" fmla="*/ 839214 w 3759824"/>
                <a:gd name="connsiteY76" fmla="*/ 3390740 h 3782016"/>
                <a:gd name="connsiteX77" fmla="*/ 651578 w 3759824"/>
                <a:gd name="connsiteY77" fmla="*/ 3400757 h 3782016"/>
                <a:gd name="connsiteX78" fmla="*/ 607909 w 3759824"/>
                <a:gd name="connsiteY78" fmla="*/ 3373116 h 3782016"/>
                <a:gd name="connsiteX79" fmla="*/ 538400 w 3759824"/>
                <a:gd name="connsiteY79" fmla="*/ 3201939 h 3782016"/>
                <a:gd name="connsiteX80" fmla="*/ 537433 w 3759824"/>
                <a:gd name="connsiteY80" fmla="*/ 3170703 h 3782016"/>
                <a:gd name="connsiteX81" fmla="*/ 532475 w 3759824"/>
                <a:gd name="connsiteY81" fmla="*/ 3104075 h 3782016"/>
                <a:gd name="connsiteX82" fmla="*/ 530422 w 3759824"/>
                <a:gd name="connsiteY82" fmla="*/ 3092308 h 3782016"/>
                <a:gd name="connsiteX83" fmla="*/ 526280 w 3759824"/>
                <a:gd name="connsiteY83" fmla="*/ 3063500 h 3782016"/>
                <a:gd name="connsiteX84" fmla="*/ 530615 w 3759824"/>
                <a:gd name="connsiteY84" fmla="*/ 3027873 h 3782016"/>
                <a:gd name="connsiteX85" fmla="*/ 549373 w 3759824"/>
                <a:gd name="connsiteY85" fmla="*/ 2997252 h 3782016"/>
                <a:gd name="connsiteX86" fmla="*/ 558530 w 3759824"/>
                <a:gd name="connsiteY86" fmla="*/ 2976853 h 3782016"/>
                <a:gd name="connsiteX87" fmla="*/ 584031 w 3759824"/>
                <a:gd name="connsiteY87" fmla="*/ 2937851 h 3782016"/>
                <a:gd name="connsiteX88" fmla="*/ 595026 w 3759824"/>
                <a:gd name="connsiteY88" fmla="*/ 2931935 h 3782016"/>
                <a:gd name="connsiteX89" fmla="*/ 602534 w 3759824"/>
                <a:gd name="connsiteY89" fmla="*/ 2927623 h 3782016"/>
                <a:gd name="connsiteX90" fmla="*/ 609791 w 3759824"/>
                <a:gd name="connsiteY90" fmla="*/ 2916891 h 3782016"/>
                <a:gd name="connsiteX91" fmla="*/ 619588 w 3759824"/>
                <a:gd name="connsiteY91" fmla="*/ 2902001 h 3782016"/>
                <a:gd name="connsiteX92" fmla="*/ 640883 w 3759824"/>
                <a:gd name="connsiteY92" fmla="*/ 2885069 h 3782016"/>
                <a:gd name="connsiteX93" fmla="*/ 667515 w 3759824"/>
                <a:gd name="connsiteY93" fmla="*/ 2879771 h 3782016"/>
                <a:gd name="connsiteX94" fmla="*/ 671281 w 3759824"/>
                <a:gd name="connsiteY94" fmla="*/ 2881476 h 3782016"/>
                <a:gd name="connsiteX95" fmla="*/ 713338 w 3759824"/>
                <a:gd name="connsiteY95" fmla="*/ 2865316 h 3782016"/>
                <a:gd name="connsiteX96" fmla="*/ 752526 w 3759824"/>
                <a:gd name="connsiteY96" fmla="*/ 2846680 h 3782016"/>
                <a:gd name="connsiteX97" fmla="*/ 795832 w 3759824"/>
                <a:gd name="connsiteY97" fmla="*/ 2845975 h 3782016"/>
                <a:gd name="connsiteX98" fmla="*/ 837012 w 3759824"/>
                <a:gd name="connsiteY98" fmla="*/ 2774088 h 3782016"/>
                <a:gd name="connsiteX99" fmla="*/ 771173 w 3759824"/>
                <a:gd name="connsiteY99" fmla="*/ 2798404 h 3782016"/>
                <a:gd name="connsiteX100" fmla="*/ 672275 w 3759824"/>
                <a:gd name="connsiteY100" fmla="*/ 2824048 h 3782016"/>
                <a:gd name="connsiteX101" fmla="*/ 661548 w 3759824"/>
                <a:gd name="connsiteY101" fmla="*/ 2819240 h 3782016"/>
                <a:gd name="connsiteX102" fmla="*/ 652852 w 3759824"/>
                <a:gd name="connsiteY102" fmla="*/ 2815340 h 3782016"/>
                <a:gd name="connsiteX103" fmla="*/ 636269 w 3759824"/>
                <a:gd name="connsiteY103" fmla="*/ 2818405 h 3782016"/>
                <a:gd name="connsiteX104" fmla="*/ 622633 w 3759824"/>
                <a:gd name="connsiteY104" fmla="*/ 2828377 h 3782016"/>
                <a:gd name="connsiteX105" fmla="*/ 612125 w 3759824"/>
                <a:gd name="connsiteY105" fmla="*/ 2843271 h 3782016"/>
                <a:gd name="connsiteX106" fmla="*/ 587749 w 3759824"/>
                <a:gd name="connsiteY106" fmla="*/ 2871193 h 3782016"/>
                <a:gd name="connsiteX107" fmla="*/ 560230 w 3759824"/>
                <a:gd name="connsiteY107" fmla="*/ 2879838 h 3782016"/>
                <a:gd name="connsiteX108" fmla="*/ 549053 w 3759824"/>
                <a:gd name="connsiteY108" fmla="*/ 2882205 h 3782016"/>
                <a:gd name="connsiteX109" fmla="*/ 523799 w 3759824"/>
                <a:gd name="connsiteY109" fmla="*/ 2916006 h 3782016"/>
                <a:gd name="connsiteX110" fmla="*/ 495173 w 3759824"/>
                <a:gd name="connsiteY110" fmla="*/ 2958106 h 3782016"/>
                <a:gd name="connsiteX111" fmla="*/ 469747 w 3759824"/>
                <a:gd name="connsiteY111" fmla="*/ 2984496 h 3782016"/>
                <a:gd name="connsiteX112" fmla="*/ 463654 w 3759824"/>
                <a:gd name="connsiteY112" fmla="*/ 3020634 h 3782016"/>
                <a:gd name="connsiteX113" fmla="*/ 469772 w 3759824"/>
                <a:gd name="connsiteY113" fmla="*/ 3055931 h 3782016"/>
                <a:gd name="connsiteX114" fmla="*/ 473901 w 3759824"/>
                <a:gd name="connsiteY114" fmla="*/ 3077018 h 3782016"/>
                <a:gd name="connsiteX115" fmla="*/ 475547 w 3759824"/>
                <a:gd name="connsiteY115" fmla="*/ 3199184 h 3782016"/>
                <a:gd name="connsiteX116" fmla="*/ 473221 w 3759824"/>
                <a:gd name="connsiteY116" fmla="*/ 3233167 h 3782016"/>
                <a:gd name="connsiteX117" fmla="*/ 552398 w 3759824"/>
                <a:gd name="connsiteY117" fmla="*/ 3461162 h 3782016"/>
                <a:gd name="connsiteX118" fmla="*/ 769876 w 3759824"/>
                <a:gd name="connsiteY118" fmla="*/ 3474676 h 3782016"/>
                <a:gd name="connsiteX119" fmla="*/ 842512 w 3759824"/>
                <a:gd name="connsiteY119" fmla="*/ 3457890 h 3782016"/>
                <a:gd name="connsiteX120" fmla="*/ 858637 w 3759824"/>
                <a:gd name="connsiteY120" fmla="*/ 3455324 h 3782016"/>
                <a:gd name="connsiteX121" fmla="*/ 922875 w 3759824"/>
                <a:gd name="connsiteY121" fmla="*/ 3438643 h 3782016"/>
                <a:gd name="connsiteX122" fmla="*/ 993308 w 3759824"/>
                <a:gd name="connsiteY122" fmla="*/ 3296308 h 3782016"/>
                <a:gd name="connsiteX123" fmla="*/ 980341 w 3759824"/>
                <a:gd name="connsiteY123" fmla="*/ 3104650 h 3782016"/>
                <a:gd name="connsiteX124" fmla="*/ 980660 w 3759824"/>
                <a:gd name="connsiteY124" fmla="*/ 3098500 h 3782016"/>
                <a:gd name="connsiteX125" fmla="*/ 984541 w 3759824"/>
                <a:gd name="connsiteY125" fmla="*/ 3078180 h 3782016"/>
                <a:gd name="connsiteX126" fmla="*/ 959372 w 3759824"/>
                <a:gd name="connsiteY126" fmla="*/ 2961904 h 3782016"/>
                <a:gd name="connsiteX127" fmla="*/ 950503 w 3759824"/>
                <a:gd name="connsiteY127" fmla="*/ 2953738 h 3782016"/>
                <a:gd name="connsiteX128" fmla="*/ 913583 w 3759824"/>
                <a:gd name="connsiteY128" fmla="*/ 2913358 h 3782016"/>
                <a:gd name="connsiteX129" fmla="*/ 898072 w 3759824"/>
                <a:gd name="connsiteY129" fmla="*/ 2853193 h 3782016"/>
                <a:gd name="connsiteX130" fmla="*/ 889100 w 3759824"/>
                <a:gd name="connsiteY130" fmla="*/ 2814190 h 3782016"/>
                <a:gd name="connsiteX131" fmla="*/ 858639 w 3759824"/>
                <a:gd name="connsiteY131" fmla="*/ 2778831 h 3782016"/>
                <a:gd name="connsiteX132" fmla="*/ 856030 w 3759824"/>
                <a:gd name="connsiteY132" fmla="*/ 2777660 h 3782016"/>
                <a:gd name="connsiteX133" fmla="*/ 837012 w 3759824"/>
                <a:gd name="connsiteY133" fmla="*/ 2774088 h 3782016"/>
                <a:gd name="connsiteX134" fmla="*/ 843305 w 3759824"/>
                <a:gd name="connsiteY134" fmla="*/ 2737779 h 3782016"/>
                <a:gd name="connsiteX135" fmla="*/ 873850 w 3759824"/>
                <a:gd name="connsiteY135" fmla="*/ 2746454 h 3782016"/>
                <a:gd name="connsiteX136" fmla="*/ 920335 w 3759824"/>
                <a:gd name="connsiteY136" fmla="*/ 2798101 h 3782016"/>
                <a:gd name="connsiteX137" fmla="*/ 932216 w 3759824"/>
                <a:gd name="connsiteY137" fmla="*/ 2849274 h 3782016"/>
                <a:gd name="connsiteX138" fmla="*/ 943497 w 3759824"/>
                <a:gd name="connsiteY138" fmla="*/ 2896346 h 3782016"/>
                <a:gd name="connsiteX139" fmla="*/ 972949 w 3759824"/>
                <a:gd name="connsiteY139" fmla="*/ 2927719 h 3782016"/>
                <a:gd name="connsiteX140" fmla="*/ 982398 w 3759824"/>
                <a:gd name="connsiteY140" fmla="*/ 2936158 h 3782016"/>
                <a:gd name="connsiteX141" fmla="*/ 1020463 w 3759824"/>
                <a:gd name="connsiteY141" fmla="*/ 3004391 h 3782016"/>
                <a:gd name="connsiteX142" fmla="*/ 1018741 w 3759824"/>
                <a:gd name="connsiteY142" fmla="*/ 3082686 h 3782016"/>
                <a:gd name="connsiteX143" fmla="*/ 1015066 w 3759824"/>
                <a:gd name="connsiteY143" fmla="*/ 3100955 h 3782016"/>
                <a:gd name="connsiteX144" fmla="*/ 1028047 w 3759824"/>
                <a:gd name="connsiteY144" fmla="*/ 3296477 h 3782016"/>
                <a:gd name="connsiteX145" fmla="*/ 937966 w 3759824"/>
                <a:gd name="connsiteY145" fmla="*/ 3467133 h 3782016"/>
                <a:gd name="connsiteX146" fmla="*/ 862793 w 3759824"/>
                <a:gd name="connsiteY146" fmla="*/ 3487994 h 3782016"/>
                <a:gd name="connsiteX147" fmla="*/ 847220 w 3759824"/>
                <a:gd name="connsiteY147" fmla="*/ 3490123 h 3782016"/>
                <a:gd name="connsiteX148" fmla="*/ 777559 w 3759824"/>
                <a:gd name="connsiteY148" fmla="*/ 3506493 h 3782016"/>
                <a:gd name="connsiteX149" fmla="*/ 570455 w 3759824"/>
                <a:gd name="connsiteY149" fmla="*/ 3510193 h 3782016"/>
                <a:gd name="connsiteX150" fmla="*/ 531536 w 3759824"/>
                <a:gd name="connsiteY150" fmla="*/ 3487479 h 3782016"/>
                <a:gd name="connsiteX151" fmla="*/ 438051 w 3759824"/>
                <a:gd name="connsiteY151" fmla="*/ 3230003 h 3782016"/>
                <a:gd name="connsiteX152" fmla="*/ 440419 w 3759824"/>
                <a:gd name="connsiteY152" fmla="*/ 3196025 h 3782016"/>
                <a:gd name="connsiteX153" fmla="*/ 439222 w 3759824"/>
                <a:gd name="connsiteY153" fmla="*/ 3082128 h 3782016"/>
                <a:gd name="connsiteX154" fmla="*/ 435185 w 3759824"/>
                <a:gd name="connsiteY154" fmla="*/ 3062460 h 3782016"/>
                <a:gd name="connsiteX155" fmla="*/ 428443 w 3759824"/>
                <a:gd name="connsiteY155" fmla="*/ 3022324 h 3782016"/>
                <a:gd name="connsiteX156" fmla="*/ 437448 w 3759824"/>
                <a:gd name="connsiteY156" fmla="*/ 2970073 h 3782016"/>
                <a:gd name="connsiteX157" fmla="*/ 472718 w 3759824"/>
                <a:gd name="connsiteY157" fmla="*/ 2930538 h 3782016"/>
                <a:gd name="connsiteX158" fmla="*/ 491850 w 3759824"/>
                <a:gd name="connsiteY158" fmla="*/ 2900291 h 3782016"/>
                <a:gd name="connsiteX159" fmla="*/ 535392 w 3759824"/>
                <a:gd name="connsiteY159" fmla="*/ 2849807 h 3782016"/>
                <a:gd name="connsiteX160" fmla="*/ 554430 w 3759824"/>
                <a:gd name="connsiteY160" fmla="*/ 2845407 h 3782016"/>
                <a:gd name="connsiteX161" fmla="*/ 568354 w 3759824"/>
                <a:gd name="connsiteY161" fmla="*/ 2841476 h 3782016"/>
                <a:gd name="connsiteX162" fmla="*/ 581905 w 3759824"/>
                <a:gd name="connsiteY162" fmla="*/ 2824472 h 3782016"/>
                <a:gd name="connsiteX163" fmla="*/ 596734 w 3759824"/>
                <a:gd name="connsiteY163" fmla="*/ 2803824 h 3782016"/>
                <a:gd name="connsiteX164" fmla="*/ 624250 w 3759824"/>
                <a:gd name="connsiteY164" fmla="*/ 2785134 h 3782016"/>
                <a:gd name="connsiteX165" fmla="*/ 657162 w 3759824"/>
                <a:gd name="connsiteY165" fmla="*/ 2780875 h 3782016"/>
                <a:gd name="connsiteX166" fmla="*/ 671990 w 3759824"/>
                <a:gd name="connsiteY166" fmla="*/ 2785078 h 3782016"/>
                <a:gd name="connsiteX167" fmla="*/ 679528 w 3759824"/>
                <a:gd name="connsiteY167" fmla="*/ 2788454 h 3782016"/>
                <a:gd name="connsiteX168" fmla="*/ 754906 w 3759824"/>
                <a:gd name="connsiteY168" fmla="*/ 2765562 h 3782016"/>
                <a:gd name="connsiteX169" fmla="*/ 843305 w 3759824"/>
                <a:gd name="connsiteY169" fmla="*/ 2737779 h 3782016"/>
                <a:gd name="connsiteX170" fmla="*/ 905933 w 3759824"/>
                <a:gd name="connsiteY170" fmla="*/ 2667620 h 3782016"/>
                <a:gd name="connsiteX171" fmla="*/ 810963 w 3759824"/>
                <a:gd name="connsiteY171" fmla="*/ 2698804 h 3782016"/>
                <a:gd name="connsiteX172" fmla="*/ 673365 w 3759824"/>
                <a:gd name="connsiteY172" fmla="*/ 2728446 h 3782016"/>
                <a:gd name="connsiteX173" fmla="*/ 651334 w 3759824"/>
                <a:gd name="connsiteY173" fmla="*/ 2718563 h 3782016"/>
                <a:gd name="connsiteX174" fmla="*/ 644377 w 3759824"/>
                <a:gd name="connsiteY174" fmla="*/ 2715445 h 3782016"/>
                <a:gd name="connsiteX175" fmla="*/ 618522 w 3759824"/>
                <a:gd name="connsiteY175" fmla="*/ 2717334 h 3782016"/>
                <a:gd name="connsiteX176" fmla="*/ 596762 w 3759824"/>
                <a:gd name="connsiteY176" fmla="*/ 2731541 h 3782016"/>
                <a:gd name="connsiteX177" fmla="*/ 581773 w 3759824"/>
                <a:gd name="connsiteY177" fmla="*/ 2751769 h 3782016"/>
                <a:gd name="connsiteX178" fmla="*/ 548882 w 3759824"/>
                <a:gd name="connsiteY178" fmla="*/ 2787069 h 3782016"/>
                <a:gd name="connsiteX179" fmla="*/ 510870 w 3759824"/>
                <a:gd name="connsiteY179" fmla="*/ 2794173 h 3782016"/>
                <a:gd name="connsiteX180" fmla="*/ 493034 w 3759824"/>
                <a:gd name="connsiteY180" fmla="*/ 2795963 h 3782016"/>
                <a:gd name="connsiteX181" fmla="*/ 453870 w 3759824"/>
                <a:gd name="connsiteY181" fmla="*/ 2841406 h 3782016"/>
                <a:gd name="connsiteX182" fmla="*/ 413034 w 3759824"/>
                <a:gd name="connsiteY182" fmla="*/ 2895180 h 3782016"/>
                <a:gd name="connsiteX183" fmla="*/ 364838 w 3759824"/>
                <a:gd name="connsiteY183" fmla="*/ 2978560 h 3782016"/>
                <a:gd name="connsiteX184" fmla="*/ 373123 w 3759824"/>
                <a:gd name="connsiteY184" fmla="*/ 3025345 h 3782016"/>
                <a:gd name="connsiteX185" fmla="*/ 379392 w 3759824"/>
                <a:gd name="connsiteY185" fmla="*/ 3054057 h 3782016"/>
                <a:gd name="connsiteX186" fmla="*/ 377161 w 3759824"/>
                <a:gd name="connsiteY186" fmla="*/ 3224521 h 3782016"/>
                <a:gd name="connsiteX187" fmla="*/ 373131 w 3759824"/>
                <a:gd name="connsiteY187" fmla="*/ 3262257 h 3782016"/>
                <a:gd name="connsiteX188" fmla="*/ 474444 w 3759824"/>
                <a:gd name="connsiteY188" fmla="*/ 3572983 h 3782016"/>
                <a:gd name="connsiteX189" fmla="*/ 729313 w 3759824"/>
                <a:gd name="connsiteY189" fmla="*/ 3582271 h 3782016"/>
                <a:gd name="connsiteX190" fmla="*/ 854073 w 3759824"/>
                <a:gd name="connsiteY190" fmla="*/ 3555633 h 3782016"/>
                <a:gd name="connsiteX191" fmla="*/ 886469 w 3759824"/>
                <a:gd name="connsiteY191" fmla="*/ 3554047 h 3782016"/>
                <a:gd name="connsiteX192" fmla="*/ 963619 w 3759824"/>
                <a:gd name="connsiteY192" fmla="*/ 3543534 h 3782016"/>
                <a:gd name="connsiteX193" fmla="*/ 1065540 w 3759824"/>
                <a:gd name="connsiteY193" fmla="*/ 3380626 h 3782016"/>
                <a:gd name="connsiteX194" fmla="*/ 1067818 w 3759824"/>
                <a:gd name="connsiteY194" fmla="*/ 3263711 h 3782016"/>
                <a:gd name="connsiteX195" fmla="*/ 1071298 w 3759824"/>
                <a:gd name="connsiteY195" fmla="*/ 3144895 h 3782016"/>
                <a:gd name="connsiteX196" fmla="*/ 1077441 w 3759824"/>
                <a:gd name="connsiteY196" fmla="*/ 3124203 h 3782016"/>
                <a:gd name="connsiteX197" fmla="*/ 1081624 w 3759824"/>
                <a:gd name="connsiteY197" fmla="*/ 3114872 h 3782016"/>
                <a:gd name="connsiteX198" fmla="*/ 1055737 w 3759824"/>
                <a:gd name="connsiteY198" fmla="*/ 2948920 h 3782016"/>
                <a:gd name="connsiteX199" fmla="*/ 1043914 w 3759824"/>
                <a:gd name="connsiteY199" fmla="*/ 2938017 h 3782016"/>
                <a:gd name="connsiteX200" fmla="*/ 995225 w 3759824"/>
                <a:gd name="connsiteY200" fmla="*/ 2881179 h 3782016"/>
                <a:gd name="connsiteX201" fmla="*/ 981814 w 3759824"/>
                <a:gd name="connsiteY201" fmla="*/ 2795370 h 3782016"/>
                <a:gd name="connsiteX202" fmla="*/ 974768 w 3759824"/>
                <a:gd name="connsiteY202" fmla="*/ 2733416 h 3782016"/>
                <a:gd name="connsiteX203" fmla="*/ 933477 w 3759824"/>
                <a:gd name="connsiteY203" fmla="*/ 2676400 h 3782016"/>
                <a:gd name="connsiteX204" fmla="*/ 905933 w 3759824"/>
                <a:gd name="connsiteY204" fmla="*/ 2667620 h 3782016"/>
                <a:gd name="connsiteX205" fmla="*/ 914256 w 3759824"/>
                <a:gd name="connsiteY205" fmla="*/ 2634464 h 3782016"/>
                <a:gd name="connsiteX206" fmla="*/ 953249 w 3759824"/>
                <a:gd name="connsiteY206" fmla="*/ 2647822 h 3782016"/>
                <a:gd name="connsiteX207" fmla="*/ 1008788 w 3759824"/>
                <a:gd name="connsiteY207" fmla="*/ 2722771 h 3782016"/>
                <a:gd name="connsiteX208" fmla="*/ 1016869 w 3759824"/>
                <a:gd name="connsiteY208" fmla="*/ 2796395 h 3782016"/>
                <a:gd name="connsiteX209" fmla="*/ 1026840 w 3759824"/>
                <a:gd name="connsiteY209" fmla="*/ 2867345 h 3782016"/>
                <a:gd name="connsiteX210" fmla="*/ 1067705 w 3759824"/>
                <a:gd name="connsiteY210" fmla="*/ 2913684 h 3782016"/>
                <a:gd name="connsiteX211" fmla="*/ 1079821 w 3759824"/>
                <a:gd name="connsiteY211" fmla="*/ 2924702 h 3782016"/>
                <a:gd name="connsiteX212" fmla="*/ 1115341 w 3759824"/>
                <a:gd name="connsiteY212" fmla="*/ 3125096 h 3782016"/>
                <a:gd name="connsiteX213" fmla="*/ 1110114 w 3759824"/>
                <a:gd name="connsiteY213" fmla="*/ 3136759 h 3782016"/>
                <a:gd name="connsiteX214" fmla="*/ 1106009 w 3759824"/>
                <a:gd name="connsiteY214" fmla="*/ 3151328 h 3782016"/>
                <a:gd name="connsiteX215" fmla="*/ 1102687 w 3759824"/>
                <a:gd name="connsiteY215" fmla="*/ 3263603 h 3782016"/>
                <a:gd name="connsiteX216" fmla="*/ 1100454 w 3759824"/>
                <a:gd name="connsiteY216" fmla="*/ 3385090 h 3782016"/>
                <a:gd name="connsiteX217" fmla="*/ 979335 w 3759824"/>
                <a:gd name="connsiteY217" fmla="*/ 3576824 h 3782016"/>
                <a:gd name="connsiteX218" fmla="*/ 891872 w 3759824"/>
                <a:gd name="connsiteY218" fmla="*/ 3589388 h 3782016"/>
                <a:gd name="connsiteX219" fmla="*/ 860902 w 3759824"/>
                <a:gd name="connsiteY219" fmla="*/ 3590883 h 3782016"/>
                <a:gd name="connsiteX220" fmla="*/ 742921 w 3759824"/>
                <a:gd name="connsiteY220" fmla="*/ 3616407 h 3782016"/>
                <a:gd name="connsiteX221" fmla="*/ 495841 w 3759824"/>
                <a:gd name="connsiteY221" fmla="*/ 3623881 h 3782016"/>
                <a:gd name="connsiteX222" fmla="*/ 457667 w 3759824"/>
                <a:gd name="connsiteY222" fmla="*/ 3602578 h 3782016"/>
                <a:gd name="connsiteX223" fmla="*/ 341874 w 3759824"/>
                <a:gd name="connsiteY223" fmla="*/ 3260484 h 3782016"/>
                <a:gd name="connsiteX224" fmla="*/ 345740 w 3759824"/>
                <a:gd name="connsiteY224" fmla="*/ 3222354 h 3782016"/>
                <a:gd name="connsiteX225" fmla="*/ 348124 w 3759824"/>
                <a:gd name="connsiteY225" fmla="*/ 3061704 h 3782016"/>
                <a:gd name="connsiteX226" fmla="*/ 342179 w 3759824"/>
                <a:gd name="connsiteY226" fmla="*/ 3034563 h 3782016"/>
                <a:gd name="connsiteX227" fmla="*/ 332992 w 3759824"/>
                <a:gd name="connsiteY227" fmla="*/ 2982822 h 3782016"/>
                <a:gd name="connsiteX228" fmla="*/ 397073 w 3759824"/>
                <a:gd name="connsiteY228" fmla="*/ 2867050 h 3782016"/>
                <a:gd name="connsiteX229" fmla="*/ 426180 w 3759824"/>
                <a:gd name="connsiteY229" fmla="*/ 2826207 h 3782016"/>
                <a:gd name="connsiteX230" fmla="*/ 449663 w 3759824"/>
                <a:gd name="connsiteY230" fmla="*/ 2788190 h 3782016"/>
                <a:gd name="connsiteX231" fmla="*/ 486738 w 3759824"/>
                <a:gd name="connsiteY231" fmla="*/ 2763395 h 3782016"/>
                <a:gd name="connsiteX232" fmla="*/ 513078 w 3759824"/>
                <a:gd name="connsiteY232" fmla="*/ 2760513 h 3782016"/>
                <a:gd name="connsiteX233" fmla="*/ 535159 w 3759824"/>
                <a:gd name="connsiteY233" fmla="*/ 2757111 h 3782016"/>
                <a:gd name="connsiteX234" fmla="*/ 555284 w 3759824"/>
                <a:gd name="connsiteY234" fmla="*/ 2733234 h 3782016"/>
                <a:gd name="connsiteX235" fmla="*/ 575274 w 3759824"/>
                <a:gd name="connsiteY235" fmla="*/ 2707213 h 3782016"/>
                <a:gd name="connsiteX236" fmla="*/ 612403 w 3759824"/>
                <a:gd name="connsiteY236" fmla="*/ 2684545 h 3782016"/>
                <a:gd name="connsiteX237" fmla="*/ 655747 w 3759824"/>
                <a:gd name="connsiteY237" fmla="*/ 2683093 h 3782016"/>
                <a:gd name="connsiteX238" fmla="*/ 674877 w 3759824"/>
                <a:gd name="connsiteY238" fmla="*/ 2691675 h 3782016"/>
                <a:gd name="connsiteX239" fmla="*/ 686474 w 3759824"/>
                <a:gd name="connsiteY239" fmla="*/ 2696878 h 3782016"/>
                <a:gd name="connsiteX240" fmla="*/ 797523 w 3759824"/>
                <a:gd name="connsiteY240" fmla="*/ 2668978 h 3782016"/>
                <a:gd name="connsiteX241" fmla="*/ 914256 w 3759824"/>
                <a:gd name="connsiteY241" fmla="*/ 2634464 h 3782016"/>
                <a:gd name="connsiteX242" fmla="*/ 973971 w 3759824"/>
                <a:gd name="connsiteY242" fmla="*/ 2560480 h 3782016"/>
                <a:gd name="connsiteX243" fmla="*/ 851898 w 3759824"/>
                <a:gd name="connsiteY243" fmla="*/ 2598164 h 3782016"/>
                <a:gd name="connsiteX244" fmla="*/ 676607 w 3759824"/>
                <a:gd name="connsiteY244" fmla="*/ 2631896 h 3782016"/>
                <a:gd name="connsiteX245" fmla="*/ 656890 w 3759824"/>
                <a:gd name="connsiteY245" fmla="*/ 2623055 h 3782016"/>
                <a:gd name="connsiteX246" fmla="*/ 642976 w 3759824"/>
                <a:gd name="connsiteY246" fmla="*/ 2616817 h 3782016"/>
                <a:gd name="connsiteX247" fmla="*/ 638048 w 3759824"/>
                <a:gd name="connsiteY247" fmla="*/ 2614605 h 3782016"/>
                <a:gd name="connsiteX248" fmla="*/ 602868 w 3759824"/>
                <a:gd name="connsiteY248" fmla="*/ 2615039 h 3782016"/>
                <a:gd name="connsiteX249" fmla="*/ 572589 w 3759824"/>
                <a:gd name="connsiteY249" fmla="*/ 2633206 h 3782016"/>
                <a:gd name="connsiteX250" fmla="*/ 552599 w 3759824"/>
                <a:gd name="connsiteY250" fmla="*/ 2659227 h 3782016"/>
                <a:gd name="connsiteX251" fmla="*/ 511055 w 3759824"/>
                <a:gd name="connsiteY251" fmla="*/ 2702193 h 3782016"/>
                <a:gd name="connsiteX252" fmla="*/ 464445 w 3759824"/>
                <a:gd name="connsiteY252" fmla="*/ 2708246 h 3782016"/>
                <a:gd name="connsiteX253" fmla="*/ 440021 w 3759824"/>
                <a:gd name="connsiteY253" fmla="*/ 2709183 h 3782016"/>
                <a:gd name="connsiteX254" fmla="*/ 386204 w 3759824"/>
                <a:gd name="connsiteY254" fmla="*/ 2766253 h 3782016"/>
                <a:gd name="connsiteX255" fmla="*/ 333741 w 3759824"/>
                <a:gd name="connsiteY255" fmla="*/ 2831286 h 3782016"/>
                <a:gd name="connsiteX256" fmla="*/ 267429 w 3759824"/>
                <a:gd name="connsiteY256" fmla="*/ 2938011 h 3782016"/>
                <a:gd name="connsiteX257" fmla="*/ 278159 w 3759824"/>
                <a:gd name="connsiteY257" fmla="*/ 2996398 h 3782016"/>
                <a:gd name="connsiteX258" fmla="*/ 286454 w 3759824"/>
                <a:gd name="connsiteY258" fmla="*/ 3033015 h 3782016"/>
                <a:gd name="connsiteX259" fmla="*/ 279824 w 3759824"/>
                <a:gd name="connsiteY259" fmla="*/ 3250512 h 3782016"/>
                <a:gd name="connsiteX260" fmla="*/ 274176 w 3759824"/>
                <a:gd name="connsiteY260" fmla="*/ 3293465 h 3782016"/>
                <a:gd name="connsiteX261" fmla="*/ 397579 w 3759824"/>
                <a:gd name="connsiteY261" fmla="*/ 3686918 h 3782016"/>
                <a:gd name="connsiteX262" fmla="*/ 695635 w 3759824"/>
                <a:gd name="connsiteY262" fmla="*/ 3690009 h 3782016"/>
                <a:gd name="connsiteX263" fmla="*/ 867000 w 3759824"/>
                <a:gd name="connsiteY263" fmla="*/ 3654193 h 3782016"/>
                <a:gd name="connsiteX264" fmla="*/ 913715 w 3759824"/>
                <a:gd name="connsiteY264" fmla="*/ 3654821 h 3782016"/>
                <a:gd name="connsiteX265" fmla="*/ 1006180 w 3759824"/>
                <a:gd name="connsiteY265" fmla="*/ 3649746 h 3782016"/>
                <a:gd name="connsiteX266" fmla="*/ 1139631 w 3759824"/>
                <a:gd name="connsiteY266" fmla="*/ 3463907 h 3782016"/>
                <a:gd name="connsiteX267" fmla="*/ 1149092 w 3759824"/>
                <a:gd name="connsiteY267" fmla="*/ 3337953 h 3782016"/>
                <a:gd name="connsiteX268" fmla="*/ 1164128 w 3759824"/>
                <a:gd name="connsiteY268" fmla="*/ 3187923 h 3782016"/>
                <a:gd name="connsiteX269" fmla="*/ 1172840 w 3759824"/>
                <a:gd name="connsiteY269" fmla="*/ 3163822 h 3782016"/>
                <a:gd name="connsiteX270" fmla="*/ 1178719 w 3759824"/>
                <a:gd name="connsiteY270" fmla="*/ 3150696 h 3782016"/>
                <a:gd name="connsiteX271" fmla="*/ 1152741 w 3759824"/>
                <a:gd name="connsiteY271" fmla="*/ 2932935 h 3782016"/>
                <a:gd name="connsiteX272" fmla="*/ 1138252 w 3759824"/>
                <a:gd name="connsiteY272" fmla="*/ 2919411 h 3782016"/>
                <a:gd name="connsiteX273" fmla="*/ 1077800 w 3759824"/>
                <a:gd name="connsiteY273" fmla="*/ 2846107 h 3782016"/>
                <a:gd name="connsiteX274" fmla="*/ 1066254 w 3759824"/>
                <a:gd name="connsiteY274" fmla="*/ 2735938 h 3782016"/>
                <a:gd name="connsiteX275" fmla="*/ 1061903 w 3759824"/>
                <a:gd name="connsiteY275" fmla="*/ 2652440 h 3782016"/>
                <a:gd name="connsiteX276" fmla="*/ 1010037 w 3759824"/>
                <a:gd name="connsiteY276" fmla="*/ 2573184 h 3782016"/>
                <a:gd name="connsiteX277" fmla="*/ 973971 w 3759824"/>
                <a:gd name="connsiteY277" fmla="*/ 2560480 h 3782016"/>
                <a:gd name="connsiteX278" fmla="*/ 982569 w 3759824"/>
                <a:gd name="connsiteY278" fmla="*/ 2527807 h 3782016"/>
                <a:gd name="connsiteX279" fmla="*/ 1029871 w 3759824"/>
                <a:gd name="connsiteY279" fmla="*/ 2546033 h 3782016"/>
                <a:gd name="connsiteX280" fmla="*/ 1095069 w 3759824"/>
                <a:gd name="connsiteY280" fmla="*/ 2645266 h 3782016"/>
                <a:gd name="connsiteX281" fmla="*/ 1100749 w 3759824"/>
                <a:gd name="connsiteY281" fmla="*/ 2740555 h 3782016"/>
                <a:gd name="connsiteX282" fmla="*/ 1106542 w 3759824"/>
                <a:gd name="connsiteY282" fmla="*/ 2828629 h 3782016"/>
                <a:gd name="connsiteX283" fmla="*/ 1161839 w 3759824"/>
                <a:gd name="connsiteY283" fmla="*/ 2897089 h 3782016"/>
                <a:gd name="connsiteX284" fmla="*/ 1176492 w 3759824"/>
                <a:gd name="connsiteY284" fmla="*/ 2911005 h 3782016"/>
                <a:gd name="connsiteX285" fmla="*/ 1211451 w 3759824"/>
                <a:gd name="connsiteY285" fmla="*/ 3164671 h 3782016"/>
                <a:gd name="connsiteX286" fmla="*/ 1204790 w 3759824"/>
                <a:gd name="connsiteY286" fmla="*/ 3179536 h 3782016"/>
                <a:gd name="connsiteX287" fmla="*/ 1197747 w 3759824"/>
                <a:gd name="connsiteY287" fmla="*/ 3199131 h 3782016"/>
                <a:gd name="connsiteX288" fmla="*/ 1183423 w 3759824"/>
                <a:gd name="connsiteY288" fmla="*/ 3342143 h 3782016"/>
                <a:gd name="connsiteX289" fmla="*/ 1173685 w 3759824"/>
                <a:gd name="connsiteY289" fmla="*/ 3471844 h 3782016"/>
                <a:gd name="connsiteX290" fmla="*/ 1015601 w 3759824"/>
                <a:gd name="connsiteY290" fmla="*/ 3682296 h 3782016"/>
                <a:gd name="connsiteX291" fmla="*/ 914512 w 3759824"/>
                <a:gd name="connsiteY291" fmla="*/ 3688778 h 3782016"/>
                <a:gd name="connsiteX292" fmla="*/ 869503 w 3759824"/>
                <a:gd name="connsiteY292" fmla="*/ 3688215 h 3782016"/>
                <a:gd name="connsiteX293" fmla="*/ 707478 w 3759824"/>
                <a:gd name="connsiteY293" fmla="*/ 3722621 h 3782016"/>
                <a:gd name="connsiteX294" fmla="*/ 418931 w 3759824"/>
                <a:gd name="connsiteY294" fmla="*/ 3736359 h 3782016"/>
                <a:gd name="connsiteX295" fmla="*/ 380916 w 3759824"/>
                <a:gd name="connsiteY295" fmla="*/ 3715488 h 3782016"/>
                <a:gd name="connsiteX296" fmla="*/ 242108 w 3759824"/>
                <a:gd name="connsiteY296" fmla="*/ 3288904 h 3782016"/>
                <a:gd name="connsiteX297" fmla="*/ 248074 w 3759824"/>
                <a:gd name="connsiteY297" fmla="*/ 3246070 h 3782016"/>
                <a:gd name="connsiteX298" fmla="*/ 254816 w 3759824"/>
                <a:gd name="connsiteY298" fmla="*/ 3039127 h 3782016"/>
                <a:gd name="connsiteX299" fmla="*/ 247050 w 3759824"/>
                <a:gd name="connsiteY299" fmla="*/ 3004478 h 3782016"/>
                <a:gd name="connsiteX300" fmla="*/ 235215 w 3759824"/>
                <a:gd name="connsiteY300" fmla="*/ 2940738 h 3782016"/>
                <a:gd name="connsiteX301" fmla="*/ 317939 w 3759824"/>
                <a:gd name="connsiteY301" fmla="*/ 2802842 h 3782016"/>
                <a:gd name="connsiteX302" fmla="*/ 357962 w 3759824"/>
                <a:gd name="connsiteY302" fmla="*/ 2750791 h 3782016"/>
                <a:gd name="connsiteX303" fmla="*/ 387629 w 3759824"/>
                <a:gd name="connsiteY303" fmla="*/ 2704926 h 3782016"/>
                <a:gd name="connsiteX304" fmla="*/ 434117 w 3759824"/>
                <a:gd name="connsiteY304" fmla="*/ 2676451 h 3782016"/>
                <a:gd name="connsiteX305" fmla="*/ 467520 w 3759824"/>
                <a:gd name="connsiteY305" fmla="*/ 2674978 h 3782016"/>
                <a:gd name="connsiteX306" fmla="*/ 498155 w 3759824"/>
                <a:gd name="connsiteY306" fmla="*/ 2671912 h 3782016"/>
                <a:gd name="connsiteX307" fmla="*/ 525796 w 3759824"/>
                <a:gd name="connsiteY307" fmla="*/ 2641267 h 3782016"/>
                <a:gd name="connsiteX308" fmla="*/ 550986 w 3759824"/>
                <a:gd name="connsiteY308" fmla="*/ 2609166 h 3782016"/>
                <a:gd name="connsiteX309" fmla="*/ 597324 w 3759824"/>
                <a:gd name="connsiteY309" fmla="*/ 2582795 h 3782016"/>
                <a:gd name="connsiteX310" fmla="*/ 650473 w 3759824"/>
                <a:gd name="connsiteY310" fmla="*/ 2583778 h 3782016"/>
                <a:gd name="connsiteX311" fmla="*/ 674825 w 3759824"/>
                <a:gd name="connsiteY311" fmla="*/ 2594700 h 3782016"/>
                <a:gd name="connsiteX312" fmla="*/ 690768 w 3759824"/>
                <a:gd name="connsiteY312" fmla="*/ 2601852 h 3782016"/>
                <a:gd name="connsiteX313" fmla="*/ 838066 w 3759824"/>
                <a:gd name="connsiteY313" fmla="*/ 2569212 h 3782016"/>
                <a:gd name="connsiteX314" fmla="*/ 982569 w 3759824"/>
                <a:gd name="connsiteY314" fmla="*/ 2527807 h 3782016"/>
                <a:gd name="connsiteX315" fmla="*/ 1007782 w 3759824"/>
                <a:gd name="connsiteY315" fmla="*/ 2424170 h 3782016"/>
                <a:gd name="connsiteX316" fmla="*/ 1050563 w 3759824"/>
                <a:gd name="connsiteY316" fmla="*/ 2424320 h 3782016"/>
                <a:gd name="connsiteX317" fmla="*/ 1106267 w 3759824"/>
                <a:gd name="connsiteY317" fmla="*/ 2447107 h 3782016"/>
                <a:gd name="connsiteX318" fmla="*/ 1182293 w 3759824"/>
                <a:gd name="connsiteY318" fmla="*/ 2567998 h 3782016"/>
                <a:gd name="connsiteX319" fmla="*/ 1185312 w 3759824"/>
                <a:gd name="connsiteY319" fmla="*/ 2685545 h 3782016"/>
                <a:gd name="connsiteX320" fmla="*/ 1192514 w 3759824"/>
                <a:gd name="connsiteY320" fmla="*/ 2804619 h 3782016"/>
                <a:gd name="connsiteX321" fmla="*/ 1256242 w 3759824"/>
                <a:gd name="connsiteY321" fmla="*/ 2881491 h 3782016"/>
                <a:gd name="connsiteX322" fmla="*/ 1273850 w 3759824"/>
                <a:gd name="connsiteY322" fmla="*/ 2898130 h 3782016"/>
                <a:gd name="connsiteX323" fmla="*/ 1308087 w 3759824"/>
                <a:gd name="connsiteY323" fmla="*/ 3204676 h 3782016"/>
                <a:gd name="connsiteX324" fmla="*/ 1299725 w 3759824"/>
                <a:gd name="connsiteY324" fmla="*/ 3223336 h 3782016"/>
                <a:gd name="connsiteX325" fmla="*/ 1289145 w 3759824"/>
                <a:gd name="connsiteY325" fmla="*/ 3246939 h 3782016"/>
                <a:gd name="connsiteX326" fmla="*/ 1262581 w 3759824"/>
                <a:gd name="connsiteY326" fmla="*/ 3421918 h 3782016"/>
                <a:gd name="connsiteX327" fmla="*/ 1246583 w 3759824"/>
                <a:gd name="connsiteY327" fmla="*/ 3558559 h 3782016"/>
                <a:gd name="connsiteX328" fmla="*/ 1122170 w 3759824"/>
                <a:gd name="connsiteY328" fmla="*/ 3763770 h 3782016"/>
                <a:gd name="connsiteX329" fmla="*/ 1078472 w 3759824"/>
                <a:gd name="connsiteY329" fmla="*/ 3782016 h 3782016"/>
                <a:gd name="connsiteX330" fmla="*/ 713696 w 3759824"/>
                <a:gd name="connsiteY330" fmla="*/ 3782016 h 3782016"/>
                <a:gd name="connsiteX331" fmla="*/ 770566 w 3759824"/>
                <a:gd name="connsiteY331" fmla="*/ 3765661 h 3782016"/>
                <a:gd name="connsiteX332" fmla="*/ 879718 w 3759824"/>
                <a:gd name="connsiteY332" fmla="*/ 3752438 h 3782016"/>
                <a:gd name="connsiteX333" fmla="*/ 940079 w 3759824"/>
                <a:gd name="connsiteY333" fmla="*/ 3756037 h 3782016"/>
                <a:gd name="connsiteX334" fmla="*/ 1046945 w 3759824"/>
                <a:gd name="connsiteY334" fmla="*/ 3755343 h 3782016"/>
                <a:gd name="connsiteX335" fmla="*/ 1209161 w 3759824"/>
                <a:gd name="connsiteY335" fmla="*/ 3551950 h 3782016"/>
                <a:gd name="connsiteX336" fmla="*/ 1224599 w 3759824"/>
                <a:gd name="connsiteY336" fmla="*/ 3418858 h 3782016"/>
                <a:gd name="connsiteX337" fmla="*/ 1252587 w 3759824"/>
                <a:gd name="connsiteY337" fmla="*/ 3236815 h 3782016"/>
                <a:gd name="connsiteX338" fmla="*/ 1264733 w 3759824"/>
                <a:gd name="connsiteY338" fmla="*/ 3209733 h 3782016"/>
                <a:gd name="connsiteX339" fmla="*/ 1272311 w 3759824"/>
                <a:gd name="connsiteY339" fmla="*/ 3192812 h 3782016"/>
                <a:gd name="connsiteX340" fmla="*/ 1246378 w 3759824"/>
                <a:gd name="connsiteY340" fmla="*/ 2922925 h 3782016"/>
                <a:gd name="connsiteX341" fmla="*/ 1229220 w 3759824"/>
                <a:gd name="connsiteY341" fmla="*/ 2906822 h 3782016"/>
                <a:gd name="connsiteX342" fmla="*/ 1157162 w 3759824"/>
                <a:gd name="connsiteY342" fmla="*/ 2817460 h 3782016"/>
                <a:gd name="connsiteX343" fmla="*/ 1147903 w 3759824"/>
                <a:gd name="connsiteY343" fmla="*/ 2682768 h 3782016"/>
                <a:gd name="connsiteX344" fmla="*/ 1145929 w 3759824"/>
                <a:gd name="connsiteY344" fmla="*/ 2576888 h 3782016"/>
                <a:gd name="connsiteX345" fmla="*/ 1083329 w 3759824"/>
                <a:gd name="connsiteY345" fmla="*/ 2474972 h 3782016"/>
                <a:gd name="connsiteX346" fmla="*/ 1039022 w 3759824"/>
                <a:gd name="connsiteY346" fmla="*/ 2457929 h 3782016"/>
                <a:gd name="connsiteX347" fmla="*/ 889433 w 3759824"/>
                <a:gd name="connsiteY347" fmla="*/ 2502812 h 3782016"/>
                <a:gd name="connsiteX348" fmla="*/ 678313 w 3759824"/>
                <a:gd name="connsiteY348" fmla="*/ 2541126 h 3782016"/>
                <a:gd name="connsiteX349" fmla="*/ 655161 w 3759824"/>
                <a:gd name="connsiteY349" fmla="*/ 2528296 h 3782016"/>
                <a:gd name="connsiteX350" fmla="*/ 635193 w 3759824"/>
                <a:gd name="connsiteY350" fmla="*/ 2516895 h 3782016"/>
                <a:gd name="connsiteX351" fmla="*/ 632033 w 3759824"/>
                <a:gd name="connsiteY351" fmla="*/ 2515469 h 3782016"/>
                <a:gd name="connsiteX352" fmla="*/ 587412 w 3759824"/>
                <a:gd name="connsiteY352" fmla="*/ 2514450 h 3782016"/>
                <a:gd name="connsiteX353" fmla="*/ 548450 w 3759824"/>
                <a:gd name="connsiteY353" fmla="*/ 2536436 h 3782016"/>
                <a:gd name="connsiteX354" fmla="*/ 523924 w 3759824"/>
                <a:gd name="connsiteY354" fmla="*/ 2567793 h 3782016"/>
                <a:gd name="connsiteX355" fmla="*/ 473999 w 3759824"/>
                <a:gd name="connsiteY355" fmla="*/ 2617843 h 3782016"/>
                <a:gd name="connsiteX356" fmla="*/ 417965 w 3759824"/>
                <a:gd name="connsiteY356" fmla="*/ 2623172 h 3782016"/>
                <a:gd name="connsiteX357" fmla="*/ 387074 w 3759824"/>
                <a:gd name="connsiteY357" fmla="*/ 2622966 h 3782016"/>
                <a:gd name="connsiteX358" fmla="*/ 318565 w 3759824"/>
                <a:gd name="connsiteY358" fmla="*/ 2691976 h 3782016"/>
                <a:gd name="connsiteX359" fmla="*/ 254441 w 3759824"/>
                <a:gd name="connsiteY359" fmla="*/ 2768212 h 3782016"/>
                <a:gd name="connsiteX360" fmla="*/ 169962 w 3759824"/>
                <a:gd name="connsiteY360" fmla="*/ 2897621 h 3782016"/>
                <a:gd name="connsiteX361" fmla="*/ 184189 w 3759824"/>
                <a:gd name="connsiteY361" fmla="*/ 2965238 h 3782016"/>
                <a:gd name="connsiteX362" fmla="*/ 194345 w 3759824"/>
                <a:gd name="connsiteY362" fmla="*/ 3009366 h 3782016"/>
                <a:gd name="connsiteX363" fmla="*/ 183629 w 3759824"/>
                <a:gd name="connsiteY363" fmla="*/ 3274058 h 3782016"/>
                <a:gd name="connsiteX364" fmla="*/ 176443 w 3759824"/>
                <a:gd name="connsiteY364" fmla="*/ 3321903 h 3782016"/>
                <a:gd name="connsiteX365" fmla="*/ 270694 w 3759824"/>
                <a:gd name="connsiteY365" fmla="*/ 3755879 h 3782016"/>
                <a:gd name="connsiteX366" fmla="*/ 302038 w 3759824"/>
                <a:gd name="connsiteY366" fmla="*/ 3782016 h 3782016"/>
                <a:gd name="connsiteX367" fmla="*/ 248779 w 3759824"/>
                <a:gd name="connsiteY367" fmla="*/ 3782016 h 3782016"/>
                <a:gd name="connsiteX368" fmla="*/ 214515 w 3759824"/>
                <a:gd name="connsiteY368" fmla="*/ 3738766 h 3782016"/>
                <a:gd name="connsiteX369" fmla="*/ 144833 w 3759824"/>
                <a:gd name="connsiteY369" fmla="*/ 3321045 h 3782016"/>
                <a:gd name="connsiteX370" fmla="*/ 152258 w 3759824"/>
                <a:gd name="connsiteY370" fmla="*/ 3272562 h 3782016"/>
                <a:gd name="connsiteX371" fmla="*/ 163013 w 3759824"/>
                <a:gd name="connsiteY371" fmla="*/ 3019456 h 3782016"/>
                <a:gd name="connsiteX372" fmla="*/ 153380 w 3759824"/>
                <a:gd name="connsiteY372" fmla="*/ 2977335 h 3782016"/>
                <a:gd name="connsiteX373" fmla="*/ 139487 w 3759824"/>
                <a:gd name="connsiteY373" fmla="*/ 2901123 h 3782016"/>
                <a:gd name="connsiteX374" fmla="*/ 241860 w 3759824"/>
                <a:gd name="connsiteY374" fmla="*/ 2738777 h 3782016"/>
                <a:gd name="connsiteX375" fmla="*/ 292405 w 3759824"/>
                <a:gd name="connsiteY375" fmla="*/ 2675702 h 3782016"/>
                <a:gd name="connsiteX376" fmla="*/ 384477 w 3759824"/>
                <a:gd name="connsiteY376" fmla="*/ 2589951 h 3782016"/>
                <a:gd name="connsiteX377" fmla="*/ 424744 w 3759824"/>
                <a:gd name="connsiteY377" fmla="*/ 2589456 h 3782016"/>
                <a:gd name="connsiteX378" fmla="*/ 464091 w 3759824"/>
                <a:gd name="connsiteY378" fmla="*/ 2587148 h 3782016"/>
                <a:gd name="connsiteX379" fmla="*/ 499128 w 3759824"/>
                <a:gd name="connsiteY379" fmla="*/ 2549323 h 3782016"/>
                <a:gd name="connsiteX380" fmla="*/ 529245 w 3759824"/>
                <a:gd name="connsiteY380" fmla="*/ 2511722 h 3782016"/>
                <a:gd name="connsiteX381" fmla="*/ 584890 w 3759824"/>
                <a:gd name="connsiteY381" fmla="*/ 2481157 h 3782016"/>
                <a:gd name="connsiteX382" fmla="*/ 648126 w 3759824"/>
                <a:gd name="connsiteY382" fmla="*/ 2484191 h 3782016"/>
                <a:gd name="connsiteX383" fmla="*/ 676203 w 3759824"/>
                <a:gd name="connsiteY383" fmla="*/ 2499232 h 3782016"/>
                <a:gd name="connsiteX384" fmla="*/ 695712 w 3759824"/>
                <a:gd name="connsiteY384" fmla="*/ 2510081 h 3782016"/>
                <a:gd name="connsiteX385" fmla="*/ 877967 w 3759824"/>
                <a:gd name="connsiteY385" fmla="*/ 2472471 h 3782016"/>
                <a:gd name="connsiteX386" fmla="*/ 1007782 w 3759824"/>
                <a:gd name="connsiteY386" fmla="*/ 2424170 h 3782016"/>
                <a:gd name="connsiteX387" fmla="*/ 1068899 w 3759824"/>
                <a:gd name="connsiteY387" fmla="*/ 2317809 h 3782016"/>
                <a:gd name="connsiteX388" fmla="*/ 1118459 w 3759824"/>
                <a:gd name="connsiteY388" fmla="*/ 2318345 h 3782016"/>
                <a:gd name="connsiteX389" fmla="*/ 1182815 w 3759824"/>
                <a:gd name="connsiteY389" fmla="*/ 2345456 h 3782016"/>
                <a:gd name="connsiteX390" fmla="*/ 1268868 w 3759824"/>
                <a:gd name="connsiteY390" fmla="*/ 2489036 h 3782016"/>
                <a:gd name="connsiteX391" fmla="*/ 1269088 w 3759824"/>
                <a:gd name="connsiteY391" fmla="*/ 2629128 h 3782016"/>
                <a:gd name="connsiteX392" fmla="*/ 1274816 w 3759824"/>
                <a:gd name="connsiteY392" fmla="*/ 2771688 h 3782016"/>
                <a:gd name="connsiteX393" fmla="*/ 1349701 w 3759824"/>
                <a:gd name="connsiteY393" fmla="*/ 2864068 h 3782016"/>
                <a:gd name="connsiteX394" fmla="*/ 1370424 w 3759824"/>
                <a:gd name="connsiteY394" fmla="*/ 2883861 h 3782016"/>
                <a:gd name="connsiteX395" fmla="*/ 1404202 w 3759824"/>
                <a:gd name="connsiteY395" fmla="*/ 3242673 h 3782016"/>
                <a:gd name="connsiteX396" fmla="*/ 1393879 w 3759824"/>
                <a:gd name="connsiteY396" fmla="*/ 3265724 h 3782016"/>
                <a:gd name="connsiteX397" fmla="*/ 1380816 w 3759824"/>
                <a:gd name="connsiteY397" fmla="*/ 3294861 h 3782016"/>
                <a:gd name="connsiteX398" fmla="*/ 1340756 w 3759824"/>
                <a:gd name="connsiteY398" fmla="*/ 3502249 h 3782016"/>
                <a:gd name="connsiteX399" fmla="*/ 1319487 w 3759824"/>
                <a:gd name="connsiteY399" fmla="*/ 3646025 h 3782016"/>
                <a:gd name="connsiteX400" fmla="*/ 1288187 w 3759824"/>
                <a:gd name="connsiteY400" fmla="*/ 3740506 h 3782016"/>
                <a:gd name="connsiteX401" fmla="*/ 1260493 w 3759824"/>
                <a:gd name="connsiteY401" fmla="*/ 3782016 h 3782016"/>
                <a:gd name="connsiteX402" fmla="*/ 1219264 w 3759824"/>
                <a:gd name="connsiteY402" fmla="*/ 3782016 h 3782016"/>
                <a:gd name="connsiteX403" fmla="*/ 1258529 w 3759824"/>
                <a:gd name="connsiteY403" fmla="*/ 3722553 h 3782016"/>
                <a:gd name="connsiteX404" fmla="*/ 1286432 w 3759824"/>
                <a:gd name="connsiteY404" fmla="*/ 3638198 h 3782016"/>
                <a:gd name="connsiteX405" fmla="*/ 1307658 w 3759824"/>
                <a:gd name="connsiteY405" fmla="*/ 3496866 h 3782016"/>
                <a:gd name="connsiteX406" fmla="*/ 1349148 w 3759824"/>
                <a:gd name="connsiteY406" fmla="*/ 3282375 h 3782016"/>
                <a:gd name="connsiteX407" fmla="*/ 1362210 w 3759824"/>
                <a:gd name="connsiteY407" fmla="*/ 3253238 h 3782016"/>
                <a:gd name="connsiteX408" fmla="*/ 1371746 w 3759824"/>
                <a:gd name="connsiteY408" fmla="*/ 3231969 h 3782016"/>
                <a:gd name="connsiteX409" fmla="*/ 1345849 w 3759824"/>
                <a:gd name="connsiteY409" fmla="*/ 2909954 h 3782016"/>
                <a:gd name="connsiteX410" fmla="*/ 1325738 w 3759824"/>
                <a:gd name="connsiteY410" fmla="*/ 2891117 h 3782016"/>
                <a:gd name="connsiteX411" fmla="*/ 1242507 w 3759824"/>
                <a:gd name="connsiteY411" fmla="*/ 2782399 h 3782016"/>
                <a:gd name="connsiteX412" fmla="*/ 1234543 w 3759824"/>
                <a:gd name="connsiteY412" fmla="*/ 2623084 h 3782016"/>
                <a:gd name="connsiteX413" fmla="*/ 1234968 w 3759824"/>
                <a:gd name="connsiteY413" fmla="*/ 2495535 h 3782016"/>
                <a:gd name="connsiteX414" fmla="*/ 1161795 w 3759824"/>
                <a:gd name="connsiteY414" fmla="*/ 2371376 h 3782016"/>
                <a:gd name="connsiteX415" fmla="*/ 1109101 w 3759824"/>
                <a:gd name="connsiteY415" fmla="*/ 2349982 h 3782016"/>
                <a:gd name="connsiteX416" fmla="*/ 931858 w 3759824"/>
                <a:gd name="connsiteY416" fmla="*/ 2401953 h 3782016"/>
                <a:gd name="connsiteX417" fmla="*/ 682004 w 3759824"/>
                <a:gd name="connsiteY417" fmla="*/ 2443548 h 3782016"/>
                <a:gd name="connsiteX418" fmla="*/ 654579 w 3759824"/>
                <a:gd name="connsiteY418" fmla="*/ 2427050 h 3782016"/>
                <a:gd name="connsiteX419" fmla="*/ 628925 w 3759824"/>
                <a:gd name="connsiteY419" fmla="*/ 2412045 h 3782016"/>
                <a:gd name="connsiteX420" fmla="*/ 626592 w 3759824"/>
                <a:gd name="connsiteY420" fmla="*/ 2411006 h 3782016"/>
                <a:gd name="connsiteX421" fmla="*/ 572111 w 3759824"/>
                <a:gd name="connsiteY421" fmla="*/ 2408725 h 3782016"/>
                <a:gd name="connsiteX422" fmla="*/ 524238 w 3759824"/>
                <a:gd name="connsiteY422" fmla="*/ 2435092 h 3782016"/>
                <a:gd name="connsiteX423" fmla="*/ 494710 w 3759824"/>
                <a:gd name="connsiteY423" fmla="*/ 2472243 h 3782016"/>
                <a:gd name="connsiteX424" fmla="*/ 437071 w 3759824"/>
                <a:gd name="connsiteY424" fmla="*/ 2529345 h 3782016"/>
                <a:gd name="connsiteX425" fmla="*/ 371228 w 3759824"/>
                <a:gd name="connsiteY425" fmla="*/ 2534820 h 3782016"/>
                <a:gd name="connsiteX426" fmla="*/ 333473 w 3759824"/>
                <a:gd name="connsiteY426" fmla="*/ 2533631 h 3782016"/>
                <a:gd name="connsiteX427" fmla="*/ 249876 w 3759824"/>
                <a:gd name="connsiteY427" fmla="*/ 2614440 h 3782016"/>
                <a:gd name="connsiteX428" fmla="*/ 175707 w 3759824"/>
                <a:gd name="connsiteY428" fmla="*/ 2702265 h 3782016"/>
                <a:gd name="connsiteX429" fmla="*/ 72749 w 3759824"/>
                <a:gd name="connsiteY429" fmla="*/ 2854191 h 3782016"/>
                <a:gd name="connsiteX430" fmla="*/ 89761 w 3759824"/>
                <a:gd name="connsiteY430" fmla="*/ 2937431 h 3782016"/>
                <a:gd name="connsiteX431" fmla="*/ 101397 w 3759824"/>
                <a:gd name="connsiteY431" fmla="*/ 2989155 h 3782016"/>
                <a:gd name="connsiteX432" fmla="*/ 86437 w 3759824"/>
                <a:gd name="connsiteY432" fmla="*/ 3300607 h 3782016"/>
                <a:gd name="connsiteX433" fmla="*/ 77591 w 3759824"/>
                <a:gd name="connsiteY433" fmla="*/ 3353663 h 3782016"/>
                <a:gd name="connsiteX434" fmla="*/ 105221 w 3759824"/>
                <a:gd name="connsiteY434" fmla="*/ 3728092 h 3782016"/>
                <a:gd name="connsiteX435" fmla="*/ 129867 w 3759824"/>
                <a:gd name="connsiteY435" fmla="*/ 3782016 h 3782016"/>
                <a:gd name="connsiteX436" fmla="*/ 94785 w 3759824"/>
                <a:gd name="connsiteY436" fmla="*/ 3782016 h 3782016"/>
                <a:gd name="connsiteX437" fmla="*/ 76763 w 3759824"/>
                <a:gd name="connsiteY437" fmla="*/ 3743453 h 3782016"/>
                <a:gd name="connsiteX438" fmla="*/ 45591 w 3759824"/>
                <a:gd name="connsiteY438" fmla="*/ 3347366 h 3782016"/>
                <a:gd name="connsiteX439" fmla="*/ 54123 w 3759824"/>
                <a:gd name="connsiteY439" fmla="*/ 3294149 h 3782016"/>
                <a:gd name="connsiteX440" fmla="*/ 69437 w 3759824"/>
                <a:gd name="connsiteY440" fmla="*/ 2994442 h 3782016"/>
                <a:gd name="connsiteX441" fmla="*/ 57031 w 3759824"/>
                <a:gd name="connsiteY441" fmla="*/ 2944417 h 3782016"/>
                <a:gd name="connsiteX442" fmla="*/ 40307 w 3759824"/>
                <a:gd name="connsiteY442" fmla="*/ 2857473 h 3782016"/>
                <a:gd name="connsiteX443" fmla="*/ 161504 w 3759824"/>
                <a:gd name="connsiteY443" fmla="*/ 2671757 h 3782016"/>
                <a:gd name="connsiteX444" fmla="*/ 222887 w 3759824"/>
                <a:gd name="connsiteY444" fmla="*/ 2597784 h 3782016"/>
                <a:gd name="connsiteX445" fmla="*/ 330561 w 3759824"/>
                <a:gd name="connsiteY445" fmla="*/ 2500486 h 3782016"/>
                <a:gd name="connsiteX446" fmla="*/ 377849 w 3759824"/>
                <a:gd name="connsiteY446" fmla="*/ 2501394 h 3782016"/>
                <a:gd name="connsiteX447" fmla="*/ 426026 w 3759824"/>
                <a:gd name="connsiteY447" fmla="*/ 2499550 h 3782016"/>
                <a:gd name="connsiteX448" fmla="*/ 468778 w 3759824"/>
                <a:gd name="connsiteY448" fmla="*/ 2454674 h 3782016"/>
                <a:gd name="connsiteX449" fmla="*/ 503896 w 3759824"/>
                <a:gd name="connsiteY449" fmla="*/ 2411279 h 3782016"/>
                <a:gd name="connsiteX450" fmla="*/ 568625 w 3759824"/>
                <a:gd name="connsiteY450" fmla="*/ 2376997 h 3782016"/>
                <a:gd name="connsiteX451" fmla="*/ 641517 w 3759824"/>
                <a:gd name="connsiteY451" fmla="*/ 2381644 h 3782016"/>
                <a:gd name="connsiteX452" fmla="*/ 675022 w 3759824"/>
                <a:gd name="connsiteY452" fmla="*/ 2400868 h 3782016"/>
                <a:gd name="connsiteX453" fmla="*/ 698067 w 3759824"/>
                <a:gd name="connsiteY453" fmla="*/ 2414702 h 3782016"/>
                <a:gd name="connsiteX454" fmla="*/ 917892 w 3759824"/>
                <a:gd name="connsiteY454" fmla="*/ 2373294 h 3782016"/>
                <a:gd name="connsiteX455" fmla="*/ 1068899 w 3759824"/>
                <a:gd name="connsiteY455" fmla="*/ 2317809 h 3782016"/>
                <a:gd name="connsiteX456" fmla="*/ 1146327 w 3759824"/>
                <a:gd name="connsiteY456" fmla="*/ 2209834 h 3782016"/>
                <a:gd name="connsiteX457" fmla="*/ 1256476 w 3759824"/>
                <a:gd name="connsiteY457" fmla="*/ 2244060 h 3782016"/>
                <a:gd name="connsiteX458" fmla="*/ 1352711 w 3759824"/>
                <a:gd name="connsiteY458" fmla="*/ 2410758 h 3782016"/>
                <a:gd name="connsiteX459" fmla="*/ 1350078 w 3759824"/>
                <a:gd name="connsiteY459" fmla="*/ 2571966 h 3782016"/>
                <a:gd name="connsiteX460" fmla="*/ 1354388 w 3759824"/>
                <a:gd name="connsiteY460" fmla="*/ 2739441 h 3782016"/>
                <a:gd name="connsiteX461" fmla="*/ 1440455 w 3759824"/>
                <a:gd name="connsiteY461" fmla="*/ 2848034 h 3782016"/>
                <a:gd name="connsiteX462" fmla="*/ 1465005 w 3759824"/>
                <a:gd name="connsiteY462" fmla="*/ 2870940 h 3782016"/>
                <a:gd name="connsiteX463" fmla="*/ 1498483 w 3759824"/>
                <a:gd name="connsiteY463" fmla="*/ 3282460 h 3782016"/>
                <a:gd name="connsiteX464" fmla="*/ 1486203 w 3759824"/>
                <a:gd name="connsiteY464" fmla="*/ 3309858 h 3782016"/>
                <a:gd name="connsiteX465" fmla="*/ 1471959 w 3759824"/>
                <a:gd name="connsiteY465" fmla="*/ 3341644 h 3782016"/>
                <a:gd name="connsiteX466" fmla="*/ 1418455 w 3759824"/>
                <a:gd name="connsiteY466" fmla="*/ 3582941 h 3782016"/>
                <a:gd name="connsiteX467" fmla="*/ 1392181 w 3759824"/>
                <a:gd name="connsiteY467" fmla="*/ 3733174 h 3782016"/>
                <a:gd name="connsiteX468" fmla="*/ 1374666 w 3759824"/>
                <a:gd name="connsiteY468" fmla="*/ 3782016 h 3782016"/>
                <a:gd name="connsiteX469" fmla="*/ 1340146 w 3759824"/>
                <a:gd name="connsiteY469" fmla="*/ 3782016 h 3782016"/>
                <a:gd name="connsiteX470" fmla="*/ 1360577 w 3759824"/>
                <a:gd name="connsiteY470" fmla="*/ 3726008 h 3782016"/>
                <a:gd name="connsiteX471" fmla="*/ 1386517 w 3759824"/>
                <a:gd name="connsiteY471" fmla="*/ 3578062 h 3782016"/>
                <a:gd name="connsiteX472" fmla="*/ 1442190 w 3759824"/>
                <a:gd name="connsiteY472" fmla="*/ 3330364 h 3782016"/>
                <a:gd name="connsiteX473" fmla="*/ 1457470 w 3759824"/>
                <a:gd name="connsiteY473" fmla="*/ 3296286 h 3782016"/>
                <a:gd name="connsiteX474" fmla="*/ 1469096 w 3759824"/>
                <a:gd name="connsiteY474" fmla="*/ 3270351 h 3782016"/>
                <a:gd name="connsiteX475" fmla="*/ 1440620 w 3759824"/>
                <a:gd name="connsiteY475" fmla="*/ 2898154 h 3782016"/>
                <a:gd name="connsiteX476" fmla="*/ 1417678 w 3759824"/>
                <a:gd name="connsiteY476" fmla="*/ 2876316 h 3782016"/>
                <a:gd name="connsiteX477" fmla="*/ 1322860 w 3759824"/>
                <a:gd name="connsiteY477" fmla="*/ 2755398 h 3782016"/>
                <a:gd name="connsiteX478" fmla="*/ 1316890 w 3759824"/>
                <a:gd name="connsiteY478" fmla="*/ 2571434 h 3782016"/>
                <a:gd name="connsiteX479" fmla="*/ 1319560 w 3759824"/>
                <a:gd name="connsiteY479" fmla="*/ 2421790 h 3782016"/>
                <a:gd name="connsiteX480" fmla="*/ 1235946 w 3759824"/>
                <a:gd name="connsiteY480" fmla="*/ 2275097 h 3782016"/>
                <a:gd name="connsiteX481" fmla="*/ 1174753 w 3759824"/>
                <a:gd name="connsiteY481" fmla="*/ 2249500 h 3782016"/>
                <a:gd name="connsiteX482" fmla="*/ 969961 w 3759824"/>
                <a:gd name="connsiteY482" fmla="*/ 2308412 h 3782016"/>
                <a:gd name="connsiteX483" fmla="*/ 682859 w 3759824"/>
                <a:gd name="connsiteY483" fmla="*/ 2354651 h 3782016"/>
                <a:gd name="connsiteX484" fmla="*/ 652351 w 3759824"/>
                <a:gd name="connsiteY484" fmla="*/ 2335719 h 3782016"/>
                <a:gd name="connsiteX485" fmla="*/ 620854 w 3759824"/>
                <a:gd name="connsiteY485" fmla="*/ 2316690 h 3782016"/>
                <a:gd name="connsiteX486" fmla="*/ 557000 w 3759824"/>
                <a:gd name="connsiteY486" fmla="*/ 2312488 h 3782016"/>
                <a:gd name="connsiteX487" fmla="*/ 500306 w 3759824"/>
                <a:gd name="connsiteY487" fmla="*/ 2342430 h 3782016"/>
                <a:gd name="connsiteX488" fmla="*/ 466169 w 3759824"/>
                <a:gd name="connsiteY488" fmla="*/ 2385215 h 3782016"/>
                <a:gd name="connsiteX489" fmla="*/ 400107 w 3759824"/>
                <a:gd name="connsiteY489" fmla="*/ 2449392 h 3782016"/>
                <a:gd name="connsiteX490" fmla="*/ 326478 w 3759824"/>
                <a:gd name="connsiteY490" fmla="*/ 2451366 h 3782016"/>
                <a:gd name="connsiteX491" fmla="*/ 281819 w 3759824"/>
                <a:gd name="connsiteY491" fmla="*/ 2449193 h 3782016"/>
                <a:gd name="connsiteX492" fmla="*/ 183215 w 3759824"/>
                <a:gd name="connsiteY492" fmla="*/ 2541810 h 3782016"/>
                <a:gd name="connsiteX493" fmla="*/ 96905 w 3759824"/>
                <a:gd name="connsiteY493" fmla="*/ 2640302 h 3782016"/>
                <a:gd name="connsiteX494" fmla="*/ 1423 w 3759824"/>
                <a:gd name="connsiteY494" fmla="*/ 2704094 h 3782016"/>
                <a:gd name="connsiteX495" fmla="*/ 0 w 3759824"/>
                <a:gd name="connsiteY495" fmla="*/ 2706958 h 3782016"/>
                <a:gd name="connsiteX496" fmla="*/ 0 w 3759824"/>
                <a:gd name="connsiteY496" fmla="*/ 2656577 h 3782016"/>
                <a:gd name="connsiteX497" fmla="*/ 17914 w 3759824"/>
                <a:gd name="connsiteY497" fmla="*/ 2640944 h 3782016"/>
                <a:gd name="connsiteX498" fmla="*/ 79447 w 3759824"/>
                <a:gd name="connsiteY498" fmla="*/ 2606227 h 3782016"/>
                <a:gd name="connsiteX499" fmla="*/ 152338 w 3759824"/>
                <a:gd name="connsiteY499" fmla="*/ 2521318 h 3782016"/>
                <a:gd name="connsiteX500" fmla="*/ 275491 w 3759824"/>
                <a:gd name="connsiteY500" fmla="*/ 2412056 h 3782016"/>
                <a:gd name="connsiteX501" fmla="*/ 329527 w 3759824"/>
                <a:gd name="connsiteY501" fmla="*/ 2414238 h 3782016"/>
                <a:gd name="connsiteX502" fmla="*/ 386573 w 3759824"/>
                <a:gd name="connsiteY502" fmla="*/ 2412865 h 3782016"/>
                <a:gd name="connsiteX503" fmla="*/ 436883 w 3759824"/>
                <a:gd name="connsiteY503" fmla="*/ 2361231 h 3782016"/>
                <a:gd name="connsiteX504" fmla="*/ 477043 w 3759824"/>
                <a:gd name="connsiteY504" fmla="*/ 2312043 h 3782016"/>
                <a:gd name="connsiteX505" fmla="*/ 550865 w 3759824"/>
                <a:gd name="connsiteY505" fmla="*/ 2273990 h 3782016"/>
                <a:gd name="connsiteX506" fmla="*/ 633485 w 3759824"/>
                <a:gd name="connsiteY506" fmla="*/ 2280711 h 3782016"/>
                <a:gd name="connsiteX507" fmla="*/ 671819 w 3759824"/>
                <a:gd name="connsiteY507" fmla="*/ 2303153 h 3782016"/>
                <a:gd name="connsiteX508" fmla="*/ 698985 w 3759824"/>
                <a:gd name="connsiteY508" fmla="*/ 2320235 h 3782016"/>
                <a:gd name="connsiteX509" fmla="*/ 955348 w 3759824"/>
                <a:gd name="connsiteY509" fmla="*/ 2274209 h 3782016"/>
                <a:gd name="connsiteX510" fmla="*/ 1146327 w 3759824"/>
                <a:gd name="connsiteY510" fmla="*/ 2209834 h 3782016"/>
                <a:gd name="connsiteX511" fmla="*/ 1210349 w 3759824"/>
                <a:gd name="connsiteY511" fmla="*/ 2108246 h 3782016"/>
                <a:gd name="connsiteX512" fmla="*/ 1332797 w 3759824"/>
                <a:gd name="connsiteY512" fmla="*/ 2146824 h 3782016"/>
                <a:gd name="connsiteX513" fmla="*/ 1440281 w 3759824"/>
                <a:gd name="connsiteY513" fmla="*/ 2335015 h 3782016"/>
                <a:gd name="connsiteX514" fmla="*/ 1435407 w 3759824"/>
                <a:gd name="connsiteY514" fmla="*/ 2518320 h 3782016"/>
                <a:gd name="connsiteX515" fmla="*/ 1438139 w 3759824"/>
                <a:gd name="connsiteY515" fmla="*/ 2710282 h 3782016"/>
                <a:gd name="connsiteX516" fmla="*/ 1535623 w 3759824"/>
                <a:gd name="connsiteY516" fmla="*/ 2833796 h 3782016"/>
                <a:gd name="connsiteX517" fmla="*/ 1562131 w 3759824"/>
                <a:gd name="connsiteY517" fmla="*/ 2859330 h 3782016"/>
                <a:gd name="connsiteX518" fmla="*/ 1595014 w 3759824"/>
                <a:gd name="connsiteY518" fmla="*/ 3323450 h 3782016"/>
                <a:gd name="connsiteX519" fmla="*/ 1580777 w 3759824"/>
                <a:gd name="connsiteY519" fmla="*/ 3355197 h 3782016"/>
                <a:gd name="connsiteX520" fmla="*/ 1564836 w 3759824"/>
                <a:gd name="connsiteY520" fmla="*/ 3390779 h 3782016"/>
                <a:gd name="connsiteX521" fmla="*/ 1496571 w 3759824"/>
                <a:gd name="connsiteY521" fmla="*/ 3664966 h 3782016"/>
                <a:gd name="connsiteX522" fmla="*/ 1473670 w 3759824"/>
                <a:gd name="connsiteY522" fmla="*/ 3782016 h 3782016"/>
                <a:gd name="connsiteX523" fmla="*/ 1438888 w 3759824"/>
                <a:gd name="connsiteY523" fmla="*/ 3782016 h 3782016"/>
                <a:gd name="connsiteX524" fmla="*/ 1463353 w 3759824"/>
                <a:gd name="connsiteY524" fmla="*/ 3656749 h 3782016"/>
                <a:gd name="connsiteX525" fmla="*/ 1533758 w 3759824"/>
                <a:gd name="connsiteY525" fmla="*/ 3375411 h 3782016"/>
                <a:gd name="connsiteX526" fmla="*/ 1550482 w 3759824"/>
                <a:gd name="connsiteY526" fmla="*/ 3338131 h 3782016"/>
                <a:gd name="connsiteX527" fmla="*/ 1563543 w 3759824"/>
                <a:gd name="connsiteY527" fmla="*/ 3308994 h 3782016"/>
                <a:gd name="connsiteX528" fmla="*/ 1538024 w 3759824"/>
                <a:gd name="connsiteY528" fmla="*/ 2882815 h 3782016"/>
                <a:gd name="connsiteX529" fmla="*/ 1511965 w 3759824"/>
                <a:gd name="connsiteY529" fmla="*/ 2857833 h 3782016"/>
                <a:gd name="connsiteX530" fmla="*/ 1405698 w 3759824"/>
                <a:gd name="connsiteY530" fmla="*/ 2721281 h 3782016"/>
                <a:gd name="connsiteX531" fmla="*/ 1401309 w 3759824"/>
                <a:gd name="connsiteY531" fmla="*/ 2512827 h 3782016"/>
                <a:gd name="connsiteX532" fmla="*/ 1406905 w 3759824"/>
                <a:gd name="connsiteY532" fmla="*/ 2340346 h 3782016"/>
                <a:gd name="connsiteX533" fmla="*/ 1313137 w 3759824"/>
                <a:gd name="connsiteY533" fmla="*/ 2171255 h 3782016"/>
                <a:gd name="connsiteX534" fmla="*/ 1206678 w 3759824"/>
                <a:gd name="connsiteY534" fmla="*/ 2139541 h 3782016"/>
                <a:gd name="connsiteX535" fmla="*/ 1010816 w 3759824"/>
                <a:gd name="connsiteY535" fmla="*/ 2207168 h 3782016"/>
                <a:gd name="connsiteX536" fmla="*/ 686986 w 3759824"/>
                <a:gd name="connsiteY536" fmla="*/ 2256887 h 3782016"/>
                <a:gd name="connsiteX537" fmla="*/ 652539 w 3759824"/>
                <a:gd name="connsiteY537" fmla="*/ 2235131 h 3782016"/>
                <a:gd name="connsiteX538" fmla="*/ 614865 w 3759824"/>
                <a:gd name="connsiteY538" fmla="*/ 2211945 h 3782016"/>
                <a:gd name="connsiteX539" fmla="*/ 541602 w 3759824"/>
                <a:gd name="connsiteY539" fmla="*/ 2206157 h 3782016"/>
                <a:gd name="connsiteX540" fmla="*/ 476208 w 3759824"/>
                <a:gd name="connsiteY540" fmla="*/ 2240060 h 3782016"/>
                <a:gd name="connsiteX541" fmla="*/ 437146 w 3759824"/>
                <a:gd name="connsiteY541" fmla="*/ 2288340 h 3782016"/>
                <a:gd name="connsiteX542" fmla="*/ 363178 w 3759824"/>
                <a:gd name="connsiteY542" fmla="*/ 2360159 h 3782016"/>
                <a:gd name="connsiteX543" fmla="*/ 279860 w 3759824"/>
                <a:gd name="connsiteY543" fmla="*/ 2362698 h 3782016"/>
                <a:gd name="connsiteX544" fmla="*/ 228178 w 3759824"/>
                <a:gd name="connsiteY544" fmla="*/ 2359124 h 3782016"/>
                <a:gd name="connsiteX545" fmla="*/ 114802 w 3759824"/>
                <a:gd name="connsiteY545" fmla="*/ 2463669 h 3782016"/>
                <a:gd name="connsiteX546" fmla="*/ 16869 w 3759824"/>
                <a:gd name="connsiteY546" fmla="*/ 2573390 h 3782016"/>
                <a:gd name="connsiteX547" fmla="*/ 0 w 3759824"/>
                <a:gd name="connsiteY547" fmla="*/ 2582316 h 3782016"/>
                <a:gd name="connsiteX548" fmla="*/ 0 w 3759824"/>
                <a:gd name="connsiteY548" fmla="*/ 2543992 h 3782016"/>
                <a:gd name="connsiteX549" fmla="*/ 2390 w 3759824"/>
                <a:gd name="connsiteY549" fmla="*/ 2542751 h 3782016"/>
                <a:gd name="connsiteX550" fmla="*/ 85464 w 3759824"/>
                <a:gd name="connsiteY550" fmla="*/ 2449114 h 3782016"/>
                <a:gd name="connsiteX551" fmla="*/ 223942 w 3759824"/>
                <a:gd name="connsiteY551" fmla="*/ 2328175 h 3782016"/>
                <a:gd name="connsiteX552" fmla="*/ 285434 w 3759824"/>
                <a:gd name="connsiteY552" fmla="*/ 2331599 h 3782016"/>
                <a:gd name="connsiteX553" fmla="*/ 351193 w 3759824"/>
                <a:gd name="connsiteY553" fmla="*/ 2330984 h 3782016"/>
                <a:gd name="connsiteX554" fmla="*/ 409174 w 3759824"/>
                <a:gd name="connsiteY554" fmla="*/ 2272297 h 3782016"/>
                <a:gd name="connsiteX555" fmla="*/ 454379 w 3759824"/>
                <a:gd name="connsiteY555" fmla="*/ 2217318 h 3782016"/>
                <a:gd name="connsiteX556" fmla="*/ 536913 w 3759824"/>
                <a:gd name="connsiteY556" fmla="*/ 2175553 h 3782016"/>
                <a:gd name="connsiteX557" fmla="*/ 628813 w 3759824"/>
                <a:gd name="connsiteY557" fmla="*/ 2183908 h 3782016"/>
                <a:gd name="connsiteX558" fmla="*/ 671569 w 3759824"/>
                <a:gd name="connsiteY558" fmla="*/ 2209725 h 3782016"/>
                <a:gd name="connsiteX559" fmla="*/ 702397 w 3759824"/>
                <a:gd name="connsiteY559" fmla="*/ 2229502 h 3782016"/>
                <a:gd name="connsiteX560" fmla="*/ 995462 w 3759824"/>
                <a:gd name="connsiteY560" fmla="*/ 2179284 h 3782016"/>
                <a:gd name="connsiteX561" fmla="*/ 1210349 w 3759824"/>
                <a:gd name="connsiteY561" fmla="*/ 2108246 h 3782016"/>
                <a:gd name="connsiteX562" fmla="*/ 1270928 w 3759824"/>
                <a:gd name="connsiteY562" fmla="*/ 2001003 h 3782016"/>
                <a:gd name="connsiteX563" fmla="*/ 1407297 w 3759824"/>
                <a:gd name="connsiteY563" fmla="*/ 2044334 h 3782016"/>
                <a:gd name="connsiteX564" fmla="*/ 1524282 w 3759824"/>
                <a:gd name="connsiteY564" fmla="*/ 2256387 h 3782016"/>
                <a:gd name="connsiteX565" fmla="*/ 1516933 w 3759824"/>
                <a:gd name="connsiteY565" fmla="*/ 2463081 h 3782016"/>
                <a:gd name="connsiteX566" fmla="*/ 1517926 w 3759824"/>
                <a:gd name="connsiteY566" fmla="*/ 2679114 h 3782016"/>
                <a:gd name="connsiteX567" fmla="*/ 1626568 w 3759824"/>
                <a:gd name="connsiteY567" fmla="*/ 2818124 h 3782016"/>
                <a:gd name="connsiteX568" fmla="*/ 1656029 w 3759824"/>
                <a:gd name="connsiteY568" fmla="*/ 2846386 h 3782016"/>
                <a:gd name="connsiteX569" fmla="*/ 1688744 w 3759824"/>
                <a:gd name="connsiteY569" fmla="*/ 3362925 h 3782016"/>
                <a:gd name="connsiteX570" fmla="*/ 1671891 w 3759824"/>
                <a:gd name="connsiteY570" fmla="*/ 3400523 h 3782016"/>
                <a:gd name="connsiteX571" fmla="*/ 1654781 w 3759824"/>
                <a:gd name="connsiteY571" fmla="*/ 3438673 h 3782016"/>
                <a:gd name="connsiteX572" fmla="*/ 1571806 w 3759824"/>
                <a:gd name="connsiteY572" fmla="*/ 3747252 h 3782016"/>
                <a:gd name="connsiteX573" fmla="*/ 1564405 w 3759824"/>
                <a:gd name="connsiteY573" fmla="*/ 3782016 h 3782016"/>
                <a:gd name="connsiteX574" fmla="*/ 1528417 w 3759824"/>
                <a:gd name="connsiteY574" fmla="*/ 3782016 h 3782016"/>
                <a:gd name="connsiteX575" fmla="*/ 1537591 w 3759824"/>
                <a:gd name="connsiteY575" fmla="*/ 3738923 h 3782016"/>
                <a:gd name="connsiteX576" fmla="*/ 1625891 w 3759824"/>
                <a:gd name="connsiteY576" fmla="*/ 3424671 h 3782016"/>
                <a:gd name="connsiteX577" fmla="*/ 1643654 w 3759824"/>
                <a:gd name="connsiteY577" fmla="*/ 3385056 h 3782016"/>
                <a:gd name="connsiteX578" fmla="*/ 1659855 w 3759824"/>
                <a:gd name="connsiteY578" fmla="*/ 3348921 h 3782016"/>
                <a:gd name="connsiteX579" fmla="*/ 1634502 w 3759824"/>
                <a:gd name="connsiteY579" fmla="*/ 2870332 h 3782016"/>
                <a:gd name="connsiteX580" fmla="*/ 1605489 w 3759824"/>
                <a:gd name="connsiteY580" fmla="*/ 2842623 h 3782016"/>
                <a:gd name="connsiteX581" fmla="*/ 1487777 w 3759824"/>
                <a:gd name="connsiteY581" fmla="*/ 2690442 h 3782016"/>
                <a:gd name="connsiteX582" fmla="*/ 1485255 w 3759824"/>
                <a:gd name="connsiteY582" fmla="*/ 2457623 h 3782016"/>
                <a:gd name="connsiteX583" fmla="*/ 1490729 w 3759824"/>
                <a:gd name="connsiteY583" fmla="*/ 2264440 h 3782016"/>
                <a:gd name="connsiteX584" fmla="*/ 1386518 w 3759824"/>
                <a:gd name="connsiteY584" fmla="*/ 2072816 h 3782016"/>
                <a:gd name="connsiteX585" fmla="*/ 1266778 w 3759824"/>
                <a:gd name="connsiteY585" fmla="*/ 2036398 h 3782016"/>
                <a:gd name="connsiteX586" fmla="*/ 1048282 w 3759824"/>
                <a:gd name="connsiteY586" fmla="*/ 2111175 h 3782016"/>
                <a:gd name="connsiteX587" fmla="*/ 687756 w 3759824"/>
                <a:gd name="connsiteY587" fmla="*/ 2165086 h 3782016"/>
                <a:gd name="connsiteX588" fmla="*/ 649163 w 3759824"/>
                <a:gd name="connsiteY588" fmla="*/ 2140083 h 3782016"/>
                <a:gd name="connsiteX589" fmla="*/ 607253 w 3759824"/>
                <a:gd name="connsiteY589" fmla="*/ 2113940 h 3782016"/>
                <a:gd name="connsiteX590" fmla="*/ 525689 w 3759824"/>
                <a:gd name="connsiteY590" fmla="*/ 2106675 h 3782016"/>
                <a:gd name="connsiteX591" fmla="*/ 452295 w 3759824"/>
                <a:gd name="connsiteY591" fmla="*/ 2143490 h 3782016"/>
                <a:gd name="connsiteX592" fmla="*/ 408345 w 3759824"/>
                <a:gd name="connsiteY592" fmla="*/ 2197274 h 3782016"/>
                <a:gd name="connsiteX593" fmla="*/ 326389 w 3759824"/>
                <a:gd name="connsiteY593" fmla="*/ 2276013 h 3782016"/>
                <a:gd name="connsiteX594" fmla="*/ 234081 w 3759824"/>
                <a:gd name="connsiteY594" fmla="*/ 2277664 h 3782016"/>
                <a:gd name="connsiteX595" fmla="*/ 175536 w 3759824"/>
                <a:gd name="connsiteY595" fmla="*/ 2273105 h 3782016"/>
                <a:gd name="connsiteX596" fmla="*/ 46408 w 3759824"/>
                <a:gd name="connsiteY596" fmla="*/ 2390199 h 3782016"/>
                <a:gd name="connsiteX597" fmla="*/ 576 w 3759824"/>
                <a:gd name="connsiteY597" fmla="*/ 2459368 h 3782016"/>
                <a:gd name="connsiteX598" fmla="*/ 0 w 3759824"/>
                <a:gd name="connsiteY598" fmla="*/ 2459959 h 3782016"/>
                <a:gd name="connsiteX599" fmla="*/ 0 w 3759824"/>
                <a:gd name="connsiteY599" fmla="*/ 2398338 h 3782016"/>
                <a:gd name="connsiteX600" fmla="*/ 16423 w 3759824"/>
                <a:gd name="connsiteY600" fmla="*/ 2373247 h 3782016"/>
                <a:gd name="connsiteX601" fmla="*/ 170542 w 3759824"/>
                <a:gd name="connsiteY601" fmla="*/ 2240765 h 3782016"/>
                <a:gd name="connsiteX602" fmla="*/ 238188 w 3759824"/>
                <a:gd name="connsiteY602" fmla="*/ 2245207 h 3782016"/>
                <a:gd name="connsiteX603" fmla="*/ 313280 w 3759824"/>
                <a:gd name="connsiteY603" fmla="*/ 2243886 h 3782016"/>
                <a:gd name="connsiteX604" fmla="*/ 377789 w 3759824"/>
                <a:gd name="connsiteY604" fmla="*/ 2177628 h 3782016"/>
                <a:gd name="connsiteX605" fmla="*/ 427919 w 3759824"/>
                <a:gd name="connsiteY605" fmla="*/ 2117151 h 3782016"/>
                <a:gd name="connsiteX606" fmla="*/ 520071 w 3759824"/>
                <a:gd name="connsiteY606" fmla="*/ 2071739 h 3782016"/>
                <a:gd name="connsiteX607" fmla="*/ 622039 w 3759824"/>
                <a:gd name="connsiteY607" fmla="*/ 2081723 h 3782016"/>
                <a:gd name="connsiteX608" fmla="*/ 669097 w 3759824"/>
                <a:gd name="connsiteY608" fmla="*/ 2111212 h 3782016"/>
                <a:gd name="connsiteX609" fmla="*/ 704022 w 3759824"/>
                <a:gd name="connsiteY609" fmla="*/ 2134233 h 3782016"/>
                <a:gd name="connsiteX610" fmla="*/ 1033627 w 3759824"/>
                <a:gd name="connsiteY610" fmla="*/ 2079405 h 3782016"/>
                <a:gd name="connsiteX611" fmla="*/ 1270928 w 3759824"/>
                <a:gd name="connsiteY611" fmla="*/ 2001003 h 3782016"/>
                <a:gd name="connsiteX612" fmla="*/ 1335974 w 3759824"/>
                <a:gd name="connsiteY612" fmla="*/ 1895932 h 3782016"/>
                <a:gd name="connsiteX613" fmla="*/ 1484991 w 3759824"/>
                <a:gd name="connsiteY613" fmla="*/ 1944818 h 3782016"/>
                <a:gd name="connsiteX614" fmla="*/ 1612291 w 3759824"/>
                <a:gd name="connsiteY614" fmla="*/ 2179693 h 3782016"/>
                <a:gd name="connsiteX615" fmla="*/ 1601764 w 3759824"/>
                <a:gd name="connsiteY615" fmla="*/ 2406661 h 3782016"/>
                <a:gd name="connsiteX616" fmla="*/ 1601021 w 3759824"/>
                <a:gd name="connsiteY616" fmla="*/ 2646761 h 3782016"/>
                <a:gd name="connsiteX617" fmla="*/ 1721403 w 3759824"/>
                <a:gd name="connsiteY617" fmla="*/ 2801542 h 3782016"/>
                <a:gd name="connsiteX618" fmla="*/ 1753820 w 3759824"/>
                <a:gd name="connsiteY618" fmla="*/ 2832527 h 3782016"/>
                <a:gd name="connsiteX619" fmla="*/ 1785940 w 3759824"/>
                <a:gd name="connsiteY619" fmla="*/ 3401665 h 3782016"/>
                <a:gd name="connsiteX620" fmla="*/ 1766607 w 3759824"/>
                <a:gd name="connsiteY620" fmla="*/ 3444757 h 3782016"/>
                <a:gd name="connsiteX621" fmla="*/ 1748318 w 3759824"/>
                <a:gd name="connsiteY621" fmla="*/ 3485557 h 3782016"/>
                <a:gd name="connsiteX622" fmla="*/ 1690065 w 3759824"/>
                <a:gd name="connsiteY622" fmla="*/ 3654657 h 3782016"/>
                <a:gd name="connsiteX623" fmla="*/ 1660856 w 3759824"/>
                <a:gd name="connsiteY623" fmla="*/ 3782016 h 3782016"/>
                <a:gd name="connsiteX624" fmla="*/ 1625983 w 3759824"/>
                <a:gd name="connsiteY624" fmla="*/ 3782016 h 3782016"/>
                <a:gd name="connsiteX625" fmla="*/ 1658623 w 3759824"/>
                <a:gd name="connsiteY625" fmla="*/ 3640406 h 3782016"/>
                <a:gd name="connsiteX626" fmla="*/ 1718284 w 3759824"/>
                <a:gd name="connsiteY626" fmla="*/ 3467898 h 3782016"/>
                <a:gd name="connsiteX627" fmla="*/ 1738674 w 3759824"/>
                <a:gd name="connsiteY627" fmla="*/ 3426294 h 3782016"/>
                <a:gd name="connsiteX628" fmla="*/ 1757359 w 3759824"/>
                <a:gd name="connsiteY628" fmla="*/ 3384626 h 3782016"/>
                <a:gd name="connsiteX629" fmla="*/ 1732046 w 3759824"/>
                <a:gd name="connsiteY629" fmla="*/ 2853910 h 3782016"/>
                <a:gd name="connsiteX630" fmla="*/ 1700499 w 3759824"/>
                <a:gd name="connsiteY630" fmla="*/ 2823315 h 3782016"/>
                <a:gd name="connsiteX631" fmla="*/ 1571469 w 3759824"/>
                <a:gd name="connsiteY631" fmla="*/ 2655209 h 3782016"/>
                <a:gd name="connsiteX632" fmla="*/ 1570392 w 3759824"/>
                <a:gd name="connsiteY632" fmla="*/ 2398191 h 3782016"/>
                <a:gd name="connsiteX633" fmla="*/ 1580375 w 3759824"/>
                <a:gd name="connsiteY633" fmla="*/ 2182528 h 3782016"/>
                <a:gd name="connsiteX634" fmla="*/ 1467306 w 3759824"/>
                <a:gd name="connsiteY634" fmla="*/ 1968734 h 3782016"/>
                <a:gd name="connsiteX635" fmla="*/ 1335163 w 3759824"/>
                <a:gd name="connsiteY635" fmla="*/ 1928148 h 3782016"/>
                <a:gd name="connsiteX636" fmla="*/ 1092051 w 3759824"/>
                <a:gd name="connsiteY636" fmla="*/ 2010440 h 3782016"/>
                <a:gd name="connsiteX637" fmla="*/ 694692 w 3759824"/>
                <a:gd name="connsiteY637" fmla="*/ 2068833 h 3782016"/>
                <a:gd name="connsiteX638" fmla="*/ 652563 w 3759824"/>
                <a:gd name="connsiteY638" fmla="*/ 2040844 h 3782016"/>
                <a:gd name="connsiteX639" fmla="*/ 606095 w 3759824"/>
                <a:gd name="connsiteY639" fmla="*/ 2010907 h 3782016"/>
                <a:gd name="connsiteX640" fmla="*/ 603486 w 3759824"/>
                <a:gd name="connsiteY640" fmla="*/ 2009736 h 3782016"/>
                <a:gd name="connsiteX641" fmla="*/ 512142 w 3759824"/>
                <a:gd name="connsiteY641" fmla="*/ 2001984 h 3782016"/>
                <a:gd name="connsiteX642" fmla="*/ 430197 w 3759824"/>
                <a:gd name="connsiteY642" fmla="*/ 2043666 h 3782016"/>
                <a:gd name="connsiteX643" fmla="*/ 381320 w 3759824"/>
                <a:gd name="connsiteY643" fmla="*/ 2102946 h 3782016"/>
                <a:gd name="connsiteX644" fmla="*/ 291415 w 3759824"/>
                <a:gd name="connsiteY644" fmla="*/ 2188611 h 3782016"/>
                <a:gd name="connsiteX645" fmla="*/ 190076 w 3759824"/>
                <a:gd name="connsiteY645" fmla="*/ 2189371 h 3782016"/>
                <a:gd name="connsiteX646" fmla="*/ 124946 w 3759824"/>
                <a:gd name="connsiteY646" fmla="*/ 2183965 h 3782016"/>
                <a:gd name="connsiteX647" fmla="*/ 8898 w 3759824"/>
                <a:gd name="connsiteY647" fmla="*/ 2267114 h 3782016"/>
                <a:gd name="connsiteX648" fmla="*/ 0 w 3759824"/>
                <a:gd name="connsiteY648" fmla="*/ 2281346 h 3782016"/>
                <a:gd name="connsiteX649" fmla="*/ 0 w 3759824"/>
                <a:gd name="connsiteY649" fmla="*/ 2220674 h 3782016"/>
                <a:gd name="connsiteX650" fmla="*/ 14452 w 3759824"/>
                <a:gd name="connsiteY650" fmla="*/ 2202699 h 3782016"/>
                <a:gd name="connsiteX651" fmla="*/ 117549 w 3759824"/>
                <a:gd name="connsiteY651" fmla="*/ 2151590 h 3782016"/>
                <a:gd name="connsiteX652" fmla="*/ 192217 w 3759824"/>
                <a:gd name="connsiteY652" fmla="*/ 2157431 h 3782016"/>
                <a:gd name="connsiteX653" fmla="*/ 278239 w 3759824"/>
                <a:gd name="connsiteY653" fmla="*/ 2158204 h 3782016"/>
                <a:gd name="connsiteX654" fmla="*/ 351335 w 3759824"/>
                <a:gd name="connsiteY654" fmla="*/ 2085995 h 3782016"/>
                <a:gd name="connsiteX655" fmla="*/ 406191 w 3759824"/>
                <a:gd name="connsiteY655" fmla="*/ 2019593 h 3782016"/>
                <a:gd name="connsiteX656" fmla="*/ 507250 w 3759824"/>
                <a:gd name="connsiteY656" fmla="*/ 1969850 h 3782016"/>
                <a:gd name="connsiteX657" fmla="*/ 618898 w 3759824"/>
                <a:gd name="connsiteY657" fmla="*/ 1982347 h 3782016"/>
                <a:gd name="connsiteX658" fmla="*/ 670195 w 3759824"/>
                <a:gd name="connsiteY658" fmla="*/ 2015503 h 3782016"/>
                <a:gd name="connsiteX659" fmla="*/ 708813 w 3759824"/>
                <a:gd name="connsiteY659" fmla="*/ 2041217 h 3782016"/>
                <a:gd name="connsiteX660" fmla="*/ 1075115 w 3759824"/>
                <a:gd name="connsiteY660" fmla="*/ 1982197 h 3782016"/>
                <a:gd name="connsiteX661" fmla="*/ 1335974 w 3759824"/>
                <a:gd name="connsiteY661" fmla="*/ 1895932 h 3782016"/>
                <a:gd name="connsiteX662" fmla="*/ 1397425 w 3759824"/>
                <a:gd name="connsiteY662" fmla="*/ 1789507 h 3782016"/>
                <a:gd name="connsiteX663" fmla="*/ 1559501 w 3759824"/>
                <a:gd name="connsiteY663" fmla="*/ 1843068 h 3782016"/>
                <a:gd name="connsiteX664" fmla="*/ 1697110 w 3759824"/>
                <a:gd name="connsiteY664" fmla="*/ 2100767 h 3782016"/>
                <a:gd name="connsiteX665" fmla="*/ 1684949 w 3759824"/>
                <a:gd name="connsiteY665" fmla="*/ 2350801 h 3782016"/>
                <a:gd name="connsiteX666" fmla="*/ 1682759 w 3759824"/>
                <a:gd name="connsiteY666" fmla="*/ 2615102 h 3782016"/>
                <a:gd name="connsiteX667" fmla="*/ 1815164 w 3759824"/>
                <a:gd name="connsiteY667" fmla="*/ 2785773 h 3782016"/>
                <a:gd name="connsiteX668" fmla="*/ 1850119 w 3759824"/>
                <a:gd name="connsiteY668" fmla="*/ 2819647 h 3782016"/>
                <a:gd name="connsiteX669" fmla="*/ 1882066 w 3759824"/>
                <a:gd name="connsiteY669" fmla="*/ 3441200 h 3782016"/>
                <a:gd name="connsiteX670" fmla="*/ 1858251 w 3759824"/>
                <a:gd name="connsiteY670" fmla="*/ 3489644 h 3782016"/>
                <a:gd name="connsiteX671" fmla="*/ 1839045 w 3759824"/>
                <a:gd name="connsiteY671" fmla="*/ 3532500 h 3782016"/>
                <a:gd name="connsiteX672" fmla="*/ 1771928 w 3759824"/>
                <a:gd name="connsiteY672" fmla="*/ 3718613 h 3782016"/>
                <a:gd name="connsiteX673" fmla="*/ 1756495 w 3759824"/>
                <a:gd name="connsiteY673" fmla="*/ 3782016 h 3782016"/>
                <a:gd name="connsiteX674" fmla="*/ 1720028 w 3759824"/>
                <a:gd name="connsiteY674" fmla="*/ 3782016 h 3782016"/>
                <a:gd name="connsiteX675" fmla="*/ 1738442 w 3759824"/>
                <a:gd name="connsiteY675" fmla="*/ 3706605 h 3782016"/>
                <a:gd name="connsiteX676" fmla="*/ 1806971 w 3759824"/>
                <a:gd name="connsiteY676" fmla="*/ 3517064 h 3782016"/>
                <a:gd name="connsiteX677" fmla="*/ 1828308 w 3759824"/>
                <a:gd name="connsiteY677" fmla="*/ 3474113 h 3782016"/>
                <a:gd name="connsiteX678" fmla="*/ 1851602 w 3759824"/>
                <a:gd name="connsiteY678" fmla="*/ 3426814 h 3782016"/>
                <a:gd name="connsiteX679" fmla="*/ 1826750 w 3759824"/>
                <a:gd name="connsiteY679" fmla="*/ 2843816 h 3782016"/>
                <a:gd name="connsiteX680" fmla="*/ 1791956 w 3759824"/>
                <a:gd name="connsiteY680" fmla="*/ 2810362 h 3782016"/>
                <a:gd name="connsiteX681" fmla="*/ 1651480 w 3759824"/>
                <a:gd name="connsiteY681" fmla="*/ 2626625 h 3782016"/>
                <a:gd name="connsiteX682" fmla="*/ 1651617 w 3759824"/>
                <a:gd name="connsiteY682" fmla="*/ 2346704 h 3782016"/>
                <a:gd name="connsiteX683" fmla="*/ 1664496 w 3759824"/>
                <a:gd name="connsiteY683" fmla="*/ 2107493 h 3782016"/>
                <a:gd name="connsiteX684" fmla="*/ 1539402 w 3759824"/>
                <a:gd name="connsiteY684" fmla="*/ 1870805 h 3782016"/>
                <a:gd name="connsiteX685" fmla="*/ 1393904 w 3759824"/>
                <a:gd name="connsiteY685" fmla="*/ 1825322 h 3782016"/>
                <a:gd name="connsiteX686" fmla="*/ 1127918 w 3759824"/>
                <a:gd name="connsiteY686" fmla="*/ 1914113 h 3782016"/>
                <a:gd name="connsiteX687" fmla="*/ 694004 w 3759824"/>
                <a:gd name="connsiteY687" fmla="*/ 1976407 h 3782016"/>
                <a:gd name="connsiteX688" fmla="*/ 647764 w 3759824"/>
                <a:gd name="connsiteY688" fmla="*/ 1945172 h 3782016"/>
                <a:gd name="connsiteX689" fmla="*/ 596742 w 3759824"/>
                <a:gd name="connsiteY689" fmla="*/ 1912146 h 3782016"/>
                <a:gd name="connsiteX690" fmla="*/ 592671 w 3759824"/>
                <a:gd name="connsiteY690" fmla="*/ 1910324 h 3782016"/>
                <a:gd name="connsiteX691" fmla="*/ 492312 w 3759824"/>
                <a:gd name="connsiteY691" fmla="*/ 1901539 h 3782016"/>
                <a:gd name="connsiteX692" fmla="*/ 402143 w 3759824"/>
                <a:gd name="connsiteY692" fmla="*/ 1947018 h 3782016"/>
                <a:gd name="connsiteX693" fmla="*/ 348656 w 3759824"/>
                <a:gd name="connsiteY693" fmla="*/ 2011933 h 3782016"/>
                <a:gd name="connsiteX694" fmla="*/ 250604 w 3759824"/>
                <a:gd name="connsiteY694" fmla="*/ 2104806 h 3782016"/>
                <a:gd name="connsiteX695" fmla="*/ 140047 w 3759824"/>
                <a:gd name="connsiteY695" fmla="*/ 2105263 h 3782016"/>
                <a:gd name="connsiteX696" fmla="*/ 68053 w 3759824"/>
                <a:gd name="connsiteY696" fmla="*/ 2098877 h 3782016"/>
                <a:gd name="connsiteX697" fmla="*/ 15543 w 3759824"/>
                <a:gd name="connsiteY697" fmla="*/ 2114241 h 3782016"/>
                <a:gd name="connsiteX698" fmla="*/ 0 w 3759824"/>
                <a:gd name="connsiteY698" fmla="*/ 2126117 h 3782016"/>
                <a:gd name="connsiteX699" fmla="*/ 0 w 3759824"/>
                <a:gd name="connsiteY699" fmla="*/ 2082782 h 3782016"/>
                <a:gd name="connsiteX700" fmla="*/ 62965 w 3759824"/>
                <a:gd name="connsiteY700" fmla="*/ 2064398 h 3782016"/>
                <a:gd name="connsiteX701" fmla="*/ 144812 w 3759824"/>
                <a:gd name="connsiteY701" fmla="*/ 2071352 h 3782016"/>
                <a:gd name="connsiteX702" fmla="*/ 237379 w 3759824"/>
                <a:gd name="connsiteY702" fmla="*/ 2072975 h 3782016"/>
                <a:gd name="connsiteX703" fmla="*/ 318577 w 3759824"/>
                <a:gd name="connsiteY703" fmla="*/ 1992841 h 3782016"/>
                <a:gd name="connsiteX704" fmla="*/ 378595 w 3759824"/>
                <a:gd name="connsiteY704" fmla="*/ 1921066 h 3782016"/>
                <a:gd name="connsiteX705" fmla="*/ 486549 w 3759824"/>
                <a:gd name="connsiteY705" fmla="*/ 1867893 h 3782016"/>
                <a:gd name="connsiteX706" fmla="*/ 605973 w 3759824"/>
                <a:gd name="connsiteY706" fmla="*/ 1879890 h 3782016"/>
                <a:gd name="connsiteX707" fmla="*/ 610914 w 3759824"/>
                <a:gd name="connsiteY707" fmla="*/ 1882104 h 3782016"/>
                <a:gd name="connsiteX708" fmla="*/ 667317 w 3759824"/>
                <a:gd name="connsiteY708" fmla="*/ 1918599 h 3782016"/>
                <a:gd name="connsiteX709" fmla="*/ 709895 w 3759824"/>
                <a:gd name="connsiteY709" fmla="*/ 1947141 h 3782016"/>
                <a:gd name="connsiteX710" fmla="*/ 1112998 w 3759824"/>
                <a:gd name="connsiteY710" fmla="*/ 1882923 h 3782016"/>
                <a:gd name="connsiteX711" fmla="*/ 1397425 w 3759824"/>
                <a:gd name="connsiteY711" fmla="*/ 1789507 h 3782016"/>
                <a:gd name="connsiteX712" fmla="*/ 1461919 w 3759824"/>
                <a:gd name="connsiteY712" fmla="*/ 1684801 h 3782016"/>
                <a:gd name="connsiteX713" fmla="*/ 1636937 w 3759824"/>
                <a:gd name="connsiteY713" fmla="*/ 1743388 h 3782016"/>
                <a:gd name="connsiteX714" fmla="*/ 1784993 w 3759824"/>
                <a:gd name="connsiteY714" fmla="*/ 2023616 h 3782016"/>
                <a:gd name="connsiteX715" fmla="*/ 1769776 w 3759824"/>
                <a:gd name="connsiteY715" fmla="*/ 2296775 h 3782016"/>
                <a:gd name="connsiteX716" fmla="*/ 1766007 w 3759824"/>
                <a:gd name="connsiteY716" fmla="*/ 2585568 h 3782016"/>
                <a:gd name="connsiteX717" fmla="*/ 1909121 w 3759824"/>
                <a:gd name="connsiteY717" fmla="*/ 2771194 h 3782016"/>
                <a:gd name="connsiteX718" fmla="*/ 1947191 w 3759824"/>
                <a:gd name="connsiteY718" fmla="*/ 2808210 h 3782016"/>
                <a:gd name="connsiteX719" fmla="*/ 1978545 w 3759824"/>
                <a:gd name="connsiteY719" fmla="*/ 3482350 h 3782016"/>
                <a:gd name="connsiteX720" fmla="*/ 1951014 w 3759824"/>
                <a:gd name="connsiteY720" fmla="*/ 3537522 h 3782016"/>
                <a:gd name="connsiteX721" fmla="*/ 1929551 w 3759824"/>
                <a:gd name="connsiteY721" fmla="*/ 3580750 h 3782016"/>
                <a:gd name="connsiteX722" fmla="*/ 1854669 w 3759824"/>
                <a:gd name="connsiteY722" fmla="*/ 3779825 h 3782016"/>
                <a:gd name="connsiteX723" fmla="*/ 1854105 w 3759824"/>
                <a:gd name="connsiteY723" fmla="*/ 3782016 h 3782016"/>
                <a:gd name="connsiteX724" fmla="*/ 1819158 w 3759824"/>
                <a:gd name="connsiteY724" fmla="*/ 3782016 h 3782016"/>
                <a:gd name="connsiteX725" fmla="*/ 1822600 w 3759824"/>
                <a:gd name="connsiteY725" fmla="*/ 3768643 h 3782016"/>
                <a:gd name="connsiteX726" fmla="*/ 1898893 w 3759824"/>
                <a:gd name="connsiteY726" fmla="*/ 3565262 h 3782016"/>
                <a:gd name="connsiteX727" fmla="*/ 1921041 w 3759824"/>
                <a:gd name="connsiteY727" fmla="*/ 3521282 h 3782016"/>
                <a:gd name="connsiteX728" fmla="*/ 1948049 w 3759824"/>
                <a:gd name="connsiteY728" fmla="*/ 3467256 h 3782016"/>
                <a:gd name="connsiteX729" fmla="*/ 1923371 w 3759824"/>
                <a:gd name="connsiteY729" fmla="*/ 2831830 h 3782016"/>
                <a:gd name="connsiteX730" fmla="*/ 1885751 w 3759824"/>
                <a:gd name="connsiteY730" fmla="*/ 2795361 h 3782016"/>
                <a:gd name="connsiteX731" fmla="*/ 1734118 w 3759824"/>
                <a:gd name="connsiteY731" fmla="*/ 2596118 h 3782016"/>
                <a:gd name="connsiteX732" fmla="*/ 1736358 w 3759824"/>
                <a:gd name="connsiteY732" fmla="*/ 2290540 h 3782016"/>
                <a:gd name="connsiteX733" fmla="*/ 1751250 w 3759824"/>
                <a:gd name="connsiteY733" fmla="*/ 2030535 h 3782016"/>
                <a:gd name="connsiteX734" fmla="*/ 1615843 w 3759824"/>
                <a:gd name="connsiteY734" fmla="*/ 1771025 h 3782016"/>
                <a:gd name="connsiteX735" fmla="*/ 1457858 w 3759824"/>
                <a:gd name="connsiteY735" fmla="*/ 1719094 h 3782016"/>
                <a:gd name="connsiteX736" fmla="*/ 1169252 w 3759824"/>
                <a:gd name="connsiteY736" fmla="*/ 1815739 h 3782016"/>
                <a:gd name="connsiteX737" fmla="*/ 698349 w 3759824"/>
                <a:gd name="connsiteY737" fmla="*/ 1882093 h 3782016"/>
                <a:gd name="connsiteX738" fmla="*/ 648424 w 3759824"/>
                <a:gd name="connsiteY738" fmla="*/ 1848161 h 3782016"/>
                <a:gd name="connsiteX739" fmla="*/ 592453 w 3759824"/>
                <a:gd name="connsiteY739" fmla="*/ 1811506 h 3782016"/>
                <a:gd name="connsiteX740" fmla="*/ 587512 w 3759824"/>
                <a:gd name="connsiteY740" fmla="*/ 1809297 h 3782016"/>
                <a:gd name="connsiteX741" fmla="*/ 477781 w 3759824"/>
                <a:gd name="connsiteY741" fmla="*/ 1799327 h 3782016"/>
                <a:gd name="connsiteX742" fmla="*/ 378997 w 3759824"/>
                <a:gd name="connsiteY742" fmla="*/ 1848781 h 3782016"/>
                <a:gd name="connsiteX743" fmla="*/ 320624 w 3759824"/>
                <a:gd name="connsiteY743" fmla="*/ 1919194 h 3782016"/>
                <a:gd name="connsiteX744" fmla="*/ 214899 w 3759824"/>
                <a:gd name="connsiteY744" fmla="*/ 2019122 h 3782016"/>
                <a:gd name="connsiteX745" fmla="*/ 95426 w 3759824"/>
                <a:gd name="connsiteY745" fmla="*/ 2018396 h 3782016"/>
                <a:gd name="connsiteX746" fmla="*/ 16410 w 3759824"/>
                <a:gd name="connsiteY746" fmla="*/ 2010606 h 3782016"/>
                <a:gd name="connsiteX747" fmla="*/ 0 w 3759824"/>
                <a:gd name="connsiteY747" fmla="*/ 2015619 h 3782016"/>
                <a:gd name="connsiteX748" fmla="*/ 0 w 3759824"/>
                <a:gd name="connsiteY748" fmla="*/ 1979649 h 3782016"/>
                <a:gd name="connsiteX749" fmla="*/ 13564 w 3759824"/>
                <a:gd name="connsiteY749" fmla="*/ 1975738 h 3782016"/>
                <a:gd name="connsiteX750" fmla="*/ 102436 w 3759824"/>
                <a:gd name="connsiteY750" fmla="*/ 1984095 h 3782016"/>
                <a:gd name="connsiteX751" fmla="*/ 203871 w 3759824"/>
                <a:gd name="connsiteY751" fmla="*/ 1986184 h 3782016"/>
                <a:gd name="connsiteX752" fmla="*/ 293059 w 3759824"/>
                <a:gd name="connsiteY752" fmla="*/ 1899132 h 3782016"/>
                <a:gd name="connsiteX753" fmla="*/ 357184 w 3759824"/>
                <a:gd name="connsiteY753" fmla="*/ 1822897 h 3782016"/>
                <a:gd name="connsiteX754" fmla="*/ 476348 w 3759824"/>
                <a:gd name="connsiteY754" fmla="*/ 1765570 h 3782016"/>
                <a:gd name="connsiteX755" fmla="*/ 607334 w 3759824"/>
                <a:gd name="connsiteY755" fmla="*/ 1781428 h 3782016"/>
                <a:gd name="connsiteX756" fmla="*/ 668411 w 3759824"/>
                <a:gd name="connsiteY756" fmla="*/ 1821428 h 3782016"/>
                <a:gd name="connsiteX757" fmla="*/ 714693 w 3759824"/>
                <a:gd name="connsiteY757" fmla="*/ 1853379 h 3782016"/>
                <a:gd name="connsiteX758" fmla="*/ 1154101 w 3759824"/>
                <a:gd name="connsiteY758" fmla="*/ 1785844 h 3782016"/>
                <a:gd name="connsiteX759" fmla="*/ 1461919 w 3759824"/>
                <a:gd name="connsiteY759" fmla="*/ 1684801 h 3782016"/>
                <a:gd name="connsiteX760" fmla="*/ 1524267 w 3759824"/>
                <a:gd name="connsiteY760" fmla="*/ 1579507 h 3782016"/>
                <a:gd name="connsiteX761" fmla="*/ 1712294 w 3759824"/>
                <a:gd name="connsiteY761" fmla="*/ 1642836 h 3782016"/>
                <a:gd name="connsiteX762" fmla="*/ 1870660 w 3759824"/>
                <a:gd name="connsiteY762" fmla="*/ 1945888 h 3782016"/>
                <a:gd name="connsiteX763" fmla="*/ 1853304 w 3759824"/>
                <a:gd name="connsiteY763" fmla="*/ 2240141 h 3782016"/>
                <a:gd name="connsiteX764" fmla="*/ 1847926 w 3759824"/>
                <a:gd name="connsiteY764" fmla="*/ 2552708 h 3782016"/>
                <a:gd name="connsiteX765" fmla="*/ 2001614 w 3759824"/>
                <a:gd name="connsiteY765" fmla="*/ 2753573 h 3782016"/>
                <a:gd name="connsiteX766" fmla="*/ 2042643 w 3759824"/>
                <a:gd name="connsiteY766" fmla="*/ 2793319 h 3782016"/>
                <a:gd name="connsiteX767" fmla="*/ 2073829 w 3759824"/>
                <a:gd name="connsiteY767" fmla="*/ 3519883 h 3782016"/>
                <a:gd name="connsiteX768" fmla="*/ 2042187 w 3759824"/>
                <a:gd name="connsiteY768" fmla="*/ 3582690 h 3782016"/>
                <a:gd name="connsiteX769" fmla="*/ 2020173 w 3759824"/>
                <a:gd name="connsiteY769" fmla="*/ 3626355 h 3782016"/>
                <a:gd name="connsiteX770" fmla="*/ 1973986 w 3759824"/>
                <a:gd name="connsiteY770" fmla="*/ 3732397 h 3782016"/>
                <a:gd name="connsiteX771" fmla="*/ 1957054 w 3759824"/>
                <a:gd name="connsiteY771" fmla="*/ 3782016 h 3782016"/>
                <a:gd name="connsiteX772" fmla="*/ 1922943 w 3759824"/>
                <a:gd name="connsiteY772" fmla="*/ 3782016 h 3782016"/>
                <a:gd name="connsiteX773" fmla="*/ 1944399 w 3759824"/>
                <a:gd name="connsiteY773" fmla="*/ 3719282 h 3782016"/>
                <a:gd name="connsiteX774" fmla="*/ 1991516 w 3759824"/>
                <a:gd name="connsiteY774" fmla="*/ 3611049 h 3782016"/>
                <a:gd name="connsiteX775" fmla="*/ 2014085 w 3759824"/>
                <a:gd name="connsiteY775" fmla="*/ 3566907 h 3782016"/>
                <a:gd name="connsiteX776" fmla="*/ 2044911 w 3759824"/>
                <a:gd name="connsiteY776" fmla="*/ 3505129 h 3782016"/>
                <a:gd name="connsiteX777" fmla="*/ 2020275 w 3759824"/>
                <a:gd name="connsiteY777" fmla="*/ 2817586 h 3782016"/>
                <a:gd name="connsiteX778" fmla="*/ 1980537 w 3759824"/>
                <a:gd name="connsiteY778" fmla="*/ 2778067 h 3782016"/>
                <a:gd name="connsiteX779" fmla="*/ 1816807 w 3759824"/>
                <a:gd name="connsiteY779" fmla="*/ 2564650 h 3782016"/>
                <a:gd name="connsiteX780" fmla="*/ 1820785 w 3759824"/>
                <a:gd name="connsiteY780" fmla="*/ 2235006 h 3782016"/>
                <a:gd name="connsiteX781" fmla="*/ 1838050 w 3759824"/>
                <a:gd name="connsiteY781" fmla="*/ 1952614 h 3782016"/>
                <a:gd name="connsiteX782" fmla="*/ 1692333 w 3759824"/>
                <a:gd name="connsiteY782" fmla="*/ 1670281 h 3782016"/>
                <a:gd name="connsiteX783" fmla="*/ 1522352 w 3759824"/>
                <a:gd name="connsiteY783" fmla="*/ 1614048 h 3782016"/>
                <a:gd name="connsiteX784" fmla="*/ 1208912 w 3759824"/>
                <a:gd name="connsiteY784" fmla="*/ 1719480 h 3782016"/>
                <a:gd name="connsiteX785" fmla="*/ 701283 w 3759824"/>
                <a:gd name="connsiteY785" fmla="*/ 1790020 h 3782016"/>
                <a:gd name="connsiteX786" fmla="*/ 648149 w 3759824"/>
                <a:gd name="connsiteY786" fmla="*/ 1753238 h 3782016"/>
                <a:gd name="connsiteX787" fmla="*/ 587579 w 3759824"/>
                <a:gd name="connsiteY787" fmla="*/ 1712783 h 3782016"/>
                <a:gd name="connsiteX788" fmla="*/ 581492 w 3759824"/>
                <a:gd name="connsiteY788" fmla="*/ 1710051 h 3782016"/>
                <a:gd name="connsiteX789" fmla="*/ 462092 w 3759824"/>
                <a:gd name="connsiteY789" fmla="*/ 1698220 h 3782016"/>
                <a:gd name="connsiteX790" fmla="*/ 354115 w 3759824"/>
                <a:gd name="connsiteY790" fmla="*/ 1751223 h 3782016"/>
                <a:gd name="connsiteX791" fmla="*/ 290860 w 3759824"/>
                <a:gd name="connsiteY791" fmla="*/ 1827852 h 3782016"/>
                <a:gd name="connsiteX792" fmla="*/ 177030 w 3759824"/>
                <a:gd name="connsiteY792" fmla="*/ 1934992 h 3782016"/>
                <a:gd name="connsiteX793" fmla="*/ 48844 w 3759824"/>
                <a:gd name="connsiteY793" fmla="*/ 1933511 h 3782016"/>
                <a:gd name="connsiteX794" fmla="*/ 0 w 3759824"/>
                <a:gd name="connsiteY794" fmla="*/ 1927528 h 3782016"/>
                <a:gd name="connsiteX795" fmla="*/ 0 w 3759824"/>
                <a:gd name="connsiteY795" fmla="*/ 1894890 h 3782016"/>
                <a:gd name="connsiteX796" fmla="*/ 57039 w 3759824"/>
                <a:gd name="connsiteY796" fmla="*/ 1899732 h 3782016"/>
                <a:gd name="connsiteX797" fmla="*/ 167189 w 3759824"/>
                <a:gd name="connsiteY797" fmla="*/ 1902582 h 3782016"/>
                <a:gd name="connsiteX798" fmla="*/ 264049 w 3759824"/>
                <a:gd name="connsiteY798" fmla="*/ 1808477 h 3782016"/>
                <a:gd name="connsiteX799" fmla="*/ 333722 w 3759824"/>
                <a:gd name="connsiteY799" fmla="*/ 1725278 h 3782016"/>
                <a:gd name="connsiteX800" fmla="*/ 462082 w 3759824"/>
                <a:gd name="connsiteY800" fmla="*/ 1663968 h 3782016"/>
                <a:gd name="connsiteX801" fmla="*/ 602848 w 3759824"/>
                <a:gd name="connsiteY801" fmla="*/ 1681829 h 3782016"/>
                <a:gd name="connsiteX802" fmla="*/ 668679 w 3759824"/>
                <a:gd name="connsiteY802" fmla="*/ 1725341 h 3782016"/>
                <a:gd name="connsiteX803" fmla="*/ 718608 w 3759824"/>
                <a:gd name="connsiteY803" fmla="*/ 1759984 h 3782016"/>
                <a:gd name="connsiteX804" fmla="*/ 1193123 w 3759824"/>
                <a:gd name="connsiteY804" fmla="*/ 1687897 h 3782016"/>
                <a:gd name="connsiteX805" fmla="*/ 1524267 w 3759824"/>
                <a:gd name="connsiteY805" fmla="*/ 1579507 h 3782016"/>
                <a:gd name="connsiteX806" fmla="*/ 1588582 w 3759824"/>
                <a:gd name="connsiteY806" fmla="*/ 1474007 h 3782016"/>
                <a:gd name="connsiteX807" fmla="*/ 1790548 w 3759824"/>
                <a:gd name="connsiteY807" fmla="*/ 1542122 h 3782016"/>
                <a:gd name="connsiteX808" fmla="*/ 1958193 w 3759824"/>
                <a:gd name="connsiteY808" fmla="*/ 1867191 h 3782016"/>
                <a:gd name="connsiteX809" fmla="*/ 1938460 w 3759824"/>
                <a:gd name="connsiteY809" fmla="*/ 2183820 h 3782016"/>
                <a:gd name="connsiteX810" fmla="*/ 1931509 w 3759824"/>
                <a:gd name="connsiteY810" fmla="*/ 2520883 h 3782016"/>
                <a:gd name="connsiteX811" fmla="*/ 2097512 w 3759824"/>
                <a:gd name="connsiteY811" fmla="*/ 2737770 h 3782016"/>
                <a:gd name="connsiteX812" fmla="*/ 2141363 w 3759824"/>
                <a:gd name="connsiteY812" fmla="*/ 2780531 h 3782016"/>
                <a:gd name="connsiteX813" fmla="*/ 2172090 w 3759824"/>
                <a:gd name="connsiteY813" fmla="*/ 3559365 h 3782016"/>
                <a:gd name="connsiteX814" fmla="*/ 2135956 w 3759824"/>
                <a:gd name="connsiteY814" fmla="*/ 3630638 h 3782016"/>
                <a:gd name="connsiteX815" fmla="*/ 2114039 w 3759824"/>
                <a:gd name="connsiteY815" fmla="*/ 3673316 h 3782016"/>
                <a:gd name="connsiteX816" fmla="*/ 2065609 w 3759824"/>
                <a:gd name="connsiteY816" fmla="*/ 3782016 h 3782016"/>
                <a:gd name="connsiteX817" fmla="*/ 2029190 w 3759824"/>
                <a:gd name="connsiteY817" fmla="*/ 3782016 h 3782016"/>
                <a:gd name="connsiteX818" fmla="*/ 2030670 w 3759824"/>
                <a:gd name="connsiteY818" fmla="*/ 3777799 h 3782016"/>
                <a:gd name="connsiteX819" fmla="*/ 2082782 w 3759824"/>
                <a:gd name="connsiteY819" fmla="*/ 3660711 h 3782016"/>
                <a:gd name="connsiteX820" fmla="*/ 2104960 w 3759824"/>
                <a:gd name="connsiteY820" fmla="*/ 3617438 h 3782016"/>
                <a:gd name="connsiteX821" fmla="*/ 2140574 w 3759824"/>
                <a:gd name="connsiteY821" fmla="*/ 3547352 h 3782016"/>
                <a:gd name="connsiteX822" fmla="*/ 2116398 w 3759824"/>
                <a:gd name="connsiteY822" fmla="*/ 2807485 h 3782016"/>
                <a:gd name="connsiteX823" fmla="*/ 2072997 w 3759824"/>
                <a:gd name="connsiteY823" fmla="*/ 2765272 h 3782016"/>
                <a:gd name="connsiteX824" fmla="*/ 1898023 w 3759824"/>
                <a:gd name="connsiteY824" fmla="*/ 2534214 h 3782016"/>
                <a:gd name="connsiteX825" fmla="*/ 1903740 w 3759824"/>
                <a:gd name="connsiteY825" fmla="*/ 2180499 h 3782016"/>
                <a:gd name="connsiteX826" fmla="*/ 1924190 w 3759824"/>
                <a:gd name="connsiteY826" fmla="*/ 1874688 h 3782016"/>
                <a:gd name="connsiteX827" fmla="*/ 1768029 w 3759824"/>
                <a:gd name="connsiteY827" fmla="*/ 1569825 h 3782016"/>
                <a:gd name="connsiteX828" fmla="*/ 1585393 w 3759824"/>
                <a:gd name="connsiteY828" fmla="*/ 1508432 h 3782016"/>
                <a:gd name="connsiteX829" fmla="*/ 1248115 w 3759824"/>
                <a:gd name="connsiteY829" fmla="*/ 1621204 h 3782016"/>
                <a:gd name="connsiteX830" fmla="*/ 703819 w 3759824"/>
                <a:gd name="connsiteY830" fmla="*/ 1695940 h 3782016"/>
                <a:gd name="connsiteX831" fmla="*/ 646246 w 3759824"/>
                <a:gd name="connsiteY831" fmla="*/ 1655779 h 3782016"/>
                <a:gd name="connsiteX832" fmla="*/ 581164 w 3759824"/>
                <a:gd name="connsiteY832" fmla="*/ 1612242 h 3782016"/>
                <a:gd name="connsiteX833" fmla="*/ 573891 w 3759824"/>
                <a:gd name="connsiteY833" fmla="*/ 1608989 h 3782016"/>
                <a:gd name="connsiteX834" fmla="*/ 446303 w 3759824"/>
                <a:gd name="connsiteY834" fmla="*/ 1596881 h 3782016"/>
                <a:gd name="connsiteX835" fmla="*/ 330854 w 3759824"/>
                <a:gd name="connsiteY835" fmla="*/ 1653284 h 3782016"/>
                <a:gd name="connsiteX836" fmla="*/ 262713 w 3759824"/>
                <a:gd name="connsiteY836" fmla="*/ 1735413 h 3782016"/>
                <a:gd name="connsiteX837" fmla="*/ 141761 w 3759824"/>
                <a:gd name="connsiteY837" fmla="*/ 1849867 h 3782016"/>
                <a:gd name="connsiteX838" fmla="*/ 3832 w 3759824"/>
                <a:gd name="connsiteY838" fmla="*/ 1846811 h 3782016"/>
                <a:gd name="connsiteX839" fmla="*/ 0 w 3759824"/>
                <a:gd name="connsiteY839" fmla="*/ 1846404 h 3782016"/>
                <a:gd name="connsiteX840" fmla="*/ 0 w 3759824"/>
                <a:gd name="connsiteY840" fmla="*/ 1812866 h 3782016"/>
                <a:gd name="connsiteX841" fmla="*/ 11206 w 3759824"/>
                <a:gd name="connsiteY841" fmla="*/ 1814071 h 3782016"/>
                <a:gd name="connsiteX842" fmla="*/ 130346 w 3759824"/>
                <a:gd name="connsiteY842" fmla="*/ 1817804 h 3782016"/>
                <a:gd name="connsiteX843" fmla="*/ 234879 w 3759824"/>
                <a:gd name="connsiteY843" fmla="*/ 1716646 h 3782016"/>
                <a:gd name="connsiteX844" fmla="*/ 309593 w 3759824"/>
                <a:gd name="connsiteY844" fmla="*/ 1627656 h 3782016"/>
                <a:gd name="connsiteX845" fmla="*/ 447014 w 3759824"/>
                <a:gd name="connsiteY845" fmla="*/ 1562125 h 3782016"/>
                <a:gd name="connsiteX846" fmla="*/ 597577 w 3759824"/>
                <a:gd name="connsiteY846" fmla="*/ 1581810 h 3782016"/>
                <a:gd name="connsiteX847" fmla="*/ 668081 w 3759824"/>
                <a:gd name="connsiteY847" fmla="*/ 1628826 h 3782016"/>
                <a:gd name="connsiteX848" fmla="*/ 721101 w 3759824"/>
                <a:gd name="connsiteY848" fmla="*/ 1665900 h 3782016"/>
                <a:gd name="connsiteX849" fmla="*/ 1233906 w 3759824"/>
                <a:gd name="connsiteY849" fmla="*/ 1589981 h 3782016"/>
                <a:gd name="connsiteX850" fmla="*/ 1588582 w 3759824"/>
                <a:gd name="connsiteY850" fmla="*/ 1474007 h 3782016"/>
                <a:gd name="connsiteX851" fmla="*/ 1651800 w 3759824"/>
                <a:gd name="connsiteY851" fmla="*/ 1367744 h 3782016"/>
                <a:gd name="connsiteX852" fmla="*/ 1865881 w 3759824"/>
                <a:gd name="connsiteY852" fmla="*/ 1440832 h 3782016"/>
                <a:gd name="connsiteX853" fmla="*/ 2044715 w 3759824"/>
                <a:gd name="connsiteY853" fmla="*/ 1789114 h 3782016"/>
                <a:gd name="connsiteX854" fmla="*/ 2021926 w 3759824"/>
                <a:gd name="connsiteY854" fmla="*/ 2128873 h 3782016"/>
                <a:gd name="connsiteX855" fmla="*/ 2013234 w 3759824"/>
                <a:gd name="connsiteY855" fmla="*/ 2490004 h 3782016"/>
                <a:gd name="connsiteX856" fmla="*/ 2189974 w 3759824"/>
                <a:gd name="connsiteY856" fmla="*/ 2722553 h 3782016"/>
                <a:gd name="connsiteX857" fmla="*/ 2237362 w 3759824"/>
                <a:gd name="connsiteY857" fmla="*/ 2768301 h 3782016"/>
                <a:gd name="connsiteX858" fmla="*/ 2267785 w 3759824"/>
                <a:gd name="connsiteY858" fmla="*/ 3599846 h 3782016"/>
                <a:gd name="connsiteX859" fmla="*/ 2227148 w 3759824"/>
                <a:gd name="connsiteY859" fmla="*/ 3679625 h 3782016"/>
                <a:gd name="connsiteX860" fmla="*/ 2205206 w 3759824"/>
                <a:gd name="connsiteY860" fmla="*/ 3721554 h 3782016"/>
                <a:gd name="connsiteX861" fmla="*/ 2177658 w 3759824"/>
                <a:gd name="connsiteY861" fmla="*/ 3782016 h 3782016"/>
                <a:gd name="connsiteX862" fmla="*/ 2141128 w 3759824"/>
                <a:gd name="connsiteY862" fmla="*/ 3782016 h 3782016"/>
                <a:gd name="connsiteX863" fmla="*/ 2175679 w 3759824"/>
                <a:gd name="connsiteY863" fmla="*/ 3705903 h 3782016"/>
                <a:gd name="connsiteX864" fmla="*/ 2197751 w 3759824"/>
                <a:gd name="connsiteY864" fmla="*/ 3663656 h 3782016"/>
                <a:gd name="connsiteX865" fmla="*/ 2237870 w 3759824"/>
                <a:gd name="connsiteY865" fmla="*/ 3585024 h 3782016"/>
                <a:gd name="connsiteX866" fmla="*/ 2213993 w 3759824"/>
                <a:gd name="connsiteY866" fmla="*/ 2792470 h 3782016"/>
                <a:gd name="connsiteX867" fmla="*/ 2167182 w 3759824"/>
                <a:gd name="connsiteY867" fmla="*/ 2746979 h 3782016"/>
                <a:gd name="connsiteX868" fmla="*/ 1981794 w 3759824"/>
                <a:gd name="connsiteY868" fmla="*/ 2501101 h 3782016"/>
                <a:gd name="connsiteX869" fmla="*/ 1989217 w 3759824"/>
                <a:gd name="connsiteY869" fmla="*/ 2122605 h 3782016"/>
                <a:gd name="connsiteX870" fmla="*/ 2011260 w 3759824"/>
                <a:gd name="connsiteY870" fmla="*/ 1796161 h 3782016"/>
                <a:gd name="connsiteX871" fmla="*/ 1844658 w 3759824"/>
                <a:gd name="connsiteY871" fmla="*/ 1468764 h 3782016"/>
                <a:gd name="connsiteX872" fmla="*/ 1649076 w 3759824"/>
                <a:gd name="connsiteY872" fmla="*/ 1402932 h 3782016"/>
                <a:gd name="connsiteX873" fmla="*/ 1288698 w 3759824"/>
                <a:gd name="connsiteY873" fmla="*/ 1522878 h 3782016"/>
                <a:gd name="connsiteX874" fmla="*/ 707687 w 3759824"/>
                <a:gd name="connsiteY874" fmla="*/ 1601805 h 3782016"/>
                <a:gd name="connsiteX875" fmla="*/ 646154 w 3759824"/>
                <a:gd name="connsiteY875" fmla="*/ 1558816 h 3782016"/>
                <a:gd name="connsiteX876" fmla="*/ 576399 w 3759824"/>
                <a:gd name="connsiteY876" fmla="*/ 1511776 h 3782016"/>
                <a:gd name="connsiteX877" fmla="*/ 567703 w 3759824"/>
                <a:gd name="connsiteY877" fmla="*/ 1507873 h 3782016"/>
                <a:gd name="connsiteX878" fmla="*/ 430862 w 3759824"/>
                <a:gd name="connsiteY878" fmla="*/ 1495032 h 3782016"/>
                <a:gd name="connsiteX879" fmla="*/ 307114 w 3759824"/>
                <a:gd name="connsiteY879" fmla="*/ 1555514 h 3782016"/>
                <a:gd name="connsiteX880" fmla="*/ 233178 w 3759824"/>
                <a:gd name="connsiteY880" fmla="*/ 1642750 h 3782016"/>
                <a:gd name="connsiteX881" fmla="*/ 103684 w 3759824"/>
                <a:gd name="connsiteY881" fmla="*/ 1763862 h 3782016"/>
                <a:gd name="connsiteX882" fmla="*/ 30326 w 3759824"/>
                <a:gd name="connsiteY882" fmla="*/ 1772271 h 3782016"/>
                <a:gd name="connsiteX883" fmla="*/ 0 w 3759824"/>
                <a:gd name="connsiteY883" fmla="*/ 1767414 h 3782016"/>
                <a:gd name="connsiteX884" fmla="*/ 0 w 3759824"/>
                <a:gd name="connsiteY884" fmla="*/ 1731303 h 3782016"/>
                <a:gd name="connsiteX885" fmla="*/ 29372 w 3759824"/>
                <a:gd name="connsiteY885" fmla="*/ 1736344 h 3782016"/>
                <a:gd name="connsiteX886" fmla="*/ 93793 w 3759824"/>
                <a:gd name="connsiteY886" fmla="*/ 1730028 h 3782016"/>
                <a:gd name="connsiteX887" fmla="*/ 206157 w 3759824"/>
                <a:gd name="connsiteY887" fmla="*/ 1621525 h 3782016"/>
                <a:gd name="connsiteX888" fmla="*/ 285756 w 3759824"/>
                <a:gd name="connsiteY888" fmla="*/ 1527037 h 3782016"/>
                <a:gd name="connsiteX889" fmla="*/ 431934 w 3759824"/>
                <a:gd name="connsiteY889" fmla="*/ 1457399 h 3782016"/>
                <a:gd name="connsiteX890" fmla="*/ 591893 w 3759824"/>
                <a:gd name="connsiteY890" fmla="*/ 1479531 h 3782016"/>
                <a:gd name="connsiteX891" fmla="*/ 667071 w 3759824"/>
                <a:gd name="connsiteY891" fmla="*/ 1530046 h 3782016"/>
                <a:gd name="connsiteX892" fmla="*/ 724805 w 3759824"/>
                <a:gd name="connsiteY892" fmla="*/ 1570628 h 3782016"/>
                <a:gd name="connsiteX893" fmla="*/ 1274302 w 3759824"/>
                <a:gd name="connsiteY893" fmla="*/ 1490522 h 3782016"/>
                <a:gd name="connsiteX894" fmla="*/ 1651800 w 3759824"/>
                <a:gd name="connsiteY894" fmla="*/ 1367744 h 3782016"/>
                <a:gd name="connsiteX895" fmla="*/ 1714342 w 3759824"/>
                <a:gd name="connsiteY895" fmla="*/ 1263086 h 3782016"/>
                <a:gd name="connsiteX896" fmla="*/ 1941348 w 3759824"/>
                <a:gd name="connsiteY896" fmla="*/ 1340861 h 3782016"/>
                <a:gd name="connsiteX897" fmla="*/ 2130778 w 3759824"/>
                <a:gd name="connsiteY897" fmla="*/ 1712096 h 3782016"/>
                <a:gd name="connsiteX898" fmla="*/ 2105848 w 3759824"/>
                <a:gd name="connsiteY898" fmla="*/ 2072943 h 3782016"/>
                <a:gd name="connsiteX899" fmla="*/ 2095579 w 3759824"/>
                <a:gd name="connsiteY899" fmla="*/ 2458563 h 3782016"/>
                <a:gd name="connsiteX900" fmla="*/ 2283897 w 3759824"/>
                <a:gd name="connsiteY900" fmla="*/ 2706457 h 3782016"/>
                <a:gd name="connsiteX901" fmla="*/ 2333983 w 3759824"/>
                <a:gd name="connsiteY901" fmla="*/ 2755515 h 3782016"/>
                <a:gd name="connsiteX902" fmla="*/ 2364366 w 3759824"/>
                <a:gd name="connsiteY902" fmla="*/ 3639182 h 3782016"/>
                <a:gd name="connsiteX903" fmla="*/ 2317734 w 3759824"/>
                <a:gd name="connsiteY903" fmla="*/ 3729211 h 3782016"/>
                <a:gd name="connsiteX904" fmla="*/ 2296836 w 3759824"/>
                <a:gd name="connsiteY904" fmla="*/ 3768849 h 3782016"/>
                <a:gd name="connsiteX905" fmla="*/ 2290749 w 3759824"/>
                <a:gd name="connsiteY905" fmla="*/ 3782016 h 3782016"/>
                <a:gd name="connsiteX906" fmla="*/ 2250805 w 3759824"/>
                <a:gd name="connsiteY906" fmla="*/ 3782016 h 3782016"/>
                <a:gd name="connsiteX907" fmla="*/ 2264568 w 3759824"/>
                <a:gd name="connsiteY907" fmla="*/ 3752270 h 3782016"/>
                <a:gd name="connsiteX908" fmla="*/ 2285471 w 3759824"/>
                <a:gd name="connsiteY908" fmla="*/ 3712633 h 3782016"/>
                <a:gd name="connsiteX909" fmla="*/ 2331286 w 3759824"/>
                <a:gd name="connsiteY909" fmla="*/ 3623634 h 3782016"/>
                <a:gd name="connsiteX910" fmla="*/ 2307740 w 3759824"/>
                <a:gd name="connsiteY910" fmla="*/ 2779095 h 3782016"/>
                <a:gd name="connsiteX911" fmla="*/ 2258104 w 3759824"/>
                <a:gd name="connsiteY911" fmla="*/ 2730589 h 3782016"/>
                <a:gd name="connsiteX912" fmla="*/ 2061847 w 3759824"/>
                <a:gd name="connsiteY912" fmla="*/ 2469335 h 3782016"/>
                <a:gd name="connsiteX913" fmla="*/ 2071008 w 3759824"/>
                <a:gd name="connsiteY913" fmla="*/ 2066769 h 3782016"/>
                <a:gd name="connsiteX914" fmla="*/ 2095717 w 3759824"/>
                <a:gd name="connsiteY914" fmla="*/ 1718071 h 3782016"/>
                <a:gd name="connsiteX915" fmla="*/ 1918673 w 3759824"/>
                <a:gd name="connsiteY915" fmla="*/ 1368141 h 3782016"/>
                <a:gd name="connsiteX916" fmla="*/ 1710347 w 3759824"/>
                <a:gd name="connsiteY916" fmla="*/ 1297037 h 3782016"/>
                <a:gd name="connsiteX917" fmla="*/ 1326375 w 3759824"/>
                <a:gd name="connsiteY917" fmla="*/ 1424861 h 3782016"/>
                <a:gd name="connsiteX918" fmla="*/ 708658 w 3759824"/>
                <a:gd name="connsiteY918" fmla="*/ 1507979 h 3782016"/>
                <a:gd name="connsiteX919" fmla="*/ 643321 w 3759824"/>
                <a:gd name="connsiteY919" fmla="*/ 1461877 h 3782016"/>
                <a:gd name="connsiteX920" fmla="*/ 568967 w 3759824"/>
                <a:gd name="connsiteY920" fmla="*/ 1411038 h 3782016"/>
                <a:gd name="connsiteX921" fmla="*/ 559126 w 3759824"/>
                <a:gd name="connsiteY921" fmla="*/ 1406618 h 3782016"/>
                <a:gd name="connsiteX922" fmla="*/ 413146 w 3759824"/>
                <a:gd name="connsiteY922" fmla="*/ 1392375 h 3782016"/>
                <a:gd name="connsiteX923" fmla="*/ 280982 w 3759824"/>
                <a:gd name="connsiteY923" fmla="*/ 1456885 h 3782016"/>
                <a:gd name="connsiteX924" fmla="*/ 204059 w 3759824"/>
                <a:gd name="connsiteY924" fmla="*/ 1550828 h 3782016"/>
                <a:gd name="connsiteX925" fmla="*/ 66851 w 3759824"/>
                <a:gd name="connsiteY925" fmla="*/ 1678990 h 3782016"/>
                <a:gd name="connsiteX926" fmla="*/ 0 w 3759824"/>
                <a:gd name="connsiteY926" fmla="*/ 1686449 h 3782016"/>
                <a:gd name="connsiteX927" fmla="*/ 0 w 3759824"/>
                <a:gd name="connsiteY927" fmla="*/ 1650992 h 3782016"/>
                <a:gd name="connsiteX928" fmla="*/ 54995 w 3759824"/>
                <a:gd name="connsiteY928" fmla="*/ 1645667 h 3782016"/>
                <a:gd name="connsiteX929" fmla="*/ 176217 w 3759824"/>
                <a:gd name="connsiteY929" fmla="*/ 1530637 h 3782016"/>
                <a:gd name="connsiteX930" fmla="*/ 260427 w 3759824"/>
                <a:gd name="connsiteY930" fmla="*/ 1430514 h 3782016"/>
                <a:gd name="connsiteX931" fmla="*/ 415728 w 3759824"/>
                <a:gd name="connsiteY931" fmla="*/ 1357196 h 3782016"/>
                <a:gd name="connsiteX932" fmla="*/ 585381 w 3759824"/>
                <a:gd name="connsiteY932" fmla="*/ 1380604 h 3782016"/>
                <a:gd name="connsiteX933" fmla="*/ 665591 w 3759824"/>
                <a:gd name="connsiteY933" fmla="*/ 1434764 h 3782016"/>
                <a:gd name="connsiteX934" fmla="*/ 727128 w 3759824"/>
                <a:gd name="connsiteY934" fmla="*/ 1478459 h 3782016"/>
                <a:gd name="connsiteX935" fmla="*/ 1313590 w 3759824"/>
                <a:gd name="connsiteY935" fmla="*/ 1393576 h 3782016"/>
                <a:gd name="connsiteX936" fmla="*/ 1714342 w 3759824"/>
                <a:gd name="connsiteY936" fmla="*/ 1263086 h 3782016"/>
                <a:gd name="connsiteX937" fmla="*/ 1776416 w 3759824"/>
                <a:gd name="connsiteY937" fmla="*/ 1158469 h 3782016"/>
                <a:gd name="connsiteX938" fmla="*/ 2017006 w 3759824"/>
                <a:gd name="connsiteY938" fmla="*/ 1241248 h 3782016"/>
                <a:gd name="connsiteX939" fmla="*/ 2217271 w 3759824"/>
                <a:gd name="connsiteY939" fmla="*/ 1634137 h 3782016"/>
                <a:gd name="connsiteX940" fmla="*/ 2189939 w 3759824"/>
                <a:gd name="connsiteY940" fmla="*/ 2016656 h 3782016"/>
                <a:gd name="connsiteX941" fmla="*/ 2178220 w 3759824"/>
                <a:gd name="connsiteY941" fmla="*/ 2426479 h 3782016"/>
                <a:gd name="connsiteX942" fmla="*/ 2377304 w 3759824"/>
                <a:gd name="connsiteY942" fmla="*/ 2690744 h 3782016"/>
                <a:gd name="connsiteX943" fmla="*/ 2430344 w 3759824"/>
                <a:gd name="connsiteY943" fmla="*/ 2742530 h 3782016"/>
                <a:gd name="connsiteX944" fmla="*/ 2460425 w 3759824"/>
                <a:gd name="connsiteY944" fmla="*/ 3678916 h 3782016"/>
                <a:gd name="connsiteX945" fmla="*/ 2407697 w 3759824"/>
                <a:gd name="connsiteY945" fmla="*/ 3780221 h 3782016"/>
                <a:gd name="connsiteX946" fmla="*/ 2406735 w 3759824"/>
                <a:gd name="connsiteY946" fmla="*/ 3782016 h 3782016"/>
                <a:gd name="connsiteX947" fmla="*/ 2367950 w 3759824"/>
                <a:gd name="connsiteY947" fmla="*/ 3782016 h 3782016"/>
                <a:gd name="connsiteX948" fmla="*/ 2378247 w 3759824"/>
                <a:gd name="connsiteY948" fmla="*/ 3762792 h 3782016"/>
                <a:gd name="connsiteX949" fmla="*/ 2430578 w 3759824"/>
                <a:gd name="connsiteY949" fmla="*/ 3662400 h 3782016"/>
                <a:gd name="connsiteX950" fmla="*/ 2406917 w 3759824"/>
                <a:gd name="connsiteY950" fmla="*/ 2765272 h 3782016"/>
                <a:gd name="connsiteX951" fmla="*/ 2354327 w 3759824"/>
                <a:gd name="connsiteY951" fmla="*/ 2714040 h 3782016"/>
                <a:gd name="connsiteX952" fmla="*/ 2146175 w 3759824"/>
                <a:gd name="connsiteY952" fmla="*/ 2436605 h 3782016"/>
                <a:gd name="connsiteX953" fmla="*/ 2156781 w 3759824"/>
                <a:gd name="connsiteY953" fmla="*/ 2009836 h 3782016"/>
                <a:gd name="connsiteX954" fmla="*/ 2183734 w 3759824"/>
                <a:gd name="connsiteY954" fmla="*/ 1639044 h 3782016"/>
                <a:gd name="connsiteX955" fmla="*/ 1996377 w 3759824"/>
                <a:gd name="connsiteY955" fmla="*/ 1266295 h 3782016"/>
                <a:gd name="connsiteX956" fmla="*/ 1775547 w 3759824"/>
                <a:gd name="connsiteY956" fmla="*/ 1190796 h 3782016"/>
                <a:gd name="connsiteX957" fmla="*/ 1368033 w 3759824"/>
                <a:gd name="connsiteY957" fmla="*/ 1325746 h 3782016"/>
                <a:gd name="connsiteX958" fmla="*/ 713611 w 3759824"/>
                <a:gd name="connsiteY958" fmla="*/ 1413054 h 3782016"/>
                <a:gd name="connsiteX959" fmla="*/ 644470 w 3759824"/>
                <a:gd name="connsiteY959" fmla="*/ 1363842 h 3782016"/>
                <a:gd name="connsiteX960" fmla="*/ 564417 w 3759824"/>
                <a:gd name="connsiteY960" fmla="*/ 1309396 h 3782016"/>
                <a:gd name="connsiteX961" fmla="*/ 553389 w 3759824"/>
                <a:gd name="connsiteY961" fmla="*/ 1304451 h 3782016"/>
                <a:gd name="connsiteX962" fmla="*/ 398256 w 3759824"/>
                <a:gd name="connsiteY962" fmla="*/ 1288920 h 3782016"/>
                <a:gd name="connsiteX963" fmla="*/ 257732 w 3759824"/>
                <a:gd name="connsiteY963" fmla="*/ 1357355 h 3782016"/>
                <a:gd name="connsiteX964" fmla="*/ 174735 w 3759824"/>
                <a:gd name="connsiteY964" fmla="*/ 1456277 h 3782016"/>
                <a:gd name="connsiteX965" fmla="*/ 29739 w 3759824"/>
                <a:gd name="connsiteY965" fmla="*/ 1591785 h 3782016"/>
                <a:gd name="connsiteX966" fmla="*/ 0 w 3759824"/>
                <a:gd name="connsiteY966" fmla="*/ 1595162 h 3782016"/>
                <a:gd name="connsiteX967" fmla="*/ 0 w 3759824"/>
                <a:gd name="connsiteY967" fmla="*/ 1562321 h 3782016"/>
                <a:gd name="connsiteX968" fmla="*/ 18646 w 3759824"/>
                <a:gd name="connsiteY968" fmla="*/ 1560569 h 3782016"/>
                <a:gd name="connsiteX969" fmla="*/ 146670 w 3759824"/>
                <a:gd name="connsiteY969" fmla="*/ 1438094 h 3782016"/>
                <a:gd name="connsiteX970" fmla="*/ 235922 w 3759824"/>
                <a:gd name="connsiteY970" fmla="*/ 1332181 h 3782016"/>
                <a:gd name="connsiteX971" fmla="*/ 579780 w 3759824"/>
                <a:gd name="connsiteY971" fmla="*/ 1280581 h 3782016"/>
                <a:gd name="connsiteX972" fmla="*/ 664070 w 3759824"/>
                <a:gd name="connsiteY972" fmla="*/ 1337983 h 3782016"/>
                <a:gd name="connsiteX973" fmla="*/ 730003 w 3759824"/>
                <a:gd name="connsiteY973" fmla="*/ 1385055 h 3782016"/>
                <a:gd name="connsiteX974" fmla="*/ 1352622 w 3759824"/>
                <a:gd name="connsiteY974" fmla="*/ 1296436 h 3782016"/>
                <a:gd name="connsiteX975" fmla="*/ 1776416 w 3759824"/>
                <a:gd name="connsiteY975" fmla="*/ 1158469 h 3782016"/>
                <a:gd name="connsiteX976" fmla="*/ 1840186 w 3759824"/>
                <a:gd name="connsiteY976" fmla="*/ 1052655 h 3782016"/>
                <a:gd name="connsiteX977" fmla="*/ 2093265 w 3759824"/>
                <a:gd name="connsiteY977" fmla="*/ 1140252 h 3782016"/>
                <a:gd name="connsiteX978" fmla="*/ 2303159 w 3759824"/>
                <a:gd name="connsiteY978" fmla="*/ 1556712 h 3782016"/>
                <a:gd name="connsiteX979" fmla="*/ 2272799 w 3759824"/>
                <a:gd name="connsiteY979" fmla="*/ 1963072 h 3782016"/>
                <a:gd name="connsiteX980" fmla="*/ 2259342 w 3759824"/>
                <a:gd name="connsiteY980" fmla="*/ 2396961 h 3782016"/>
                <a:gd name="connsiteX981" fmla="*/ 2470268 w 3759824"/>
                <a:gd name="connsiteY981" fmla="*/ 2675986 h 3782016"/>
                <a:gd name="connsiteX982" fmla="*/ 2526551 w 3759824"/>
                <a:gd name="connsiteY982" fmla="*/ 2730626 h 3782016"/>
                <a:gd name="connsiteX983" fmla="*/ 2556168 w 3759824"/>
                <a:gd name="connsiteY983" fmla="*/ 3719321 h 3782016"/>
                <a:gd name="connsiteX984" fmla="*/ 2523241 w 3759824"/>
                <a:gd name="connsiteY984" fmla="*/ 3782016 h 3782016"/>
                <a:gd name="connsiteX985" fmla="*/ 2483254 w 3759824"/>
                <a:gd name="connsiteY985" fmla="*/ 3782016 h 3782016"/>
                <a:gd name="connsiteX986" fmla="*/ 2525297 w 3759824"/>
                <a:gd name="connsiteY986" fmla="*/ 3701943 h 3782016"/>
                <a:gd name="connsiteX987" fmla="*/ 2501677 w 3759824"/>
                <a:gd name="connsiteY987" fmla="*/ 2752719 h 3782016"/>
                <a:gd name="connsiteX988" fmla="*/ 2446259 w 3759824"/>
                <a:gd name="connsiteY988" fmla="*/ 2698469 h 3782016"/>
                <a:gd name="connsiteX989" fmla="*/ 2226659 w 3759824"/>
                <a:gd name="connsiteY989" fmla="*/ 2405401 h 3782016"/>
                <a:gd name="connsiteX990" fmla="*/ 2238484 w 3759824"/>
                <a:gd name="connsiteY990" fmla="*/ 1955732 h 3782016"/>
                <a:gd name="connsiteX991" fmla="*/ 2268097 w 3759824"/>
                <a:gd name="connsiteY991" fmla="*/ 1562687 h 3782016"/>
                <a:gd name="connsiteX992" fmla="*/ 2070298 w 3759824"/>
                <a:gd name="connsiteY992" fmla="*/ 1167400 h 3782016"/>
                <a:gd name="connsiteX993" fmla="*/ 1836203 w 3759824"/>
                <a:gd name="connsiteY993" fmla="*/ 1086869 h 3782016"/>
                <a:gd name="connsiteX994" fmla="*/ 1405465 w 3759824"/>
                <a:gd name="connsiteY994" fmla="*/ 1229037 h 3782016"/>
                <a:gd name="connsiteX995" fmla="*/ 714352 w 3759824"/>
                <a:gd name="connsiteY995" fmla="*/ 1320538 h 3782016"/>
                <a:gd name="connsiteX996" fmla="*/ 641528 w 3759824"/>
                <a:gd name="connsiteY996" fmla="*/ 1268627 h 3782016"/>
                <a:gd name="connsiteX997" fmla="*/ 557631 w 3759824"/>
                <a:gd name="connsiteY997" fmla="*/ 1211065 h 3782016"/>
                <a:gd name="connsiteX998" fmla="*/ 545456 w 3759824"/>
                <a:gd name="connsiteY998" fmla="*/ 1205602 h 3782016"/>
                <a:gd name="connsiteX999" fmla="*/ 381231 w 3759824"/>
                <a:gd name="connsiteY999" fmla="*/ 1188998 h 3782016"/>
                <a:gd name="connsiteX1000" fmla="*/ 232286 w 3759824"/>
                <a:gd name="connsiteY1000" fmla="*/ 1261139 h 3782016"/>
                <a:gd name="connsiteX1001" fmla="*/ 144637 w 3759824"/>
                <a:gd name="connsiteY1001" fmla="*/ 1365690 h 3782016"/>
                <a:gd name="connsiteX1002" fmla="*/ 39593 w 3759824"/>
                <a:gd name="connsiteY1002" fmla="*/ 1483400 h 3782016"/>
                <a:gd name="connsiteX1003" fmla="*/ 0 w 3759824"/>
                <a:gd name="connsiteY1003" fmla="*/ 1503252 h 3782016"/>
                <a:gd name="connsiteX1004" fmla="*/ 0 w 3759824"/>
                <a:gd name="connsiteY1004" fmla="*/ 1466078 h 3782016"/>
                <a:gd name="connsiteX1005" fmla="*/ 23077 w 3759824"/>
                <a:gd name="connsiteY1005" fmla="*/ 1454349 h 3782016"/>
                <a:gd name="connsiteX1006" fmla="*/ 118648 w 3759824"/>
                <a:gd name="connsiteY1006" fmla="*/ 1345277 h 3782016"/>
                <a:gd name="connsiteX1007" fmla="*/ 212393 w 3759824"/>
                <a:gd name="connsiteY1007" fmla="*/ 1234024 h 3782016"/>
                <a:gd name="connsiteX1008" fmla="*/ 574910 w 3759824"/>
                <a:gd name="connsiteY1008" fmla="*/ 1180309 h 3782016"/>
                <a:gd name="connsiteX1009" fmla="*/ 663914 w 3759824"/>
                <a:gd name="connsiteY1009" fmla="*/ 1241220 h 3782016"/>
                <a:gd name="connsiteX1010" fmla="*/ 733215 w 3759824"/>
                <a:gd name="connsiteY1010" fmla="*/ 1290855 h 3782016"/>
                <a:gd name="connsiteX1011" fmla="*/ 1392544 w 3759824"/>
                <a:gd name="connsiteY1011" fmla="*/ 1198046 h 3782016"/>
                <a:gd name="connsiteX1012" fmla="*/ 1840186 w 3759824"/>
                <a:gd name="connsiteY1012" fmla="*/ 1052655 h 3782016"/>
                <a:gd name="connsiteX1013" fmla="*/ 1902596 w 3759824"/>
                <a:gd name="connsiteY1013" fmla="*/ 947513 h 3782016"/>
                <a:gd name="connsiteX1014" fmla="*/ 2168675 w 3759824"/>
                <a:gd name="connsiteY1014" fmla="*/ 1039604 h 3782016"/>
                <a:gd name="connsiteX1015" fmla="*/ 2389459 w 3759824"/>
                <a:gd name="connsiteY1015" fmla="*/ 1479148 h 3782016"/>
                <a:gd name="connsiteX1016" fmla="*/ 2357218 w 3759824"/>
                <a:gd name="connsiteY1016" fmla="*/ 1906009 h 3782016"/>
                <a:gd name="connsiteX1017" fmla="*/ 2342182 w 3759824"/>
                <a:gd name="connsiteY1017" fmla="*/ 2364394 h 3782016"/>
                <a:gd name="connsiteX1018" fmla="*/ 2564554 w 3759824"/>
                <a:gd name="connsiteY1018" fmla="*/ 2659053 h 3782016"/>
                <a:gd name="connsiteX1019" fmla="*/ 2623374 w 3759824"/>
                <a:gd name="connsiteY1019" fmla="*/ 2716578 h 3782016"/>
                <a:gd name="connsiteX1020" fmla="*/ 2652822 w 3759824"/>
                <a:gd name="connsiteY1020" fmla="*/ 3757670 h 3782016"/>
                <a:gd name="connsiteX1021" fmla="*/ 2640008 w 3759824"/>
                <a:gd name="connsiteY1021" fmla="*/ 3782016 h 3782016"/>
                <a:gd name="connsiteX1022" fmla="*/ 2601622 w 3759824"/>
                <a:gd name="connsiteY1022" fmla="*/ 3782016 h 3782016"/>
                <a:gd name="connsiteX1023" fmla="*/ 2621933 w 3759824"/>
                <a:gd name="connsiteY1023" fmla="*/ 3743487 h 3782016"/>
                <a:gd name="connsiteX1024" fmla="*/ 2598904 w 3759824"/>
                <a:gd name="connsiteY1024" fmla="*/ 2741650 h 3782016"/>
                <a:gd name="connsiteX1025" fmla="*/ 2540528 w 3759824"/>
                <a:gd name="connsiteY1025" fmla="*/ 2684676 h 3782016"/>
                <a:gd name="connsiteX1026" fmla="*/ 2309485 w 3759824"/>
                <a:gd name="connsiteY1026" fmla="*/ 2375978 h 3782016"/>
                <a:gd name="connsiteX1027" fmla="*/ 2323408 w 3759824"/>
                <a:gd name="connsiteY1027" fmla="*/ 1900648 h 3782016"/>
                <a:gd name="connsiteX1028" fmla="*/ 2355556 w 3759824"/>
                <a:gd name="connsiteY1028" fmla="*/ 1485642 h 3782016"/>
                <a:gd name="connsiteX1029" fmla="*/ 2147159 w 3759824"/>
                <a:gd name="connsiteY1029" fmla="*/ 1067402 h 3782016"/>
                <a:gd name="connsiteX1030" fmla="*/ 1900498 w 3759824"/>
                <a:gd name="connsiteY1030" fmla="*/ 981793 h 3782016"/>
                <a:gd name="connsiteX1031" fmla="*/ 1446142 w 3759824"/>
                <a:gd name="connsiteY1031" fmla="*/ 1132065 h 3782016"/>
                <a:gd name="connsiteX1032" fmla="*/ 719137 w 3759824"/>
                <a:gd name="connsiteY1032" fmla="*/ 1226012 h 3782016"/>
                <a:gd name="connsiteX1033" fmla="*/ 642192 w 3759824"/>
                <a:gd name="connsiteY1033" fmla="*/ 1170858 h 3782016"/>
                <a:gd name="connsiteX1034" fmla="*/ 553897 w 3759824"/>
                <a:gd name="connsiteY1034" fmla="*/ 1109914 h 3782016"/>
                <a:gd name="connsiteX1035" fmla="*/ 540261 w 3759824"/>
                <a:gd name="connsiteY1035" fmla="*/ 1103804 h 3782016"/>
                <a:gd name="connsiteX1036" fmla="*/ 366002 w 3759824"/>
                <a:gd name="connsiteY1036" fmla="*/ 1085623 h 3782016"/>
                <a:gd name="connsiteX1037" fmla="*/ 207799 w 3759824"/>
                <a:gd name="connsiteY1037" fmla="*/ 1161901 h 3782016"/>
                <a:gd name="connsiteX1038" fmla="*/ 115306 w 3759824"/>
                <a:gd name="connsiteY1038" fmla="*/ 1271956 h 3782016"/>
                <a:gd name="connsiteX1039" fmla="*/ 4453 w 3759824"/>
                <a:gd name="connsiteY1039" fmla="*/ 1396767 h 3782016"/>
                <a:gd name="connsiteX1040" fmla="*/ 0 w 3759824"/>
                <a:gd name="connsiteY1040" fmla="*/ 1398992 h 3782016"/>
                <a:gd name="connsiteX1041" fmla="*/ 0 w 3759824"/>
                <a:gd name="connsiteY1041" fmla="*/ 1358080 h 3782016"/>
                <a:gd name="connsiteX1042" fmla="*/ 25408 w 3759824"/>
                <a:gd name="connsiteY1042" fmla="*/ 1336513 h 3782016"/>
                <a:gd name="connsiteX1043" fmla="*/ 89694 w 3759824"/>
                <a:gd name="connsiteY1043" fmla="*/ 1255234 h 3782016"/>
                <a:gd name="connsiteX1044" fmla="*/ 188916 w 3759824"/>
                <a:gd name="connsiteY1044" fmla="*/ 1138032 h 3782016"/>
                <a:gd name="connsiteX1045" fmla="*/ 569858 w 3759824"/>
                <a:gd name="connsiteY1045" fmla="*/ 1082076 h 3782016"/>
                <a:gd name="connsiteX1046" fmla="*/ 662455 w 3759824"/>
                <a:gd name="connsiteY1046" fmla="*/ 1144253 h 3782016"/>
                <a:gd name="connsiteX1047" fmla="*/ 735600 w 3759824"/>
                <a:gd name="connsiteY1047" fmla="*/ 1197003 h 3782016"/>
                <a:gd name="connsiteX1048" fmla="*/ 1431619 w 3759824"/>
                <a:gd name="connsiteY1048" fmla="*/ 1100001 h 3782016"/>
                <a:gd name="connsiteX1049" fmla="*/ 1902596 w 3759824"/>
                <a:gd name="connsiteY1049" fmla="*/ 947513 h 3782016"/>
                <a:gd name="connsiteX1050" fmla="*/ 1965635 w 3759824"/>
                <a:gd name="connsiteY1050" fmla="*/ 841862 h 3782016"/>
                <a:gd name="connsiteX1051" fmla="*/ 2243833 w 3759824"/>
                <a:gd name="connsiteY1051" fmla="*/ 938765 h 3782016"/>
                <a:gd name="connsiteX1052" fmla="*/ 2474776 w 3759824"/>
                <a:gd name="connsiteY1052" fmla="*/ 1400705 h 3782016"/>
                <a:gd name="connsiteX1053" fmla="*/ 2439870 w 3759824"/>
                <a:gd name="connsiteY1053" fmla="*/ 1849825 h 3782016"/>
                <a:gd name="connsiteX1054" fmla="*/ 2423100 w 3759824"/>
                <a:gd name="connsiteY1054" fmla="*/ 2332276 h 3782016"/>
                <a:gd name="connsiteX1055" fmla="*/ 2656781 w 3759824"/>
                <a:gd name="connsiteY1055" fmla="*/ 2642856 h 3782016"/>
                <a:gd name="connsiteX1056" fmla="*/ 2718559 w 3759824"/>
                <a:gd name="connsiteY1056" fmla="*/ 2703110 h 3782016"/>
                <a:gd name="connsiteX1057" fmla="*/ 2825072 w 3759824"/>
                <a:gd name="connsiteY1057" fmla="*/ 3623105 h 3782016"/>
                <a:gd name="connsiteX1058" fmla="*/ 2754342 w 3759824"/>
                <a:gd name="connsiteY1058" fmla="*/ 3782016 h 3782016"/>
                <a:gd name="connsiteX1059" fmla="*/ 2719220 w 3759824"/>
                <a:gd name="connsiteY1059" fmla="*/ 3782016 h 3782016"/>
                <a:gd name="connsiteX1060" fmla="*/ 2793869 w 3759824"/>
                <a:gd name="connsiteY1060" fmla="*/ 3614588 h 3782016"/>
                <a:gd name="connsiteX1061" fmla="*/ 2696088 w 3759824"/>
                <a:gd name="connsiteY1061" fmla="*/ 2728381 h 3782016"/>
                <a:gd name="connsiteX1062" fmla="*/ 2634890 w 3759824"/>
                <a:gd name="connsiteY1062" fmla="*/ 2668389 h 3782016"/>
                <a:gd name="connsiteX1063" fmla="*/ 2392398 w 3759824"/>
                <a:gd name="connsiteY1063" fmla="*/ 2344058 h 3782016"/>
                <a:gd name="connsiteX1064" fmla="*/ 2407482 w 3759824"/>
                <a:gd name="connsiteY1064" fmla="*/ 1844401 h 3782016"/>
                <a:gd name="connsiteX1065" fmla="*/ 2441874 w 3759824"/>
                <a:gd name="connsiteY1065" fmla="*/ 1407303 h 3782016"/>
                <a:gd name="connsiteX1066" fmla="*/ 2223451 w 3759824"/>
                <a:gd name="connsiteY1066" fmla="*/ 966369 h 3782016"/>
                <a:gd name="connsiteX1067" fmla="*/ 1963475 w 3759824"/>
                <a:gd name="connsiteY1067" fmla="*/ 876491 h 3782016"/>
                <a:gd name="connsiteX1068" fmla="*/ 1486100 w 3759824"/>
                <a:gd name="connsiteY1068" fmla="*/ 1033637 h 3782016"/>
                <a:gd name="connsiteX1069" fmla="*/ 721578 w 3759824"/>
                <a:gd name="connsiteY1069" fmla="*/ 1133519 h 3782016"/>
                <a:gd name="connsiteX1070" fmla="*/ 640830 w 3759824"/>
                <a:gd name="connsiteY1070" fmla="*/ 1075249 h 3782016"/>
                <a:gd name="connsiteX1071" fmla="*/ 547862 w 3759824"/>
                <a:gd name="connsiteY1071" fmla="*/ 1010805 h 3782016"/>
                <a:gd name="connsiteX1072" fmla="*/ 533038 w 3759824"/>
                <a:gd name="connsiteY1072" fmla="*/ 1004173 h 3782016"/>
                <a:gd name="connsiteX1073" fmla="*/ 350693 w 3759824"/>
                <a:gd name="connsiteY1073" fmla="*/ 985562 h 3782016"/>
                <a:gd name="connsiteX1074" fmla="*/ 185073 w 3759824"/>
                <a:gd name="connsiteY1074" fmla="*/ 1065104 h 3782016"/>
                <a:gd name="connsiteX1075" fmla="*/ 87814 w 3759824"/>
                <a:gd name="connsiteY1075" fmla="*/ 1181075 h 3782016"/>
                <a:gd name="connsiteX1076" fmla="*/ 15839 w 3759824"/>
                <a:gd name="connsiteY1076" fmla="*/ 1273705 h 3782016"/>
                <a:gd name="connsiteX1077" fmla="*/ 0 w 3759824"/>
                <a:gd name="connsiteY1077" fmla="*/ 1287066 h 3782016"/>
                <a:gd name="connsiteX1078" fmla="*/ 0 w 3759824"/>
                <a:gd name="connsiteY1078" fmla="*/ 1238644 h 3782016"/>
                <a:gd name="connsiteX1079" fmla="*/ 60365 w 3759824"/>
                <a:gd name="connsiteY1079" fmla="*/ 1160724 h 3782016"/>
                <a:gd name="connsiteX1080" fmla="*/ 164039 w 3759824"/>
                <a:gd name="connsiteY1080" fmla="*/ 1038177 h 3782016"/>
                <a:gd name="connsiteX1081" fmla="*/ 563683 w 3759824"/>
                <a:gd name="connsiteY1081" fmla="*/ 980112 h 3782016"/>
                <a:gd name="connsiteX1082" fmla="*/ 662074 w 3759824"/>
                <a:gd name="connsiteY1082" fmla="*/ 1048029 h 3782016"/>
                <a:gd name="connsiteX1083" fmla="*/ 739179 w 3759824"/>
                <a:gd name="connsiteY1083" fmla="*/ 1103608 h 3782016"/>
                <a:gd name="connsiteX1084" fmla="*/ 1471895 w 3759824"/>
                <a:gd name="connsiteY1084" fmla="*/ 1002414 h 3782016"/>
                <a:gd name="connsiteX1085" fmla="*/ 1965635 w 3759824"/>
                <a:gd name="connsiteY1085" fmla="*/ 841862 h 3782016"/>
                <a:gd name="connsiteX1086" fmla="*/ 2028702 w 3759824"/>
                <a:gd name="connsiteY1086" fmla="*/ 737961 h 3782016"/>
                <a:gd name="connsiteX1087" fmla="*/ 2320711 w 3759824"/>
                <a:gd name="connsiteY1087" fmla="*/ 839536 h 3782016"/>
                <a:gd name="connsiteX1088" fmla="*/ 2561671 w 3759824"/>
                <a:gd name="connsiteY1088" fmla="*/ 1324171 h 3782016"/>
                <a:gd name="connsiteX1089" fmla="*/ 2524520 w 3759824"/>
                <a:gd name="connsiteY1089" fmla="*/ 1795380 h 3782016"/>
                <a:gd name="connsiteX1090" fmla="*/ 2506305 w 3759824"/>
                <a:gd name="connsiteY1090" fmla="*/ 2302031 h 3782016"/>
                <a:gd name="connsiteX1091" fmla="*/ 2751435 w 3759824"/>
                <a:gd name="connsiteY1091" fmla="*/ 2628244 h 3782016"/>
                <a:gd name="connsiteX1092" fmla="*/ 2815777 w 3759824"/>
                <a:gd name="connsiteY1092" fmla="*/ 2692100 h 3782016"/>
                <a:gd name="connsiteX1093" fmla="*/ 2925884 w 3759824"/>
                <a:gd name="connsiteY1093" fmla="*/ 3656080 h 3782016"/>
                <a:gd name="connsiteX1094" fmla="*/ 2869575 w 3759824"/>
                <a:gd name="connsiteY1094" fmla="*/ 3782016 h 3782016"/>
                <a:gd name="connsiteX1095" fmla="*/ 2833764 w 3759824"/>
                <a:gd name="connsiteY1095" fmla="*/ 3782016 h 3782016"/>
                <a:gd name="connsiteX1096" fmla="*/ 2895392 w 3759824"/>
                <a:gd name="connsiteY1096" fmla="*/ 3644400 h 3782016"/>
                <a:gd name="connsiteX1097" fmla="*/ 2793900 w 3759824"/>
                <a:gd name="connsiteY1097" fmla="*/ 2714487 h 3782016"/>
                <a:gd name="connsiteX1098" fmla="*/ 2729846 w 3759824"/>
                <a:gd name="connsiteY1098" fmla="*/ 2650763 h 3782016"/>
                <a:gd name="connsiteX1099" fmla="*/ 2476201 w 3759824"/>
                <a:gd name="connsiteY1099" fmla="*/ 2310931 h 3782016"/>
                <a:gd name="connsiteX1100" fmla="*/ 2493308 w 3759824"/>
                <a:gd name="connsiteY1100" fmla="*/ 1787335 h 3782016"/>
                <a:gd name="connsiteX1101" fmla="*/ 2530366 w 3759824"/>
                <a:gd name="connsiteY1101" fmla="*/ 1327979 h 3782016"/>
                <a:gd name="connsiteX1102" fmla="*/ 2301501 w 3759824"/>
                <a:gd name="connsiteY1102" fmla="*/ 864519 h 3782016"/>
                <a:gd name="connsiteX1103" fmla="*/ 2028949 w 3759824"/>
                <a:gd name="connsiteY1103" fmla="*/ 769749 h 3782016"/>
                <a:gd name="connsiteX1104" fmla="*/ 1527816 w 3759824"/>
                <a:gd name="connsiteY1104" fmla="*/ 934388 h 3782016"/>
                <a:gd name="connsiteX1105" fmla="*/ 726468 w 3759824"/>
                <a:gd name="connsiteY1105" fmla="*/ 1038043 h 3782016"/>
                <a:gd name="connsiteX1106" fmla="*/ 641995 w 3759824"/>
                <a:gd name="connsiteY1106" fmla="*/ 977077 h 3782016"/>
                <a:gd name="connsiteX1107" fmla="*/ 544353 w 3759824"/>
                <a:gd name="connsiteY1107" fmla="*/ 909129 h 3782016"/>
                <a:gd name="connsiteX1108" fmla="*/ 528384 w 3759824"/>
                <a:gd name="connsiteY1108" fmla="*/ 901974 h 3782016"/>
                <a:gd name="connsiteX1109" fmla="*/ 162983 w 3759824"/>
                <a:gd name="connsiteY1109" fmla="*/ 965951 h 3782016"/>
                <a:gd name="connsiteX1110" fmla="*/ 60562 w 3759824"/>
                <a:gd name="connsiteY1110" fmla="*/ 1087301 h 3782016"/>
                <a:gd name="connsiteX1111" fmla="*/ 0 w 3759824"/>
                <a:gd name="connsiteY1111" fmla="*/ 1164535 h 3782016"/>
                <a:gd name="connsiteX1112" fmla="*/ 0 w 3759824"/>
                <a:gd name="connsiteY1112" fmla="*/ 1106848 h 3782016"/>
                <a:gd name="connsiteX1113" fmla="*/ 31257 w 3759824"/>
                <a:gd name="connsiteY1113" fmla="*/ 1066462 h 3782016"/>
                <a:gd name="connsiteX1114" fmla="*/ 139159 w 3759824"/>
                <a:gd name="connsiteY1114" fmla="*/ 939869 h 3782016"/>
                <a:gd name="connsiteX1115" fmla="*/ 557544 w 3759824"/>
                <a:gd name="connsiteY1115" fmla="*/ 879696 h 3782016"/>
                <a:gd name="connsiteX1116" fmla="*/ 660608 w 3759824"/>
                <a:gd name="connsiteY1116" fmla="*/ 951117 h 3782016"/>
                <a:gd name="connsiteX1117" fmla="*/ 741558 w 3759824"/>
                <a:gd name="connsiteY1117" fmla="*/ 1009812 h 3782016"/>
                <a:gd name="connsiteX1118" fmla="*/ 1510983 w 3759824"/>
                <a:gd name="connsiteY1118" fmla="*/ 905144 h 3782016"/>
                <a:gd name="connsiteX1119" fmla="*/ 2028702 w 3759824"/>
                <a:gd name="connsiteY1119" fmla="*/ 737961 h 3782016"/>
                <a:gd name="connsiteX1120" fmla="*/ 2091633 w 3759824"/>
                <a:gd name="connsiteY1120" fmla="*/ 632952 h 3782016"/>
                <a:gd name="connsiteX1121" fmla="*/ 2396538 w 3759824"/>
                <a:gd name="connsiteY1121" fmla="*/ 739518 h 3782016"/>
                <a:gd name="connsiteX1122" fmla="*/ 2647945 w 3759824"/>
                <a:gd name="connsiteY1122" fmla="*/ 1246687 h 3782016"/>
                <a:gd name="connsiteX1123" fmla="*/ 2608420 w 3759824"/>
                <a:gd name="connsiteY1123" fmla="*/ 1740280 h 3782016"/>
                <a:gd name="connsiteX1124" fmla="*/ 2588462 w 3759824"/>
                <a:gd name="connsiteY1124" fmla="*/ 2271001 h 3782016"/>
                <a:gd name="connsiteX1125" fmla="*/ 2844877 w 3759824"/>
                <a:gd name="connsiteY1125" fmla="*/ 2612423 h 3782016"/>
                <a:gd name="connsiteX1126" fmla="*/ 2912702 w 3759824"/>
                <a:gd name="connsiteY1126" fmla="*/ 2677836 h 3782016"/>
                <a:gd name="connsiteX1127" fmla="*/ 3026680 w 3759824"/>
                <a:gd name="connsiteY1127" fmla="*/ 3685976 h 3782016"/>
                <a:gd name="connsiteX1128" fmla="*/ 2983569 w 3759824"/>
                <a:gd name="connsiteY1128" fmla="*/ 3782016 h 3782016"/>
                <a:gd name="connsiteX1129" fmla="*/ 2947393 w 3759824"/>
                <a:gd name="connsiteY1129" fmla="*/ 3782016 h 3782016"/>
                <a:gd name="connsiteX1130" fmla="*/ 2995565 w 3759824"/>
                <a:gd name="connsiteY1130" fmla="*/ 3674878 h 3782016"/>
                <a:gd name="connsiteX1131" fmla="*/ 2890145 w 3759824"/>
                <a:gd name="connsiteY1131" fmla="*/ 2700969 h 3782016"/>
                <a:gd name="connsiteX1132" fmla="*/ 2822902 w 3759824"/>
                <a:gd name="connsiteY1132" fmla="*/ 2635817 h 3782016"/>
                <a:gd name="connsiteX1133" fmla="*/ 2557517 w 3759824"/>
                <a:gd name="connsiteY1133" fmla="*/ 2280219 h 3782016"/>
                <a:gd name="connsiteX1134" fmla="*/ 2576495 w 3759824"/>
                <a:gd name="connsiteY1134" fmla="*/ 1732264 h 3782016"/>
                <a:gd name="connsiteX1135" fmla="*/ 2615926 w 3759824"/>
                <a:gd name="connsiteY1135" fmla="*/ 1250527 h 3782016"/>
                <a:gd name="connsiteX1136" fmla="*/ 2376619 w 3759824"/>
                <a:gd name="connsiteY1136" fmla="*/ 764530 h 3782016"/>
                <a:gd name="connsiteX1137" fmla="*/ 2091548 w 3759824"/>
                <a:gd name="connsiteY1137" fmla="*/ 664375 h 3782016"/>
                <a:gd name="connsiteX1138" fmla="*/ 1566889 w 3759824"/>
                <a:gd name="connsiteY1138" fmla="*/ 837134 h 3782016"/>
                <a:gd name="connsiteX1139" fmla="*/ 728806 w 3759824"/>
                <a:gd name="connsiteY1139" fmla="*/ 944979 h 3782016"/>
                <a:gd name="connsiteX1140" fmla="*/ 640570 w 3759824"/>
                <a:gd name="connsiteY1140" fmla="*/ 880900 h 3782016"/>
                <a:gd name="connsiteX1141" fmla="*/ 538059 w 3759824"/>
                <a:gd name="connsiteY1141" fmla="*/ 809734 h 3782016"/>
                <a:gd name="connsiteX1142" fmla="*/ 520668 w 3759824"/>
                <a:gd name="connsiteY1142" fmla="*/ 801936 h 3782016"/>
                <a:gd name="connsiteX1143" fmla="*/ 138027 w 3759824"/>
                <a:gd name="connsiteY1143" fmla="*/ 868677 h 3782016"/>
                <a:gd name="connsiteX1144" fmla="*/ 30955 w 3759824"/>
                <a:gd name="connsiteY1144" fmla="*/ 995653 h 3782016"/>
                <a:gd name="connsiteX1145" fmla="*/ 0 w 3759824"/>
                <a:gd name="connsiteY1145" fmla="*/ 1034821 h 3782016"/>
                <a:gd name="connsiteX1146" fmla="*/ 0 w 3759824"/>
                <a:gd name="connsiteY1146" fmla="*/ 981182 h 3782016"/>
                <a:gd name="connsiteX1147" fmla="*/ 3712 w 3759824"/>
                <a:gd name="connsiteY1147" fmla="*/ 976432 h 3782016"/>
                <a:gd name="connsiteX1148" fmla="*/ 117155 w 3759824"/>
                <a:gd name="connsiteY1148" fmla="*/ 842176 h 3782016"/>
                <a:gd name="connsiteX1149" fmla="*/ 554403 w 3759824"/>
                <a:gd name="connsiteY1149" fmla="*/ 780310 h 3782016"/>
                <a:gd name="connsiteX1150" fmla="*/ 660440 w 3759824"/>
                <a:gd name="connsiteY1150" fmla="*/ 854461 h 3782016"/>
                <a:gd name="connsiteX1151" fmla="*/ 745310 w 3759824"/>
                <a:gd name="connsiteY1151" fmla="*/ 915975 h 3782016"/>
                <a:gd name="connsiteX1152" fmla="*/ 1550608 w 3759824"/>
                <a:gd name="connsiteY1152" fmla="*/ 807437 h 3782016"/>
                <a:gd name="connsiteX1153" fmla="*/ 2091633 w 3759824"/>
                <a:gd name="connsiteY1153" fmla="*/ 632952 h 3782016"/>
                <a:gd name="connsiteX1154" fmla="*/ 2154840 w 3759824"/>
                <a:gd name="connsiteY1154" fmla="*/ 526954 h 3782016"/>
                <a:gd name="connsiteX1155" fmla="*/ 2472832 w 3759824"/>
                <a:gd name="connsiteY1155" fmla="*/ 638435 h 3782016"/>
                <a:gd name="connsiteX1156" fmla="*/ 2734549 w 3759824"/>
                <a:gd name="connsiteY1156" fmla="*/ 1168424 h 3782016"/>
                <a:gd name="connsiteX1157" fmla="*/ 2692490 w 3759824"/>
                <a:gd name="connsiteY1157" fmla="*/ 1683983 h 3782016"/>
                <a:gd name="connsiteX1158" fmla="*/ 2670667 w 3759824"/>
                <a:gd name="connsiteY1158" fmla="*/ 2239063 h 3782016"/>
                <a:gd name="connsiteX1159" fmla="*/ 2938528 w 3759824"/>
                <a:gd name="connsiteY1159" fmla="*/ 2596120 h 3782016"/>
                <a:gd name="connsiteX1160" fmla="*/ 3009207 w 3759824"/>
                <a:gd name="connsiteY1160" fmla="*/ 2665261 h 3782016"/>
                <a:gd name="connsiteX1161" fmla="*/ 3126763 w 3759824"/>
                <a:gd name="connsiteY1161" fmla="*/ 3717631 h 3782016"/>
                <a:gd name="connsiteX1162" fmla="*/ 3097726 w 3759824"/>
                <a:gd name="connsiteY1162" fmla="*/ 3782016 h 3782016"/>
                <a:gd name="connsiteX1163" fmla="*/ 3055683 w 3759824"/>
                <a:gd name="connsiteY1163" fmla="*/ 3782016 h 3782016"/>
                <a:gd name="connsiteX1164" fmla="*/ 3090636 w 3759824"/>
                <a:gd name="connsiteY1164" fmla="*/ 3704214 h 3782016"/>
                <a:gd name="connsiteX1165" fmla="*/ 2981850 w 3759824"/>
                <a:gd name="connsiteY1165" fmla="*/ 2685893 h 3782016"/>
                <a:gd name="connsiteX1166" fmla="*/ 2911911 w 3759824"/>
                <a:gd name="connsiteY1166" fmla="*/ 2617432 h 3782016"/>
                <a:gd name="connsiteX1167" fmla="*/ 2635503 w 3759824"/>
                <a:gd name="connsiteY1167" fmla="*/ 2246040 h 3782016"/>
                <a:gd name="connsiteX1168" fmla="*/ 2655799 w 3759824"/>
                <a:gd name="connsiteY1168" fmla="*/ 1674175 h 3782016"/>
                <a:gd name="connsiteX1169" fmla="*/ 2697894 w 3759824"/>
                <a:gd name="connsiteY1169" fmla="*/ 1170184 h 3782016"/>
                <a:gd name="connsiteX1170" fmla="*/ 2448145 w 3759824"/>
                <a:gd name="connsiteY1170" fmla="*/ 661660 h 3782016"/>
                <a:gd name="connsiteX1171" fmla="*/ 2149675 w 3759824"/>
                <a:gd name="connsiteY1171" fmla="*/ 557649 h 3782016"/>
                <a:gd name="connsiteX1172" fmla="*/ 1601656 w 3759824"/>
                <a:gd name="connsiteY1172" fmla="*/ 737029 h 3782016"/>
                <a:gd name="connsiteX1173" fmla="*/ 727057 w 3759824"/>
                <a:gd name="connsiteY1173" fmla="*/ 849488 h 3782016"/>
                <a:gd name="connsiteX1174" fmla="*/ 634976 w 3759824"/>
                <a:gd name="connsiteY1174" fmla="*/ 782292 h 3782016"/>
                <a:gd name="connsiteX1175" fmla="*/ 529053 w 3759824"/>
                <a:gd name="connsiteY1175" fmla="*/ 707851 h 3782016"/>
                <a:gd name="connsiteX1176" fmla="*/ 510517 w 3759824"/>
                <a:gd name="connsiteY1176" fmla="*/ 699530 h 3782016"/>
                <a:gd name="connsiteX1177" fmla="*/ 110321 w 3759824"/>
                <a:gd name="connsiteY1177" fmla="*/ 768902 h 3782016"/>
                <a:gd name="connsiteX1178" fmla="*/ 49757 w 3759824"/>
                <a:gd name="connsiteY1178" fmla="*/ 831456 h 3782016"/>
                <a:gd name="connsiteX1179" fmla="*/ 0 w 3759824"/>
                <a:gd name="connsiteY1179" fmla="*/ 899225 h 3782016"/>
                <a:gd name="connsiteX1180" fmla="*/ 0 w 3759824"/>
                <a:gd name="connsiteY1180" fmla="*/ 846842 h 3782016"/>
                <a:gd name="connsiteX1181" fmla="*/ 27354 w 3759824"/>
                <a:gd name="connsiteY1181" fmla="*/ 809525 h 3782016"/>
                <a:gd name="connsiteX1182" fmla="*/ 91898 w 3759824"/>
                <a:gd name="connsiteY1182" fmla="*/ 743145 h 3782016"/>
                <a:gd name="connsiteX1183" fmla="*/ 547685 w 3759824"/>
                <a:gd name="connsiteY1183" fmla="*/ 678751 h 3782016"/>
                <a:gd name="connsiteX1184" fmla="*/ 660135 w 3759824"/>
                <a:gd name="connsiteY1184" fmla="*/ 757185 h 3782016"/>
                <a:gd name="connsiteX1185" fmla="*/ 748574 w 3759824"/>
                <a:gd name="connsiteY1185" fmla="*/ 821689 h 3782016"/>
                <a:gd name="connsiteX1186" fmla="*/ 1590432 w 3759824"/>
                <a:gd name="connsiteY1186" fmla="*/ 709247 h 3782016"/>
                <a:gd name="connsiteX1187" fmla="*/ 2154840 w 3759824"/>
                <a:gd name="connsiteY1187" fmla="*/ 526954 h 3782016"/>
                <a:gd name="connsiteX1188" fmla="*/ 2218470 w 3759824"/>
                <a:gd name="connsiteY1188" fmla="*/ 421689 h 3782016"/>
                <a:gd name="connsiteX1189" fmla="*/ 2549549 w 3759824"/>
                <a:gd name="connsiteY1189" fmla="*/ 537968 h 3782016"/>
                <a:gd name="connsiteX1190" fmla="*/ 2821707 w 3759824"/>
                <a:gd name="connsiteY1190" fmla="*/ 1090490 h 3782016"/>
                <a:gd name="connsiteX1191" fmla="*/ 2777277 w 3759824"/>
                <a:gd name="connsiteY1191" fmla="*/ 1628430 h 3782016"/>
                <a:gd name="connsiteX1192" fmla="*/ 2754004 w 3759824"/>
                <a:gd name="connsiteY1192" fmla="*/ 2207709 h 3782016"/>
                <a:gd name="connsiteX1193" fmla="*/ 3033312 w 3759824"/>
                <a:gd name="connsiteY1193" fmla="*/ 2580403 h 3782016"/>
                <a:gd name="connsiteX1194" fmla="*/ 3105657 w 3759824"/>
                <a:gd name="connsiteY1194" fmla="*/ 2652042 h 3782016"/>
                <a:gd name="connsiteX1195" fmla="*/ 3227197 w 3759824"/>
                <a:gd name="connsiteY1195" fmla="*/ 3748311 h 3782016"/>
                <a:gd name="connsiteX1196" fmla="*/ 3211944 w 3759824"/>
                <a:gd name="connsiteY1196" fmla="*/ 3782016 h 3782016"/>
                <a:gd name="connsiteX1197" fmla="*/ 3173603 w 3759824"/>
                <a:gd name="connsiteY1197" fmla="*/ 3782016 h 3782016"/>
                <a:gd name="connsiteX1198" fmla="*/ 3194325 w 3759824"/>
                <a:gd name="connsiteY1198" fmla="*/ 3736257 h 3782016"/>
                <a:gd name="connsiteX1199" fmla="*/ 3081492 w 3759824"/>
                <a:gd name="connsiteY1199" fmla="*/ 2674104 h 3782016"/>
                <a:gd name="connsiteX1200" fmla="*/ 3009017 w 3759824"/>
                <a:gd name="connsiteY1200" fmla="*/ 2602754 h 3782016"/>
                <a:gd name="connsiteX1201" fmla="*/ 2721162 w 3759824"/>
                <a:gd name="connsiteY1201" fmla="*/ 2215732 h 3782016"/>
                <a:gd name="connsiteX1202" fmla="*/ 2744481 w 3759824"/>
                <a:gd name="connsiteY1202" fmla="*/ 1620028 h 3782016"/>
                <a:gd name="connsiteX1203" fmla="*/ 2789111 w 3759824"/>
                <a:gd name="connsiteY1203" fmla="*/ 1094071 h 3782016"/>
                <a:gd name="connsiteX1204" fmla="*/ 2529049 w 3759824"/>
                <a:gd name="connsiteY1204" fmla="*/ 562722 h 3782016"/>
                <a:gd name="connsiteX1205" fmla="*/ 2217722 w 3759824"/>
                <a:gd name="connsiteY1205" fmla="*/ 453154 h 3782016"/>
                <a:gd name="connsiteX1206" fmla="*/ 1646361 w 3759824"/>
                <a:gd name="connsiteY1206" fmla="*/ 640404 h 3782016"/>
                <a:gd name="connsiteX1207" fmla="*/ 735168 w 3759824"/>
                <a:gd name="connsiteY1207" fmla="*/ 756759 h 3782016"/>
                <a:gd name="connsiteX1208" fmla="*/ 638851 w 3759824"/>
                <a:gd name="connsiteY1208" fmla="*/ 686614 h 3782016"/>
                <a:gd name="connsiteX1209" fmla="*/ 527385 w 3759824"/>
                <a:gd name="connsiteY1209" fmla="*/ 608277 h 3782016"/>
                <a:gd name="connsiteX1210" fmla="*/ 507662 w 3759824"/>
                <a:gd name="connsiteY1210" fmla="*/ 599434 h 3782016"/>
                <a:gd name="connsiteX1211" fmla="*/ 87282 w 3759824"/>
                <a:gd name="connsiteY1211" fmla="*/ 672697 h 3782016"/>
                <a:gd name="connsiteX1212" fmla="*/ 24226 w 3759824"/>
                <a:gd name="connsiteY1212" fmla="*/ 737923 h 3782016"/>
                <a:gd name="connsiteX1213" fmla="*/ 0 w 3759824"/>
                <a:gd name="connsiteY1213" fmla="*/ 770952 h 3782016"/>
                <a:gd name="connsiteX1214" fmla="*/ 0 w 3759824"/>
                <a:gd name="connsiteY1214" fmla="*/ 715533 h 3782016"/>
                <a:gd name="connsiteX1215" fmla="*/ 191 w 3759824"/>
                <a:gd name="connsiteY1215" fmla="*/ 715273 h 3782016"/>
                <a:gd name="connsiteX1216" fmla="*/ 66887 w 3759824"/>
                <a:gd name="connsiteY1216" fmla="*/ 646750 h 3782016"/>
                <a:gd name="connsiteX1217" fmla="*/ 541605 w 3759824"/>
                <a:gd name="connsiteY1217" fmla="*/ 579654 h 3782016"/>
                <a:gd name="connsiteX1218" fmla="*/ 659481 w 3759824"/>
                <a:gd name="connsiteY1218" fmla="*/ 661564 h 3782016"/>
                <a:gd name="connsiteX1219" fmla="*/ 752039 w 3759824"/>
                <a:gd name="connsiteY1219" fmla="*/ 729316 h 3782016"/>
                <a:gd name="connsiteX1220" fmla="*/ 1631234 w 3759824"/>
                <a:gd name="connsiteY1220" fmla="*/ 611225 h 3782016"/>
                <a:gd name="connsiteX1221" fmla="*/ 2218470 w 3759824"/>
                <a:gd name="connsiteY1221" fmla="*/ 421689 h 3782016"/>
                <a:gd name="connsiteX1222" fmla="*/ 2282431 w 3759824"/>
                <a:gd name="connsiteY1222" fmla="*/ 316622 h 3782016"/>
                <a:gd name="connsiteX1223" fmla="*/ 2626244 w 3759824"/>
                <a:gd name="connsiteY1223" fmla="*/ 437582 h 3782016"/>
                <a:gd name="connsiteX1224" fmla="*/ 2908716 w 3759824"/>
                <a:gd name="connsiteY1224" fmla="*/ 1012928 h 3782016"/>
                <a:gd name="connsiteX1225" fmla="*/ 2861616 w 3759824"/>
                <a:gd name="connsiteY1225" fmla="*/ 1573122 h 3782016"/>
                <a:gd name="connsiteX1226" fmla="*/ 2835289 w 3759824"/>
                <a:gd name="connsiteY1226" fmla="*/ 2175532 h 3782016"/>
                <a:gd name="connsiteX1227" fmla="*/ 3125912 w 3759824"/>
                <a:gd name="connsiteY1227" fmla="*/ 2564144 h 3782016"/>
                <a:gd name="connsiteX1228" fmla="*/ 3202374 w 3759824"/>
                <a:gd name="connsiteY1228" fmla="*/ 2639029 h 3782016"/>
                <a:gd name="connsiteX1229" fmla="*/ 3327743 w 3759824"/>
                <a:gd name="connsiteY1229" fmla="*/ 3779672 h 3782016"/>
                <a:gd name="connsiteX1230" fmla="*/ 3326675 w 3759824"/>
                <a:gd name="connsiteY1230" fmla="*/ 3782016 h 3782016"/>
                <a:gd name="connsiteX1231" fmla="*/ 3289069 w 3759824"/>
                <a:gd name="connsiteY1231" fmla="*/ 3782016 h 3782016"/>
                <a:gd name="connsiteX1232" fmla="*/ 3295095 w 3759824"/>
                <a:gd name="connsiteY1232" fmla="*/ 3768762 h 3782016"/>
                <a:gd name="connsiteX1233" fmla="*/ 3178394 w 3759824"/>
                <a:gd name="connsiteY1233" fmla="*/ 2662225 h 3782016"/>
                <a:gd name="connsiteX1234" fmla="*/ 3102675 w 3759824"/>
                <a:gd name="connsiteY1234" fmla="*/ 2588024 h 3782016"/>
                <a:gd name="connsiteX1235" fmla="*/ 2803371 w 3759824"/>
                <a:gd name="connsiteY1235" fmla="*/ 2185368 h 3782016"/>
                <a:gd name="connsiteX1236" fmla="*/ 2826591 w 3759824"/>
                <a:gd name="connsiteY1236" fmla="*/ 1565815 h 3782016"/>
                <a:gd name="connsiteX1237" fmla="*/ 2873465 w 3759824"/>
                <a:gd name="connsiteY1237" fmla="*/ 1017771 h 3782016"/>
                <a:gd name="connsiteX1238" fmla="*/ 2602960 w 3759824"/>
                <a:gd name="connsiteY1238" fmla="*/ 463889 h 3782016"/>
                <a:gd name="connsiteX1239" fmla="*/ 2279146 w 3759824"/>
                <a:gd name="connsiteY1239" fmla="*/ 349546 h 3782016"/>
                <a:gd name="connsiteX1240" fmla="*/ 1684356 w 3759824"/>
                <a:gd name="connsiteY1240" fmla="*/ 544016 h 3782016"/>
                <a:gd name="connsiteX1241" fmla="*/ 736498 w 3759824"/>
                <a:gd name="connsiteY1241" fmla="*/ 664565 h 3782016"/>
                <a:gd name="connsiteX1242" fmla="*/ 636457 w 3759824"/>
                <a:gd name="connsiteY1242" fmla="*/ 591716 h 3782016"/>
                <a:gd name="connsiteX1243" fmla="*/ 520000 w 3759824"/>
                <a:gd name="connsiteY1243" fmla="*/ 509743 h 3782016"/>
                <a:gd name="connsiteX1244" fmla="*/ 499130 w 3759824"/>
                <a:gd name="connsiteY1244" fmla="*/ 500384 h 3782016"/>
                <a:gd name="connsiteX1245" fmla="*/ 63752 w 3759824"/>
                <a:gd name="connsiteY1245" fmla="*/ 575312 h 3782016"/>
                <a:gd name="connsiteX1246" fmla="*/ 0 w 3759824"/>
                <a:gd name="connsiteY1246" fmla="*/ 640932 h 3782016"/>
                <a:gd name="connsiteX1247" fmla="*/ 0 w 3759824"/>
                <a:gd name="connsiteY1247" fmla="*/ 592286 h 3782016"/>
                <a:gd name="connsiteX1248" fmla="*/ 43423 w 3759824"/>
                <a:gd name="connsiteY1248" fmla="*/ 547645 h 3782016"/>
                <a:gd name="connsiteX1249" fmla="*/ 537601 w 3759824"/>
                <a:gd name="connsiteY1249" fmla="*/ 479833 h 3782016"/>
                <a:gd name="connsiteX1250" fmla="*/ 659163 w 3759824"/>
                <a:gd name="connsiteY1250" fmla="*/ 565150 h 3782016"/>
                <a:gd name="connsiteX1251" fmla="*/ 755682 w 3759824"/>
                <a:gd name="connsiteY1251" fmla="*/ 635723 h 3782016"/>
                <a:gd name="connsiteX1252" fmla="*/ 1671595 w 3759824"/>
                <a:gd name="connsiteY1252" fmla="*/ 513444 h 3782016"/>
                <a:gd name="connsiteX1253" fmla="*/ 2282431 w 3759824"/>
                <a:gd name="connsiteY1253" fmla="*/ 316622 h 3782016"/>
                <a:gd name="connsiteX1254" fmla="*/ 2343975 w 3759824"/>
                <a:gd name="connsiteY1254" fmla="*/ 210438 h 3782016"/>
                <a:gd name="connsiteX1255" fmla="*/ 2700780 w 3759824"/>
                <a:gd name="connsiteY1255" fmla="*/ 336565 h 3782016"/>
                <a:gd name="connsiteX1256" fmla="*/ 2993562 w 3759824"/>
                <a:gd name="connsiteY1256" fmla="*/ 934737 h 3782016"/>
                <a:gd name="connsiteX1257" fmla="*/ 2943928 w 3759824"/>
                <a:gd name="connsiteY1257" fmla="*/ 1516895 h 3782016"/>
                <a:gd name="connsiteX1258" fmla="*/ 2917606 w 3759824"/>
                <a:gd name="connsiteY1258" fmla="*/ 2144151 h 3782016"/>
                <a:gd name="connsiteX1259" fmla="*/ 3219386 w 3759824"/>
                <a:gd name="connsiteY1259" fmla="*/ 2548269 h 3782016"/>
                <a:gd name="connsiteX1260" fmla="*/ 3298670 w 3759824"/>
                <a:gd name="connsiteY1260" fmla="*/ 2626170 h 3782016"/>
                <a:gd name="connsiteX1261" fmla="*/ 3499071 w 3759824"/>
                <a:gd name="connsiteY1261" fmla="*/ 3601340 h 3782016"/>
                <a:gd name="connsiteX1262" fmla="*/ 3437253 w 3759824"/>
                <a:gd name="connsiteY1262" fmla="*/ 3782016 h 3782016"/>
                <a:gd name="connsiteX1263" fmla="*/ 3402720 w 3759824"/>
                <a:gd name="connsiteY1263" fmla="*/ 3782016 h 3782016"/>
                <a:gd name="connsiteX1264" fmla="*/ 3466182 w 3759824"/>
                <a:gd name="connsiteY1264" fmla="*/ 3597725 h 3782016"/>
                <a:gd name="connsiteX1265" fmla="*/ 3275622 w 3759824"/>
                <a:gd name="connsiteY1265" fmla="*/ 2651179 h 3782016"/>
                <a:gd name="connsiteX1266" fmla="*/ 3196914 w 3759824"/>
                <a:gd name="connsiteY1266" fmla="*/ 2573536 h 3782016"/>
                <a:gd name="connsiteX1267" fmla="*/ 2886558 w 3759824"/>
                <a:gd name="connsiteY1267" fmla="*/ 2154375 h 3782016"/>
                <a:gd name="connsiteX1268" fmla="*/ 2912036 w 3759824"/>
                <a:gd name="connsiteY1268" fmla="*/ 1509588 h 3782016"/>
                <a:gd name="connsiteX1269" fmla="*/ 2961575 w 3759824"/>
                <a:gd name="connsiteY1269" fmla="*/ 939292 h 3782016"/>
                <a:gd name="connsiteX1270" fmla="*/ 2680755 w 3759824"/>
                <a:gd name="connsiteY1270" fmla="*/ 362587 h 3782016"/>
                <a:gd name="connsiteX1271" fmla="*/ 2344056 w 3759824"/>
                <a:gd name="connsiteY1271" fmla="*/ 243634 h 3782016"/>
                <a:gd name="connsiteX1272" fmla="*/ 1725684 w 3759824"/>
                <a:gd name="connsiteY1272" fmla="*/ 445607 h 3782016"/>
                <a:gd name="connsiteX1273" fmla="*/ 741444 w 3759824"/>
                <a:gd name="connsiteY1273" fmla="*/ 571193 h 3782016"/>
                <a:gd name="connsiteX1274" fmla="*/ 636567 w 3759824"/>
                <a:gd name="connsiteY1274" fmla="*/ 494419 h 3782016"/>
                <a:gd name="connsiteX1275" fmla="*/ 515399 w 3759824"/>
                <a:gd name="connsiteY1275" fmla="*/ 408935 h 3782016"/>
                <a:gd name="connsiteX1276" fmla="*/ 493106 w 3759824"/>
                <a:gd name="connsiteY1276" fmla="*/ 398930 h 3782016"/>
                <a:gd name="connsiteX1277" fmla="*/ 40679 w 3759824"/>
                <a:gd name="connsiteY1277" fmla="*/ 476030 h 3782016"/>
                <a:gd name="connsiteX1278" fmla="*/ 0 w 3759824"/>
                <a:gd name="connsiteY1278" fmla="*/ 518163 h 3782016"/>
                <a:gd name="connsiteX1279" fmla="*/ 0 w 3759824"/>
                <a:gd name="connsiteY1279" fmla="*/ 467836 h 3782016"/>
                <a:gd name="connsiteX1280" fmla="*/ 17721 w 3759824"/>
                <a:gd name="connsiteY1280" fmla="*/ 449629 h 3782016"/>
                <a:gd name="connsiteX1281" fmla="*/ 530711 w 3759824"/>
                <a:gd name="connsiteY1281" fmla="*/ 378698 h 3782016"/>
                <a:gd name="connsiteX1282" fmla="*/ 657149 w 3759824"/>
                <a:gd name="connsiteY1282" fmla="*/ 467945 h 3782016"/>
                <a:gd name="connsiteX1283" fmla="*/ 757309 w 3759824"/>
                <a:gd name="connsiteY1283" fmla="*/ 541214 h 3782016"/>
                <a:gd name="connsiteX1284" fmla="*/ 1709504 w 3759824"/>
                <a:gd name="connsiteY1284" fmla="*/ 414904 h 3782016"/>
                <a:gd name="connsiteX1285" fmla="*/ 2343975 w 3759824"/>
                <a:gd name="connsiteY1285" fmla="*/ 210438 h 3782016"/>
                <a:gd name="connsiteX1286" fmla="*/ 2407396 w 3759824"/>
                <a:gd name="connsiteY1286" fmla="*/ 105045 h 3782016"/>
                <a:gd name="connsiteX1287" fmla="*/ 2778011 w 3759824"/>
                <a:gd name="connsiteY1287" fmla="*/ 234978 h 3782016"/>
                <a:gd name="connsiteX1288" fmla="*/ 3080946 w 3759824"/>
                <a:gd name="connsiteY1288" fmla="*/ 855549 h 3782016"/>
                <a:gd name="connsiteX1289" fmla="*/ 3028940 w 3759824"/>
                <a:gd name="connsiteY1289" fmla="*/ 1460093 h 3782016"/>
                <a:gd name="connsiteX1290" fmla="*/ 3000483 w 3759824"/>
                <a:gd name="connsiteY1290" fmla="*/ 2112293 h 3782016"/>
                <a:gd name="connsiteX1291" fmla="*/ 3313453 w 3759824"/>
                <a:gd name="connsiteY1291" fmla="*/ 2532625 h 3782016"/>
                <a:gd name="connsiteX1292" fmla="*/ 3395984 w 3759824"/>
                <a:gd name="connsiteY1292" fmla="*/ 2613383 h 3782016"/>
                <a:gd name="connsiteX1293" fmla="*/ 3567424 w 3759824"/>
                <a:gd name="connsiteY1293" fmla="*/ 3735042 h 3782016"/>
                <a:gd name="connsiteX1294" fmla="*/ 3550053 w 3759824"/>
                <a:gd name="connsiteY1294" fmla="*/ 3782016 h 3782016"/>
                <a:gd name="connsiteX1295" fmla="*/ 3513890 w 3759824"/>
                <a:gd name="connsiteY1295" fmla="*/ 3782016 h 3782016"/>
                <a:gd name="connsiteX1296" fmla="*/ 3535609 w 3759824"/>
                <a:gd name="connsiteY1296" fmla="*/ 3724069 h 3782016"/>
                <a:gd name="connsiteX1297" fmla="*/ 3371032 w 3759824"/>
                <a:gd name="connsiteY1297" fmla="*/ 2637191 h 3782016"/>
                <a:gd name="connsiteX1298" fmla="*/ 3289372 w 3759824"/>
                <a:gd name="connsiteY1298" fmla="*/ 2556822 h 3782016"/>
                <a:gd name="connsiteX1299" fmla="*/ 2967465 w 3759824"/>
                <a:gd name="connsiteY1299" fmla="*/ 2123032 h 3782016"/>
                <a:gd name="connsiteX1300" fmla="*/ 2994393 w 3759824"/>
                <a:gd name="connsiteY1300" fmla="*/ 1454046 h 3782016"/>
                <a:gd name="connsiteX1301" fmla="*/ 3046172 w 3759824"/>
                <a:gd name="connsiteY1301" fmla="*/ 861656 h 3782016"/>
                <a:gd name="connsiteX1302" fmla="*/ 2755204 w 3759824"/>
                <a:gd name="connsiteY1302" fmla="*/ 262550 h 3782016"/>
                <a:gd name="connsiteX1303" fmla="*/ 2405619 w 3759824"/>
                <a:gd name="connsiteY1303" fmla="*/ 138397 h 3782016"/>
                <a:gd name="connsiteX1304" fmla="*/ 1763638 w 3759824"/>
                <a:gd name="connsiteY1304" fmla="*/ 347754 h 3782016"/>
                <a:gd name="connsiteX1305" fmla="*/ 741497 w 3759824"/>
                <a:gd name="connsiteY1305" fmla="*/ 476294 h 3782016"/>
                <a:gd name="connsiteX1306" fmla="*/ 633848 w 3759824"/>
                <a:gd name="connsiteY1306" fmla="*/ 397218 h 3782016"/>
                <a:gd name="connsiteX1307" fmla="*/ 508280 w 3759824"/>
                <a:gd name="connsiteY1307" fmla="*/ 308365 h 3782016"/>
                <a:gd name="connsiteX1308" fmla="*/ 484802 w 3759824"/>
                <a:gd name="connsiteY1308" fmla="*/ 297834 h 3782016"/>
                <a:gd name="connsiteX1309" fmla="*/ 14865 w 3759824"/>
                <a:gd name="connsiteY1309" fmla="*/ 378278 h 3782016"/>
                <a:gd name="connsiteX1310" fmla="*/ 0 w 3759824"/>
                <a:gd name="connsiteY1310" fmla="*/ 393543 h 3782016"/>
                <a:gd name="connsiteX1311" fmla="*/ 0 w 3759824"/>
                <a:gd name="connsiteY1311" fmla="*/ 347630 h 3782016"/>
                <a:gd name="connsiteX1312" fmla="*/ 57172 w 3759824"/>
                <a:gd name="connsiteY1312" fmla="*/ 307063 h 3782016"/>
                <a:gd name="connsiteX1313" fmla="*/ 525082 w 3759824"/>
                <a:gd name="connsiteY1313" fmla="*/ 277058 h 3782016"/>
                <a:gd name="connsiteX1314" fmla="*/ 655529 w 3759824"/>
                <a:gd name="connsiteY1314" fmla="*/ 370551 h 3782016"/>
                <a:gd name="connsiteX1315" fmla="*/ 760288 w 3759824"/>
                <a:gd name="connsiteY1315" fmla="*/ 447619 h 3782016"/>
                <a:gd name="connsiteX1316" fmla="*/ 1748978 w 3759824"/>
                <a:gd name="connsiteY1316" fmla="*/ 315983 h 3782016"/>
                <a:gd name="connsiteX1317" fmla="*/ 2407396 w 3759824"/>
                <a:gd name="connsiteY1317" fmla="*/ 105045 h 3782016"/>
                <a:gd name="connsiteX1318" fmla="*/ 2469928 w 3759824"/>
                <a:gd name="connsiteY1318" fmla="*/ 34 h 3782016"/>
                <a:gd name="connsiteX1319" fmla="*/ 2852565 w 3759824"/>
                <a:gd name="connsiteY1319" fmla="*/ 135483 h 3782016"/>
                <a:gd name="connsiteX1320" fmla="*/ 3166230 w 3759824"/>
                <a:gd name="connsiteY1320" fmla="*/ 778714 h 3782016"/>
                <a:gd name="connsiteX1321" fmla="*/ 3111691 w 3759824"/>
                <a:gd name="connsiteY1321" fmla="*/ 1405218 h 3782016"/>
                <a:gd name="connsiteX1322" fmla="*/ 3081920 w 3759824"/>
                <a:gd name="connsiteY1322" fmla="*/ 2081328 h 3782016"/>
                <a:gd name="connsiteX1323" fmla="*/ 3406724 w 3759824"/>
                <a:gd name="connsiteY1323" fmla="*/ 2516416 h 3782016"/>
                <a:gd name="connsiteX1324" fmla="*/ 3491792 w 3759824"/>
                <a:gd name="connsiteY1324" fmla="*/ 2600062 h 3782016"/>
                <a:gd name="connsiteX1325" fmla="*/ 3668330 w 3759824"/>
                <a:gd name="connsiteY1325" fmla="*/ 3762592 h 3782016"/>
                <a:gd name="connsiteX1326" fmla="*/ 3661128 w 3759824"/>
                <a:gd name="connsiteY1326" fmla="*/ 3782016 h 3782016"/>
                <a:gd name="connsiteX1327" fmla="*/ 3624471 w 3759824"/>
                <a:gd name="connsiteY1327" fmla="*/ 3782016 h 3782016"/>
                <a:gd name="connsiteX1328" fmla="*/ 3635969 w 3759824"/>
                <a:gd name="connsiteY1328" fmla="*/ 3751421 h 3782016"/>
                <a:gd name="connsiteX1329" fmla="*/ 3465999 w 3759824"/>
                <a:gd name="connsiteY1329" fmla="*/ 2624193 h 3782016"/>
                <a:gd name="connsiteX1330" fmla="*/ 3381380 w 3759824"/>
                <a:gd name="connsiteY1330" fmla="*/ 2541100 h 3782016"/>
                <a:gd name="connsiteX1331" fmla="*/ 3048028 w 3759824"/>
                <a:gd name="connsiteY1331" fmla="*/ 2091676 h 3782016"/>
                <a:gd name="connsiteX1332" fmla="*/ 3076983 w 3759824"/>
                <a:gd name="connsiteY1332" fmla="*/ 1398753 h 3782016"/>
                <a:gd name="connsiteX1333" fmla="*/ 3131140 w 3759824"/>
                <a:gd name="connsiteY1333" fmla="*/ 783976 h 3782016"/>
                <a:gd name="connsiteX1334" fmla="*/ 2829570 w 3759824"/>
                <a:gd name="connsiteY1334" fmla="*/ 161917 h 3782016"/>
                <a:gd name="connsiteX1335" fmla="*/ 2467533 w 3759824"/>
                <a:gd name="connsiteY1335" fmla="*/ 32429 h 3782016"/>
                <a:gd name="connsiteX1336" fmla="*/ 1801826 w 3759824"/>
                <a:gd name="connsiteY1336" fmla="*/ 250146 h 3782016"/>
                <a:gd name="connsiteX1337" fmla="*/ 743988 w 3759824"/>
                <a:gd name="connsiteY1337" fmla="*/ 382980 h 3782016"/>
                <a:gd name="connsiteX1338" fmla="*/ 632379 w 3759824"/>
                <a:gd name="connsiteY1338" fmla="*/ 301078 h 3782016"/>
                <a:gd name="connsiteX1339" fmla="*/ 502527 w 3759824"/>
                <a:gd name="connsiteY1339" fmla="*/ 207846 h 3782016"/>
                <a:gd name="connsiteX1340" fmla="*/ 477862 w 3759824"/>
                <a:gd name="connsiteY1340" fmla="*/ 196791 h 3782016"/>
                <a:gd name="connsiteX1341" fmla="*/ 107915 w 3759824"/>
                <a:gd name="connsiteY1341" fmla="*/ 206884 h 3782016"/>
                <a:gd name="connsiteX1342" fmla="*/ 0 w 3759824"/>
                <a:gd name="connsiteY1342" fmla="*/ 273916 h 3782016"/>
                <a:gd name="connsiteX1343" fmla="*/ 0 w 3759824"/>
                <a:gd name="connsiteY1343" fmla="*/ 232722 h 3782016"/>
                <a:gd name="connsiteX1344" fmla="*/ 35287 w 3759824"/>
                <a:gd name="connsiteY1344" fmla="*/ 207846 h 3782016"/>
                <a:gd name="connsiteX1345" fmla="*/ 519971 w 3759824"/>
                <a:gd name="connsiteY1345" fmla="*/ 178226 h 3782016"/>
                <a:gd name="connsiteX1346" fmla="*/ 655358 w 3759824"/>
                <a:gd name="connsiteY1346" fmla="*/ 273932 h 3782016"/>
                <a:gd name="connsiteX1347" fmla="*/ 763167 w 3759824"/>
                <a:gd name="connsiteY1347" fmla="*/ 353428 h 3782016"/>
                <a:gd name="connsiteX1348" fmla="*/ 1789169 w 3759824"/>
                <a:gd name="connsiteY1348" fmla="*/ 218573 h 3782016"/>
                <a:gd name="connsiteX1349" fmla="*/ 2469928 w 3759824"/>
                <a:gd name="connsiteY1349" fmla="*/ 34 h 3782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Lst>
              <a:rect l="l" t="t" r="r" b="b"/>
              <a:pathLst>
                <a:path w="3759824" h="3782016">
                  <a:moveTo>
                    <a:pt x="724248" y="2978429"/>
                  </a:moveTo>
                  <a:cubicBezTo>
                    <a:pt x="712835" y="2980605"/>
                    <a:pt x="702146" y="2985601"/>
                    <a:pt x="693163" y="2993028"/>
                  </a:cubicBezTo>
                  <a:cubicBezTo>
                    <a:pt x="684175" y="3000453"/>
                    <a:pt x="677194" y="3010012"/>
                    <a:pt x="672860" y="3020820"/>
                  </a:cubicBezTo>
                  <a:cubicBezTo>
                    <a:pt x="658940" y="3056793"/>
                    <a:pt x="654811" y="3095805"/>
                    <a:pt x="660889" y="3133836"/>
                  </a:cubicBezTo>
                  <a:cubicBezTo>
                    <a:pt x="666973" y="3171867"/>
                    <a:pt x="683048" y="3207564"/>
                    <a:pt x="707462" y="3237216"/>
                  </a:cubicBezTo>
                  <a:cubicBezTo>
                    <a:pt x="716040" y="3249459"/>
                    <a:pt x="727479" y="3259364"/>
                    <a:pt x="740779" y="3266114"/>
                  </a:cubicBezTo>
                  <a:cubicBezTo>
                    <a:pt x="754075" y="3272863"/>
                    <a:pt x="768825" y="3276247"/>
                    <a:pt x="783746" y="3275996"/>
                  </a:cubicBezTo>
                  <a:lnTo>
                    <a:pt x="784616" y="3276384"/>
                  </a:lnTo>
                  <a:cubicBezTo>
                    <a:pt x="795950" y="3273950"/>
                    <a:pt x="806513" y="3268774"/>
                    <a:pt x="815355" y="3261249"/>
                  </a:cubicBezTo>
                  <a:cubicBezTo>
                    <a:pt x="824202" y="3253724"/>
                    <a:pt x="831048" y="3244108"/>
                    <a:pt x="835272" y="3233289"/>
                  </a:cubicBezTo>
                  <a:cubicBezTo>
                    <a:pt x="849082" y="3197345"/>
                    <a:pt x="853151" y="3158368"/>
                    <a:pt x="847044" y="3120418"/>
                  </a:cubicBezTo>
                  <a:cubicBezTo>
                    <a:pt x="840945" y="3082426"/>
                    <a:pt x="824896" y="3046814"/>
                    <a:pt x="800540" y="3017169"/>
                  </a:cubicBezTo>
                  <a:cubicBezTo>
                    <a:pt x="789339" y="3003306"/>
                    <a:pt x="775234" y="2992068"/>
                    <a:pt x="759217" y="2984309"/>
                  </a:cubicBezTo>
                  <a:cubicBezTo>
                    <a:pt x="748305" y="2979236"/>
                    <a:pt x="736229" y="2977230"/>
                    <a:pt x="724248" y="2978429"/>
                  </a:cubicBezTo>
                  <a:close/>
                  <a:moveTo>
                    <a:pt x="719903" y="2944617"/>
                  </a:moveTo>
                  <a:cubicBezTo>
                    <a:pt x="740474" y="2943417"/>
                    <a:pt x="760995" y="2947402"/>
                    <a:pt x="779612" y="2956196"/>
                  </a:cubicBezTo>
                  <a:cubicBezTo>
                    <a:pt x="798230" y="2964988"/>
                    <a:pt x="814360" y="2978280"/>
                    <a:pt x="826545" y="2994908"/>
                  </a:cubicBezTo>
                  <a:cubicBezTo>
                    <a:pt x="855275" y="3029565"/>
                    <a:pt x="874083" y="3071459"/>
                    <a:pt x="880989" y="3116098"/>
                  </a:cubicBezTo>
                  <a:cubicBezTo>
                    <a:pt x="887896" y="3160695"/>
                    <a:pt x="882634" y="3206430"/>
                    <a:pt x="865771" y="3248385"/>
                  </a:cubicBezTo>
                  <a:cubicBezTo>
                    <a:pt x="859062" y="3264407"/>
                    <a:pt x="848376" y="3278451"/>
                    <a:pt x="834726" y="3289177"/>
                  </a:cubicBezTo>
                  <a:cubicBezTo>
                    <a:pt x="821071" y="3299945"/>
                    <a:pt x="804918" y="3306989"/>
                    <a:pt x="787806" y="3309652"/>
                  </a:cubicBezTo>
                  <a:cubicBezTo>
                    <a:pt x="769704" y="3311749"/>
                    <a:pt x="751395" y="3308758"/>
                    <a:pt x="734935" y="3300992"/>
                  </a:cubicBezTo>
                  <a:cubicBezTo>
                    <a:pt x="714300" y="3291227"/>
                    <a:pt x="696050" y="3277079"/>
                    <a:pt x="681453" y="3259517"/>
                  </a:cubicBezTo>
                  <a:cubicBezTo>
                    <a:pt x="652788" y="3224744"/>
                    <a:pt x="634023" y="3182813"/>
                    <a:pt x="627148" y="3138137"/>
                  </a:cubicBezTo>
                  <a:cubicBezTo>
                    <a:pt x="620264" y="3093499"/>
                    <a:pt x="625518" y="3047764"/>
                    <a:pt x="642364" y="3005724"/>
                  </a:cubicBezTo>
                  <a:cubicBezTo>
                    <a:pt x="649025" y="2989780"/>
                    <a:pt x="659654" y="2975771"/>
                    <a:pt x="673226" y="2965078"/>
                  </a:cubicBezTo>
                  <a:cubicBezTo>
                    <a:pt x="686803" y="2954385"/>
                    <a:pt x="702874" y="2947331"/>
                    <a:pt x="719903" y="2944617"/>
                  </a:cubicBezTo>
                  <a:close/>
                  <a:moveTo>
                    <a:pt x="0" y="2934997"/>
                  </a:moveTo>
                  <a:lnTo>
                    <a:pt x="7590" y="2967725"/>
                  </a:lnTo>
                  <a:cubicBezTo>
                    <a:pt x="24855" y="3057366"/>
                    <a:pt x="16951" y="3148107"/>
                    <a:pt x="3208" y="3237423"/>
                  </a:cubicBezTo>
                  <a:lnTo>
                    <a:pt x="0" y="3256432"/>
                  </a:lnTo>
                  <a:close/>
                  <a:moveTo>
                    <a:pt x="786810" y="2880085"/>
                  </a:moveTo>
                  <a:cubicBezTo>
                    <a:pt x="771796" y="2874722"/>
                    <a:pt x="752724" y="2885427"/>
                    <a:pt x="732261" y="2896890"/>
                  </a:cubicBezTo>
                  <a:cubicBezTo>
                    <a:pt x="715166" y="2908188"/>
                    <a:pt x="695730" y="2915406"/>
                    <a:pt x="675457" y="2917967"/>
                  </a:cubicBezTo>
                  <a:lnTo>
                    <a:pt x="668904" y="2917820"/>
                  </a:lnTo>
                  <a:lnTo>
                    <a:pt x="663637" y="2917939"/>
                  </a:lnTo>
                  <a:cubicBezTo>
                    <a:pt x="657560" y="2919339"/>
                    <a:pt x="652156" y="2922889"/>
                    <a:pt x="648382" y="2927865"/>
                  </a:cubicBezTo>
                  <a:cubicBezTo>
                    <a:pt x="645209" y="2930292"/>
                    <a:pt x="643508" y="2934089"/>
                    <a:pt x="641938" y="2937608"/>
                  </a:cubicBezTo>
                  <a:cubicBezTo>
                    <a:pt x="638279" y="2944838"/>
                    <a:pt x="633441" y="2951439"/>
                    <a:pt x="627633" y="2957060"/>
                  </a:cubicBezTo>
                  <a:cubicBezTo>
                    <a:pt x="622996" y="2961027"/>
                    <a:pt x="617798" y="2964226"/>
                    <a:pt x="612219" y="2966594"/>
                  </a:cubicBezTo>
                  <a:cubicBezTo>
                    <a:pt x="610070" y="2967559"/>
                    <a:pt x="607974" y="2968571"/>
                    <a:pt x="605933" y="2969755"/>
                  </a:cubicBezTo>
                  <a:cubicBezTo>
                    <a:pt x="599848" y="2976342"/>
                    <a:pt x="595429" y="2984359"/>
                    <a:pt x="593063" y="2993020"/>
                  </a:cubicBezTo>
                  <a:cubicBezTo>
                    <a:pt x="589484" y="3003122"/>
                    <a:pt x="584396" y="3012642"/>
                    <a:pt x="577951" y="3021265"/>
                  </a:cubicBezTo>
                  <a:cubicBezTo>
                    <a:pt x="572344" y="3026535"/>
                    <a:pt x="568048" y="3033072"/>
                    <a:pt x="565416" y="3040333"/>
                  </a:cubicBezTo>
                  <a:cubicBezTo>
                    <a:pt x="562741" y="3047590"/>
                    <a:pt x="561833" y="3055375"/>
                    <a:pt x="562721" y="3063069"/>
                  </a:cubicBezTo>
                  <a:cubicBezTo>
                    <a:pt x="563453" y="3071410"/>
                    <a:pt x="564774" y="3079692"/>
                    <a:pt x="566562" y="3087859"/>
                  </a:cubicBezTo>
                  <a:lnTo>
                    <a:pt x="568620" y="3100332"/>
                  </a:lnTo>
                  <a:cubicBezTo>
                    <a:pt x="571543" y="3123983"/>
                    <a:pt x="572497" y="3147831"/>
                    <a:pt x="571487" y="3171625"/>
                  </a:cubicBezTo>
                  <a:cubicBezTo>
                    <a:pt x="571758" y="3181908"/>
                    <a:pt x="571740" y="3192033"/>
                    <a:pt x="572139" y="3202038"/>
                  </a:cubicBezTo>
                  <a:cubicBezTo>
                    <a:pt x="573239" y="3225984"/>
                    <a:pt x="580510" y="3307604"/>
                    <a:pt x="629699" y="3348560"/>
                  </a:cubicBezTo>
                  <a:cubicBezTo>
                    <a:pt x="695118" y="3403813"/>
                    <a:pt x="762843" y="3381668"/>
                    <a:pt x="828458" y="3360366"/>
                  </a:cubicBezTo>
                  <a:cubicBezTo>
                    <a:pt x="847191" y="3355684"/>
                    <a:pt x="864678" y="3346920"/>
                    <a:pt x="879666" y="3334682"/>
                  </a:cubicBezTo>
                  <a:cubicBezTo>
                    <a:pt x="895153" y="3318225"/>
                    <a:pt x="906988" y="3298705"/>
                    <a:pt x="914403" y="3277324"/>
                  </a:cubicBezTo>
                  <a:cubicBezTo>
                    <a:pt x="921814" y="3255985"/>
                    <a:pt x="924630" y="3233304"/>
                    <a:pt x="922658" y="3210837"/>
                  </a:cubicBezTo>
                  <a:cubicBezTo>
                    <a:pt x="921098" y="3159530"/>
                    <a:pt x="910688" y="3108898"/>
                    <a:pt x="891882" y="3061234"/>
                  </a:cubicBezTo>
                  <a:lnTo>
                    <a:pt x="890491" y="3055019"/>
                  </a:lnTo>
                  <a:cubicBezTo>
                    <a:pt x="890615" y="3050842"/>
                    <a:pt x="890440" y="3046589"/>
                    <a:pt x="890270" y="3042295"/>
                  </a:cubicBezTo>
                  <a:cubicBezTo>
                    <a:pt x="891218" y="3030115"/>
                    <a:pt x="889453" y="3017882"/>
                    <a:pt x="885110" y="3006483"/>
                  </a:cubicBezTo>
                  <a:cubicBezTo>
                    <a:pt x="880759" y="2995125"/>
                    <a:pt x="873937" y="2984820"/>
                    <a:pt x="865128" y="2976452"/>
                  </a:cubicBezTo>
                  <a:lnTo>
                    <a:pt x="858507" y="2971026"/>
                  </a:lnTo>
                  <a:cubicBezTo>
                    <a:pt x="849511" y="2964299"/>
                    <a:pt x="841277" y="2956618"/>
                    <a:pt x="833955" y="2948125"/>
                  </a:cubicBezTo>
                  <a:cubicBezTo>
                    <a:pt x="826950" y="2938090"/>
                    <a:pt x="821292" y="2927209"/>
                    <a:pt x="817144" y="2915707"/>
                  </a:cubicBezTo>
                  <a:cubicBezTo>
                    <a:pt x="814890" y="2908359"/>
                    <a:pt x="811387" y="2901454"/>
                    <a:pt x="806784" y="2895339"/>
                  </a:cubicBezTo>
                  <a:cubicBezTo>
                    <a:pt x="802227" y="2889270"/>
                    <a:pt x="796263" y="2884457"/>
                    <a:pt x="789420" y="2881248"/>
                  </a:cubicBezTo>
                  <a:close/>
                  <a:moveTo>
                    <a:pt x="795832" y="2845975"/>
                  </a:moveTo>
                  <a:cubicBezTo>
                    <a:pt x="809877" y="2851023"/>
                    <a:pt x="822151" y="2860066"/>
                    <a:pt x="831179" y="2871986"/>
                  </a:cubicBezTo>
                  <a:cubicBezTo>
                    <a:pt x="837779" y="2880897"/>
                    <a:pt x="842975" y="2890771"/>
                    <a:pt x="846599" y="2901260"/>
                  </a:cubicBezTo>
                  <a:cubicBezTo>
                    <a:pt x="849450" y="2909837"/>
                    <a:pt x="853562" y="2917972"/>
                    <a:pt x="858804" y="2925320"/>
                  </a:cubicBezTo>
                  <a:cubicBezTo>
                    <a:pt x="864220" y="2931734"/>
                    <a:pt x="870427" y="2937487"/>
                    <a:pt x="877285" y="2942318"/>
                  </a:cubicBezTo>
                  <a:lnTo>
                    <a:pt x="884356" y="2948292"/>
                  </a:lnTo>
                  <a:cubicBezTo>
                    <a:pt x="896969" y="2959656"/>
                    <a:pt x="906864" y="2973747"/>
                    <a:pt x="913314" y="2989448"/>
                  </a:cubicBezTo>
                  <a:cubicBezTo>
                    <a:pt x="919763" y="3005190"/>
                    <a:pt x="922595" y="3022190"/>
                    <a:pt x="921598" y="3039220"/>
                  </a:cubicBezTo>
                  <a:cubicBezTo>
                    <a:pt x="921906" y="3042616"/>
                    <a:pt x="921994" y="3046071"/>
                    <a:pt x="921874" y="3049461"/>
                  </a:cubicBezTo>
                  <a:cubicBezTo>
                    <a:pt x="941829" y="3100117"/>
                    <a:pt x="953083" y="3153789"/>
                    <a:pt x="955155" y="3208226"/>
                  </a:cubicBezTo>
                  <a:cubicBezTo>
                    <a:pt x="957311" y="3235527"/>
                    <a:pt x="953744" y="3262939"/>
                    <a:pt x="944679" y="3288784"/>
                  </a:cubicBezTo>
                  <a:cubicBezTo>
                    <a:pt x="935614" y="3314631"/>
                    <a:pt x="921258" y="3338269"/>
                    <a:pt x="902536" y="3358227"/>
                  </a:cubicBezTo>
                  <a:cubicBezTo>
                    <a:pt x="883936" y="3373425"/>
                    <a:pt x="862357" y="3384514"/>
                    <a:pt x="839214" y="3390740"/>
                  </a:cubicBezTo>
                  <a:cubicBezTo>
                    <a:pt x="783849" y="3408616"/>
                    <a:pt x="717679" y="3430395"/>
                    <a:pt x="651578" y="3400757"/>
                  </a:cubicBezTo>
                  <a:cubicBezTo>
                    <a:pt x="635833" y="3393569"/>
                    <a:pt x="621140" y="3384257"/>
                    <a:pt x="607909" y="3373116"/>
                  </a:cubicBezTo>
                  <a:cubicBezTo>
                    <a:pt x="549591" y="3324545"/>
                    <a:pt x="539831" y="3237584"/>
                    <a:pt x="538400" y="3201939"/>
                  </a:cubicBezTo>
                  <a:cubicBezTo>
                    <a:pt x="537855" y="3191544"/>
                    <a:pt x="537586" y="3181262"/>
                    <a:pt x="537433" y="3170703"/>
                  </a:cubicBezTo>
                  <a:cubicBezTo>
                    <a:pt x="537507" y="3148381"/>
                    <a:pt x="535874" y="3126118"/>
                    <a:pt x="532475" y="3104075"/>
                  </a:cubicBezTo>
                  <a:lnTo>
                    <a:pt x="530422" y="3092308"/>
                  </a:lnTo>
                  <a:cubicBezTo>
                    <a:pt x="528487" y="3082837"/>
                    <a:pt x="527113" y="3073180"/>
                    <a:pt x="526280" y="3063500"/>
                  </a:cubicBezTo>
                  <a:cubicBezTo>
                    <a:pt x="525170" y="3051464"/>
                    <a:pt x="526647" y="3039301"/>
                    <a:pt x="530615" y="3027873"/>
                  </a:cubicBezTo>
                  <a:cubicBezTo>
                    <a:pt x="534587" y="3016402"/>
                    <a:pt x="541015" y="3005993"/>
                    <a:pt x="549373" y="2997252"/>
                  </a:cubicBezTo>
                  <a:cubicBezTo>
                    <a:pt x="553360" y="2990888"/>
                    <a:pt x="556448" y="2984010"/>
                    <a:pt x="558530" y="2976853"/>
                  </a:cubicBezTo>
                  <a:cubicBezTo>
                    <a:pt x="563004" y="2961620"/>
                    <a:pt x="571860" y="2948036"/>
                    <a:pt x="584031" y="2937851"/>
                  </a:cubicBezTo>
                  <a:cubicBezTo>
                    <a:pt x="587446" y="2935492"/>
                    <a:pt x="591154" y="2933538"/>
                    <a:pt x="595026" y="2931935"/>
                  </a:cubicBezTo>
                  <a:cubicBezTo>
                    <a:pt x="597709" y="2930864"/>
                    <a:pt x="600237" y="2929401"/>
                    <a:pt x="602534" y="2927623"/>
                  </a:cubicBezTo>
                  <a:cubicBezTo>
                    <a:pt x="605390" y="2924371"/>
                    <a:pt x="607831" y="2920741"/>
                    <a:pt x="609791" y="2916891"/>
                  </a:cubicBezTo>
                  <a:cubicBezTo>
                    <a:pt x="612636" y="2911646"/>
                    <a:pt x="615912" y="2906697"/>
                    <a:pt x="619588" y="2902001"/>
                  </a:cubicBezTo>
                  <a:cubicBezTo>
                    <a:pt x="625242" y="2894744"/>
                    <a:pt x="632541" y="2888956"/>
                    <a:pt x="640883" y="2885069"/>
                  </a:cubicBezTo>
                  <a:cubicBezTo>
                    <a:pt x="649220" y="2881182"/>
                    <a:pt x="658352" y="2879375"/>
                    <a:pt x="667515" y="2879771"/>
                  </a:cubicBezTo>
                  <a:lnTo>
                    <a:pt x="671281" y="2881476"/>
                  </a:lnTo>
                  <a:cubicBezTo>
                    <a:pt x="686259" y="2879074"/>
                    <a:pt x="700585" y="2873570"/>
                    <a:pt x="713338" y="2865316"/>
                  </a:cubicBezTo>
                  <a:cubicBezTo>
                    <a:pt x="724933" y="2856354"/>
                    <a:pt x="738297" y="2849996"/>
                    <a:pt x="752526" y="2846680"/>
                  </a:cubicBezTo>
                  <a:cubicBezTo>
                    <a:pt x="766759" y="2843323"/>
                    <a:pt x="781524" y="2843098"/>
                    <a:pt x="795832" y="2845975"/>
                  </a:cubicBezTo>
                  <a:close/>
                  <a:moveTo>
                    <a:pt x="837012" y="2774088"/>
                  </a:moveTo>
                  <a:cubicBezTo>
                    <a:pt x="817084" y="2774634"/>
                    <a:pt x="794603" y="2786338"/>
                    <a:pt x="771173" y="2798404"/>
                  </a:cubicBezTo>
                  <a:cubicBezTo>
                    <a:pt x="742310" y="2818603"/>
                    <a:pt x="707199" y="2827712"/>
                    <a:pt x="672275" y="2824048"/>
                  </a:cubicBezTo>
                  <a:cubicBezTo>
                    <a:pt x="668585" y="2822712"/>
                    <a:pt x="665001" y="2821106"/>
                    <a:pt x="661548" y="2819240"/>
                  </a:cubicBezTo>
                  <a:cubicBezTo>
                    <a:pt x="658786" y="2817660"/>
                    <a:pt x="655872" y="2816352"/>
                    <a:pt x="652852" y="2815340"/>
                  </a:cubicBezTo>
                  <a:cubicBezTo>
                    <a:pt x="647169" y="2815099"/>
                    <a:pt x="641500" y="2816149"/>
                    <a:pt x="636269" y="2818405"/>
                  </a:cubicBezTo>
                  <a:cubicBezTo>
                    <a:pt x="631039" y="2820664"/>
                    <a:pt x="626374" y="2824062"/>
                    <a:pt x="622633" y="2828377"/>
                  </a:cubicBezTo>
                  <a:cubicBezTo>
                    <a:pt x="618633" y="2832956"/>
                    <a:pt x="615110" y="2837959"/>
                    <a:pt x="612125" y="2843271"/>
                  </a:cubicBezTo>
                  <a:cubicBezTo>
                    <a:pt x="606204" y="2854278"/>
                    <a:pt x="597861" y="2863849"/>
                    <a:pt x="587749" y="2871193"/>
                  </a:cubicBezTo>
                  <a:cubicBezTo>
                    <a:pt x="579286" y="2876022"/>
                    <a:pt x="569913" y="2878963"/>
                    <a:pt x="560230" y="2879838"/>
                  </a:cubicBezTo>
                  <a:cubicBezTo>
                    <a:pt x="556412" y="2880201"/>
                    <a:pt x="552673" y="2880990"/>
                    <a:pt x="549053" y="2882205"/>
                  </a:cubicBezTo>
                  <a:cubicBezTo>
                    <a:pt x="537073" y="2890296"/>
                    <a:pt x="528154" y="2902211"/>
                    <a:pt x="523799" y="2916006"/>
                  </a:cubicBezTo>
                  <a:cubicBezTo>
                    <a:pt x="517576" y="2932041"/>
                    <a:pt x="507800" y="2946435"/>
                    <a:pt x="495173" y="2958106"/>
                  </a:cubicBezTo>
                  <a:cubicBezTo>
                    <a:pt x="484255" y="2964112"/>
                    <a:pt x="475346" y="2973332"/>
                    <a:pt x="469747" y="2984496"/>
                  </a:cubicBezTo>
                  <a:cubicBezTo>
                    <a:pt x="464108" y="2995659"/>
                    <a:pt x="462002" y="3008248"/>
                    <a:pt x="463654" y="3020634"/>
                  </a:cubicBezTo>
                  <a:cubicBezTo>
                    <a:pt x="465074" y="3032497"/>
                    <a:pt x="467082" y="3044301"/>
                    <a:pt x="469772" y="3055931"/>
                  </a:cubicBezTo>
                  <a:cubicBezTo>
                    <a:pt x="471202" y="3062855"/>
                    <a:pt x="472905" y="3069935"/>
                    <a:pt x="473901" y="3077018"/>
                  </a:cubicBezTo>
                  <a:cubicBezTo>
                    <a:pt x="479609" y="3117497"/>
                    <a:pt x="480147" y="3158564"/>
                    <a:pt x="475547" y="3199184"/>
                  </a:cubicBezTo>
                  <a:cubicBezTo>
                    <a:pt x="474330" y="3211253"/>
                    <a:pt x="473618" y="3222131"/>
                    <a:pt x="473221" y="3233167"/>
                  </a:cubicBezTo>
                  <a:cubicBezTo>
                    <a:pt x="469287" y="3312587"/>
                    <a:pt x="487887" y="3414018"/>
                    <a:pt x="552398" y="3461162"/>
                  </a:cubicBezTo>
                  <a:cubicBezTo>
                    <a:pt x="623417" y="3514007"/>
                    <a:pt x="694806" y="3494551"/>
                    <a:pt x="769876" y="3474676"/>
                  </a:cubicBezTo>
                  <a:cubicBezTo>
                    <a:pt x="793769" y="3467745"/>
                    <a:pt x="818017" y="3462139"/>
                    <a:pt x="842512" y="3457890"/>
                  </a:cubicBezTo>
                  <a:lnTo>
                    <a:pt x="858637" y="3455324"/>
                  </a:lnTo>
                  <a:cubicBezTo>
                    <a:pt x="880843" y="3453561"/>
                    <a:pt x="902580" y="3447925"/>
                    <a:pt x="922875" y="3438643"/>
                  </a:cubicBezTo>
                  <a:cubicBezTo>
                    <a:pt x="963279" y="3416863"/>
                    <a:pt x="990520" y="3361535"/>
                    <a:pt x="993308" y="3296308"/>
                  </a:cubicBezTo>
                  <a:cubicBezTo>
                    <a:pt x="995706" y="3232117"/>
                    <a:pt x="991358" y="3167882"/>
                    <a:pt x="980341" y="3104650"/>
                  </a:cubicBezTo>
                  <a:lnTo>
                    <a:pt x="980660" y="3098500"/>
                  </a:lnTo>
                  <a:cubicBezTo>
                    <a:pt x="981958" y="3091712"/>
                    <a:pt x="983537" y="3085081"/>
                    <a:pt x="984541" y="3078180"/>
                  </a:cubicBezTo>
                  <a:cubicBezTo>
                    <a:pt x="995357" y="3021439"/>
                    <a:pt x="987722" y="2987220"/>
                    <a:pt x="959372" y="2961904"/>
                  </a:cubicBezTo>
                  <a:lnTo>
                    <a:pt x="950503" y="2953738"/>
                  </a:lnTo>
                  <a:cubicBezTo>
                    <a:pt x="935876" y="2942606"/>
                    <a:pt x="923371" y="2928932"/>
                    <a:pt x="913583" y="2913358"/>
                  </a:cubicBezTo>
                  <a:cubicBezTo>
                    <a:pt x="904297" y="2894644"/>
                    <a:pt x="899017" y="2874135"/>
                    <a:pt x="898072" y="2853193"/>
                  </a:cubicBezTo>
                  <a:cubicBezTo>
                    <a:pt x="897301" y="2839781"/>
                    <a:pt x="894266" y="2826584"/>
                    <a:pt x="889100" y="2814190"/>
                  </a:cubicBezTo>
                  <a:cubicBezTo>
                    <a:pt x="883244" y="2799265"/>
                    <a:pt x="872504" y="2786797"/>
                    <a:pt x="858639" y="2778831"/>
                  </a:cubicBezTo>
                  <a:lnTo>
                    <a:pt x="856030" y="2777660"/>
                  </a:lnTo>
                  <a:cubicBezTo>
                    <a:pt x="850014" y="2774964"/>
                    <a:pt x="843655" y="2773906"/>
                    <a:pt x="837012" y="2774088"/>
                  </a:cubicBezTo>
                  <a:close/>
                  <a:moveTo>
                    <a:pt x="843305" y="2737779"/>
                  </a:moveTo>
                  <a:cubicBezTo>
                    <a:pt x="853493" y="2738465"/>
                    <a:pt x="863706" y="2741119"/>
                    <a:pt x="873850" y="2746454"/>
                  </a:cubicBezTo>
                  <a:cubicBezTo>
                    <a:pt x="894792" y="2757810"/>
                    <a:pt x="911198" y="2776038"/>
                    <a:pt x="920335" y="2798101"/>
                  </a:cubicBezTo>
                  <a:cubicBezTo>
                    <a:pt x="927289" y="2814305"/>
                    <a:pt x="931314" y="2831633"/>
                    <a:pt x="932216" y="2849274"/>
                  </a:cubicBezTo>
                  <a:cubicBezTo>
                    <a:pt x="932806" y="2865564"/>
                    <a:pt x="936647" y="2881557"/>
                    <a:pt x="943497" y="2896346"/>
                  </a:cubicBezTo>
                  <a:cubicBezTo>
                    <a:pt x="951569" y="2908325"/>
                    <a:pt x="961510" y="2918936"/>
                    <a:pt x="972949" y="2927719"/>
                  </a:cubicBezTo>
                  <a:lnTo>
                    <a:pt x="982398" y="2936158"/>
                  </a:lnTo>
                  <a:cubicBezTo>
                    <a:pt x="1000931" y="2955070"/>
                    <a:pt x="1014074" y="2978611"/>
                    <a:pt x="1020463" y="3004391"/>
                  </a:cubicBezTo>
                  <a:cubicBezTo>
                    <a:pt x="1026854" y="3030130"/>
                    <a:pt x="1026259" y="3057167"/>
                    <a:pt x="1018741" y="3082686"/>
                  </a:cubicBezTo>
                  <a:cubicBezTo>
                    <a:pt x="1017712" y="3088841"/>
                    <a:pt x="1017549" y="3095421"/>
                    <a:pt x="1015066" y="3100955"/>
                  </a:cubicBezTo>
                  <a:cubicBezTo>
                    <a:pt x="1026076" y="3165476"/>
                    <a:pt x="1030427" y="3230997"/>
                    <a:pt x="1028047" y="3296477"/>
                  </a:cubicBezTo>
                  <a:cubicBezTo>
                    <a:pt x="1024092" y="3375187"/>
                    <a:pt x="990276" y="3440536"/>
                    <a:pt x="937966" y="3467133"/>
                  </a:cubicBezTo>
                  <a:cubicBezTo>
                    <a:pt x="914312" y="3478450"/>
                    <a:pt x="888861" y="3485540"/>
                    <a:pt x="862793" y="3487994"/>
                  </a:cubicBezTo>
                  <a:lnTo>
                    <a:pt x="847220" y="3490123"/>
                  </a:lnTo>
                  <a:cubicBezTo>
                    <a:pt x="823734" y="3494319"/>
                    <a:pt x="800482" y="3499786"/>
                    <a:pt x="777559" y="3506493"/>
                  </a:cubicBezTo>
                  <a:cubicBezTo>
                    <a:pt x="713477" y="3523606"/>
                    <a:pt x="642064" y="3542312"/>
                    <a:pt x="570455" y="3510193"/>
                  </a:cubicBezTo>
                  <a:cubicBezTo>
                    <a:pt x="556678" y="3504097"/>
                    <a:pt x="543621" y="3496502"/>
                    <a:pt x="531536" y="3487479"/>
                  </a:cubicBezTo>
                  <a:cubicBezTo>
                    <a:pt x="455703" y="3432146"/>
                    <a:pt x="433351" y="3318179"/>
                    <a:pt x="438051" y="3230003"/>
                  </a:cubicBezTo>
                  <a:cubicBezTo>
                    <a:pt x="438721" y="3218374"/>
                    <a:pt x="439547" y="3207217"/>
                    <a:pt x="440419" y="3196025"/>
                  </a:cubicBezTo>
                  <a:cubicBezTo>
                    <a:pt x="444507" y="3158129"/>
                    <a:pt x="444111" y="3119901"/>
                    <a:pt x="439222" y="3082128"/>
                  </a:cubicBezTo>
                  <a:cubicBezTo>
                    <a:pt x="438111" y="3075322"/>
                    <a:pt x="436413" y="3068948"/>
                    <a:pt x="435185" y="3062460"/>
                  </a:cubicBezTo>
                  <a:cubicBezTo>
                    <a:pt x="431961" y="3049276"/>
                    <a:pt x="429718" y="3035870"/>
                    <a:pt x="428443" y="3022324"/>
                  </a:cubicBezTo>
                  <a:cubicBezTo>
                    <a:pt x="426491" y="3004424"/>
                    <a:pt x="429580" y="2986339"/>
                    <a:pt x="437448" y="2970073"/>
                  </a:cubicBezTo>
                  <a:cubicBezTo>
                    <a:pt x="445270" y="2953842"/>
                    <a:pt x="457500" y="2940135"/>
                    <a:pt x="472718" y="2930538"/>
                  </a:cubicBezTo>
                  <a:cubicBezTo>
                    <a:pt x="481067" y="2921879"/>
                    <a:pt x="487609" y="2911567"/>
                    <a:pt x="491850" y="2900291"/>
                  </a:cubicBezTo>
                  <a:cubicBezTo>
                    <a:pt x="499340" y="2878462"/>
                    <a:pt x="514922" y="2860355"/>
                    <a:pt x="535392" y="2849807"/>
                  </a:cubicBezTo>
                  <a:cubicBezTo>
                    <a:pt x="541472" y="2847370"/>
                    <a:pt x="547904" y="2845884"/>
                    <a:pt x="554430" y="2845407"/>
                  </a:cubicBezTo>
                  <a:cubicBezTo>
                    <a:pt x="559276" y="2845116"/>
                    <a:pt x="564031" y="2843777"/>
                    <a:pt x="568354" y="2841476"/>
                  </a:cubicBezTo>
                  <a:cubicBezTo>
                    <a:pt x="573865" y="2836694"/>
                    <a:pt x="578453" y="2830896"/>
                    <a:pt x="581905" y="2824472"/>
                  </a:cubicBezTo>
                  <a:cubicBezTo>
                    <a:pt x="586170" y="2817102"/>
                    <a:pt x="591128" y="2810199"/>
                    <a:pt x="596734" y="2803824"/>
                  </a:cubicBezTo>
                  <a:cubicBezTo>
                    <a:pt x="604338" y="2795521"/>
                    <a:pt x="613752" y="2789120"/>
                    <a:pt x="624250" y="2785134"/>
                  </a:cubicBezTo>
                  <a:cubicBezTo>
                    <a:pt x="634743" y="2781147"/>
                    <a:pt x="646019" y="2779691"/>
                    <a:pt x="657162" y="2780875"/>
                  </a:cubicBezTo>
                  <a:cubicBezTo>
                    <a:pt x="662223" y="2781815"/>
                    <a:pt x="667188" y="2783224"/>
                    <a:pt x="671990" y="2785078"/>
                  </a:cubicBezTo>
                  <a:lnTo>
                    <a:pt x="679528" y="2788454"/>
                  </a:lnTo>
                  <a:cubicBezTo>
                    <a:pt x="700811" y="2793802"/>
                    <a:pt x="727162" y="2780067"/>
                    <a:pt x="754906" y="2765562"/>
                  </a:cubicBezTo>
                  <a:cubicBezTo>
                    <a:pt x="782414" y="2751388"/>
                    <a:pt x="812744" y="2735722"/>
                    <a:pt x="843305" y="2737779"/>
                  </a:cubicBezTo>
                  <a:close/>
                  <a:moveTo>
                    <a:pt x="905933" y="2667620"/>
                  </a:moveTo>
                  <a:cubicBezTo>
                    <a:pt x="877101" y="2665599"/>
                    <a:pt x="844661" y="2681893"/>
                    <a:pt x="810963" y="2698804"/>
                  </a:cubicBezTo>
                  <a:cubicBezTo>
                    <a:pt x="766033" y="2721355"/>
                    <a:pt x="719289" y="2744842"/>
                    <a:pt x="673365" y="2728446"/>
                  </a:cubicBezTo>
                  <a:lnTo>
                    <a:pt x="651334" y="2718563"/>
                  </a:lnTo>
                  <a:lnTo>
                    <a:pt x="644377" y="2715445"/>
                  </a:lnTo>
                  <a:cubicBezTo>
                    <a:pt x="635746" y="2713870"/>
                    <a:pt x="626852" y="2714521"/>
                    <a:pt x="618522" y="2717334"/>
                  </a:cubicBezTo>
                  <a:cubicBezTo>
                    <a:pt x="610187" y="2720148"/>
                    <a:pt x="602713" y="2725039"/>
                    <a:pt x="596762" y="2731541"/>
                  </a:cubicBezTo>
                  <a:cubicBezTo>
                    <a:pt x="591053" y="2737726"/>
                    <a:pt x="586024" y="2744509"/>
                    <a:pt x="581773" y="2751769"/>
                  </a:cubicBezTo>
                  <a:cubicBezTo>
                    <a:pt x="573991" y="2766149"/>
                    <a:pt x="562681" y="2778301"/>
                    <a:pt x="548882" y="2787069"/>
                  </a:cubicBezTo>
                  <a:cubicBezTo>
                    <a:pt x="537018" y="2792639"/>
                    <a:pt x="523923" y="2795085"/>
                    <a:pt x="510870" y="2794173"/>
                  </a:cubicBezTo>
                  <a:cubicBezTo>
                    <a:pt x="504870" y="2794012"/>
                    <a:pt x="498869" y="2794615"/>
                    <a:pt x="493034" y="2795963"/>
                  </a:cubicBezTo>
                  <a:cubicBezTo>
                    <a:pt x="475025" y="2801187"/>
                    <a:pt x="463761" y="2819263"/>
                    <a:pt x="453870" y="2841406"/>
                  </a:cubicBezTo>
                  <a:cubicBezTo>
                    <a:pt x="445165" y="2862602"/>
                    <a:pt x="431071" y="2881124"/>
                    <a:pt x="413034" y="2895180"/>
                  </a:cubicBezTo>
                  <a:cubicBezTo>
                    <a:pt x="380235" y="2915482"/>
                    <a:pt x="360844" y="2931630"/>
                    <a:pt x="364838" y="2978560"/>
                  </a:cubicBezTo>
                  <a:cubicBezTo>
                    <a:pt x="366572" y="2994317"/>
                    <a:pt x="369358" y="3009942"/>
                    <a:pt x="373123" y="3025345"/>
                  </a:cubicBezTo>
                  <a:cubicBezTo>
                    <a:pt x="375518" y="3034783"/>
                    <a:pt x="377754" y="3044537"/>
                    <a:pt x="379392" y="3054057"/>
                  </a:cubicBezTo>
                  <a:cubicBezTo>
                    <a:pt x="387129" y="3110618"/>
                    <a:pt x="386341" y="3168098"/>
                    <a:pt x="377161" y="3224521"/>
                  </a:cubicBezTo>
                  <a:cubicBezTo>
                    <a:pt x="375676" y="3237139"/>
                    <a:pt x="374186" y="3249798"/>
                    <a:pt x="373131" y="3262257"/>
                  </a:cubicBezTo>
                  <a:cubicBezTo>
                    <a:pt x="363110" y="3366940"/>
                    <a:pt x="383387" y="3511142"/>
                    <a:pt x="474444" y="3572983"/>
                  </a:cubicBezTo>
                  <a:cubicBezTo>
                    <a:pt x="558461" y="3630969"/>
                    <a:pt x="641495" y="3607288"/>
                    <a:pt x="729313" y="3582271"/>
                  </a:cubicBezTo>
                  <a:cubicBezTo>
                    <a:pt x="769955" y="3569357"/>
                    <a:pt x="811740" y="3560431"/>
                    <a:pt x="854073" y="3555633"/>
                  </a:cubicBezTo>
                  <a:cubicBezTo>
                    <a:pt x="865280" y="3554721"/>
                    <a:pt x="875939" y="3554246"/>
                    <a:pt x="886469" y="3554047"/>
                  </a:cubicBezTo>
                  <a:cubicBezTo>
                    <a:pt x="912550" y="3554416"/>
                    <a:pt x="938556" y="3550874"/>
                    <a:pt x="963619" y="3543534"/>
                  </a:cubicBezTo>
                  <a:cubicBezTo>
                    <a:pt x="1018902" y="3523490"/>
                    <a:pt x="1058643" y="3460504"/>
                    <a:pt x="1065540" y="3380626"/>
                  </a:cubicBezTo>
                  <a:cubicBezTo>
                    <a:pt x="1068972" y="3341745"/>
                    <a:pt x="1069733" y="3302690"/>
                    <a:pt x="1067818" y="3263711"/>
                  </a:cubicBezTo>
                  <a:cubicBezTo>
                    <a:pt x="1065376" y="3224092"/>
                    <a:pt x="1066539" y="3184335"/>
                    <a:pt x="1071298" y="3144895"/>
                  </a:cubicBezTo>
                  <a:cubicBezTo>
                    <a:pt x="1072718" y="3137830"/>
                    <a:pt x="1074777" y="3130879"/>
                    <a:pt x="1077441" y="3124203"/>
                  </a:cubicBezTo>
                  <a:cubicBezTo>
                    <a:pt x="1078750" y="3121276"/>
                    <a:pt x="1080185" y="3118074"/>
                    <a:pt x="1081624" y="3114872"/>
                  </a:cubicBezTo>
                  <a:cubicBezTo>
                    <a:pt x="1103554" y="3037206"/>
                    <a:pt x="1095521" y="2986008"/>
                    <a:pt x="1055737" y="2948920"/>
                  </a:cubicBezTo>
                  <a:lnTo>
                    <a:pt x="1043914" y="2938017"/>
                  </a:lnTo>
                  <a:cubicBezTo>
                    <a:pt x="1024091" y="2922491"/>
                    <a:pt x="1007545" y="2903177"/>
                    <a:pt x="995225" y="2881179"/>
                  </a:cubicBezTo>
                  <a:cubicBezTo>
                    <a:pt x="984094" y="2854054"/>
                    <a:pt x="979500" y="2824660"/>
                    <a:pt x="981814" y="2795370"/>
                  </a:cubicBezTo>
                  <a:cubicBezTo>
                    <a:pt x="983061" y="2774453"/>
                    <a:pt x="980674" y="2753488"/>
                    <a:pt x="974768" y="2733416"/>
                  </a:cubicBezTo>
                  <a:cubicBezTo>
                    <a:pt x="968167" y="2710086"/>
                    <a:pt x="953539" y="2689890"/>
                    <a:pt x="933477" y="2676400"/>
                  </a:cubicBezTo>
                  <a:cubicBezTo>
                    <a:pt x="924755" y="2671001"/>
                    <a:pt x="915545" y="2668293"/>
                    <a:pt x="905933" y="2667620"/>
                  </a:cubicBezTo>
                  <a:close/>
                  <a:moveTo>
                    <a:pt x="914256" y="2634464"/>
                  </a:moveTo>
                  <a:cubicBezTo>
                    <a:pt x="927423" y="2635868"/>
                    <a:pt x="940480" y="2639995"/>
                    <a:pt x="953249" y="2647822"/>
                  </a:cubicBezTo>
                  <a:cubicBezTo>
                    <a:pt x="979838" y="2665608"/>
                    <a:pt x="999456" y="2692086"/>
                    <a:pt x="1008788" y="2722771"/>
                  </a:cubicBezTo>
                  <a:cubicBezTo>
                    <a:pt x="1015788" y="2746627"/>
                    <a:pt x="1018523" y="2771552"/>
                    <a:pt x="1016869" y="2796395"/>
                  </a:cubicBezTo>
                  <a:cubicBezTo>
                    <a:pt x="1014847" y="2820517"/>
                    <a:pt x="1018254" y="2844775"/>
                    <a:pt x="1026840" y="2867345"/>
                  </a:cubicBezTo>
                  <a:cubicBezTo>
                    <a:pt x="1037469" y="2885212"/>
                    <a:pt x="1051323" y="2900947"/>
                    <a:pt x="1067705" y="2913684"/>
                  </a:cubicBezTo>
                  <a:lnTo>
                    <a:pt x="1079821" y="2924702"/>
                  </a:lnTo>
                  <a:cubicBezTo>
                    <a:pt x="1145047" y="2985828"/>
                    <a:pt x="1131423" y="3068237"/>
                    <a:pt x="1115341" y="3125096"/>
                  </a:cubicBezTo>
                  <a:cubicBezTo>
                    <a:pt x="1113641" y="3128892"/>
                    <a:pt x="1111815" y="3132964"/>
                    <a:pt x="1110114" y="3136759"/>
                  </a:cubicBezTo>
                  <a:cubicBezTo>
                    <a:pt x="1108425" y="3141510"/>
                    <a:pt x="1107053" y="3146380"/>
                    <a:pt x="1106009" y="3151328"/>
                  </a:cubicBezTo>
                  <a:cubicBezTo>
                    <a:pt x="1101606" y="3188608"/>
                    <a:pt x="1100492" y="3226171"/>
                    <a:pt x="1102687" y="3263603"/>
                  </a:cubicBezTo>
                  <a:cubicBezTo>
                    <a:pt x="1104660" y="3304082"/>
                    <a:pt x="1103910" y="3344674"/>
                    <a:pt x="1100454" y="3385090"/>
                  </a:cubicBezTo>
                  <a:cubicBezTo>
                    <a:pt x="1090964" y="3478500"/>
                    <a:pt x="1043097" y="3551873"/>
                    <a:pt x="979335" y="3576824"/>
                  </a:cubicBezTo>
                  <a:cubicBezTo>
                    <a:pt x="950989" y="3585502"/>
                    <a:pt x="921478" y="3589774"/>
                    <a:pt x="891872" y="3589388"/>
                  </a:cubicBezTo>
                  <a:cubicBezTo>
                    <a:pt x="881631" y="3589702"/>
                    <a:pt x="871398" y="3590017"/>
                    <a:pt x="860902" y="3590883"/>
                  </a:cubicBezTo>
                  <a:cubicBezTo>
                    <a:pt x="820852" y="3595520"/>
                    <a:pt x="781342" y="3604035"/>
                    <a:pt x="742921" y="3616407"/>
                  </a:cubicBezTo>
                  <a:cubicBezTo>
                    <a:pt x="663125" y="3639036"/>
                    <a:pt x="579902" y="3661577"/>
                    <a:pt x="495841" y="3623881"/>
                  </a:cubicBezTo>
                  <a:cubicBezTo>
                    <a:pt x="482470" y="3617994"/>
                    <a:pt x="469694" y="3610847"/>
                    <a:pt x="457667" y="3602578"/>
                  </a:cubicBezTo>
                  <a:cubicBezTo>
                    <a:pt x="354376" y="3532446"/>
                    <a:pt x="330814" y="3374514"/>
                    <a:pt x="341874" y="3260484"/>
                  </a:cubicBezTo>
                  <a:cubicBezTo>
                    <a:pt x="343082" y="3247751"/>
                    <a:pt x="344254" y="3234973"/>
                    <a:pt x="345740" y="3222354"/>
                  </a:cubicBezTo>
                  <a:cubicBezTo>
                    <a:pt x="354349" y="3169189"/>
                    <a:pt x="355137" y="3115071"/>
                    <a:pt x="348124" y="3061704"/>
                  </a:cubicBezTo>
                  <a:cubicBezTo>
                    <a:pt x="346599" y="3052652"/>
                    <a:pt x="344409" y="3043609"/>
                    <a:pt x="342179" y="3034563"/>
                  </a:cubicBezTo>
                  <a:cubicBezTo>
                    <a:pt x="337972" y="3017534"/>
                    <a:pt x="334871" y="3000255"/>
                    <a:pt x="332992" y="2982822"/>
                  </a:cubicBezTo>
                  <a:cubicBezTo>
                    <a:pt x="327693" y="2918522"/>
                    <a:pt x="357423" y="2893355"/>
                    <a:pt x="397073" y="2867050"/>
                  </a:cubicBezTo>
                  <a:cubicBezTo>
                    <a:pt x="409891" y="2855899"/>
                    <a:pt x="419871" y="2841901"/>
                    <a:pt x="426180" y="2826207"/>
                  </a:cubicBezTo>
                  <a:cubicBezTo>
                    <a:pt x="431205" y="2811991"/>
                    <a:pt x="439204" y="2799025"/>
                    <a:pt x="449663" y="2788190"/>
                  </a:cubicBezTo>
                  <a:cubicBezTo>
                    <a:pt x="460121" y="2777353"/>
                    <a:pt x="472764" y="2768897"/>
                    <a:pt x="486738" y="2763395"/>
                  </a:cubicBezTo>
                  <a:cubicBezTo>
                    <a:pt x="495389" y="2761343"/>
                    <a:pt x="504212" y="2760373"/>
                    <a:pt x="513078" y="2760513"/>
                  </a:cubicBezTo>
                  <a:cubicBezTo>
                    <a:pt x="520617" y="2761003"/>
                    <a:pt x="528132" y="2759841"/>
                    <a:pt x="535159" y="2757111"/>
                  </a:cubicBezTo>
                  <a:cubicBezTo>
                    <a:pt x="543544" y="2750739"/>
                    <a:pt x="550427" y="2742585"/>
                    <a:pt x="555284" y="2733234"/>
                  </a:cubicBezTo>
                  <a:cubicBezTo>
                    <a:pt x="560973" y="2723860"/>
                    <a:pt x="567711" y="2715142"/>
                    <a:pt x="575274" y="2707213"/>
                  </a:cubicBezTo>
                  <a:cubicBezTo>
                    <a:pt x="585502" y="2696579"/>
                    <a:pt x="598281" y="2688769"/>
                    <a:pt x="612403" y="2684545"/>
                  </a:cubicBezTo>
                  <a:cubicBezTo>
                    <a:pt x="626492" y="2680318"/>
                    <a:pt x="641425" y="2679820"/>
                    <a:pt x="655747" y="2683093"/>
                  </a:cubicBezTo>
                  <a:cubicBezTo>
                    <a:pt x="662428" y="2685218"/>
                    <a:pt x="668847" y="2688098"/>
                    <a:pt x="674877" y="2691675"/>
                  </a:cubicBezTo>
                  <a:cubicBezTo>
                    <a:pt x="678648" y="2693364"/>
                    <a:pt x="682708" y="2695184"/>
                    <a:pt x="686474" y="2696878"/>
                  </a:cubicBezTo>
                  <a:cubicBezTo>
                    <a:pt x="718962" y="2708293"/>
                    <a:pt x="757062" y="2689332"/>
                    <a:pt x="797523" y="2668978"/>
                  </a:cubicBezTo>
                  <a:cubicBezTo>
                    <a:pt x="834254" y="2650541"/>
                    <a:pt x="874754" y="2630251"/>
                    <a:pt x="914256" y="2634464"/>
                  </a:cubicBezTo>
                  <a:close/>
                  <a:moveTo>
                    <a:pt x="973971" y="2560480"/>
                  </a:moveTo>
                  <a:cubicBezTo>
                    <a:pt x="936543" y="2556590"/>
                    <a:pt x="895233" y="2576647"/>
                    <a:pt x="851898" y="2598164"/>
                  </a:cubicBezTo>
                  <a:cubicBezTo>
                    <a:pt x="794124" y="2626849"/>
                    <a:pt x="734588" y="2657900"/>
                    <a:pt x="676607" y="2631896"/>
                  </a:cubicBezTo>
                  <a:cubicBezTo>
                    <a:pt x="669840" y="2629405"/>
                    <a:pt x="663251" y="2626451"/>
                    <a:pt x="656890" y="2623055"/>
                  </a:cubicBezTo>
                  <a:cubicBezTo>
                    <a:pt x="652253" y="2620978"/>
                    <a:pt x="647612" y="2618898"/>
                    <a:pt x="642976" y="2616817"/>
                  </a:cubicBezTo>
                  <a:lnTo>
                    <a:pt x="638048" y="2614605"/>
                  </a:lnTo>
                  <a:cubicBezTo>
                    <a:pt x="626494" y="2611619"/>
                    <a:pt x="614354" y="2611767"/>
                    <a:pt x="602868" y="2615039"/>
                  </a:cubicBezTo>
                  <a:cubicBezTo>
                    <a:pt x="591344" y="2618302"/>
                    <a:pt x="580936" y="2624574"/>
                    <a:pt x="572589" y="2633206"/>
                  </a:cubicBezTo>
                  <a:cubicBezTo>
                    <a:pt x="564987" y="2641109"/>
                    <a:pt x="558289" y="2649836"/>
                    <a:pt x="552599" y="2659227"/>
                  </a:cubicBezTo>
                  <a:cubicBezTo>
                    <a:pt x="543088" y="2677204"/>
                    <a:pt x="528650" y="2692105"/>
                    <a:pt x="511055" y="2702193"/>
                  </a:cubicBezTo>
                  <a:cubicBezTo>
                    <a:pt x="496281" y="2708167"/>
                    <a:pt x="480239" y="2710251"/>
                    <a:pt x="464445" y="2708246"/>
                  </a:cubicBezTo>
                  <a:cubicBezTo>
                    <a:pt x="456311" y="2707504"/>
                    <a:pt x="448099" y="2707819"/>
                    <a:pt x="440021" y="2709183"/>
                  </a:cubicBezTo>
                  <a:cubicBezTo>
                    <a:pt x="414450" y="2714877"/>
                    <a:pt x="401611" y="2738158"/>
                    <a:pt x="386204" y="2766253"/>
                  </a:cubicBezTo>
                  <a:cubicBezTo>
                    <a:pt x="374964" y="2792327"/>
                    <a:pt x="356821" y="2814802"/>
                    <a:pt x="333741" y="2831286"/>
                  </a:cubicBezTo>
                  <a:cubicBezTo>
                    <a:pt x="287715" y="2858584"/>
                    <a:pt x="262112" y="2876864"/>
                    <a:pt x="267429" y="2938011"/>
                  </a:cubicBezTo>
                  <a:cubicBezTo>
                    <a:pt x="269427" y="2957740"/>
                    <a:pt x="273022" y="2977274"/>
                    <a:pt x="278159" y="2996398"/>
                  </a:cubicBezTo>
                  <a:cubicBezTo>
                    <a:pt x="281082" y="3008553"/>
                    <a:pt x="283964" y="3020702"/>
                    <a:pt x="286454" y="3033015"/>
                  </a:cubicBezTo>
                  <a:cubicBezTo>
                    <a:pt x="296088" y="3105351"/>
                    <a:pt x="293855" y="3178816"/>
                    <a:pt x="279824" y="3250512"/>
                  </a:cubicBezTo>
                  <a:lnTo>
                    <a:pt x="274176" y="3293465"/>
                  </a:lnTo>
                  <a:cubicBezTo>
                    <a:pt x="256035" y="3437962"/>
                    <a:pt x="287544" y="3615497"/>
                    <a:pt x="397579" y="3686918"/>
                  </a:cubicBezTo>
                  <a:cubicBezTo>
                    <a:pt x="496652" y="3750936"/>
                    <a:pt x="593123" y="3721402"/>
                    <a:pt x="695635" y="3690009"/>
                  </a:cubicBezTo>
                  <a:cubicBezTo>
                    <a:pt x="750901" y="3670338"/>
                    <a:pt x="808553" y="3658278"/>
                    <a:pt x="867000" y="3654193"/>
                  </a:cubicBezTo>
                  <a:cubicBezTo>
                    <a:pt x="882787" y="3653914"/>
                    <a:pt x="898318" y="3654230"/>
                    <a:pt x="913715" y="3654821"/>
                  </a:cubicBezTo>
                  <a:cubicBezTo>
                    <a:pt x="944605" y="3657551"/>
                    <a:pt x="975736" y="3655866"/>
                    <a:pt x="1006180" y="3649746"/>
                  </a:cubicBezTo>
                  <a:cubicBezTo>
                    <a:pt x="1073809" y="3632487"/>
                    <a:pt x="1126579" y="3560574"/>
                    <a:pt x="1139631" y="3463907"/>
                  </a:cubicBezTo>
                  <a:cubicBezTo>
                    <a:pt x="1146206" y="3422053"/>
                    <a:pt x="1147326" y="3379178"/>
                    <a:pt x="1149092" y="3337953"/>
                  </a:cubicBezTo>
                  <a:cubicBezTo>
                    <a:pt x="1149291" y="3287587"/>
                    <a:pt x="1154325" y="3237345"/>
                    <a:pt x="1164128" y="3187923"/>
                  </a:cubicBezTo>
                  <a:cubicBezTo>
                    <a:pt x="1166422" y="3179669"/>
                    <a:pt x="1169335" y="3171609"/>
                    <a:pt x="1172840" y="3163822"/>
                  </a:cubicBezTo>
                  <a:cubicBezTo>
                    <a:pt x="1174801" y="3159433"/>
                    <a:pt x="1176758" y="3155085"/>
                    <a:pt x="1178719" y="3150696"/>
                  </a:cubicBezTo>
                  <a:cubicBezTo>
                    <a:pt x="1212294" y="3050956"/>
                    <a:pt x="1203957" y="2981796"/>
                    <a:pt x="1152741" y="2932935"/>
                  </a:cubicBezTo>
                  <a:lnTo>
                    <a:pt x="1138252" y="2919411"/>
                  </a:lnTo>
                  <a:cubicBezTo>
                    <a:pt x="1113166" y="2899564"/>
                    <a:pt x="1092566" y="2874570"/>
                    <a:pt x="1077800" y="2846107"/>
                  </a:cubicBezTo>
                  <a:cubicBezTo>
                    <a:pt x="1065172" y="2810885"/>
                    <a:pt x="1061211" y="2773090"/>
                    <a:pt x="1066254" y="2735938"/>
                  </a:cubicBezTo>
                  <a:cubicBezTo>
                    <a:pt x="1069667" y="2708045"/>
                    <a:pt x="1068195" y="2679791"/>
                    <a:pt x="1061903" y="2652440"/>
                  </a:cubicBezTo>
                  <a:cubicBezTo>
                    <a:pt x="1054619" y="2620622"/>
                    <a:pt x="1036223" y="2592511"/>
                    <a:pt x="1010037" y="2573184"/>
                  </a:cubicBezTo>
                  <a:cubicBezTo>
                    <a:pt x="998493" y="2565734"/>
                    <a:pt x="986447" y="2561775"/>
                    <a:pt x="973971" y="2560480"/>
                  </a:cubicBezTo>
                  <a:close/>
                  <a:moveTo>
                    <a:pt x="982569" y="2527807"/>
                  </a:moveTo>
                  <a:cubicBezTo>
                    <a:pt x="998500" y="2530040"/>
                    <a:pt x="1014298" y="2535724"/>
                    <a:pt x="1029871" y="2546033"/>
                  </a:cubicBezTo>
                  <a:cubicBezTo>
                    <a:pt x="1062670" y="2570263"/>
                    <a:pt x="1085779" y="2605434"/>
                    <a:pt x="1095069" y="2645266"/>
                  </a:cubicBezTo>
                  <a:cubicBezTo>
                    <a:pt x="1102542" y="2676425"/>
                    <a:pt x="1104465" y="2708685"/>
                    <a:pt x="1100749" y="2740555"/>
                  </a:cubicBezTo>
                  <a:cubicBezTo>
                    <a:pt x="1093582" y="2769845"/>
                    <a:pt x="1095607" y="2800609"/>
                    <a:pt x="1106542" y="2828629"/>
                  </a:cubicBezTo>
                  <a:cubicBezTo>
                    <a:pt x="1117477" y="2856653"/>
                    <a:pt x="1136790" y="2880566"/>
                    <a:pt x="1161839" y="2897089"/>
                  </a:cubicBezTo>
                  <a:lnTo>
                    <a:pt x="1176492" y="2911005"/>
                  </a:lnTo>
                  <a:cubicBezTo>
                    <a:pt x="1258195" y="2988946"/>
                    <a:pt x="1235610" y="3092937"/>
                    <a:pt x="1211451" y="3164671"/>
                  </a:cubicBezTo>
                  <a:lnTo>
                    <a:pt x="1204790" y="3179536"/>
                  </a:lnTo>
                  <a:cubicBezTo>
                    <a:pt x="1201850" y="3185849"/>
                    <a:pt x="1199492" y="3192394"/>
                    <a:pt x="1197747" y="3199131"/>
                  </a:cubicBezTo>
                  <a:cubicBezTo>
                    <a:pt x="1188322" y="3246229"/>
                    <a:pt x="1183527" y="3294133"/>
                    <a:pt x="1183423" y="3342143"/>
                  </a:cubicBezTo>
                  <a:cubicBezTo>
                    <a:pt x="1182471" y="3385494"/>
                    <a:pt x="1179219" y="3428796"/>
                    <a:pt x="1173685" y="3471844"/>
                  </a:cubicBezTo>
                  <a:cubicBezTo>
                    <a:pt x="1158221" y="3579324"/>
                    <a:pt x="1095385" y="3662777"/>
                    <a:pt x="1015601" y="3682296"/>
                  </a:cubicBezTo>
                  <a:cubicBezTo>
                    <a:pt x="982357" y="3689225"/>
                    <a:pt x="948325" y="3691376"/>
                    <a:pt x="914512" y="3688778"/>
                  </a:cubicBezTo>
                  <a:cubicBezTo>
                    <a:pt x="899695" y="3688418"/>
                    <a:pt x="884715" y="3687665"/>
                    <a:pt x="869503" y="3688215"/>
                  </a:cubicBezTo>
                  <a:cubicBezTo>
                    <a:pt x="814184" y="3692025"/>
                    <a:pt x="759644" y="3703601"/>
                    <a:pt x="707478" y="3722621"/>
                  </a:cubicBezTo>
                  <a:cubicBezTo>
                    <a:pt x="613960" y="3751030"/>
                    <a:pt x="517502" y="3780565"/>
                    <a:pt x="418931" y="3736359"/>
                  </a:cubicBezTo>
                  <a:cubicBezTo>
                    <a:pt x="405778" y="3730373"/>
                    <a:pt x="393067" y="3723397"/>
                    <a:pt x="380916" y="3715488"/>
                  </a:cubicBezTo>
                  <a:cubicBezTo>
                    <a:pt x="249703" y="3630755"/>
                    <a:pt x="224244" y="3432767"/>
                    <a:pt x="242108" y="3288904"/>
                  </a:cubicBezTo>
                  <a:cubicBezTo>
                    <a:pt x="243941" y="3274664"/>
                    <a:pt x="245928" y="3260150"/>
                    <a:pt x="248074" y="3246070"/>
                  </a:cubicBezTo>
                  <a:cubicBezTo>
                    <a:pt x="261302" y="3177853"/>
                    <a:pt x="263551" y="3108000"/>
                    <a:pt x="254816" y="3039127"/>
                  </a:cubicBezTo>
                  <a:lnTo>
                    <a:pt x="247050" y="3004478"/>
                  </a:lnTo>
                  <a:cubicBezTo>
                    <a:pt x="241277" y="2983623"/>
                    <a:pt x="237299" y="2962304"/>
                    <a:pt x="235215" y="2940738"/>
                  </a:cubicBezTo>
                  <a:cubicBezTo>
                    <a:pt x="227971" y="2862941"/>
                    <a:pt x="266616" y="2833369"/>
                    <a:pt x="317939" y="2802842"/>
                  </a:cubicBezTo>
                  <a:cubicBezTo>
                    <a:pt x="335549" y="2789277"/>
                    <a:pt x="349370" y="2771331"/>
                    <a:pt x="357962" y="2750791"/>
                  </a:cubicBezTo>
                  <a:cubicBezTo>
                    <a:pt x="364286" y="2733473"/>
                    <a:pt x="374453" y="2717797"/>
                    <a:pt x="387629" y="2704926"/>
                  </a:cubicBezTo>
                  <a:cubicBezTo>
                    <a:pt x="400804" y="2692051"/>
                    <a:pt x="416700" y="2682321"/>
                    <a:pt x="434117" y="2676451"/>
                  </a:cubicBezTo>
                  <a:cubicBezTo>
                    <a:pt x="445144" y="2674320"/>
                    <a:pt x="456403" y="2673824"/>
                    <a:pt x="467520" y="2674978"/>
                  </a:cubicBezTo>
                  <a:cubicBezTo>
                    <a:pt x="477827" y="2676327"/>
                    <a:pt x="488319" y="2675277"/>
                    <a:pt x="498155" y="2671912"/>
                  </a:cubicBezTo>
                  <a:cubicBezTo>
                    <a:pt x="509802" y="2664201"/>
                    <a:pt x="519314" y="2653658"/>
                    <a:pt x="525796" y="2641267"/>
                  </a:cubicBezTo>
                  <a:cubicBezTo>
                    <a:pt x="532826" y="2629539"/>
                    <a:pt x="541288" y="2618751"/>
                    <a:pt x="550986" y="2609166"/>
                  </a:cubicBezTo>
                  <a:cubicBezTo>
                    <a:pt x="563820" y="2596374"/>
                    <a:pt x="579813" y="2587261"/>
                    <a:pt x="597324" y="2582795"/>
                  </a:cubicBezTo>
                  <a:cubicBezTo>
                    <a:pt x="614835" y="2578330"/>
                    <a:pt x="633181" y="2578669"/>
                    <a:pt x="650473" y="2583778"/>
                  </a:cubicBezTo>
                  <a:cubicBezTo>
                    <a:pt x="658907" y="2586663"/>
                    <a:pt x="667062" y="2590321"/>
                    <a:pt x="674825" y="2594700"/>
                  </a:cubicBezTo>
                  <a:cubicBezTo>
                    <a:pt x="680004" y="2597381"/>
                    <a:pt x="685328" y="2599770"/>
                    <a:pt x="690768" y="2601852"/>
                  </a:cubicBezTo>
                  <a:cubicBezTo>
                    <a:pt x="734652" y="2620478"/>
                    <a:pt x="784887" y="2595412"/>
                    <a:pt x="838066" y="2569212"/>
                  </a:cubicBezTo>
                  <a:cubicBezTo>
                    <a:pt x="885795" y="2545469"/>
                    <a:pt x="934779" y="2521107"/>
                    <a:pt x="982569" y="2527807"/>
                  </a:cubicBezTo>
                  <a:close/>
                  <a:moveTo>
                    <a:pt x="1007782" y="2424170"/>
                  </a:moveTo>
                  <a:cubicBezTo>
                    <a:pt x="1022141" y="2422266"/>
                    <a:pt x="1036421" y="2422116"/>
                    <a:pt x="1050563" y="2424320"/>
                  </a:cubicBezTo>
                  <a:cubicBezTo>
                    <a:pt x="1069421" y="2427259"/>
                    <a:pt x="1088033" y="2434380"/>
                    <a:pt x="1106267" y="2447107"/>
                  </a:cubicBezTo>
                  <a:cubicBezTo>
                    <a:pt x="1145418" y="2476762"/>
                    <a:pt x="1172439" y="2519727"/>
                    <a:pt x="1182293" y="2567998"/>
                  </a:cubicBezTo>
                  <a:cubicBezTo>
                    <a:pt x="1190126" y="2606681"/>
                    <a:pt x="1191148" y="2646460"/>
                    <a:pt x="1185312" y="2685545"/>
                  </a:cubicBezTo>
                  <a:cubicBezTo>
                    <a:pt x="1178300" y="2725282"/>
                    <a:pt x="1180772" y="2766091"/>
                    <a:pt x="1192514" y="2804619"/>
                  </a:cubicBezTo>
                  <a:cubicBezTo>
                    <a:pt x="1208050" y="2834520"/>
                    <a:pt x="1229776" y="2860730"/>
                    <a:pt x="1256242" y="2881491"/>
                  </a:cubicBezTo>
                  <a:lnTo>
                    <a:pt x="1273850" y="2898130"/>
                  </a:lnTo>
                  <a:cubicBezTo>
                    <a:pt x="1347457" y="2969278"/>
                    <a:pt x="1358596" y="3069506"/>
                    <a:pt x="1308087" y="3204676"/>
                  </a:cubicBezTo>
                  <a:cubicBezTo>
                    <a:pt x="1305343" y="3210804"/>
                    <a:pt x="1302469" y="3217208"/>
                    <a:pt x="1299725" y="3223336"/>
                  </a:cubicBezTo>
                  <a:cubicBezTo>
                    <a:pt x="1295769" y="3230990"/>
                    <a:pt x="1292239" y="3238857"/>
                    <a:pt x="1289145" y="3246939"/>
                  </a:cubicBezTo>
                  <a:cubicBezTo>
                    <a:pt x="1274548" y="3304253"/>
                    <a:pt x="1265649" y="3362865"/>
                    <a:pt x="1262581" y="3421918"/>
                  </a:cubicBezTo>
                  <a:cubicBezTo>
                    <a:pt x="1258674" y="3466351"/>
                    <a:pt x="1254695" y="3512519"/>
                    <a:pt x="1246583" y="3558559"/>
                  </a:cubicBezTo>
                  <a:cubicBezTo>
                    <a:pt x="1230734" y="3650433"/>
                    <a:pt x="1184051" y="3724123"/>
                    <a:pt x="1122170" y="3763770"/>
                  </a:cubicBezTo>
                  <a:lnTo>
                    <a:pt x="1078472" y="3782016"/>
                  </a:lnTo>
                  <a:lnTo>
                    <a:pt x="713696" y="3782016"/>
                  </a:lnTo>
                  <a:lnTo>
                    <a:pt x="770566" y="3765661"/>
                  </a:lnTo>
                  <a:cubicBezTo>
                    <a:pt x="806497" y="3758367"/>
                    <a:pt x="842994" y="3753937"/>
                    <a:pt x="879718" y="3752438"/>
                  </a:cubicBezTo>
                  <a:cubicBezTo>
                    <a:pt x="900377" y="3752950"/>
                    <a:pt x="920228" y="3754494"/>
                    <a:pt x="940079" y="3756037"/>
                  </a:cubicBezTo>
                  <a:cubicBezTo>
                    <a:pt x="975553" y="3760604"/>
                    <a:pt x="1011499" y="3760367"/>
                    <a:pt x="1046945" y="3755343"/>
                  </a:cubicBezTo>
                  <a:cubicBezTo>
                    <a:pt x="1129192" y="3740416"/>
                    <a:pt x="1194463" y="3660844"/>
                    <a:pt x="1209161" y="3551950"/>
                  </a:cubicBezTo>
                  <a:cubicBezTo>
                    <a:pt x="1216654" y="3508040"/>
                    <a:pt x="1220658" y="3462622"/>
                    <a:pt x="1224599" y="3418858"/>
                  </a:cubicBezTo>
                  <a:cubicBezTo>
                    <a:pt x="1227738" y="3357405"/>
                    <a:pt x="1237111" y="3296437"/>
                    <a:pt x="1252587" y="3236815"/>
                  </a:cubicBezTo>
                  <a:cubicBezTo>
                    <a:pt x="1256048" y="3227528"/>
                    <a:pt x="1260104" y="3218475"/>
                    <a:pt x="1264733" y="3209733"/>
                  </a:cubicBezTo>
                  <a:cubicBezTo>
                    <a:pt x="1267215" y="3204199"/>
                    <a:pt x="1269828" y="3198388"/>
                    <a:pt x="1272311" y="3192812"/>
                  </a:cubicBezTo>
                  <a:cubicBezTo>
                    <a:pt x="1319363" y="3070788"/>
                    <a:pt x="1310053" y="2984377"/>
                    <a:pt x="1246378" y="2922925"/>
                  </a:cubicBezTo>
                  <a:lnTo>
                    <a:pt x="1229220" y="2906822"/>
                  </a:lnTo>
                  <a:cubicBezTo>
                    <a:pt x="1198854" y="2882805"/>
                    <a:pt x="1174238" y="2852281"/>
                    <a:pt x="1157162" y="2817460"/>
                  </a:cubicBezTo>
                  <a:cubicBezTo>
                    <a:pt x="1143019" y="2774063"/>
                    <a:pt x="1139836" y="2727784"/>
                    <a:pt x="1147903" y="2682768"/>
                  </a:cubicBezTo>
                  <a:cubicBezTo>
                    <a:pt x="1153217" y="2647593"/>
                    <a:pt x="1152550" y="2611795"/>
                    <a:pt x="1145929" y="2576888"/>
                  </a:cubicBezTo>
                  <a:cubicBezTo>
                    <a:pt x="1137870" y="2536466"/>
                    <a:pt x="1115667" y="2500320"/>
                    <a:pt x="1083329" y="2474972"/>
                  </a:cubicBezTo>
                  <a:cubicBezTo>
                    <a:pt x="1069198" y="2465135"/>
                    <a:pt x="1054386" y="2459827"/>
                    <a:pt x="1039022" y="2457929"/>
                  </a:cubicBezTo>
                  <a:cubicBezTo>
                    <a:pt x="992934" y="2452238"/>
                    <a:pt x="941895" y="2477252"/>
                    <a:pt x="889433" y="2502812"/>
                  </a:cubicBezTo>
                  <a:cubicBezTo>
                    <a:pt x="819488" y="2536892"/>
                    <a:pt x="747598" y="2572197"/>
                    <a:pt x="678313" y="2541126"/>
                  </a:cubicBezTo>
                  <a:cubicBezTo>
                    <a:pt x="670293" y="2537424"/>
                    <a:pt x="662552" y="2533136"/>
                    <a:pt x="655161" y="2528296"/>
                  </a:cubicBezTo>
                  <a:cubicBezTo>
                    <a:pt x="648737" y="2524112"/>
                    <a:pt x="642073" y="2520304"/>
                    <a:pt x="635193" y="2516895"/>
                  </a:cubicBezTo>
                  <a:lnTo>
                    <a:pt x="632033" y="2515469"/>
                  </a:lnTo>
                  <a:cubicBezTo>
                    <a:pt x="617536" y="2511113"/>
                    <a:pt x="602098" y="2510758"/>
                    <a:pt x="587412" y="2514450"/>
                  </a:cubicBezTo>
                  <a:cubicBezTo>
                    <a:pt x="572685" y="2518138"/>
                    <a:pt x="559225" y="2525735"/>
                    <a:pt x="548450" y="2536436"/>
                  </a:cubicBezTo>
                  <a:cubicBezTo>
                    <a:pt x="539059" y="2545876"/>
                    <a:pt x="530834" y="2556405"/>
                    <a:pt x="523924" y="2567793"/>
                  </a:cubicBezTo>
                  <a:cubicBezTo>
                    <a:pt x="512557" y="2589034"/>
                    <a:pt x="495184" y="2606444"/>
                    <a:pt x="473999" y="2617843"/>
                  </a:cubicBezTo>
                  <a:cubicBezTo>
                    <a:pt x="456079" y="2624488"/>
                    <a:pt x="436786" y="2626327"/>
                    <a:pt x="417965" y="2623172"/>
                  </a:cubicBezTo>
                  <a:cubicBezTo>
                    <a:pt x="407753" y="2621716"/>
                    <a:pt x="397345" y="2621647"/>
                    <a:pt x="387074" y="2622966"/>
                  </a:cubicBezTo>
                  <a:cubicBezTo>
                    <a:pt x="353742" y="2629009"/>
                    <a:pt x="337400" y="2658433"/>
                    <a:pt x="318565" y="2691976"/>
                  </a:cubicBezTo>
                  <a:cubicBezTo>
                    <a:pt x="304750" y="2722918"/>
                    <a:pt x="282515" y="2749345"/>
                    <a:pt x="254441" y="2768212"/>
                  </a:cubicBezTo>
                  <a:cubicBezTo>
                    <a:pt x="196188" y="2800219"/>
                    <a:pt x="163365" y="2822221"/>
                    <a:pt x="169962" y="2897621"/>
                  </a:cubicBezTo>
                  <a:cubicBezTo>
                    <a:pt x="172979" y="2920494"/>
                    <a:pt x="177768" y="2943108"/>
                    <a:pt x="184189" y="2965238"/>
                  </a:cubicBezTo>
                  <a:cubicBezTo>
                    <a:pt x="188071" y="2979948"/>
                    <a:pt x="191642" y="2994498"/>
                    <a:pt x="194345" y="3009366"/>
                  </a:cubicBezTo>
                  <a:cubicBezTo>
                    <a:pt x="205877" y="3097478"/>
                    <a:pt x="202271" y="3187019"/>
                    <a:pt x="183629" y="3274058"/>
                  </a:cubicBezTo>
                  <a:cubicBezTo>
                    <a:pt x="181415" y="3289127"/>
                    <a:pt x="178658" y="3306087"/>
                    <a:pt x="176443" y="3321903"/>
                  </a:cubicBezTo>
                  <a:cubicBezTo>
                    <a:pt x="159908" y="3436969"/>
                    <a:pt x="165145" y="3641399"/>
                    <a:pt x="270694" y="3755879"/>
                  </a:cubicBezTo>
                  <a:lnTo>
                    <a:pt x="302038" y="3782016"/>
                  </a:lnTo>
                  <a:lnTo>
                    <a:pt x="248779" y="3782016"/>
                  </a:lnTo>
                  <a:lnTo>
                    <a:pt x="214515" y="3738766"/>
                  </a:lnTo>
                  <a:cubicBezTo>
                    <a:pt x="141859" y="3625887"/>
                    <a:pt x="124512" y="3461262"/>
                    <a:pt x="144833" y="3321045"/>
                  </a:cubicBezTo>
                  <a:cubicBezTo>
                    <a:pt x="147049" y="3305229"/>
                    <a:pt x="149496" y="3288816"/>
                    <a:pt x="152258" y="3272562"/>
                  </a:cubicBezTo>
                  <a:cubicBezTo>
                    <a:pt x="169851" y="3189350"/>
                    <a:pt x="173514" y="3103800"/>
                    <a:pt x="163013" y="3019456"/>
                  </a:cubicBezTo>
                  <a:cubicBezTo>
                    <a:pt x="160315" y="3005293"/>
                    <a:pt x="156904" y="2991175"/>
                    <a:pt x="153380" y="2977335"/>
                  </a:cubicBezTo>
                  <a:cubicBezTo>
                    <a:pt x="146782" y="2952322"/>
                    <a:pt x="142145" y="2926861"/>
                    <a:pt x="139487" y="2901123"/>
                  </a:cubicBezTo>
                  <a:cubicBezTo>
                    <a:pt x="131421" y="2807213"/>
                    <a:pt x="176819" y="2774366"/>
                    <a:pt x="241860" y="2738777"/>
                  </a:cubicBezTo>
                  <a:cubicBezTo>
                    <a:pt x="263991" y="2722619"/>
                    <a:pt x="281434" y="2700846"/>
                    <a:pt x="292405" y="2675702"/>
                  </a:cubicBezTo>
                  <a:cubicBezTo>
                    <a:pt x="312603" y="2639966"/>
                    <a:pt x="335447" y="2599113"/>
                    <a:pt x="384477" y="2589951"/>
                  </a:cubicBezTo>
                  <a:cubicBezTo>
                    <a:pt x="397810" y="2587975"/>
                    <a:pt x="411356" y="2587813"/>
                    <a:pt x="424744" y="2589456"/>
                  </a:cubicBezTo>
                  <a:cubicBezTo>
                    <a:pt x="437822" y="2592009"/>
                    <a:pt x="451356" y="2591214"/>
                    <a:pt x="464091" y="2587148"/>
                  </a:cubicBezTo>
                  <a:cubicBezTo>
                    <a:pt x="478970" y="2577982"/>
                    <a:pt x="491131" y="2564903"/>
                    <a:pt x="499128" y="2549323"/>
                  </a:cubicBezTo>
                  <a:cubicBezTo>
                    <a:pt x="507663" y="2535653"/>
                    <a:pt x="517780" y="2523032"/>
                    <a:pt x="529245" y="2511722"/>
                  </a:cubicBezTo>
                  <a:cubicBezTo>
                    <a:pt x="544623" y="2496589"/>
                    <a:pt x="563892" y="2486010"/>
                    <a:pt x="584890" y="2481157"/>
                  </a:cubicBezTo>
                  <a:cubicBezTo>
                    <a:pt x="605846" y="2476294"/>
                    <a:pt x="627764" y="2477348"/>
                    <a:pt x="648126" y="2484191"/>
                  </a:cubicBezTo>
                  <a:cubicBezTo>
                    <a:pt x="658048" y="2488071"/>
                    <a:pt x="667471" y="2493119"/>
                    <a:pt x="676203" y="2499232"/>
                  </a:cubicBezTo>
                  <a:cubicBezTo>
                    <a:pt x="682459" y="2503274"/>
                    <a:pt x="688978" y="2506900"/>
                    <a:pt x="695712" y="2510081"/>
                  </a:cubicBezTo>
                  <a:cubicBezTo>
                    <a:pt x="750503" y="2534655"/>
                    <a:pt x="812487" y="2504354"/>
                    <a:pt x="877967" y="2472471"/>
                  </a:cubicBezTo>
                  <a:cubicBezTo>
                    <a:pt x="920916" y="2451376"/>
                    <a:pt x="964707" y="2429881"/>
                    <a:pt x="1007782" y="2424170"/>
                  </a:cubicBezTo>
                  <a:close/>
                  <a:moveTo>
                    <a:pt x="1068899" y="2317809"/>
                  </a:moveTo>
                  <a:cubicBezTo>
                    <a:pt x="1085551" y="2315703"/>
                    <a:pt x="1102094" y="2315649"/>
                    <a:pt x="1118459" y="2318345"/>
                  </a:cubicBezTo>
                  <a:cubicBezTo>
                    <a:pt x="1140279" y="2321941"/>
                    <a:pt x="1161784" y="2330426"/>
                    <a:pt x="1182815" y="2345456"/>
                  </a:cubicBezTo>
                  <a:cubicBezTo>
                    <a:pt x="1227807" y="2381318"/>
                    <a:pt x="1258355" y="2432291"/>
                    <a:pt x="1268868" y="2489036"/>
                  </a:cubicBezTo>
                  <a:cubicBezTo>
                    <a:pt x="1277276" y="2535315"/>
                    <a:pt x="1277349" y="2582761"/>
                    <a:pt x="1269088" y="2629128"/>
                  </a:cubicBezTo>
                  <a:cubicBezTo>
                    <a:pt x="1259489" y="2676456"/>
                    <a:pt x="1261455" y="2725373"/>
                    <a:pt x="1274816" y="2771688"/>
                  </a:cubicBezTo>
                  <a:cubicBezTo>
                    <a:pt x="1292544" y="2807747"/>
                    <a:pt x="1318135" y="2839320"/>
                    <a:pt x="1349701" y="2864068"/>
                  </a:cubicBezTo>
                  <a:lnTo>
                    <a:pt x="1370424" y="2883861"/>
                  </a:lnTo>
                  <a:cubicBezTo>
                    <a:pt x="1456202" y="2967466"/>
                    <a:pt x="1467324" y="3084792"/>
                    <a:pt x="1404202" y="3242673"/>
                  </a:cubicBezTo>
                  <a:cubicBezTo>
                    <a:pt x="1400806" y="3250266"/>
                    <a:pt x="1397278" y="3258134"/>
                    <a:pt x="1393879" y="3265724"/>
                  </a:cubicBezTo>
                  <a:cubicBezTo>
                    <a:pt x="1388887" y="3275131"/>
                    <a:pt x="1384523" y="3284855"/>
                    <a:pt x="1380816" y="3294861"/>
                  </a:cubicBezTo>
                  <a:cubicBezTo>
                    <a:pt x="1360425" y="3362447"/>
                    <a:pt x="1347001" y="3431970"/>
                    <a:pt x="1340756" y="3502249"/>
                  </a:cubicBezTo>
                  <a:cubicBezTo>
                    <a:pt x="1335485" y="3548190"/>
                    <a:pt x="1328931" y="3597766"/>
                    <a:pt x="1319487" y="3646025"/>
                  </a:cubicBezTo>
                  <a:cubicBezTo>
                    <a:pt x="1312710" y="3680167"/>
                    <a:pt x="1302055" y="3711893"/>
                    <a:pt x="1288187" y="3740506"/>
                  </a:cubicBezTo>
                  <a:lnTo>
                    <a:pt x="1260493" y="3782016"/>
                  </a:lnTo>
                  <a:lnTo>
                    <a:pt x="1219264" y="3782016"/>
                  </a:lnTo>
                  <a:lnTo>
                    <a:pt x="1258529" y="3722553"/>
                  </a:lnTo>
                  <a:cubicBezTo>
                    <a:pt x="1270883" y="3696912"/>
                    <a:pt x="1280393" y="3668562"/>
                    <a:pt x="1286432" y="3638198"/>
                  </a:cubicBezTo>
                  <a:cubicBezTo>
                    <a:pt x="1295646" y="3591243"/>
                    <a:pt x="1301834" y="3543246"/>
                    <a:pt x="1307658" y="3496866"/>
                  </a:cubicBezTo>
                  <a:cubicBezTo>
                    <a:pt x="1313972" y="3424148"/>
                    <a:pt x="1327878" y="3352270"/>
                    <a:pt x="1349148" y="3282375"/>
                  </a:cubicBezTo>
                  <a:cubicBezTo>
                    <a:pt x="1352968" y="3272465"/>
                    <a:pt x="1357328" y="3262739"/>
                    <a:pt x="1362210" y="3253238"/>
                  </a:cubicBezTo>
                  <a:cubicBezTo>
                    <a:pt x="1365476" y="3245963"/>
                    <a:pt x="1368611" y="3238966"/>
                    <a:pt x="1371746" y="3231969"/>
                  </a:cubicBezTo>
                  <a:cubicBezTo>
                    <a:pt x="1429276" y="3087327"/>
                    <a:pt x="1421567" y="2984160"/>
                    <a:pt x="1345849" y="2909954"/>
                  </a:cubicBezTo>
                  <a:lnTo>
                    <a:pt x="1325738" y="2891117"/>
                  </a:lnTo>
                  <a:cubicBezTo>
                    <a:pt x="1290080" y="2861743"/>
                    <a:pt x="1261609" y="2824559"/>
                    <a:pt x="1242507" y="2782399"/>
                  </a:cubicBezTo>
                  <a:cubicBezTo>
                    <a:pt x="1226822" y="2730811"/>
                    <a:pt x="1224089" y="2676085"/>
                    <a:pt x="1234543" y="2623084"/>
                  </a:cubicBezTo>
                  <a:cubicBezTo>
                    <a:pt x="1241985" y="2580883"/>
                    <a:pt x="1242132" y="2537733"/>
                    <a:pt x="1234968" y="2495535"/>
                  </a:cubicBezTo>
                  <a:cubicBezTo>
                    <a:pt x="1226473" y="2446536"/>
                    <a:pt x="1200458" y="2402396"/>
                    <a:pt x="1161795" y="2371376"/>
                  </a:cubicBezTo>
                  <a:cubicBezTo>
                    <a:pt x="1144971" y="2359194"/>
                    <a:pt x="1127355" y="2352519"/>
                    <a:pt x="1109101" y="2349982"/>
                  </a:cubicBezTo>
                  <a:cubicBezTo>
                    <a:pt x="1054343" y="2342373"/>
                    <a:pt x="993853" y="2372008"/>
                    <a:pt x="931858" y="2401953"/>
                  </a:cubicBezTo>
                  <a:cubicBezTo>
                    <a:pt x="849191" y="2441879"/>
                    <a:pt x="763483" y="2483936"/>
                    <a:pt x="682004" y="2443548"/>
                  </a:cubicBezTo>
                  <a:cubicBezTo>
                    <a:pt x="672432" y="2438799"/>
                    <a:pt x="663264" y="2433280"/>
                    <a:pt x="654579" y="2427050"/>
                  </a:cubicBezTo>
                  <a:cubicBezTo>
                    <a:pt x="646433" y="2421414"/>
                    <a:pt x="637819" y="2416396"/>
                    <a:pt x="628925" y="2412045"/>
                  </a:cubicBezTo>
                  <a:lnTo>
                    <a:pt x="626592" y="2411006"/>
                  </a:lnTo>
                  <a:cubicBezTo>
                    <a:pt x="609012" y="2405265"/>
                    <a:pt x="590177" y="2404479"/>
                    <a:pt x="572111" y="2408725"/>
                  </a:cubicBezTo>
                  <a:cubicBezTo>
                    <a:pt x="554085" y="2412972"/>
                    <a:pt x="537510" y="2422090"/>
                    <a:pt x="524238" y="2435092"/>
                  </a:cubicBezTo>
                  <a:cubicBezTo>
                    <a:pt x="512917" y="2446221"/>
                    <a:pt x="502981" y="2458698"/>
                    <a:pt x="494710" y="2472243"/>
                  </a:cubicBezTo>
                  <a:cubicBezTo>
                    <a:pt x="481623" y="2496645"/>
                    <a:pt x="461525" y="2516549"/>
                    <a:pt x="437071" y="2529345"/>
                  </a:cubicBezTo>
                  <a:cubicBezTo>
                    <a:pt x="415974" y="2536953"/>
                    <a:pt x="393232" y="2538836"/>
                    <a:pt x="371228" y="2534820"/>
                  </a:cubicBezTo>
                  <a:cubicBezTo>
                    <a:pt x="358773" y="2532637"/>
                    <a:pt x="346036" y="2532234"/>
                    <a:pt x="333473" y="2533631"/>
                  </a:cubicBezTo>
                  <a:cubicBezTo>
                    <a:pt x="292579" y="2540149"/>
                    <a:pt x="272607" y="2574591"/>
                    <a:pt x="249876" y="2614440"/>
                  </a:cubicBezTo>
                  <a:cubicBezTo>
                    <a:pt x="234183" y="2650323"/>
                    <a:pt x="208421" y="2680858"/>
                    <a:pt x="175707" y="2702265"/>
                  </a:cubicBezTo>
                  <a:cubicBezTo>
                    <a:pt x="104843" y="2739094"/>
                    <a:pt x="65188" y="2764694"/>
                    <a:pt x="72749" y="2854191"/>
                  </a:cubicBezTo>
                  <a:cubicBezTo>
                    <a:pt x="76176" y="2882339"/>
                    <a:pt x="81875" y="2910199"/>
                    <a:pt x="89761" y="2937431"/>
                  </a:cubicBezTo>
                  <a:cubicBezTo>
                    <a:pt x="93862" y="2954656"/>
                    <a:pt x="98120" y="2971607"/>
                    <a:pt x="101397" y="2989155"/>
                  </a:cubicBezTo>
                  <a:cubicBezTo>
                    <a:pt x="121235" y="3093256"/>
                    <a:pt x="103532" y="3198745"/>
                    <a:pt x="86437" y="3300607"/>
                  </a:cubicBezTo>
                  <a:cubicBezTo>
                    <a:pt x="83293" y="3318437"/>
                    <a:pt x="80303" y="3335992"/>
                    <a:pt x="77591" y="3353663"/>
                  </a:cubicBezTo>
                  <a:cubicBezTo>
                    <a:pt x="62461" y="3450556"/>
                    <a:pt x="59926" y="3601233"/>
                    <a:pt x="105221" y="3728092"/>
                  </a:cubicBezTo>
                  <a:lnTo>
                    <a:pt x="129867" y="3782016"/>
                  </a:lnTo>
                  <a:lnTo>
                    <a:pt x="94785" y="3782016"/>
                  </a:lnTo>
                  <a:lnTo>
                    <a:pt x="76763" y="3743453"/>
                  </a:lnTo>
                  <a:cubicBezTo>
                    <a:pt x="27383" y="3608685"/>
                    <a:pt x="29583" y="3449582"/>
                    <a:pt x="45591" y="3347366"/>
                  </a:cubicBezTo>
                  <a:cubicBezTo>
                    <a:pt x="48303" y="3329696"/>
                    <a:pt x="51448" y="3311866"/>
                    <a:pt x="54123" y="3294149"/>
                  </a:cubicBezTo>
                  <a:cubicBezTo>
                    <a:pt x="71080" y="3195012"/>
                    <a:pt x="88015" y="3092716"/>
                    <a:pt x="69437" y="2994442"/>
                  </a:cubicBezTo>
                  <a:cubicBezTo>
                    <a:pt x="65614" y="2977330"/>
                    <a:pt x="61083" y="2960973"/>
                    <a:pt x="57031" y="2944417"/>
                  </a:cubicBezTo>
                  <a:cubicBezTo>
                    <a:pt x="49201" y="2915946"/>
                    <a:pt x="43597" y="2886851"/>
                    <a:pt x="40307" y="2857473"/>
                  </a:cubicBezTo>
                  <a:cubicBezTo>
                    <a:pt x="30185" y="2740253"/>
                    <a:pt x="96964" y="2705456"/>
                    <a:pt x="161504" y="2671757"/>
                  </a:cubicBezTo>
                  <a:cubicBezTo>
                    <a:pt x="188453" y="2653321"/>
                    <a:pt x="209685" y="2627690"/>
                    <a:pt x="222887" y="2597784"/>
                  </a:cubicBezTo>
                  <a:cubicBezTo>
                    <a:pt x="246670" y="2556312"/>
                    <a:pt x="273731" y="2509992"/>
                    <a:pt x="330561" y="2500486"/>
                  </a:cubicBezTo>
                  <a:cubicBezTo>
                    <a:pt x="346306" y="2498458"/>
                    <a:pt x="362248" y="2498766"/>
                    <a:pt x="377849" y="2501394"/>
                  </a:cubicBezTo>
                  <a:cubicBezTo>
                    <a:pt x="393814" y="2504862"/>
                    <a:pt x="410360" y="2504224"/>
                    <a:pt x="426026" y="2499550"/>
                  </a:cubicBezTo>
                  <a:cubicBezTo>
                    <a:pt x="444074" y="2488752"/>
                    <a:pt x="458870" y="2473243"/>
                    <a:pt x="468778" y="2454674"/>
                  </a:cubicBezTo>
                  <a:cubicBezTo>
                    <a:pt x="478597" y="2438766"/>
                    <a:pt x="490386" y="2424180"/>
                    <a:pt x="503896" y="2411279"/>
                  </a:cubicBezTo>
                  <a:cubicBezTo>
                    <a:pt x="521949" y="2394095"/>
                    <a:pt x="544349" y="2382229"/>
                    <a:pt x="568625" y="2376997"/>
                  </a:cubicBezTo>
                  <a:cubicBezTo>
                    <a:pt x="592903" y="2371764"/>
                    <a:pt x="618120" y="2373374"/>
                    <a:pt x="641517" y="2381644"/>
                  </a:cubicBezTo>
                  <a:cubicBezTo>
                    <a:pt x="653315" y="2386875"/>
                    <a:pt x="664545" y="2393319"/>
                    <a:pt x="675022" y="2400868"/>
                  </a:cubicBezTo>
                  <a:cubicBezTo>
                    <a:pt x="682443" y="2405901"/>
                    <a:pt x="690136" y="2410522"/>
                    <a:pt x="698067" y="2414702"/>
                  </a:cubicBezTo>
                  <a:cubicBezTo>
                    <a:pt x="763572" y="2447230"/>
                    <a:pt x="839143" y="2411474"/>
                    <a:pt x="917892" y="2373294"/>
                  </a:cubicBezTo>
                  <a:cubicBezTo>
                    <a:pt x="967998" y="2348908"/>
                    <a:pt x="1018943" y="2324126"/>
                    <a:pt x="1068899" y="2317809"/>
                  </a:cubicBezTo>
                  <a:close/>
                  <a:moveTo>
                    <a:pt x="1146327" y="2209834"/>
                  </a:moveTo>
                  <a:cubicBezTo>
                    <a:pt x="1184058" y="2208630"/>
                    <a:pt x="1221051" y="2217935"/>
                    <a:pt x="1256476" y="2244060"/>
                  </a:cubicBezTo>
                  <a:cubicBezTo>
                    <a:pt x="1307741" y="2285953"/>
                    <a:pt x="1341955" y="2345217"/>
                    <a:pt x="1352711" y="2410758"/>
                  </a:cubicBezTo>
                  <a:cubicBezTo>
                    <a:pt x="1361288" y="2464195"/>
                    <a:pt x="1360396" y="2518770"/>
                    <a:pt x="1350078" y="2571966"/>
                  </a:cubicBezTo>
                  <a:cubicBezTo>
                    <a:pt x="1338021" y="2627371"/>
                    <a:pt x="1339499" y="2684833"/>
                    <a:pt x="1354388" y="2739441"/>
                  </a:cubicBezTo>
                  <a:cubicBezTo>
                    <a:pt x="1374563" y="2781695"/>
                    <a:pt x="1403979" y="2818809"/>
                    <a:pt x="1440455" y="2848034"/>
                  </a:cubicBezTo>
                  <a:lnTo>
                    <a:pt x="1465005" y="2870940"/>
                  </a:lnTo>
                  <a:cubicBezTo>
                    <a:pt x="1562959" y="2967008"/>
                    <a:pt x="1573921" y="3101791"/>
                    <a:pt x="1498483" y="3282460"/>
                  </a:cubicBezTo>
                  <a:cubicBezTo>
                    <a:pt x="1494305" y="3291790"/>
                    <a:pt x="1491034" y="3299106"/>
                    <a:pt x="1486203" y="3309858"/>
                  </a:cubicBezTo>
                  <a:cubicBezTo>
                    <a:pt x="1481369" y="3320650"/>
                    <a:pt x="1476668" y="3331127"/>
                    <a:pt x="1471959" y="3341644"/>
                  </a:cubicBezTo>
                  <a:cubicBezTo>
                    <a:pt x="1445649" y="3419944"/>
                    <a:pt x="1427712" y="3500836"/>
                    <a:pt x="1418455" y="3582941"/>
                  </a:cubicBezTo>
                  <a:cubicBezTo>
                    <a:pt x="1411039" y="3632089"/>
                    <a:pt x="1402968" y="3682700"/>
                    <a:pt x="1392181" y="3733174"/>
                  </a:cubicBezTo>
                  <a:lnTo>
                    <a:pt x="1374666" y="3782016"/>
                  </a:lnTo>
                  <a:lnTo>
                    <a:pt x="1340146" y="3782016"/>
                  </a:lnTo>
                  <a:lnTo>
                    <a:pt x="1360577" y="3726008"/>
                  </a:lnTo>
                  <a:cubicBezTo>
                    <a:pt x="1371392" y="3676242"/>
                    <a:pt x="1379069" y="3626501"/>
                    <a:pt x="1386517" y="3578062"/>
                  </a:cubicBezTo>
                  <a:cubicBezTo>
                    <a:pt x="1396403" y="3493785"/>
                    <a:pt x="1415061" y="3410774"/>
                    <a:pt x="1442190" y="3330364"/>
                  </a:cubicBezTo>
                  <a:cubicBezTo>
                    <a:pt x="1447282" y="3319019"/>
                    <a:pt x="1453552" y="3305023"/>
                    <a:pt x="1457470" y="3296286"/>
                  </a:cubicBezTo>
                  <a:cubicBezTo>
                    <a:pt x="1461392" y="3287550"/>
                    <a:pt x="1465179" y="3279089"/>
                    <a:pt x="1469096" y="3270351"/>
                  </a:cubicBezTo>
                  <a:cubicBezTo>
                    <a:pt x="1537760" y="3101672"/>
                    <a:pt x="1528691" y="2982083"/>
                    <a:pt x="1440620" y="2898154"/>
                  </a:cubicBezTo>
                  <a:cubicBezTo>
                    <a:pt x="1433200" y="2890625"/>
                    <a:pt x="1425651" y="2883390"/>
                    <a:pt x="1417678" y="2876316"/>
                  </a:cubicBezTo>
                  <a:cubicBezTo>
                    <a:pt x="1377353" y="2843745"/>
                    <a:pt x="1344934" y="2802404"/>
                    <a:pt x="1322860" y="2755398"/>
                  </a:cubicBezTo>
                  <a:cubicBezTo>
                    <a:pt x="1305835" y="2695555"/>
                    <a:pt x="1303785" y="2632372"/>
                    <a:pt x="1316890" y="2571434"/>
                  </a:cubicBezTo>
                  <a:cubicBezTo>
                    <a:pt x="1326159" y="2522028"/>
                    <a:pt x="1327062" y="2471434"/>
                    <a:pt x="1319560" y="2421790"/>
                  </a:cubicBezTo>
                  <a:cubicBezTo>
                    <a:pt x="1310352" y="2364277"/>
                    <a:pt x="1280642" y="2312155"/>
                    <a:pt x="1235946" y="2275097"/>
                  </a:cubicBezTo>
                  <a:cubicBezTo>
                    <a:pt x="1216365" y="2260717"/>
                    <a:pt x="1195911" y="2252705"/>
                    <a:pt x="1174753" y="2249500"/>
                  </a:cubicBezTo>
                  <a:cubicBezTo>
                    <a:pt x="1111280" y="2239887"/>
                    <a:pt x="1041478" y="2273548"/>
                    <a:pt x="969961" y="2308412"/>
                  </a:cubicBezTo>
                  <a:cubicBezTo>
                    <a:pt x="874607" y="2354896"/>
                    <a:pt x="776470" y="2402929"/>
                    <a:pt x="682859" y="2354651"/>
                  </a:cubicBezTo>
                  <a:cubicBezTo>
                    <a:pt x="672270" y="2349037"/>
                    <a:pt x="662080" y="2342712"/>
                    <a:pt x="652351" y="2335719"/>
                  </a:cubicBezTo>
                  <a:cubicBezTo>
                    <a:pt x="642408" y="2328484"/>
                    <a:pt x="631870" y="2322119"/>
                    <a:pt x="620854" y="2316690"/>
                  </a:cubicBezTo>
                  <a:cubicBezTo>
                    <a:pt x="600377" y="2309395"/>
                    <a:pt x="578296" y="2307944"/>
                    <a:pt x="557000" y="2312488"/>
                  </a:cubicBezTo>
                  <a:cubicBezTo>
                    <a:pt x="535746" y="2317035"/>
                    <a:pt x="516127" y="2327400"/>
                    <a:pt x="500306" y="2342430"/>
                  </a:cubicBezTo>
                  <a:cubicBezTo>
                    <a:pt x="487296" y="2355307"/>
                    <a:pt x="475823" y="2369666"/>
                    <a:pt x="466169" y="2385215"/>
                  </a:cubicBezTo>
                  <a:cubicBezTo>
                    <a:pt x="451262" y="2412911"/>
                    <a:pt x="428186" y="2435331"/>
                    <a:pt x="400107" y="2449392"/>
                  </a:cubicBezTo>
                  <a:cubicBezTo>
                    <a:pt x="376180" y="2456689"/>
                    <a:pt x="350709" y="2457368"/>
                    <a:pt x="326478" y="2451366"/>
                  </a:cubicBezTo>
                  <a:cubicBezTo>
                    <a:pt x="311766" y="2448580"/>
                    <a:pt x="296742" y="2447848"/>
                    <a:pt x="281819" y="2449193"/>
                  </a:cubicBezTo>
                  <a:cubicBezTo>
                    <a:pt x="233445" y="2456187"/>
                    <a:pt x="208911" y="2497688"/>
                    <a:pt x="183215" y="2541810"/>
                  </a:cubicBezTo>
                  <a:cubicBezTo>
                    <a:pt x="164676" y="2582400"/>
                    <a:pt x="134681" y="2616660"/>
                    <a:pt x="96905" y="2640302"/>
                  </a:cubicBezTo>
                  <a:cubicBezTo>
                    <a:pt x="55048" y="2661075"/>
                    <a:pt x="22448" y="2678653"/>
                    <a:pt x="1423" y="2704094"/>
                  </a:cubicBezTo>
                  <a:lnTo>
                    <a:pt x="0" y="2706958"/>
                  </a:lnTo>
                  <a:lnTo>
                    <a:pt x="0" y="2656577"/>
                  </a:lnTo>
                  <a:lnTo>
                    <a:pt x="17914" y="2640944"/>
                  </a:lnTo>
                  <a:cubicBezTo>
                    <a:pt x="36125" y="2628884"/>
                    <a:pt x="56852" y="2617793"/>
                    <a:pt x="79447" y="2606227"/>
                  </a:cubicBezTo>
                  <a:cubicBezTo>
                    <a:pt x="111340" y="2585492"/>
                    <a:pt x="136651" y="2556020"/>
                    <a:pt x="152338" y="2521318"/>
                  </a:cubicBezTo>
                  <a:cubicBezTo>
                    <a:pt x="178323" y="2473471"/>
                    <a:pt x="210662" y="2421484"/>
                    <a:pt x="275491" y="2412056"/>
                  </a:cubicBezTo>
                  <a:cubicBezTo>
                    <a:pt x="293548" y="2410146"/>
                    <a:pt x="311725" y="2410876"/>
                    <a:pt x="329527" y="2414238"/>
                  </a:cubicBezTo>
                  <a:cubicBezTo>
                    <a:pt x="348312" y="2418833"/>
                    <a:pt x="367993" y="2418361"/>
                    <a:pt x="386573" y="2412865"/>
                  </a:cubicBezTo>
                  <a:cubicBezTo>
                    <a:pt x="407911" y="2400844"/>
                    <a:pt x="425384" y="2382918"/>
                    <a:pt x="436883" y="2361231"/>
                  </a:cubicBezTo>
                  <a:cubicBezTo>
                    <a:pt x="448217" y="2343259"/>
                    <a:pt x="461714" y="2326742"/>
                    <a:pt x="477043" y="2312043"/>
                  </a:cubicBezTo>
                  <a:cubicBezTo>
                    <a:pt x="497659" y="2292707"/>
                    <a:pt x="523234" y="2279525"/>
                    <a:pt x="550865" y="2273990"/>
                  </a:cubicBezTo>
                  <a:cubicBezTo>
                    <a:pt x="578536" y="2268454"/>
                    <a:pt x="607160" y="2270786"/>
                    <a:pt x="633485" y="2280711"/>
                  </a:cubicBezTo>
                  <a:cubicBezTo>
                    <a:pt x="646840" y="2287130"/>
                    <a:pt x="659658" y="2294633"/>
                    <a:pt x="671819" y="2303153"/>
                  </a:cubicBezTo>
                  <a:cubicBezTo>
                    <a:pt x="680500" y="2309427"/>
                    <a:pt x="689572" y="2315129"/>
                    <a:pt x="698985" y="2320235"/>
                  </a:cubicBezTo>
                  <a:cubicBezTo>
                    <a:pt x="777460" y="2360326"/>
                    <a:pt x="863748" y="2318529"/>
                    <a:pt x="955348" y="2274209"/>
                  </a:cubicBezTo>
                  <a:cubicBezTo>
                    <a:pt x="1018506" y="2243037"/>
                    <a:pt x="1083442" y="2211840"/>
                    <a:pt x="1146327" y="2209834"/>
                  </a:cubicBezTo>
                  <a:close/>
                  <a:moveTo>
                    <a:pt x="1210349" y="2108246"/>
                  </a:moveTo>
                  <a:cubicBezTo>
                    <a:pt x="1252554" y="2107000"/>
                    <a:pt x="1293718" y="2117487"/>
                    <a:pt x="1332797" y="2146824"/>
                  </a:cubicBezTo>
                  <a:cubicBezTo>
                    <a:pt x="1390250" y="2194297"/>
                    <a:pt x="1428451" y="2261189"/>
                    <a:pt x="1440281" y="2335015"/>
                  </a:cubicBezTo>
                  <a:cubicBezTo>
                    <a:pt x="1449147" y="2395904"/>
                    <a:pt x="1447498" y="2457912"/>
                    <a:pt x="1435407" y="2518320"/>
                  </a:cubicBezTo>
                  <a:cubicBezTo>
                    <a:pt x="1425787" y="2587150"/>
                    <a:pt x="1416707" y="2651676"/>
                    <a:pt x="1438139" y="2710282"/>
                  </a:cubicBezTo>
                  <a:cubicBezTo>
                    <a:pt x="1460839" y="2758380"/>
                    <a:pt x="1494179" y="2800620"/>
                    <a:pt x="1535623" y="2833796"/>
                  </a:cubicBezTo>
                  <a:cubicBezTo>
                    <a:pt x="1544651" y="2842391"/>
                    <a:pt x="1553523" y="2850571"/>
                    <a:pt x="1562131" y="2859330"/>
                  </a:cubicBezTo>
                  <a:cubicBezTo>
                    <a:pt x="1672251" y="2967872"/>
                    <a:pt x="1683852" y="3118289"/>
                    <a:pt x="1595014" y="3323450"/>
                  </a:cubicBezTo>
                  <a:cubicBezTo>
                    <a:pt x="1590313" y="3333927"/>
                    <a:pt x="1586130" y="3343257"/>
                    <a:pt x="1580777" y="3355197"/>
                  </a:cubicBezTo>
                  <a:cubicBezTo>
                    <a:pt x="1575416" y="3367177"/>
                    <a:pt x="1570059" y="3379115"/>
                    <a:pt x="1564836" y="3390779"/>
                  </a:cubicBezTo>
                  <a:cubicBezTo>
                    <a:pt x="1532596" y="3479542"/>
                    <a:pt x="1509714" y="3571465"/>
                    <a:pt x="1496571" y="3664966"/>
                  </a:cubicBezTo>
                  <a:lnTo>
                    <a:pt x="1473670" y="3782016"/>
                  </a:lnTo>
                  <a:lnTo>
                    <a:pt x="1438888" y="3782016"/>
                  </a:lnTo>
                  <a:lnTo>
                    <a:pt x="1463353" y="3656749"/>
                  </a:lnTo>
                  <a:cubicBezTo>
                    <a:pt x="1476873" y="3560756"/>
                    <a:pt x="1500470" y="3466466"/>
                    <a:pt x="1533758" y="3375411"/>
                  </a:cubicBezTo>
                  <a:cubicBezTo>
                    <a:pt x="1539246" y="3363196"/>
                    <a:pt x="1546560" y="3346867"/>
                    <a:pt x="1550482" y="3338131"/>
                  </a:cubicBezTo>
                  <a:cubicBezTo>
                    <a:pt x="1554399" y="3329394"/>
                    <a:pt x="1558969" y="3319194"/>
                    <a:pt x="1563543" y="3308994"/>
                  </a:cubicBezTo>
                  <a:cubicBezTo>
                    <a:pt x="1645194" y="3119885"/>
                    <a:pt x="1637025" y="2980432"/>
                    <a:pt x="1538024" y="2882815"/>
                  </a:cubicBezTo>
                  <a:lnTo>
                    <a:pt x="1511965" y="2857833"/>
                  </a:lnTo>
                  <a:cubicBezTo>
                    <a:pt x="1466305" y="2821373"/>
                    <a:pt x="1429898" y="2774592"/>
                    <a:pt x="1405698" y="2721281"/>
                  </a:cubicBezTo>
                  <a:cubicBezTo>
                    <a:pt x="1381243" y="2654669"/>
                    <a:pt x="1391586" y="2582662"/>
                    <a:pt x="1401309" y="2512827"/>
                  </a:cubicBezTo>
                  <a:cubicBezTo>
                    <a:pt x="1413075" y="2456048"/>
                    <a:pt x="1414966" y="2397695"/>
                    <a:pt x="1406905" y="2340346"/>
                  </a:cubicBezTo>
                  <a:cubicBezTo>
                    <a:pt x="1397033" y="2274406"/>
                    <a:pt x="1363731" y="2214352"/>
                    <a:pt x="1313137" y="2171255"/>
                  </a:cubicBezTo>
                  <a:cubicBezTo>
                    <a:pt x="1279727" y="2146167"/>
                    <a:pt x="1243981" y="2137650"/>
                    <a:pt x="1206678" y="2139541"/>
                  </a:cubicBezTo>
                  <a:cubicBezTo>
                    <a:pt x="1144508" y="2142690"/>
                    <a:pt x="1078015" y="2174747"/>
                    <a:pt x="1010816" y="2207168"/>
                  </a:cubicBezTo>
                  <a:cubicBezTo>
                    <a:pt x="903296" y="2259046"/>
                    <a:pt x="791568" y="2312536"/>
                    <a:pt x="686986" y="2256887"/>
                  </a:cubicBezTo>
                  <a:cubicBezTo>
                    <a:pt x="675050" y="2250368"/>
                    <a:pt x="663522" y="2243100"/>
                    <a:pt x="652539" y="2235131"/>
                  </a:cubicBezTo>
                  <a:cubicBezTo>
                    <a:pt x="641053" y="2225731"/>
                    <a:pt x="628391" y="2217932"/>
                    <a:pt x="614865" y="2211945"/>
                  </a:cubicBezTo>
                  <a:cubicBezTo>
                    <a:pt x="591479" y="2203190"/>
                    <a:pt x="566099" y="2201186"/>
                    <a:pt x="541602" y="2206157"/>
                  </a:cubicBezTo>
                  <a:cubicBezTo>
                    <a:pt x="517106" y="2211124"/>
                    <a:pt x="494470" y="2222873"/>
                    <a:pt x="476208" y="2240060"/>
                  </a:cubicBezTo>
                  <a:cubicBezTo>
                    <a:pt x="461321" y="2254523"/>
                    <a:pt x="448190" y="2270737"/>
                    <a:pt x="437146" y="2288340"/>
                  </a:cubicBezTo>
                  <a:cubicBezTo>
                    <a:pt x="420574" y="2319437"/>
                    <a:pt x="394707" y="2344558"/>
                    <a:pt x="363178" y="2360159"/>
                  </a:cubicBezTo>
                  <a:cubicBezTo>
                    <a:pt x="336075" y="2368422"/>
                    <a:pt x="307344" y="2369299"/>
                    <a:pt x="279860" y="2362698"/>
                  </a:cubicBezTo>
                  <a:cubicBezTo>
                    <a:pt x="262912" y="2359117"/>
                    <a:pt x="245493" y="2357911"/>
                    <a:pt x="228178" y="2359124"/>
                  </a:cubicBezTo>
                  <a:cubicBezTo>
                    <a:pt x="171847" y="2366755"/>
                    <a:pt x="144124" y="2413819"/>
                    <a:pt x="114802" y="2463669"/>
                  </a:cubicBezTo>
                  <a:cubicBezTo>
                    <a:pt x="93764" y="2509189"/>
                    <a:pt x="59679" y="2547403"/>
                    <a:pt x="16869" y="2573390"/>
                  </a:cubicBezTo>
                  <a:lnTo>
                    <a:pt x="0" y="2582316"/>
                  </a:lnTo>
                  <a:lnTo>
                    <a:pt x="0" y="2543992"/>
                  </a:lnTo>
                  <a:lnTo>
                    <a:pt x="2390" y="2542751"/>
                  </a:lnTo>
                  <a:cubicBezTo>
                    <a:pt x="38471" y="2520183"/>
                    <a:pt x="67317" y="2487670"/>
                    <a:pt x="85464" y="2449114"/>
                  </a:cubicBezTo>
                  <a:cubicBezTo>
                    <a:pt x="118021" y="2394410"/>
                    <a:pt x="150168" y="2337433"/>
                    <a:pt x="223942" y="2328175"/>
                  </a:cubicBezTo>
                  <a:cubicBezTo>
                    <a:pt x="244509" y="2326451"/>
                    <a:pt x="265213" y="2327603"/>
                    <a:pt x="285434" y="2331599"/>
                  </a:cubicBezTo>
                  <a:cubicBezTo>
                    <a:pt x="307015" y="2337178"/>
                    <a:pt x="329696" y="2336970"/>
                    <a:pt x="351193" y="2330984"/>
                  </a:cubicBezTo>
                  <a:cubicBezTo>
                    <a:pt x="375839" y="2317575"/>
                    <a:pt x="396037" y="2297155"/>
                    <a:pt x="409174" y="2272297"/>
                  </a:cubicBezTo>
                  <a:cubicBezTo>
                    <a:pt x="421682" y="2251996"/>
                    <a:pt x="436893" y="2233501"/>
                    <a:pt x="454379" y="2217318"/>
                  </a:cubicBezTo>
                  <a:cubicBezTo>
                    <a:pt x="477464" y="2195928"/>
                    <a:pt x="506087" y="2181459"/>
                    <a:pt x="536913" y="2175553"/>
                  </a:cubicBezTo>
                  <a:cubicBezTo>
                    <a:pt x="567779" y="2169651"/>
                    <a:pt x="599617" y="2172543"/>
                    <a:pt x="628813" y="2183908"/>
                  </a:cubicBezTo>
                  <a:cubicBezTo>
                    <a:pt x="643813" y="2191191"/>
                    <a:pt x="658124" y="2199833"/>
                    <a:pt x="671569" y="2209725"/>
                  </a:cubicBezTo>
                  <a:cubicBezTo>
                    <a:pt x="681347" y="2217068"/>
                    <a:pt x="691651" y="2223675"/>
                    <a:pt x="702397" y="2229502"/>
                  </a:cubicBezTo>
                  <a:cubicBezTo>
                    <a:pt x="792139" y="2277092"/>
                    <a:pt x="891145" y="2229450"/>
                    <a:pt x="995462" y="2179284"/>
                  </a:cubicBezTo>
                  <a:cubicBezTo>
                    <a:pt x="1066768" y="2144985"/>
                    <a:pt x="1140006" y="2110320"/>
                    <a:pt x="1210349" y="2108246"/>
                  </a:cubicBezTo>
                  <a:close/>
                  <a:moveTo>
                    <a:pt x="1270928" y="2001003"/>
                  </a:moveTo>
                  <a:cubicBezTo>
                    <a:pt x="1317630" y="1999727"/>
                    <a:pt x="1363382" y="2011517"/>
                    <a:pt x="1407297" y="2044334"/>
                  </a:cubicBezTo>
                  <a:cubicBezTo>
                    <a:pt x="1470989" y="2098096"/>
                    <a:pt x="1512633" y="2173584"/>
                    <a:pt x="1524282" y="2256387"/>
                  </a:cubicBezTo>
                  <a:cubicBezTo>
                    <a:pt x="1533788" y="2325148"/>
                    <a:pt x="1531299" y="2395085"/>
                    <a:pt x="1516933" y="2463081"/>
                  </a:cubicBezTo>
                  <a:cubicBezTo>
                    <a:pt x="1505075" y="2540007"/>
                    <a:pt x="1493916" y="2613048"/>
                    <a:pt x="1517926" y="2679114"/>
                  </a:cubicBezTo>
                  <a:cubicBezTo>
                    <a:pt x="1543019" y="2733225"/>
                    <a:pt x="1580191" y="2780790"/>
                    <a:pt x="1626568" y="2818124"/>
                  </a:cubicBezTo>
                  <a:lnTo>
                    <a:pt x="1656029" y="2846386"/>
                  </a:lnTo>
                  <a:cubicBezTo>
                    <a:pt x="1778616" y="2967495"/>
                    <a:pt x="1790120" y="3136787"/>
                    <a:pt x="1688744" y="3362925"/>
                  </a:cubicBezTo>
                  <a:cubicBezTo>
                    <a:pt x="1683127" y="3375457"/>
                    <a:pt x="1677635" y="3387713"/>
                    <a:pt x="1671891" y="3400523"/>
                  </a:cubicBezTo>
                  <a:cubicBezTo>
                    <a:pt x="1666142" y="3413331"/>
                    <a:pt x="1660394" y="3426181"/>
                    <a:pt x="1654781" y="3438673"/>
                  </a:cubicBezTo>
                  <a:cubicBezTo>
                    <a:pt x="1616238" y="3538316"/>
                    <a:pt x="1588419" y="3641767"/>
                    <a:pt x="1571806" y="3747252"/>
                  </a:cubicBezTo>
                  <a:lnTo>
                    <a:pt x="1564405" y="3782016"/>
                  </a:lnTo>
                  <a:lnTo>
                    <a:pt x="1528417" y="3782016"/>
                  </a:lnTo>
                  <a:lnTo>
                    <a:pt x="1537591" y="3738923"/>
                  </a:lnTo>
                  <a:cubicBezTo>
                    <a:pt x="1555743" y="3631326"/>
                    <a:pt x="1585344" y="3525999"/>
                    <a:pt x="1625891" y="3424671"/>
                  </a:cubicBezTo>
                  <a:cubicBezTo>
                    <a:pt x="1631764" y="3411584"/>
                    <a:pt x="1638300" y="3396995"/>
                    <a:pt x="1643654" y="3385056"/>
                  </a:cubicBezTo>
                  <a:cubicBezTo>
                    <a:pt x="1649010" y="3373117"/>
                    <a:pt x="1654498" y="3360861"/>
                    <a:pt x="1659855" y="3348921"/>
                  </a:cubicBezTo>
                  <a:cubicBezTo>
                    <a:pt x="1753824" y="3136985"/>
                    <a:pt x="1745681" y="2980393"/>
                    <a:pt x="1634502" y="2870332"/>
                  </a:cubicBezTo>
                  <a:lnTo>
                    <a:pt x="1605489" y="2842623"/>
                  </a:lnTo>
                  <a:cubicBezTo>
                    <a:pt x="1554960" y="2801812"/>
                    <a:pt x="1514653" y="2749707"/>
                    <a:pt x="1487777" y="2690442"/>
                  </a:cubicBezTo>
                  <a:cubicBezTo>
                    <a:pt x="1461452" y="2616341"/>
                    <a:pt x="1473587" y="2535684"/>
                    <a:pt x="1485255" y="2457623"/>
                  </a:cubicBezTo>
                  <a:cubicBezTo>
                    <a:pt x="1498075" y="2393977"/>
                    <a:pt x="1499923" y="2328634"/>
                    <a:pt x="1490729" y="2264440"/>
                  </a:cubicBezTo>
                  <a:cubicBezTo>
                    <a:pt x="1480539" y="2189847"/>
                    <a:pt x="1443472" y="2121680"/>
                    <a:pt x="1386518" y="2072816"/>
                  </a:cubicBezTo>
                  <a:cubicBezTo>
                    <a:pt x="1349023" y="2044320"/>
                    <a:pt x="1308735" y="2034504"/>
                    <a:pt x="1266778" y="2036398"/>
                  </a:cubicBezTo>
                  <a:cubicBezTo>
                    <a:pt x="1196849" y="2039555"/>
                    <a:pt x="1122282" y="2075239"/>
                    <a:pt x="1048282" y="2111175"/>
                  </a:cubicBezTo>
                  <a:cubicBezTo>
                    <a:pt x="929885" y="2168672"/>
                    <a:pt x="804861" y="2227750"/>
                    <a:pt x="687756" y="2165086"/>
                  </a:cubicBezTo>
                  <a:cubicBezTo>
                    <a:pt x="674350" y="2157638"/>
                    <a:pt x="661460" y="2149286"/>
                    <a:pt x="649163" y="2140083"/>
                  </a:cubicBezTo>
                  <a:cubicBezTo>
                    <a:pt x="636141" y="2129946"/>
                    <a:pt x="622091" y="2121188"/>
                    <a:pt x="607253" y="2113940"/>
                  </a:cubicBezTo>
                  <a:cubicBezTo>
                    <a:pt x="581306" y="2103974"/>
                    <a:pt x="553034" y="2101452"/>
                    <a:pt x="525689" y="2106675"/>
                  </a:cubicBezTo>
                  <a:cubicBezTo>
                    <a:pt x="498342" y="2111894"/>
                    <a:pt x="472899" y="2124638"/>
                    <a:pt x="452295" y="2143490"/>
                  </a:cubicBezTo>
                  <a:cubicBezTo>
                    <a:pt x="435378" y="2159415"/>
                    <a:pt x="420586" y="2177493"/>
                    <a:pt x="408345" y="2197274"/>
                  </a:cubicBezTo>
                  <a:cubicBezTo>
                    <a:pt x="389857" y="2231428"/>
                    <a:pt x="361192" y="2258959"/>
                    <a:pt x="326389" y="2276013"/>
                  </a:cubicBezTo>
                  <a:cubicBezTo>
                    <a:pt x="296274" y="2284862"/>
                    <a:pt x="264382" y="2285434"/>
                    <a:pt x="234081" y="2277664"/>
                  </a:cubicBezTo>
                  <a:cubicBezTo>
                    <a:pt x="214890" y="2273360"/>
                    <a:pt x="195184" y="2271825"/>
                    <a:pt x="175536" y="2273105"/>
                  </a:cubicBezTo>
                  <a:cubicBezTo>
                    <a:pt x="111096" y="2281662"/>
                    <a:pt x="79514" y="2335042"/>
                    <a:pt x="46408" y="2390199"/>
                  </a:cubicBezTo>
                  <a:cubicBezTo>
                    <a:pt x="32292" y="2413962"/>
                    <a:pt x="17893" y="2438128"/>
                    <a:pt x="576" y="2459368"/>
                  </a:cubicBezTo>
                  <a:lnTo>
                    <a:pt x="0" y="2459959"/>
                  </a:lnTo>
                  <a:lnTo>
                    <a:pt x="0" y="2398338"/>
                  </a:lnTo>
                  <a:lnTo>
                    <a:pt x="16423" y="2373247"/>
                  </a:lnTo>
                  <a:cubicBezTo>
                    <a:pt x="52565" y="2312813"/>
                    <a:pt x="89913" y="2250467"/>
                    <a:pt x="170542" y="2240765"/>
                  </a:cubicBezTo>
                  <a:cubicBezTo>
                    <a:pt x="193197" y="2238939"/>
                    <a:pt x="215978" y="2240434"/>
                    <a:pt x="238188" y="2245207"/>
                  </a:cubicBezTo>
                  <a:cubicBezTo>
                    <a:pt x="262859" y="2251363"/>
                    <a:pt x="288763" y="2250906"/>
                    <a:pt x="313280" y="2243886"/>
                  </a:cubicBezTo>
                  <a:cubicBezTo>
                    <a:pt x="340932" y="2228823"/>
                    <a:pt x="363418" y="2205722"/>
                    <a:pt x="377789" y="2177628"/>
                  </a:cubicBezTo>
                  <a:cubicBezTo>
                    <a:pt x="391800" y="2155361"/>
                    <a:pt x="408627" y="2135023"/>
                    <a:pt x="427919" y="2117151"/>
                  </a:cubicBezTo>
                  <a:cubicBezTo>
                    <a:pt x="453845" y="2093719"/>
                    <a:pt x="485763" y="2077993"/>
                    <a:pt x="520071" y="2071739"/>
                  </a:cubicBezTo>
                  <a:cubicBezTo>
                    <a:pt x="554339" y="2065476"/>
                    <a:pt x="589683" y="2068936"/>
                    <a:pt x="622039" y="2081723"/>
                  </a:cubicBezTo>
                  <a:cubicBezTo>
                    <a:pt x="638579" y="2090099"/>
                    <a:pt x="654329" y="2099969"/>
                    <a:pt x="669097" y="2111212"/>
                  </a:cubicBezTo>
                  <a:cubicBezTo>
                    <a:pt x="680238" y="2119626"/>
                    <a:pt x="691898" y="2127314"/>
                    <a:pt x="704022" y="2134233"/>
                  </a:cubicBezTo>
                  <a:cubicBezTo>
                    <a:pt x="806231" y="2187414"/>
                    <a:pt x="916174" y="2135575"/>
                    <a:pt x="1033627" y="2079405"/>
                  </a:cubicBezTo>
                  <a:cubicBezTo>
                    <a:pt x="1112619" y="2041551"/>
                    <a:pt x="1193092" y="2003131"/>
                    <a:pt x="1270928" y="2001003"/>
                  </a:cubicBezTo>
                  <a:close/>
                  <a:moveTo>
                    <a:pt x="1335974" y="1895932"/>
                  </a:moveTo>
                  <a:cubicBezTo>
                    <a:pt x="1387195" y="1894712"/>
                    <a:pt x="1437234" y="1908046"/>
                    <a:pt x="1484991" y="1944818"/>
                  </a:cubicBezTo>
                  <a:cubicBezTo>
                    <a:pt x="1548863" y="1993409"/>
                    <a:pt x="1590885" y="2072102"/>
                    <a:pt x="1612291" y="2179693"/>
                  </a:cubicBezTo>
                  <a:cubicBezTo>
                    <a:pt x="1621877" y="2255340"/>
                    <a:pt x="1618313" y="2332136"/>
                    <a:pt x="1601764" y="2406661"/>
                  </a:cubicBezTo>
                  <a:cubicBezTo>
                    <a:pt x="1588121" y="2492235"/>
                    <a:pt x="1575150" y="2573213"/>
                    <a:pt x="1601021" y="2646761"/>
                  </a:cubicBezTo>
                  <a:cubicBezTo>
                    <a:pt x="1622245" y="2707377"/>
                    <a:pt x="1672562" y="2755141"/>
                    <a:pt x="1721403" y="2801542"/>
                  </a:cubicBezTo>
                  <a:lnTo>
                    <a:pt x="1753820" y="2832527"/>
                  </a:lnTo>
                  <a:cubicBezTo>
                    <a:pt x="1888157" y="2966269"/>
                    <a:pt x="1897894" y="3151926"/>
                    <a:pt x="1785940" y="3401665"/>
                  </a:cubicBezTo>
                  <a:cubicBezTo>
                    <a:pt x="1779670" y="3415620"/>
                    <a:pt x="1772747" y="3431079"/>
                    <a:pt x="1766607" y="3444757"/>
                  </a:cubicBezTo>
                  <a:cubicBezTo>
                    <a:pt x="1760463" y="3458476"/>
                    <a:pt x="1754328" y="3472155"/>
                    <a:pt x="1748318" y="3485557"/>
                  </a:cubicBezTo>
                  <a:cubicBezTo>
                    <a:pt x="1725900" y="3540902"/>
                    <a:pt x="1706459" y="3597346"/>
                    <a:pt x="1690065" y="3654657"/>
                  </a:cubicBezTo>
                  <a:lnTo>
                    <a:pt x="1660856" y="3782016"/>
                  </a:lnTo>
                  <a:lnTo>
                    <a:pt x="1625983" y="3782016"/>
                  </a:lnTo>
                  <a:lnTo>
                    <a:pt x="1658623" y="3640406"/>
                  </a:lnTo>
                  <a:cubicBezTo>
                    <a:pt x="1675423" y="3581930"/>
                    <a:pt x="1695334" y="3524346"/>
                    <a:pt x="1718284" y="3467898"/>
                  </a:cubicBezTo>
                  <a:cubicBezTo>
                    <a:pt x="1724162" y="3454772"/>
                    <a:pt x="1733061" y="3438827"/>
                    <a:pt x="1738674" y="3426294"/>
                  </a:cubicBezTo>
                  <a:cubicBezTo>
                    <a:pt x="1744293" y="3413762"/>
                    <a:pt x="1751085" y="3398621"/>
                    <a:pt x="1757359" y="3384626"/>
                  </a:cubicBezTo>
                  <a:cubicBezTo>
                    <a:pt x="1863651" y="3149861"/>
                    <a:pt x="1855530" y="2976130"/>
                    <a:pt x="1732046" y="2853910"/>
                  </a:cubicBezTo>
                  <a:lnTo>
                    <a:pt x="1700499" y="2823315"/>
                  </a:lnTo>
                  <a:cubicBezTo>
                    <a:pt x="1648704" y="2774187"/>
                    <a:pt x="1595561" y="2723408"/>
                    <a:pt x="1571469" y="2655209"/>
                  </a:cubicBezTo>
                  <a:cubicBezTo>
                    <a:pt x="1542699" y="2573361"/>
                    <a:pt x="1556781" y="2484479"/>
                    <a:pt x="1570392" y="2398191"/>
                  </a:cubicBezTo>
                  <a:cubicBezTo>
                    <a:pt x="1586015" y="2327365"/>
                    <a:pt x="1589391" y="2254413"/>
                    <a:pt x="1580375" y="2182528"/>
                  </a:cubicBezTo>
                  <a:cubicBezTo>
                    <a:pt x="1562475" y="2084208"/>
                    <a:pt x="1524003" y="2012360"/>
                    <a:pt x="1467306" y="1968734"/>
                  </a:cubicBezTo>
                  <a:cubicBezTo>
                    <a:pt x="1426107" y="1937136"/>
                    <a:pt x="1381635" y="1926166"/>
                    <a:pt x="1335163" y="1928148"/>
                  </a:cubicBezTo>
                  <a:cubicBezTo>
                    <a:pt x="1257711" y="1931451"/>
                    <a:pt x="1174705" y="1970729"/>
                    <a:pt x="1092051" y="2010440"/>
                  </a:cubicBezTo>
                  <a:cubicBezTo>
                    <a:pt x="959802" y="2073976"/>
                    <a:pt x="823059" y="2138998"/>
                    <a:pt x="694692" y="2068833"/>
                  </a:cubicBezTo>
                  <a:cubicBezTo>
                    <a:pt x="680202" y="2060233"/>
                    <a:pt x="666136" y="2050891"/>
                    <a:pt x="652563" y="2040844"/>
                  </a:cubicBezTo>
                  <a:cubicBezTo>
                    <a:pt x="638115" y="2029334"/>
                    <a:pt x="622548" y="2019307"/>
                    <a:pt x="606095" y="2010907"/>
                  </a:cubicBezTo>
                  <a:lnTo>
                    <a:pt x="603486" y="2009736"/>
                  </a:lnTo>
                  <a:cubicBezTo>
                    <a:pt x="574382" y="1998672"/>
                    <a:pt x="542729" y="1995983"/>
                    <a:pt x="512142" y="2001984"/>
                  </a:cubicBezTo>
                  <a:cubicBezTo>
                    <a:pt x="481515" y="2007975"/>
                    <a:pt x="453143" y="2022410"/>
                    <a:pt x="430197" y="2043666"/>
                  </a:cubicBezTo>
                  <a:cubicBezTo>
                    <a:pt x="411362" y="2061175"/>
                    <a:pt x="394953" y="2081112"/>
                    <a:pt x="381320" y="2102946"/>
                  </a:cubicBezTo>
                  <a:cubicBezTo>
                    <a:pt x="361107" y="2140296"/>
                    <a:pt x="329637" y="2170286"/>
                    <a:pt x="291415" y="2188611"/>
                  </a:cubicBezTo>
                  <a:cubicBezTo>
                    <a:pt x="258341" y="2198319"/>
                    <a:pt x="223246" y="2198580"/>
                    <a:pt x="190076" y="2189371"/>
                  </a:cubicBezTo>
                  <a:cubicBezTo>
                    <a:pt x="168733" y="2184641"/>
                    <a:pt x="146819" y="2182823"/>
                    <a:pt x="124946" y="2183965"/>
                  </a:cubicBezTo>
                  <a:cubicBezTo>
                    <a:pt x="70970" y="2190206"/>
                    <a:pt x="37736" y="2224449"/>
                    <a:pt x="8898" y="2267114"/>
                  </a:cubicBezTo>
                  <a:lnTo>
                    <a:pt x="0" y="2281346"/>
                  </a:lnTo>
                  <a:lnTo>
                    <a:pt x="0" y="2220674"/>
                  </a:lnTo>
                  <a:lnTo>
                    <a:pt x="14452" y="2202699"/>
                  </a:lnTo>
                  <a:cubicBezTo>
                    <a:pt x="40739" y="2176119"/>
                    <a:pt x="73197" y="2156549"/>
                    <a:pt x="117549" y="2151590"/>
                  </a:cubicBezTo>
                  <a:cubicBezTo>
                    <a:pt x="142603" y="2149826"/>
                    <a:pt x="167779" y="2151796"/>
                    <a:pt x="192217" y="2157431"/>
                  </a:cubicBezTo>
                  <a:cubicBezTo>
                    <a:pt x="220249" y="2165449"/>
                    <a:pt x="249974" y="2165717"/>
                    <a:pt x="278239" y="2158204"/>
                  </a:cubicBezTo>
                  <a:cubicBezTo>
                    <a:pt x="309214" y="2141996"/>
                    <a:pt x="334708" y="2116844"/>
                    <a:pt x="351335" y="2085995"/>
                  </a:cubicBezTo>
                  <a:cubicBezTo>
                    <a:pt x="366627" y="2061543"/>
                    <a:pt x="385086" y="2039219"/>
                    <a:pt x="406191" y="2019593"/>
                  </a:cubicBezTo>
                  <a:cubicBezTo>
                    <a:pt x="434466" y="1993704"/>
                    <a:pt x="469541" y="1976444"/>
                    <a:pt x="507250" y="1969850"/>
                  </a:cubicBezTo>
                  <a:cubicBezTo>
                    <a:pt x="544916" y="1963246"/>
                    <a:pt x="583689" y="1967591"/>
                    <a:pt x="618898" y="1982347"/>
                  </a:cubicBezTo>
                  <a:cubicBezTo>
                    <a:pt x="636974" y="1991831"/>
                    <a:pt x="654124" y="2002924"/>
                    <a:pt x="670195" y="2015503"/>
                  </a:cubicBezTo>
                  <a:cubicBezTo>
                    <a:pt x="682564" y="2024810"/>
                    <a:pt x="695462" y="2033394"/>
                    <a:pt x="708813" y="2041217"/>
                  </a:cubicBezTo>
                  <a:cubicBezTo>
                    <a:pt x="821759" y="2103067"/>
                    <a:pt x="944812" y="2044505"/>
                    <a:pt x="1075115" y="1982197"/>
                  </a:cubicBezTo>
                  <a:cubicBezTo>
                    <a:pt x="1161958" y="1940428"/>
                    <a:pt x="1250607" y="1897964"/>
                    <a:pt x="1335974" y="1895932"/>
                  </a:cubicBezTo>
                  <a:close/>
                  <a:moveTo>
                    <a:pt x="1397425" y="1789507"/>
                  </a:moveTo>
                  <a:cubicBezTo>
                    <a:pt x="1453214" y="1788270"/>
                    <a:pt x="1507655" y="1802888"/>
                    <a:pt x="1559501" y="1843068"/>
                  </a:cubicBezTo>
                  <a:cubicBezTo>
                    <a:pt x="1629357" y="1895395"/>
                    <a:pt x="1674884" y="1983356"/>
                    <a:pt x="1697110" y="2100767"/>
                  </a:cubicBezTo>
                  <a:cubicBezTo>
                    <a:pt x="1707656" y="2184129"/>
                    <a:pt x="1703541" y="2268757"/>
                    <a:pt x="1684949" y="2350801"/>
                  </a:cubicBezTo>
                  <a:cubicBezTo>
                    <a:pt x="1669522" y="2445024"/>
                    <a:pt x="1655251" y="2532769"/>
                    <a:pt x="1682759" y="2615102"/>
                  </a:cubicBezTo>
                  <a:cubicBezTo>
                    <a:pt x="1706661" y="2682169"/>
                    <a:pt x="1761733" y="2734861"/>
                    <a:pt x="1815164" y="2785773"/>
                  </a:cubicBezTo>
                  <a:cubicBezTo>
                    <a:pt x="1825700" y="2796444"/>
                    <a:pt x="1838846" y="2808291"/>
                    <a:pt x="1850119" y="2819647"/>
                  </a:cubicBezTo>
                  <a:cubicBezTo>
                    <a:pt x="1997052" y="2965684"/>
                    <a:pt x="2007504" y="3169176"/>
                    <a:pt x="1882066" y="3441200"/>
                  </a:cubicBezTo>
                  <a:cubicBezTo>
                    <a:pt x="1874754" y="3457487"/>
                    <a:pt x="1864391" y="3475967"/>
                    <a:pt x="1858251" y="3489644"/>
                  </a:cubicBezTo>
                  <a:cubicBezTo>
                    <a:pt x="1852111" y="3503364"/>
                    <a:pt x="1845446" y="3518229"/>
                    <a:pt x="1839045" y="3532500"/>
                  </a:cubicBezTo>
                  <a:cubicBezTo>
                    <a:pt x="1813340" y="3593332"/>
                    <a:pt x="1790940" y="3655465"/>
                    <a:pt x="1771928" y="3718613"/>
                  </a:cubicBezTo>
                  <a:lnTo>
                    <a:pt x="1756495" y="3782016"/>
                  </a:lnTo>
                  <a:lnTo>
                    <a:pt x="1720028" y="3782016"/>
                  </a:lnTo>
                  <a:lnTo>
                    <a:pt x="1738442" y="3706605"/>
                  </a:lnTo>
                  <a:cubicBezTo>
                    <a:pt x="1757859" y="3642293"/>
                    <a:pt x="1780730" y="3579019"/>
                    <a:pt x="1806971" y="3517064"/>
                  </a:cubicBezTo>
                  <a:cubicBezTo>
                    <a:pt x="1813791" y="3502632"/>
                    <a:pt x="1819376" y="3489390"/>
                    <a:pt x="1828308" y="3474113"/>
                  </a:cubicBezTo>
                  <a:cubicBezTo>
                    <a:pt x="1837230" y="3458876"/>
                    <a:pt x="1844414" y="3442866"/>
                    <a:pt x="1851602" y="3426814"/>
                  </a:cubicBezTo>
                  <a:cubicBezTo>
                    <a:pt x="1970213" y="3169222"/>
                    <a:pt x="1961984" y="2978669"/>
                    <a:pt x="1826750" y="2843816"/>
                  </a:cubicBezTo>
                  <a:cubicBezTo>
                    <a:pt x="1816634" y="2832978"/>
                    <a:pt x="1803649" y="2821556"/>
                    <a:pt x="1791956" y="2810362"/>
                  </a:cubicBezTo>
                  <a:cubicBezTo>
                    <a:pt x="1735566" y="2756726"/>
                    <a:pt x="1677540" y="2701306"/>
                    <a:pt x="1651480" y="2626625"/>
                  </a:cubicBezTo>
                  <a:cubicBezTo>
                    <a:pt x="1619900" y="2538618"/>
                    <a:pt x="1636059" y="2441217"/>
                    <a:pt x="1651617" y="2346704"/>
                  </a:cubicBezTo>
                  <a:cubicBezTo>
                    <a:pt x="1669681" y="2268263"/>
                    <a:pt x="1674036" y="2187326"/>
                    <a:pt x="1664496" y="2107493"/>
                  </a:cubicBezTo>
                  <a:cubicBezTo>
                    <a:pt x="1644036" y="1998574"/>
                    <a:pt x="1601828" y="1918748"/>
                    <a:pt x="1539402" y="1870805"/>
                  </a:cubicBezTo>
                  <a:cubicBezTo>
                    <a:pt x="1493852" y="1835809"/>
                    <a:pt x="1444907" y="1823457"/>
                    <a:pt x="1393904" y="1825322"/>
                  </a:cubicBezTo>
                  <a:cubicBezTo>
                    <a:pt x="1308899" y="1828430"/>
                    <a:pt x="1218177" y="1871030"/>
                    <a:pt x="1127918" y="1914113"/>
                  </a:cubicBezTo>
                  <a:cubicBezTo>
                    <a:pt x="983503" y="1983042"/>
                    <a:pt x="833071" y="2054522"/>
                    <a:pt x="694004" y="1976407"/>
                  </a:cubicBezTo>
                  <a:cubicBezTo>
                    <a:pt x="677912" y="1967005"/>
                    <a:pt x="662472" y="1956573"/>
                    <a:pt x="647764" y="1945172"/>
                  </a:cubicBezTo>
                  <a:cubicBezTo>
                    <a:pt x="631769" y="1932652"/>
                    <a:pt x="614697" y="1921602"/>
                    <a:pt x="596742" y="1912146"/>
                  </a:cubicBezTo>
                  <a:lnTo>
                    <a:pt x="592671" y="1910324"/>
                  </a:lnTo>
                  <a:cubicBezTo>
                    <a:pt x="560749" y="1898104"/>
                    <a:pt x="525981" y="1895060"/>
                    <a:pt x="492312" y="1901539"/>
                  </a:cubicBezTo>
                  <a:cubicBezTo>
                    <a:pt x="458683" y="1908022"/>
                    <a:pt x="427428" y="1923765"/>
                    <a:pt x="402143" y="1947018"/>
                  </a:cubicBezTo>
                  <a:cubicBezTo>
                    <a:pt x="381508" y="1966157"/>
                    <a:pt x="363518" y="1987990"/>
                    <a:pt x="348656" y="2011933"/>
                  </a:cubicBezTo>
                  <a:cubicBezTo>
                    <a:pt x="326476" y="2052425"/>
                    <a:pt x="292196" y="2084922"/>
                    <a:pt x="250604" y="2104806"/>
                  </a:cubicBezTo>
                  <a:cubicBezTo>
                    <a:pt x="214443" y="2115035"/>
                    <a:pt x="176207" y="2115190"/>
                    <a:pt x="140047" y="2105263"/>
                  </a:cubicBezTo>
                  <a:cubicBezTo>
                    <a:pt x="116477" y="2099659"/>
                    <a:pt x="92232" y="2097507"/>
                    <a:pt x="68053" y="2098877"/>
                  </a:cubicBezTo>
                  <a:cubicBezTo>
                    <a:pt x="48237" y="2100752"/>
                    <a:pt x="30955" y="2106148"/>
                    <a:pt x="15543" y="2114241"/>
                  </a:cubicBezTo>
                  <a:lnTo>
                    <a:pt x="0" y="2126117"/>
                  </a:lnTo>
                  <a:lnTo>
                    <a:pt x="0" y="2082782"/>
                  </a:lnTo>
                  <a:lnTo>
                    <a:pt x="62965" y="2064398"/>
                  </a:lnTo>
                  <a:cubicBezTo>
                    <a:pt x="90460" y="2062690"/>
                    <a:pt x="118003" y="2065031"/>
                    <a:pt x="144812" y="2071352"/>
                  </a:cubicBezTo>
                  <a:cubicBezTo>
                    <a:pt x="174978" y="2079974"/>
                    <a:pt x="206868" y="2080531"/>
                    <a:pt x="237379" y="2072975"/>
                  </a:cubicBezTo>
                  <a:cubicBezTo>
                    <a:pt x="271896" y="2055130"/>
                    <a:pt x="300235" y="2027181"/>
                    <a:pt x="318577" y="1992841"/>
                  </a:cubicBezTo>
                  <a:cubicBezTo>
                    <a:pt x="335224" y="1966278"/>
                    <a:pt x="355422" y="1942126"/>
                    <a:pt x="378595" y="1921066"/>
                  </a:cubicBezTo>
                  <a:cubicBezTo>
                    <a:pt x="408955" y="1893591"/>
                    <a:pt x="446359" y="1875170"/>
                    <a:pt x="486549" y="1867893"/>
                  </a:cubicBezTo>
                  <a:cubicBezTo>
                    <a:pt x="526740" y="1860617"/>
                    <a:pt x="568107" y="1864772"/>
                    <a:pt x="605973" y="1879890"/>
                  </a:cubicBezTo>
                  <a:lnTo>
                    <a:pt x="610914" y="1882104"/>
                  </a:lnTo>
                  <a:cubicBezTo>
                    <a:pt x="630848" y="1892418"/>
                    <a:pt x="649739" y="1904641"/>
                    <a:pt x="667317" y="1918599"/>
                  </a:cubicBezTo>
                  <a:cubicBezTo>
                    <a:pt x="680839" y="1929105"/>
                    <a:pt x="695050" y="1938642"/>
                    <a:pt x="709895" y="1947141"/>
                  </a:cubicBezTo>
                  <a:cubicBezTo>
                    <a:pt x="834945" y="2016164"/>
                    <a:pt x="970133" y="1951498"/>
                    <a:pt x="1112998" y="1882923"/>
                  </a:cubicBezTo>
                  <a:cubicBezTo>
                    <a:pt x="1207709" y="1837682"/>
                    <a:pt x="1304441" y="1791570"/>
                    <a:pt x="1397425" y="1789507"/>
                  </a:cubicBezTo>
                  <a:close/>
                  <a:moveTo>
                    <a:pt x="1461919" y="1684801"/>
                  </a:moveTo>
                  <a:cubicBezTo>
                    <a:pt x="1522211" y="1683538"/>
                    <a:pt x="1580996" y="1699532"/>
                    <a:pt x="1636937" y="1743388"/>
                  </a:cubicBezTo>
                  <a:cubicBezTo>
                    <a:pt x="1710580" y="1801256"/>
                    <a:pt x="1761497" y="1895835"/>
                    <a:pt x="1784993" y="2023616"/>
                  </a:cubicBezTo>
                  <a:cubicBezTo>
                    <a:pt x="1800896" y="2114745"/>
                    <a:pt x="1784826" y="2207283"/>
                    <a:pt x="1769776" y="2296775"/>
                  </a:cubicBezTo>
                  <a:cubicBezTo>
                    <a:pt x="1752136" y="2399811"/>
                    <a:pt x="1735982" y="2497212"/>
                    <a:pt x="1766007" y="2585568"/>
                  </a:cubicBezTo>
                  <a:cubicBezTo>
                    <a:pt x="1790851" y="2658308"/>
                    <a:pt x="1851095" y="2715772"/>
                    <a:pt x="1909121" y="2771194"/>
                  </a:cubicBezTo>
                  <a:lnTo>
                    <a:pt x="1947191" y="2808210"/>
                  </a:lnTo>
                  <a:cubicBezTo>
                    <a:pt x="2105426" y="2966317"/>
                    <a:pt x="2116435" y="3187182"/>
                    <a:pt x="1978545" y="3482350"/>
                  </a:cubicBezTo>
                  <a:cubicBezTo>
                    <a:pt x="1969898" y="3500856"/>
                    <a:pt x="1959415" y="3523473"/>
                    <a:pt x="1951014" y="3537522"/>
                  </a:cubicBezTo>
                  <a:cubicBezTo>
                    <a:pt x="1942614" y="3551612"/>
                    <a:pt x="1936079" y="3566201"/>
                    <a:pt x="1929551" y="3580750"/>
                  </a:cubicBezTo>
                  <a:cubicBezTo>
                    <a:pt x="1898861" y="3644161"/>
                    <a:pt x="1875130" y="3710691"/>
                    <a:pt x="1854669" y="3779825"/>
                  </a:cubicBezTo>
                  <a:lnTo>
                    <a:pt x="1854105" y="3782016"/>
                  </a:lnTo>
                  <a:lnTo>
                    <a:pt x="1819158" y="3782016"/>
                  </a:lnTo>
                  <a:lnTo>
                    <a:pt x="1822600" y="3768643"/>
                  </a:lnTo>
                  <a:cubicBezTo>
                    <a:pt x="1843388" y="3698393"/>
                    <a:pt x="1867563" y="3630490"/>
                    <a:pt x="1898893" y="3565262"/>
                  </a:cubicBezTo>
                  <a:cubicBezTo>
                    <a:pt x="1906525" y="3549800"/>
                    <a:pt x="1910491" y="3538618"/>
                    <a:pt x="1921041" y="3521282"/>
                  </a:cubicBezTo>
                  <a:cubicBezTo>
                    <a:pt x="1931588" y="3503985"/>
                    <a:pt x="1939819" y="3485600"/>
                    <a:pt x="1948049" y="3467256"/>
                  </a:cubicBezTo>
                  <a:cubicBezTo>
                    <a:pt x="2077821" y="3186334"/>
                    <a:pt x="2070779" y="2979128"/>
                    <a:pt x="1923371" y="2831830"/>
                  </a:cubicBezTo>
                  <a:lnTo>
                    <a:pt x="1885751" y="2795361"/>
                  </a:lnTo>
                  <a:cubicBezTo>
                    <a:pt x="1824767" y="2737214"/>
                    <a:pt x="1761046" y="2678188"/>
                    <a:pt x="1734118" y="2596118"/>
                  </a:cubicBezTo>
                  <a:cubicBezTo>
                    <a:pt x="1700906" y="2499329"/>
                    <a:pt x="1718851" y="2393281"/>
                    <a:pt x="1736358" y="2290540"/>
                  </a:cubicBezTo>
                  <a:cubicBezTo>
                    <a:pt x="1750582" y="2205226"/>
                    <a:pt x="1766575" y="2114403"/>
                    <a:pt x="1751250" y="2030535"/>
                  </a:cubicBezTo>
                  <a:cubicBezTo>
                    <a:pt x="1729227" y="1911115"/>
                    <a:pt x="1683728" y="1823863"/>
                    <a:pt x="1615843" y="1771025"/>
                  </a:cubicBezTo>
                  <a:cubicBezTo>
                    <a:pt x="1566319" y="1731492"/>
                    <a:pt x="1513192" y="1717362"/>
                    <a:pt x="1457858" y="1719094"/>
                  </a:cubicBezTo>
                  <a:cubicBezTo>
                    <a:pt x="1365635" y="1721980"/>
                    <a:pt x="1267279" y="1768924"/>
                    <a:pt x="1169252" y="1815739"/>
                  </a:cubicBezTo>
                  <a:cubicBezTo>
                    <a:pt x="1012409" y="1890646"/>
                    <a:pt x="850099" y="1967646"/>
                    <a:pt x="698349" y="1882093"/>
                  </a:cubicBezTo>
                  <a:cubicBezTo>
                    <a:pt x="681027" y="1871796"/>
                    <a:pt x="664360" y="1860462"/>
                    <a:pt x="648424" y="1848161"/>
                  </a:cubicBezTo>
                  <a:cubicBezTo>
                    <a:pt x="630975" y="1834167"/>
                    <a:pt x="612254" y="1821897"/>
                    <a:pt x="592453" y="1811506"/>
                  </a:cubicBezTo>
                  <a:lnTo>
                    <a:pt x="587512" y="1809297"/>
                  </a:lnTo>
                  <a:cubicBezTo>
                    <a:pt x="552618" y="1795803"/>
                    <a:pt x="514617" y="1792353"/>
                    <a:pt x="477781" y="1799327"/>
                  </a:cubicBezTo>
                  <a:cubicBezTo>
                    <a:pt x="440945" y="1806301"/>
                    <a:pt x="406756" y="1823426"/>
                    <a:pt x="378997" y="1848781"/>
                  </a:cubicBezTo>
                  <a:cubicBezTo>
                    <a:pt x="356592" y="1869640"/>
                    <a:pt x="336989" y="1893310"/>
                    <a:pt x="320624" y="1919194"/>
                  </a:cubicBezTo>
                  <a:cubicBezTo>
                    <a:pt x="292225" y="1960007"/>
                    <a:pt x="263322" y="2001989"/>
                    <a:pt x="214899" y="2019122"/>
                  </a:cubicBezTo>
                  <a:cubicBezTo>
                    <a:pt x="175700" y="2029803"/>
                    <a:pt x="134396" y="2029556"/>
                    <a:pt x="95426" y="2018396"/>
                  </a:cubicBezTo>
                  <a:cubicBezTo>
                    <a:pt x="69615" y="2012045"/>
                    <a:pt x="42975" y="2009419"/>
                    <a:pt x="16410" y="2010606"/>
                  </a:cubicBezTo>
                  <a:lnTo>
                    <a:pt x="0" y="2015619"/>
                  </a:lnTo>
                  <a:lnTo>
                    <a:pt x="0" y="1979649"/>
                  </a:lnTo>
                  <a:lnTo>
                    <a:pt x="13564" y="1975738"/>
                  </a:lnTo>
                  <a:cubicBezTo>
                    <a:pt x="43453" y="1974142"/>
                    <a:pt x="73392" y="1976956"/>
                    <a:pt x="102436" y="1984095"/>
                  </a:cubicBezTo>
                  <a:cubicBezTo>
                    <a:pt x="135485" y="1993636"/>
                    <a:pt x="170429" y="1994354"/>
                    <a:pt x="203871" y="1986184"/>
                  </a:cubicBezTo>
                  <a:cubicBezTo>
                    <a:pt x="241810" y="1967061"/>
                    <a:pt x="272953" y="1936652"/>
                    <a:pt x="293059" y="1899132"/>
                  </a:cubicBezTo>
                  <a:cubicBezTo>
                    <a:pt x="310923" y="1870961"/>
                    <a:pt x="332490" y="1845318"/>
                    <a:pt x="357184" y="1822897"/>
                  </a:cubicBezTo>
                  <a:cubicBezTo>
                    <a:pt x="390698" y="1792807"/>
                    <a:pt x="432041" y="1772916"/>
                    <a:pt x="476348" y="1765570"/>
                  </a:cubicBezTo>
                  <a:cubicBezTo>
                    <a:pt x="520654" y="1758222"/>
                    <a:pt x="566103" y="1763726"/>
                    <a:pt x="607334" y="1781428"/>
                  </a:cubicBezTo>
                  <a:cubicBezTo>
                    <a:pt x="628842" y="1792889"/>
                    <a:pt x="649305" y="1806280"/>
                    <a:pt x="668411" y="1821428"/>
                  </a:cubicBezTo>
                  <a:cubicBezTo>
                    <a:pt x="683136" y="1833055"/>
                    <a:pt x="698589" y="1843723"/>
                    <a:pt x="714693" y="1853379"/>
                  </a:cubicBezTo>
                  <a:cubicBezTo>
                    <a:pt x="851294" y="1930032"/>
                    <a:pt x="1005222" y="1856969"/>
                    <a:pt x="1154101" y="1785844"/>
                  </a:cubicBezTo>
                  <a:cubicBezTo>
                    <a:pt x="1256760" y="1736948"/>
                    <a:pt x="1361432" y="1686906"/>
                    <a:pt x="1461919" y="1684801"/>
                  </a:cubicBezTo>
                  <a:close/>
                  <a:moveTo>
                    <a:pt x="1524267" y="1579507"/>
                  </a:moveTo>
                  <a:cubicBezTo>
                    <a:pt x="1589096" y="1578254"/>
                    <a:pt x="1652265" y="1595574"/>
                    <a:pt x="1712294" y="1642836"/>
                  </a:cubicBezTo>
                  <a:cubicBezTo>
                    <a:pt x="1792691" y="1705836"/>
                    <a:pt x="1845764" y="1808034"/>
                    <a:pt x="1870660" y="1945888"/>
                  </a:cubicBezTo>
                  <a:cubicBezTo>
                    <a:pt x="1887661" y="2043110"/>
                    <a:pt x="1870460" y="2142838"/>
                    <a:pt x="1853304" y="2240141"/>
                  </a:cubicBezTo>
                  <a:cubicBezTo>
                    <a:pt x="1833717" y="2351397"/>
                    <a:pt x="1815454" y="2456603"/>
                    <a:pt x="1847926" y="2552708"/>
                  </a:cubicBezTo>
                  <a:cubicBezTo>
                    <a:pt x="1874161" y="2631672"/>
                    <a:pt x="1938995" y="2693642"/>
                    <a:pt x="2001614" y="2753573"/>
                  </a:cubicBezTo>
                  <a:cubicBezTo>
                    <a:pt x="2015530" y="2766813"/>
                    <a:pt x="2029441" y="2780051"/>
                    <a:pt x="2042643" y="2793319"/>
                  </a:cubicBezTo>
                  <a:cubicBezTo>
                    <a:pt x="2213789" y="2964565"/>
                    <a:pt x="2223904" y="3202204"/>
                    <a:pt x="2073829" y="3519883"/>
                  </a:cubicBezTo>
                  <a:cubicBezTo>
                    <a:pt x="2063869" y="3541312"/>
                    <a:pt x="2053178" y="3562039"/>
                    <a:pt x="2042187" y="3582690"/>
                  </a:cubicBezTo>
                  <a:cubicBezTo>
                    <a:pt x="2034690" y="3597836"/>
                    <a:pt x="2026835" y="3611490"/>
                    <a:pt x="2020173" y="3626355"/>
                  </a:cubicBezTo>
                  <a:cubicBezTo>
                    <a:pt x="2003022" y="3660920"/>
                    <a:pt x="1987797" y="3696286"/>
                    <a:pt x="1973986" y="3732397"/>
                  </a:cubicBezTo>
                  <a:lnTo>
                    <a:pt x="1957054" y="3782016"/>
                  </a:lnTo>
                  <a:lnTo>
                    <a:pt x="1922943" y="3782016"/>
                  </a:lnTo>
                  <a:lnTo>
                    <a:pt x="1944399" y="3719282"/>
                  </a:lnTo>
                  <a:cubicBezTo>
                    <a:pt x="1958481" y="3682497"/>
                    <a:pt x="1974006" y="3646415"/>
                    <a:pt x="1991516" y="3611049"/>
                  </a:cubicBezTo>
                  <a:cubicBezTo>
                    <a:pt x="1999283" y="3595269"/>
                    <a:pt x="2007424" y="3581772"/>
                    <a:pt x="2014085" y="3566907"/>
                  </a:cubicBezTo>
                  <a:cubicBezTo>
                    <a:pt x="2026100" y="3547116"/>
                    <a:pt x="2035505" y="3526123"/>
                    <a:pt x="2044911" y="3505129"/>
                  </a:cubicBezTo>
                  <a:cubicBezTo>
                    <a:pt x="2188038" y="3202200"/>
                    <a:pt x="2179987" y="2977051"/>
                    <a:pt x="2020275" y="2817586"/>
                  </a:cubicBezTo>
                  <a:lnTo>
                    <a:pt x="1980537" y="2778067"/>
                  </a:lnTo>
                  <a:cubicBezTo>
                    <a:pt x="1914306" y="2716871"/>
                    <a:pt x="1847223" y="2652139"/>
                    <a:pt x="1816807" y="2564650"/>
                  </a:cubicBezTo>
                  <a:cubicBezTo>
                    <a:pt x="1781436" y="2460246"/>
                    <a:pt x="1801462" y="2345682"/>
                    <a:pt x="1820785" y="2235006"/>
                  </a:cubicBezTo>
                  <a:cubicBezTo>
                    <a:pt x="1837214" y="2140881"/>
                    <a:pt x="1854241" y="2043872"/>
                    <a:pt x="1838050" y="1952614"/>
                  </a:cubicBezTo>
                  <a:cubicBezTo>
                    <a:pt x="1815044" y="1822954"/>
                    <a:pt x="1765970" y="1728155"/>
                    <a:pt x="1692333" y="1670281"/>
                  </a:cubicBezTo>
                  <a:cubicBezTo>
                    <a:pt x="1638526" y="1627777"/>
                    <a:pt x="1581643" y="1612342"/>
                    <a:pt x="1522352" y="1614048"/>
                  </a:cubicBezTo>
                  <a:cubicBezTo>
                    <a:pt x="1423533" y="1616892"/>
                    <a:pt x="1318024" y="1667353"/>
                    <a:pt x="1208912" y="1719480"/>
                  </a:cubicBezTo>
                  <a:cubicBezTo>
                    <a:pt x="1038828" y="1801396"/>
                    <a:pt x="864902" y="1883339"/>
                    <a:pt x="701283" y="1790020"/>
                  </a:cubicBezTo>
                  <a:cubicBezTo>
                    <a:pt x="682808" y="1778905"/>
                    <a:pt x="665085" y="1766625"/>
                    <a:pt x="648149" y="1753238"/>
                  </a:cubicBezTo>
                  <a:cubicBezTo>
                    <a:pt x="629273" y="1737882"/>
                    <a:pt x="608994" y="1724338"/>
                    <a:pt x="587579" y="1712783"/>
                  </a:cubicBezTo>
                  <a:lnTo>
                    <a:pt x="581492" y="1710051"/>
                  </a:lnTo>
                  <a:cubicBezTo>
                    <a:pt x="543613" y="1695045"/>
                    <a:pt x="502283" y="1690947"/>
                    <a:pt x="462092" y="1698220"/>
                  </a:cubicBezTo>
                  <a:cubicBezTo>
                    <a:pt x="421944" y="1705494"/>
                    <a:pt x="384547" y="1723848"/>
                    <a:pt x="354115" y="1751223"/>
                  </a:cubicBezTo>
                  <a:cubicBezTo>
                    <a:pt x="329694" y="1773806"/>
                    <a:pt x="308444" y="1799589"/>
                    <a:pt x="290860" y="1827852"/>
                  </a:cubicBezTo>
                  <a:cubicBezTo>
                    <a:pt x="260472" y="1871615"/>
                    <a:pt x="229109" y="1916698"/>
                    <a:pt x="177030" y="1934992"/>
                  </a:cubicBezTo>
                  <a:cubicBezTo>
                    <a:pt x="134910" y="1946198"/>
                    <a:pt x="90605" y="1945687"/>
                    <a:pt x="48844" y="1933511"/>
                  </a:cubicBezTo>
                  <a:lnTo>
                    <a:pt x="0" y="1927528"/>
                  </a:lnTo>
                  <a:lnTo>
                    <a:pt x="0" y="1894890"/>
                  </a:lnTo>
                  <a:lnTo>
                    <a:pt x="57039" y="1899732"/>
                  </a:lnTo>
                  <a:cubicBezTo>
                    <a:pt x="92808" y="1910574"/>
                    <a:pt x="130835" y="1911556"/>
                    <a:pt x="167189" y="1902582"/>
                  </a:cubicBezTo>
                  <a:cubicBezTo>
                    <a:pt x="208621" y="1888611"/>
                    <a:pt x="235651" y="1849290"/>
                    <a:pt x="264049" y="1808477"/>
                  </a:cubicBezTo>
                  <a:cubicBezTo>
                    <a:pt x="283482" y="1777761"/>
                    <a:pt x="306927" y="1749779"/>
                    <a:pt x="333722" y="1725278"/>
                  </a:cubicBezTo>
                  <a:cubicBezTo>
                    <a:pt x="369807" y="1692948"/>
                    <a:pt x="414377" y="1671668"/>
                    <a:pt x="462082" y="1663968"/>
                  </a:cubicBezTo>
                  <a:cubicBezTo>
                    <a:pt x="509790" y="1656266"/>
                    <a:pt x="558648" y="1662466"/>
                    <a:pt x="602848" y="1681829"/>
                  </a:cubicBezTo>
                  <a:cubicBezTo>
                    <a:pt x="626021" y="1694355"/>
                    <a:pt x="648055" y="1708915"/>
                    <a:pt x="668679" y="1725341"/>
                  </a:cubicBezTo>
                  <a:cubicBezTo>
                    <a:pt x="684535" y="1737991"/>
                    <a:pt x="701218" y="1749562"/>
                    <a:pt x="718608" y="1759984"/>
                  </a:cubicBezTo>
                  <a:cubicBezTo>
                    <a:pt x="865775" y="1844881"/>
                    <a:pt x="1032945" y="1764806"/>
                    <a:pt x="1193123" y="1687897"/>
                  </a:cubicBezTo>
                  <a:cubicBezTo>
                    <a:pt x="1303551" y="1635270"/>
                    <a:pt x="1416215" y="1581594"/>
                    <a:pt x="1524267" y="1579507"/>
                  </a:cubicBezTo>
                  <a:close/>
                  <a:moveTo>
                    <a:pt x="1588582" y="1474007"/>
                  </a:moveTo>
                  <a:cubicBezTo>
                    <a:pt x="1658113" y="1472726"/>
                    <a:pt x="1725946" y="1491366"/>
                    <a:pt x="1790548" y="1542122"/>
                  </a:cubicBezTo>
                  <a:cubicBezTo>
                    <a:pt x="1875535" y="1609634"/>
                    <a:pt x="1932316" y="1719091"/>
                    <a:pt x="1958193" y="1867191"/>
                  </a:cubicBezTo>
                  <a:cubicBezTo>
                    <a:pt x="1976483" y="1971635"/>
                    <a:pt x="1957045" y="2079463"/>
                    <a:pt x="1938460" y="2183820"/>
                  </a:cubicBezTo>
                  <a:cubicBezTo>
                    <a:pt x="1916826" y="2304311"/>
                    <a:pt x="1896748" y="2417451"/>
                    <a:pt x="1931509" y="2520883"/>
                  </a:cubicBezTo>
                  <a:cubicBezTo>
                    <a:pt x="1960417" y="2606293"/>
                    <a:pt x="2030269" y="2672617"/>
                    <a:pt x="2097512" y="2737770"/>
                  </a:cubicBezTo>
                  <a:cubicBezTo>
                    <a:pt x="2112034" y="2751981"/>
                    <a:pt x="2126975" y="2766031"/>
                    <a:pt x="2141363" y="2780531"/>
                  </a:cubicBezTo>
                  <a:cubicBezTo>
                    <a:pt x="2324917" y="2962939"/>
                    <a:pt x="2334621" y="3218582"/>
                    <a:pt x="2172090" y="3559365"/>
                  </a:cubicBezTo>
                  <a:cubicBezTo>
                    <a:pt x="2160540" y="3583565"/>
                    <a:pt x="2148246" y="3607101"/>
                    <a:pt x="2135956" y="3630638"/>
                  </a:cubicBezTo>
                  <a:cubicBezTo>
                    <a:pt x="2127101" y="3644179"/>
                    <a:pt x="2120570" y="3658769"/>
                    <a:pt x="2114039" y="3673316"/>
                  </a:cubicBezTo>
                  <a:lnTo>
                    <a:pt x="2065609" y="3782016"/>
                  </a:lnTo>
                  <a:lnTo>
                    <a:pt x="2029190" y="3782016"/>
                  </a:lnTo>
                  <a:lnTo>
                    <a:pt x="2030670" y="3777799"/>
                  </a:lnTo>
                  <a:cubicBezTo>
                    <a:pt x="2046256" y="3738057"/>
                    <a:pt x="2063432" y="3699017"/>
                    <a:pt x="2082782" y="3660711"/>
                  </a:cubicBezTo>
                  <a:cubicBezTo>
                    <a:pt x="2090159" y="3645800"/>
                    <a:pt x="2098298" y="3632303"/>
                    <a:pt x="2104960" y="3617438"/>
                  </a:cubicBezTo>
                  <a:cubicBezTo>
                    <a:pt x="2116994" y="3594495"/>
                    <a:pt x="2129733" y="3571507"/>
                    <a:pt x="2140574" y="3547352"/>
                  </a:cubicBezTo>
                  <a:cubicBezTo>
                    <a:pt x="2296025" y="3221554"/>
                    <a:pt x="2288285" y="2979411"/>
                    <a:pt x="2116398" y="2807485"/>
                  </a:cubicBezTo>
                  <a:lnTo>
                    <a:pt x="2072997" y="2765272"/>
                  </a:lnTo>
                  <a:cubicBezTo>
                    <a:pt x="2002246" y="2697844"/>
                    <a:pt x="1929411" y="2628086"/>
                    <a:pt x="1898023" y="2534214"/>
                  </a:cubicBezTo>
                  <a:cubicBezTo>
                    <a:pt x="1860656" y="2422615"/>
                    <a:pt x="1882469" y="2299404"/>
                    <a:pt x="1903740" y="2180499"/>
                  </a:cubicBezTo>
                  <a:cubicBezTo>
                    <a:pt x="1922666" y="2077695"/>
                    <a:pt x="1941381" y="1973045"/>
                    <a:pt x="1924190" y="1874688"/>
                  </a:cubicBezTo>
                  <a:cubicBezTo>
                    <a:pt x="1900177" y="1734079"/>
                    <a:pt x="1847265" y="1632306"/>
                    <a:pt x="1768029" y="1569825"/>
                  </a:cubicBezTo>
                  <a:cubicBezTo>
                    <a:pt x="1710137" y="1523914"/>
                    <a:pt x="1649064" y="1506943"/>
                    <a:pt x="1585393" y="1508432"/>
                  </a:cubicBezTo>
                  <a:cubicBezTo>
                    <a:pt x="1479277" y="1510913"/>
                    <a:pt x="1365949" y="1564675"/>
                    <a:pt x="1248115" y="1621204"/>
                  </a:cubicBezTo>
                  <a:cubicBezTo>
                    <a:pt x="1066674" y="1707479"/>
                    <a:pt x="878827" y="1797177"/>
                    <a:pt x="703819" y="1695940"/>
                  </a:cubicBezTo>
                  <a:cubicBezTo>
                    <a:pt x="683854" y="1683664"/>
                    <a:pt x="664638" y="1670259"/>
                    <a:pt x="646246" y="1655779"/>
                  </a:cubicBezTo>
                  <a:cubicBezTo>
                    <a:pt x="625966" y="1639246"/>
                    <a:pt x="604182" y="1624668"/>
                    <a:pt x="581164" y="1612242"/>
                  </a:cubicBezTo>
                  <a:lnTo>
                    <a:pt x="573891" y="1608989"/>
                  </a:lnTo>
                  <a:cubicBezTo>
                    <a:pt x="533312" y="1593254"/>
                    <a:pt x="489168" y="1589064"/>
                    <a:pt x="446303" y="1596881"/>
                  </a:cubicBezTo>
                  <a:cubicBezTo>
                    <a:pt x="403440" y="1604696"/>
                    <a:pt x="363466" y="1624209"/>
                    <a:pt x="330854" y="1653284"/>
                  </a:cubicBezTo>
                  <a:cubicBezTo>
                    <a:pt x="304664" y="1677583"/>
                    <a:pt x="281759" y="1705190"/>
                    <a:pt x="262713" y="1735413"/>
                  </a:cubicBezTo>
                  <a:cubicBezTo>
                    <a:pt x="230965" y="1782082"/>
                    <a:pt x="197457" y="1830404"/>
                    <a:pt x="141761" y="1849867"/>
                  </a:cubicBezTo>
                  <a:cubicBezTo>
                    <a:pt x="96315" y="1861498"/>
                    <a:pt x="48627" y="1860445"/>
                    <a:pt x="3832" y="1846811"/>
                  </a:cubicBezTo>
                  <a:lnTo>
                    <a:pt x="0" y="1846404"/>
                  </a:lnTo>
                  <a:lnTo>
                    <a:pt x="0" y="1812866"/>
                  </a:lnTo>
                  <a:lnTo>
                    <a:pt x="11206" y="1814071"/>
                  </a:lnTo>
                  <a:cubicBezTo>
                    <a:pt x="49838" y="1826040"/>
                    <a:pt x="90985" y="1827328"/>
                    <a:pt x="130346" y="1817804"/>
                  </a:cubicBezTo>
                  <a:cubicBezTo>
                    <a:pt x="175273" y="1802255"/>
                    <a:pt x="204060" y="1760567"/>
                    <a:pt x="234879" y="1716646"/>
                  </a:cubicBezTo>
                  <a:cubicBezTo>
                    <a:pt x="255639" y="1683711"/>
                    <a:pt x="280796" y="1653770"/>
                    <a:pt x="309593" y="1627656"/>
                  </a:cubicBezTo>
                  <a:cubicBezTo>
                    <a:pt x="348220" y="1593015"/>
                    <a:pt x="395940" y="1570260"/>
                    <a:pt x="447014" y="1562125"/>
                  </a:cubicBezTo>
                  <a:cubicBezTo>
                    <a:pt x="498090" y="1553988"/>
                    <a:pt x="550362" y="1560825"/>
                    <a:pt x="597577" y="1581810"/>
                  </a:cubicBezTo>
                  <a:cubicBezTo>
                    <a:pt x="622520" y="1595217"/>
                    <a:pt x="646126" y="1610957"/>
                    <a:pt x="668081" y="1628826"/>
                  </a:cubicBezTo>
                  <a:cubicBezTo>
                    <a:pt x="685016" y="1642230"/>
                    <a:pt x="702687" y="1654605"/>
                    <a:pt x="721101" y="1665900"/>
                  </a:cubicBezTo>
                  <a:cubicBezTo>
                    <a:pt x="880224" y="1757555"/>
                    <a:pt x="1060301" y="1672768"/>
                    <a:pt x="1233906" y="1589981"/>
                  </a:cubicBezTo>
                  <a:cubicBezTo>
                    <a:pt x="1352101" y="1533618"/>
                    <a:pt x="1472698" y="1476143"/>
                    <a:pt x="1588582" y="1474007"/>
                  </a:cubicBezTo>
                  <a:close/>
                  <a:moveTo>
                    <a:pt x="1651800" y="1367744"/>
                  </a:moveTo>
                  <a:cubicBezTo>
                    <a:pt x="1725710" y="1366489"/>
                    <a:pt x="1797667" y="1386487"/>
                    <a:pt x="1865881" y="1440832"/>
                  </a:cubicBezTo>
                  <a:cubicBezTo>
                    <a:pt x="1957206" y="1513634"/>
                    <a:pt x="2017562" y="1630647"/>
                    <a:pt x="2044715" y="1789114"/>
                  </a:cubicBezTo>
                  <a:cubicBezTo>
                    <a:pt x="2063215" y="1902406"/>
                    <a:pt x="2042350" y="2017288"/>
                    <a:pt x="2021926" y="2128873"/>
                  </a:cubicBezTo>
                  <a:cubicBezTo>
                    <a:pt x="1998343" y="2257592"/>
                    <a:pt x="1976184" y="2379245"/>
                    <a:pt x="2013234" y="2490004"/>
                  </a:cubicBezTo>
                  <a:cubicBezTo>
                    <a:pt x="2043983" y="2582189"/>
                    <a:pt x="2116848" y="2652661"/>
                    <a:pt x="2189974" y="2722553"/>
                  </a:cubicBezTo>
                  <a:cubicBezTo>
                    <a:pt x="2206103" y="2737835"/>
                    <a:pt x="2221942" y="2752991"/>
                    <a:pt x="2237362" y="2768301"/>
                  </a:cubicBezTo>
                  <a:cubicBezTo>
                    <a:pt x="2432855" y="2964465"/>
                    <a:pt x="2442926" y="3236352"/>
                    <a:pt x="2267785" y="3599846"/>
                  </a:cubicBezTo>
                  <a:cubicBezTo>
                    <a:pt x="2254925" y="3626972"/>
                    <a:pt x="2241041" y="3653278"/>
                    <a:pt x="2227148" y="3679625"/>
                  </a:cubicBezTo>
                  <a:cubicBezTo>
                    <a:pt x="2220007" y="3693235"/>
                    <a:pt x="2211607" y="3707282"/>
                    <a:pt x="2205206" y="3721554"/>
                  </a:cubicBezTo>
                  <a:lnTo>
                    <a:pt x="2177658" y="3782016"/>
                  </a:lnTo>
                  <a:lnTo>
                    <a:pt x="2141128" y="3782016"/>
                  </a:lnTo>
                  <a:lnTo>
                    <a:pt x="2175679" y="3705903"/>
                  </a:lnTo>
                  <a:cubicBezTo>
                    <a:pt x="2182658" y="3691862"/>
                    <a:pt x="2191224" y="3678204"/>
                    <a:pt x="2197751" y="3663656"/>
                  </a:cubicBezTo>
                  <a:cubicBezTo>
                    <a:pt x="2211379" y="3637902"/>
                    <a:pt x="2225851" y="3611827"/>
                    <a:pt x="2237870" y="3585024"/>
                  </a:cubicBezTo>
                  <a:cubicBezTo>
                    <a:pt x="2405766" y="3236163"/>
                    <a:pt x="2397919" y="2977149"/>
                    <a:pt x="2213993" y="2792470"/>
                  </a:cubicBezTo>
                  <a:cubicBezTo>
                    <a:pt x="2198866" y="2777286"/>
                    <a:pt x="2183022" y="2762136"/>
                    <a:pt x="2167182" y="2746979"/>
                  </a:cubicBezTo>
                  <a:cubicBezTo>
                    <a:pt x="2092130" y="2675179"/>
                    <a:pt x="2014701" y="2600903"/>
                    <a:pt x="1981794" y="2501101"/>
                  </a:cubicBezTo>
                  <a:cubicBezTo>
                    <a:pt x="1942690" y="2381725"/>
                    <a:pt x="1966738" y="2250417"/>
                    <a:pt x="1989217" y="2122605"/>
                  </a:cubicBezTo>
                  <a:cubicBezTo>
                    <a:pt x="2008919" y="2014198"/>
                    <a:pt x="2029318" y="1901903"/>
                    <a:pt x="2011260" y="1796161"/>
                  </a:cubicBezTo>
                  <a:cubicBezTo>
                    <a:pt x="1985454" y="1646346"/>
                    <a:pt x="1929357" y="1536142"/>
                    <a:pt x="1844658" y="1468764"/>
                  </a:cubicBezTo>
                  <a:cubicBezTo>
                    <a:pt x="1782677" y="1419445"/>
                    <a:pt x="1717246" y="1401307"/>
                    <a:pt x="1649076" y="1402932"/>
                  </a:cubicBezTo>
                  <a:cubicBezTo>
                    <a:pt x="1535460" y="1405639"/>
                    <a:pt x="1414235" y="1463242"/>
                    <a:pt x="1288698" y="1522878"/>
                  </a:cubicBezTo>
                  <a:cubicBezTo>
                    <a:pt x="1094827" y="1615125"/>
                    <a:pt x="893970" y="1710543"/>
                    <a:pt x="707687" y="1601805"/>
                  </a:cubicBezTo>
                  <a:cubicBezTo>
                    <a:pt x="686259" y="1588880"/>
                    <a:pt x="665697" y="1574516"/>
                    <a:pt x="646154" y="1558816"/>
                  </a:cubicBezTo>
                  <a:cubicBezTo>
                    <a:pt x="624440" y="1541000"/>
                    <a:pt x="601044" y="1525244"/>
                    <a:pt x="576399" y="1511776"/>
                  </a:cubicBezTo>
                  <a:lnTo>
                    <a:pt x="567703" y="1507873"/>
                  </a:lnTo>
                  <a:cubicBezTo>
                    <a:pt x="524174" y="1491073"/>
                    <a:pt x="476821" y="1486628"/>
                    <a:pt x="430862" y="1495032"/>
                  </a:cubicBezTo>
                  <a:cubicBezTo>
                    <a:pt x="384903" y="1503437"/>
                    <a:pt x="342116" y="1524362"/>
                    <a:pt x="307114" y="1555514"/>
                  </a:cubicBezTo>
                  <a:cubicBezTo>
                    <a:pt x="278514" y="1580977"/>
                    <a:pt x="253628" y="1610347"/>
                    <a:pt x="233178" y="1642750"/>
                  </a:cubicBezTo>
                  <a:cubicBezTo>
                    <a:pt x="198458" y="1692270"/>
                    <a:pt x="162645" y="1743406"/>
                    <a:pt x="103684" y="1763862"/>
                  </a:cubicBezTo>
                  <a:cubicBezTo>
                    <a:pt x="79595" y="1770020"/>
                    <a:pt x="54914" y="1772818"/>
                    <a:pt x="30326" y="1772271"/>
                  </a:cubicBezTo>
                  <a:lnTo>
                    <a:pt x="0" y="1767414"/>
                  </a:lnTo>
                  <a:lnTo>
                    <a:pt x="0" y="1731303"/>
                  </a:lnTo>
                  <a:lnTo>
                    <a:pt x="29372" y="1736344"/>
                  </a:lnTo>
                  <a:cubicBezTo>
                    <a:pt x="50927" y="1737121"/>
                    <a:pt x="72593" y="1735023"/>
                    <a:pt x="93793" y="1730028"/>
                  </a:cubicBezTo>
                  <a:cubicBezTo>
                    <a:pt x="142378" y="1713315"/>
                    <a:pt x="173470" y="1668813"/>
                    <a:pt x="206157" y="1621525"/>
                  </a:cubicBezTo>
                  <a:cubicBezTo>
                    <a:pt x="228265" y="1586537"/>
                    <a:pt x="255039" y="1554741"/>
                    <a:pt x="285756" y="1527037"/>
                  </a:cubicBezTo>
                  <a:cubicBezTo>
                    <a:pt x="326719" y="1490043"/>
                    <a:pt x="377507" y="1465832"/>
                    <a:pt x="431934" y="1457399"/>
                  </a:cubicBezTo>
                  <a:cubicBezTo>
                    <a:pt x="486321" y="1448957"/>
                    <a:pt x="541902" y="1456647"/>
                    <a:pt x="591893" y="1479531"/>
                  </a:cubicBezTo>
                  <a:cubicBezTo>
                    <a:pt x="618565" y="1493814"/>
                    <a:pt x="643740" y="1510739"/>
                    <a:pt x="667071" y="1530046"/>
                  </a:cubicBezTo>
                  <a:cubicBezTo>
                    <a:pt x="685534" y="1544646"/>
                    <a:pt x="704817" y="1558195"/>
                    <a:pt x="724805" y="1570628"/>
                  </a:cubicBezTo>
                  <a:cubicBezTo>
                    <a:pt x="895787" y="1670757"/>
                    <a:pt x="1088525" y="1578702"/>
                    <a:pt x="1274302" y="1490522"/>
                  </a:cubicBezTo>
                  <a:cubicBezTo>
                    <a:pt x="1400018" y="1430969"/>
                    <a:pt x="1528619" y="1369838"/>
                    <a:pt x="1651800" y="1367744"/>
                  </a:cubicBezTo>
                  <a:close/>
                  <a:moveTo>
                    <a:pt x="1714342" y="1263086"/>
                  </a:moveTo>
                  <a:cubicBezTo>
                    <a:pt x="1792745" y="1261803"/>
                    <a:pt x="1869047" y="1283109"/>
                    <a:pt x="1941348" y="1340861"/>
                  </a:cubicBezTo>
                  <a:cubicBezTo>
                    <a:pt x="2038552" y="1418400"/>
                    <a:pt x="2102067" y="1543131"/>
                    <a:pt x="2130778" y="1712096"/>
                  </a:cubicBezTo>
                  <a:cubicBezTo>
                    <a:pt x="2149221" y="1830959"/>
                    <a:pt x="2128046" y="1955855"/>
                    <a:pt x="2105848" y="2072943"/>
                  </a:cubicBezTo>
                  <a:cubicBezTo>
                    <a:pt x="2080346" y="2210598"/>
                    <a:pt x="2056375" y="2340190"/>
                    <a:pt x="2095579" y="2458563"/>
                  </a:cubicBezTo>
                  <a:cubicBezTo>
                    <a:pt x="2127848" y="2556679"/>
                    <a:pt x="2207206" y="2632866"/>
                    <a:pt x="2283897" y="2706457"/>
                  </a:cubicBezTo>
                  <a:cubicBezTo>
                    <a:pt x="2300635" y="2722712"/>
                    <a:pt x="2317662" y="2739099"/>
                    <a:pt x="2333983" y="2755515"/>
                  </a:cubicBezTo>
                  <a:cubicBezTo>
                    <a:pt x="2541488" y="2963714"/>
                    <a:pt x="2551537" y="3252745"/>
                    <a:pt x="2364366" y="3639182"/>
                  </a:cubicBezTo>
                  <a:cubicBezTo>
                    <a:pt x="2349356" y="3669556"/>
                    <a:pt x="2332825" y="3701004"/>
                    <a:pt x="2317734" y="3729211"/>
                  </a:cubicBezTo>
                  <a:lnTo>
                    <a:pt x="2296836" y="3768849"/>
                  </a:lnTo>
                  <a:lnTo>
                    <a:pt x="2290749" y="3782016"/>
                  </a:lnTo>
                  <a:lnTo>
                    <a:pt x="2250805" y="3782016"/>
                  </a:lnTo>
                  <a:lnTo>
                    <a:pt x="2264568" y="3752270"/>
                  </a:lnTo>
                  <a:lnTo>
                    <a:pt x="2285471" y="3712633"/>
                  </a:lnTo>
                  <a:cubicBezTo>
                    <a:pt x="2301084" y="3683239"/>
                    <a:pt x="2318220" y="3652812"/>
                    <a:pt x="2331286" y="3623634"/>
                  </a:cubicBezTo>
                  <a:cubicBezTo>
                    <a:pt x="2511506" y="3251946"/>
                    <a:pt x="2503684" y="2975809"/>
                    <a:pt x="2307740" y="2779095"/>
                  </a:cubicBezTo>
                  <a:cubicBezTo>
                    <a:pt x="2291423" y="2762678"/>
                    <a:pt x="2274843" y="2746844"/>
                    <a:pt x="2258104" y="2730589"/>
                  </a:cubicBezTo>
                  <a:cubicBezTo>
                    <a:pt x="2179328" y="2654661"/>
                    <a:pt x="2096854" y="2575331"/>
                    <a:pt x="2061847" y="2469335"/>
                  </a:cubicBezTo>
                  <a:cubicBezTo>
                    <a:pt x="2019749" y="2342662"/>
                    <a:pt x="2045132" y="2202159"/>
                    <a:pt x="2071008" y="2066769"/>
                  </a:cubicBezTo>
                  <a:cubicBezTo>
                    <a:pt x="2092394" y="1950717"/>
                    <a:pt x="2114511" y="1831490"/>
                    <a:pt x="2095717" y="1718071"/>
                  </a:cubicBezTo>
                  <a:cubicBezTo>
                    <a:pt x="2068640" y="1557888"/>
                    <a:pt x="2008964" y="1440130"/>
                    <a:pt x="1918673" y="1368141"/>
                  </a:cubicBezTo>
                  <a:cubicBezTo>
                    <a:pt x="1852643" y="1315037"/>
                    <a:pt x="1782955" y="1295434"/>
                    <a:pt x="1710347" y="1297037"/>
                  </a:cubicBezTo>
                  <a:cubicBezTo>
                    <a:pt x="1589332" y="1299709"/>
                    <a:pt x="1460205" y="1361289"/>
                    <a:pt x="1326375" y="1424861"/>
                  </a:cubicBezTo>
                  <a:cubicBezTo>
                    <a:pt x="1119919" y="1522665"/>
                    <a:pt x="907053" y="1623893"/>
                    <a:pt x="708658" y="1507979"/>
                  </a:cubicBezTo>
                  <a:cubicBezTo>
                    <a:pt x="685988" y="1493902"/>
                    <a:pt x="664172" y="1478510"/>
                    <a:pt x="643321" y="1461877"/>
                  </a:cubicBezTo>
                  <a:cubicBezTo>
                    <a:pt x="620141" y="1442697"/>
                    <a:pt x="595267" y="1425683"/>
                    <a:pt x="568967" y="1411038"/>
                  </a:cubicBezTo>
                  <a:lnTo>
                    <a:pt x="559126" y="1406618"/>
                  </a:lnTo>
                  <a:cubicBezTo>
                    <a:pt x="512762" y="1388435"/>
                    <a:pt x="462228" y="1383506"/>
                    <a:pt x="413146" y="1392375"/>
                  </a:cubicBezTo>
                  <a:cubicBezTo>
                    <a:pt x="364023" y="1401245"/>
                    <a:pt x="318299" y="1423575"/>
                    <a:pt x="280982" y="1456885"/>
                  </a:cubicBezTo>
                  <a:cubicBezTo>
                    <a:pt x="251260" y="1484592"/>
                    <a:pt x="225381" y="1516194"/>
                    <a:pt x="204059" y="1550828"/>
                  </a:cubicBezTo>
                  <a:cubicBezTo>
                    <a:pt x="167311" y="1603294"/>
                    <a:pt x="129352" y="1657666"/>
                    <a:pt x="66851" y="1678990"/>
                  </a:cubicBezTo>
                  <a:lnTo>
                    <a:pt x="0" y="1686449"/>
                  </a:lnTo>
                  <a:lnTo>
                    <a:pt x="0" y="1650992"/>
                  </a:lnTo>
                  <a:lnTo>
                    <a:pt x="54995" y="1645667"/>
                  </a:lnTo>
                  <a:cubicBezTo>
                    <a:pt x="107990" y="1628478"/>
                    <a:pt x="141225" y="1580740"/>
                    <a:pt x="176217" y="1530637"/>
                  </a:cubicBezTo>
                  <a:cubicBezTo>
                    <a:pt x="199557" y="1493532"/>
                    <a:pt x="227911" y="1459837"/>
                    <a:pt x="260427" y="1430514"/>
                  </a:cubicBezTo>
                  <a:cubicBezTo>
                    <a:pt x="304101" y="1391531"/>
                    <a:pt x="358016" y="1366057"/>
                    <a:pt x="415728" y="1357196"/>
                  </a:cubicBezTo>
                  <a:cubicBezTo>
                    <a:pt x="473400" y="1348335"/>
                    <a:pt x="532335" y="1356465"/>
                    <a:pt x="585381" y="1380604"/>
                  </a:cubicBezTo>
                  <a:cubicBezTo>
                    <a:pt x="613786" y="1396094"/>
                    <a:pt x="640611" y="1414227"/>
                    <a:pt x="665591" y="1434764"/>
                  </a:cubicBezTo>
                  <a:cubicBezTo>
                    <a:pt x="685058" y="1450770"/>
                    <a:pt x="705595" y="1465368"/>
                    <a:pt x="727128" y="1478459"/>
                  </a:cubicBezTo>
                  <a:cubicBezTo>
                    <a:pt x="910321" y="1584760"/>
                    <a:pt x="1114835" y="1488186"/>
                    <a:pt x="1313590" y="1393576"/>
                  </a:cubicBezTo>
                  <a:cubicBezTo>
                    <a:pt x="1447157" y="1330107"/>
                    <a:pt x="1583669" y="1265224"/>
                    <a:pt x="1714342" y="1263086"/>
                  </a:cubicBezTo>
                  <a:close/>
                  <a:moveTo>
                    <a:pt x="1776416" y="1158469"/>
                  </a:moveTo>
                  <a:cubicBezTo>
                    <a:pt x="1859296" y="1157169"/>
                    <a:pt x="1940076" y="1179844"/>
                    <a:pt x="2017006" y="1241248"/>
                  </a:cubicBezTo>
                  <a:cubicBezTo>
                    <a:pt x="2120199" y="1322522"/>
                    <a:pt x="2186247" y="1457132"/>
                    <a:pt x="2217271" y="1634137"/>
                  </a:cubicBezTo>
                  <a:cubicBezTo>
                    <a:pt x="2238786" y="1758578"/>
                    <a:pt x="2213763" y="1890498"/>
                    <a:pt x="2189939" y="2016656"/>
                  </a:cubicBezTo>
                  <a:cubicBezTo>
                    <a:pt x="2162494" y="2162538"/>
                    <a:pt x="2136439" y="2300646"/>
                    <a:pt x="2178220" y="2426479"/>
                  </a:cubicBezTo>
                  <a:cubicBezTo>
                    <a:pt x="2211776" y="2531820"/>
                    <a:pt x="2296018" y="2612645"/>
                    <a:pt x="2377304" y="2690744"/>
                  </a:cubicBezTo>
                  <a:lnTo>
                    <a:pt x="2430344" y="2742530"/>
                  </a:lnTo>
                  <a:cubicBezTo>
                    <a:pt x="2650313" y="2963317"/>
                    <a:pt x="2659919" y="3269651"/>
                    <a:pt x="2460425" y="3678916"/>
                  </a:cubicBezTo>
                  <a:cubicBezTo>
                    <a:pt x="2443716" y="3713086"/>
                    <a:pt x="2425435" y="3746872"/>
                    <a:pt x="2407697" y="3780221"/>
                  </a:cubicBezTo>
                  <a:lnTo>
                    <a:pt x="2406735" y="3782016"/>
                  </a:lnTo>
                  <a:lnTo>
                    <a:pt x="2367950" y="3782016"/>
                  </a:lnTo>
                  <a:lnTo>
                    <a:pt x="2378247" y="3762792"/>
                  </a:lnTo>
                  <a:cubicBezTo>
                    <a:pt x="2395850" y="3729761"/>
                    <a:pt x="2415034" y="3697071"/>
                    <a:pt x="2430578" y="3662400"/>
                  </a:cubicBezTo>
                  <a:cubicBezTo>
                    <a:pt x="2622702" y="3268003"/>
                    <a:pt x="2615320" y="2974570"/>
                    <a:pt x="2406917" y="2765272"/>
                  </a:cubicBezTo>
                  <a:cubicBezTo>
                    <a:pt x="2389862" y="2748173"/>
                    <a:pt x="2372095" y="2731106"/>
                    <a:pt x="2354327" y="2714040"/>
                  </a:cubicBezTo>
                  <a:cubicBezTo>
                    <a:pt x="2270478" y="2632339"/>
                    <a:pt x="2182725" y="2549242"/>
                    <a:pt x="2146175" y="2436605"/>
                  </a:cubicBezTo>
                  <a:cubicBezTo>
                    <a:pt x="2101787" y="2302604"/>
                    <a:pt x="2129538" y="2153710"/>
                    <a:pt x="2156781" y="2009836"/>
                  </a:cubicBezTo>
                  <a:cubicBezTo>
                    <a:pt x="2179884" y="1886855"/>
                    <a:pt x="2203651" y="1759271"/>
                    <a:pt x="2183734" y="1639044"/>
                  </a:cubicBezTo>
                  <a:cubicBezTo>
                    <a:pt x="2155387" y="1468493"/>
                    <a:pt x="2092032" y="1344189"/>
                    <a:pt x="1996377" y="1266295"/>
                  </a:cubicBezTo>
                  <a:cubicBezTo>
                    <a:pt x="1926488" y="1210149"/>
                    <a:pt x="1852593" y="1189266"/>
                    <a:pt x="1775547" y="1190796"/>
                  </a:cubicBezTo>
                  <a:cubicBezTo>
                    <a:pt x="1647136" y="1193347"/>
                    <a:pt x="1509977" y="1258158"/>
                    <a:pt x="1368033" y="1325746"/>
                  </a:cubicBezTo>
                  <a:cubicBezTo>
                    <a:pt x="1149280" y="1429234"/>
                    <a:pt x="923116" y="1536048"/>
                    <a:pt x="713611" y="1413054"/>
                  </a:cubicBezTo>
                  <a:cubicBezTo>
                    <a:pt x="689490" y="1398227"/>
                    <a:pt x="666378" y="1381783"/>
                    <a:pt x="644470" y="1363842"/>
                  </a:cubicBezTo>
                  <a:cubicBezTo>
                    <a:pt x="619493" y="1343278"/>
                    <a:pt x="592679" y="1325053"/>
                    <a:pt x="564417" y="1309396"/>
                  </a:cubicBezTo>
                  <a:lnTo>
                    <a:pt x="553389" y="1304451"/>
                  </a:lnTo>
                  <a:cubicBezTo>
                    <a:pt x="504184" y="1284959"/>
                    <a:pt x="450461" y="1279579"/>
                    <a:pt x="398256" y="1288920"/>
                  </a:cubicBezTo>
                  <a:cubicBezTo>
                    <a:pt x="346052" y="1298260"/>
                    <a:pt x="297397" y="1321949"/>
                    <a:pt x="257732" y="1357355"/>
                  </a:cubicBezTo>
                  <a:cubicBezTo>
                    <a:pt x="225855" y="1386526"/>
                    <a:pt x="197922" y="1419787"/>
                    <a:pt x="174735" y="1456277"/>
                  </a:cubicBezTo>
                  <a:cubicBezTo>
                    <a:pt x="135248" y="1511716"/>
                    <a:pt x="95856" y="1569295"/>
                    <a:pt x="29739" y="1591785"/>
                  </a:cubicBezTo>
                  <a:lnTo>
                    <a:pt x="0" y="1595162"/>
                  </a:lnTo>
                  <a:lnTo>
                    <a:pt x="0" y="1562321"/>
                  </a:lnTo>
                  <a:lnTo>
                    <a:pt x="18646" y="1560569"/>
                  </a:lnTo>
                  <a:cubicBezTo>
                    <a:pt x="74386" y="1541822"/>
                    <a:pt x="109533" y="1491433"/>
                    <a:pt x="146670" y="1438094"/>
                  </a:cubicBezTo>
                  <a:cubicBezTo>
                    <a:pt x="171488" y="1398887"/>
                    <a:pt x="201511" y="1363254"/>
                    <a:pt x="235922" y="1332181"/>
                  </a:cubicBezTo>
                  <a:cubicBezTo>
                    <a:pt x="339977" y="1246898"/>
                    <a:pt x="475261" y="1226358"/>
                    <a:pt x="579780" y="1280581"/>
                  </a:cubicBezTo>
                  <a:cubicBezTo>
                    <a:pt x="609571" y="1297038"/>
                    <a:pt x="637809" y="1316258"/>
                    <a:pt x="664070" y="1337983"/>
                  </a:cubicBezTo>
                  <a:cubicBezTo>
                    <a:pt x="684941" y="1355162"/>
                    <a:pt x="706970" y="1370889"/>
                    <a:pt x="730003" y="1385055"/>
                  </a:cubicBezTo>
                  <a:cubicBezTo>
                    <a:pt x="924499" y="1499570"/>
                    <a:pt x="1142123" y="1396276"/>
                    <a:pt x="1352622" y="1296436"/>
                  </a:cubicBezTo>
                  <a:cubicBezTo>
                    <a:pt x="1494321" y="1229394"/>
                    <a:pt x="1638285" y="1160633"/>
                    <a:pt x="1776416" y="1158469"/>
                  </a:cubicBezTo>
                  <a:close/>
                  <a:moveTo>
                    <a:pt x="1840186" y="1052655"/>
                  </a:moveTo>
                  <a:cubicBezTo>
                    <a:pt x="1927762" y="1051416"/>
                    <a:pt x="2012887" y="1075464"/>
                    <a:pt x="2093265" y="1140252"/>
                  </a:cubicBezTo>
                  <a:cubicBezTo>
                    <a:pt x="2201525" y="1227302"/>
                    <a:pt x="2271936" y="1367720"/>
                    <a:pt x="2303159" y="1556712"/>
                  </a:cubicBezTo>
                  <a:cubicBezTo>
                    <a:pt x="2324811" y="1691711"/>
                    <a:pt x="2297892" y="1829429"/>
                    <a:pt x="2272799" y="1963072"/>
                  </a:cubicBezTo>
                  <a:cubicBezTo>
                    <a:pt x="2245012" y="2118249"/>
                    <a:pt x="2214827" y="2263254"/>
                    <a:pt x="2259342" y="2396961"/>
                  </a:cubicBezTo>
                  <a:cubicBezTo>
                    <a:pt x="2295391" y="2507620"/>
                    <a:pt x="2384386" y="2593375"/>
                    <a:pt x="2470268" y="2675986"/>
                  </a:cubicBezTo>
                  <a:cubicBezTo>
                    <a:pt x="2489222" y="2694285"/>
                    <a:pt x="2508016" y="2712163"/>
                    <a:pt x="2526551" y="2730626"/>
                  </a:cubicBezTo>
                  <a:cubicBezTo>
                    <a:pt x="2758272" y="2964034"/>
                    <a:pt x="2767982" y="3287228"/>
                    <a:pt x="2556168" y="3719321"/>
                  </a:cubicBezTo>
                  <a:lnTo>
                    <a:pt x="2523241" y="3782016"/>
                  </a:lnTo>
                  <a:lnTo>
                    <a:pt x="2483254" y="3782016"/>
                  </a:lnTo>
                  <a:lnTo>
                    <a:pt x="2525297" y="3701943"/>
                  </a:lnTo>
                  <a:cubicBezTo>
                    <a:pt x="2730024" y="3284917"/>
                    <a:pt x="2722385" y="2974185"/>
                    <a:pt x="2501677" y="2752719"/>
                  </a:cubicBezTo>
                  <a:cubicBezTo>
                    <a:pt x="2483720" y="2734518"/>
                    <a:pt x="2465054" y="2716347"/>
                    <a:pt x="2446259" y="2698469"/>
                  </a:cubicBezTo>
                  <a:cubicBezTo>
                    <a:pt x="2357263" y="2612711"/>
                    <a:pt x="2265313" y="2524228"/>
                    <a:pt x="2226659" y="2405401"/>
                  </a:cubicBezTo>
                  <a:cubicBezTo>
                    <a:pt x="2179593" y="2264951"/>
                    <a:pt x="2209713" y="2107672"/>
                    <a:pt x="2238484" y="1955732"/>
                  </a:cubicBezTo>
                  <a:cubicBezTo>
                    <a:pt x="2263270" y="1825106"/>
                    <a:pt x="2289014" y="1690010"/>
                    <a:pt x="2268097" y="1562687"/>
                  </a:cubicBezTo>
                  <a:cubicBezTo>
                    <a:pt x="2238088" y="1382638"/>
                    <a:pt x="2173198" y="1248544"/>
                    <a:pt x="2070298" y="1167400"/>
                  </a:cubicBezTo>
                  <a:cubicBezTo>
                    <a:pt x="1996046" y="1107591"/>
                    <a:pt x="1917738" y="1085337"/>
                    <a:pt x="1836203" y="1086869"/>
                  </a:cubicBezTo>
                  <a:cubicBezTo>
                    <a:pt x="1700311" y="1089425"/>
                    <a:pt x="1555453" y="1158058"/>
                    <a:pt x="1405465" y="1229037"/>
                  </a:cubicBezTo>
                  <a:cubicBezTo>
                    <a:pt x="1174571" y="1338630"/>
                    <a:pt x="934527" y="1450774"/>
                    <a:pt x="714352" y="1320538"/>
                  </a:cubicBezTo>
                  <a:cubicBezTo>
                    <a:pt x="689006" y="1304782"/>
                    <a:pt x="664707" y="1287450"/>
                    <a:pt x="641528" y="1268627"/>
                  </a:cubicBezTo>
                  <a:cubicBezTo>
                    <a:pt x="615541" y="1246703"/>
                    <a:pt x="587432" y="1227420"/>
                    <a:pt x="557631" y="1211065"/>
                  </a:cubicBezTo>
                  <a:lnTo>
                    <a:pt x="545456" y="1205602"/>
                  </a:lnTo>
                  <a:cubicBezTo>
                    <a:pt x="493352" y="1184942"/>
                    <a:pt x="436517" y="1179196"/>
                    <a:pt x="381231" y="1188998"/>
                  </a:cubicBezTo>
                  <a:cubicBezTo>
                    <a:pt x="325945" y="1198802"/>
                    <a:pt x="274369" y="1223769"/>
                    <a:pt x="232286" y="1261139"/>
                  </a:cubicBezTo>
                  <a:cubicBezTo>
                    <a:pt x="198453" y="1291843"/>
                    <a:pt x="168981" y="1327020"/>
                    <a:pt x="144637" y="1365690"/>
                  </a:cubicBezTo>
                  <a:cubicBezTo>
                    <a:pt x="114268" y="1409022"/>
                    <a:pt x="82822" y="1453846"/>
                    <a:pt x="39593" y="1483400"/>
                  </a:cubicBezTo>
                  <a:lnTo>
                    <a:pt x="0" y="1503252"/>
                  </a:lnTo>
                  <a:lnTo>
                    <a:pt x="0" y="1466078"/>
                  </a:lnTo>
                  <a:lnTo>
                    <a:pt x="23077" y="1454349"/>
                  </a:lnTo>
                  <a:cubicBezTo>
                    <a:pt x="60348" y="1428394"/>
                    <a:pt x="88862" y="1387827"/>
                    <a:pt x="118648" y="1345277"/>
                  </a:cubicBezTo>
                  <a:cubicBezTo>
                    <a:pt x="144682" y="1304077"/>
                    <a:pt x="176233" y="1266644"/>
                    <a:pt x="212393" y="1234024"/>
                  </a:cubicBezTo>
                  <a:cubicBezTo>
                    <a:pt x="322249" y="1144343"/>
                    <a:pt x="464968" y="1122613"/>
                    <a:pt x="574910" y="1180309"/>
                  </a:cubicBezTo>
                  <a:cubicBezTo>
                    <a:pt x="606468" y="1197677"/>
                    <a:pt x="636278" y="1218075"/>
                    <a:pt x="663914" y="1241220"/>
                  </a:cubicBezTo>
                  <a:cubicBezTo>
                    <a:pt x="685942" y="1259201"/>
                    <a:pt x="709120" y="1275782"/>
                    <a:pt x="733215" y="1290855"/>
                  </a:cubicBezTo>
                  <a:cubicBezTo>
                    <a:pt x="938910" y="1414592"/>
                    <a:pt x="1170905" y="1304088"/>
                    <a:pt x="1392544" y="1198046"/>
                  </a:cubicBezTo>
                  <a:cubicBezTo>
                    <a:pt x="1541466" y="1127025"/>
                    <a:pt x="1694228" y="1054718"/>
                    <a:pt x="1840186" y="1052655"/>
                  </a:cubicBezTo>
                  <a:close/>
                  <a:moveTo>
                    <a:pt x="1902596" y="947513"/>
                  </a:moveTo>
                  <a:cubicBezTo>
                    <a:pt x="1994606" y="946206"/>
                    <a:pt x="2084052" y="971470"/>
                    <a:pt x="2168675" y="1039604"/>
                  </a:cubicBezTo>
                  <a:cubicBezTo>
                    <a:pt x="2282980" y="1131812"/>
                    <a:pt x="2357098" y="1279494"/>
                    <a:pt x="2389459" y="1479148"/>
                  </a:cubicBezTo>
                  <a:cubicBezTo>
                    <a:pt x="2412049" y="1619818"/>
                    <a:pt x="2385313" y="1765670"/>
                    <a:pt x="2357218" y="1906009"/>
                  </a:cubicBezTo>
                  <a:cubicBezTo>
                    <a:pt x="2325776" y="2069352"/>
                    <a:pt x="2296379" y="2223459"/>
                    <a:pt x="2342182" y="2364394"/>
                  </a:cubicBezTo>
                  <a:cubicBezTo>
                    <a:pt x="2380043" y="2481112"/>
                    <a:pt x="2473790" y="2571803"/>
                    <a:pt x="2564554" y="2659053"/>
                  </a:cubicBezTo>
                  <a:cubicBezTo>
                    <a:pt x="2584538" y="2678163"/>
                    <a:pt x="2604231" y="2697142"/>
                    <a:pt x="2623374" y="2716578"/>
                  </a:cubicBezTo>
                  <a:cubicBezTo>
                    <a:pt x="2867692" y="2962282"/>
                    <a:pt x="2877249" y="3302907"/>
                    <a:pt x="2652822" y="3757670"/>
                  </a:cubicBezTo>
                  <a:lnTo>
                    <a:pt x="2640008" y="3782016"/>
                  </a:lnTo>
                  <a:lnTo>
                    <a:pt x="2601622" y="3782016"/>
                  </a:lnTo>
                  <a:lnTo>
                    <a:pt x="2621933" y="3743487"/>
                  </a:lnTo>
                  <a:cubicBezTo>
                    <a:pt x="2838722" y="3304185"/>
                    <a:pt x="2831362" y="2975740"/>
                    <a:pt x="2598904" y="2741650"/>
                  </a:cubicBezTo>
                  <a:cubicBezTo>
                    <a:pt x="2579916" y="2722637"/>
                    <a:pt x="2560224" y="2703659"/>
                    <a:pt x="2540528" y="2684676"/>
                  </a:cubicBezTo>
                  <a:cubicBezTo>
                    <a:pt x="2446942" y="2594410"/>
                    <a:pt x="2350600" y="2499408"/>
                    <a:pt x="2309485" y="2375978"/>
                  </a:cubicBezTo>
                  <a:cubicBezTo>
                    <a:pt x="2260782" y="2226744"/>
                    <a:pt x="2292303" y="2061687"/>
                    <a:pt x="2323408" y="1900648"/>
                  </a:cubicBezTo>
                  <a:cubicBezTo>
                    <a:pt x="2349619" y="1762963"/>
                    <a:pt x="2377340" y="1620352"/>
                    <a:pt x="2355556" y="1485642"/>
                  </a:cubicBezTo>
                  <a:cubicBezTo>
                    <a:pt x="2323959" y="1294379"/>
                    <a:pt x="2254681" y="1153772"/>
                    <a:pt x="2147159" y="1067402"/>
                  </a:cubicBezTo>
                  <a:cubicBezTo>
                    <a:pt x="2068966" y="1003859"/>
                    <a:pt x="1986452" y="980211"/>
                    <a:pt x="1900498" y="981793"/>
                  </a:cubicBezTo>
                  <a:cubicBezTo>
                    <a:pt x="1757240" y="984429"/>
                    <a:pt x="1604428" y="1057149"/>
                    <a:pt x="1446142" y="1132065"/>
                  </a:cubicBezTo>
                  <a:cubicBezTo>
                    <a:pt x="1203736" y="1245594"/>
                    <a:pt x="952193" y="1365529"/>
                    <a:pt x="719137" y="1226012"/>
                  </a:cubicBezTo>
                  <a:cubicBezTo>
                    <a:pt x="692223" y="1209430"/>
                    <a:pt x="666510" y="1191003"/>
                    <a:pt x="642192" y="1170858"/>
                  </a:cubicBezTo>
                  <a:cubicBezTo>
                    <a:pt x="614657" y="1147915"/>
                    <a:pt x="585097" y="1127516"/>
                    <a:pt x="553897" y="1109914"/>
                  </a:cubicBezTo>
                  <a:lnTo>
                    <a:pt x="540261" y="1103804"/>
                  </a:lnTo>
                  <a:cubicBezTo>
                    <a:pt x="485041" y="1081664"/>
                    <a:pt x="424700" y="1075365"/>
                    <a:pt x="366002" y="1085623"/>
                  </a:cubicBezTo>
                  <a:cubicBezTo>
                    <a:pt x="307304" y="1095885"/>
                    <a:pt x="252539" y="1122290"/>
                    <a:pt x="207799" y="1161901"/>
                  </a:cubicBezTo>
                  <a:cubicBezTo>
                    <a:pt x="172242" y="1194306"/>
                    <a:pt x="141112" y="1231316"/>
                    <a:pt x="115306" y="1271956"/>
                  </a:cubicBezTo>
                  <a:cubicBezTo>
                    <a:pt x="82802" y="1318805"/>
                    <a:pt x="49834" y="1365837"/>
                    <a:pt x="4453" y="1396767"/>
                  </a:cubicBezTo>
                  <a:lnTo>
                    <a:pt x="0" y="1398992"/>
                  </a:lnTo>
                  <a:lnTo>
                    <a:pt x="0" y="1358080"/>
                  </a:lnTo>
                  <a:lnTo>
                    <a:pt x="25408" y="1336513"/>
                  </a:lnTo>
                  <a:cubicBezTo>
                    <a:pt x="48597" y="1312746"/>
                    <a:pt x="69014" y="1284281"/>
                    <a:pt x="89694" y="1255234"/>
                  </a:cubicBezTo>
                  <a:cubicBezTo>
                    <a:pt x="117266" y="1211793"/>
                    <a:pt x="150655" y="1172357"/>
                    <a:pt x="188916" y="1138032"/>
                  </a:cubicBezTo>
                  <a:cubicBezTo>
                    <a:pt x="304253" y="1043819"/>
                    <a:pt x="453551" y="1021520"/>
                    <a:pt x="569858" y="1082076"/>
                  </a:cubicBezTo>
                  <a:cubicBezTo>
                    <a:pt x="602563" y="1099940"/>
                    <a:pt x="633530" y="1120745"/>
                    <a:pt x="662455" y="1144253"/>
                  </a:cubicBezTo>
                  <a:cubicBezTo>
                    <a:pt x="685681" y="1163396"/>
                    <a:pt x="710114" y="1181017"/>
                    <a:pt x="735600" y="1197003"/>
                  </a:cubicBezTo>
                  <a:cubicBezTo>
                    <a:pt x="953330" y="1326492"/>
                    <a:pt x="1196520" y="1211210"/>
                    <a:pt x="1431619" y="1100001"/>
                  </a:cubicBezTo>
                  <a:cubicBezTo>
                    <a:pt x="1588770" y="1025673"/>
                    <a:pt x="1749246" y="949690"/>
                    <a:pt x="1902596" y="947513"/>
                  </a:cubicBezTo>
                  <a:close/>
                  <a:moveTo>
                    <a:pt x="1965635" y="841862"/>
                  </a:moveTo>
                  <a:cubicBezTo>
                    <a:pt x="2061957" y="840435"/>
                    <a:pt x="2155490" y="866992"/>
                    <a:pt x="2243833" y="938765"/>
                  </a:cubicBezTo>
                  <a:cubicBezTo>
                    <a:pt x="2363315" y="1035740"/>
                    <a:pt x="2441141" y="1190684"/>
                    <a:pt x="2474776" y="1400705"/>
                  </a:cubicBezTo>
                  <a:cubicBezTo>
                    <a:pt x="2498362" y="1548475"/>
                    <a:pt x="2468651" y="1701742"/>
                    <a:pt x="2439870" y="1849825"/>
                  </a:cubicBezTo>
                  <a:cubicBezTo>
                    <a:pt x="2406637" y="2021813"/>
                    <a:pt x="2375296" y="2184145"/>
                    <a:pt x="2423100" y="2332276"/>
                  </a:cubicBezTo>
                  <a:cubicBezTo>
                    <a:pt x="2462211" y="2455508"/>
                    <a:pt x="2561555" y="2550805"/>
                    <a:pt x="2656781" y="2642856"/>
                  </a:cubicBezTo>
                  <a:cubicBezTo>
                    <a:pt x="2677795" y="2662783"/>
                    <a:pt x="2698390" y="2682866"/>
                    <a:pt x="2718559" y="2703110"/>
                  </a:cubicBezTo>
                  <a:cubicBezTo>
                    <a:pt x="2942988" y="2929003"/>
                    <a:pt x="2978339" y="3231149"/>
                    <a:pt x="2825072" y="3623105"/>
                  </a:cubicBezTo>
                  <a:lnTo>
                    <a:pt x="2754342" y="3782016"/>
                  </a:lnTo>
                  <a:lnTo>
                    <a:pt x="2719220" y="3782016"/>
                  </a:lnTo>
                  <a:lnTo>
                    <a:pt x="2793869" y="3614588"/>
                  </a:lnTo>
                  <a:cubicBezTo>
                    <a:pt x="2942783" y="3235223"/>
                    <a:pt x="2910396" y="2944223"/>
                    <a:pt x="2696088" y="2728381"/>
                  </a:cubicBezTo>
                  <a:cubicBezTo>
                    <a:pt x="2676207" y="2708266"/>
                    <a:pt x="2655485" y="2688471"/>
                    <a:pt x="2634890" y="2668389"/>
                  </a:cubicBezTo>
                  <a:cubicBezTo>
                    <a:pt x="2536417" y="2573482"/>
                    <a:pt x="2434696" y="2475722"/>
                    <a:pt x="2392398" y="2344058"/>
                  </a:cubicBezTo>
                  <a:cubicBezTo>
                    <a:pt x="2341122" y="2187369"/>
                    <a:pt x="2374688" y="2013085"/>
                    <a:pt x="2407482" y="1844401"/>
                  </a:cubicBezTo>
                  <a:cubicBezTo>
                    <a:pt x="2435666" y="1699200"/>
                    <a:pt x="2464653" y="1549111"/>
                    <a:pt x="2441874" y="1407303"/>
                  </a:cubicBezTo>
                  <a:cubicBezTo>
                    <a:pt x="2409583" y="1205931"/>
                    <a:pt x="2336150" y="1057507"/>
                    <a:pt x="2223451" y="966369"/>
                  </a:cubicBezTo>
                  <a:cubicBezTo>
                    <a:pt x="2140976" y="899855"/>
                    <a:pt x="2053988" y="874970"/>
                    <a:pt x="1963475" y="876491"/>
                  </a:cubicBezTo>
                  <a:cubicBezTo>
                    <a:pt x="1812620" y="879024"/>
                    <a:pt x="1651972" y="954903"/>
                    <a:pt x="1486100" y="1033637"/>
                  </a:cubicBezTo>
                  <a:cubicBezTo>
                    <a:pt x="1230614" y="1154598"/>
                    <a:pt x="967134" y="1278627"/>
                    <a:pt x="721578" y="1133519"/>
                  </a:cubicBezTo>
                  <a:cubicBezTo>
                    <a:pt x="693411" y="1115897"/>
                    <a:pt x="666443" y="1096434"/>
                    <a:pt x="640830" y="1075249"/>
                  </a:cubicBezTo>
                  <a:cubicBezTo>
                    <a:pt x="611918" y="1050887"/>
                    <a:pt x="580787" y="1029309"/>
                    <a:pt x="547862" y="1010805"/>
                  </a:cubicBezTo>
                  <a:lnTo>
                    <a:pt x="533038" y="1004173"/>
                  </a:lnTo>
                  <a:cubicBezTo>
                    <a:pt x="475207" y="981256"/>
                    <a:pt x="412100" y="974816"/>
                    <a:pt x="350693" y="985562"/>
                  </a:cubicBezTo>
                  <a:cubicBezTo>
                    <a:pt x="289286" y="996311"/>
                    <a:pt x="231989" y="1023834"/>
                    <a:pt x="185073" y="1065104"/>
                  </a:cubicBezTo>
                  <a:cubicBezTo>
                    <a:pt x="147661" y="1099277"/>
                    <a:pt x="114980" y="1138282"/>
                    <a:pt x="87814" y="1181075"/>
                  </a:cubicBezTo>
                  <a:cubicBezTo>
                    <a:pt x="65895" y="1213247"/>
                    <a:pt x="42965" y="1245927"/>
                    <a:pt x="15839" y="1273705"/>
                  </a:cubicBezTo>
                  <a:lnTo>
                    <a:pt x="0" y="1287066"/>
                  </a:lnTo>
                  <a:lnTo>
                    <a:pt x="0" y="1238644"/>
                  </a:lnTo>
                  <a:lnTo>
                    <a:pt x="60365" y="1160724"/>
                  </a:lnTo>
                  <a:cubicBezTo>
                    <a:pt x="89035" y="1115225"/>
                    <a:pt x="123956" y="1073976"/>
                    <a:pt x="164039" y="1038177"/>
                  </a:cubicBezTo>
                  <a:cubicBezTo>
                    <a:pt x="285497" y="939700"/>
                    <a:pt x="442154" y="916506"/>
                    <a:pt x="563683" y="980112"/>
                  </a:cubicBezTo>
                  <a:cubicBezTo>
                    <a:pt x="598526" y="999646"/>
                    <a:pt x="631437" y="1022377"/>
                    <a:pt x="662074" y="1048029"/>
                  </a:cubicBezTo>
                  <a:cubicBezTo>
                    <a:pt x="686509" y="1068238"/>
                    <a:pt x="712289" y="1086809"/>
                    <a:pt x="739179" y="1103608"/>
                  </a:cubicBezTo>
                  <a:cubicBezTo>
                    <a:pt x="968460" y="1240726"/>
                    <a:pt x="1224368" y="1119599"/>
                    <a:pt x="1471895" y="1002414"/>
                  </a:cubicBezTo>
                  <a:cubicBezTo>
                    <a:pt x="1636815" y="924349"/>
                    <a:pt x="1805098" y="844240"/>
                    <a:pt x="1965635" y="841862"/>
                  </a:cubicBezTo>
                  <a:close/>
                  <a:moveTo>
                    <a:pt x="2028702" y="737961"/>
                  </a:moveTo>
                  <a:cubicBezTo>
                    <a:pt x="2129811" y="736537"/>
                    <a:pt x="2228012" y="764366"/>
                    <a:pt x="2320711" y="839536"/>
                  </a:cubicBezTo>
                  <a:cubicBezTo>
                    <a:pt x="2445916" y="940829"/>
                    <a:pt x="2527058" y="1103911"/>
                    <a:pt x="2561671" y="1324171"/>
                  </a:cubicBezTo>
                  <a:cubicBezTo>
                    <a:pt x="2586417" y="1479460"/>
                    <a:pt x="2555150" y="1640079"/>
                    <a:pt x="2524520" y="1795380"/>
                  </a:cubicBezTo>
                  <a:cubicBezTo>
                    <a:pt x="2489211" y="1975887"/>
                    <a:pt x="2455926" y="2146450"/>
                    <a:pt x="2506305" y="2302031"/>
                  </a:cubicBezTo>
                  <a:cubicBezTo>
                    <a:pt x="2547966" y="2432009"/>
                    <a:pt x="2651322" y="2531555"/>
                    <a:pt x="2751435" y="2628244"/>
                  </a:cubicBezTo>
                  <a:cubicBezTo>
                    <a:pt x="2772795" y="2649724"/>
                    <a:pt x="2794705" y="2670750"/>
                    <a:pt x="2815777" y="2692100"/>
                  </a:cubicBezTo>
                  <a:cubicBezTo>
                    <a:pt x="3050855" y="2928892"/>
                    <a:pt x="3087302" y="3245410"/>
                    <a:pt x="2925884" y="3656080"/>
                  </a:cubicBezTo>
                  <a:lnTo>
                    <a:pt x="2869575" y="3782016"/>
                  </a:lnTo>
                  <a:lnTo>
                    <a:pt x="2833764" y="3782016"/>
                  </a:lnTo>
                  <a:lnTo>
                    <a:pt x="2895392" y="3644400"/>
                  </a:lnTo>
                  <a:cubicBezTo>
                    <a:pt x="3052403" y="3246298"/>
                    <a:pt x="3018721" y="2940864"/>
                    <a:pt x="2793900" y="2714487"/>
                  </a:cubicBezTo>
                  <a:cubicBezTo>
                    <a:pt x="2773092" y="2692557"/>
                    <a:pt x="2751760" y="2671791"/>
                    <a:pt x="2729846" y="2650763"/>
                  </a:cubicBezTo>
                  <a:cubicBezTo>
                    <a:pt x="2626778" y="2551346"/>
                    <a:pt x="2519149" y="2448133"/>
                    <a:pt x="2476201" y="2310931"/>
                  </a:cubicBezTo>
                  <a:cubicBezTo>
                    <a:pt x="2423055" y="2146758"/>
                    <a:pt x="2458697" y="1963952"/>
                    <a:pt x="2493308" y="1787335"/>
                  </a:cubicBezTo>
                  <a:cubicBezTo>
                    <a:pt x="2523052" y="1634782"/>
                    <a:pt x="2553488" y="1478342"/>
                    <a:pt x="2530366" y="1327979"/>
                  </a:cubicBezTo>
                  <a:cubicBezTo>
                    <a:pt x="2496804" y="1116244"/>
                    <a:pt x="2419792" y="960263"/>
                    <a:pt x="2301501" y="864519"/>
                  </a:cubicBezTo>
                  <a:cubicBezTo>
                    <a:pt x="2214988" y="794486"/>
                    <a:pt x="2123829" y="768240"/>
                    <a:pt x="2028949" y="769749"/>
                  </a:cubicBezTo>
                  <a:cubicBezTo>
                    <a:pt x="1870814" y="772265"/>
                    <a:pt x="1702343" y="851882"/>
                    <a:pt x="1527816" y="934388"/>
                  </a:cubicBezTo>
                  <a:cubicBezTo>
                    <a:pt x="1260032" y="1061036"/>
                    <a:pt x="983017" y="1191948"/>
                    <a:pt x="726468" y="1038043"/>
                  </a:cubicBezTo>
                  <a:cubicBezTo>
                    <a:pt x="697072" y="1019523"/>
                    <a:pt x="668836" y="999159"/>
                    <a:pt x="641995" y="977077"/>
                  </a:cubicBezTo>
                  <a:cubicBezTo>
                    <a:pt x="611702" y="951324"/>
                    <a:pt x="579000" y="928570"/>
                    <a:pt x="544353" y="909129"/>
                  </a:cubicBezTo>
                  <a:lnTo>
                    <a:pt x="528384" y="901974"/>
                  </a:lnTo>
                  <a:cubicBezTo>
                    <a:pt x="415340" y="851274"/>
                    <a:pt x="273227" y="875396"/>
                    <a:pt x="162983" y="965951"/>
                  </a:cubicBezTo>
                  <a:cubicBezTo>
                    <a:pt x="123505" y="1001532"/>
                    <a:pt x="89046" y="1042364"/>
                    <a:pt x="60562" y="1087301"/>
                  </a:cubicBezTo>
                  <a:lnTo>
                    <a:pt x="0" y="1164535"/>
                  </a:lnTo>
                  <a:lnTo>
                    <a:pt x="0" y="1106848"/>
                  </a:lnTo>
                  <a:lnTo>
                    <a:pt x="31257" y="1066462"/>
                  </a:lnTo>
                  <a:cubicBezTo>
                    <a:pt x="61331" y="1019546"/>
                    <a:pt x="97646" y="976957"/>
                    <a:pt x="139159" y="939869"/>
                  </a:cubicBezTo>
                  <a:cubicBezTo>
                    <a:pt x="266255" y="836574"/>
                    <a:pt x="430160" y="812774"/>
                    <a:pt x="557544" y="879696"/>
                  </a:cubicBezTo>
                  <a:cubicBezTo>
                    <a:pt x="594113" y="900132"/>
                    <a:pt x="628636" y="924050"/>
                    <a:pt x="660608" y="951117"/>
                  </a:cubicBezTo>
                  <a:cubicBezTo>
                    <a:pt x="686437" y="972239"/>
                    <a:pt x="713471" y="991839"/>
                    <a:pt x="741558" y="1009812"/>
                  </a:cubicBezTo>
                  <a:cubicBezTo>
                    <a:pt x="983371" y="1154658"/>
                    <a:pt x="1251708" y="1027554"/>
                    <a:pt x="1510983" y="905144"/>
                  </a:cubicBezTo>
                  <a:cubicBezTo>
                    <a:pt x="1683607" y="823969"/>
                    <a:pt x="1860190" y="740334"/>
                    <a:pt x="2028702" y="737961"/>
                  </a:cubicBezTo>
                  <a:close/>
                  <a:moveTo>
                    <a:pt x="2091633" y="632952"/>
                  </a:moveTo>
                  <a:cubicBezTo>
                    <a:pt x="2197224" y="631663"/>
                    <a:pt x="2299754" y="660942"/>
                    <a:pt x="2396538" y="739518"/>
                  </a:cubicBezTo>
                  <a:cubicBezTo>
                    <a:pt x="2527339" y="845422"/>
                    <a:pt x="2611929" y="1016346"/>
                    <a:pt x="2647945" y="1246687"/>
                  </a:cubicBezTo>
                  <a:cubicBezTo>
                    <a:pt x="2673265" y="1409230"/>
                    <a:pt x="2640309" y="1577493"/>
                    <a:pt x="2608420" y="1740280"/>
                  </a:cubicBezTo>
                  <a:cubicBezTo>
                    <a:pt x="2571033" y="1929301"/>
                    <a:pt x="2536059" y="2107508"/>
                    <a:pt x="2588462" y="2271001"/>
                  </a:cubicBezTo>
                  <a:cubicBezTo>
                    <a:pt x="2631936" y="2407037"/>
                    <a:pt x="2740046" y="2511515"/>
                    <a:pt x="2844877" y="2612423"/>
                  </a:cubicBezTo>
                  <a:cubicBezTo>
                    <a:pt x="2868081" y="2633677"/>
                    <a:pt x="2890604" y="2655677"/>
                    <a:pt x="2912702" y="2677836"/>
                  </a:cubicBezTo>
                  <a:cubicBezTo>
                    <a:pt x="3158431" y="2925531"/>
                    <a:pt x="3196190" y="3256556"/>
                    <a:pt x="3026680" y="3685976"/>
                  </a:cubicBezTo>
                  <a:lnTo>
                    <a:pt x="2983569" y="3782016"/>
                  </a:lnTo>
                  <a:lnTo>
                    <a:pt x="2947393" y="3782016"/>
                  </a:lnTo>
                  <a:lnTo>
                    <a:pt x="2995565" y="3674878"/>
                  </a:lnTo>
                  <a:cubicBezTo>
                    <a:pt x="3160980" y="3257352"/>
                    <a:pt x="3125501" y="2938501"/>
                    <a:pt x="2890145" y="2700969"/>
                  </a:cubicBezTo>
                  <a:cubicBezTo>
                    <a:pt x="2868074" y="2679523"/>
                    <a:pt x="2845424" y="2657817"/>
                    <a:pt x="2822902" y="2635817"/>
                  </a:cubicBezTo>
                  <a:cubicBezTo>
                    <a:pt x="2714951" y="2531759"/>
                    <a:pt x="2603724" y="2424134"/>
                    <a:pt x="2557517" y="2280219"/>
                  </a:cubicBezTo>
                  <a:cubicBezTo>
                    <a:pt x="2502507" y="2108558"/>
                    <a:pt x="2540230" y="1917238"/>
                    <a:pt x="2576495" y="1732264"/>
                  </a:cubicBezTo>
                  <a:cubicBezTo>
                    <a:pt x="2608083" y="1572491"/>
                    <a:pt x="2640441" y="1407108"/>
                    <a:pt x="2615926" y="1250527"/>
                  </a:cubicBezTo>
                  <a:cubicBezTo>
                    <a:pt x="2581255" y="1028841"/>
                    <a:pt x="2500666" y="865305"/>
                    <a:pt x="2376619" y="764530"/>
                  </a:cubicBezTo>
                  <a:cubicBezTo>
                    <a:pt x="2286265" y="690544"/>
                    <a:pt x="2190884" y="662831"/>
                    <a:pt x="2091548" y="664375"/>
                  </a:cubicBezTo>
                  <a:cubicBezTo>
                    <a:pt x="1925990" y="666950"/>
                    <a:pt x="1749448" y="750793"/>
                    <a:pt x="1566889" y="837134"/>
                  </a:cubicBezTo>
                  <a:cubicBezTo>
                    <a:pt x="1286515" y="969337"/>
                    <a:pt x="996943" y="1106518"/>
                    <a:pt x="728806" y="944979"/>
                  </a:cubicBezTo>
                  <a:cubicBezTo>
                    <a:pt x="697959" y="925706"/>
                    <a:pt x="668470" y="904294"/>
                    <a:pt x="640570" y="880900"/>
                  </a:cubicBezTo>
                  <a:cubicBezTo>
                    <a:pt x="608654" y="854074"/>
                    <a:pt x="574329" y="830249"/>
                    <a:pt x="538059" y="809734"/>
                  </a:cubicBezTo>
                  <a:cubicBezTo>
                    <a:pt x="532248" y="807133"/>
                    <a:pt x="526478" y="804537"/>
                    <a:pt x="520668" y="801936"/>
                  </a:cubicBezTo>
                  <a:cubicBezTo>
                    <a:pt x="402366" y="748890"/>
                    <a:pt x="254232" y="774145"/>
                    <a:pt x="138027" y="868677"/>
                  </a:cubicBezTo>
                  <a:cubicBezTo>
                    <a:pt x="96746" y="905929"/>
                    <a:pt x="60707" y="948648"/>
                    <a:pt x="30955" y="995653"/>
                  </a:cubicBezTo>
                  <a:lnTo>
                    <a:pt x="0" y="1034821"/>
                  </a:lnTo>
                  <a:lnTo>
                    <a:pt x="0" y="981182"/>
                  </a:lnTo>
                  <a:lnTo>
                    <a:pt x="3712" y="976432"/>
                  </a:lnTo>
                  <a:cubicBezTo>
                    <a:pt x="35106" y="926597"/>
                    <a:pt x="73288" y="881405"/>
                    <a:pt x="117155" y="842176"/>
                  </a:cubicBezTo>
                  <a:cubicBezTo>
                    <a:pt x="249937" y="734773"/>
                    <a:pt x="421480" y="710204"/>
                    <a:pt x="554403" y="780310"/>
                  </a:cubicBezTo>
                  <a:cubicBezTo>
                    <a:pt x="592048" y="801513"/>
                    <a:pt x="627547" y="826341"/>
                    <a:pt x="660440" y="854461"/>
                  </a:cubicBezTo>
                  <a:cubicBezTo>
                    <a:pt x="687479" y="876649"/>
                    <a:pt x="715820" y="897190"/>
                    <a:pt x="745310" y="915975"/>
                  </a:cubicBezTo>
                  <a:cubicBezTo>
                    <a:pt x="997401" y="1068222"/>
                    <a:pt x="1279168" y="935245"/>
                    <a:pt x="1550608" y="807437"/>
                  </a:cubicBezTo>
                  <a:cubicBezTo>
                    <a:pt x="1731162" y="722164"/>
                    <a:pt x="1915649" y="635103"/>
                    <a:pt x="2091633" y="632952"/>
                  </a:cubicBezTo>
                  <a:close/>
                  <a:moveTo>
                    <a:pt x="2154840" y="526954"/>
                  </a:moveTo>
                  <a:cubicBezTo>
                    <a:pt x="2264972" y="525648"/>
                    <a:pt x="2371901" y="556293"/>
                    <a:pt x="2472832" y="638435"/>
                  </a:cubicBezTo>
                  <a:cubicBezTo>
                    <a:pt x="2608965" y="749527"/>
                    <a:pt x="2696970" y="927587"/>
                    <a:pt x="2734549" y="1168424"/>
                  </a:cubicBezTo>
                  <a:cubicBezTo>
                    <a:pt x="2760865" y="1338069"/>
                    <a:pt x="2725936" y="1513841"/>
                    <a:pt x="2692490" y="1683983"/>
                  </a:cubicBezTo>
                  <a:cubicBezTo>
                    <a:pt x="2653448" y="1881361"/>
                    <a:pt x="2616267" y="2068376"/>
                    <a:pt x="2670667" y="2239063"/>
                  </a:cubicBezTo>
                  <a:cubicBezTo>
                    <a:pt x="2716236" y="2381292"/>
                    <a:pt x="2829230" y="2490410"/>
                    <a:pt x="2938528" y="2596120"/>
                  </a:cubicBezTo>
                  <a:lnTo>
                    <a:pt x="3009207" y="2665261"/>
                  </a:lnTo>
                  <a:cubicBezTo>
                    <a:pt x="3265334" y="2923743"/>
                    <a:pt x="3304594" y="3269335"/>
                    <a:pt x="3126763" y="3717631"/>
                  </a:cubicBezTo>
                  <a:lnTo>
                    <a:pt x="3097726" y="3782016"/>
                  </a:lnTo>
                  <a:lnTo>
                    <a:pt x="3055683" y="3782016"/>
                  </a:lnTo>
                  <a:lnTo>
                    <a:pt x="3090636" y="3704214"/>
                  </a:lnTo>
                  <a:cubicBezTo>
                    <a:pt x="3263329" y="3268404"/>
                    <a:pt x="3228112" y="2934439"/>
                    <a:pt x="2981850" y="2685893"/>
                  </a:cubicBezTo>
                  <a:cubicBezTo>
                    <a:pt x="2959014" y="2663050"/>
                    <a:pt x="2936334" y="2640631"/>
                    <a:pt x="2911911" y="2617432"/>
                  </a:cubicBezTo>
                  <a:cubicBezTo>
                    <a:pt x="2799370" y="2508867"/>
                    <a:pt x="2683261" y="2396603"/>
                    <a:pt x="2635503" y="2246040"/>
                  </a:cubicBezTo>
                  <a:cubicBezTo>
                    <a:pt x="2577914" y="2066926"/>
                    <a:pt x="2615797" y="1876026"/>
                    <a:pt x="2655799" y="1674175"/>
                  </a:cubicBezTo>
                  <a:cubicBezTo>
                    <a:pt x="2688938" y="1507050"/>
                    <a:pt x="2723271" y="1334159"/>
                    <a:pt x="2697894" y="1170184"/>
                  </a:cubicBezTo>
                  <a:cubicBezTo>
                    <a:pt x="2661660" y="938001"/>
                    <a:pt x="2577784" y="767045"/>
                    <a:pt x="2448145" y="661660"/>
                  </a:cubicBezTo>
                  <a:cubicBezTo>
                    <a:pt x="2353348" y="584764"/>
                    <a:pt x="2253521" y="556008"/>
                    <a:pt x="2149675" y="557649"/>
                  </a:cubicBezTo>
                  <a:cubicBezTo>
                    <a:pt x="1976600" y="560386"/>
                    <a:pt x="1792364" y="647560"/>
                    <a:pt x="1601656" y="737029"/>
                  </a:cubicBezTo>
                  <a:cubicBezTo>
                    <a:pt x="1307696" y="874686"/>
                    <a:pt x="1007147" y="1018490"/>
                    <a:pt x="727057" y="849488"/>
                  </a:cubicBezTo>
                  <a:cubicBezTo>
                    <a:pt x="694972" y="829036"/>
                    <a:pt x="664227" y="806596"/>
                    <a:pt x="634976" y="782292"/>
                  </a:cubicBezTo>
                  <a:cubicBezTo>
                    <a:pt x="601987" y="754298"/>
                    <a:pt x="566538" y="729384"/>
                    <a:pt x="529053" y="707851"/>
                  </a:cubicBezTo>
                  <a:lnTo>
                    <a:pt x="510517" y="699530"/>
                  </a:lnTo>
                  <a:cubicBezTo>
                    <a:pt x="386719" y="644015"/>
                    <a:pt x="231894" y="670132"/>
                    <a:pt x="110321" y="768902"/>
                  </a:cubicBezTo>
                  <a:cubicBezTo>
                    <a:pt x="88715" y="788373"/>
                    <a:pt x="68485" y="809276"/>
                    <a:pt x="49757" y="831456"/>
                  </a:cubicBezTo>
                  <a:lnTo>
                    <a:pt x="0" y="899225"/>
                  </a:lnTo>
                  <a:lnTo>
                    <a:pt x="0" y="846842"/>
                  </a:lnTo>
                  <a:lnTo>
                    <a:pt x="27354" y="809525"/>
                  </a:lnTo>
                  <a:cubicBezTo>
                    <a:pt x="47290" y="785953"/>
                    <a:pt x="68856" y="763770"/>
                    <a:pt x="91898" y="743145"/>
                  </a:cubicBezTo>
                  <a:cubicBezTo>
                    <a:pt x="230043" y="630798"/>
                    <a:pt x="408515" y="605493"/>
                    <a:pt x="547685" y="678751"/>
                  </a:cubicBezTo>
                  <a:cubicBezTo>
                    <a:pt x="587392" y="701561"/>
                    <a:pt x="625018" y="727804"/>
                    <a:pt x="660135" y="757185"/>
                  </a:cubicBezTo>
                  <a:cubicBezTo>
                    <a:pt x="688154" y="780638"/>
                    <a:pt x="717709" y="802187"/>
                    <a:pt x="748574" y="821689"/>
                  </a:cubicBezTo>
                  <a:cubicBezTo>
                    <a:pt x="1012239" y="982279"/>
                    <a:pt x="1306016" y="843486"/>
                    <a:pt x="1590432" y="709247"/>
                  </a:cubicBezTo>
                  <a:cubicBezTo>
                    <a:pt x="1778837" y="620060"/>
                    <a:pt x="1971286" y="529130"/>
                    <a:pt x="2154840" y="526954"/>
                  </a:cubicBezTo>
                  <a:close/>
                  <a:moveTo>
                    <a:pt x="2218470" y="421689"/>
                  </a:moveTo>
                  <a:cubicBezTo>
                    <a:pt x="2333029" y="420364"/>
                    <a:pt x="2444314" y="452322"/>
                    <a:pt x="2549549" y="537968"/>
                  </a:cubicBezTo>
                  <a:cubicBezTo>
                    <a:pt x="2691700" y="653512"/>
                    <a:pt x="2783149" y="839414"/>
                    <a:pt x="2821707" y="1090490"/>
                  </a:cubicBezTo>
                  <a:cubicBezTo>
                    <a:pt x="2849182" y="1267652"/>
                    <a:pt x="2812567" y="1451068"/>
                    <a:pt x="2777277" y="1628430"/>
                  </a:cubicBezTo>
                  <a:cubicBezTo>
                    <a:pt x="2736025" y="1834620"/>
                    <a:pt x="2697156" y="2029278"/>
                    <a:pt x="2754004" y="2207709"/>
                  </a:cubicBezTo>
                  <a:cubicBezTo>
                    <a:pt x="2801386" y="2356001"/>
                    <a:pt x="2919132" y="2470050"/>
                    <a:pt x="3033312" y="2580403"/>
                  </a:cubicBezTo>
                  <a:cubicBezTo>
                    <a:pt x="3057472" y="2604183"/>
                    <a:pt x="3081762" y="2627678"/>
                    <a:pt x="3105657" y="2652042"/>
                  </a:cubicBezTo>
                  <a:cubicBezTo>
                    <a:pt x="3372918" y="2921029"/>
                    <a:pt x="3413132" y="3281382"/>
                    <a:pt x="3227197" y="3748311"/>
                  </a:cubicBezTo>
                  <a:lnTo>
                    <a:pt x="3211944" y="3782016"/>
                  </a:lnTo>
                  <a:lnTo>
                    <a:pt x="3173603" y="3782016"/>
                  </a:lnTo>
                  <a:lnTo>
                    <a:pt x="3194325" y="3736257"/>
                  </a:lnTo>
                  <a:cubicBezTo>
                    <a:pt x="3375666" y="3281975"/>
                    <a:pt x="3338265" y="2933181"/>
                    <a:pt x="3081492" y="2674104"/>
                  </a:cubicBezTo>
                  <a:cubicBezTo>
                    <a:pt x="3057462" y="2650028"/>
                    <a:pt x="3033306" y="2626245"/>
                    <a:pt x="3009017" y="2602754"/>
                  </a:cubicBezTo>
                  <a:cubicBezTo>
                    <a:pt x="2892009" y="2489384"/>
                    <a:pt x="2771017" y="2372479"/>
                    <a:pt x="2721162" y="2215732"/>
                  </a:cubicBezTo>
                  <a:cubicBezTo>
                    <a:pt x="2662867" y="2029649"/>
                    <a:pt x="2702561" y="1830812"/>
                    <a:pt x="2744481" y="1620028"/>
                  </a:cubicBezTo>
                  <a:cubicBezTo>
                    <a:pt x="2779471" y="1445678"/>
                    <a:pt x="2816646" y="1265661"/>
                    <a:pt x="2789111" y="1094071"/>
                  </a:cubicBezTo>
                  <a:cubicBezTo>
                    <a:pt x="2751478" y="851809"/>
                    <a:pt x="2664155" y="673007"/>
                    <a:pt x="2529049" y="562722"/>
                  </a:cubicBezTo>
                  <a:cubicBezTo>
                    <a:pt x="2430047" y="482101"/>
                    <a:pt x="2325958" y="451713"/>
                    <a:pt x="2217722" y="453154"/>
                  </a:cubicBezTo>
                  <a:cubicBezTo>
                    <a:pt x="2037330" y="455557"/>
                    <a:pt x="1845422" y="546372"/>
                    <a:pt x="1646361" y="640404"/>
                  </a:cubicBezTo>
                  <a:cubicBezTo>
                    <a:pt x="1341810" y="783814"/>
                    <a:pt x="1026384" y="932846"/>
                    <a:pt x="735168" y="756759"/>
                  </a:cubicBezTo>
                  <a:cubicBezTo>
                    <a:pt x="701601" y="735457"/>
                    <a:pt x="669431" y="712029"/>
                    <a:pt x="638851" y="686614"/>
                  </a:cubicBezTo>
                  <a:cubicBezTo>
                    <a:pt x="604260" y="656984"/>
                    <a:pt x="566964" y="630757"/>
                    <a:pt x="527385" y="608277"/>
                  </a:cubicBezTo>
                  <a:cubicBezTo>
                    <a:pt x="520705" y="605284"/>
                    <a:pt x="514343" y="602427"/>
                    <a:pt x="507662" y="599434"/>
                  </a:cubicBezTo>
                  <a:cubicBezTo>
                    <a:pt x="377502" y="541062"/>
                    <a:pt x="215480" y="569204"/>
                    <a:pt x="87282" y="672697"/>
                  </a:cubicBezTo>
                  <a:cubicBezTo>
                    <a:pt x="64793" y="693008"/>
                    <a:pt x="43727" y="714803"/>
                    <a:pt x="24226" y="737923"/>
                  </a:cubicBezTo>
                  <a:lnTo>
                    <a:pt x="0" y="770952"/>
                  </a:lnTo>
                  <a:lnTo>
                    <a:pt x="0" y="715533"/>
                  </a:lnTo>
                  <a:lnTo>
                    <a:pt x="191" y="715273"/>
                  </a:lnTo>
                  <a:cubicBezTo>
                    <a:pt x="20806" y="690958"/>
                    <a:pt x="43085" y="668059"/>
                    <a:pt x="66887" y="646750"/>
                  </a:cubicBezTo>
                  <a:cubicBezTo>
                    <a:pt x="211181" y="529123"/>
                    <a:pt x="397447" y="502762"/>
                    <a:pt x="541605" y="579654"/>
                  </a:cubicBezTo>
                  <a:cubicBezTo>
                    <a:pt x="583298" y="603283"/>
                    <a:pt x="622784" y="630705"/>
                    <a:pt x="659481" y="661564"/>
                  </a:cubicBezTo>
                  <a:cubicBezTo>
                    <a:pt x="688871" y="686099"/>
                    <a:pt x="719761" y="708726"/>
                    <a:pt x="752039" y="729316"/>
                  </a:cubicBezTo>
                  <a:cubicBezTo>
                    <a:pt x="1027735" y="895655"/>
                    <a:pt x="1334519" y="751148"/>
                    <a:pt x="1631234" y="611225"/>
                  </a:cubicBezTo>
                  <a:cubicBezTo>
                    <a:pt x="1827508" y="518564"/>
                    <a:pt x="2027537" y="423899"/>
                    <a:pt x="2218470" y="421689"/>
                  </a:cubicBezTo>
                  <a:close/>
                  <a:moveTo>
                    <a:pt x="2282431" y="316622"/>
                  </a:moveTo>
                  <a:cubicBezTo>
                    <a:pt x="2401566" y="315270"/>
                    <a:pt x="2517188" y="348516"/>
                    <a:pt x="2626244" y="437582"/>
                  </a:cubicBezTo>
                  <a:cubicBezTo>
                    <a:pt x="2773854" y="558024"/>
                    <a:pt x="2868756" y="751776"/>
                    <a:pt x="2908716" y="1012928"/>
                  </a:cubicBezTo>
                  <a:cubicBezTo>
                    <a:pt x="2936894" y="1197058"/>
                    <a:pt x="2898594" y="1388119"/>
                    <a:pt x="2861616" y="1573122"/>
                  </a:cubicBezTo>
                  <a:cubicBezTo>
                    <a:pt x="2817126" y="1787310"/>
                    <a:pt x="2776446" y="1989902"/>
                    <a:pt x="2835289" y="2175532"/>
                  </a:cubicBezTo>
                  <a:cubicBezTo>
                    <a:pt x="2884510" y="2330594"/>
                    <a:pt x="3007138" y="2449282"/>
                    <a:pt x="3125912" y="2564144"/>
                  </a:cubicBezTo>
                  <a:cubicBezTo>
                    <a:pt x="3151682" y="2588999"/>
                    <a:pt x="3178606" y="2614372"/>
                    <a:pt x="3202374" y="2639029"/>
                  </a:cubicBezTo>
                  <a:cubicBezTo>
                    <a:pt x="3480058" y="2919429"/>
                    <a:pt x="3522423" y="3294182"/>
                    <a:pt x="3327743" y="3779672"/>
                  </a:cubicBezTo>
                  <a:lnTo>
                    <a:pt x="3326675" y="3782016"/>
                  </a:lnTo>
                  <a:lnTo>
                    <a:pt x="3289069" y="3782016"/>
                  </a:lnTo>
                  <a:lnTo>
                    <a:pt x="3295095" y="3768762"/>
                  </a:lnTo>
                  <a:cubicBezTo>
                    <a:pt x="3484759" y="3295579"/>
                    <a:pt x="3445821" y="2932205"/>
                    <a:pt x="3178394" y="2662225"/>
                  </a:cubicBezTo>
                  <a:cubicBezTo>
                    <a:pt x="3153630" y="2637470"/>
                    <a:pt x="3128153" y="2612747"/>
                    <a:pt x="3102675" y="2588024"/>
                  </a:cubicBezTo>
                  <a:cubicBezTo>
                    <a:pt x="2980784" y="2470015"/>
                    <a:pt x="2854905" y="2348470"/>
                    <a:pt x="2803371" y="2185368"/>
                  </a:cubicBezTo>
                  <a:cubicBezTo>
                    <a:pt x="2740078" y="1991794"/>
                    <a:pt x="2782591" y="1785122"/>
                    <a:pt x="2826591" y="1565815"/>
                  </a:cubicBezTo>
                  <a:cubicBezTo>
                    <a:pt x="2863133" y="1384114"/>
                    <a:pt x="2900705" y="1196226"/>
                    <a:pt x="2873465" y="1017771"/>
                  </a:cubicBezTo>
                  <a:cubicBezTo>
                    <a:pt x="2834850" y="765268"/>
                    <a:pt x="2743948" y="578912"/>
                    <a:pt x="2602960" y="463889"/>
                  </a:cubicBezTo>
                  <a:cubicBezTo>
                    <a:pt x="2500137" y="379849"/>
                    <a:pt x="2391831" y="348128"/>
                    <a:pt x="2279146" y="349546"/>
                  </a:cubicBezTo>
                  <a:cubicBezTo>
                    <a:pt x="2091337" y="351909"/>
                    <a:pt x="1891367" y="446328"/>
                    <a:pt x="1684356" y="544016"/>
                  </a:cubicBezTo>
                  <a:cubicBezTo>
                    <a:pt x="1367243" y="693691"/>
                    <a:pt x="1039100" y="848569"/>
                    <a:pt x="736498" y="664565"/>
                  </a:cubicBezTo>
                  <a:cubicBezTo>
                    <a:pt x="701658" y="642387"/>
                    <a:pt x="668261" y="618059"/>
                    <a:pt x="636457" y="591716"/>
                  </a:cubicBezTo>
                  <a:cubicBezTo>
                    <a:pt x="600405" y="560654"/>
                    <a:pt x="561420" y="533204"/>
                    <a:pt x="520000" y="509743"/>
                  </a:cubicBezTo>
                  <a:cubicBezTo>
                    <a:pt x="513044" y="506621"/>
                    <a:pt x="506087" y="503503"/>
                    <a:pt x="499130" y="500384"/>
                  </a:cubicBezTo>
                  <a:cubicBezTo>
                    <a:pt x="364346" y="439932"/>
                    <a:pt x="196377" y="468197"/>
                    <a:pt x="63752" y="575312"/>
                  </a:cubicBezTo>
                  <a:lnTo>
                    <a:pt x="0" y="640932"/>
                  </a:lnTo>
                  <a:lnTo>
                    <a:pt x="0" y="592286"/>
                  </a:lnTo>
                  <a:lnTo>
                    <a:pt x="43423" y="547645"/>
                  </a:lnTo>
                  <a:cubicBezTo>
                    <a:pt x="192852" y="426367"/>
                    <a:pt x="388221" y="399891"/>
                    <a:pt x="537601" y="479833"/>
                  </a:cubicBezTo>
                  <a:cubicBezTo>
                    <a:pt x="580728" y="504363"/>
                    <a:pt x="621415" y="532927"/>
                    <a:pt x="659163" y="565150"/>
                  </a:cubicBezTo>
                  <a:cubicBezTo>
                    <a:pt x="689764" y="590749"/>
                    <a:pt x="722000" y="614326"/>
                    <a:pt x="755682" y="635723"/>
                  </a:cubicBezTo>
                  <a:cubicBezTo>
                    <a:pt x="1043106" y="810116"/>
                    <a:pt x="1362448" y="659343"/>
                    <a:pt x="1671595" y="513444"/>
                  </a:cubicBezTo>
                  <a:cubicBezTo>
                    <a:pt x="1875554" y="417233"/>
                    <a:pt x="2083874" y="318875"/>
                    <a:pt x="2282431" y="316622"/>
                  </a:cubicBezTo>
                  <a:close/>
                  <a:moveTo>
                    <a:pt x="2343975" y="210438"/>
                  </a:moveTo>
                  <a:cubicBezTo>
                    <a:pt x="2467612" y="209200"/>
                    <a:pt x="2587577" y="243934"/>
                    <a:pt x="2700780" y="336565"/>
                  </a:cubicBezTo>
                  <a:cubicBezTo>
                    <a:pt x="2853986" y="461618"/>
                    <a:pt x="2951593" y="662531"/>
                    <a:pt x="2993562" y="934737"/>
                  </a:cubicBezTo>
                  <a:cubicBezTo>
                    <a:pt x="3022607" y="1126252"/>
                    <a:pt x="2982883" y="1324375"/>
                    <a:pt x="2943928" y="1516895"/>
                  </a:cubicBezTo>
                  <a:cubicBezTo>
                    <a:pt x="2898290" y="1741411"/>
                    <a:pt x="2856473" y="1951194"/>
                    <a:pt x="2917606" y="2144151"/>
                  </a:cubicBezTo>
                  <a:cubicBezTo>
                    <a:pt x="2968634" y="2305274"/>
                    <a:pt x="3096016" y="2428895"/>
                    <a:pt x="3219386" y="2548269"/>
                  </a:cubicBezTo>
                  <a:cubicBezTo>
                    <a:pt x="3246183" y="2573935"/>
                    <a:pt x="3272847" y="2599889"/>
                    <a:pt x="3298670" y="2626170"/>
                  </a:cubicBezTo>
                  <a:cubicBezTo>
                    <a:pt x="3545913" y="2875635"/>
                    <a:pt x="3612282" y="3196956"/>
                    <a:pt x="3499071" y="3601340"/>
                  </a:cubicBezTo>
                  <a:lnTo>
                    <a:pt x="3437253" y="3782016"/>
                  </a:lnTo>
                  <a:lnTo>
                    <a:pt x="3402720" y="3782016"/>
                  </a:lnTo>
                  <a:lnTo>
                    <a:pt x="3466182" y="3597725"/>
                  </a:lnTo>
                  <a:cubicBezTo>
                    <a:pt x="3577427" y="3203875"/>
                    <a:pt x="3513970" y="2891935"/>
                    <a:pt x="3275622" y="2651179"/>
                  </a:cubicBezTo>
                  <a:cubicBezTo>
                    <a:pt x="3249794" y="2624903"/>
                    <a:pt x="3223292" y="2599365"/>
                    <a:pt x="3196914" y="2573536"/>
                  </a:cubicBezTo>
                  <a:cubicBezTo>
                    <a:pt x="3070823" y="2450146"/>
                    <a:pt x="2940191" y="2323670"/>
                    <a:pt x="2886558" y="2154375"/>
                  </a:cubicBezTo>
                  <a:cubicBezTo>
                    <a:pt x="2822661" y="1952830"/>
                    <a:pt x="2866248" y="1737542"/>
                    <a:pt x="2912036" y="1509588"/>
                  </a:cubicBezTo>
                  <a:cubicBezTo>
                    <a:pt x="2950656" y="1319372"/>
                    <a:pt x="2989811" y="1124842"/>
                    <a:pt x="2961575" y="939292"/>
                  </a:cubicBezTo>
                  <a:cubicBezTo>
                    <a:pt x="2922849" y="676938"/>
                    <a:pt x="2826920" y="482379"/>
                    <a:pt x="2680755" y="362587"/>
                  </a:cubicBezTo>
                  <a:cubicBezTo>
                    <a:pt x="2573798" y="275250"/>
                    <a:pt x="2461195" y="242224"/>
                    <a:pt x="2344056" y="243634"/>
                  </a:cubicBezTo>
                  <a:cubicBezTo>
                    <a:pt x="2148824" y="245983"/>
                    <a:pt x="1940990" y="343984"/>
                    <a:pt x="1725684" y="445607"/>
                  </a:cubicBezTo>
                  <a:cubicBezTo>
                    <a:pt x="1394725" y="601322"/>
                    <a:pt x="1053993" y="761752"/>
                    <a:pt x="741444" y="571193"/>
                  </a:cubicBezTo>
                  <a:cubicBezTo>
                    <a:pt x="704862" y="547888"/>
                    <a:pt x="669825" y="522244"/>
                    <a:pt x="636567" y="494419"/>
                  </a:cubicBezTo>
                  <a:cubicBezTo>
                    <a:pt x="598754" y="462414"/>
                    <a:pt x="558238" y="433815"/>
                    <a:pt x="515399" y="408935"/>
                  </a:cubicBezTo>
                  <a:lnTo>
                    <a:pt x="493106" y="398930"/>
                  </a:lnTo>
                  <a:cubicBezTo>
                    <a:pt x="352786" y="336004"/>
                    <a:pt x="178281" y="364843"/>
                    <a:pt x="40679" y="476030"/>
                  </a:cubicBezTo>
                  <a:lnTo>
                    <a:pt x="0" y="518163"/>
                  </a:lnTo>
                  <a:lnTo>
                    <a:pt x="0" y="467836"/>
                  </a:lnTo>
                  <a:lnTo>
                    <a:pt x="17721" y="449629"/>
                  </a:lnTo>
                  <a:cubicBezTo>
                    <a:pt x="174484" y="323595"/>
                    <a:pt x="375907" y="295277"/>
                    <a:pt x="530711" y="378698"/>
                  </a:cubicBezTo>
                  <a:cubicBezTo>
                    <a:pt x="575530" y="404439"/>
                    <a:pt x="617854" y="434318"/>
                    <a:pt x="657149" y="467945"/>
                  </a:cubicBezTo>
                  <a:cubicBezTo>
                    <a:pt x="688932" y="494467"/>
                    <a:pt x="722397" y="518941"/>
                    <a:pt x="757309" y="541214"/>
                  </a:cubicBezTo>
                  <a:cubicBezTo>
                    <a:pt x="1056289" y="723237"/>
                    <a:pt x="1388481" y="566324"/>
                    <a:pt x="1709504" y="414904"/>
                  </a:cubicBezTo>
                  <a:cubicBezTo>
                    <a:pt x="1921656" y="314492"/>
                    <a:pt x="2137915" y="212502"/>
                    <a:pt x="2343975" y="210438"/>
                  </a:cubicBezTo>
                  <a:close/>
                  <a:moveTo>
                    <a:pt x="2407396" y="105045"/>
                  </a:moveTo>
                  <a:cubicBezTo>
                    <a:pt x="2535727" y="103589"/>
                    <a:pt x="2660307" y="139278"/>
                    <a:pt x="2778011" y="234978"/>
                  </a:cubicBezTo>
                  <a:cubicBezTo>
                    <a:pt x="2936680" y="364929"/>
                    <a:pt x="3038445" y="573655"/>
                    <a:pt x="3080946" y="855549"/>
                  </a:cubicBezTo>
                  <a:cubicBezTo>
                    <a:pt x="3111147" y="1054584"/>
                    <a:pt x="3069318" y="1260514"/>
                    <a:pt x="3028940" y="1460093"/>
                  </a:cubicBezTo>
                  <a:cubicBezTo>
                    <a:pt x="2981774" y="1692672"/>
                    <a:pt x="2937196" y="1911720"/>
                    <a:pt x="3000483" y="2112293"/>
                  </a:cubicBezTo>
                  <a:cubicBezTo>
                    <a:pt x="3053220" y="2280483"/>
                    <a:pt x="3185617" y="2408452"/>
                    <a:pt x="3313453" y="2532625"/>
                  </a:cubicBezTo>
                  <a:cubicBezTo>
                    <a:pt x="3341436" y="2559524"/>
                    <a:pt x="3369131" y="2586290"/>
                    <a:pt x="3395984" y="2613383"/>
                  </a:cubicBezTo>
                  <a:cubicBezTo>
                    <a:pt x="3669833" y="2889173"/>
                    <a:pt x="3726569" y="3266759"/>
                    <a:pt x="3567424" y="3735042"/>
                  </a:cubicBezTo>
                  <a:lnTo>
                    <a:pt x="3550053" y="3782016"/>
                  </a:lnTo>
                  <a:lnTo>
                    <a:pt x="3513890" y="3782016"/>
                  </a:lnTo>
                  <a:lnTo>
                    <a:pt x="3535609" y="3724069"/>
                  </a:lnTo>
                  <a:cubicBezTo>
                    <a:pt x="3693932" y="3265707"/>
                    <a:pt x="3639136" y="2908131"/>
                    <a:pt x="3371032" y="2637191"/>
                  </a:cubicBezTo>
                  <a:cubicBezTo>
                    <a:pt x="3344471" y="2610232"/>
                    <a:pt x="3317065" y="2583592"/>
                    <a:pt x="3289372" y="2556822"/>
                  </a:cubicBezTo>
                  <a:cubicBezTo>
                    <a:pt x="3158161" y="2430085"/>
                    <a:pt x="3022779" y="2298678"/>
                    <a:pt x="2967465" y="2123032"/>
                  </a:cubicBezTo>
                  <a:cubicBezTo>
                    <a:pt x="2901279" y="1914165"/>
                    <a:pt x="2946529" y="1690518"/>
                    <a:pt x="2994393" y="1454046"/>
                  </a:cubicBezTo>
                  <a:cubicBezTo>
                    <a:pt x="3034334" y="1257774"/>
                    <a:pt x="3075568" y="1054728"/>
                    <a:pt x="3046172" y="861656"/>
                  </a:cubicBezTo>
                  <a:cubicBezTo>
                    <a:pt x="3005017" y="588412"/>
                    <a:pt x="2908121" y="387470"/>
                    <a:pt x="2755204" y="262550"/>
                  </a:cubicBezTo>
                  <a:cubicBezTo>
                    <a:pt x="2644148" y="171537"/>
                    <a:pt x="2527236" y="137056"/>
                    <a:pt x="2405619" y="138397"/>
                  </a:cubicBezTo>
                  <a:cubicBezTo>
                    <a:pt x="2202923" y="140632"/>
                    <a:pt x="1987154" y="242376"/>
                    <a:pt x="1763638" y="347754"/>
                  </a:cubicBezTo>
                  <a:cubicBezTo>
                    <a:pt x="1421933" y="508797"/>
                    <a:pt x="1068511" y="675791"/>
                    <a:pt x="741497" y="476294"/>
                  </a:cubicBezTo>
                  <a:cubicBezTo>
                    <a:pt x="704052" y="452165"/>
                    <a:pt x="668064" y="425755"/>
                    <a:pt x="633848" y="397218"/>
                  </a:cubicBezTo>
                  <a:cubicBezTo>
                    <a:pt x="594777" y="363825"/>
                    <a:pt x="552770" y="334084"/>
                    <a:pt x="508280" y="308365"/>
                  </a:cubicBezTo>
                  <a:cubicBezTo>
                    <a:pt x="500532" y="304895"/>
                    <a:pt x="492706" y="301387"/>
                    <a:pt x="484802" y="297834"/>
                  </a:cubicBezTo>
                  <a:cubicBezTo>
                    <a:pt x="339266" y="232569"/>
                    <a:pt x="157834" y="262858"/>
                    <a:pt x="14865" y="378278"/>
                  </a:cubicBezTo>
                  <a:lnTo>
                    <a:pt x="0" y="393543"/>
                  </a:lnTo>
                  <a:lnTo>
                    <a:pt x="0" y="347630"/>
                  </a:lnTo>
                  <a:lnTo>
                    <a:pt x="57172" y="307063"/>
                  </a:lnTo>
                  <a:cubicBezTo>
                    <a:pt x="206663" y="215441"/>
                    <a:pt x="384245" y="203177"/>
                    <a:pt x="525082" y="277058"/>
                  </a:cubicBezTo>
                  <a:cubicBezTo>
                    <a:pt x="571325" y="304172"/>
                    <a:pt x="614986" y="335466"/>
                    <a:pt x="655529" y="370551"/>
                  </a:cubicBezTo>
                  <a:cubicBezTo>
                    <a:pt x="688775" y="398485"/>
                    <a:pt x="723757" y="424228"/>
                    <a:pt x="760288" y="447619"/>
                  </a:cubicBezTo>
                  <a:cubicBezTo>
                    <a:pt x="1070645" y="636851"/>
                    <a:pt x="1415847" y="474220"/>
                    <a:pt x="1748978" y="315983"/>
                  </a:cubicBezTo>
                  <a:cubicBezTo>
                    <a:pt x="1969215" y="213070"/>
                    <a:pt x="2193513" y="107470"/>
                    <a:pt x="2407396" y="105045"/>
                  </a:cubicBezTo>
                  <a:close/>
                  <a:moveTo>
                    <a:pt x="2469928" y="34"/>
                  </a:moveTo>
                  <a:cubicBezTo>
                    <a:pt x="2602638" y="-1287"/>
                    <a:pt x="2731345" y="35975"/>
                    <a:pt x="2852565" y="135483"/>
                  </a:cubicBezTo>
                  <a:cubicBezTo>
                    <a:pt x="3016826" y="270040"/>
                    <a:pt x="3123039" y="486711"/>
                    <a:pt x="3166230" y="778714"/>
                  </a:cubicBezTo>
                  <a:cubicBezTo>
                    <a:pt x="3197431" y="984844"/>
                    <a:pt x="3153783" y="1198707"/>
                    <a:pt x="3111691" y="1405218"/>
                  </a:cubicBezTo>
                  <a:cubicBezTo>
                    <a:pt x="3062577" y="1646029"/>
                    <a:pt x="3016472" y="1873136"/>
                    <a:pt x="3081920" y="2081328"/>
                  </a:cubicBezTo>
                  <a:cubicBezTo>
                    <a:pt x="3136592" y="2255287"/>
                    <a:pt x="3274268" y="2387022"/>
                    <a:pt x="3406724" y="2516416"/>
                  </a:cubicBezTo>
                  <a:cubicBezTo>
                    <a:pt x="3435317" y="2544287"/>
                    <a:pt x="3463909" y="2572157"/>
                    <a:pt x="3491792" y="2600062"/>
                  </a:cubicBezTo>
                  <a:cubicBezTo>
                    <a:pt x="3774741" y="2886475"/>
                    <a:pt x="3833808" y="3276962"/>
                    <a:pt x="3668330" y="3762592"/>
                  </a:cubicBezTo>
                  <a:lnTo>
                    <a:pt x="3661128" y="3782016"/>
                  </a:lnTo>
                  <a:lnTo>
                    <a:pt x="3624471" y="3782016"/>
                  </a:lnTo>
                  <a:lnTo>
                    <a:pt x="3635969" y="3751421"/>
                  </a:lnTo>
                  <a:cubicBezTo>
                    <a:pt x="3800630" y="3276045"/>
                    <a:pt x="3743993" y="2905257"/>
                    <a:pt x="3465999" y="2624193"/>
                  </a:cubicBezTo>
                  <a:cubicBezTo>
                    <a:pt x="3438408" y="2596421"/>
                    <a:pt x="3409973" y="2568970"/>
                    <a:pt x="3381380" y="2541100"/>
                  </a:cubicBezTo>
                  <a:cubicBezTo>
                    <a:pt x="3245711" y="2409564"/>
                    <a:pt x="3105731" y="2273646"/>
                    <a:pt x="3048028" y="2091676"/>
                  </a:cubicBezTo>
                  <a:cubicBezTo>
                    <a:pt x="2979978" y="1875321"/>
                    <a:pt x="3027043" y="1643742"/>
                    <a:pt x="3076983" y="1398753"/>
                  </a:cubicBezTo>
                  <a:cubicBezTo>
                    <a:pt x="3118320" y="1194702"/>
                    <a:pt x="3161242" y="984017"/>
                    <a:pt x="3131140" y="783976"/>
                  </a:cubicBezTo>
                  <a:cubicBezTo>
                    <a:pt x="3088713" y="500369"/>
                    <a:pt x="2987080" y="291349"/>
                    <a:pt x="2829570" y="161917"/>
                  </a:cubicBezTo>
                  <a:cubicBezTo>
                    <a:pt x="2714670" y="66951"/>
                    <a:pt x="2593576" y="31021"/>
                    <a:pt x="2467533" y="32429"/>
                  </a:cubicBezTo>
                  <a:cubicBezTo>
                    <a:pt x="2257459" y="34774"/>
                    <a:pt x="2033636" y="140835"/>
                    <a:pt x="1801826" y="250146"/>
                  </a:cubicBezTo>
                  <a:cubicBezTo>
                    <a:pt x="1447823" y="416879"/>
                    <a:pt x="1081812" y="589423"/>
                    <a:pt x="743988" y="382980"/>
                  </a:cubicBezTo>
                  <a:cubicBezTo>
                    <a:pt x="705042" y="358168"/>
                    <a:pt x="667749" y="330807"/>
                    <a:pt x="632379" y="301078"/>
                  </a:cubicBezTo>
                  <a:cubicBezTo>
                    <a:pt x="592087" y="265980"/>
                    <a:pt x="548625" y="234766"/>
                    <a:pt x="502527" y="207846"/>
                  </a:cubicBezTo>
                  <a:cubicBezTo>
                    <a:pt x="494384" y="204202"/>
                    <a:pt x="486005" y="200435"/>
                    <a:pt x="477862" y="196791"/>
                  </a:cubicBezTo>
                  <a:cubicBezTo>
                    <a:pt x="364589" y="145991"/>
                    <a:pt x="230473" y="150814"/>
                    <a:pt x="107915" y="206884"/>
                  </a:cubicBezTo>
                  <a:lnTo>
                    <a:pt x="0" y="273916"/>
                  </a:lnTo>
                  <a:lnTo>
                    <a:pt x="0" y="232722"/>
                  </a:lnTo>
                  <a:lnTo>
                    <a:pt x="35287" y="207846"/>
                  </a:lnTo>
                  <a:cubicBezTo>
                    <a:pt x="190712" y="113144"/>
                    <a:pt x="373869" y="101073"/>
                    <a:pt x="519971" y="178226"/>
                  </a:cubicBezTo>
                  <a:cubicBezTo>
                    <a:pt x="567983" y="205835"/>
                    <a:pt x="613304" y="237879"/>
                    <a:pt x="655358" y="273932"/>
                  </a:cubicBezTo>
                  <a:cubicBezTo>
                    <a:pt x="689597" y="302622"/>
                    <a:pt x="725612" y="329172"/>
                    <a:pt x="763167" y="353428"/>
                  </a:cubicBezTo>
                  <a:cubicBezTo>
                    <a:pt x="1085499" y="550130"/>
                    <a:pt x="1443419" y="381654"/>
                    <a:pt x="1789169" y="218573"/>
                  </a:cubicBezTo>
                  <a:cubicBezTo>
                    <a:pt x="2016447" y="111604"/>
                    <a:pt x="2248747" y="2234"/>
                    <a:pt x="2469928" y="34"/>
                  </a:cubicBezTo>
                  <a:close/>
                </a:path>
              </a:pathLst>
            </a:custGeom>
            <a:solidFill>
              <a:schemeClr val="accent4">
                <a:alpha val="30000"/>
              </a:schemeClr>
            </a:solidFill>
            <a:ln w="234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72" name="Freeform: Shape 271">
              <a:extLst>
                <a:ext uri="{FF2B5EF4-FFF2-40B4-BE49-F238E27FC236}">
                  <a16:creationId xmlns:a16="http://schemas.microsoft.com/office/drawing/2014/main" id="{E30E85BF-8470-6D65-E07C-63A1621A3515}"/>
                </a:ext>
              </a:extLst>
            </p:cNvPr>
            <p:cNvSpPr/>
            <p:nvPr userDrawn="1"/>
          </p:nvSpPr>
          <p:spPr>
            <a:xfrm>
              <a:off x="0" y="3708894"/>
              <a:ext cx="3130604" cy="3149107"/>
            </a:xfrm>
            <a:custGeom>
              <a:avLst/>
              <a:gdLst>
                <a:gd name="connsiteX0" fmla="*/ 724253 w 3130604"/>
                <a:gd name="connsiteY0" fmla="*/ 2345520 h 3149107"/>
                <a:gd name="connsiteX1" fmla="*/ 693166 w 3130604"/>
                <a:gd name="connsiteY1" fmla="*/ 2360118 h 3149107"/>
                <a:gd name="connsiteX2" fmla="*/ 672864 w 3130604"/>
                <a:gd name="connsiteY2" fmla="*/ 2387910 h 3149107"/>
                <a:gd name="connsiteX3" fmla="*/ 660894 w 3130604"/>
                <a:gd name="connsiteY3" fmla="*/ 2500926 h 3149107"/>
                <a:gd name="connsiteX4" fmla="*/ 707467 w 3130604"/>
                <a:gd name="connsiteY4" fmla="*/ 2604306 h 3149107"/>
                <a:gd name="connsiteX5" fmla="*/ 740783 w 3130604"/>
                <a:gd name="connsiteY5" fmla="*/ 2633204 h 3149107"/>
                <a:gd name="connsiteX6" fmla="*/ 783750 w 3130604"/>
                <a:gd name="connsiteY6" fmla="*/ 2643087 h 3149107"/>
                <a:gd name="connsiteX7" fmla="*/ 784621 w 3130604"/>
                <a:gd name="connsiteY7" fmla="*/ 2643474 h 3149107"/>
                <a:gd name="connsiteX8" fmla="*/ 815360 w 3130604"/>
                <a:gd name="connsiteY8" fmla="*/ 2628339 h 3149107"/>
                <a:gd name="connsiteX9" fmla="*/ 835276 w 3130604"/>
                <a:gd name="connsiteY9" fmla="*/ 2600380 h 3149107"/>
                <a:gd name="connsiteX10" fmla="*/ 847049 w 3130604"/>
                <a:gd name="connsiteY10" fmla="*/ 2487507 h 3149107"/>
                <a:gd name="connsiteX11" fmla="*/ 800545 w 3130604"/>
                <a:gd name="connsiteY11" fmla="*/ 2384260 h 3149107"/>
                <a:gd name="connsiteX12" fmla="*/ 759220 w 3130604"/>
                <a:gd name="connsiteY12" fmla="*/ 2351400 h 3149107"/>
                <a:gd name="connsiteX13" fmla="*/ 724253 w 3130604"/>
                <a:gd name="connsiteY13" fmla="*/ 2345520 h 3149107"/>
                <a:gd name="connsiteX14" fmla="*/ 719908 w 3130604"/>
                <a:gd name="connsiteY14" fmla="*/ 2311708 h 3149107"/>
                <a:gd name="connsiteX15" fmla="*/ 779617 w 3130604"/>
                <a:gd name="connsiteY15" fmla="*/ 2323286 h 3149107"/>
                <a:gd name="connsiteX16" fmla="*/ 826549 w 3130604"/>
                <a:gd name="connsiteY16" fmla="*/ 2361999 h 3149107"/>
                <a:gd name="connsiteX17" fmla="*/ 880993 w 3130604"/>
                <a:gd name="connsiteY17" fmla="*/ 2483188 h 3149107"/>
                <a:gd name="connsiteX18" fmla="*/ 865774 w 3130604"/>
                <a:gd name="connsiteY18" fmla="*/ 2615474 h 3149107"/>
                <a:gd name="connsiteX19" fmla="*/ 834726 w 3130604"/>
                <a:gd name="connsiteY19" fmla="*/ 2656308 h 3149107"/>
                <a:gd name="connsiteX20" fmla="*/ 787810 w 3130604"/>
                <a:gd name="connsiteY20" fmla="*/ 2676743 h 3149107"/>
                <a:gd name="connsiteX21" fmla="*/ 734938 w 3130604"/>
                <a:gd name="connsiteY21" fmla="*/ 2668083 h 3149107"/>
                <a:gd name="connsiteX22" fmla="*/ 681458 w 3130604"/>
                <a:gd name="connsiteY22" fmla="*/ 2626608 h 3149107"/>
                <a:gd name="connsiteX23" fmla="*/ 627152 w 3130604"/>
                <a:gd name="connsiteY23" fmla="*/ 2505226 h 3149107"/>
                <a:gd name="connsiteX24" fmla="*/ 642360 w 3130604"/>
                <a:gd name="connsiteY24" fmla="*/ 2372855 h 3149107"/>
                <a:gd name="connsiteX25" fmla="*/ 673231 w 3130604"/>
                <a:gd name="connsiteY25" fmla="*/ 2332168 h 3149107"/>
                <a:gd name="connsiteX26" fmla="*/ 719908 w 3130604"/>
                <a:gd name="connsiteY26" fmla="*/ 2311708 h 3149107"/>
                <a:gd name="connsiteX27" fmla="*/ 0 w 3130604"/>
                <a:gd name="connsiteY27" fmla="*/ 2302089 h 3149107"/>
                <a:gd name="connsiteX28" fmla="*/ 7589 w 3130604"/>
                <a:gd name="connsiteY28" fmla="*/ 2334815 h 3149107"/>
                <a:gd name="connsiteX29" fmla="*/ 3207 w 3130604"/>
                <a:gd name="connsiteY29" fmla="*/ 2604514 h 3149107"/>
                <a:gd name="connsiteX30" fmla="*/ 0 w 3130604"/>
                <a:gd name="connsiteY30" fmla="*/ 2623520 h 3149107"/>
                <a:gd name="connsiteX31" fmla="*/ 786809 w 3130604"/>
                <a:gd name="connsiteY31" fmla="*/ 2247135 h 3149107"/>
                <a:gd name="connsiteX32" fmla="*/ 732257 w 3130604"/>
                <a:gd name="connsiteY32" fmla="*/ 2263981 h 3149107"/>
                <a:gd name="connsiteX33" fmla="*/ 675450 w 3130604"/>
                <a:gd name="connsiteY33" fmla="*/ 2285058 h 3149107"/>
                <a:gd name="connsiteX34" fmla="*/ 668899 w 3130604"/>
                <a:gd name="connsiteY34" fmla="*/ 2284910 h 3149107"/>
                <a:gd name="connsiteX35" fmla="*/ 663631 w 3130604"/>
                <a:gd name="connsiteY35" fmla="*/ 2285030 h 3149107"/>
                <a:gd name="connsiteX36" fmla="*/ 648377 w 3130604"/>
                <a:gd name="connsiteY36" fmla="*/ 2294956 h 3149107"/>
                <a:gd name="connsiteX37" fmla="*/ 641933 w 3130604"/>
                <a:gd name="connsiteY37" fmla="*/ 2304699 h 3149107"/>
                <a:gd name="connsiteX38" fmla="*/ 627628 w 3130604"/>
                <a:gd name="connsiteY38" fmla="*/ 2324151 h 3149107"/>
                <a:gd name="connsiteX39" fmla="*/ 612214 w 3130604"/>
                <a:gd name="connsiteY39" fmla="*/ 2333685 h 3149107"/>
                <a:gd name="connsiteX40" fmla="*/ 605929 w 3130604"/>
                <a:gd name="connsiteY40" fmla="*/ 2336847 h 3149107"/>
                <a:gd name="connsiteX41" fmla="*/ 593058 w 3130604"/>
                <a:gd name="connsiteY41" fmla="*/ 2360111 h 3149107"/>
                <a:gd name="connsiteX42" fmla="*/ 577955 w 3130604"/>
                <a:gd name="connsiteY42" fmla="*/ 2388316 h 3149107"/>
                <a:gd name="connsiteX43" fmla="*/ 565414 w 3130604"/>
                <a:gd name="connsiteY43" fmla="*/ 2407425 h 3149107"/>
                <a:gd name="connsiteX44" fmla="*/ 562720 w 3130604"/>
                <a:gd name="connsiteY44" fmla="*/ 2430160 h 3149107"/>
                <a:gd name="connsiteX45" fmla="*/ 566561 w 3130604"/>
                <a:gd name="connsiteY45" fmla="*/ 2454952 h 3149107"/>
                <a:gd name="connsiteX46" fmla="*/ 568619 w 3130604"/>
                <a:gd name="connsiteY46" fmla="*/ 2467423 h 3149107"/>
                <a:gd name="connsiteX47" fmla="*/ 571481 w 3130604"/>
                <a:gd name="connsiteY47" fmla="*/ 2538716 h 3149107"/>
                <a:gd name="connsiteX48" fmla="*/ 572133 w 3130604"/>
                <a:gd name="connsiteY48" fmla="*/ 2569129 h 3149107"/>
                <a:gd name="connsiteX49" fmla="*/ 629694 w 3130604"/>
                <a:gd name="connsiteY49" fmla="*/ 2715651 h 3149107"/>
                <a:gd name="connsiteX50" fmla="*/ 828452 w 3130604"/>
                <a:gd name="connsiteY50" fmla="*/ 2727458 h 3149107"/>
                <a:gd name="connsiteX51" fmla="*/ 879662 w 3130604"/>
                <a:gd name="connsiteY51" fmla="*/ 2701774 h 3149107"/>
                <a:gd name="connsiteX52" fmla="*/ 914398 w 3130604"/>
                <a:gd name="connsiteY52" fmla="*/ 2644415 h 3149107"/>
                <a:gd name="connsiteX53" fmla="*/ 922654 w 3130604"/>
                <a:gd name="connsiteY53" fmla="*/ 2577929 h 3149107"/>
                <a:gd name="connsiteX54" fmla="*/ 891877 w 3130604"/>
                <a:gd name="connsiteY54" fmla="*/ 2428326 h 3149107"/>
                <a:gd name="connsiteX55" fmla="*/ 890486 w 3130604"/>
                <a:gd name="connsiteY55" fmla="*/ 2422111 h 3149107"/>
                <a:gd name="connsiteX56" fmla="*/ 890265 w 3130604"/>
                <a:gd name="connsiteY56" fmla="*/ 2409386 h 3149107"/>
                <a:gd name="connsiteX57" fmla="*/ 885105 w 3130604"/>
                <a:gd name="connsiteY57" fmla="*/ 2373574 h 3149107"/>
                <a:gd name="connsiteX58" fmla="*/ 865128 w 3130604"/>
                <a:gd name="connsiteY58" fmla="*/ 2343503 h 3149107"/>
                <a:gd name="connsiteX59" fmla="*/ 858502 w 3130604"/>
                <a:gd name="connsiteY59" fmla="*/ 2338118 h 3149107"/>
                <a:gd name="connsiteX60" fmla="*/ 833955 w 3130604"/>
                <a:gd name="connsiteY60" fmla="*/ 2315175 h 3149107"/>
                <a:gd name="connsiteX61" fmla="*/ 817137 w 3130604"/>
                <a:gd name="connsiteY61" fmla="*/ 2282799 h 3149107"/>
                <a:gd name="connsiteX62" fmla="*/ 806778 w 3130604"/>
                <a:gd name="connsiteY62" fmla="*/ 2262431 h 3149107"/>
                <a:gd name="connsiteX63" fmla="*/ 789414 w 3130604"/>
                <a:gd name="connsiteY63" fmla="*/ 2248338 h 3149107"/>
                <a:gd name="connsiteX64" fmla="*/ 795828 w 3130604"/>
                <a:gd name="connsiteY64" fmla="*/ 2213066 h 3149107"/>
                <a:gd name="connsiteX65" fmla="*/ 831179 w 3130604"/>
                <a:gd name="connsiteY65" fmla="*/ 2239037 h 3149107"/>
                <a:gd name="connsiteX66" fmla="*/ 846593 w 3130604"/>
                <a:gd name="connsiteY66" fmla="*/ 2268352 h 3149107"/>
                <a:gd name="connsiteX67" fmla="*/ 858802 w 3130604"/>
                <a:gd name="connsiteY67" fmla="*/ 2292371 h 3149107"/>
                <a:gd name="connsiteX68" fmla="*/ 877280 w 3130604"/>
                <a:gd name="connsiteY68" fmla="*/ 2309408 h 3149107"/>
                <a:gd name="connsiteX69" fmla="*/ 884350 w 3130604"/>
                <a:gd name="connsiteY69" fmla="*/ 2315383 h 3149107"/>
                <a:gd name="connsiteX70" fmla="*/ 913309 w 3130604"/>
                <a:gd name="connsiteY70" fmla="*/ 2356539 h 3149107"/>
                <a:gd name="connsiteX71" fmla="*/ 921596 w 3130604"/>
                <a:gd name="connsiteY71" fmla="*/ 2406312 h 3149107"/>
                <a:gd name="connsiteX72" fmla="*/ 921870 w 3130604"/>
                <a:gd name="connsiteY72" fmla="*/ 2416552 h 3149107"/>
                <a:gd name="connsiteX73" fmla="*/ 955151 w 3130604"/>
                <a:gd name="connsiteY73" fmla="*/ 2575316 h 3149107"/>
                <a:gd name="connsiteX74" fmla="*/ 944674 w 3130604"/>
                <a:gd name="connsiteY74" fmla="*/ 2655876 h 3149107"/>
                <a:gd name="connsiteX75" fmla="*/ 902531 w 3130604"/>
                <a:gd name="connsiteY75" fmla="*/ 2725318 h 3149107"/>
                <a:gd name="connsiteX76" fmla="*/ 839213 w 3130604"/>
                <a:gd name="connsiteY76" fmla="*/ 2757832 h 3149107"/>
                <a:gd name="connsiteX77" fmla="*/ 651578 w 3130604"/>
                <a:gd name="connsiteY77" fmla="*/ 2767808 h 3149107"/>
                <a:gd name="connsiteX78" fmla="*/ 607904 w 3130604"/>
                <a:gd name="connsiteY78" fmla="*/ 2740206 h 3149107"/>
                <a:gd name="connsiteX79" fmla="*/ 538400 w 3130604"/>
                <a:gd name="connsiteY79" fmla="*/ 2569030 h 3149107"/>
                <a:gd name="connsiteX80" fmla="*/ 537433 w 3130604"/>
                <a:gd name="connsiteY80" fmla="*/ 2537794 h 3149107"/>
                <a:gd name="connsiteX81" fmla="*/ 532473 w 3130604"/>
                <a:gd name="connsiteY81" fmla="*/ 2471166 h 3149107"/>
                <a:gd name="connsiteX82" fmla="*/ 530422 w 3130604"/>
                <a:gd name="connsiteY82" fmla="*/ 2459399 h 3149107"/>
                <a:gd name="connsiteX83" fmla="*/ 526278 w 3130604"/>
                <a:gd name="connsiteY83" fmla="*/ 2430591 h 3149107"/>
                <a:gd name="connsiteX84" fmla="*/ 530614 w 3130604"/>
                <a:gd name="connsiteY84" fmla="*/ 2394964 h 3149107"/>
                <a:gd name="connsiteX85" fmla="*/ 549377 w 3130604"/>
                <a:gd name="connsiteY85" fmla="*/ 2364302 h 3149107"/>
                <a:gd name="connsiteX86" fmla="*/ 558534 w 3130604"/>
                <a:gd name="connsiteY86" fmla="*/ 2343903 h 3149107"/>
                <a:gd name="connsiteX87" fmla="*/ 584030 w 3130604"/>
                <a:gd name="connsiteY87" fmla="*/ 2304943 h 3149107"/>
                <a:gd name="connsiteX88" fmla="*/ 595019 w 3130604"/>
                <a:gd name="connsiteY88" fmla="*/ 2299025 h 3149107"/>
                <a:gd name="connsiteX89" fmla="*/ 602529 w 3130604"/>
                <a:gd name="connsiteY89" fmla="*/ 2294714 h 3149107"/>
                <a:gd name="connsiteX90" fmla="*/ 609785 w 3130604"/>
                <a:gd name="connsiteY90" fmla="*/ 2283982 h 3149107"/>
                <a:gd name="connsiteX91" fmla="*/ 619584 w 3130604"/>
                <a:gd name="connsiteY91" fmla="*/ 2269093 h 3149107"/>
                <a:gd name="connsiteX92" fmla="*/ 640877 w 3130604"/>
                <a:gd name="connsiteY92" fmla="*/ 2252160 h 3149107"/>
                <a:gd name="connsiteX93" fmla="*/ 667510 w 3130604"/>
                <a:gd name="connsiteY93" fmla="*/ 2246862 h 3149107"/>
                <a:gd name="connsiteX94" fmla="*/ 671281 w 3130604"/>
                <a:gd name="connsiteY94" fmla="*/ 2248526 h 3149107"/>
                <a:gd name="connsiteX95" fmla="*/ 713333 w 3130604"/>
                <a:gd name="connsiteY95" fmla="*/ 2232408 h 3149107"/>
                <a:gd name="connsiteX96" fmla="*/ 752525 w 3130604"/>
                <a:gd name="connsiteY96" fmla="*/ 2213730 h 3149107"/>
                <a:gd name="connsiteX97" fmla="*/ 795828 w 3130604"/>
                <a:gd name="connsiteY97" fmla="*/ 2213066 h 3149107"/>
                <a:gd name="connsiteX98" fmla="*/ 837012 w 3130604"/>
                <a:gd name="connsiteY98" fmla="*/ 2141178 h 3149107"/>
                <a:gd name="connsiteX99" fmla="*/ 771173 w 3130604"/>
                <a:gd name="connsiteY99" fmla="*/ 2165495 h 3149107"/>
                <a:gd name="connsiteX100" fmla="*/ 672275 w 3130604"/>
                <a:gd name="connsiteY100" fmla="*/ 2191139 h 3149107"/>
                <a:gd name="connsiteX101" fmla="*/ 661548 w 3130604"/>
                <a:gd name="connsiteY101" fmla="*/ 2186331 h 3149107"/>
                <a:gd name="connsiteX102" fmla="*/ 652851 w 3130604"/>
                <a:gd name="connsiteY102" fmla="*/ 2182430 h 3149107"/>
                <a:gd name="connsiteX103" fmla="*/ 636269 w 3130604"/>
                <a:gd name="connsiteY103" fmla="*/ 2185497 h 3149107"/>
                <a:gd name="connsiteX104" fmla="*/ 622632 w 3130604"/>
                <a:gd name="connsiteY104" fmla="*/ 2195469 h 3149107"/>
                <a:gd name="connsiteX105" fmla="*/ 612124 w 3130604"/>
                <a:gd name="connsiteY105" fmla="*/ 2210363 h 3149107"/>
                <a:gd name="connsiteX106" fmla="*/ 587748 w 3130604"/>
                <a:gd name="connsiteY106" fmla="*/ 2238284 h 3149107"/>
                <a:gd name="connsiteX107" fmla="*/ 560229 w 3130604"/>
                <a:gd name="connsiteY107" fmla="*/ 2246928 h 3149107"/>
                <a:gd name="connsiteX108" fmla="*/ 549052 w 3130604"/>
                <a:gd name="connsiteY108" fmla="*/ 2249296 h 3149107"/>
                <a:gd name="connsiteX109" fmla="*/ 523798 w 3130604"/>
                <a:gd name="connsiteY109" fmla="*/ 2283096 h 3149107"/>
                <a:gd name="connsiteX110" fmla="*/ 495173 w 3130604"/>
                <a:gd name="connsiteY110" fmla="*/ 2325196 h 3149107"/>
                <a:gd name="connsiteX111" fmla="*/ 469746 w 3130604"/>
                <a:gd name="connsiteY111" fmla="*/ 2351588 h 3149107"/>
                <a:gd name="connsiteX112" fmla="*/ 463654 w 3130604"/>
                <a:gd name="connsiteY112" fmla="*/ 2387726 h 3149107"/>
                <a:gd name="connsiteX113" fmla="*/ 469771 w 3130604"/>
                <a:gd name="connsiteY113" fmla="*/ 2423022 h 3149107"/>
                <a:gd name="connsiteX114" fmla="*/ 473901 w 3130604"/>
                <a:gd name="connsiteY114" fmla="*/ 2444108 h 3149107"/>
                <a:gd name="connsiteX115" fmla="*/ 475546 w 3130604"/>
                <a:gd name="connsiteY115" fmla="*/ 2566275 h 3149107"/>
                <a:gd name="connsiteX116" fmla="*/ 473220 w 3130604"/>
                <a:gd name="connsiteY116" fmla="*/ 2600259 h 3149107"/>
                <a:gd name="connsiteX117" fmla="*/ 552397 w 3130604"/>
                <a:gd name="connsiteY117" fmla="*/ 2828252 h 3149107"/>
                <a:gd name="connsiteX118" fmla="*/ 769876 w 3130604"/>
                <a:gd name="connsiteY118" fmla="*/ 2841766 h 3149107"/>
                <a:gd name="connsiteX119" fmla="*/ 842511 w 3130604"/>
                <a:gd name="connsiteY119" fmla="*/ 2824981 h 3149107"/>
                <a:gd name="connsiteX120" fmla="*/ 858637 w 3130604"/>
                <a:gd name="connsiteY120" fmla="*/ 2822415 h 3149107"/>
                <a:gd name="connsiteX121" fmla="*/ 922875 w 3130604"/>
                <a:gd name="connsiteY121" fmla="*/ 2805734 h 3149107"/>
                <a:gd name="connsiteX122" fmla="*/ 993307 w 3130604"/>
                <a:gd name="connsiteY122" fmla="*/ 2663400 h 3149107"/>
                <a:gd name="connsiteX123" fmla="*/ 980341 w 3130604"/>
                <a:gd name="connsiteY123" fmla="*/ 2471740 h 3149107"/>
                <a:gd name="connsiteX124" fmla="*/ 980659 w 3130604"/>
                <a:gd name="connsiteY124" fmla="*/ 2465590 h 3149107"/>
                <a:gd name="connsiteX125" fmla="*/ 984541 w 3130604"/>
                <a:gd name="connsiteY125" fmla="*/ 2445270 h 3149107"/>
                <a:gd name="connsiteX126" fmla="*/ 959371 w 3130604"/>
                <a:gd name="connsiteY126" fmla="*/ 2328995 h 3149107"/>
                <a:gd name="connsiteX127" fmla="*/ 950502 w 3130604"/>
                <a:gd name="connsiteY127" fmla="*/ 2320829 h 3149107"/>
                <a:gd name="connsiteX128" fmla="*/ 913582 w 3130604"/>
                <a:gd name="connsiteY128" fmla="*/ 2280449 h 3149107"/>
                <a:gd name="connsiteX129" fmla="*/ 898071 w 3130604"/>
                <a:gd name="connsiteY129" fmla="*/ 2220284 h 3149107"/>
                <a:gd name="connsiteX130" fmla="*/ 889099 w 3130604"/>
                <a:gd name="connsiteY130" fmla="*/ 2181281 h 3149107"/>
                <a:gd name="connsiteX131" fmla="*/ 858638 w 3130604"/>
                <a:gd name="connsiteY131" fmla="*/ 2145922 h 3149107"/>
                <a:gd name="connsiteX132" fmla="*/ 856030 w 3130604"/>
                <a:gd name="connsiteY132" fmla="*/ 2144752 h 3149107"/>
                <a:gd name="connsiteX133" fmla="*/ 837012 w 3130604"/>
                <a:gd name="connsiteY133" fmla="*/ 2141178 h 3149107"/>
                <a:gd name="connsiteX134" fmla="*/ 843305 w 3130604"/>
                <a:gd name="connsiteY134" fmla="*/ 2104870 h 3149107"/>
                <a:gd name="connsiteX135" fmla="*/ 873849 w 3130604"/>
                <a:gd name="connsiteY135" fmla="*/ 2113546 h 3149107"/>
                <a:gd name="connsiteX136" fmla="*/ 920335 w 3130604"/>
                <a:gd name="connsiteY136" fmla="*/ 2165192 h 3149107"/>
                <a:gd name="connsiteX137" fmla="*/ 932215 w 3130604"/>
                <a:gd name="connsiteY137" fmla="*/ 2216364 h 3149107"/>
                <a:gd name="connsiteX138" fmla="*/ 943497 w 3130604"/>
                <a:gd name="connsiteY138" fmla="*/ 2263436 h 3149107"/>
                <a:gd name="connsiteX139" fmla="*/ 972949 w 3130604"/>
                <a:gd name="connsiteY139" fmla="*/ 2294810 h 3149107"/>
                <a:gd name="connsiteX140" fmla="*/ 982397 w 3130604"/>
                <a:gd name="connsiteY140" fmla="*/ 2303249 h 3149107"/>
                <a:gd name="connsiteX141" fmla="*/ 1020462 w 3130604"/>
                <a:gd name="connsiteY141" fmla="*/ 2371482 h 3149107"/>
                <a:gd name="connsiteX142" fmla="*/ 1018740 w 3130604"/>
                <a:gd name="connsiteY142" fmla="*/ 2449778 h 3149107"/>
                <a:gd name="connsiteX143" fmla="*/ 1015066 w 3130604"/>
                <a:gd name="connsiteY143" fmla="*/ 2468047 h 3149107"/>
                <a:gd name="connsiteX144" fmla="*/ 1028046 w 3130604"/>
                <a:gd name="connsiteY144" fmla="*/ 2663569 h 3149107"/>
                <a:gd name="connsiteX145" fmla="*/ 937966 w 3130604"/>
                <a:gd name="connsiteY145" fmla="*/ 2834224 h 3149107"/>
                <a:gd name="connsiteX146" fmla="*/ 862793 w 3130604"/>
                <a:gd name="connsiteY146" fmla="*/ 2855086 h 3149107"/>
                <a:gd name="connsiteX147" fmla="*/ 847219 w 3130604"/>
                <a:gd name="connsiteY147" fmla="*/ 2857215 h 3149107"/>
                <a:gd name="connsiteX148" fmla="*/ 777559 w 3130604"/>
                <a:gd name="connsiteY148" fmla="*/ 2873583 h 3149107"/>
                <a:gd name="connsiteX149" fmla="*/ 570454 w 3130604"/>
                <a:gd name="connsiteY149" fmla="*/ 2877285 h 3149107"/>
                <a:gd name="connsiteX150" fmla="*/ 531536 w 3130604"/>
                <a:gd name="connsiteY150" fmla="*/ 2854571 h 3149107"/>
                <a:gd name="connsiteX151" fmla="*/ 438051 w 3130604"/>
                <a:gd name="connsiteY151" fmla="*/ 2597095 h 3149107"/>
                <a:gd name="connsiteX152" fmla="*/ 440418 w 3130604"/>
                <a:gd name="connsiteY152" fmla="*/ 2563116 h 3149107"/>
                <a:gd name="connsiteX153" fmla="*/ 439221 w 3130604"/>
                <a:gd name="connsiteY153" fmla="*/ 2449218 h 3149107"/>
                <a:gd name="connsiteX154" fmla="*/ 435184 w 3130604"/>
                <a:gd name="connsiteY154" fmla="*/ 2429552 h 3149107"/>
                <a:gd name="connsiteX155" fmla="*/ 428442 w 3130604"/>
                <a:gd name="connsiteY155" fmla="*/ 2389414 h 3149107"/>
                <a:gd name="connsiteX156" fmla="*/ 437448 w 3130604"/>
                <a:gd name="connsiteY156" fmla="*/ 2337164 h 3149107"/>
                <a:gd name="connsiteX157" fmla="*/ 472717 w 3130604"/>
                <a:gd name="connsiteY157" fmla="*/ 2297629 h 3149107"/>
                <a:gd name="connsiteX158" fmla="*/ 491849 w 3130604"/>
                <a:gd name="connsiteY158" fmla="*/ 2267382 h 3149107"/>
                <a:gd name="connsiteX159" fmla="*/ 535392 w 3130604"/>
                <a:gd name="connsiteY159" fmla="*/ 2216898 h 3149107"/>
                <a:gd name="connsiteX160" fmla="*/ 554430 w 3130604"/>
                <a:gd name="connsiteY160" fmla="*/ 2212498 h 3149107"/>
                <a:gd name="connsiteX161" fmla="*/ 568353 w 3130604"/>
                <a:gd name="connsiteY161" fmla="*/ 2208568 h 3149107"/>
                <a:gd name="connsiteX162" fmla="*/ 581905 w 3130604"/>
                <a:gd name="connsiteY162" fmla="*/ 2191563 h 3149107"/>
                <a:gd name="connsiteX163" fmla="*/ 596733 w 3130604"/>
                <a:gd name="connsiteY163" fmla="*/ 2170915 h 3149107"/>
                <a:gd name="connsiteX164" fmla="*/ 624249 w 3130604"/>
                <a:gd name="connsiteY164" fmla="*/ 2152225 h 3149107"/>
                <a:gd name="connsiteX165" fmla="*/ 657161 w 3130604"/>
                <a:gd name="connsiteY165" fmla="*/ 2147966 h 3149107"/>
                <a:gd name="connsiteX166" fmla="*/ 671990 w 3130604"/>
                <a:gd name="connsiteY166" fmla="*/ 2152168 h 3149107"/>
                <a:gd name="connsiteX167" fmla="*/ 679528 w 3130604"/>
                <a:gd name="connsiteY167" fmla="*/ 2155546 h 3149107"/>
                <a:gd name="connsiteX168" fmla="*/ 754905 w 3130604"/>
                <a:gd name="connsiteY168" fmla="*/ 2132652 h 3149107"/>
                <a:gd name="connsiteX169" fmla="*/ 843305 w 3130604"/>
                <a:gd name="connsiteY169" fmla="*/ 2104870 h 3149107"/>
                <a:gd name="connsiteX170" fmla="*/ 905934 w 3130604"/>
                <a:gd name="connsiteY170" fmla="*/ 2034715 h 3149107"/>
                <a:gd name="connsiteX171" fmla="*/ 810966 w 3130604"/>
                <a:gd name="connsiteY171" fmla="*/ 2065901 h 3149107"/>
                <a:gd name="connsiteX172" fmla="*/ 673369 w 3130604"/>
                <a:gd name="connsiteY172" fmla="*/ 2095541 h 3149107"/>
                <a:gd name="connsiteX173" fmla="*/ 651337 w 3130604"/>
                <a:gd name="connsiteY173" fmla="*/ 2085659 h 3149107"/>
                <a:gd name="connsiteX174" fmla="*/ 644380 w 3130604"/>
                <a:gd name="connsiteY174" fmla="*/ 2082539 h 3149107"/>
                <a:gd name="connsiteX175" fmla="*/ 618525 w 3130604"/>
                <a:gd name="connsiteY175" fmla="*/ 2084431 h 3149107"/>
                <a:gd name="connsiteX176" fmla="*/ 596761 w 3130604"/>
                <a:gd name="connsiteY176" fmla="*/ 2098637 h 3149107"/>
                <a:gd name="connsiteX177" fmla="*/ 581772 w 3130604"/>
                <a:gd name="connsiteY177" fmla="*/ 2118864 h 3149107"/>
                <a:gd name="connsiteX178" fmla="*/ 548881 w 3130604"/>
                <a:gd name="connsiteY178" fmla="*/ 2154164 h 3149107"/>
                <a:gd name="connsiteX179" fmla="*/ 510910 w 3130604"/>
                <a:gd name="connsiteY179" fmla="*/ 2161273 h 3149107"/>
                <a:gd name="connsiteX180" fmla="*/ 493033 w 3130604"/>
                <a:gd name="connsiteY180" fmla="*/ 2163058 h 3149107"/>
                <a:gd name="connsiteX181" fmla="*/ 453870 w 3130604"/>
                <a:gd name="connsiteY181" fmla="*/ 2208497 h 3149107"/>
                <a:gd name="connsiteX182" fmla="*/ 413033 w 3130604"/>
                <a:gd name="connsiteY182" fmla="*/ 2262271 h 3149107"/>
                <a:gd name="connsiteX183" fmla="*/ 364838 w 3130604"/>
                <a:gd name="connsiteY183" fmla="*/ 2345651 h 3149107"/>
                <a:gd name="connsiteX184" fmla="*/ 373123 w 3130604"/>
                <a:gd name="connsiteY184" fmla="*/ 2392435 h 3149107"/>
                <a:gd name="connsiteX185" fmla="*/ 379433 w 3130604"/>
                <a:gd name="connsiteY185" fmla="*/ 2421153 h 3149107"/>
                <a:gd name="connsiteX186" fmla="*/ 377161 w 3130604"/>
                <a:gd name="connsiteY186" fmla="*/ 2591612 h 3149107"/>
                <a:gd name="connsiteX187" fmla="*/ 373131 w 3130604"/>
                <a:gd name="connsiteY187" fmla="*/ 2629348 h 3149107"/>
                <a:gd name="connsiteX188" fmla="*/ 474443 w 3130604"/>
                <a:gd name="connsiteY188" fmla="*/ 2940073 h 3149107"/>
                <a:gd name="connsiteX189" fmla="*/ 729317 w 3130604"/>
                <a:gd name="connsiteY189" fmla="*/ 2949362 h 3149107"/>
                <a:gd name="connsiteX190" fmla="*/ 854077 w 3130604"/>
                <a:gd name="connsiteY190" fmla="*/ 2922726 h 3149107"/>
                <a:gd name="connsiteX191" fmla="*/ 886468 w 3130604"/>
                <a:gd name="connsiteY191" fmla="*/ 2921181 h 3149107"/>
                <a:gd name="connsiteX192" fmla="*/ 963623 w 3130604"/>
                <a:gd name="connsiteY192" fmla="*/ 2910625 h 3149107"/>
                <a:gd name="connsiteX193" fmla="*/ 1065544 w 3130604"/>
                <a:gd name="connsiteY193" fmla="*/ 2747718 h 3149107"/>
                <a:gd name="connsiteX194" fmla="*/ 1067821 w 3130604"/>
                <a:gd name="connsiteY194" fmla="*/ 2630802 h 3149107"/>
                <a:gd name="connsiteX195" fmla="*/ 1071301 w 3130604"/>
                <a:gd name="connsiteY195" fmla="*/ 2511987 h 3149107"/>
                <a:gd name="connsiteX196" fmla="*/ 1077445 w 3130604"/>
                <a:gd name="connsiteY196" fmla="*/ 2491294 h 3149107"/>
                <a:gd name="connsiteX197" fmla="*/ 1081628 w 3130604"/>
                <a:gd name="connsiteY197" fmla="*/ 2481963 h 3149107"/>
                <a:gd name="connsiteX198" fmla="*/ 1055740 w 3130604"/>
                <a:gd name="connsiteY198" fmla="*/ 2316012 h 3149107"/>
                <a:gd name="connsiteX199" fmla="*/ 1043917 w 3130604"/>
                <a:gd name="connsiteY199" fmla="*/ 2305109 h 3149107"/>
                <a:gd name="connsiteX200" fmla="*/ 995228 w 3130604"/>
                <a:gd name="connsiteY200" fmla="*/ 2248270 h 3149107"/>
                <a:gd name="connsiteX201" fmla="*/ 981817 w 3130604"/>
                <a:gd name="connsiteY201" fmla="*/ 2162467 h 3149107"/>
                <a:gd name="connsiteX202" fmla="*/ 974771 w 3130604"/>
                <a:gd name="connsiteY202" fmla="*/ 2100512 h 3149107"/>
                <a:gd name="connsiteX203" fmla="*/ 933476 w 3130604"/>
                <a:gd name="connsiteY203" fmla="*/ 2043495 h 3149107"/>
                <a:gd name="connsiteX204" fmla="*/ 905934 w 3130604"/>
                <a:gd name="connsiteY204" fmla="*/ 2034715 h 3149107"/>
                <a:gd name="connsiteX205" fmla="*/ 914260 w 3130604"/>
                <a:gd name="connsiteY205" fmla="*/ 2001559 h 3149107"/>
                <a:gd name="connsiteX206" fmla="*/ 953253 w 3130604"/>
                <a:gd name="connsiteY206" fmla="*/ 2014917 h 3149107"/>
                <a:gd name="connsiteX207" fmla="*/ 1008792 w 3130604"/>
                <a:gd name="connsiteY207" fmla="*/ 2089867 h 3149107"/>
                <a:gd name="connsiteX208" fmla="*/ 1016872 w 3130604"/>
                <a:gd name="connsiteY208" fmla="*/ 2163491 h 3149107"/>
                <a:gd name="connsiteX209" fmla="*/ 1026844 w 3130604"/>
                <a:gd name="connsiteY209" fmla="*/ 2234436 h 3149107"/>
                <a:gd name="connsiteX210" fmla="*/ 1067708 w 3130604"/>
                <a:gd name="connsiteY210" fmla="*/ 2280776 h 3149107"/>
                <a:gd name="connsiteX211" fmla="*/ 1079825 w 3130604"/>
                <a:gd name="connsiteY211" fmla="*/ 2291793 h 3149107"/>
                <a:gd name="connsiteX212" fmla="*/ 1115344 w 3130604"/>
                <a:gd name="connsiteY212" fmla="*/ 2492188 h 3149107"/>
                <a:gd name="connsiteX213" fmla="*/ 1110117 w 3130604"/>
                <a:gd name="connsiteY213" fmla="*/ 2503851 h 3149107"/>
                <a:gd name="connsiteX214" fmla="*/ 1106008 w 3130604"/>
                <a:gd name="connsiteY214" fmla="*/ 2518461 h 3149107"/>
                <a:gd name="connsiteX215" fmla="*/ 1102691 w 3130604"/>
                <a:gd name="connsiteY215" fmla="*/ 2630696 h 3149107"/>
                <a:gd name="connsiteX216" fmla="*/ 1100457 w 3130604"/>
                <a:gd name="connsiteY216" fmla="*/ 2752181 h 3149107"/>
                <a:gd name="connsiteX217" fmla="*/ 979338 w 3130604"/>
                <a:gd name="connsiteY217" fmla="*/ 2943916 h 3149107"/>
                <a:gd name="connsiteX218" fmla="*/ 891875 w 3130604"/>
                <a:gd name="connsiteY218" fmla="*/ 2956479 h 3149107"/>
                <a:gd name="connsiteX219" fmla="*/ 860905 w 3130604"/>
                <a:gd name="connsiteY219" fmla="*/ 2957976 h 3149107"/>
                <a:gd name="connsiteX220" fmla="*/ 742925 w 3130604"/>
                <a:gd name="connsiteY220" fmla="*/ 2983500 h 3149107"/>
                <a:gd name="connsiteX221" fmla="*/ 495841 w 3130604"/>
                <a:gd name="connsiteY221" fmla="*/ 2990972 h 3149107"/>
                <a:gd name="connsiteX222" fmla="*/ 457666 w 3130604"/>
                <a:gd name="connsiteY222" fmla="*/ 2969669 h 3149107"/>
                <a:gd name="connsiteX223" fmla="*/ 341873 w 3130604"/>
                <a:gd name="connsiteY223" fmla="*/ 2627575 h 3149107"/>
                <a:gd name="connsiteX224" fmla="*/ 345739 w 3130604"/>
                <a:gd name="connsiteY224" fmla="*/ 2589447 h 3149107"/>
                <a:gd name="connsiteX225" fmla="*/ 348123 w 3130604"/>
                <a:gd name="connsiteY225" fmla="*/ 2428795 h 3149107"/>
                <a:gd name="connsiteX226" fmla="*/ 342178 w 3130604"/>
                <a:gd name="connsiteY226" fmla="*/ 2401654 h 3149107"/>
                <a:gd name="connsiteX227" fmla="*/ 332992 w 3130604"/>
                <a:gd name="connsiteY227" fmla="*/ 2349913 h 3149107"/>
                <a:gd name="connsiteX228" fmla="*/ 397114 w 3130604"/>
                <a:gd name="connsiteY228" fmla="*/ 2234146 h 3149107"/>
                <a:gd name="connsiteX229" fmla="*/ 426180 w 3130604"/>
                <a:gd name="connsiteY229" fmla="*/ 2193300 h 3149107"/>
                <a:gd name="connsiteX230" fmla="*/ 449662 w 3130604"/>
                <a:gd name="connsiteY230" fmla="*/ 2155285 h 3149107"/>
                <a:gd name="connsiteX231" fmla="*/ 486737 w 3130604"/>
                <a:gd name="connsiteY231" fmla="*/ 2130490 h 3149107"/>
                <a:gd name="connsiteX232" fmla="*/ 513117 w 3130604"/>
                <a:gd name="connsiteY232" fmla="*/ 2127614 h 3149107"/>
                <a:gd name="connsiteX233" fmla="*/ 535158 w 3130604"/>
                <a:gd name="connsiteY233" fmla="*/ 2124207 h 3149107"/>
                <a:gd name="connsiteX234" fmla="*/ 555283 w 3130604"/>
                <a:gd name="connsiteY234" fmla="*/ 2100330 h 3149107"/>
                <a:gd name="connsiteX235" fmla="*/ 575313 w 3130604"/>
                <a:gd name="connsiteY235" fmla="*/ 2074312 h 3149107"/>
                <a:gd name="connsiteX236" fmla="*/ 612402 w 3130604"/>
                <a:gd name="connsiteY236" fmla="*/ 2051641 h 3149107"/>
                <a:gd name="connsiteX237" fmla="*/ 655750 w 3130604"/>
                <a:gd name="connsiteY237" fmla="*/ 2050190 h 3149107"/>
                <a:gd name="connsiteX238" fmla="*/ 674880 w 3130604"/>
                <a:gd name="connsiteY238" fmla="*/ 2058771 h 3149107"/>
                <a:gd name="connsiteX239" fmla="*/ 686477 w 3130604"/>
                <a:gd name="connsiteY239" fmla="*/ 2063975 h 3149107"/>
                <a:gd name="connsiteX240" fmla="*/ 797526 w 3130604"/>
                <a:gd name="connsiteY240" fmla="*/ 2036075 h 3149107"/>
                <a:gd name="connsiteX241" fmla="*/ 914260 w 3130604"/>
                <a:gd name="connsiteY241" fmla="*/ 2001559 h 3149107"/>
                <a:gd name="connsiteX242" fmla="*/ 973972 w 3130604"/>
                <a:gd name="connsiteY242" fmla="*/ 1927567 h 3149107"/>
                <a:gd name="connsiteX243" fmla="*/ 851900 w 3130604"/>
                <a:gd name="connsiteY243" fmla="*/ 1965252 h 3149107"/>
                <a:gd name="connsiteX244" fmla="*/ 676606 w 3130604"/>
                <a:gd name="connsiteY244" fmla="*/ 1998983 h 3149107"/>
                <a:gd name="connsiteX245" fmla="*/ 656892 w 3130604"/>
                <a:gd name="connsiteY245" fmla="*/ 1990142 h 3149107"/>
                <a:gd name="connsiteX246" fmla="*/ 642978 w 3130604"/>
                <a:gd name="connsiteY246" fmla="*/ 1983905 h 3149107"/>
                <a:gd name="connsiteX247" fmla="*/ 638048 w 3130604"/>
                <a:gd name="connsiteY247" fmla="*/ 1981692 h 3149107"/>
                <a:gd name="connsiteX248" fmla="*/ 602870 w 3130604"/>
                <a:gd name="connsiteY248" fmla="*/ 1982126 h 3149107"/>
                <a:gd name="connsiteX249" fmla="*/ 572590 w 3130604"/>
                <a:gd name="connsiteY249" fmla="*/ 2000292 h 3149107"/>
                <a:gd name="connsiteX250" fmla="*/ 552599 w 3130604"/>
                <a:gd name="connsiteY250" fmla="*/ 2026314 h 3149107"/>
                <a:gd name="connsiteX251" fmla="*/ 511055 w 3130604"/>
                <a:gd name="connsiteY251" fmla="*/ 2069281 h 3149107"/>
                <a:gd name="connsiteX252" fmla="*/ 464445 w 3130604"/>
                <a:gd name="connsiteY252" fmla="*/ 2075334 h 3149107"/>
                <a:gd name="connsiteX253" fmla="*/ 440022 w 3130604"/>
                <a:gd name="connsiteY253" fmla="*/ 2076271 h 3149107"/>
                <a:gd name="connsiteX254" fmla="*/ 386204 w 3130604"/>
                <a:gd name="connsiteY254" fmla="*/ 2133341 h 3149107"/>
                <a:gd name="connsiteX255" fmla="*/ 333745 w 3130604"/>
                <a:gd name="connsiteY255" fmla="*/ 2198337 h 3149107"/>
                <a:gd name="connsiteX256" fmla="*/ 267429 w 3130604"/>
                <a:gd name="connsiteY256" fmla="*/ 2305102 h 3149107"/>
                <a:gd name="connsiteX257" fmla="*/ 278159 w 3130604"/>
                <a:gd name="connsiteY257" fmla="*/ 2363489 h 3149107"/>
                <a:gd name="connsiteX258" fmla="*/ 286453 w 3130604"/>
                <a:gd name="connsiteY258" fmla="*/ 2400106 h 3149107"/>
                <a:gd name="connsiteX259" fmla="*/ 279823 w 3130604"/>
                <a:gd name="connsiteY259" fmla="*/ 2617604 h 3149107"/>
                <a:gd name="connsiteX260" fmla="*/ 274176 w 3130604"/>
                <a:gd name="connsiteY260" fmla="*/ 2660557 h 3149107"/>
                <a:gd name="connsiteX261" fmla="*/ 397583 w 3130604"/>
                <a:gd name="connsiteY261" fmla="*/ 3053968 h 3149107"/>
                <a:gd name="connsiteX262" fmla="*/ 695636 w 3130604"/>
                <a:gd name="connsiteY262" fmla="*/ 3057101 h 3149107"/>
                <a:gd name="connsiteX263" fmla="*/ 867006 w 3130604"/>
                <a:gd name="connsiteY263" fmla="*/ 3021244 h 3149107"/>
                <a:gd name="connsiteX264" fmla="*/ 913715 w 3130604"/>
                <a:gd name="connsiteY264" fmla="*/ 3021913 h 3149107"/>
                <a:gd name="connsiteX265" fmla="*/ 1006180 w 3130604"/>
                <a:gd name="connsiteY265" fmla="*/ 3016837 h 3149107"/>
                <a:gd name="connsiteX266" fmla="*/ 1139631 w 3130604"/>
                <a:gd name="connsiteY266" fmla="*/ 2830998 h 3149107"/>
                <a:gd name="connsiteX267" fmla="*/ 1149092 w 3130604"/>
                <a:gd name="connsiteY267" fmla="*/ 2705044 h 3149107"/>
                <a:gd name="connsiteX268" fmla="*/ 1164133 w 3130604"/>
                <a:gd name="connsiteY268" fmla="*/ 2554973 h 3149107"/>
                <a:gd name="connsiteX269" fmla="*/ 1172841 w 3130604"/>
                <a:gd name="connsiteY269" fmla="*/ 2530913 h 3149107"/>
                <a:gd name="connsiteX270" fmla="*/ 1178719 w 3130604"/>
                <a:gd name="connsiteY270" fmla="*/ 2517787 h 3149107"/>
                <a:gd name="connsiteX271" fmla="*/ 1152746 w 3130604"/>
                <a:gd name="connsiteY271" fmla="*/ 2299985 h 3149107"/>
                <a:gd name="connsiteX272" fmla="*/ 1138252 w 3130604"/>
                <a:gd name="connsiteY272" fmla="*/ 2286503 h 3149107"/>
                <a:gd name="connsiteX273" fmla="*/ 1077799 w 3130604"/>
                <a:gd name="connsiteY273" fmla="*/ 2213194 h 3149107"/>
                <a:gd name="connsiteX274" fmla="*/ 1066254 w 3130604"/>
                <a:gd name="connsiteY274" fmla="*/ 2103027 h 3149107"/>
                <a:gd name="connsiteX275" fmla="*/ 1061903 w 3130604"/>
                <a:gd name="connsiteY275" fmla="*/ 2019527 h 3149107"/>
                <a:gd name="connsiteX276" fmla="*/ 1010038 w 3130604"/>
                <a:gd name="connsiteY276" fmla="*/ 1940271 h 3149107"/>
                <a:gd name="connsiteX277" fmla="*/ 973972 w 3130604"/>
                <a:gd name="connsiteY277" fmla="*/ 1927567 h 3149107"/>
                <a:gd name="connsiteX278" fmla="*/ 982570 w 3130604"/>
                <a:gd name="connsiteY278" fmla="*/ 1894894 h 3149107"/>
                <a:gd name="connsiteX279" fmla="*/ 1029872 w 3130604"/>
                <a:gd name="connsiteY279" fmla="*/ 1913120 h 3149107"/>
                <a:gd name="connsiteX280" fmla="*/ 1095069 w 3130604"/>
                <a:gd name="connsiteY280" fmla="*/ 2012354 h 3149107"/>
                <a:gd name="connsiteX281" fmla="*/ 1100749 w 3130604"/>
                <a:gd name="connsiteY281" fmla="*/ 2107642 h 3149107"/>
                <a:gd name="connsiteX282" fmla="*/ 1106542 w 3130604"/>
                <a:gd name="connsiteY282" fmla="*/ 2195716 h 3149107"/>
                <a:gd name="connsiteX283" fmla="*/ 1161841 w 3130604"/>
                <a:gd name="connsiteY283" fmla="*/ 2264182 h 3149107"/>
                <a:gd name="connsiteX284" fmla="*/ 1176494 w 3130604"/>
                <a:gd name="connsiteY284" fmla="*/ 2278096 h 3149107"/>
                <a:gd name="connsiteX285" fmla="*/ 1211451 w 3130604"/>
                <a:gd name="connsiteY285" fmla="*/ 2531762 h 3149107"/>
                <a:gd name="connsiteX286" fmla="*/ 1204789 w 3130604"/>
                <a:gd name="connsiteY286" fmla="*/ 2546627 h 3149107"/>
                <a:gd name="connsiteX287" fmla="*/ 1197747 w 3130604"/>
                <a:gd name="connsiteY287" fmla="*/ 2566223 h 3149107"/>
                <a:gd name="connsiteX288" fmla="*/ 1183422 w 3130604"/>
                <a:gd name="connsiteY288" fmla="*/ 2709236 h 3149107"/>
                <a:gd name="connsiteX289" fmla="*/ 1173690 w 3130604"/>
                <a:gd name="connsiteY289" fmla="*/ 2838894 h 3149107"/>
                <a:gd name="connsiteX290" fmla="*/ 1015602 w 3130604"/>
                <a:gd name="connsiteY290" fmla="*/ 3049387 h 3149107"/>
                <a:gd name="connsiteX291" fmla="*/ 914513 w 3130604"/>
                <a:gd name="connsiteY291" fmla="*/ 3055870 h 3149107"/>
                <a:gd name="connsiteX292" fmla="*/ 869508 w 3130604"/>
                <a:gd name="connsiteY292" fmla="*/ 3055266 h 3149107"/>
                <a:gd name="connsiteX293" fmla="*/ 707478 w 3130604"/>
                <a:gd name="connsiteY293" fmla="*/ 3089712 h 3149107"/>
                <a:gd name="connsiteX294" fmla="*/ 418931 w 3130604"/>
                <a:gd name="connsiteY294" fmla="*/ 3103450 h 3149107"/>
                <a:gd name="connsiteX295" fmla="*/ 380915 w 3130604"/>
                <a:gd name="connsiteY295" fmla="*/ 3082579 h 3149107"/>
                <a:gd name="connsiteX296" fmla="*/ 242108 w 3130604"/>
                <a:gd name="connsiteY296" fmla="*/ 2655995 h 3149107"/>
                <a:gd name="connsiteX297" fmla="*/ 248074 w 3130604"/>
                <a:gd name="connsiteY297" fmla="*/ 2613161 h 3149107"/>
                <a:gd name="connsiteX298" fmla="*/ 254817 w 3130604"/>
                <a:gd name="connsiteY298" fmla="*/ 2406219 h 3149107"/>
                <a:gd name="connsiteX299" fmla="*/ 247050 w 3130604"/>
                <a:gd name="connsiteY299" fmla="*/ 2371569 h 3149107"/>
                <a:gd name="connsiteX300" fmla="*/ 235215 w 3130604"/>
                <a:gd name="connsiteY300" fmla="*/ 2307830 h 3149107"/>
                <a:gd name="connsiteX301" fmla="*/ 317939 w 3130604"/>
                <a:gd name="connsiteY301" fmla="*/ 2169933 h 3149107"/>
                <a:gd name="connsiteX302" fmla="*/ 357962 w 3130604"/>
                <a:gd name="connsiteY302" fmla="*/ 2117878 h 3149107"/>
                <a:gd name="connsiteX303" fmla="*/ 387629 w 3130604"/>
                <a:gd name="connsiteY303" fmla="*/ 2072014 h 3149107"/>
                <a:gd name="connsiteX304" fmla="*/ 434117 w 3130604"/>
                <a:gd name="connsiteY304" fmla="*/ 2043539 h 3149107"/>
                <a:gd name="connsiteX305" fmla="*/ 467521 w 3130604"/>
                <a:gd name="connsiteY305" fmla="*/ 2042065 h 3149107"/>
                <a:gd name="connsiteX306" fmla="*/ 498155 w 3130604"/>
                <a:gd name="connsiteY306" fmla="*/ 2039000 h 3149107"/>
                <a:gd name="connsiteX307" fmla="*/ 525796 w 3130604"/>
                <a:gd name="connsiteY307" fmla="*/ 2008354 h 3149107"/>
                <a:gd name="connsiteX308" fmla="*/ 550986 w 3130604"/>
                <a:gd name="connsiteY308" fmla="*/ 1976253 h 3149107"/>
                <a:gd name="connsiteX309" fmla="*/ 597324 w 3130604"/>
                <a:gd name="connsiteY309" fmla="*/ 1949883 h 3149107"/>
                <a:gd name="connsiteX310" fmla="*/ 650472 w 3130604"/>
                <a:gd name="connsiteY310" fmla="*/ 1950870 h 3149107"/>
                <a:gd name="connsiteX311" fmla="*/ 674825 w 3130604"/>
                <a:gd name="connsiteY311" fmla="*/ 1961787 h 3149107"/>
                <a:gd name="connsiteX312" fmla="*/ 690769 w 3130604"/>
                <a:gd name="connsiteY312" fmla="*/ 1968939 h 3149107"/>
                <a:gd name="connsiteX313" fmla="*/ 838066 w 3130604"/>
                <a:gd name="connsiteY313" fmla="*/ 1936300 h 3149107"/>
                <a:gd name="connsiteX314" fmla="*/ 982570 w 3130604"/>
                <a:gd name="connsiteY314" fmla="*/ 1894894 h 3149107"/>
                <a:gd name="connsiteX315" fmla="*/ 1007781 w 3130604"/>
                <a:gd name="connsiteY315" fmla="*/ 1791256 h 3149107"/>
                <a:gd name="connsiteX316" fmla="*/ 1050562 w 3130604"/>
                <a:gd name="connsiteY316" fmla="*/ 1791407 h 3149107"/>
                <a:gd name="connsiteX317" fmla="*/ 1106266 w 3130604"/>
                <a:gd name="connsiteY317" fmla="*/ 1814194 h 3149107"/>
                <a:gd name="connsiteX318" fmla="*/ 1182293 w 3130604"/>
                <a:gd name="connsiteY318" fmla="*/ 1935084 h 3149107"/>
                <a:gd name="connsiteX319" fmla="*/ 1185312 w 3130604"/>
                <a:gd name="connsiteY319" fmla="*/ 2052631 h 3149107"/>
                <a:gd name="connsiteX320" fmla="*/ 1192514 w 3130604"/>
                <a:gd name="connsiteY320" fmla="*/ 2171706 h 3149107"/>
                <a:gd name="connsiteX321" fmla="*/ 1256242 w 3130604"/>
                <a:gd name="connsiteY321" fmla="*/ 2248578 h 3149107"/>
                <a:gd name="connsiteX322" fmla="*/ 1273849 w 3130604"/>
                <a:gd name="connsiteY322" fmla="*/ 2265221 h 3149107"/>
                <a:gd name="connsiteX323" fmla="*/ 1308086 w 3130604"/>
                <a:gd name="connsiteY323" fmla="*/ 2571767 h 3149107"/>
                <a:gd name="connsiteX324" fmla="*/ 1299724 w 3130604"/>
                <a:gd name="connsiteY324" fmla="*/ 2590427 h 3149107"/>
                <a:gd name="connsiteX325" fmla="*/ 1289145 w 3130604"/>
                <a:gd name="connsiteY325" fmla="*/ 2614029 h 3149107"/>
                <a:gd name="connsiteX326" fmla="*/ 1262581 w 3130604"/>
                <a:gd name="connsiteY326" fmla="*/ 2789009 h 3149107"/>
                <a:gd name="connsiteX327" fmla="*/ 1246582 w 3130604"/>
                <a:gd name="connsiteY327" fmla="*/ 2925651 h 3149107"/>
                <a:gd name="connsiteX328" fmla="*/ 1122170 w 3130604"/>
                <a:gd name="connsiteY328" fmla="*/ 3130857 h 3149107"/>
                <a:gd name="connsiteX329" fmla="*/ 1078470 w 3130604"/>
                <a:gd name="connsiteY329" fmla="*/ 3149107 h 3149107"/>
                <a:gd name="connsiteX330" fmla="*/ 713613 w 3130604"/>
                <a:gd name="connsiteY330" fmla="*/ 3149107 h 3149107"/>
                <a:gd name="connsiteX331" fmla="*/ 770566 w 3130604"/>
                <a:gd name="connsiteY331" fmla="*/ 3132746 h 3149107"/>
                <a:gd name="connsiteX332" fmla="*/ 879717 w 3130604"/>
                <a:gd name="connsiteY332" fmla="*/ 3119530 h 3149107"/>
                <a:gd name="connsiteX333" fmla="*/ 940077 w 3130604"/>
                <a:gd name="connsiteY333" fmla="*/ 3123128 h 3149107"/>
                <a:gd name="connsiteX334" fmla="*/ 1046944 w 3130604"/>
                <a:gd name="connsiteY334" fmla="*/ 3122434 h 3149107"/>
                <a:gd name="connsiteX335" fmla="*/ 1209160 w 3130604"/>
                <a:gd name="connsiteY335" fmla="*/ 2919041 h 3149107"/>
                <a:gd name="connsiteX336" fmla="*/ 1224598 w 3130604"/>
                <a:gd name="connsiteY336" fmla="*/ 2785948 h 3149107"/>
                <a:gd name="connsiteX337" fmla="*/ 1252587 w 3130604"/>
                <a:gd name="connsiteY337" fmla="*/ 2603905 h 3149107"/>
                <a:gd name="connsiteX338" fmla="*/ 1264732 w 3130604"/>
                <a:gd name="connsiteY338" fmla="*/ 2576824 h 3149107"/>
                <a:gd name="connsiteX339" fmla="*/ 1272310 w 3130604"/>
                <a:gd name="connsiteY339" fmla="*/ 2559903 h 3149107"/>
                <a:gd name="connsiteX340" fmla="*/ 1246378 w 3130604"/>
                <a:gd name="connsiteY340" fmla="*/ 2290016 h 3149107"/>
                <a:gd name="connsiteX341" fmla="*/ 1229220 w 3130604"/>
                <a:gd name="connsiteY341" fmla="*/ 2273913 h 3149107"/>
                <a:gd name="connsiteX342" fmla="*/ 1157161 w 3130604"/>
                <a:gd name="connsiteY342" fmla="*/ 2184547 h 3149107"/>
                <a:gd name="connsiteX343" fmla="*/ 1147903 w 3130604"/>
                <a:gd name="connsiteY343" fmla="*/ 2049854 h 3149107"/>
                <a:gd name="connsiteX344" fmla="*/ 1145928 w 3130604"/>
                <a:gd name="connsiteY344" fmla="*/ 1943975 h 3149107"/>
                <a:gd name="connsiteX345" fmla="*/ 1083329 w 3130604"/>
                <a:gd name="connsiteY345" fmla="*/ 1842059 h 3149107"/>
                <a:gd name="connsiteX346" fmla="*/ 1039022 w 3130604"/>
                <a:gd name="connsiteY346" fmla="*/ 1825016 h 3149107"/>
                <a:gd name="connsiteX347" fmla="*/ 889433 w 3130604"/>
                <a:gd name="connsiteY347" fmla="*/ 1869899 h 3149107"/>
                <a:gd name="connsiteX348" fmla="*/ 678312 w 3130604"/>
                <a:gd name="connsiteY348" fmla="*/ 1908213 h 3149107"/>
                <a:gd name="connsiteX349" fmla="*/ 655160 w 3130604"/>
                <a:gd name="connsiteY349" fmla="*/ 1895382 h 3149107"/>
                <a:gd name="connsiteX350" fmla="*/ 635193 w 3130604"/>
                <a:gd name="connsiteY350" fmla="*/ 1883982 h 3149107"/>
                <a:gd name="connsiteX351" fmla="*/ 632033 w 3130604"/>
                <a:gd name="connsiteY351" fmla="*/ 1882556 h 3149107"/>
                <a:gd name="connsiteX352" fmla="*/ 587412 w 3130604"/>
                <a:gd name="connsiteY352" fmla="*/ 1881538 h 3149107"/>
                <a:gd name="connsiteX353" fmla="*/ 548450 w 3130604"/>
                <a:gd name="connsiteY353" fmla="*/ 1903524 h 3149107"/>
                <a:gd name="connsiteX354" fmla="*/ 523924 w 3130604"/>
                <a:gd name="connsiteY354" fmla="*/ 1934880 h 3149107"/>
                <a:gd name="connsiteX355" fmla="*/ 473999 w 3130604"/>
                <a:gd name="connsiteY355" fmla="*/ 1984929 h 3149107"/>
                <a:gd name="connsiteX356" fmla="*/ 417965 w 3130604"/>
                <a:gd name="connsiteY356" fmla="*/ 1990259 h 3149107"/>
                <a:gd name="connsiteX357" fmla="*/ 387072 w 3130604"/>
                <a:gd name="connsiteY357" fmla="*/ 1990053 h 3149107"/>
                <a:gd name="connsiteX358" fmla="*/ 318565 w 3130604"/>
                <a:gd name="connsiteY358" fmla="*/ 2059063 h 3149107"/>
                <a:gd name="connsiteX359" fmla="*/ 254439 w 3130604"/>
                <a:gd name="connsiteY359" fmla="*/ 2135300 h 3149107"/>
                <a:gd name="connsiteX360" fmla="*/ 169962 w 3130604"/>
                <a:gd name="connsiteY360" fmla="*/ 2264713 h 3149107"/>
                <a:gd name="connsiteX361" fmla="*/ 184188 w 3130604"/>
                <a:gd name="connsiteY361" fmla="*/ 2332330 h 3149107"/>
                <a:gd name="connsiteX362" fmla="*/ 194344 w 3130604"/>
                <a:gd name="connsiteY362" fmla="*/ 2376459 h 3149107"/>
                <a:gd name="connsiteX363" fmla="*/ 183633 w 3130604"/>
                <a:gd name="connsiteY363" fmla="*/ 2641108 h 3149107"/>
                <a:gd name="connsiteX364" fmla="*/ 176442 w 3130604"/>
                <a:gd name="connsiteY364" fmla="*/ 2688994 h 3149107"/>
                <a:gd name="connsiteX365" fmla="*/ 270693 w 3130604"/>
                <a:gd name="connsiteY365" fmla="*/ 3122971 h 3149107"/>
                <a:gd name="connsiteX366" fmla="*/ 302036 w 3130604"/>
                <a:gd name="connsiteY366" fmla="*/ 3149107 h 3149107"/>
                <a:gd name="connsiteX367" fmla="*/ 248778 w 3130604"/>
                <a:gd name="connsiteY367" fmla="*/ 3149107 h 3149107"/>
                <a:gd name="connsiteX368" fmla="*/ 214514 w 3130604"/>
                <a:gd name="connsiteY368" fmla="*/ 3105857 h 3149107"/>
                <a:gd name="connsiteX369" fmla="*/ 144836 w 3130604"/>
                <a:gd name="connsiteY369" fmla="*/ 2688094 h 3149107"/>
                <a:gd name="connsiteX370" fmla="*/ 152257 w 3130604"/>
                <a:gd name="connsiteY370" fmla="*/ 2639654 h 3149107"/>
                <a:gd name="connsiteX371" fmla="*/ 163012 w 3130604"/>
                <a:gd name="connsiteY371" fmla="*/ 2386547 h 3149107"/>
                <a:gd name="connsiteX372" fmla="*/ 153378 w 3130604"/>
                <a:gd name="connsiteY372" fmla="*/ 2344425 h 3149107"/>
                <a:gd name="connsiteX373" fmla="*/ 139491 w 3130604"/>
                <a:gd name="connsiteY373" fmla="*/ 2268174 h 3149107"/>
                <a:gd name="connsiteX374" fmla="*/ 241860 w 3130604"/>
                <a:gd name="connsiteY374" fmla="*/ 2105864 h 3149107"/>
                <a:gd name="connsiteX375" fmla="*/ 292405 w 3130604"/>
                <a:gd name="connsiteY375" fmla="*/ 2042790 h 3149107"/>
                <a:gd name="connsiteX376" fmla="*/ 384478 w 3130604"/>
                <a:gd name="connsiteY376" fmla="*/ 1957037 h 3149107"/>
                <a:gd name="connsiteX377" fmla="*/ 424744 w 3130604"/>
                <a:gd name="connsiteY377" fmla="*/ 1956542 h 3149107"/>
                <a:gd name="connsiteX378" fmla="*/ 464091 w 3130604"/>
                <a:gd name="connsiteY378" fmla="*/ 1954235 h 3149107"/>
                <a:gd name="connsiteX379" fmla="*/ 499127 w 3130604"/>
                <a:gd name="connsiteY379" fmla="*/ 1916410 h 3149107"/>
                <a:gd name="connsiteX380" fmla="*/ 529245 w 3130604"/>
                <a:gd name="connsiteY380" fmla="*/ 1878809 h 3149107"/>
                <a:gd name="connsiteX381" fmla="*/ 584889 w 3130604"/>
                <a:gd name="connsiteY381" fmla="*/ 1848244 h 3149107"/>
                <a:gd name="connsiteX382" fmla="*/ 648125 w 3130604"/>
                <a:gd name="connsiteY382" fmla="*/ 1851278 h 3149107"/>
                <a:gd name="connsiteX383" fmla="*/ 676202 w 3130604"/>
                <a:gd name="connsiteY383" fmla="*/ 1866320 h 3149107"/>
                <a:gd name="connsiteX384" fmla="*/ 695712 w 3130604"/>
                <a:gd name="connsiteY384" fmla="*/ 1877168 h 3149107"/>
                <a:gd name="connsiteX385" fmla="*/ 877967 w 3130604"/>
                <a:gd name="connsiteY385" fmla="*/ 1839558 h 3149107"/>
                <a:gd name="connsiteX386" fmla="*/ 1007781 w 3130604"/>
                <a:gd name="connsiteY386" fmla="*/ 1791256 h 3149107"/>
                <a:gd name="connsiteX387" fmla="*/ 1068900 w 3130604"/>
                <a:gd name="connsiteY387" fmla="*/ 1684895 h 3149107"/>
                <a:gd name="connsiteX388" fmla="*/ 1118460 w 3130604"/>
                <a:gd name="connsiteY388" fmla="*/ 1685432 h 3149107"/>
                <a:gd name="connsiteX389" fmla="*/ 1182815 w 3130604"/>
                <a:gd name="connsiteY389" fmla="*/ 1712543 h 3149107"/>
                <a:gd name="connsiteX390" fmla="*/ 1268868 w 3130604"/>
                <a:gd name="connsiteY390" fmla="*/ 1856123 h 3149107"/>
                <a:gd name="connsiteX391" fmla="*/ 1269089 w 3130604"/>
                <a:gd name="connsiteY391" fmla="*/ 1996215 h 3149107"/>
                <a:gd name="connsiteX392" fmla="*/ 1274816 w 3130604"/>
                <a:gd name="connsiteY392" fmla="*/ 2138776 h 3149107"/>
                <a:gd name="connsiteX393" fmla="*/ 1349701 w 3130604"/>
                <a:gd name="connsiteY393" fmla="*/ 2231154 h 3149107"/>
                <a:gd name="connsiteX394" fmla="*/ 1370424 w 3130604"/>
                <a:gd name="connsiteY394" fmla="*/ 2250948 h 3149107"/>
                <a:gd name="connsiteX395" fmla="*/ 1404201 w 3130604"/>
                <a:gd name="connsiteY395" fmla="*/ 2609764 h 3149107"/>
                <a:gd name="connsiteX396" fmla="*/ 1393883 w 3130604"/>
                <a:gd name="connsiteY396" fmla="*/ 2632773 h 3149107"/>
                <a:gd name="connsiteX397" fmla="*/ 1380816 w 3130604"/>
                <a:gd name="connsiteY397" fmla="*/ 2661952 h 3149107"/>
                <a:gd name="connsiteX398" fmla="*/ 1340755 w 3130604"/>
                <a:gd name="connsiteY398" fmla="*/ 2869340 h 3149107"/>
                <a:gd name="connsiteX399" fmla="*/ 1319486 w 3130604"/>
                <a:gd name="connsiteY399" fmla="*/ 3013115 h 3149107"/>
                <a:gd name="connsiteX400" fmla="*/ 1288187 w 3130604"/>
                <a:gd name="connsiteY400" fmla="*/ 3107597 h 3149107"/>
                <a:gd name="connsiteX401" fmla="*/ 1260493 w 3130604"/>
                <a:gd name="connsiteY401" fmla="*/ 3149107 h 3149107"/>
                <a:gd name="connsiteX402" fmla="*/ 1219263 w 3130604"/>
                <a:gd name="connsiteY402" fmla="*/ 3149107 h 3149107"/>
                <a:gd name="connsiteX403" fmla="*/ 1258529 w 3130604"/>
                <a:gd name="connsiteY403" fmla="*/ 3089644 h 3149107"/>
                <a:gd name="connsiteX404" fmla="*/ 1286433 w 3130604"/>
                <a:gd name="connsiteY404" fmla="*/ 3005290 h 3149107"/>
                <a:gd name="connsiteX405" fmla="*/ 1307658 w 3130604"/>
                <a:gd name="connsiteY405" fmla="*/ 2863959 h 3149107"/>
                <a:gd name="connsiteX406" fmla="*/ 1349147 w 3130604"/>
                <a:gd name="connsiteY406" fmla="*/ 2649466 h 3149107"/>
                <a:gd name="connsiteX407" fmla="*/ 1362209 w 3130604"/>
                <a:gd name="connsiteY407" fmla="*/ 2620329 h 3149107"/>
                <a:gd name="connsiteX408" fmla="*/ 1371745 w 3130604"/>
                <a:gd name="connsiteY408" fmla="*/ 2599059 h 3149107"/>
                <a:gd name="connsiteX409" fmla="*/ 1345853 w 3130604"/>
                <a:gd name="connsiteY409" fmla="*/ 2277004 h 3149107"/>
                <a:gd name="connsiteX410" fmla="*/ 1325738 w 3130604"/>
                <a:gd name="connsiteY410" fmla="*/ 2258203 h 3149107"/>
                <a:gd name="connsiteX411" fmla="*/ 1242507 w 3130604"/>
                <a:gd name="connsiteY411" fmla="*/ 2149486 h 3149107"/>
                <a:gd name="connsiteX412" fmla="*/ 1234542 w 3130604"/>
                <a:gd name="connsiteY412" fmla="*/ 1990175 h 3149107"/>
                <a:gd name="connsiteX413" fmla="*/ 1234969 w 3130604"/>
                <a:gd name="connsiteY413" fmla="*/ 1862622 h 3149107"/>
                <a:gd name="connsiteX414" fmla="*/ 1161795 w 3130604"/>
                <a:gd name="connsiteY414" fmla="*/ 1738462 h 3149107"/>
                <a:gd name="connsiteX415" fmla="*/ 1109102 w 3130604"/>
                <a:gd name="connsiteY415" fmla="*/ 1717069 h 3149107"/>
                <a:gd name="connsiteX416" fmla="*/ 931858 w 3130604"/>
                <a:gd name="connsiteY416" fmla="*/ 1769039 h 3149107"/>
                <a:gd name="connsiteX417" fmla="*/ 682004 w 3130604"/>
                <a:gd name="connsiteY417" fmla="*/ 1810635 h 3149107"/>
                <a:gd name="connsiteX418" fmla="*/ 654579 w 3130604"/>
                <a:gd name="connsiteY418" fmla="*/ 1794137 h 3149107"/>
                <a:gd name="connsiteX419" fmla="*/ 628925 w 3130604"/>
                <a:gd name="connsiteY419" fmla="*/ 1779132 h 3149107"/>
                <a:gd name="connsiteX420" fmla="*/ 626592 w 3130604"/>
                <a:gd name="connsiteY420" fmla="*/ 1778092 h 3149107"/>
                <a:gd name="connsiteX421" fmla="*/ 572111 w 3130604"/>
                <a:gd name="connsiteY421" fmla="*/ 1775811 h 3149107"/>
                <a:gd name="connsiteX422" fmla="*/ 524238 w 3130604"/>
                <a:gd name="connsiteY422" fmla="*/ 1802177 h 3149107"/>
                <a:gd name="connsiteX423" fmla="*/ 494711 w 3130604"/>
                <a:gd name="connsiteY423" fmla="*/ 1839329 h 3149107"/>
                <a:gd name="connsiteX424" fmla="*/ 437071 w 3130604"/>
                <a:gd name="connsiteY424" fmla="*/ 1896432 h 3149107"/>
                <a:gd name="connsiteX425" fmla="*/ 371228 w 3130604"/>
                <a:gd name="connsiteY425" fmla="*/ 1901906 h 3149107"/>
                <a:gd name="connsiteX426" fmla="*/ 333473 w 3130604"/>
                <a:gd name="connsiteY426" fmla="*/ 1900718 h 3149107"/>
                <a:gd name="connsiteX427" fmla="*/ 249876 w 3130604"/>
                <a:gd name="connsiteY427" fmla="*/ 1981526 h 3149107"/>
                <a:gd name="connsiteX428" fmla="*/ 175707 w 3130604"/>
                <a:gd name="connsiteY428" fmla="*/ 2069352 h 3149107"/>
                <a:gd name="connsiteX429" fmla="*/ 72749 w 3130604"/>
                <a:gd name="connsiteY429" fmla="*/ 2221281 h 3149107"/>
                <a:gd name="connsiteX430" fmla="*/ 89760 w 3130604"/>
                <a:gd name="connsiteY430" fmla="*/ 2304523 h 3149107"/>
                <a:gd name="connsiteX431" fmla="*/ 101397 w 3130604"/>
                <a:gd name="connsiteY431" fmla="*/ 2356245 h 3149107"/>
                <a:gd name="connsiteX432" fmla="*/ 86437 w 3130604"/>
                <a:gd name="connsiteY432" fmla="*/ 2667698 h 3149107"/>
                <a:gd name="connsiteX433" fmla="*/ 77590 w 3130604"/>
                <a:gd name="connsiteY433" fmla="*/ 2720754 h 3149107"/>
                <a:gd name="connsiteX434" fmla="*/ 105222 w 3130604"/>
                <a:gd name="connsiteY434" fmla="*/ 3095173 h 3149107"/>
                <a:gd name="connsiteX435" fmla="*/ 129875 w 3130604"/>
                <a:gd name="connsiteY435" fmla="*/ 3149107 h 3149107"/>
                <a:gd name="connsiteX436" fmla="*/ 94790 w 3130604"/>
                <a:gd name="connsiteY436" fmla="*/ 3149107 h 3149107"/>
                <a:gd name="connsiteX437" fmla="*/ 76764 w 3130604"/>
                <a:gd name="connsiteY437" fmla="*/ 3110532 h 3149107"/>
                <a:gd name="connsiteX438" fmla="*/ 45590 w 3130604"/>
                <a:gd name="connsiteY438" fmla="*/ 2714456 h 3149107"/>
                <a:gd name="connsiteX439" fmla="*/ 54122 w 3130604"/>
                <a:gd name="connsiteY439" fmla="*/ 2661240 h 3149107"/>
                <a:gd name="connsiteX440" fmla="*/ 69437 w 3130604"/>
                <a:gd name="connsiteY440" fmla="*/ 2361532 h 3149107"/>
                <a:gd name="connsiteX441" fmla="*/ 57031 w 3130604"/>
                <a:gd name="connsiteY441" fmla="*/ 2311508 h 3149107"/>
                <a:gd name="connsiteX442" fmla="*/ 40306 w 3130604"/>
                <a:gd name="connsiteY442" fmla="*/ 2224564 h 3149107"/>
                <a:gd name="connsiteX443" fmla="*/ 161505 w 3130604"/>
                <a:gd name="connsiteY443" fmla="*/ 2038844 h 3149107"/>
                <a:gd name="connsiteX444" fmla="*/ 222887 w 3130604"/>
                <a:gd name="connsiteY444" fmla="*/ 1964870 h 3149107"/>
                <a:gd name="connsiteX445" fmla="*/ 330561 w 3130604"/>
                <a:gd name="connsiteY445" fmla="*/ 1867572 h 3149107"/>
                <a:gd name="connsiteX446" fmla="*/ 377849 w 3130604"/>
                <a:gd name="connsiteY446" fmla="*/ 1868479 h 3149107"/>
                <a:gd name="connsiteX447" fmla="*/ 426026 w 3130604"/>
                <a:gd name="connsiteY447" fmla="*/ 1866635 h 3149107"/>
                <a:gd name="connsiteX448" fmla="*/ 468778 w 3130604"/>
                <a:gd name="connsiteY448" fmla="*/ 1821762 h 3149107"/>
                <a:gd name="connsiteX449" fmla="*/ 503896 w 3130604"/>
                <a:gd name="connsiteY449" fmla="*/ 1778367 h 3149107"/>
                <a:gd name="connsiteX450" fmla="*/ 568626 w 3130604"/>
                <a:gd name="connsiteY450" fmla="*/ 1744084 h 3149107"/>
                <a:gd name="connsiteX451" fmla="*/ 641518 w 3130604"/>
                <a:gd name="connsiteY451" fmla="*/ 1748730 h 3149107"/>
                <a:gd name="connsiteX452" fmla="*/ 675022 w 3130604"/>
                <a:gd name="connsiteY452" fmla="*/ 1767955 h 3149107"/>
                <a:gd name="connsiteX453" fmla="*/ 698067 w 3130604"/>
                <a:gd name="connsiteY453" fmla="*/ 1781789 h 3149107"/>
                <a:gd name="connsiteX454" fmla="*/ 917893 w 3130604"/>
                <a:gd name="connsiteY454" fmla="*/ 1740379 h 3149107"/>
                <a:gd name="connsiteX455" fmla="*/ 1068900 w 3130604"/>
                <a:gd name="connsiteY455" fmla="*/ 1684895 h 3149107"/>
                <a:gd name="connsiteX456" fmla="*/ 1146327 w 3130604"/>
                <a:gd name="connsiteY456" fmla="*/ 1576920 h 3149107"/>
                <a:gd name="connsiteX457" fmla="*/ 1256477 w 3130604"/>
                <a:gd name="connsiteY457" fmla="*/ 1611146 h 3149107"/>
                <a:gd name="connsiteX458" fmla="*/ 1352711 w 3130604"/>
                <a:gd name="connsiteY458" fmla="*/ 1777844 h 3149107"/>
                <a:gd name="connsiteX459" fmla="*/ 1350078 w 3130604"/>
                <a:gd name="connsiteY459" fmla="*/ 1939052 h 3149107"/>
                <a:gd name="connsiteX460" fmla="*/ 1354388 w 3130604"/>
                <a:gd name="connsiteY460" fmla="*/ 2106527 h 3149107"/>
                <a:gd name="connsiteX461" fmla="*/ 1440455 w 3130604"/>
                <a:gd name="connsiteY461" fmla="*/ 2215121 h 3149107"/>
                <a:gd name="connsiteX462" fmla="*/ 1465005 w 3130604"/>
                <a:gd name="connsiteY462" fmla="*/ 2238026 h 3149107"/>
                <a:gd name="connsiteX463" fmla="*/ 1498483 w 3130604"/>
                <a:gd name="connsiteY463" fmla="*/ 2649550 h 3149107"/>
                <a:gd name="connsiteX464" fmla="*/ 1486203 w 3130604"/>
                <a:gd name="connsiteY464" fmla="*/ 2676948 h 3149107"/>
                <a:gd name="connsiteX465" fmla="*/ 1471959 w 3130604"/>
                <a:gd name="connsiteY465" fmla="*/ 2708734 h 3149107"/>
                <a:gd name="connsiteX466" fmla="*/ 1418459 w 3130604"/>
                <a:gd name="connsiteY466" fmla="*/ 2949991 h 3149107"/>
                <a:gd name="connsiteX467" fmla="*/ 1392181 w 3130604"/>
                <a:gd name="connsiteY467" fmla="*/ 3100265 h 3149107"/>
                <a:gd name="connsiteX468" fmla="*/ 1374665 w 3130604"/>
                <a:gd name="connsiteY468" fmla="*/ 3149107 h 3149107"/>
                <a:gd name="connsiteX469" fmla="*/ 1340145 w 3130604"/>
                <a:gd name="connsiteY469" fmla="*/ 3149107 h 3149107"/>
                <a:gd name="connsiteX470" fmla="*/ 1360576 w 3130604"/>
                <a:gd name="connsiteY470" fmla="*/ 3093098 h 3149107"/>
                <a:gd name="connsiteX471" fmla="*/ 1386516 w 3130604"/>
                <a:gd name="connsiteY471" fmla="*/ 2945152 h 3149107"/>
                <a:gd name="connsiteX472" fmla="*/ 1442189 w 3130604"/>
                <a:gd name="connsiteY472" fmla="*/ 2697456 h 3149107"/>
                <a:gd name="connsiteX473" fmla="*/ 1457470 w 3130604"/>
                <a:gd name="connsiteY473" fmla="*/ 2663376 h 3149107"/>
                <a:gd name="connsiteX474" fmla="*/ 1469096 w 3130604"/>
                <a:gd name="connsiteY474" fmla="*/ 2637441 h 3149107"/>
                <a:gd name="connsiteX475" fmla="*/ 1440620 w 3130604"/>
                <a:gd name="connsiteY475" fmla="*/ 2265240 h 3149107"/>
                <a:gd name="connsiteX476" fmla="*/ 1417678 w 3130604"/>
                <a:gd name="connsiteY476" fmla="*/ 2243402 h 3149107"/>
                <a:gd name="connsiteX477" fmla="*/ 1322860 w 3130604"/>
                <a:gd name="connsiteY477" fmla="*/ 2122484 h 3149107"/>
                <a:gd name="connsiteX478" fmla="*/ 1316890 w 3130604"/>
                <a:gd name="connsiteY478" fmla="*/ 1938521 h 3149107"/>
                <a:gd name="connsiteX479" fmla="*/ 1319560 w 3130604"/>
                <a:gd name="connsiteY479" fmla="*/ 1788876 h 3149107"/>
                <a:gd name="connsiteX480" fmla="*/ 1235946 w 3130604"/>
                <a:gd name="connsiteY480" fmla="*/ 1642183 h 3149107"/>
                <a:gd name="connsiteX481" fmla="*/ 1174754 w 3130604"/>
                <a:gd name="connsiteY481" fmla="*/ 1616586 h 3149107"/>
                <a:gd name="connsiteX482" fmla="*/ 969961 w 3130604"/>
                <a:gd name="connsiteY482" fmla="*/ 1675498 h 3149107"/>
                <a:gd name="connsiteX483" fmla="*/ 682859 w 3130604"/>
                <a:gd name="connsiteY483" fmla="*/ 1721738 h 3149107"/>
                <a:gd name="connsiteX484" fmla="*/ 652351 w 3130604"/>
                <a:gd name="connsiteY484" fmla="*/ 1702805 h 3149107"/>
                <a:gd name="connsiteX485" fmla="*/ 620854 w 3130604"/>
                <a:gd name="connsiteY485" fmla="*/ 1683776 h 3149107"/>
                <a:gd name="connsiteX486" fmla="*/ 557000 w 3130604"/>
                <a:gd name="connsiteY486" fmla="*/ 1679574 h 3149107"/>
                <a:gd name="connsiteX487" fmla="*/ 500305 w 3130604"/>
                <a:gd name="connsiteY487" fmla="*/ 1709516 h 3149107"/>
                <a:gd name="connsiteX488" fmla="*/ 466168 w 3130604"/>
                <a:gd name="connsiteY488" fmla="*/ 1752302 h 3149107"/>
                <a:gd name="connsiteX489" fmla="*/ 400106 w 3130604"/>
                <a:gd name="connsiteY489" fmla="*/ 1816482 h 3149107"/>
                <a:gd name="connsiteX490" fmla="*/ 326478 w 3130604"/>
                <a:gd name="connsiteY490" fmla="*/ 1818452 h 3149107"/>
                <a:gd name="connsiteX491" fmla="*/ 281819 w 3130604"/>
                <a:gd name="connsiteY491" fmla="*/ 1816280 h 3149107"/>
                <a:gd name="connsiteX492" fmla="*/ 183215 w 3130604"/>
                <a:gd name="connsiteY492" fmla="*/ 1908897 h 3149107"/>
                <a:gd name="connsiteX493" fmla="*/ 96905 w 3130604"/>
                <a:gd name="connsiteY493" fmla="*/ 2007387 h 3149107"/>
                <a:gd name="connsiteX494" fmla="*/ 1422 w 3130604"/>
                <a:gd name="connsiteY494" fmla="*/ 2071180 h 3149107"/>
                <a:gd name="connsiteX495" fmla="*/ 0 w 3130604"/>
                <a:gd name="connsiteY495" fmla="*/ 2074044 h 3149107"/>
                <a:gd name="connsiteX496" fmla="*/ 0 w 3130604"/>
                <a:gd name="connsiteY496" fmla="*/ 2023663 h 3149107"/>
                <a:gd name="connsiteX497" fmla="*/ 17914 w 3130604"/>
                <a:gd name="connsiteY497" fmla="*/ 2008030 h 3149107"/>
                <a:gd name="connsiteX498" fmla="*/ 79447 w 3130604"/>
                <a:gd name="connsiteY498" fmla="*/ 1973313 h 3149107"/>
                <a:gd name="connsiteX499" fmla="*/ 152337 w 3130604"/>
                <a:gd name="connsiteY499" fmla="*/ 1888404 h 3149107"/>
                <a:gd name="connsiteX500" fmla="*/ 275491 w 3130604"/>
                <a:gd name="connsiteY500" fmla="*/ 1779143 h 3149107"/>
                <a:gd name="connsiteX501" fmla="*/ 329527 w 3130604"/>
                <a:gd name="connsiteY501" fmla="*/ 1781324 h 3149107"/>
                <a:gd name="connsiteX502" fmla="*/ 386573 w 3130604"/>
                <a:gd name="connsiteY502" fmla="*/ 1779951 h 3149107"/>
                <a:gd name="connsiteX503" fmla="*/ 436882 w 3130604"/>
                <a:gd name="connsiteY503" fmla="*/ 1728318 h 3149107"/>
                <a:gd name="connsiteX504" fmla="*/ 477043 w 3130604"/>
                <a:gd name="connsiteY504" fmla="*/ 1679129 h 3149107"/>
                <a:gd name="connsiteX505" fmla="*/ 550865 w 3130604"/>
                <a:gd name="connsiteY505" fmla="*/ 1641076 h 3149107"/>
                <a:gd name="connsiteX506" fmla="*/ 633485 w 3130604"/>
                <a:gd name="connsiteY506" fmla="*/ 1647798 h 3149107"/>
                <a:gd name="connsiteX507" fmla="*/ 671819 w 3130604"/>
                <a:gd name="connsiteY507" fmla="*/ 1670238 h 3149107"/>
                <a:gd name="connsiteX508" fmla="*/ 698985 w 3130604"/>
                <a:gd name="connsiteY508" fmla="*/ 1687321 h 3149107"/>
                <a:gd name="connsiteX509" fmla="*/ 955348 w 3130604"/>
                <a:gd name="connsiteY509" fmla="*/ 1641296 h 3149107"/>
                <a:gd name="connsiteX510" fmla="*/ 1146327 w 3130604"/>
                <a:gd name="connsiteY510" fmla="*/ 1576920 h 3149107"/>
                <a:gd name="connsiteX511" fmla="*/ 1210349 w 3130604"/>
                <a:gd name="connsiteY511" fmla="*/ 1475332 h 3149107"/>
                <a:gd name="connsiteX512" fmla="*/ 1332796 w 3130604"/>
                <a:gd name="connsiteY512" fmla="*/ 1513911 h 3149107"/>
                <a:gd name="connsiteX513" fmla="*/ 1440281 w 3130604"/>
                <a:gd name="connsiteY513" fmla="*/ 1702101 h 3149107"/>
                <a:gd name="connsiteX514" fmla="*/ 1435406 w 3130604"/>
                <a:gd name="connsiteY514" fmla="*/ 1885406 h 3149107"/>
                <a:gd name="connsiteX515" fmla="*/ 1438138 w 3130604"/>
                <a:gd name="connsiteY515" fmla="*/ 2077369 h 3149107"/>
                <a:gd name="connsiteX516" fmla="*/ 1535623 w 3130604"/>
                <a:gd name="connsiteY516" fmla="*/ 2200882 h 3149107"/>
                <a:gd name="connsiteX517" fmla="*/ 1562130 w 3130604"/>
                <a:gd name="connsiteY517" fmla="*/ 2226417 h 3149107"/>
                <a:gd name="connsiteX518" fmla="*/ 1595012 w 3130604"/>
                <a:gd name="connsiteY518" fmla="*/ 2690541 h 3149107"/>
                <a:gd name="connsiteX519" fmla="*/ 1580777 w 3130604"/>
                <a:gd name="connsiteY519" fmla="*/ 2722287 h 3149107"/>
                <a:gd name="connsiteX520" fmla="*/ 1564836 w 3130604"/>
                <a:gd name="connsiteY520" fmla="*/ 2757869 h 3149107"/>
                <a:gd name="connsiteX521" fmla="*/ 1496570 w 3130604"/>
                <a:gd name="connsiteY521" fmla="*/ 3032057 h 3149107"/>
                <a:gd name="connsiteX522" fmla="*/ 1473669 w 3130604"/>
                <a:gd name="connsiteY522" fmla="*/ 3149107 h 3149107"/>
                <a:gd name="connsiteX523" fmla="*/ 1438888 w 3130604"/>
                <a:gd name="connsiteY523" fmla="*/ 3149107 h 3149107"/>
                <a:gd name="connsiteX524" fmla="*/ 1463352 w 3130604"/>
                <a:gd name="connsiteY524" fmla="*/ 3023839 h 3149107"/>
                <a:gd name="connsiteX525" fmla="*/ 1533758 w 3130604"/>
                <a:gd name="connsiteY525" fmla="*/ 2742502 h 3149107"/>
                <a:gd name="connsiteX526" fmla="*/ 1550480 w 3130604"/>
                <a:gd name="connsiteY526" fmla="*/ 2705221 h 3149107"/>
                <a:gd name="connsiteX527" fmla="*/ 1563543 w 3130604"/>
                <a:gd name="connsiteY527" fmla="*/ 2676084 h 3149107"/>
                <a:gd name="connsiteX528" fmla="*/ 1538023 w 3130604"/>
                <a:gd name="connsiteY528" fmla="*/ 2249901 h 3149107"/>
                <a:gd name="connsiteX529" fmla="*/ 1511965 w 3130604"/>
                <a:gd name="connsiteY529" fmla="*/ 2224919 h 3149107"/>
                <a:gd name="connsiteX530" fmla="*/ 1405697 w 3130604"/>
                <a:gd name="connsiteY530" fmla="*/ 2088367 h 3149107"/>
                <a:gd name="connsiteX531" fmla="*/ 1401308 w 3130604"/>
                <a:gd name="connsiteY531" fmla="*/ 1879914 h 3149107"/>
                <a:gd name="connsiteX532" fmla="*/ 1406904 w 3130604"/>
                <a:gd name="connsiteY532" fmla="*/ 1707434 h 3149107"/>
                <a:gd name="connsiteX533" fmla="*/ 1313137 w 3130604"/>
                <a:gd name="connsiteY533" fmla="*/ 1538342 h 3149107"/>
                <a:gd name="connsiteX534" fmla="*/ 1206678 w 3130604"/>
                <a:gd name="connsiteY534" fmla="*/ 1506627 h 3149107"/>
                <a:gd name="connsiteX535" fmla="*/ 1010816 w 3130604"/>
                <a:gd name="connsiteY535" fmla="*/ 1574256 h 3149107"/>
                <a:gd name="connsiteX536" fmla="*/ 686985 w 3130604"/>
                <a:gd name="connsiteY536" fmla="*/ 1623974 h 3149107"/>
                <a:gd name="connsiteX537" fmla="*/ 652539 w 3130604"/>
                <a:gd name="connsiteY537" fmla="*/ 1602218 h 3149107"/>
                <a:gd name="connsiteX538" fmla="*/ 614865 w 3130604"/>
                <a:gd name="connsiteY538" fmla="*/ 1579032 h 3149107"/>
                <a:gd name="connsiteX539" fmla="*/ 541602 w 3130604"/>
                <a:gd name="connsiteY539" fmla="*/ 1573243 h 3149107"/>
                <a:gd name="connsiteX540" fmla="*/ 476209 w 3130604"/>
                <a:gd name="connsiteY540" fmla="*/ 1607145 h 3149107"/>
                <a:gd name="connsiteX541" fmla="*/ 437145 w 3130604"/>
                <a:gd name="connsiteY541" fmla="*/ 1655427 h 3149107"/>
                <a:gd name="connsiteX542" fmla="*/ 363178 w 3130604"/>
                <a:gd name="connsiteY542" fmla="*/ 1727249 h 3149107"/>
                <a:gd name="connsiteX543" fmla="*/ 279859 w 3130604"/>
                <a:gd name="connsiteY543" fmla="*/ 1729785 h 3149107"/>
                <a:gd name="connsiteX544" fmla="*/ 228177 w 3130604"/>
                <a:gd name="connsiteY544" fmla="*/ 1726210 h 3149107"/>
                <a:gd name="connsiteX545" fmla="*/ 114802 w 3130604"/>
                <a:gd name="connsiteY545" fmla="*/ 1830756 h 3149107"/>
                <a:gd name="connsiteX546" fmla="*/ 16869 w 3130604"/>
                <a:gd name="connsiteY546" fmla="*/ 1940477 h 3149107"/>
                <a:gd name="connsiteX547" fmla="*/ 0 w 3130604"/>
                <a:gd name="connsiteY547" fmla="*/ 1949403 h 3149107"/>
                <a:gd name="connsiteX548" fmla="*/ 0 w 3130604"/>
                <a:gd name="connsiteY548" fmla="*/ 1911079 h 3149107"/>
                <a:gd name="connsiteX549" fmla="*/ 2390 w 3130604"/>
                <a:gd name="connsiteY549" fmla="*/ 1909838 h 3149107"/>
                <a:gd name="connsiteX550" fmla="*/ 85464 w 3130604"/>
                <a:gd name="connsiteY550" fmla="*/ 1816200 h 3149107"/>
                <a:gd name="connsiteX551" fmla="*/ 223942 w 3130604"/>
                <a:gd name="connsiteY551" fmla="*/ 1695261 h 3149107"/>
                <a:gd name="connsiteX552" fmla="*/ 285433 w 3130604"/>
                <a:gd name="connsiteY552" fmla="*/ 1698686 h 3149107"/>
                <a:gd name="connsiteX553" fmla="*/ 351193 w 3130604"/>
                <a:gd name="connsiteY553" fmla="*/ 1698071 h 3149107"/>
                <a:gd name="connsiteX554" fmla="*/ 409174 w 3130604"/>
                <a:gd name="connsiteY554" fmla="*/ 1639384 h 3149107"/>
                <a:gd name="connsiteX555" fmla="*/ 454379 w 3130604"/>
                <a:gd name="connsiteY555" fmla="*/ 1584405 h 3149107"/>
                <a:gd name="connsiteX556" fmla="*/ 536912 w 3130604"/>
                <a:gd name="connsiteY556" fmla="*/ 1542639 h 3149107"/>
                <a:gd name="connsiteX557" fmla="*/ 628814 w 3130604"/>
                <a:gd name="connsiteY557" fmla="*/ 1550993 h 3149107"/>
                <a:gd name="connsiteX558" fmla="*/ 671568 w 3130604"/>
                <a:gd name="connsiteY558" fmla="*/ 1576811 h 3149107"/>
                <a:gd name="connsiteX559" fmla="*/ 702398 w 3130604"/>
                <a:gd name="connsiteY559" fmla="*/ 1596588 h 3149107"/>
                <a:gd name="connsiteX560" fmla="*/ 995462 w 3130604"/>
                <a:gd name="connsiteY560" fmla="*/ 1546371 h 3149107"/>
                <a:gd name="connsiteX561" fmla="*/ 1210349 w 3130604"/>
                <a:gd name="connsiteY561" fmla="*/ 1475332 h 3149107"/>
                <a:gd name="connsiteX562" fmla="*/ 1270934 w 3130604"/>
                <a:gd name="connsiteY562" fmla="*/ 1368101 h 3149107"/>
                <a:gd name="connsiteX563" fmla="*/ 1407305 w 3130604"/>
                <a:gd name="connsiteY563" fmla="*/ 1411431 h 3149107"/>
                <a:gd name="connsiteX564" fmla="*/ 1524290 w 3130604"/>
                <a:gd name="connsiteY564" fmla="*/ 1623485 h 3149107"/>
                <a:gd name="connsiteX565" fmla="*/ 1516940 w 3130604"/>
                <a:gd name="connsiteY565" fmla="*/ 1830178 h 3149107"/>
                <a:gd name="connsiteX566" fmla="*/ 1517929 w 3130604"/>
                <a:gd name="connsiteY566" fmla="*/ 2046211 h 3149107"/>
                <a:gd name="connsiteX567" fmla="*/ 1626575 w 3130604"/>
                <a:gd name="connsiteY567" fmla="*/ 2185221 h 3149107"/>
                <a:gd name="connsiteX568" fmla="*/ 1656037 w 3130604"/>
                <a:gd name="connsiteY568" fmla="*/ 2213483 h 3149107"/>
                <a:gd name="connsiteX569" fmla="*/ 1688752 w 3130604"/>
                <a:gd name="connsiteY569" fmla="*/ 2730017 h 3149107"/>
                <a:gd name="connsiteX570" fmla="*/ 1671899 w 3130604"/>
                <a:gd name="connsiteY570" fmla="*/ 2767616 h 3149107"/>
                <a:gd name="connsiteX571" fmla="*/ 1654783 w 3130604"/>
                <a:gd name="connsiteY571" fmla="*/ 2805808 h 3149107"/>
                <a:gd name="connsiteX572" fmla="*/ 1571813 w 3130604"/>
                <a:gd name="connsiteY572" fmla="*/ 3114346 h 3149107"/>
                <a:gd name="connsiteX573" fmla="*/ 1564413 w 3130604"/>
                <a:gd name="connsiteY573" fmla="*/ 3149107 h 3149107"/>
                <a:gd name="connsiteX574" fmla="*/ 1528426 w 3130604"/>
                <a:gd name="connsiteY574" fmla="*/ 3149107 h 3149107"/>
                <a:gd name="connsiteX575" fmla="*/ 1537599 w 3130604"/>
                <a:gd name="connsiteY575" fmla="*/ 3106017 h 3149107"/>
                <a:gd name="connsiteX576" fmla="*/ 1625894 w 3130604"/>
                <a:gd name="connsiteY576" fmla="*/ 2791803 h 3149107"/>
                <a:gd name="connsiteX577" fmla="*/ 1643661 w 3130604"/>
                <a:gd name="connsiteY577" fmla="*/ 2752149 h 3149107"/>
                <a:gd name="connsiteX578" fmla="*/ 1659862 w 3130604"/>
                <a:gd name="connsiteY578" fmla="*/ 2716014 h 3149107"/>
                <a:gd name="connsiteX579" fmla="*/ 1634509 w 3130604"/>
                <a:gd name="connsiteY579" fmla="*/ 2237429 h 3149107"/>
                <a:gd name="connsiteX580" fmla="*/ 1605496 w 3130604"/>
                <a:gd name="connsiteY580" fmla="*/ 2209719 h 3149107"/>
                <a:gd name="connsiteX581" fmla="*/ 1487784 w 3130604"/>
                <a:gd name="connsiteY581" fmla="*/ 2057539 h 3149107"/>
                <a:gd name="connsiteX582" fmla="*/ 1485262 w 3130604"/>
                <a:gd name="connsiteY582" fmla="*/ 1824720 h 3149107"/>
                <a:gd name="connsiteX583" fmla="*/ 1490736 w 3130604"/>
                <a:gd name="connsiteY583" fmla="*/ 1631537 h 3149107"/>
                <a:gd name="connsiteX584" fmla="*/ 1386526 w 3130604"/>
                <a:gd name="connsiteY584" fmla="*/ 1439913 h 3149107"/>
                <a:gd name="connsiteX585" fmla="*/ 1266784 w 3130604"/>
                <a:gd name="connsiteY585" fmla="*/ 1403494 h 3149107"/>
                <a:gd name="connsiteX586" fmla="*/ 1048290 w 3130604"/>
                <a:gd name="connsiteY586" fmla="*/ 1478271 h 3149107"/>
                <a:gd name="connsiteX587" fmla="*/ 687763 w 3130604"/>
                <a:gd name="connsiteY587" fmla="*/ 1532182 h 3149107"/>
                <a:gd name="connsiteX588" fmla="*/ 649163 w 3130604"/>
                <a:gd name="connsiteY588" fmla="*/ 1507178 h 3149107"/>
                <a:gd name="connsiteX589" fmla="*/ 607293 w 3130604"/>
                <a:gd name="connsiteY589" fmla="*/ 1481040 h 3149107"/>
                <a:gd name="connsiteX590" fmla="*/ 525689 w 3130604"/>
                <a:gd name="connsiteY590" fmla="*/ 1473772 h 3149107"/>
                <a:gd name="connsiteX591" fmla="*/ 452294 w 3130604"/>
                <a:gd name="connsiteY591" fmla="*/ 1510586 h 3149107"/>
                <a:gd name="connsiteX592" fmla="*/ 408344 w 3130604"/>
                <a:gd name="connsiteY592" fmla="*/ 1564371 h 3149107"/>
                <a:gd name="connsiteX593" fmla="*/ 326388 w 3130604"/>
                <a:gd name="connsiteY593" fmla="*/ 1643108 h 3149107"/>
                <a:gd name="connsiteX594" fmla="*/ 234080 w 3130604"/>
                <a:gd name="connsiteY594" fmla="*/ 1644760 h 3149107"/>
                <a:gd name="connsiteX595" fmla="*/ 175536 w 3130604"/>
                <a:gd name="connsiteY595" fmla="*/ 1640202 h 3149107"/>
                <a:gd name="connsiteX596" fmla="*/ 46448 w 3130604"/>
                <a:gd name="connsiteY596" fmla="*/ 1757299 h 3149107"/>
                <a:gd name="connsiteX597" fmla="*/ 585 w 3130604"/>
                <a:gd name="connsiteY597" fmla="*/ 1826465 h 3149107"/>
                <a:gd name="connsiteX598" fmla="*/ 0 w 3130604"/>
                <a:gd name="connsiteY598" fmla="*/ 1827066 h 3149107"/>
                <a:gd name="connsiteX599" fmla="*/ 0 w 3130604"/>
                <a:gd name="connsiteY599" fmla="*/ 1765433 h 3149107"/>
                <a:gd name="connsiteX600" fmla="*/ 16422 w 3130604"/>
                <a:gd name="connsiteY600" fmla="*/ 1740343 h 3149107"/>
                <a:gd name="connsiteX601" fmla="*/ 170542 w 3130604"/>
                <a:gd name="connsiteY601" fmla="*/ 1607862 h 3149107"/>
                <a:gd name="connsiteX602" fmla="*/ 238187 w 3130604"/>
                <a:gd name="connsiteY602" fmla="*/ 1612304 h 3149107"/>
                <a:gd name="connsiteX603" fmla="*/ 313278 w 3130604"/>
                <a:gd name="connsiteY603" fmla="*/ 1610982 h 3149107"/>
                <a:gd name="connsiteX604" fmla="*/ 377828 w 3130604"/>
                <a:gd name="connsiteY604" fmla="*/ 1544729 h 3149107"/>
                <a:gd name="connsiteX605" fmla="*/ 427917 w 3130604"/>
                <a:gd name="connsiteY605" fmla="*/ 1484247 h 3149107"/>
                <a:gd name="connsiteX606" fmla="*/ 520070 w 3130604"/>
                <a:gd name="connsiteY606" fmla="*/ 1438834 h 3149107"/>
                <a:gd name="connsiteX607" fmla="*/ 622080 w 3130604"/>
                <a:gd name="connsiteY607" fmla="*/ 1448824 h 3149107"/>
                <a:gd name="connsiteX608" fmla="*/ 669097 w 3130604"/>
                <a:gd name="connsiteY608" fmla="*/ 1478307 h 3149107"/>
                <a:gd name="connsiteX609" fmla="*/ 704029 w 3130604"/>
                <a:gd name="connsiteY609" fmla="*/ 1501330 h 3149107"/>
                <a:gd name="connsiteX610" fmla="*/ 1033634 w 3130604"/>
                <a:gd name="connsiteY610" fmla="*/ 1446502 h 3149107"/>
                <a:gd name="connsiteX611" fmla="*/ 1270934 w 3130604"/>
                <a:gd name="connsiteY611" fmla="*/ 1368101 h 3149107"/>
                <a:gd name="connsiteX612" fmla="*/ 1335982 w 3130604"/>
                <a:gd name="connsiteY612" fmla="*/ 1263023 h 3149107"/>
                <a:gd name="connsiteX613" fmla="*/ 1484998 w 3130604"/>
                <a:gd name="connsiteY613" fmla="*/ 1311910 h 3149107"/>
                <a:gd name="connsiteX614" fmla="*/ 1612298 w 3130604"/>
                <a:gd name="connsiteY614" fmla="*/ 1546785 h 3149107"/>
                <a:gd name="connsiteX615" fmla="*/ 1601772 w 3130604"/>
                <a:gd name="connsiteY615" fmla="*/ 1773753 h 3149107"/>
                <a:gd name="connsiteX616" fmla="*/ 1601028 w 3130604"/>
                <a:gd name="connsiteY616" fmla="*/ 2013853 h 3149107"/>
                <a:gd name="connsiteX617" fmla="*/ 1721411 w 3130604"/>
                <a:gd name="connsiteY617" fmla="*/ 2168634 h 3149107"/>
                <a:gd name="connsiteX618" fmla="*/ 1753827 w 3130604"/>
                <a:gd name="connsiteY618" fmla="*/ 2199619 h 3149107"/>
                <a:gd name="connsiteX619" fmla="*/ 1785947 w 3130604"/>
                <a:gd name="connsiteY619" fmla="*/ 2768758 h 3149107"/>
                <a:gd name="connsiteX620" fmla="*/ 1766616 w 3130604"/>
                <a:gd name="connsiteY620" fmla="*/ 2811849 h 3149107"/>
                <a:gd name="connsiteX621" fmla="*/ 1748326 w 3130604"/>
                <a:gd name="connsiteY621" fmla="*/ 2852649 h 3149107"/>
                <a:gd name="connsiteX622" fmla="*/ 1690069 w 3130604"/>
                <a:gd name="connsiteY622" fmla="*/ 3021749 h 3149107"/>
                <a:gd name="connsiteX623" fmla="*/ 1660859 w 3130604"/>
                <a:gd name="connsiteY623" fmla="*/ 3149107 h 3149107"/>
                <a:gd name="connsiteX624" fmla="*/ 1625991 w 3130604"/>
                <a:gd name="connsiteY624" fmla="*/ 3149107 h 3149107"/>
                <a:gd name="connsiteX625" fmla="*/ 1658630 w 3130604"/>
                <a:gd name="connsiteY625" fmla="*/ 3007498 h 3149107"/>
                <a:gd name="connsiteX626" fmla="*/ 1718291 w 3130604"/>
                <a:gd name="connsiteY626" fmla="*/ 2834990 h 3149107"/>
                <a:gd name="connsiteX627" fmla="*/ 1738682 w 3130604"/>
                <a:gd name="connsiteY627" fmla="*/ 2793386 h 3149107"/>
                <a:gd name="connsiteX628" fmla="*/ 1757366 w 3130604"/>
                <a:gd name="connsiteY628" fmla="*/ 2751718 h 3149107"/>
                <a:gd name="connsiteX629" fmla="*/ 1732054 w 3130604"/>
                <a:gd name="connsiteY629" fmla="*/ 2221002 h 3149107"/>
                <a:gd name="connsiteX630" fmla="*/ 1700507 w 3130604"/>
                <a:gd name="connsiteY630" fmla="*/ 2190407 h 3149107"/>
                <a:gd name="connsiteX631" fmla="*/ 1571476 w 3130604"/>
                <a:gd name="connsiteY631" fmla="*/ 2022301 h 3149107"/>
                <a:gd name="connsiteX632" fmla="*/ 1570400 w 3130604"/>
                <a:gd name="connsiteY632" fmla="*/ 1765284 h 3149107"/>
                <a:gd name="connsiteX633" fmla="*/ 1580382 w 3130604"/>
                <a:gd name="connsiteY633" fmla="*/ 1549620 h 3149107"/>
                <a:gd name="connsiteX634" fmla="*/ 1467312 w 3130604"/>
                <a:gd name="connsiteY634" fmla="*/ 1335826 h 3149107"/>
                <a:gd name="connsiteX635" fmla="*/ 1335171 w 3130604"/>
                <a:gd name="connsiteY635" fmla="*/ 1295240 h 3149107"/>
                <a:gd name="connsiteX636" fmla="*/ 1092059 w 3130604"/>
                <a:gd name="connsiteY636" fmla="*/ 1377532 h 3149107"/>
                <a:gd name="connsiteX637" fmla="*/ 694699 w 3130604"/>
                <a:gd name="connsiteY637" fmla="*/ 1435926 h 3149107"/>
                <a:gd name="connsiteX638" fmla="*/ 652562 w 3130604"/>
                <a:gd name="connsiteY638" fmla="*/ 1407936 h 3149107"/>
                <a:gd name="connsiteX639" fmla="*/ 606094 w 3130604"/>
                <a:gd name="connsiteY639" fmla="*/ 1377998 h 3149107"/>
                <a:gd name="connsiteX640" fmla="*/ 603485 w 3130604"/>
                <a:gd name="connsiteY640" fmla="*/ 1376828 h 3149107"/>
                <a:gd name="connsiteX641" fmla="*/ 512140 w 3130604"/>
                <a:gd name="connsiteY641" fmla="*/ 1369075 h 3149107"/>
                <a:gd name="connsiteX642" fmla="*/ 430196 w 3130604"/>
                <a:gd name="connsiteY642" fmla="*/ 1410758 h 3149107"/>
                <a:gd name="connsiteX643" fmla="*/ 381361 w 3130604"/>
                <a:gd name="connsiteY643" fmla="*/ 1470042 h 3149107"/>
                <a:gd name="connsiteX644" fmla="*/ 291414 w 3130604"/>
                <a:gd name="connsiteY644" fmla="*/ 1555703 h 3149107"/>
                <a:gd name="connsiteX645" fmla="*/ 190076 w 3130604"/>
                <a:gd name="connsiteY645" fmla="*/ 1556463 h 3149107"/>
                <a:gd name="connsiteX646" fmla="*/ 124945 w 3130604"/>
                <a:gd name="connsiteY646" fmla="*/ 1551056 h 3149107"/>
                <a:gd name="connsiteX647" fmla="*/ 8898 w 3130604"/>
                <a:gd name="connsiteY647" fmla="*/ 1634205 h 3149107"/>
                <a:gd name="connsiteX648" fmla="*/ 0 w 3130604"/>
                <a:gd name="connsiteY648" fmla="*/ 1648436 h 3149107"/>
                <a:gd name="connsiteX649" fmla="*/ 0 w 3130604"/>
                <a:gd name="connsiteY649" fmla="*/ 1587785 h 3149107"/>
                <a:gd name="connsiteX650" fmla="*/ 14466 w 3130604"/>
                <a:gd name="connsiteY650" fmla="*/ 1569791 h 3149107"/>
                <a:gd name="connsiteX651" fmla="*/ 117548 w 3130604"/>
                <a:gd name="connsiteY651" fmla="*/ 1518681 h 3149107"/>
                <a:gd name="connsiteX652" fmla="*/ 192217 w 3130604"/>
                <a:gd name="connsiteY652" fmla="*/ 1524522 h 3149107"/>
                <a:gd name="connsiteX653" fmla="*/ 278237 w 3130604"/>
                <a:gd name="connsiteY653" fmla="*/ 1525295 h 3149107"/>
                <a:gd name="connsiteX654" fmla="*/ 351334 w 3130604"/>
                <a:gd name="connsiteY654" fmla="*/ 1453086 h 3149107"/>
                <a:gd name="connsiteX655" fmla="*/ 406191 w 3130604"/>
                <a:gd name="connsiteY655" fmla="*/ 1386684 h 3149107"/>
                <a:gd name="connsiteX656" fmla="*/ 507249 w 3130604"/>
                <a:gd name="connsiteY656" fmla="*/ 1336941 h 3149107"/>
                <a:gd name="connsiteX657" fmla="*/ 618897 w 3130604"/>
                <a:gd name="connsiteY657" fmla="*/ 1349438 h 3149107"/>
                <a:gd name="connsiteX658" fmla="*/ 670195 w 3130604"/>
                <a:gd name="connsiteY658" fmla="*/ 1382594 h 3149107"/>
                <a:gd name="connsiteX659" fmla="*/ 708820 w 3130604"/>
                <a:gd name="connsiteY659" fmla="*/ 1408309 h 3149107"/>
                <a:gd name="connsiteX660" fmla="*/ 1075122 w 3130604"/>
                <a:gd name="connsiteY660" fmla="*/ 1349289 h 3149107"/>
                <a:gd name="connsiteX661" fmla="*/ 1335982 w 3130604"/>
                <a:gd name="connsiteY661" fmla="*/ 1263023 h 3149107"/>
                <a:gd name="connsiteX662" fmla="*/ 1397431 w 3130604"/>
                <a:gd name="connsiteY662" fmla="*/ 1156603 h 3149107"/>
                <a:gd name="connsiteX663" fmla="*/ 1559508 w 3130604"/>
                <a:gd name="connsiteY663" fmla="*/ 1210164 h 3149107"/>
                <a:gd name="connsiteX664" fmla="*/ 1697118 w 3130604"/>
                <a:gd name="connsiteY664" fmla="*/ 1467864 h 3149107"/>
                <a:gd name="connsiteX665" fmla="*/ 1684956 w 3130604"/>
                <a:gd name="connsiteY665" fmla="*/ 1717897 h 3149107"/>
                <a:gd name="connsiteX666" fmla="*/ 1682766 w 3130604"/>
                <a:gd name="connsiteY666" fmla="*/ 1982199 h 3149107"/>
                <a:gd name="connsiteX667" fmla="*/ 1815172 w 3130604"/>
                <a:gd name="connsiteY667" fmla="*/ 2152869 h 3149107"/>
                <a:gd name="connsiteX668" fmla="*/ 1850126 w 3130604"/>
                <a:gd name="connsiteY668" fmla="*/ 2186744 h 3149107"/>
                <a:gd name="connsiteX669" fmla="*/ 1882074 w 3130604"/>
                <a:gd name="connsiteY669" fmla="*/ 2808292 h 3149107"/>
                <a:gd name="connsiteX670" fmla="*/ 1858258 w 3130604"/>
                <a:gd name="connsiteY670" fmla="*/ 2856736 h 3149107"/>
                <a:gd name="connsiteX671" fmla="*/ 1839053 w 3130604"/>
                <a:gd name="connsiteY671" fmla="*/ 2899593 h 3149107"/>
                <a:gd name="connsiteX672" fmla="*/ 1771935 w 3130604"/>
                <a:gd name="connsiteY672" fmla="*/ 3085711 h 3149107"/>
                <a:gd name="connsiteX673" fmla="*/ 1756505 w 3130604"/>
                <a:gd name="connsiteY673" fmla="*/ 3149107 h 3149107"/>
                <a:gd name="connsiteX674" fmla="*/ 1720036 w 3130604"/>
                <a:gd name="connsiteY674" fmla="*/ 3149107 h 3149107"/>
                <a:gd name="connsiteX675" fmla="*/ 1738449 w 3130604"/>
                <a:gd name="connsiteY675" fmla="*/ 3073697 h 3149107"/>
                <a:gd name="connsiteX676" fmla="*/ 1806973 w 3130604"/>
                <a:gd name="connsiteY676" fmla="*/ 2884155 h 3149107"/>
                <a:gd name="connsiteX677" fmla="*/ 1828311 w 3130604"/>
                <a:gd name="connsiteY677" fmla="*/ 2841205 h 3149107"/>
                <a:gd name="connsiteX678" fmla="*/ 1851609 w 3130604"/>
                <a:gd name="connsiteY678" fmla="*/ 2793906 h 3149107"/>
                <a:gd name="connsiteX679" fmla="*/ 1826757 w 3130604"/>
                <a:gd name="connsiteY679" fmla="*/ 2210913 h 3149107"/>
                <a:gd name="connsiteX680" fmla="*/ 1791963 w 3130604"/>
                <a:gd name="connsiteY680" fmla="*/ 2177458 h 3149107"/>
                <a:gd name="connsiteX681" fmla="*/ 1651486 w 3130604"/>
                <a:gd name="connsiteY681" fmla="*/ 1993721 h 3149107"/>
                <a:gd name="connsiteX682" fmla="*/ 1651624 w 3130604"/>
                <a:gd name="connsiteY682" fmla="*/ 1713800 h 3149107"/>
                <a:gd name="connsiteX683" fmla="*/ 1664503 w 3130604"/>
                <a:gd name="connsiteY683" fmla="*/ 1474588 h 3149107"/>
                <a:gd name="connsiteX684" fmla="*/ 1539409 w 3130604"/>
                <a:gd name="connsiteY684" fmla="*/ 1237902 h 3149107"/>
                <a:gd name="connsiteX685" fmla="*/ 1393911 w 3130604"/>
                <a:gd name="connsiteY685" fmla="*/ 1192418 h 3149107"/>
                <a:gd name="connsiteX686" fmla="*/ 1127925 w 3130604"/>
                <a:gd name="connsiteY686" fmla="*/ 1281209 h 3149107"/>
                <a:gd name="connsiteX687" fmla="*/ 694003 w 3130604"/>
                <a:gd name="connsiteY687" fmla="*/ 1343504 h 3149107"/>
                <a:gd name="connsiteX688" fmla="*/ 647763 w 3130604"/>
                <a:gd name="connsiteY688" fmla="*/ 1312266 h 3149107"/>
                <a:gd name="connsiteX689" fmla="*/ 596741 w 3130604"/>
                <a:gd name="connsiteY689" fmla="*/ 1279243 h 3149107"/>
                <a:gd name="connsiteX690" fmla="*/ 592712 w 3130604"/>
                <a:gd name="connsiteY690" fmla="*/ 1277424 h 3149107"/>
                <a:gd name="connsiteX691" fmla="*/ 492309 w 3130604"/>
                <a:gd name="connsiteY691" fmla="*/ 1268635 h 3149107"/>
                <a:gd name="connsiteX692" fmla="*/ 402142 w 3130604"/>
                <a:gd name="connsiteY692" fmla="*/ 1314113 h 3149107"/>
                <a:gd name="connsiteX693" fmla="*/ 348654 w 3130604"/>
                <a:gd name="connsiteY693" fmla="*/ 1379028 h 3149107"/>
                <a:gd name="connsiteX694" fmla="*/ 250644 w 3130604"/>
                <a:gd name="connsiteY694" fmla="*/ 1471906 h 3149107"/>
                <a:gd name="connsiteX695" fmla="*/ 140045 w 3130604"/>
                <a:gd name="connsiteY695" fmla="*/ 1472359 h 3149107"/>
                <a:gd name="connsiteX696" fmla="*/ 68051 w 3130604"/>
                <a:gd name="connsiteY696" fmla="*/ 1465973 h 3149107"/>
                <a:gd name="connsiteX697" fmla="*/ 15541 w 3130604"/>
                <a:gd name="connsiteY697" fmla="*/ 1481337 h 3149107"/>
                <a:gd name="connsiteX698" fmla="*/ 0 w 3130604"/>
                <a:gd name="connsiteY698" fmla="*/ 1493212 h 3149107"/>
                <a:gd name="connsiteX699" fmla="*/ 0 w 3130604"/>
                <a:gd name="connsiteY699" fmla="*/ 1449877 h 3149107"/>
                <a:gd name="connsiteX700" fmla="*/ 62964 w 3130604"/>
                <a:gd name="connsiteY700" fmla="*/ 1431493 h 3149107"/>
                <a:gd name="connsiteX701" fmla="*/ 144811 w 3130604"/>
                <a:gd name="connsiteY701" fmla="*/ 1438448 h 3149107"/>
                <a:gd name="connsiteX702" fmla="*/ 237377 w 3130604"/>
                <a:gd name="connsiteY702" fmla="*/ 1440070 h 3149107"/>
                <a:gd name="connsiteX703" fmla="*/ 318576 w 3130604"/>
                <a:gd name="connsiteY703" fmla="*/ 1359938 h 3149107"/>
                <a:gd name="connsiteX704" fmla="*/ 378594 w 3130604"/>
                <a:gd name="connsiteY704" fmla="*/ 1288162 h 3149107"/>
                <a:gd name="connsiteX705" fmla="*/ 486548 w 3130604"/>
                <a:gd name="connsiteY705" fmla="*/ 1234988 h 3149107"/>
                <a:gd name="connsiteX706" fmla="*/ 606013 w 3130604"/>
                <a:gd name="connsiteY706" fmla="*/ 1246990 h 3149107"/>
                <a:gd name="connsiteX707" fmla="*/ 610913 w 3130604"/>
                <a:gd name="connsiteY707" fmla="*/ 1249199 h 3149107"/>
                <a:gd name="connsiteX708" fmla="*/ 667316 w 3130604"/>
                <a:gd name="connsiteY708" fmla="*/ 1285694 h 3149107"/>
                <a:gd name="connsiteX709" fmla="*/ 709902 w 3130604"/>
                <a:gd name="connsiteY709" fmla="*/ 1314237 h 3149107"/>
                <a:gd name="connsiteX710" fmla="*/ 1113005 w 3130604"/>
                <a:gd name="connsiteY710" fmla="*/ 1250020 h 3149107"/>
                <a:gd name="connsiteX711" fmla="*/ 1397431 w 3130604"/>
                <a:gd name="connsiteY711" fmla="*/ 1156603 h 3149107"/>
                <a:gd name="connsiteX712" fmla="*/ 1461923 w 3130604"/>
                <a:gd name="connsiteY712" fmla="*/ 1051896 h 3149107"/>
                <a:gd name="connsiteX713" fmla="*/ 1636942 w 3130604"/>
                <a:gd name="connsiteY713" fmla="*/ 1110481 h 3149107"/>
                <a:gd name="connsiteX714" fmla="*/ 1784998 w 3130604"/>
                <a:gd name="connsiteY714" fmla="*/ 1390710 h 3149107"/>
                <a:gd name="connsiteX715" fmla="*/ 1769780 w 3130604"/>
                <a:gd name="connsiteY715" fmla="*/ 1663871 h 3149107"/>
                <a:gd name="connsiteX716" fmla="*/ 1766011 w 3130604"/>
                <a:gd name="connsiteY716" fmla="*/ 1952664 h 3149107"/>
                <a:gd name="connsiteX717" fmla="*/ 1909125 w 3130604"/>
                <a:gd name="connsiteY717" fmla="*/ 2138286 h 3149107"/>
                <a:gd name="connsiteX718" fmla="*/ 1947194 w 3130604"/>
                <a:gd name="connsiteY718" fmla="*/ 2175306 h 3149107"/>
                <a:gd name="connsiteX719" fmla="*/ 1978549 w 3130604"/>
                <a:gd name="connsiteY719" fmla="*/ 2849442 h 3149107"/>
                <a:gd name="connsiteX720" fmla="*/ 1951019 w 3130604"/>
                <a:gd name="connsiteY720" fmla="*/ 2904613 h 3149107"/>
                <a:gd name="connsiteX721" fmla="*/ 1929555 w 3130604"/>
                <a:gd name="connsiteY721" fmla="*/ 2947839 h 3149107"/>
                <a:gd name="connsiteX722" fmla="*/ 1854674 w 3130604"/>
                <a:gd name="connsiteY722" fmla="*/ 3146916 h 3149107"/>
                <a:gd name="connsiteX723" fmla="*/ 1854110 w 3130604"/>
                <a:gd name="connsiteY723" fmla="*/ 3149107 h 3149107"/>
                <a:gd name="connsiteX724" fmla="*/ 1819162 w 3130604"/>
                <a:gd name="connsiteY724" fmla="*/ 3149107 h 3149107"/>
                <a:gd name="connsiteX725" fmla="*/ 1822605 w 3130604"/>
                <a:gd name="connsiteY725" fmla="*/ 3135734 h 3149107"/>
                <a:gd name="connsiteX726" fmla="*/ 1898897 w 3130604"/>
                <a:gd name="connsiteY726" fmla="*/ 2932354 h 3149107"/>
                <a:gd name="connsiteX727" fmla="*/ 1921046 w 3130604"/>
                <a:gd name="connsiteY727" fmla="*/ 2888371 h 3149107"/>
                <a:gd name="connsiteX728" fmla="*/ 1948055 w 3130604"/>
                <a:gd name="connsiteY728" fmla="*/ 2834348 h 3149107"/>
                <a:gd name="connsiteX729" fmla="*/ 1923375 w 3130604"/>
                <a:gd name="connsiteY729" fmla="*/ 2198925 h 3149107"/>
                <a:gd name="connsiteX730" fmla="*/ 1885755 w 3130604"/>
                <a:gd name="connsiteY730" fmla="*/ 2162456 h 3149107"/>
                <a:gd name="connsiteX731" fmla="*/ 1734122 w 3130604"/>
                <a:gd name="connsiteY731" fmla="*/ 1963214 h 3149107"/>
                <a:gd name="connsiteX732" fmla="*/ 1736362 w 3130604"/>
                <a:gd name="connsiteY732" fmla="*/ 1657636 h 3149107"/>
                <a:gd name="connsiteX733" fmla="*/ 1751254 w 3130604"/>
                <a:gd name="connsiteY733" fmla="*/ 1397630 h 3149107"/>
                <a:gd name="connsiteX734" fmla="*/ 1615846 w 3130604"/>
                <a:gd name="connsiteY734" fmla="*/ 1138119 h 3149107"/>
                <a:gd name="connsiteX735" fmla="*/ 1457862 w 3130604"/>
                <a:gd name="connsiteY735" fmla="*/ 1086189 h 3149107"/>
                <a:gd name="connsiteX736" fmla="*/ 1169257 w 3130604"/>
                <a:gd name="connsiteY736" fmla="*/ 1182834 h 3149107"/>
                <a:gd name="connsiteX737" fmla="*/ 698350 w 3130604"/>
                <a:gd name="connsiteY737" fmla="*/ 1249187 h 3149107"/>
                <a:gd name="connsiteX738" fmla="*/ 648425 w 3130604"/>
                <a:gd name="connsiteY738" fmla="*/ 1215254 h 3149107"/>
                <a:gd name="connsiteX739" fmla="*/ 592454 w 3130604"/>
                <a:gd name="connsiteY739" fmla="*/ 1178599 h 3149107"/>
                <a:gd name="connsiteX740" fmla="*/ 587513 w 3130604"/>
                <a:gd name="connsiteY740" fmla="*/ 1176390 h 3149107"/>
                <a:gd name="connsiteX741" fmla="*/ 477781 w 3130604"/>
                <a:gd name="connsiteY741" fmla="*/ 1166423 h 3149107"/>
                <a:gd name="connsiteX742" fmla="*/ 378997 w 3130604"/>
                <a:gd name="connsiteY742" fmla="*/ 1215874 h 3149107"/>
                <a:gd name="connsiteX743" fmla="*/ 320623 w 3130604"/>
                <a:gd name="connsiteY743" fmla="*/ 1286288 h 3149107"/>
                <a:gd name="connsiteX744" fmla="*/ 214899 w 3130604"/>
                <a:gd name="connsiteY744" fmla="*/ 1386215 h 3149107"/>
                <a:gd name="connsiteX745" fmla="*/ 95426 w 3130604"/>
                <a:gd name="connsiteY745" fmla="*/ 1385491 h 3149107"/>
                <a:gd name="connsiteX746" fmla="*/ 16409 w 3130604"/>
                <a:gd name="connsiteY746" fmla="*/ 1377701 h 3149107"/>
                <a:gd name="connsiteX747" fmla="*/ 0 w 3130604"/>
                <a:gd name="connsiteY747" fmla="*/ 1382713 h 3149107"/>
                <a:gd name="connsiteX748" fmla="*/ 0 w 3130604"/>
                <a:gd name="connsiteY748" fmla="*/ 1346743 h 3149107"/>
                <a:gd name="connsiteX749" fmla="*/ 13564 w 3130604"/>
                <a:gd name="connsiteY749" fmla="*/ 1342831 h 3149107"/>
                <a:gd name="connsiteX750" fmla="*/ 102476 w 3130604"/>
                <a:gd name="connsiteY750" fmla="*/ 1351194 h 3149107"/>
                <a:gd name="connsiteX751" fmla="*/ 203871 w 3130604"/>
                <a:gd name="connsiteY751" fmla="*/ 1353280 h 3149107"/>
                <a:gd name="connsiteX752" fmla="*/ 293059 w 3130604"/>
                <a:gd name="connsiteY752" fmla="*/ 1266226 h 3149107"/>
                <a:gd name="connsiteX753" fmla="*/ 357184 w 3130604"/>
                <a:gd name="connsiteY753" fmla="*/ 1189990 h 3149107"/>
                <a:gd name="connsiteX754" fmla="*/ 476348 w 3130604"/>
                <a:gd name="connsiteY754" fmla="*/ 1132663 h 3149107"/>
                <a:gd name="connsiteX755" fmla="*/ 607334 w 3130604"/>
                <a:gd name="connsiteY755" fmla="*/ 1148525 h 3149107"/>
                <a:gd name="connsiteX756" fmla="*/ 668452 w 3130604"/>
                <a:gd name="connsiteY756" fmla="*/ 1188528 h 3149107"/>
                <a:gd name="connsiteX757" fmla="*/ 714697 w 3130604"/>
                <a:gd name="connsiteY757" fmla="*/ 1220473 h 3149107"/>
                <a:gd name="connsiteX758" fmla="*/ 1154105 w 3130604"/>
                <a:gd name="connsiteY758" fmla="*/ 1152938 h 3149107"/>
                <a:gd name="connsiteX759" fmla="*/ 1461923 w 3130604"/>
                <a:gd name="connsiteY759" fmla="*/ 1051896 h 3149107"/>
                <a:gd name="connsiteX760" fmla="*/ 1524269 w 3130604"/>
                <a:gd name="connsiteY760" fmla="*/ 946601 h 3149107"/>
                <a:gd name="connsiteX761" fmla="*/ 1712297 w 3130604"/>
                <a:gd name="connsiteY761" fmla="*/ 1009931 h 3149107"/>
                <a:gd name="connsiteX762" fmla="*/ 1870663 w 3130604"/>
                <a:gd name="connsiteY762" fmla="*/ 1312984 h 3149107"/>
                <a:gd name="connsiteX763" fmla="*/ 1853307 w 3130604"/>
                <a:gd name="connsiteY763" fmla="*/ 1607232 h 3149107"/>
                <a:gd name="connsiteX764" fmla="*/ 1847929 w 3130604"/>
                <a:gd name="connsiteY764" fmla="*/ 1919803 h 3149107"/>
                <a:gd name="connsiteX765" fmla="*/ 2001618 w 3130604"/>
                <a:gd name="connsiteY765" fmla="*/ 2120669 h 3149107"/>
                <a:gd name="connsiteX766" fmla="*/ 2042646 w 3130604"/>
                <a:gd name="connsiteY766" fmla="*/ 2160415 h 3149107"/>
                <a:gd name="connsiteX767" fmla="*/ 2073828 w 3130604"/>
                <a:gd name="connsiteY767" fmla="*/ 2886974 h 3149107"/>
                <a:gd name="connsiteX768" fmla="*/ 2042192 w 3130604"/>
                <a:gd name="connsiteY768" fmla="*/ 2949782 h 3149107"/>
                <a:gd name="connsiteX769" fmla="*/ 2020177 w 3130604"/>
                <a:gd name="connsiteY769" fmla="*/ 2993446 h 3149107"/>
                <a:gd name="connsiteX770" fmla="*/ 1973989 w 3130604"/>
                <a:gd name="connsiteY770" fmla="*/ 3099488 h 3149107"/>
                <a:gd name="connsiteX771" fmla="*/ 1957058 w 3130604"/>
                <a:gd name="connsiteY771" fmla="*/ 3149107 h 3149107"/>
                <a:gd name="connsiteX772" fmla="*/ 1922947 w 3130604"/>
                <a:gd name="connsiteY772" fmla="*/ 3149107 h 3149107"/>
                <a:gd name="connsiteX773" fmla="*/ 1944403 w 3130604"/>
                <a:gd name="connsiteY773" fmla="*/ 3086374 h 3149107"/>
                <a:gd name="connsiteX774" fmla="*/ 1991519 w 3130604"/>
                <a:gd name="connsiteY774" fmla="*/ 2978141 h 3149107"/>
                <a:gd name="connsiteX775" fmla="*/ 2014089 w 3130604"/>
                <a:gd name="connsiteY775" fmla="*/ 2933998 h 3149107"/>
                <a:gd name="connsiteX776" fmla="*/ 2044915 w 3130604"/>
                <a:gd name="connsiteY776" fmla="*/ 2872220 h 3149107"/>
                <a:gd name="connsiteX777" fmla="*/ 2020279 w 3130604"/>
                <a:gd name="connsiteY777" fmla="*/ 2184682 h 3149107"/>
                <a:gd name="connsiteX778" fmla="*/ 1980540 w 3130604"/>
                <a:gd name="connsiteY778" fmla="*/ 2145162 h 3149107"/>
                <a:gd name="connsiteX779" fmla="*/ 1816810 w 3130604"/>
                <a:gd name="connsiteY779" fmla="*/ 1931746 h 3149107"/>
                <a:gd name="connsiteX780" fmla="*/ 1820788 w 3130604"/>
                <a:gd name="connsiteY780" fmla="*/ 1602101 h 3149107"/>
                <a:gd name="connsiteX781" fmla="*/ 1838053 w 3130604"/>
                <a:gd name="connsiteY781" fmla="*/ 1319710 h 3149107"/>
                <a:gd name="connsiteX782" fmla="*/ 1692335 w 3130604"/>
                <a:gd name="connsiteY782" fmla="*/ 1037376 h 3149107"/>
                <a:gd name="connsiteX783" fmla="*/ 1522354 w 3130604"/>
                <a:gd name="connsiteY783" fmla="*/ 981143 h 3149107"/>
                <a:gd name="connsiteX784" fmla="*/ 1208916 w 3130604"/>
                <a:gd name="connsiteY784" fmla="*/ 1086574 h 3149107"/>
                <a:gd name="connsiteX785" fmla="*/ 701282 w 3130604"/>
                <a:gd name="connsiteY785" fmla="*/ 1157115 h 3149107"/>
                <a:gd name="connsiteX786" fmla="*/ 648148 w 3130604"/>
                <a:gd name="connsiteY786" fmla="*/ 1120332 h 3149107"/>
                <a:gd name="connsiteX787" fmla="*/ 587578 w 3130604"/>
                <a:gd name="connsiteY787" fmla="*/ 1079878 h 3149107"/>
                <a:gd name="connsiteX788" fmla="*/ 581491 w 3130604"/>
                <a:gd name="connsiteY788" fmla="*/ 1077147 h 3149107"/>
                <a:gd name="connsiteX789" fmla="*/ 462091 w 3130604"/>
                <a:gd name="connsiteY789" fmla="*/ 1065315 h 3149107"/>
                <a:gd name="connsiteX790" fmla="*/ 354114 w 3130604"/>
                <a:gd name="connsiteY790" fmla="*/ 1118319 h 3149107"/>
                <a:gd name="connsiteX791" fmla="*/ 290859 w 3130604"/>
                <a:gd name="connsiteY791" fmla="*/ 1194948 h 3149107"/>
                <a:gd name="connsiteX792" fmla="*/ 177029 w 3130604"/>
                <a:gd name="connsiteY792" fmla="*/ 1302088 h 3149107"/>
                <a:gd name="connsiteX793" fmla="*/ 48883 w 3130604"/>
                <a:gd name="connsiteY793" fmla="*/ 1300610 h 3149107"/>
                <a:gd name="connsiteX794" fmla="*/ 0 w 3130604"/>
                <a:gd name="connsiteY794" fmla="*/ 1294623 h 3149107"/>
                <a:gd name="connsiteX795" fmla="*/ 0 w 3130604"/>
                <a:gd name="connsiteY795" fmla="*/ 1261985 h 3149107"/>
                <a:gd name="connsiteX796" fmla="*/ 57038 w 3130604"/>
                <a:gd name="connsiteY796" fmla="*/ 1266827 h 3149107"/>
                <a:gd name="connsiteX797" fmla="*/ 167187 w 3130604"/>
                <a:gd name="connsiteY797" fmla="*/ 1269678 h 3149107"/>
                <a:gd name="connsiteX798" fmla="*/ 264048 w 3130604"/>
                <a:gd name="connsiteY798" fmla="*/ 1175572 h 3149107"/>
                <a:gd name="connsiteX799" fmla="*/ 333720 w 3130604"/>
                <a:gd name="connsiteY799" fmla="*/ 1092373 h 3149107"/>
                <a:gd name="connsiteX800" fmla="*/ 462081 w 3130604"/>
                <a:gd name="connsiteY800" fmla="*/ 1031065 h 3149107"/>
                <a:gd name="connsiteX801" fmla="*/ 602847 w 3130604"/>
                <a:gd name="connsiteY801" fmla="*/ 1048924 h 3149107"/>
                <a:gd name="connsiteX802" fmla="*/ 668678 w 3130604"/>
                <a:gd name="connsiteY802" fmla="*/ 1092436 h 3149107"/>
                <a:gd name="connsiteX803" fmla="*/ 718607 w 3130604"/>
                <a:gd name="connsiteY803" fmla="*/ 1127079 h 3149107"/>
                <a:gd name="connsiteX804" fmla="*/ 1193126 w 3130604"/>
                <a:gd name="connsiteY804" fmla="*/ 1054993 h 3149107"/>
                <a:gd name="connsiteX805" fmla="*/ 1524269 w 3130604"/>
                <a:gd name="connsiteY805" fmla="*/ 946601 h 3149107"/>
                <a:gd name="connsiteX806" fmla="*/ 1588578 w 3130604"/>
                <a:gd name="connsiteY806" fmla="*/ 841097 h 3149107"/>
                <a:gd name="connsiteX807" fmla="*/ 1790543 w 3130604"/>
                <a:gd name="connsiteY807" fmla="*/ 909212 h 3149107"/>
                <a:gd name="connsiteX808" fmla="*/ 1958190 w 3130604"/>
                <a:gd name="connsiteY808" fmla="*/ 1234277 h 3149107"/>
                <a:gd name="connsiteX809" fmla="*/ 1938456 w 3130604"/>
                <a:gd name="connsiteY809" fmla="*/ 1550910 h 3149107"/>
                <a:gd name="connsiteX810" fmla="*/ 1931505 w 3130604"/>
                <a:gd name="connsiteY810" fmla="*/ 1887972 h 3149107"/>
                <a:gd name="connsiteX811" fmla="*/ 2097508 w 3130604"/>
                <a:gd name="connsiteY811" fmla="*/ 2104855 h 3149107"/>
                <a:gd name="connsiteX812" fmla="*/ 2141359 w 3130604"/>
                <a:gd name="connsiteY812" fmla="*/ 2147620 h 3149107"/>
                <a:gd name="connsiteX813" fmla="*/ 2172086 w 3130604"/>
                <a:gd name="connsiteY813" fmla="*/ 2926455 h 3149107"/>
                <a:gd name="connsiteX814" fmla="*/ 2135952 w 3130604"/>
                <a:gd name="connsiteY814" fmla="*/ 2997728 h 3149107"/>
                <a:gd name="connsiteX815" fmla="*/ 2114034 w 3130604"/>
                <a:gd name="connsiteY815" fmla="*/ 3040407 h 3149107"/>
                <a:gd name="connsiteX816" fmla="*/ 2065604 w 3130604"/>
                <a:gd name="connsiteY816" fmla="*/ 3149107 h 3149107"/>
                <a:gd name="connsiteX817" fmla="*/ 2029185 w 3130604"/>
                <a:gd name="connsiteY817" fmla="*/ 3149107 h 3149107"/>
                <a:gd name="connsiteX818" fmla="*/ 2030666 w 3130604"/>
                <a:gd name="connsiteY818" fmla="*/ 3144889 h 3149107"/>
                <a:gd name="connsiteX819" fmla="*/ 2082777 w 3130604"/>
                <a:gd name="connsiteY819" fmla="*/ 3027801 h 3149107"/>
                <a:gd name="connsiteX820" fmla="*/ 2104955 w 3130604"/>
                <a:gd name="connsiteY820" fmla="*/ 2984527 h 3149107"/>
                <a:gd name="connsiteX821" fmla="*/ 2140573 w 3130604"/>
                <a:gd name="connsiteY821" fmla="*/ 2914401 h 3149107"/>
                <a:gd name="connsiteX822" fmla="*/ 2116394 w 3130604"/>
                <a:gd name="connsiteY822" fmla="*/ 2174571 h 3149107"/>
                <a:gd name="connsiteX823" fmla="*/ 2072991 w 3130604"/>
                <a:gd name="connsiteY823" fmla="*/ 2132362 h 3149107"/>
                <a:gd name="connsiteX824" fmla="*/ 1898019 w 3130604"/>
                <a:gd name="connsiteY824" fmla="*/ 1901304 h 3149107"/>
                <a:gd name="connsiteX825" fmla="*/ 1903735 w 3130604"/>
                <a:gd name="connsiteY825" fmla="*/ 1547589 h 3149107"/>
                <a:gd name="connsiteX826" fmla="*/ 1924186 w 3130604"/>
                <a:gd name="connsiteY826" fmla="*/ 1241778 h 3149107"/>
                <a:gd name="connsiteX827" fmla="*/ 1768025 w 3130604"/>
                <a:gd name="connsiteY827" fmla="*/ 936911 h 3149107"/>
                <a:gd name="connsiteX828" fmla="*/ 1585390 w 3130604"/>
                <a:gd name="connsiteY828" fmla="*/ 875520 h 3149107"/>
                <a:gd name="connsiteX829" fmla="*/ 1248111 w 3130604"/>
                <a:gd name="connsiteY829" fmla="*/ 988290 h 3149107"/>
                <a:gd name="connsiteX830" fmla="*/ 703818 w 3130604"/>
                <a:gd name="connsiteY830" fmla="*/ 1063031 h 3149107"/>
                <a:gd name="connsiteX831" fmla="*/ 646246 w 3130604"/>
                <a:gd name="connsiteY831" fmla="*/ 1022869 h 3149107"/>
                <a:gd name="connsiteX832" fmla="*/ 581165 w 3130604"/>
                <a:gd name="connsiteY832" fmla="*/ 979328 h 3149107"/>
                <a:gd name="connsiteX833" fmla="*/ 573890 w 3130604"/>
                <a:gd name="connsiteY833" fmla="*/ 976075 h 3149107"/>
                <a:gd name="connsiteX834" fmla="*/ 446303 w 3130604"/>
                <a:gd name="connsiteY834" fmla="*/ 963968 h 3149107"/>
                <a:gd name="connsiteX835" fmla="*/ 330853 w 3130604"/>
                <a:gd name="connsiteY835" fmla="*/ 1020374 h 3149107"/>
                <a:gd name="connsiteX836" fmla="*/ 262711 w 3130604"/>
                <a:gd name="connsiteY836" fmla="*/ 1102503 h 3149107"/>
                <a:gd name="connsiteX837" fmla="*/ 141761 w 3130604"/>
                <a:gd name="connsiteY837" fmla="*/ 1216953 h 3149107"/>
                <a:gd name="connsiteX838" fmla="*/ 3831 w 3130604"/>
                <a:gd name="connsiteY838" fmla="*/ 1213902 h 3149107"/>
                <a:gd name="connsiteX839" fmla="*/ 0 w 3130604"/>
                <a:gd name="connsiteY839" fmla="*/ 1213495 h 3149107"/>
                <a:gd name="connsiteX840" fmla="*/ 0 w 3130604"/>
                <a:gd name="connsiteY840" fmla="*/ 1179953 h 3149107"/>
                <a:gd name="connsiteX841" fmla="*/ 11206 w 3130604"/>
                <a:gd name="connsiteY841" fmla="*/ 1181157 h 3149107"/>
                <a:gd name="connsiteX842" fmla="*/ 130345 w 3130604"/>
                <a:gd name="connsiteY842" fmla="*/ 1184891 h 3149107"/>
                <a:gd name="connsiteX843" fmla="*/ 234878 w 3130604"/>
                <a:gd name="connsiteY843" fmla="*/ 1083732 h 3149107"/>
                <a:gd name="connsiteX844" fmla="*/ 309591 w 3130604"/>
                <a:gd name="connsiteY844" fmla="*/ 994747 h 3149107"/>
                <a:gd name="connsiteX845" fmla="*/ 447014 w 3130604"/>
                <a:gd name="connsiteY845" fmla="*/ 929212 h 3149107"/>
                <a:gd name="connsiteX846" fmla="*/ 597577 w 3130604"/>
                <a:gd name="connsiteY846" fmla="*/ 948896 h 3149107"/>
                <a:gd name="connsiteX847" fmla="*/ 668081 w 3130604"/>
                <a:gd name="connsiteY847" fmla="*/ 995912 h 3149107"/>
                <a:gd name="connsiteX848" fmla="*/ 721101 w 3130604"/>
                <a:gd name="connsiteY848" fmla="*/ 1032986 h 3149107"/>
                <a:gd name="connsiteX849" fmla="*/ 1233906 w 3130604"/>
                <a:gd name="connsiteY849" fmla="*/ 957072 h 3149107"/>
                <a:gd name="connsiteX850" fmla="*/ 1588578 w 3130604"/>
                <a:gd name="connsiteY850" fmla="*/ 841097 h 3149107"/>
                <a:gd name="connsiteX851" fmla="*/ 1651800 w 3130604"/>
                <a:gd name="connsiteY851" fmla="*/ 734836 h 3149107"/>
                <a:gd name="connsiteX852" fmla="*/ 1865880 w 3130604"/>
                <a:gd name="connsiteY852" fmla="*/ 807923 h 3149107"/>
                <a:gd name="connsiteX853" fmla="*/ 2044714 w 3130604"/>
                <a:gd name="connsiteY853" fmla="*/ 1156201 h 3149107"/>
                <a:gd name="connsiteX854" fmla="*/ 2021926 w 3130604"/>
                <a:gd name="connsiteY854" fmla="*/ 1495962 h 3149107"/>
                <a:gd name="connsiteX855" fmla="*/ 2013234 w 3130604"/>
                <a:gd name="connsiteY855" fmla="*/ 1857091 h 3149107"/>
                <a:gd name="connsiteX856" fmla="*/ 2189974 w 3130604"/>
                <a:gd name="connsiteY856" fmla="*/ 2089644 h 3149107"/>
                <a:gd name="connsiteX857" fmla="*/ 2237361 w 3130604"/>
                <a:gd name="connsiteY857" fmla="*/ 2135393 h 3149107"/>
                <a:gd name="connsiteX858" fmla="*/ 2267785 w 3130604"/>
                <a:gd name="connsiteY858" fmla="*/ 2966938 h 3149107"/>
                <a:gd name="connsiteX859" fmla="*/ 2227147 w 3130604"/>
                <a:gd name="connsiteY859" fmla="*/ 3046717 h 3149107"/>
                <a:gd name="connsiteX860" fmla="*/ 2205205 w 3130604"/>
                <a:gd name="connsiteY860" fmla="*/ 3088646 h 3149107"/>
                <a:gd name="connsiteX861" fmla="*/ 2177657 w 3130604"/>
                <a:gd name="connsiteY861" fmla="*/ 3149107 h 3149107"/>
                <a:gd name="connsiteX862" fmla="*/ 2141118 w 3130604"/>
                <a:gd name="connsiteY862" fmla="*/ 3149107 h 3149107"/>
                <a:gd name="connsiteX863" fmla="*/ 2175683 w 3130604"/>
                <a:gd name="connsiteY863" fmla="*/ 3072953 h 3149107"/>
                <a:gd name="connsiteX864" fmla="*/ 2197755 w 3130604"/>
                <a:gd name="connsiteY864" fmla="*/ 3030706 h 3149107"/>
                <a:gd name="connsiteX865" fmla="*/ 2237869 w 3130604"/>
                <a:gd name="connsiteY865" fmla="*/ 2952115 h 3149107"/>
                <a:gd name="connsiteX866" fmla="*/ 2213992 w 3130604"/>
                <a:gd name="connsiteY866" fmla="*/ 2159561 h 3149107"/>
                <a:gd name="connsiteX867" fmla="*/ 2167182 w 3130604"/>
                <a:gd name="connsiteY867" fmla="*/ 2114071 h 3149107"/>
                <a:gd name="connsiteX868" fmla="*/ 1981794 w 3130604"/>
                <a:gd name="connsiteY868" fmla="*/ 1868193 h 3149107"/>
                <a:gd name="connsiteX869" fmla="*/ 1989217 w 3130604"/>
                <a:gd name="connsiteY869" fmla="*/ 1489693 h 3149107"/>
                <a:gd name="connsiteX870" fmla="*/ 2011260 w 3130604"/>
                <a:gd name="connsiteY870" fmla="*/ 1163248 h 3149107"/>
                <a:gd name="connsiteX871" fmla="*/ 1844658 w 3130604"/>
                <a:gd name="connsiteY871" fmla="*/ 835850 h 3149107"/>
                <a:gd name="connsiteX872" fmla="*/ 1649076 w 3130604"/>
                <a:gd name="connsiteY872" fmla="*/ 770021 h 3149107"/>
                <a:gd name="connsiteX873" fmla="*/ 1288698 w 3130604"/>
                <a:gd name="connsiteY873" fmla="*/ 889965 h 3149107"/>
                <a:gd name="connsiteX874" fmla="*/ 707687 w 3130604"/>
                <a:gd name="connsiteY874" fmla="*/ 968891 h 3149107"/>
                <a:gd name="connsiteX875" fmla="*/ 646153 w 3130604"/>
                <a:gd name="connsiteY875" fmla="*/ 925907 h 3149107"/>
                <a:gd name="connsiteX876" fmla="*/ 576398 w 3130604"/>
                <a:gd name="connsiteY876" fmla="*/ 878866 h 3149107"/>
                <a:gd name="connsiteX877" fmla="*/ 567702 w 3130604"/>
                <a:gd name="connsiteY877" fmla="*/ 874965 h 3149107"/>
                <a:gd name="connsiteX878" fmla="*/ 430862 w 3130604"/>
                <a:gd name="connsiteY878" fmla="*/ 862120 h 3149107"/>
                <a:gd name="connsiteX879" fmla="*/ 307114 w 3130604"/>
                <a:gd name="connsiteY879" fmla="*/ 922601 h 3149107"/>
                <a:gd name="connsiteX880" fmla="*/ 233176 w 3130604"/>
                <a:gd name="connsiteY880" fmla="*/ 1009842 h 3149107"/>
                <a:gd name="connsiteX881" fmla="*/ 103683 w 3130604"/>
                <a:gd name="connsiteY881" fmla="*/ 1130953 h 3149107"/>
                <a:gd name="connsiteX882" fmla="*/ 30326 w 3130604"/>
                <a:gd name="connsiteY882" fmla="*/ 1139360 h 3149107"/>
                <a:gd name="connsiteX883" fmla="*/ 0 w 3130604"/>
                <a:gd name="connsiteY883" fmla="*/ 1134503 h 3149107"/>
                <a:gd name="connsiteX884" fmla="*/ 0 w 3130604"/>
                <a:gd name="connsiteY884" fmla="*/ 1098393 h 3149107"/>
                <a:gd name="connsiteX885" fmla="*/ 29371 w 3130604"/>
                <a:gd name="connsiteY885" fmla="*/ 1103435 h 3149107"/>
                <a:gd name="connsiteX886" fmla="*/ 93793 w 3130604"/>
                <a:gd name="connsiteY886" fmla="*/ 1097119 h 3149107"/>
                <a:gd name="connsiteX887" fmla="*/ 206155 w 3130604"/>
                <a:gd name="connsiteY887" fmla="*/ 988616 h 3149107"/>
                <a:gd name="connsiteX888" fmla="*/ 285756 w 3130604"/>
                <a:gd name="connsiteY888" fmla="*/ 894123 h 3149107"/>
                <a:gd name="connsiteX889" fmla="*/ 431934 w 3130604"/>
                <a:gd name="connsiteY889" fmla="*/ 824486 h 3149107"/>
                <a:gd name="connsiteX890" fmla="*/ 591893 w 3130604"/>
                <a:gd name="connsiteY890" fmla="*/ 846617 h 3149107"/>
                <a:gd name="connsiteX891" fmla="*/ 667071 w 3130604"/>
                <a:gd name="connsiteY891" fmla="*/ 897137 h 3149107"/>
                <a:gd name="connsiteX892" fmla="*/ 724805 w 3130604"/>
                <a:gd name="connsiteY892" fmla="*/ 937719 h 3149107"/>
                <a:gd name="connsiteX893" fmla="*/ 1274302 w 3130604"/>
                <a:gd name="connsiteY893" fmla="*/ 857609 h 3149107"/>
                <a:gd name="connsiteX894" fmla="*/ 1651800 w 3130604"/>
                <a:gd name="connsiteY894" fmla="*/ 734836 h 3149107"/>
                <a:gd name="connsiteX895" fmla="*/ 1714342 w 3130604"/>
                <a:gd name="connsiteY895" fmla="*/ 630174 h 3149107"/>
                <a:gd name="connsiteX896" fmla="*/ 1941347 w 3130604"/>
                <a:gd name="connsiteY896" fmla="*/ 707951 h 3149107"/>
                <a:gd name="connsiteX897" fmla="*/ 2130778 w 3130604"/>
                <a:gd name="connsiteY897" fmla="*/ 1079182 h 3149107"/>
                <a:gd name="connsiteX898" fmla="*/ 2105847 w 3130604"/>
                <a:gd name="connsiteY898" fmla="*/ 1440033 h 3149107"/>
                <a:gd name="connsiteX899" fmla="*/ 2095579 w 3130604"/>
                <a:gd name="connsiteY899" fmla="*/ 1825653 h 3149107"/>
                <a:gd name="connsiteX900" fmla="*/ 2283897 w 3130604"/>
                <a:gd name="connsiteY900" fmla="*/ 2073543 h 3149107"/>
                <a:gd name="connsiteX901" fmla="*/ 2333983 w 3130604"/>
                <a:gd name="connsiteY901" fmla="*/ 2122601 h 3149107"/>
                <a:gd name="connsiteX902" fmla="*/ 2364365 w 3130604"/>
                <a:gd name="connsiteY902" fmla="*/ 3006274 h 3149107"/>
                <a:gd name="connsiteX903" fmla="*/ 2317734 w 3130604"/>
                <a:gd name="connsiteY903" fmla="*/ 3096301 h 3149107"/>
                <a:gd name="connsiteX904" fmla="*/ 2296835 w 3130604"/>
                <a:gd name="connsiteY904" fmla="*/ 3135939 h 3149107"/>
                <a:gd name="connsiteX905" fmla="*/ 2290748 w 3130604"/>
                <a:gd name="connsiteY905" fmla="*/ 3149107 h 3149107"/>
                <a:gd name="connsiteX906" fmla="*/ 2250804 w 3130604"/>
                <a:gd name="connsiteY906" fmla="*/ 3149107 h 3149107"/>
                <a:gd name="connsiteX907" fmla="*/ 2264568 w 3130604"/>
                <a:gd name="connsiteY907" fmla="*/ 3119360 h 3149107"/>
                <a:gd name="connsiteX908" fmla="*/ 2285470 w 3130604"/>
                <a:gd name="connsiteY908" fmla="*/ 3079723 h 3149107"/>
                <a:gd name="connsiteX909" fmla="*/ 2331286 w 3130604"/>
                <a:gd name="connsiteY909" fmla="*/ 2990724 h 3149107"/>
                <a:gd name="connsiteX910" fmla="*/ 2307740 w 3130604"/>
                <a:gd name="connsiteY910" fmla="*/ 2146185 h 3149107"/>
                <a:gd name="connsiteX911" fmla="*/ 2258105 w 3130604"/>
                <a:gd name="connsiteY911" fmla="*/ 2097674 h 3149107"/>
                <a:gd name="connsiteX912" fmla="*/ 2061847 w 3130604"/>
                <a:gd name="connsiteY912" fmla="*/ 1836427 h 3149107"/>
                <a:gd name="connsiteX913" fmla="*/ 2071008 w 3130604"/>
                <a:gd name="connsiteY913" fmla="*/ 1433859 h 3149107"/>
                <a:gd name="connsiteX914" fmla="*/ 2095717 w 3130604"/>
                <a:gd name="connsiteY914" fmla="*/ 1085158 h 3149107"/>
                <a:gd name="connsiteX915" fmla="*/ 1918673 w 3130604"/>
                <a:gd name="connsiteY915" fmla="*/ 735232 h 3149107"/>
                <a:gd name="connsiteX916" fmla="*/ 1710347 w 3130604"/>
                <a:gd name="connsiteY916" fmla="*/ 664128 h 3149107"/>
                <a:gd name="connsiteX917" fmla="*/ 1326375 w 3130604"/>
                <a:gd name="connsiteY917" fmla="*/ 791947 h 3149107"/>
                <a:gd name="connsiteX918" fmla="*/ 708658 w 3130604"/>
                <a:gd name="connsiteY918" fmla="*/ 875065 h 3149107"/>
                <a:gd name="connsiteX919" fmla="*/ 643321 w 3130604"/>
                <a:gd name="connsiteY919" fmla="*/ 828966 h 3149107"/>
                <a:gd name="connsiteX920" fmla="*/ 568967 w 3130604"/>
                <a:gd name="connsiteY920" fmla="*/ 778124 h 3149107"/>
                <a:gd name="connsiteX921" fmla="*/ 559126 w 3130604"/>
                <a:gd name="connsiteY921" fmla="*/ 773706 h 3149107"/>
                <a:gd name="connsiteX922" fmla="*/ 413145 w 3130604"/>
                <a:gd name="connsiteY922" fmla="*/ 759466 h 3149107"/>
                <a:gd name="connsiteX923" fmla="*/ 280983 w 3130604"/>
                <a:gd name="connsiteY923" fmla="*/ 823971 h 3149107"/>
                <a:gd name="connsiteX924" fmla="*/ 204059 w 3130604"/>
                <a:gd name="connsiteY924" fmla="*/ 917915 h 3149107"/>
                <a:gd name="connsiteX925" fmla="*/ 66851 w 3130604"/>
                <a:gd name="connsiteY925" fmla="*/ 1046076 h 3149107"/>
                <a:gd name="connsiteX926" fmla="*/ 0 w 3130604"/>
                <a:gd name="connsiteY926" fmla="*/ 1053536 h 3149107"/>
                <a:gd name="connsiteX927" fmla="*/ 0 w 3130604"/>
                <a:gd name="connsiteY927" fmla="*/ 1018080 h 3149107"/>
                <a:gd name="connsiteX928" fmla="*/ 54995 w 3130604"/>
                <a:gd name="connsiteY928" fmla="*/ 1012757 h 3149107"/>
                <a:gd name="connsiteX929" fmla="*/ 176218 w 3130604"/>
                <a:gd name="connsiteY929" fmla="*/ 897722 h 3149107"/>
                <a:gd name="connsiteX930" fmla="*/ 260426 w 3130604"/>
                <a:gd name="connsiteY930" fmla="*/ 797604 h 3149107"/>
                <a:gd name="connsiteX931" fmla="*/ 415728 w 3130604"/>
                <a:gd name="connsiteY931" fmla="*/ 724287 h 3149107"/>
                <a:gd name="connsiteX932" fmla="*/ 585381 w 3130604"/>
                <a:gd name="connsiteY932" fmla="*/ 747692 h 3149107"/>
                <a:gd name="connsiteX933" fmla="*/ 665591 w 3130604"/>
                <a:gd name="connsiteY933" fmla="*/ 801851 h 3149107"/>
                <a:gd name="connsiteX934" fmla="*/ 727128 w 3130604"/>
                <a:gd name="connsiteY934" fmla="*/ 845544 h 3149107"/>
                <a:gd name="connsiteX935" fmla="*/ 1313590 w 3130604"/>
                <a:gd name="connsiteY935" fmla="*/ 760667 h 3149107"/>
                <a:gd name="connsiteX936" fmla="*/ 1714342 w 3130604"/>
                <a:gd name="connsiteY936" fmla="*/ 630174 h 3149107"/>
                <a:gd name="connsiteX937" fmla="*/ 1776412 w 3130604"/>
                <a:gd name="connsiteY937" fmla="*/ 525557 h 3149107"/>
                <a:gd name="connsiteX938" fmla="*/ 2017001 w 3130604"/>
                <a:gd name="connsiteY938" fmla="*/ 608334 h 3149107"/>
                <a:gd name="connsiteX939" fmla="*/ 2217267 w 3130604"/>
                <a:gd name="connsiteY939" fmla="*/ 1001226 h 3149107"/>
                <a:gd name="connsiteX940" fmla="*/ 2189934 w 3130604"/>
                <a:gd name="connsiteY940" fmla="*/ 1383747 h 3149107"/>
                <a:gd name="connsiteX941" fmla="*/ 2178216 w 3130604"/>
                <a:gd name="connsiteY941" fmla="*/ 1793565 h 3149107"/>
                <a:gd name="connsiteX942" fmla="*/ 2377299 w 3130604"/>
                <a:gd name="connsiteY942" fmla="*/ 2057835 h 3149107"/>
                <a:gd name="connsiteX943" fmla="*/ 2430340 w 3130604"/>
                <a:gd name="connsiteY943" fmla="*/ 2109617 h 3149107"/>
                <a:gd name="connsiteX944" fmla="*/ 2460421 w 3130604"/>
                <a:gd name="connsiteY944" fmla="*/ 3046007 h 3149107"/>
                <a:gd name="connsiteX945" fmla="*/ 2407693 w 3130604"/>
                <a:gd name="connsiteY945" fmla="*/ 3147311 h 3149107"/>
                <a:gd name="connsiteX946" fmla="*/ 2406730 w 3130604"/>
                <a:gd name="connsiteY946" fmla="*/ 3149107 h 3149107"/>
                <a:gd name="connsiteX947" fmla="*/ 2367945 w 3130604"/>
                <a:gd name="connsiteY947" fmla="*/ 3149107 h 3149107"/>
                <a:gd name="connsiteX948" fmla="*/ 2378241 w 3130604"/>
                <a:gd name="connsiteY948" fmla="*/ 3129883 h 3149107"/>
                <a:gd name="connsiteX949" fmla="*/ 2430579 w 3130604"/>
                <a:gd name="connsiteY949" fmla="*/ 3029449 h 3149107"/>
                <a:gd name="connsiteX950" fmla="*/ 2406913 w 3130604"/>
                <a:gd name="connsiteY950" fmla="*/ 2132359 h 3149107"/>
                <a:gd name="connsiteX951" fmla="*/ 2354322 w 3130604"/>
                <a:gd name="connsiteY951" fmla="*/ 2081125 h 3149107"/>
                <a:gd name="connsiteX952" fmla="*/ 2146171 w 3130604"/>
                <a:gd name="connsiteY952" fmla="*/ 1803691 h 3149107"/>
                <a:gd name="connsiteX953" fmla="*/ 2156777 w 3130604"/>
                <a:gd name="connsiteY953" fmla="*/ 1376926 h 3149107"/>
                <a:gd name="connsiteX954" fmla="*/ 2183730 w 3130604"/>
                <a:gd name="connsiteY954" fmla="*/ 1006134 h 3149107"/>
                <a:gd name="connsiteX955" fmla="*/ 1996373 w 3130604"/>
                <a:gd name="connsiteY955" fmla="*/ 633380 h 3149107"/>
                <a:gd name="connsiteX956" fmla="*/ 1775544 w 3130604"/>
                <a:gd name="connsiteY956" fmla="*/ 557882 h 3149107"/>
                <a:gd name="connsiteX957" fmla="*/ 1368028 w 3130604"/>
                <a:gd name="connsiteY957" fmla="*/ 692832 h 3149107"/>
                <a:gd name="connsiteX958" fmla="*/ 713611 w 3130604"/>
                <a:gd name="connsiteY958" fmla="*/ 780145 h 3149107"/>
                <a:gd name="connsiteX959" fmla="*/ 644471 w 3130604"/>
                <a:gd name="connsiteY959" fmla="*/ 730931 h 3149107"/>
                <a:gd name="connsiteX960" fmla="*/ 564417 w 3130604"/>
                <a:gd name="connsiteY960" fmla="*/ 676482 h 3149107"/>
                <a:gd name="connsiteX961" fmla="*/ 553389 w 3130604"/>
                <a:gd name="connsiteY961" fmla="*/ 671541 h 3149107"/>
                <a:gd name="connsiteX962" fmla="*/ 398256 w 3130604"/>
                <a:gd name="connsiteY962" fmla="*/ 656010 h 3149107"/>
                <a:gd name="connsiteX963" fmla="*/ 257731 w 3130604"/>
                <a:gd name="connsiteY963" fmla="*/ 724442 h 3149107"/>
                <a:gd name="connsiteX964" fmla="*/ 174735 w 3130604"/>
                <a:gd name="connsiteY964" fmla="*/ 823363 h 3149107"/>
                <a:gd name="connsiteX965" fmla="*/ 29698 w 3130604"/>
                <a:gd name="connsiteY965" fmla="*/ 958868 h 3149107"/>
                <a:gd name="connsiteX966" fmla="*/ 0 w 3130604"/>
                <a:gd name="connsiteY966" fmla="*/ 962244 h 3149107"/>
                <a:gd name="connsiteX967" fmla="*/ 0 w 3130604"/>
                <a:gd name="connsiteY967" fmla="*/ 929407 h 3149107"/>
                <a:gd name="connsiteX968" fmla="*/ 18645 w 3130604"/>
                <a:gd name="connsiteY968" fmla="*/ 927656 h 3149107"/>
                <a:gd name="connsiteX969" fmla="*/ 146670 w 3130604"/>
                <a:gd name="connsiteY969" fmla="*/ 805180 h 3149107"/>
                <a:gd name="connsiteX970" fmla="*/ 235922 w 3130604"/>
                <a:gd name="connsiteY970" fmla="*/ 699268 h 3149107"/>
                <a:gd name="connsiteX971" fmla="*/ 579779 w 3130604"/>
                <a:gd name="connsiteY971" fmla="*/ 647671 h 3149107"/>
                <a:gd name="connsiteX972" fmla="*/ 664069 w 3130604"/>
                <a:gd name="connsiteY972" fmla="*/ 705073 h 3149107"/>
                <a:gd name="connsiteX973" fmla="*/ 730003 w 3130604"/>
                <a:gd name="connsiteY973" fmla="*/ 752142 h 3149107"/>
                <a:gd name="connsiteX974" fmla="*/ 1352618 w 3130604"/>
                <a:gd name="connsiteY974" fmla="*/ 663526 h 3149107"/>
                <a:gd name="connsiteX975" fmla="*/ 1776412 w 3130604"/>
                <a:gd name="connsiteY975" fmla="*/ 525557 h 3149107"/>
                <a:gd name="connsiteX976" fmla="*/ 1840187 w 3130604"/>
                <a:gd name="connsiteY976" fmla="*/ 419742 h 3149107"/>
                <a:gd name="connsiteX977" fmla="*/ 2093266 w 3130604"/>
                <a:gd name="connsiteY977" fmla="*/ 507340 h 3149107"/>
                <a:gd name="connsiteX978" fmla="*/ 2303160 w 3130604"/>
                <a:gd name="connsiteY978" fmla="*/ 923800 h 3149107"/>
                <a:gd name="connsiteX979" fmla="*/ 2272800 w 3130604"/>
                <a:gd name="connsiteY979" fmla="*/ 1330159 h 3149107"/>
                <a:gd name="connsiteX980" fmla="*/ 2259343 w 3130604"/>
                <a:gd name="connsiteY980" fmla="*/ 1764048 h 3149107"/>
                <a:gd name="connsiteX981" fmla="*/ 2470268 w 3130604"/>
                <a:gd name="connsiteY981" fmla="*/ 2043073 h 3149107"/>
                <a:gd name="connsiteX982" fmla="*/ 2526550 w 3130604"/>
                <a:gd name="connsiteY982" fmla="*/ 2097715 h 3149107"/>
                <a:gd name="connsiteX983" fmla="*/ 2556173 w 3130604"/>
                <a:gd name="connsiteY983" fmla="*/ 3086372 h 3149107"/>
                <a:gd name="connsiteX984" fmla="*/ 2523234 w 3130604"/>
                <a:gd name="connsiteY984" fmla="*/ 3149107 h 3149107"/>
                <a:gd name="connsiteX985" fmla="*/ 2483255 w 3130604"/>
                <a:gd name="connsiteY985" fmla="*/ 3149107 h 3149107"/>
                <a:gd name="connsiteX986" fmla="*/ 2525297 w 3130604"/>
                <a:gd name="connsiteY986" fmla="*/ 3069034 h 3149107"/>
                <a:gd name="connsiteX987" fmla="*/ 2501678 w 3130604"/>
                <a:gd name="connsiteY987" fmla="*/ 2119806 h 3149107"/>
                <a:gd name="connsiteX988" fmla="*/ 2446260 w 3130604"/>
                <a:gd name="connsiteY988" fmla="*/ 2065558 h 3149107"/>
                <a:gd name="connsiteX989" fmla="*/ 2226659 w 3130604"/>
                <a:gd name="connsiteY989" fmla="*/ 1772489 h 3149107"/>
                <a:gd name="connsiteX990" fmla="*/ 2238485 w 3130604"/>
                <a:gd name="connsiteY990" fmla="*/ 1322820 h 3149107"/>
                <a:gd name="connsiteX991" fmla="*/ 2268098 w 3130604"/>
                <a:gd name="connsiteY991" fmla="*/ 929775 h 3149107"/>
                <a:gd name="connsiteX992" fmla="*/ 2070299 w 3130604"/>
                <a:gd name="connsiteY992" fmla="*/ 534488 h 3149107"/>
                <a:gd name="connsiteX993" fmla="*/ 1836204 w 3130604"/>
                <a:gd name="connsiteY993" fmla="*/ 453957 h 3149107"/>
                <a:gd name="connsiteX994" fmla="*/ 1405465 w 3130604"/>
                <a:gd name="connsiteY994" fmla="*/ 596125 h 3149107"/>
                <a:gd name="connsiteX995" fmla="*/ 714353 w 3130604"/>
                <a:gd name="connsiteY995" fmla="*/ 687625 h 3149107"/>
                <a:gd name="connsiteX996" fmla="*/ 641529 w 3130604"/>
                <a:gd name="connsiteY996" fmla="*/ 635715 h 3149107"/>
                <a:gd name="connsiteX997" fmla="*/ 557631 w 3130604"/>
                <a:gd name="connsiteY997" fmla="*/ 578153 h 3149107"/>
                <a:gd name="connsiteX998" fmla="*/ 545457 w 3130604"/>
                <a:gd name="connsiteY998" fmla="*/ 572691 h 3149107"/>
                <a:gd name="connsiteX999" fmla="*/ 381231 w 3130604"/>
                <a:gd name="connsiteY999" fmla="*/ 556087 h 3149107"/>
                <a:gd name="connsiteX1000" fmla="*/ 232285 w 3130604"/>
                <a:gd name="connsiteY1000" fmla="*/ 628230 h 3149107"/>
                <a:gd name="connsiteX1001" fmla="*/ 144637 w 3130604"/>
                <a:gd name="connsiteY1001" fmla="*/ 732778 h 3149107"/>
                <a:gd name="connsiteX1002" fmla="*/ 39592 w 3130604"/>
                <a:gd name="connsiteY1002" fmla="*/ 850488 h 3149107"/>
                <a:gd name="connsiteX1003" fmla="*/ 0 w 3130604"/>
                <a:gd name="connsiteY1003" fmla="*/ 870339 h 3149107"/>
                <a:gd name="connsiteX1004" fmla="*/ 0 w 3130604"/>
                <a:gd name="connsiteY1004" fmla="*/ 833166 h 3149107"/>
                <a:gd name="connsiteX1005" fmla="*/ 23077 w 3130604"/>
                <a:gd name="connsiteY1005" fmla="*/ 821436 h 3149107"/>
                <a:gd name="connsiteX1006" fmla="*/ 118648 w 3130604"/>
                <a:gd name="connsiteY1006" fmla="*/ 712364 h 3149107"/>
                <a:gd name="connsiteX1007" fmla="*/ 212393 w 3130604"/>
                <a:gd name="connsiteY1007" fmla="*/ 601112 h 3149107"/>
                <a:gd name="connsiteX1008" fmla="*/ 574911 w 3130604"/>
                <a:gd name="connsiteY1008" fmla="*/ 547398 h 3149107"/>
                <a:gd name="connsiteX1009" fmla="*/ 663915 w 3130604"/>
                <a:gd name="connsiteY1009" fmla="*/ 608308 h 3149107"/>
                <a:gd name="connsiteX1010" fmla="*/ 733215 w 3130604"/>
                <a:gd name="connsiteY1010" fmla="*/ 657943 h 3149107"/>
                <a:gd name="connsiteX1011" fmla="*/ 1392544 w 3130604"/>
                <a:gd name="connsiteY1011" fmla="*/ 565133 h 3149107"/>
                <a:gd name="connsiteX1012" fmla="*/ 1840187 w 3130604"/>
                <a:gd name="connsiteY1012" fmla="*/ 419742 h 3149107"/>
                <a:gd name="connsiteX1013" fmla="*/ 1902600 w 3130604"/>
                <a:gd name="connsiteY1013" fmla="*/ 314605 h 3149107"/>
                <a:gd name="connsiteX1014" fmla="*/ 2168678 w 3130604"/>
                <a:gd name="connsiteY1014" fmla="*/ 406698 h 3149107"/>
                <a:gd name="connsiteX1015" fmla="*/ 2389463 w 3130604"/>
                <a:gd name="connsiteY1015" fmla="*/ 846238 h 3149107"/>
                <a:gd name="connsiteX1016" fmla="*/ 2357221 w 3130604"/>
                <a:gd name="connsiteY1016" fmla="*/ 1273104 h 3149107"/>
                <a:gd name="connsiteX1017" fmla="*/ 2342186 w 3130604"/>
                <a:gd name="connsiteY1017" fmla="*/ 1731485 h 3149107"/>
                <a:gd name="connsiteX1018" fmla="*/ 2564557 w 3130604"/>
                <a:gd name="connsiteY1018" fmla="*/ 2026144 h 3149107"/>
                <a:gd name="connsiteX1019" fmla="*/ 2623378 w 3130604"/>
                <a:gd name="connsiteY1019" fmla="*/ 2083668 h 3149107"/>
                <a:gd name="connsiteX1020" fmla="*/ 2652826 w 3130604"/>
                <a:gd name="connsiteY1020" fmla="*/ 3124761 h 3149107"/>
                <a:gd name="connsiteX1021" fmla="*/ 2640012 w 3130604"/>
                <a:gd name="connsiteY1021" fmla="*/ 3149107 h 3149107"/>
                <a:gd name="connsiteX1022" fmla="*/ 2601625 w 3130604"/>
                <a:gd name="connsiteY1022" fmla="*/ 3149107 h 3149107"/>
                <a:gd name="connsiteX1023" fmla="*/ 2621936 w 3130604"/>
                <a:gd name="connsiteY1023" fmla="*/ 3110576 h 3149107"/>
                <a:gd name="connsiteX1024" fmla="*/ 2598908 w 3130604"/>
                <a:gd name="connsiteY1024" fmla="*/ 2108743 h 3149107"/>
                <a:gd name="connsiteX1025" fmla="*/ 2540532 w 3130604"/>
                <a:gd name="connsiteY1025" fmla="*/ 2051766 h 3149107"/>
                <a:gd name="connsiteX1026" fmla="*/ 2309488 w 3130604"/>
                <a:gd name="connsiteY1026" fmla="*/ 1743068 h 3149107"/>
                <a:gd name="connsiteX1027" fmla="*/ 2323411 w 3130604"/>
                <a:gd name="connsiteY1027" fmla="*/ 1267743 h 3149107"/>
                <a:gd name="connsiteX1028" fmla="*/ 2355561 w 3130604"/>
                <a:gd name="connsiteY1028" fmla="*/ 852733 h 3149107"/>
                <a:gd name="connsiteX1029" fmla="*/ 2147158 w 3130604"/>
                <a:gd name="connsiteY1029" fmla="*/ 434496 h 3149107"/>
                <a:gd name="connsiteX1030" fmla="*/ 1900500 w 3130604"/>
                <a:gd name="connsiteY1030" fmla="*/ 348884 h 3149107"/>
                <a:gd name="connsiteX1031" fmla="*/ 1446147 w 3130604"/>
                <a:gd name="connsiteY1031" fmla="*/ 499159 h 3149107"/>
                <a:gd name="connsiteX1032" fmla="*/ 719136 w 3130604"/>
                <a:gd name="connsiteY1032" fmla="*/ 593102 h 3149107"/>
                <a:gd name="connsiteX1033" fmla="*/ 642192 w 3130604"/>
                <a:gd name="connsiteY1033" fmla="*/ 537948 h 3149107"/>
                <a:gd name="connsiteX1034" fmla="*/ 553897 w 3130604"/>
                <a:gd name="connsiteY1034" fmla="*/ 477009 h 3149107"/>
                <a:gd name="connsiteX1035" fmla="*/ 540260 w 3130604"/>
                <a:gd name="connsiteY1035" fmla="*/ 470898 h 3149107"/>
                <a:gd name="connsiteX1036" fmla="*/ 366001 w 3130604"/>
                <a:gd name="connsiteY1036" fmla="*/ 452717 h 3149107"/>
                <a:gd name="connsiteX1037" fmla="*/ 207797 w 3130604"/>
                <a:gd name="connsiteY1037" fmla="*/ 528995 h 3149107"/>
                <a:gd name="connsiteX1038" fmla="*/ 115304 w 3130604"/>
                <a:gd name="connsiteY1038" fmla="*/ 639051 h 3149107"/>
                <a:gd name="connsiteX1039" fmla="*/ 4452 w 3130604"/>
                <a:gd name="connsiteY1039" fmla="*/ 763859 h 3149107"/>
                <a:gd name="connsiteX1040" fmla="*/ 0 w 3130604"/>
                <a:gd name="connsiteY1040" fmla="*/ 766083 h 3149107"/>
                <a:gd name="connsiteX1041" fmla="*/ 0 w 3130604"/>
                <a:gd name="connsiteY1041" fmla="*/ 725172 h 3149107"/>
                <a:gd name="connsiteX1042" fmla="*/ 25407 w 3130604"/>
                <a:gd name="connsiteY1042" fmla="*/ 703605 h 3149107"/>
                <a:gd name="connsiteX1043" fmla="*/ 89693 w 3130604"/>
                <a:gd name="connsiteY1043" fmla="*/ 622324 h 3149107"/>
                <a:gd name="connsiteX1044" fmla="*/ 188914 w 3130604"/>
                <a:gd name="connsiteY1044" fmla="*/ 505122 h 3149107"/>
                <a:gd name="connsiteX1045" fmla="*/ 569857 w 3130604"/>
                <a:gd name="connsiteY1045" fmla="*/ 449169 h 3149107"/>
                <a:gd name="connsiteX1046" fmla="*/ 662454 w 3130604"/>
                <a:gd name="connsiteY1046" fmla="*/ 511342 h 3149107"/>
                <a:gd name="connsiteX1047" fmla="*/ 735599 w 3130604"/>
                <a:gd name="connsiteY1047" fmla="*/ 564098 h 3149107"/>
                <a:gd name="connsiteX1048" fmla="*/ 1431622 w 3130604"/>
                <a:gd name="connsiteY1048" fmla="*/ 467096 h 3149107"/>
                <a:gd name="connsiteX1049" fmla="*/ 1902600 w 3130604"/>
                <a:gd name="connsiteY1049" fmla="*/ 314605 h 3149107"/>
                <a:gd name="connsiteX1050" fmla="*/ 1965634 w 3130604"/>
                <a:gd name="connsiteY1050" fmla="*/ 208949 h 3149107"/>
                <a:gd name="connsiteX1051" fmla="*/ 2243834 w 3130604"/>
                <a:gd name="connsiteY1051" fmla="*/ 305851 h 3149107"/>
                <a:gd name="connsiteX1052" fmla="*/ 2474777 w 3130604"/>
                <a:gd name="connsiteY1052" fmla="*/ 767791 h 3149107"/>
                <a:gd name="connsiteX1053" fmla="*/ 2439870 w 3130604"/>
                <a:gd name="connsiteY1053" fmla="*/ 1216911 h 3149107"/>
                <a:gd name="connsiteX1054" fmla="*/ 2423100 w 3130604"/>
                <a:gd name="connsiteY1054" fmla="*/ 1699363 h 3149107"/>
                <a:gd name="connsiteX1055" fmla="*/ 2656781 w 3130604"/>
                <a:gd name="connsiteY1055" fmla="*/ 2009943 h 3149107"/>
                <a:gd name="connsiteX1056" fmla="*/ 2718559 w 3130604"/>
                <a:gd name="connsiteY1056" fmla="*/ 2070196 h 3149107"/>
                <a:gd name="connsiteX1057" fmla="*/ 2825071 w 3130604"/>
                <a:gd name="connsiteY1057" fmla="*/ 2990196 h 3149107"/>
                <a:gd name="connsiteX1058" fmla="*/ 2754340 w 3130604"/>
                <a:gd name="connsiteY1058" fmla="*/ 3149107 h 3149107"/>
                <a:gd name="connsiteX1059" fmla="*/ 2719219 w 3130604"/>
                <a:gd name="connsiteY1059" fmla="*/ 3149107 h 3149107"/>
                <a:gd name="connsiteX1060" fmla="*/ 2793868 w 3130604"/>
                <a:gd name="connsiteY1060" fmla="*/ 2981678 h 3149107"/>
                <a:gd name="connsiteX1061" fmla="*/ 2696088 w 3130604"/>
                <a:gd name="connsiteY1061" fmla="*/ 2095468 h 3149107"/>
                <a:gd name="connsiteX1062" fmla="*/ 2634890 w 3130604"/>
                <a:gd name="connsiteY1062" fmla="*/ 2035475 h 3149107"/>
                <a:gd name="connsiteX1063" fmla="*/ 2392398 w 3130604"/>
                <a:gd name="connsiteY1063" fmla="*/ 1711144 h 3149107"/>
                <a:gd name="connsiteX1064" fmla="*/ 2407482 w 3130604"/>
                <a:gd name="connsiteY1064" fmla="*/ 1211488 h 3149107"/>
                <a:gd name="connsiteX1065" fmla="*/ 2441874 w 3130604"/>
                <a:gd name="connsiteY1065" fmla="*/ 774389 h 3149107"/>
                <a:gd name="connsiteX1066" fmla="*/ 2223451 w 3130604"/>
                <a:gd name="connsiteY1066" fmla="*/ 333456 h 3149107"/>
                <a:gd name="connsiteX1067" fmla="*/ 1963475 w 3130604"/>
                <a:gd name="connsiteY1067" fmla="*/ 243578 h 3149107"/>
                <a:gd name="connsiteX1068" fmla="*/ 1486100 w 3130604"/>
                <a:gd name="connsiteY1068" fmla="*/ 400723 h 3149107"/>
                <a:gd name="connsiteX1069" fmla="*/ 721578 w 3130604"/>
                <a:gd name="connsiteY1069" fmla="*/ 500605 h 3149107"/>
                <a:gd name="connsiteX1070" fmla="*/ 640829 w 3130604"/>
                <a:gd name="connsiteY1070" fmla="*/ 442335 h 3149107"/>
                <a:gd name="connsiteX1071" fmla="*/ 547862 w 3130604"/>
                <a:gd name="connsiteY1071" fmla="*/ 377891 h 3149107"/>
                <a:gd name="connsiteX1072" fmla="*/ 533038 w 3130604"/>
                <a:gd name="connsiteY1072" fmla="*/ 371259 h 3149107"/>
                <a:gd name="connsiteX1073" fmla="*/ 350693 w 3130604"/>
                <a:gd name="connsiteY1073" fmla="*/ 352648 h 3149107"/>
                <a:gd name="connsiteX1074" fmla="*/ 185072 w 3130604"/>
                <a:gd name="connsiteY1074" fmla="*/ 432189 h 3149107"/>
                <a:gd name="connsiteX1075" fmla="*/ 87813 w 3130604"/>
                <a:gd name="connsiteY1075" fmla="*/ 548161 h 3149107"/>
                <a:gd name="connsiteX1076" fmla="*/ 15838 w 3130604"/>
                <a:gd name="connsiteY1076" fmla="*/ 640792 h 3149107"/>
                <a:gd name="connsiteX1077" fmla="*/ 0 w 3130604"/>
                <a:gd name="connsiteY1077" fmla="*/ 654153 h 3149107"/>
                <a:gd name="connsiteX1078" fmla="*/ 0 w 3130604"/>
                <a:gd name="connsiteY1078" fmla="*/ 605730 h 3149107"/>
                <a:gd name="connsiteX1079" fmla="*/ 60365 w 3130604"/>
                <a:gd name="connsiteY1079" fmla="*/ 527810 h 3149107"/>
                <a:gd name="connsiteX1080" fmla="*/ 164039 w 3130604"/>
                <a:gd name="connsiteY1080" fmla="*/ 405263 h 3149107"/>
                <a:gd name="connsiteX1081" fmla="*/ 563683 w 3130604"/>
                <a:gd name="connsiteY1081" fmla="*/ 347198 h 3149107"/>
                <a:gd name="connsiteX1082" fmla="*/ 662074 w 3130604"/>
                <a:gd name="connsiteY1082" fmla="*/ 415117 h 3149107"/>
                <a:gd name="connsiteX1083" fmla="*/ 739179 w 3130604"/>
                <a:gd name="connsiteY1083" fmla="*/ 470694 h 3149107"/>
                <a:gd name="connsiteX1084" fmla="*/ 1471895 w 3130604"/>
                <a:gd name="connsiteY1084" fmla="*/ 369501 h 3149107"/>
                <a:gd name="connsiteX1085" fmla="*/ 1965634 w 3130604"/>
                <a:gd name="connsiteY1085" fmla="*/ 208949 h 3149107"/>
                <a:gd name="connsiteX1086" fmla="*/ 2028702 w 3130604"/>
                <a:gd name="connsiteY1086" fmla="*/ 105049 h 3149107"/>
                <a:gd name="connsiteX1087" fmla="*/ 2320711 w 3130604"/>
                <a:gd name="connsiteY1087" fmla="*/ 206622 h 3149107"/>
                <a:gd name="connsiteX1088" fmla="*/ 2561671 w 3130604"/>
                <a:gd name="connsiteY1088" fmla="*/ 691259 h 3149107"/>
                <a:gd name="connsiteX1089" fmla="*/ 2524520 w 3130604"/>
                <a:gd name="connsiteY1089" fmla="*/ 1162471 h 3149107"/>
                <a:gd name="connsiteX1090" fmla="*/ 2506306 w 3130604"/>
                <a:gd name="connsiteY1090" fmla="*/ 1669121 h 3149107"/>
                <a:gd name="connsiteX1091" fmla="*/ 2751435 w 3130604"/>
                <a:gd name="connsiteY1091" fmla="*/ 1995335 h 3149107"/>
                <a:gd name="connsiteX1092" fmla="*/ 2815777 w 3130604"/>
                <a:gd name="connsiteY1092" fmla="*/ 2059186 h 3149107"/>
                <a:gd name="connsiteX1093" fmla="*/ 2925884 w 3130604"/>
                <a:gd name="connsiteY1093" fmla="*/ 3023171 h 3149107"/>
                <a:gd name="connsiteX1094" fmla="*/ 2869575 w 3130604"/>
                <a:gd name="connsiteY1094" fmla="*/ 3149107 h 3149107"/>
                <a:gd name="connsiteX1095" fmla="*/ 2833764 w 3130604"/>
                <a:gd name="connsiteY1095" fmla="*/ 3149107 h 3149107"/>
                <a:gd name="connsiteX1096" fmla="*/ 2895392 w 3130604"/>
                <a:gd name="connsiteY1096" fmla="*/ 3011490 h 3149107"/>
                <a:gd name="connsiteX1097" fmla="*/ 2793899 w 3130604"/>
                <a:gd name="connsiteY1097" fmla="*/ 2081577 h 3149107"/>
                <a:gd name="connsiteX1098" fmla="*/ 2729846 w 3130604"/>
                <a:gd name="connsiteY1098" fmla="*/ 2017855 h 3149107"/>
                <a:gd name="connsiteX1099" fmla="*/ 2476201 w 3130604"/>
                <a:gd name="connsiteY1099" fmla="*/ 1678018 h 3149107"/>
                <a:gd name="connsiteX1100" fmla="*/ 2493308 w 3130604"/>
                <a:gd name="connsiteY1100" fmla="*/ 1154422 h 3149107"/>
                <a:gd name="connsiteX1101" fmla="*/ 2530365 w 3130604"/>
                <a:gd name="connsiteY1101" fmla="*/ 695070 h 3149107"/>
                <a:gd name="connsiteX1102" fmla="*/ 2301501 w 3130604"/>
                <a:gd name="connsiteY1102" fmla="*/ 231605 h 3149107"/>
                <a:gd name="connsiteX1103" fmla="*/ 2028949 w 3130604"/>
                <a:gd name="connsiteY1103" fmla="*/ 136838 h 3149107"/>
                <a:gd name="connsiteX1104" fmla="*/ 1527815 w 3130604"/>
                <a:gd name="connsiteY1104" fmla="*/ 301477 h 3149107"/>
                <a:gd name="connsiteX1105" fmla="*/ 726467 w 3130604"/>
                <a:gd name="connsiteY1105" fmla="*/ 405134 h 3149107"/>
                <a:gd name="connsiteX1106" fmla="*/ 641995 w 3130604"/>
                <a:gd name="connsiteY1106" fmla="*/ 344163 h 3149107"/>
                <a:gd name="connsiteX1107" fmla="*/ 544353 w 3130604"/>
                <a:gd name="connsiteY1107" fmla="*/ 276216 h 3149107"/>
                <a:gd name="connsiteX1108" fmla="*/ 528384 w 3130604"/>
                <a:gd name="connsiteY1108" fmla="*/ 269066 h 3149107"/>
                <a:gd name="connsiteX1109" fmla="*/ 162983 w 3130604"/>
                <a:gd name="connsiteY1109" fmla="*/ 333042 h 3149107"/>
                <a:gd name="connsiteX1110" fmla="*/ 60561 w 3130604"/>
                <a:gd name="connsiteY1110" fmla="*/ 454392 h 3149107"/>
                <a:gd name="connsiteX1111" fmla="*/ 0 w 3130604"/>
                <a:gd name="connsiteY1111" fmla="*/ 531624 h 3149107"/>
                <a:gd name="connsiteX1112" fmla="*/ 0 w 3130604"/>
                <a:gd name="connsiteY1112" fmla="*/ 473935 h 3149107"/>
                <a:gd name="connsiteX1113" fmla="*/ 31257 w 3130604"/>
                <a:gd name="connsiteY1113" fmla="*/ 433548 h 3149107"/>
                <a:gd name="connsiteX1114" fmla="*/ 139158 w 3130604"/>
                <a:gd name="connsiteY1114" fmla="*/ 306959 h 3149107"/>
                <a:gd name="connsiteX1115" fmla="*/ 557544 w 3130604"/>
                <a:gd name="connsiteY1115" fmla="*/ 246785 h 3149107"/>
                <a:gd name="connsiteX1116" fmla="*/ 660608 w 3130604"/>
                <a:gd name="connsiteY1116" fmla="*/ 318208 h 3149107"/>
                <a:gd name="connsiteX1117" fmla="*/ 741557 w 3130604"/>
                <a:gd name="connsiteY1117" fmla="*/ 376903 h 3149107"/>
                <a:gd name="connsiteX1118" fmla="*/ 1510983 w 3130604"/>
                <a:gd name="connsiteY1118" fmla="*/ 272229 h 3149107"/>
                <a:gd name="connsiteX1119" fmla="*/ 2028702 w 3130604"/>
                <a:gd name="connsiteY1119" fmla="*/ 105049 h 3149107"/>
                <a:gd name="connsiteX1120" fmla="*/ 2091633 w 3130604"/>
                <a:gd name="connsiteY1120" fmla="*/ 41 h 3149107"/>
                <a:gd name="connsiteX1121" fmla="*/ 2396538 w 3130604"/>
                <a:gd name="connsiteY1121" fmla="*/ 106604 h 3149107"/>
                <a:gd name="connsiteX1122" fmla="*/ 2647945 w 3130604"/>
                <a:gd name="connsiteY1122" fmla="*/ 613773 h 3149107"/>
                <a:gd name="connsiteX1123" fmla="*/ 2608419 w 3130604"/>
                <a:gd name="connsiteY1123" fmla="*/ 1107371 h 3149107"/>
                <a:gd name="connsiteX1124" fmla="*/ 2588462 w 3130604"/>
                <a:gd name="connsiteY1124" fmla="*/ 1638087 h 3149107"/>
                <a:gd name="connsiteX1125" fmla="*/ 2844877 w 3130604"/>
                <a:gd name="connsiteY1125" fmla="*/ 1979515 h 3149107"/>
                <a:gd name="connsiteX1126" fmla="*/ 2912702 w 3130604"/>
                <a:gd name="connsiteY1126" fmla="*/ 2044927 h 3149107"/>
                <a:gd name="connsiteX1127" fmla="*/ 3026681 w 3130604"/>
                <a:gd name="connsiteY1127" fmla="*/ 3053067 h 3149107"/>
                <a:gd name="connsiteX1128" fmla="*/ 2983570 w 3130604"/>
                <a:gd name="connsiteY1128" fmla="*/ 3149107 h 3149107"/>
                <a:gd name="connsiteX1129" fmla="*/ 2947392 w 3130604"/>
                <a:gd name="connsiteY1129" fmla="*/ 3149107 h 3149107"/>
                <a:gd name="connsiteX1130" fmla="*/ 2995564 w 3130604"/>
                <a:gd name="connsiteY1130" fmla="*/ 3041969 h 3149107"/>
                <a:gd name="connsiteX1131" fmla="*/ 2890145 w 3130604"/>
                <a:gd name="connsiteY1131" fmla="*/ 2068057 h 3149107"/>
                <a:gd name="connsiteX1132" fmla="*/ 2822902 w 3130604"/>
                <a:gd name="connsiteY1132" fmla="*/ 2002905 h 3149107"/>
                <a:gd name="connsiteX1133" fmla="*/ 2557518 w 3130604"/>
                <a:gd name="connsiteY1133" fmla="*/ 1647310 h 3149107"/>
                <a:gd name="connsiteX1134" fmla="*/ 2576495 w 3130604"/>
                <a:gd name="connsiteY1134" fmla="*/ 1099351 h 3149107"/>
                <a:gd name="connsiteX1135" fmla="*/ 2615926 w 3130604"/>
                <a:gd name="connsiteY1135" fmla="*/ 617613 h 3149107"/>
                <a:gd name="connsiteX1136" fmla="*/ 2376619 w 3130604"/>
                <a:gd name="connsiteY1136" fmla="*/ 131621 h 3149107"/>
                <a:gd name="connsiteX1137" fmla="*/ 2091548 w 3130604"/>
                <a:gd name="connsiteY1137" fmla="*/ 31467 h 3149107"/>
                <a:gd name="connsiteX1138" fmla="*/ 1566889 w 3130604"/>
                <a:gd name="connsiteY1138" fmla="*/ 204225 h 3149107"/>
                <a:gd name="connsiteX1139" fmla="*/ 728806 w 3130604"/>
                <a:gd name="connsiteY1139" fmla="*/ 312069 h 3149107"/>
                <a:gd name="connsiteX1140" fmla="*/ 640570 w 3130604"/>
                <a:gd name="connsiteY1140" fmla="*/ 247991 h 3149107"/>
                <a:gd name="connsiteX1141" fmla="*/ 538058 w 3130604"/>
                <a:gd name="connsiteY1141" fmla="*/ 176825 h 3149107"/>
                <a:gd name="connsiteX1142" fmla="*/ 520667 w 3130604"/>
                <a:gd name="connsiteY1142" fmla="*/ 169022 h 3149107"/>
                <a:gd name="connsiteX1143" fmla="*/ 138027 w 3130604"/>
                <a:gd name="connsiteY1143" fmla="*/ 235763 h 3149107"/>
                <a:gd name="connsiteX1144" fmla="*/ 30955 w 3130604"/>
                <a:gd name="connsiteY1144" fmla="*/ 362739 h 3149107"/>
                <a:gd name="connsiteX1145" fmla="*/ 0 w 3130604"/>
                <a:gd name="connsiteY1145" fmla="*/ 401908 h 3149107"/>
                <a:gd name="connsiteX1146" fmla="*/ 0 w 3130604"/>
                <a:gd name="connsiteY1146" fmla="*/ 348273 h 3149107"/>
                <a:gd name="connsiteX1147" fmla="*/ 3712 w 3130604"/>
                <a:gd name="connsiteY1147" fmla="*/ 343523 h 3149107"/>
                <a:gd name="connsiteX1148" fmla="*/ 117155 w 3130604"/>
                <a:gd name="connsiteY1148" fmla="*/ 209262 h 3149107"/>
                <a:gd name="connsiteX1149" fmla="*/ 554402 w 3130604"/>
                <a:gd name="connsiteY1149" fmla="*/ 147401 h 3149107"/>
                <a:gd name="connsiteX1150" fmla="*/ 660441 w 3130604"/>
                <a:gd name="connsiteY1150" fmla="*/ 221549 h 3149107"/>
                <a:gd name="connsiteX1151" fmla="*/ 745310 w 3130604"/>
                <a:gd name="connsiteY1151" fmla="*/ 283067 h 3149107"/>
                <a:gd name="connsiteX1152" fmla="*/ 1550608 w 3130604"/>
                <a:gd name="connsiteY1152" fmla="*/ 174523 h 3149107"/>
                <a:gd name="connsiteX1153" fmla="*/ 2091633 w 3130604"/>
                <a:gd name="connsiteY1153" fmla="*/ 41 h 3149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Lst>
              <a:rect l="l" t="t" r="r" b="b"/>
              <a:pathLst>
                <a:path w="3130604" h="3149107">
                  <a:moveTo>
                    <a:pt x="724253" y="2345520"/>
                  </a:moveTo>
                  <a:cubicBezTo>
                    <a:pt x="712840" y="2347696"/>
                    <a:pt x="702151" y="2352691"/>
                    <a:pt x="693166" y="2360118"/>
                  </a:cubicBezTo>
                  <a:cubicBezTo>
                    <a:pt x="684179" y="2367544"/>
                    <a:pt x="677197" y="2377103"/>
                    <a:pt x="672864" y="2387910"/>
                  </a:cubicBezTo>
                  <a:cubicBezTo>
                    <a:pt x="658945" y="2423884"/>
                    <a:pt x="654816" y="2462895"/>
                    <a:pt x="660894" y="2500926"/>
                  </a:cubicBezTo>
                  <a:cubicBezTo>
                    <a:pt x="666977" y="2538957"/>
                    <a:pt x="683052" y="2574655"/>
                    <a:pt x="707467" y="2604306"/>
                  </a:cubicBezTo>
                  <a:cubicBezTo>
                    <a:pt x="716044" y="2616550"/>
                    <a:pt x="727483" y="2626454"/>
                    <a:pt x="740783" y="2633204"/>
                  </a:cubicBezTo>
                  <a:cubicBezTo>
                    <a:pt x="754080" y="2639954"/>
                    <a:pt x="768825" y="2643379"/>
                    <a:pt x="783750" y="2643087"/>
                  </a:cubicBezTo>
                  <a:lnTo>
                    <a:pt x="784621" y="2643474"/>
                  </a:lnTo>
                  <a:cubicBezTo>
                    <a:pt x="795950" y="2641081"/>
                    <a:pt x="806518" y="2635865"/>
                    <a:pt x="815360" y="2628339"/>
                  </a:cubicBezTo>
                  <a:cubicBezTo>
                    <a:pt x="824206" y="2620814"/>
                    <a:pt x="831051" y="2611199"/>
                    <a:pt x="835276" y="2600380"/>
                  </a:cubicBezTo>
                  <a:cubicBezTo>
                    <a:pt x="849086" y="2564436"/>
                    <a:pt x="853150" y="2525499"/>
                    <a:pt x="847049" y="2487507"/>
                  </a:cubicBezTo>
                  <a:cubicBezTo>
                    <a:pt x="840944" y="2449557"/>
                    <a:pt x="824899" y="2413905"/>
                    <a:pt x="800545" y="2384260"/>
                  </a:cubicBezTo>
                  <a:cubicBezTo>
                    <a:pt x="789343" y="2370396"/>
                    <a:pt x="775234" y="2359198"/>
                    <a:pt x="759220" y="2351400"/>
                  </a:cubicBezTo>
                  <a:cubicBezTo>
                    <a:pt x="748310" y="2346327"/>
                    <a:pt x="736234" y="2344320"/>
                    <a:pt x="724253" y="2345520"/>
                  </a:cubicBezTo>
                  <a:close/>
                  <a:moveTo>
                    <a:pt x="719908" y="2311708"/>
                  </a:moveTo>
                  <a:cubicBezTo>
                    <a:pt x="740474" y="2310549"/>
                    <a:pt x="761000" y="2314493"/>
                    <a:pt x="779617" y="2323286"/>
                  </a:cubicBezTo>
                  <a:cubicBezTo>
                    <a:pt x="798234" y="2332080"/>
                    <a:pt x="814364" y="2345370"/>
                    <a:pt x="826549" y="2361999"/>
                  </a:cubicBezTo>
                  <a:cubicBezTo>
                    <a:pt x="855275" y="2396695"/>
                    <a:pt x="874088" y="2438550"/>
                    <a:pt x="880993" y="2483188"/>
                  </a:cubicBezTo>
                  <a:cubicBezTo>
                    <a:pt x="887898" y="2527785"/>
                    <a:pt x="882639" y="2573521"/>
                    <a:pt x="865774" y="2615474"/>
                  </a:cubicBezTo>
                  <a:cubicBezTo>
                    <a:pt x="859066" y="2631497"/>
                    <a:pt x="848380" y="2645541"/>
                    <a:pt x="834726" y="2656308"/>
                  </a:cubicBezTo>
                  <a:cubicBezTo>
                    <a:pt x="821075" y="2667036"/>
                    <a:pt x="804921" y="2674080"/>
                    <a:pt x="787810" y="2676743"/>
                  </a:cubicBezTo>
                  <a:cubicBezTo>
                    <a:pt x="769708" y="2678839"/>
                    <a:pt x="751396" y="2675848"/>
                    <a:pt x="734938" y="2668083"/>
                  </a:cubicBezTo>
                  <a:cubicBezTo>
                    <a:pt x="714305" y="2658317"/>
                    <a:pt x="696055" y="2644169"/>
                    <a:pt x="681458" y="2626608"/>
                  </a:cubicBezTo>
                  <a:cubicBezTo>
                    <a:pt x="652791" y="2591835"/>
                    <a:pt x="634028" y="2549904"/>
                    <a:pt x="627152" y="2505226"/>
                  </a:cubicBezTo>
                  <a:cubicBezTo>
                    <a:pt x="620268" y="2460590"/>
                    <a:pt x="625523" y="2414855"/>
                    <a:pt x="642360" y="2372855"/>
                  </a:cubicBezTo>
                  <a:cubicBezTo>
                    <a:pt x="649030" y="2356870"/>
                    <a:pt x="659659" y="2342862"/>
                    <a:pt x="673231" y="2332168"/>
                  </a:cubicBezTo>
                  <a:cubicBezTo>
                    <a:pt x="686807" y="2321475"/>
                    <a:pt x="702879" y="2314421"/>
                    <a:pt x="719908" y="2311708"/>
                  </a:cubicBezTo>
                  <a:close/>
                  <a:moveTo>
                    <a:pt x="0" y="2302089"/>
                  </a:moveTo>
                  <a:lnTo>
                    <a:pt x="7589" y="2334815"/>
                  </a:lnTo>
                  <a:cubicBezTo>
                    <a:pt x="24854" y="2424456"/>
                    <a:pt x="16951" y="2515198"/>
                    <a:pt x="3207" y="2604514"/>
                  </a:cubicBezTo>
                  <a:lnTo>
                    <a:pt x="0" y="2623520"/>
                  </a:lnTo>
                  <a:close/>
                  <a:moveTo>
                    <a:pt x="786809" y="2247135"/>
                  </a:moveTo>
                  <a:cubicBezTo>
                    <a:pt x="771791" y="2241813"/>
                    <a:pt x="752719" y="2252518"/>
                    <a:pt x="732257" y="2263981"/>
                  </a:cubicBezTo>
                  <a:cubicBezTo>
                    <a:pt x="715159" y="2275279"/>
                    <a:pt x="695726" y="2282498"/>
                    <a:pt x="675450" y="2285058"/>
                  </a:cubicBezTo>
                  <a:lnTo>
                    <a:pt x="668899" y="2284910"/>
                  </a:lnTo>
                  <a:lnTo>
                    <a:pt x="663631" y="2285030"/>
                  </a:lnTo>
                  <a:cubicBezTo>
                    <a:pt x="657554" y="2286430"/>
                    <a:pt x="652151" y="2289980"/>
                    <a:pt x="648377" y="2294956"/>
                  </a:cubicBezTo>
                  <a:cubicBezTo>
                    <a:pt x="645202" y="2297383"/>
                    <a:pt x="643502" y="2301179"/>
                    <a:pt x="641933" y="2304699"/>
                  </a:cubicBezTo>
                  <a:cubicBezTo>
                    <a:pt x="638273" y="2311928"/>
                    <a:pt x="633440" y="2318488"/>
                    <a:pt x="627628" y="2324151"/>
                  </a:cubicBezTo>
                  <a:cubicBezTo>
                    <a:pt x="622995" y="2328077"/>
                    <a:pt x="617792" y="2331317"/>
                    <a:pt x="612214" y="2333685"/>
                  </a:cubicBezTo>
                  <a:cubicBezTo>
                    <a:pt x="610066" y="2334650"/>
                    <a:pt x="607970" y="2335662"/>
                    <a:pt x="605929" y="2336847"/>
                  </a:cubicBezTo>
                  <a:cubicBezTo>
                    <a:pt x="599842" y="2343433"/>
                    <a:pt x="595428" y="2351409"/>
                    <a:pt x="593058" y="2360111"/>
                  </a:cubicBezTo>
                  <a:cubicBezTo>
                    <a:pt x="589478" y="2370214"/>
                    <a:pt x="584390" y="2379734"/>
                    <a:pt x="577955" y="2388316"/>
                  </a:cubicBezTo>
                  <a:cubicBezTo>
                    <a:pt x="572342" y="2393627"/>
                    <a:pt x="568047" y="2400163"/>
                    <a:pt x="565414" y="2407425"/>
                  </a:cubicBezTo>
                  <a:cubicBezTo>
                    <a:pt x="562741" y="2414682"/>
                    <a:pt x="561832" y="2422466"/>
                    <a:pt x="562720" y="2430160"/>
                  </a:cubicBezTo>
                  <a:cubicBezTo>
                    <a:pt x="563452" y="2438501"/>
                    <a:pt x="564731" y="2446778"/>
                    <a:pt x="566561" y="2454952"/>
                  </a:cubicBezTo>
                  <a:lnTo>
                    <a:pt x="568619" y="2467423"/>
                  </a:lnTo>
                  <a:cubicBezTo>
                    <a:pt x="571537" y="2491075"/>
                    <a:pt x="572492" y="2514921"/>
                    <a:pt x="571481" y="2538716"/>
                  </a:cubicBezTo>
                  <a:cubicBezTo>
                    <a:pt x="571754" y="2548998"/>
                    <a:pt x="571736" y="2559123"/>
                    <a:pt x="572133" y="2569129"/>
                  </a:cubicBezTo>
                  <a:cubicBezTo>
                    <a:pt x="573238" y="2593034"/>
                    <a:pt x="580505" y="2674694"/>
                    <a:pt x="629694" y="2715651"/>
                  </a:cubicBezTo>
                  <a:cubicBezTo>
                    <a:pt x="695114" y="2770905"/>
                    <a:pt x="762839" y="2748760"/>
                    <a:pt x="828452" y="2727458"/>
                  </a:cubicBezTo>
                  <a:cubicBezTo>
                    <a:pt x="847186" y="2722776"/>
                    <a:pt x="864672" y="2714011"/>
                    <a:pt x="879662" y="2701774"/>
                  </a:cubicBezTo>
                  <a:cubicBezTo>
                    <a:pt x="895148" y="2685316"/>
                    <a:pt x="906987" y="2665755"/>
                    <a:pt x="914398" y="2644415"/>
                  </a:cubicBezTo>
                  <a:cubicBezTo>
                    <a:pt x="921809" y="2623075"/>
                    <a:pt x="924626" y="2600395"/>
                    <a:pt x="922654" y="2577929"/>
                  </a:cubicBezTo>
                  <a:cubicBezTo>
                    <a:pt x="921093" y="2526622"/>
                    <a:pt x="910683" y="2475989"/>
                    <a:pt x="891877" y="2428326"/>
                  </a:cubicBezTo>
                  <a:lnTo>
                    <a:pt x="890486" y="2422111"/>
                  </a:lnTo>
                  <a:cubicBezTo>
                    <a:pt x="890609" y="2417933"/>
                    <a:pt x="890434" y="2413680"/>
                    <a:pt x="890265" y="2409386"/>
                  </a:cubicBezTo>
                  <a:cubicBezTo>
                    <a:pt x="891213" y="2397206"/>
                    <a:pt x="889452" y="2384973"/>
                    <a:pt x="885105" y="2373574"/>
                  </a:cubicBezTo>
                  <a:cubicBezTo>
                    <a:pt x="880758" y="2362175"/>
                    <a:pt x="873931" y="2351911"/>
                    <a:pt x="865128" y="2343503"/>
                  </a:cubicBezTo>
                  <a:lnTo>
                    <a:pt x="858502" y="2338118"/>
                  </a:lnTo>
                  <a:cubicBezTo>
                    <a:pt x="849506" y="2331390"/>
                    <a:pt x="841272" y="2323709"/>
                    <a:pt x="833955" y="2315175"/>
                  </a:cubicBezTo>
                  <a:cubicBezTo>
                    <a:pt x="826946" y="2305181"/>
                    <a:pt x="821286" y="2294301"/>
                    <a:pt x="817137" y="2282799"/>
                  </a:cubicBezTo>
                  <a:cubicBezTo>
                    <a:pt x="814883" y="2275451"/>
                    <a:pt x="811382" y="2268545"/>
                    <a:pt x="806778" y="2262431"/>
                  </a:cubicBezTo>
                  <a:cubicBezTo>
                    <a:pt x="802222" y="2256362"/>
                    <a:pt x="796259" y="2251548"/>
                    <a:pt x="789414" y="2248338"/>
                  </a:cubicBezTo>
                  <a:close/>
                  <a:moveTo>
                    <a:pt x="795828" y="2213066"/>
                  </a:moveTo>
                  <a:cubicBezTo>
                    <a:pt x="809872" y="2218114"/>
                    <a:pt x="822146" y="2227158"/>
                    <a:pt x="831179" y="2239037"/>
                  </a:cubicBezTo>
                  <a:cubicBezTo>
                    <a:pt x="837773" y="2247987"/>
                    <a:pt x="842970" y="2257863"/>
                    <a:pt x="846593" y="2268352"/>
                  </a:cubicBezTo>
                  <a:cubicBezTo>
                    <a:pt x="849445" y="2276927"/>
                    <a:pt x="853561" y="2285023"/>
                    <a:pt x="858802" y="2292371"/>
                  </a:cubicBezTo>
                  <a:cubicBezTo>
                    <a:pt x="864214" y="2298825"/>
                    <a:pt x="870427" y="2304537"/>
                    <a:pt x="877280" y="2309408"/>
                  </a:cubicBezTo>
                  <a:lnTo>
                    <a:pt x="884350" y="2315383"/>
                  </a:lnTo>
                  <a:cubicBezTo>
                    <a:pt x="896963" y="2326747"/>
                    <a:pt x="906863" y="2340797"/>
                    <a:pt x="913309" y="2356539"/>
                  </a:cubicBezTo>
                  <a:cubicBezTo>
                    <a:pt x="919758" y="2372281"/>
                    <a:pt x="922591" y="2389281"/>
                    <a:pt x="921596" y="2406312"/>
                  </a:cubicBezTo>
                  <a:cubicBezTo>
                    <a:pt x="921901" y="2409708"/>
                    <a:pt x="921993" y="2413122"/>
                    <a:pt x="921870" y="2416552"/>
                  </a:cubicBezTo>
                  <a:cubicBezTo>
                    <a:pt x="941828" y="2467167"/>
                    <a:pt x="953077" y="2520881"/>
                    <a:pt x="955151" y="2575316"/>
                  </a:cubicBezTo>
                  <a:cubicBezTo>
                    <a:pt x="957310" y="2602577"/>
                    <a:pt x="953740" y="2630030"/>
                    <a:pt x="944674" y="2655876"/>
                  </a:cubicBezTo>
                  <a:cubicBezTo>
                    <a:pt x="935609" y="2681722"/>
                    <a:pt x="921253" y="2705360"/>
                    <a:pt x="902531" y="2725318"/>
                  </a:cubicBezTo>
                  <a:cubicBezTo>
                    <a:pt x="883930" y="2740516"/>
                    <a:pt x="862353" y="2751606"/>
                    <a:pt x="839213" y="2757832"/>
                  </a:cubicBezTo>
                  <a:cubicBezTo>
                    <a:pt x="783843" y="2775707"/>
                    <a:pt x="717673" y="2797487"/>
                    <a:pt x="651578" y="2767808"/>
                  </a:cubicBezTo>
                  <a:cubicBezTo>
                    <a:pt x="635828" y="2760661"/>
                    <a:pt x="621141" y="2751349"/>
                    <a:pt x="607904" y="2740206"/>
                  </a:cubicBezTo>
                  <a:cubicBezTo>
                    <a:pt x="549585" y="2691635"/>
                    <a:pt x="539829" y="2604677"/>
                    <a:pt x="538400" y="2569030"/>
                  </a:cubicBezTo>
                  <a:cubicBezTo>
                    <a:pt x="537854" y="2558635"/>
                    <a:pt x="537586" y="2548354"/>
                    <a:pt x="537433" y="2537794"/>
                  </a:cubicBezTo>
                  <a:cubicBezTo>
                    <a:pt x="537506" y="2515472"/>
                    <a:pt x="535832" y="2493205"/>
                    <a:pt x="532473" y="2471166"/>
                  </a:cubicBezTo>
                  <a:lnTo>
                    <a:pt x="530422" y="2459399"/>
                  </a:lnTo>
                  <a:cubicBezTo>
                    <a:pt x="528490" y="2449887"/>
                    <a:pt x="527112" y="2440271"/>
                    <a:pt x="526278" y="2430591"/>
                  </a:cubicBezTo>
                  <a:cubicBezTo>
                    <a:pt x="525168" y="2418555"/>
                    <a:pt x="526646" y="2406393"/>
                    <a:pt x="530614" y="2394964"/>
                  </a:cubicBezTo>
                  <a:cubicBezTo>
                    <a:pt x="534586" y="2383493"/>
                    <a:pt x="541018" y="2373043"/>
                    <a:pt x="549377" y="2364302"/>
                  </a:cubicBezTo>
                  <a:cubicBezTo>
                    <a:pt x="553358" y="2357980"/>
                    <a:pt x="556446" y="2351101"/>
                    <a:pt x="558534" y="2343903"/>
                  </a:cubicBezTo>
                  <a:cubicBezTo>
                    <a:pt x="563003" y="2328711"/>
                    <a:pt x="571859" y="2315128"/>
                    <a:pt x="584030" y="2304943"/>
                  </a:cubicBezTo>
                  <a:cubicBezTo>
                    <a:pt x="587445" y="2302583"/>
                    <a:pt x="591150" y="2300629"/>
                    <a:pt x="595019" y="2299025"/>
                  </a:cubicBezTo>
                  <a:cubicBezTo>
                    <a:pt x="597704" y="2297955"/>
                    <a:pt x="600231" y="2296492"/>
                    <a:pt x="602529" y="2294714"/>
                  </a:cubicBezTo>
                  <a:cubicBezTo>
                    <a:pt x="605385" y="2291462"/>
                    <a:pt x="607826" y="2287832"/>
                    <a:pt x="609785" y="2283982"/>
                  </a:cubicBezTo>
                  <a:cubicBezTo>
                    <a:pt x="612629" y="2278737"/>
                    <a:pt x="615907" y="2273789"/>
                    <a:pt x="619584" y="2269093"/>
                  </a:cubicBezTo>
                  <a:cubicBezTo>
                    <a:pt x="625236" y="2261835"/>
                    <a:pt x="632537" y="2256047"/>
                    <a:pt x="640877" y="2252160"/>
                  </a:cubicBezTo>
                  <a:cubicBezTo>
                    <a:pt x="649215" y="2248273"/>
                    <a:pt x="658348" y="2246466"/>
                    <a:pt x="667510" y="2246862"/>
                  </a:cubicBezTo>
                  <a:lnTo>
                    <a:pt x="671281" y="2248526"/>
                  </a:lnTo>
                  <a:cubicBezTo>
                    <a:pt x="686254" y="2246165"/>
                    <a:pt x="700580" y="2240660"/>
                    <a:pt x="713333" y="2232408"/>
                  </a:cubicBezTo>
                  <a:cubicBezTo>
                    <a:pt x="724927" y="2223446"/>
                    <a:pt x="738292" y="2217086"/>
                    <a:pt x="752525" y="2213730"/>
                  </a:cubicBezTo>
                  <a:cubicBezTo>
                    <a:pt x="766753" y="2210415"/>
                    <a:pt x="781519" y="2210188"/>
                    <a:pt x="795828" y="2213066"/>
                  </a:cubicBezTo>
                  <a:close/>
                  <a:moveTo>
                    <a:pt x="837012" y="2141178"/>
                  </a:moveTo>
                  <a:cubicBezTo>
                    <a:pt x="817084" y="2141725"/>
                    <a:pt x="794603" y="2153428"/>
                    <a:pt x="771173" y="2165495"/>
                  </a:cubicBezTo>
                  <a:cubicBezTo>
                    <a:pt x="742310" y="2185694"/>
                    <a:pt x="707199" y="2194803"/>
                    <a:pt x="672275" y="2191139"/>
                  </a:cubicBezTo>
                  <a:cubicBezTo>
                    <a:pt x="668585" y="2189803"/>
                    <a:pt x="665000" y="2188197"/>
                    <a:pt x="661548" y="2186331"/>
                  </a:cubicBezTo>
                  <a:cubicBezTo>
                    <a:pt x="658785" y="2184750"/>
                    <a:pt x="655872" y="2183442"/>
                    <a:pt x="652851" y="2182430"/>
                  </a:cubicBezTo>
                  <a:cubicBezTo>
                    <a:pt x="647168" y="2182189"/>
                    <a:pt x="641500" y="2183239"/>
                    <a:pt x="636269" y="2185497"/>
                  </a:cubicBezTo>
                  <a:cubicBezTo>
                    <a:pt x="631038" y="2187754"/>
                    <a:pt x="626373" y="2191154"/>
                    <a:pt x="622632" y="2195469"/>
                  </a:cubicBezTo>
                  <a:cubicBezTo>
                    <a:pt x="618633" y="2200046"/>
                    <a:pt x="615110" y="2205050"/>
                    <a:pt x="612124" y="2210363"/>
                  </a:cubicBezTo>
                  <a:cubicBezTo>
                    <a:pt x="606204" y="2221368"/>
                    <a:pt x="597861" y="2230940"/>
                    <a:pt x="587748" y="2238284"/>
                  </a:cubicBezTo>
                  <a:cubicBezTo>
                    <a:pt x="579286" y="2243112"/>
                    <a:pt x="569912" y="2246054"/>
                    <a:pt x="560229" y="2246928"/>
                  </a:cubicBezTo>
                  <a:cubicBezTo>
                    <a:pt x="556412" y="2247292"/>
                    <a:pt x="552673" y="2248080"/>
                    <a:pt x="549052" y="2249296"/>
                  </a:cubicBezTo>
                  <a:cubicBezTo>
                    <a:pt x="537073" y="2257386"/>
                    <a:pt x="528154" y="2269302"/>
                    <a:pt x="523798" y="2283096"/>
                  </a:cubicBezTo>
                  <a:cubicBezTo>
                    <a:pt x="517575" y="2299131"/>
                    <a:pt x="507800" y="2313526"/>
                    <a:pt x="495173" y="2325196"/>
                  </a:cubicBezTo>
                  <a:cubicBezTo>
                    <a:pt x="484255" y="2331203"/>
                    <a:pt x="475346" y="2340423"/>
                    <a:pt x="469746" y="2351588"/>
                  </a:cubicBezTo>
                  <a:cubicBezTo>
                    <a:pt x="464107" y="2362749"/>
                    <a:pt x="462001" y="2375339"/>
                    <a:pt x="463654" y="2387726"/>
                  </a:cubicBezTo>
                  <a:cubicBezTo>
                    <a:pt x="465073" y="2399588"/>
                    <a:pt x="467081" y="2411391"/>
                    <a:pt x="469771" y="2423022"/>
                  </a:cubicBezTo>
                  <a:cubicBezTo>
                    <a:pt x="471201" y="2429945"/>
                    <a:pt x="472904" y="2437025"/>
                    <a:pt x="473901" y="2444108"/>
                  </a:cubicBezTo>
                  <a:cubicBezTo>
                    <a:pt x="479608" y="2484588"/>
                    <a:pt x="480146" y="2525655"/>
                    <a:pt x="475546" y="2566275"/>
                  </a:cubicBezTo>
                  <a:cubicBezTo>
                    <a:pt x="474329" y="2578343"/>
                    <a:pt x="473618" y="2589221"/>
                    <a:pt x="473220" y="2600259"/>
                  </a:cubicBezTo>
                  <a:cubicBezTo>
                    <a:pt x="469287" y="2679677"/>
                    <a:pt x="487887" y="2781109"/>
                    <a:pt x="552397" y="2828252"/>
                  </a:cubicBezTo>
                  <a:cubicBezTo>
                    <a:pt x="623416" y="2881099"/>
                    <a:pt x="694805" y="2861643"/>
                    <a:pt x="769876" y="2841766"/>
                  </a:cubicBezTo>
                  <a:cubicBezTo>
                    <a:pt x="793769" y="2834835"/>
                    <a:pt x="818017" y="2829230"/>
                    <a:pt x="842511" y="2824981"/>
                  </a:cubicBezTo>
                  <a:lnTo>
                    <a:pt x="858637" y="2822415"/>
                  </a:lnTo>
                  <a:cubicBezTo>
                    <a:pt x="880843" y="2820651"/>
                    <a:pt x="902580" y="2815016"/>
                    <a:pt x="922875" y="2805734"/>
                  </a:cubicBezTo>
                  <a:cubicBezTo>
                    <a:pt x="963279" y="2783955"/>
                    <a:pt x="990519" y="2728626"/>
                    <a:pt x="993307" y="2663400"/>
                  </a:cubicBezTo>
                  <a:cubicBezTo>
                    <a:pt x="995706" y="2599208"/>
                    <a:pt x="991358" y="2534974"/>
                    <a:pt x="980341" y="2471740"/>
                  </a:cubicBezTo>
                  <a:lnTo>
                    <a:pt x="980659" y="2465590"/>
                  </a:lnTo>
                  <a:cubicBezTo>
                    <a:pt x="981957" y="2458803"/>
                    <a:pt x="983537" y="2452172"/>
                    <a:pt x="984541" y="2445270"/>
                  </a:cubicBezTo>
                  <a:cubicBezTo>
                    <a:pt x="995356" y="2388530"/>
                    <a:pt x="987721" y="2354311"/>
                    <a:pt x="959371" y="2328995"/>
                  </a:cubicBezTo>
                  <a:lnTo>
                    <a:pt x="950502" y="2320829"/>
                  </a:lnTo>
                  <a:cubicBezTo>
                    <a:pt x="935876" y="2309697"/>
                    <a:pt x="923370" y="2296022"/>
                    <a:pt x="913582" y="2280449"/>
                  </a:cubicBezTo>
                  <a:cubicBezTo>
                    <a:pt x="904297" y="2261735"/>
                    <a:pt x="899017" y="2241225"/>
                    <a:pt x="898071" y="2220284"/>
                  </a:cubicBezTo>
                  <a:cubicBezTo>
                    <a:pt x="897301" y="2206871"/>
                    <a:pt x="894265" y="2193676"/>
                    <a:pt x="889099" y="2181281"/>
                  </a:cubicBezTo>
                  <a:cubicBezTo>
                    <a:pt x="883244" y="2166355"/>
                    <a:pt x="872504" y="2153888"/>
                    <a:pt x="858638" y="2145922"/>
                  </a:cubicBezTo>
                  <a:lnTo>
                    <a:pt x="856030" y="2144752"/>
                  </a:lnTo>
                  <a:cubicBezTo>
                    <a:pt x="850014" y="2142054"/>
                    <a:pt x="843655" y="2140996"/>
                    <a:pt x="837012" y="2141178"/>
                  </a:cubicBezTo>
                  <a:close/>
                  <a:moveTo>
                    <a:pt x="843305" y="2104870"/>
                  </a:moveTo>
                  <a:cubicBezTo>
                    <a:pt x="853493" y="2105555"/>
                    <a:pt x="863706" y="2108210"/>
                    <a:pt x="873849" y="2113546"/>
                  </a:cubicBezTo>
                  <a:cubicBezTo>
                    <a:pt x="894792" y="2124901"/>
                    <a:pt x="911198" y="2143129"/>
                    <a:pt x="920335" y="2165192"/>
                  </a:cubicBezTo>
                  <a:cubicBezTo>
                    <a:pt x="927288" y="2181397"/>
                    <a:pt x="931313" y="2198725"/>
                    <a:pt x="932215" y="2216364"/>
                  </a:cubicBezTo>
                  <a:cubicBezTo>
                    <a:pt x="932806" y="2232654"/>
                    <a:pt x="936647" y="2248647"/>
                    <a:pt x="943497" y="2263436"/>
                  </a:cubicBezTo>
                  <a:cubicBezTo>
                    <a:pt x="951568" y="2275417"/>
                    <a:pt x="961510" y="2286026"/>
                    <a:pt x="972949" y="2294810"/>
                  </a:cubicBezTo>
                  <a:lnTo>
                    <a:pt x="982397" y="2303249"/>
                  </a:lnTo>
                  <a:cubicBezTo>
                    <a:pt x="1000931" y="2322161"/>
                    <a:pt x="1014074" y="2345703"/>
                    <a:pt x="1020462" y="2371482"/>
                  </a:cubicBezTo>
                  <a:cubicBezTo>
                    <a:pt x="1026854" y="2397221"/>
                    <a:pt x="1026258" y="2424257"/>
                    <a:pt x="1018740" y="2449778"/>
                  </a:cubicBezTo>
                  <a:cubicBezTo>
                    <a:pt x="1017712" y="2455931"/>
                    <a:pt x="1017549" y="2462512"/>
                    <a:pt x="1015066" y="2468047"/>
                  </a:cubicBezTo>
                  <a:cubicBezTo>
                    <a:pt x="1026075" y="2532566"/>
                    <a:pt x="1030426" y="2598088"/>
                    <a:pt x="1028046" y="2663569"/>
                  </a:cubicBezTo>
                  <a:cubicBezTo>
                    <a:pt x="1024092" y="2742279"/>
                    <a:pt x="990275" y="2807626"/>
                    <a:pt x="937966" y="2834224"/>
                  </a:cubicBezTo>
                  <a:cubicBezTo>
                    <a:pt x="914311" y="2845540"/>
                    <a:pt x="888861" y="2852630"/>
                    <a:pt x="862793" y="2855086"/>
                  </a:cubicBezTo>
                  <a:lnTo>
                    <a:pt x="847219" y="2857215"/>
                  </a:lnTo>
                  <a:cubicBezTo>
                    <a:pt x="823734" y="2861410"/>
                    <a:pt x="800481" y="2866876"/>
                    <a:pt x="777559" y="2873583"/>
                  </a:cubicBezTo>
                  <a:cubicBezTo>
                    <a:pt x="713477" y="2890697"/>
                    <a:pt x="642063" y="2909403"/>
                    <a:pt x="570454" y="2877285"/>
                  </a:cubicBezTo>
                  <a:cubicBezTo>
                    <a:pt x="556678" y="2871187"/>
                    <a:pt x="543621" y="2863592"/>
                    <a:pt x="531536" y="2854571"/>
                  </a:cubicBezTo>
                  <a:cubicBezTo>
                    <a:pt x="455702" y="2799237"/>
                    <a:pt x="433351" y="2685269"/>
                    <a:pt x="438051" y="2597095"/>
                  </a:cubicBezTo>
                  <a:cubicBezTo>
                    <a:pt x="438721" y="2585466"/>
                    <a:pt x="439547" y="2574308"/>
                    <a:pt x="440418" y="2563116"/>
                  </a:cubicBezTo>
                  <a:cubicBezTo>
                    <a:pt x="444507" y="2525220"/>
                    <a:pt x="444110" y="2486992"/>
                    <a:pt x="439221" y="2449218"/>
                  </a:cubicBezTo>
                  <a:cubicBezTo>
                    <a:pt x="438111" y="2442412"/>
                    <a:pt x="436413" y="2436038"/>
                    <a:pt x="435184" y="2429552"/>
                  </a:cubicBezTo>
                  <a:cubicBezTo>
                    <a:pt x="431960" y="2416368"/>
                    <a:pt x="429717" y="2402962"/>
                    <a:pt x="428442" y="2389414"/>
                  </a:cubicBezTo>
                  <a:cubicBezTo>
                    <a:pt x="426490" y="2371516"/>
                    <a:pt x="429580" y="2353430"/>
                    <a:pt x="437448" y="2337164"/>
                  </a:cubicBezTo>
                  <a:cubicBezTo>
                    <a:pt x="445269" y="2320933"/>
                    <a:pt x="457500" y="2307227"/>
                    <a:pt x="472717" y="2297629"/>
                  </a:cubicBezTo>
                  <a:cubicBezTo>
                    <a:pt x="481067" y="2288970"/>
                    <a:pt x="487608" y="2278657"/>
                    <a:pt x="491849" y="2267382"/>
                  </a:cubicBezTo>
                  <a:cubicBezTo>
                    <a:pt x="499339" y="2245553"/>
                    <a:pt x="514922" y="2227447"/>
                    <a:pt x="535392" y="2216898"/>
                  </a:cubicBezTo>
                  <a:cubicBezTo>
                    <a:pt x="541471" y="2214461"/>
                    <a:pt x="547903" y="2212976"/>
                    <a:pt x="554430" y="2212498"/>
                  </a:cubicBezTo>
                  <a:cubicBezTo>
                    <a:pt x="559276" y="2212207"/>
                    <a:pt x="564031" y="2210868"/>
                    <a:pt x="568353" y="2208568"/>
                  </a:cubicBezTo>
                  <a:cubicBezTo>
                    <a:pt x="573865" y="2203784"/>
                    <a:pt x="578453" y="2197986"/>
                    <a:pt x="581905" y="2191563"/>
                  </a:cubicBezTo>
                  <a:cubicBezTo>
                    <a:pt x="586169" y="2184193"/>
                    <a:pt x="591127" y="2177290"/>
                    <a:pt x="596733" y="2170915"/>
                  </a:cubicBezTo>
                  <a:cubicBezTo>
                    <a:pt x="604337" y="2162613"/>
                    <a:pt x="613751" y="2156210"/>
                    <a:pt x="624249" y="2152225"/>
                  </a:cubicBezTo>
                  <a:cubicBezTo>
                    <a:pt x="634743" y="2148238"/>
                    <a:pt x="646018" y="2146781"/>
                    <a:pt x="657161" y="2147966"/>
                  </a:cubicBezTo>
                  <a:cubicBezTo>
                    <a:pt x="662222" y="2148907"/>
                    <a:pt x="667187" y="2150314"/>
                    <a:pt x="671990" y="2152168"/>
                  </a:cubicBezTo>
                  <a:lnTo>
                    <a:pt x="679528" y="2155546"/>
                  </a:lnTo>
                  <a:cubicBezTo>
                    <a:pt x="700810" y="2160892"/>
                    <a:pt x="727161" y="2147158"/>
                    <a:pt x="754905" y="2132652"/>
                  </a:cubicBezTo>
                  <a:cubicBezTo>
                    <a:pt x="782413" y="2118478"/>
                    <a:pt x="812743" y="2102813"/>
                    <a:pt x="843305" y="2104870"/>
                  </a:cubicBezTo>
                  <a:close/>
                  <a:moveTo>
                    <a:pt x="905934" y="2034715"/>
                  </a:moveTo>
                  <a:cubicBezTo>
                    <a:pt x="877104" y="2032696"/>
                    <a:pt x="844664" y="2048990"/>
                    <a:pt x="810966" y="2065901"/>
                  </a:cubicBezTo>
                  <a:cubicBezTo>
                    <a:pt x="766036" y="2088451"/>
                    <a:pt x="719292" y="2111937"/>
                    <a:pt x="673369" y="2095541"/>
                  </a:cubicBezTo>
                  <a:lnTo>
                    <a:pt x="651337" y="2085659"/>
                  </a:lnTo>
                  <a:lnTo>
                    <a:pt x="644380" y="2082539"/>
                  </a:lnTo>
                  <a:cubicBezTo>
                    <a:pt x="635749" y="2080966"/>
                    <a:pt x="626855" y="2081612"/>
                    <a:pt x="618525" y="2084431"/>
                  </a:cubicBezTo>
                  <a:cubicBezTo>
                    <a:pt x="610186" y="2087242"/>
                    <a:pt x="602712" y="2092134"/>
                    <a:pt x="596761" y="2098637"/>
                  </a:cubicBezTo>
                  <a:cubicBezTo>
                    <a:pt x="591052" y="2104822"/>
                    <a:pt x="586065" y="2111609"/>
                    <a:pt x="581772" y="2118864"/>
                  </a:cubicBezTo>
                  <a:cubicBezTo>
                    <a:pt x="573990" y="2133245"/>
                    <a:pt x="562679" y="2145398"/>
                    <a:pt x="548881" y="2154164"/>
                  </a:cubicBezTo>
                  <a:cubicBezTo>
                    <a:pt x="537017" y="2159735"/>
                    <a:pt x="523963" y="2162185"/>
                    <a:pt x="510910" y="2161273"/>
                  </a:cubicBezTo>
                  <a:cubicBezTo>
                    <a:pt x="504869" y="2161107"/>
                    <a:pt x="498868" y="2161711"/>
                    <a:pt x="493033" y="2163058"/>
                  </a:cubicBezTo>
                  <a:cubicBezTo>
                    <a:pt x="475024" y="2168281"/>
                    <a:pt x="463801" y="2186360"/>
                    <a:pt x="453870" y="2208497"/>
                  </a:cubicBezTo>
                  <a:cubicBezTo>
                    <a:pt x="445164" y="2229694"/>
                    <a:pt x="431112" y="2248219"/>
                    <a:pt x="413033" y="2262271"/>
                  </a:cubicBezTo>
                  <a:cubicBezTo>
                    <a:pt x="380234" y="2282573"/>
                    <a:pt x="360844" y="2298721"/>
                    <a:pt x="364838" y="2345651"/>
                  </a:cubicBezTo>
                  <a:cubicBezTo>
                    <a:pt x="366571" y="2361408"/>
                    <a:pt x="369357" y="2377035"/>
                    <a:pt x="373123" y="2392435"/>
                  </a:cubicBezTo>
                  <a:cubicBezTo>
                    <a:pt x="375517" y="2401874"/>
                    <a:pt x="377753" y="2411627"/>
                    <a:pt x="379433" y="2421153"/>
                  </a:cubicBezTo>
                  <a:cubicBezTo>
                    <a:pt x="387124" y="2477750"/>
                    <a:pt x="386339" y="2535189"/>
                    <a:pt x="377161" y="2591612"/>
                  </a:cubicBezTo>
                  <a:cubicBezTo>
                    <a:pt x="375671" y="2604271"/>
                    <a:pt x="374185" y="2616890"/>
                    <a:pt x="373131" y="2629348"/>
                  </a:cubicBezTo>
                  <a:cubicBezTo>
                    <a:pt x="363105" y="2734072"/>
                    <a:pt x="383427" y="2878238"/>
                    <a:pt x="474443" y="2940073"/>
                  </a:cubicBezTo>
                  <a:cubicBezTo>
                    <a:pt x="558465" y="2998060"/>
                    <a:pt x="641498" y="2974379"/>
                    <a:pt x="729317" y="2949362"/>
                  </a:cubicBezTo>
                  <a:cubicBezTo>
                    <a:pt x="769959" y="2936449"/>
                    <a:pt x="811743" y="2927522"/>
                    <a:pt x="854077" y="2922726"/>
                  </a:cubicBezTo>
                  <a:cubicBezTo>
                    <a:pt x="865283" y="2921813"/>
                    <a:pt x="875943" y="2921338"/>
                    <a:pt x="886468" y="2921181"/>
                  </a:cubicBezTo>
                  <a:cubicBezTo>
                    <a:pt x="912549" y="2921549"/>
                    <a:pt x="938559" y="2917966"/>
                    <a:pt x="963623" y="2910625"/>
                  </a:cubicBezTo>
                  <a:cubicBezTo>
                    <a:pt x="1018901" y="2890623"/>
                    <a:pt x="1058646" y="2827596"/>
                    <a:pt x="1065544" y="2747718"/>
                  </a:cubicBezTo>
                  <a:cubicBezTo>
                    <a:pt x="1068976" y="2708836"/>
                    <a:pt x="1069737" y="2669782"/>
                    <a:pt x="1067821" y="2630802"/>
                  </a:cubicBezTo>
                  <a:cubicBezTo>
                    <a:pt x="1065379" y="2591184"/>
                    <a:pt x="1066543" y="2551427"/>
                    <a:pt x="1071301" y="2511987"/>
                  </a:cubicBezTo>
                  <a:cubicBezTo>
                    <a:pt x="1072722" y="2504922"/>
                    <a:pt x="1074781" y="2497971"/>
                    <a:pt x="1077445" y="2491294"/>
                  </a:cubicBezTo>
                  <a:cubicBezTo>
                    <a:pt x="1078753" y="2488368"/>
                    <a:pt x="1080189" y="2485166"/>
                    <a:pt x="1081628" y="2481963"/>
                  </a:cubicBezTo>
                  <a:cubicBezTo>
                    <a:pt x="1103559" y="2404297"/>
                    <a:pt x="1095524" y="2353099"/>
                    <a:pt x="1055740" y="2316012"/>
                  </a:cubicBezTo>
                  <a:lnTo>
                    <a:pt x="1043917" y="2305109"/>
                  </a:lnTo>
                  <a:cubicBezTo>
                    <a:pt x="1024095" y="2289581"/>
                    <a:pt x="1007548" y="2270268"/>
                    <a:pt x="995228" y="2248270"/>
                  </a:cubicBezTo>
                  <a:cubicBezTo>
                    <a:pt x="984098" y="2221151"/>
                    <a:pt x="979503" y="2191755"/>
                    <a:pt x="981817" y="2162467"/>
                  </a:cubicBezTo>
                  <a:cubicBezTo>
                    <a:pt x="983060" y="2141548"/>
                    <a:pt x="980677" y="2120584"/>
                    <a:pt x="974771" y="2100512"/>
                  </a:cubicBezTo>
                  <a:cubicBezTo>
                    <a:pt x="968169" y="2077182"/>
                    <a:pt x="953542" y="2056986"/>
                    <a:pt x="933476" y="2043495"/>
                  </a:cubicBezTo>
                  <a:cubicBezTo>
                    <a:pt x="924755" y="2038097"/>
                    <a:pt x="915545" y="2035389"/>
                    <a:pt x="905934" y="2034715"/>
                  </a:cubicBezTo>
                  <a:close/>
                  <a:moveTo>
                    <a:pt x="914260" y="2001559"/>
                  </a:moveTo>
                  <a:cubicBezTo>
                    <a:pt x="927428" y="2002965"/>
                    <a:pt x="940485" y="2007091"/>
                    <a:pt x="953253" y="2014917"/>
                  </a:cubicBezTo>
                  <a:cubicBezTo>
                    <a:pt x="979841" y="2032704"/>
                    <a:pt x="999459" y="2059183"/>
                    <a:pt x="1008792" y="2089867"/>
                  </a:cubicBezTo>
                  <a:cubicBezTo>
                    <a:pt x="1015787" y="2113722"/>
                    <a:pt x="1018526" y="2138647"/>
                    <a:pt x="1016872" y="2163491"/>
                  </a:cubicBezTo>
                  <a:cubicBezTo>
                    <a:pt x="1014850" y="2187613"/>
                    <a:pt x="1018257" y="2211871"/>
                    <a:pt x="1026844" y="2234436"/>
                  </a:cubicBezTo>
                  <a:cubicBezTo>
                    <a:pt x="1037473" y="2252303"/>
                    <a:pt x="1051326" y="2268040"/>
                    <a:pt x="1067708" y="2280776"/>
                  </a:cubicBezTo>
                  <a:lnTo>
                    <a:pt x="1079825" y="2291793"/>
                  </a:lnTo>
                  <a:cubicBezTo>
                    <a:pt x="1145050" y="2352920"/>
                    <a:pt x="1131427" y="2435329"/>
                    <a:pt x="1115344" y="2492188"/>
                  </a:cubicBezTo>
                  <a:cubicBezTo>
                    <a:pt x="1113644" y="2495983"/>
                    <a:pt x="1111818" y="2500056"/>
                    <a:pt x="1110117" y="2503851"/>
                  </a:cubicBezTo>
                  <a:cubicBezTo>
                    <a:pt x="1108428" y="2508601"/>
                    <a:pt x="1107056" y="2513472"/>
                    <a:pt x="1106008" y="2518461"/>
                  </a:cubicBezTo>
                  <a:cubicBezTo>
                    <a:pt x="1101605" y="2555699"/>
                    <a:pt x="1100495" y="2593263"/>
                    <a:pt x="1102691" y="2630696"/>
                  </a:cubicBezTo>
                  <a:cubicBezTo>
                    <a:pt x="1104663" y="2671174"/>
                    <a:pt x="1103914" y="2711766"/>
                    <a:pt x="1100457" y="2752181"/>
                  </a:cubicBezTo>
                  <a:cubicBezTo>
                    <a:pt x="1090968" y="2845592"/>
                    <a:pt x="1043101" y="2918965"/>
                    <a:pt x="979338" y="2943916"/>
                  </a:cubicBezTo>
                  <a:cubicBezTo>
                    <a:pt x="950992" y="2952595"/>
                    <a:pt x="921482" y="2956867"/>
                    <a:pt x="891875" y="2956479"/>
                  </a:cubicBezTo>
                  <a:cubicBezTo>
                    <a:pt x="881637" y="2956794"/>
                    <a:pt x="871401" y="2957108"/>
                    <a:pt x="860905" y="2957976"/>
                  </a:cubicBezTo>
                  <a:cubicBezTo>
                    <a:pt x="820855" y="2962612"/>
                    <a:pt x="781345" y="2971128"/>
                    <a:pt x="742925" y="2983500"/>
                  </a:cubicBezTo>
                  <a:cubicBezTo>
                    <a:pt x="663128" y="3006128"/>
                    <a:pt x="579906" y="3028668"/>
                    <a:pt x="495841" y="2990972"/>
                  </a:cubicBezTo>
                  <a:cubicBezTo>
                    <a:pt x="482469" y="2985087"/>
                    <a:pt x="469694" y="2977939"/>
                    <a:pt x="457666" y="2969669"/>
                  </a:cubicBezTo>
                  <a:cubicBezTo>
                    <a:pt x="354376" y="2899537"/>
                    <a:pt x="330813" y="2741605"/>
                    <a:pt x="341873" y="2627575"/>
                  </a:cubicBezTo>
                  <a:cubicBezTo>
                    <a:pt x="343082" y="2614842"/>
                    <a:pt x="344254" y="2602066"/>
                    <a:pt x="345739" y="2589447"/>
                  </a:cubicBezTo>
                  <a:cubicBezTo>
                    <a:pt x="354348" y="2536280"/>
                    <a:pt x="355137" y="2482162"/>
                    <a:pt x="348123" y="2428795"/>
                  </a:cubicBezTo>
                  <a:cubicBezTo>
                    <a:pt x="346598" y="2419744"/>
                    <a:pt x="344408" y="2410702"/>
                    <a:pt x="342178" y="2401654"/>
                  </a:cubicBezTo>
                  <a:cubicBezTo>
                    <a:pt x="337971" y="2384627"/>
                    <a:pt x="334871" y="2367347"/>
                    <a:pt x="332992" y="2349913"/>
                  </a:cubicBezTo>
                  <a:cubicBezTo>
                    <a:pt x="327692" y="2285613"/>
                    <a:pt x="357422" y="2260447"/>
                    <a:pt x="397114" y="2234146"/>
                  </a:cubicBezTo>
                  <a:cubicBezTo>
                    <a:pt x="409885" y="2223031"/>
                    <a:pt x="419865" y="2209034"/>
                    <a:pt x="426180" y="2193300"/>
                  </a:cubicBezTo>
                  <a:cubicBezTo>
                    <a:pt x="431205" y="2179082"/>
                    <a:pt x="439203" y="2166121"/>
                    <a:pt x="449662" y="2155285"/>
                  </a:cubicBezTo>
                  <a:cubicBezTo>
                    <a:pt x="460120" y="2144449"/>
                    <a:pt x="472763" y="2135993"/>
                    <a:pt x="486737" y="2130490"/>
                  </a:cubicBezTo>
                  <a:cubicBezTo>
                    <a:pt x="495388" y="2128439"/>
                    <a:pt x="504211" y="2127470"/>
                    <a:pt x="513117" y="2127614"/>
                  </a:cubicBezTo>
                  <a:cubicBezTo>
                    <a:pt x="520616" y="2128097"/>
                    <a:pt x="528131" y="2126938"/>
                    <a:pt x="535158" y="2124207"/>
                  </a:cubicBezTo>
                  <a:cubicBezTo>
                    <a:pt x="543543" y="2117835"/>
                    <a:pt x="550425" y="2109681"/>
                    <a:pt x="555283" y="2100330"/>
                  </a:cubicBezTo>
                  <a:cubicBezTo>
                    <a:pt x="561014" y="2090961"/>
                    <a:pt x="567710" y="2082237"/>
                    <a:pt x="575313" y="2074312"/>
                  </a:cubicBezTo>
                  <a:cubicBezTo>
                    <a:pt x="585501" y="2063675"/>
                    <a:pt x="598321" y="2055869"/>
                    <a:pt x="612402" y="2051641"/>
                  </a:cubicBezTo>
                  <a:cubicBezTo>
                    <a:pt x="626495" y="2047414"/>
                    <a:pt x="641428" y="2046916"/>
                    <a:pt x="655750" y="2050190"/>
                  </a:cubicBezTo>
                  <a:cubicBezTo>
                    <a:pt x="662431" y="2052314"/>
                    <a:pt x="668850" y="2055194"/>
                    <a:pt x="674880" y="2058771"/>
                  </a:cubicBezTo>
                  <a:cubicBezTo>
                    <a:pt x="678651" y="2060459"/>
                    <a:pt x="682711" y="2062281"/>
                    <a:pt x="686477" y="2063975"/>
                  </a:cubicBezTo>
                  <a:cubicBezTo>
                    <a:pt x="718965" y="2075389"/>
                    <a:pt x="757065" y="2056428"/>
                    <a:pt x="797526" y="2036075"/>
                  </a:cubicBezTo>
                  <a:cubicBezTo>
                    <a:pt x="834257" y="2017636"/>
                    <a:pt x="874757" y="1997346"/>
                    <a:pt x="914260" y="2001559"/>
                  </a:cubicBezTo>
                  <a:close/>
                  <a:moveTo>
                    <a:pt x="973972" y="1927567"/>
                  </a:moveTo>
                  <a:cubicBezTo>
                    <a:pt x="936543" y="1923677"/>
                    <a:pt x="895233" y="1943736"/>
                    <a:pt x="851900" y="1965252"/>
                  </a:cubicBezTo>
                  <a:cubicBezTo>
                    <a:pt x="794124" y="1993937"/>
                    <a:pt x="734588" y="2024988"/>
                    <a:pt x="676606" y="1998983"/>
                  </a:cubicBezTo>
                  <a:cubicBezTo>
                    <a:pt x="669841" y="1996492"/>
                    <a:pt x="663252" y="1993539"/>
                    <a:pt x="656892" y="1990142"/>
                  </a:cubicBezTo>
                  <a:cubicBezTo>
                    <a:pt x="652255" y="1988066"/>
                    <a:pt x="647614" y="1985985"/>
                    <a:pt x="642978" y="1983905"/>
                  </a:cubicBezTo>
                  <a:lnTo>
                    <a:pt x="638048" y="1981692"/>
                  </a:lnTo>
                  <a:cubicBezTo>
                    <a:pt x="626495" y="1978706"/>
                    <a:pt x="614354" y="1978854"/>
                    <a:pt x="602870" y="1982126"/>
                  </a:cubicBezTo>
                  <a:cubicBezTo>
                    <a:pt x="591343" y="1985389"/>
                    <a:pt x="580936" y="1991662"/>
                    <a:pt x="572590" y="2000292"/>
                  </a:cubicBezTo>
                  <a:cubicBezTo>
                    <a:pt x="564989" y="2008197"/>
                    <a:pt x="558291" y="2016924"/>
                    <a:pt x="552599" y="2026314"/>
                  </a:cubicBezTo>
                  <a:cubicBezTo>
                    <a:pt x="543089" y="2044290"/>
                    <a:pt x="528651" y="2059192"/>
                    <a:pt x="511055" y="2069281"/>
                  </a:cubicBezTo>
                  <a:cubicBezTo>
                    <a:pt x="496281" y="2075254"/>
                    <a:pt x="480239" y="2077338"/>
                    <a:pt x="464445" y="2075334"/>
                  </a:cubicBezTo>
                  <a:cubicBezTo>
                    <a:pt x="456310" y="2074595"/>
                    <a:pt x="448099" y="2074911"/>
                    <a:pt x="440022" y="2076271"/>
                  </a:cubicBezTo>
                  <a:cubicBezTo>
                    <a:pt x="414450" y="2081964"/>
                    <a:pt x="401611" y="2105245"/>
                    <a:pt x="386204" y="2133341"/>
                  </a:cubicBezTo>
                  <a:cubicBezTo>
                    <a:pt x="374964" y="2159414"/>
                    <a:pt x="356821" y="2181893"/>
                    <a:pt x="333745" y="2198337"/>
                  </a:cubicBezTo>
                  <a:cubicBezTo>
                    <a:pt x="287714" y="2225676"/>
                    <a:pt x="262116" y="2243914"/>
                    <a:pt x="267429" y="2305102"/>
                  </a:cubicBezTo>
                  <a:cubicBezTo>
                    <a:pt x="269426" y="2324833"/>
                    <a:pt x="273028" y="2344325"/>
                    <a:pt x="278159" y="2363489"/>
                  </a:cubicBezTo>
                  <a:cubicBezTo>
                    <a:pt x="281081" y="2375644"/>
                    <a:pt x="283964" y="2387794"/>
                    <a:pt x="286453" y="2400106"/>
                  </a:cubicBezTo>
                  <a:cubicBezTo>
                    <a:pt x="296088" y="2472442"/>
                    <a:pt x="293854" y="2545907"/>
                    <a:pt x="279823" y="2617604"/>
                  </a:cubicBezTo>
                  <a:lnTo>
                    <a:pt x="274176" y="2660557"/>
                  </a:lnTo>
                  <a:cubicBezTo>
                    <a:pt x="256039" y="2805011"/>
                    <a:pt x="287543" y="2982588"/>
                    <a:pt x="397583" y="3053968"/>
                  </a:cubicBezTo>
                  <a:cubicBezTo>
                    <a:pt x="496653" y="3118027"/>
                    <a:pt x="593123" y="3088493"/>
                    <a:pt x="695636" y="3057101"/>
                  </a:cubicBezTo>
                  <a:cubicBezTo>
                    <a:pt x="750901" y="3037429"/>
                    <a:pt x="808554" y="3025370"/>
                    <a:pt x="867006" y="3021244"/>
                  </a:cubicBezTo>
                  <a:cubicBezTo>
                    <a:pt x="882788" y="3021005"/>
                    <a:pt x="898318" y="3021322"/>
                    <a:pt x="913715" y="3021913"/>
                  </a:cubicBezTo>
                  <a:cubicBezTo>
                    <a:pt x="944604" y="3024642"/>
                    <a:pt x="975741" y="3022916"/>
                    <a:pt x="1006180" y="3016837"/>
                  </a:cubicBezTo>
                  <a:cubicBezTo>
                    <a:pt x="1073808" y="2999580"/>
                    <a:pt x="1126580" y="2927665"/>
                    <a:pt x="1139631" y="2830998"/>
                  </a:cubicBezTo>
                  <a:cubicBezTo>
                    <a:pt x="1146207" y="2789144"/>
                    <a:pt x="1147331" y="2746229"/>
                    <a:pt x="1149092" y="2705044"/>
                  </a:cubicBezTo>
                  <a:cubicBezTo>
                    <a:pt x="1149290" y="2654679"/>
                    <a:pt x="1154324" y="2604436"/>
                    <a:pt x="1164133" y="2554973"/>
                  </a:cubicBezTo>
                  <a:cubicBezTo>
                    <a:pt x="1166422" y="2546760"/>
                    <a:pt x="1169336" y="2538701"/>
                    <a:pt x="1172841" y="2530913"/>
                  </a:cubicBezTo>
                  <a:cubicBezTo>
                    <a:pt x="1174802" y="2526524"/>
                    <a:pt x="1176758" y="2522177"/>
                    <a:pt x="1178719" y="2517787"/>
                  </a:cubicBezTo>
                  <a:cubicBezTo>
                    <a:pt x="1212293" y="2418048"/>
                    <a:pt x="1203957" y="2348887"/>
                    <a:pt x="1152746" y="2299985"/>
                  </a:cubicBezTo>
                  <a:lnTo>
                    <a:pt x="1138252" y="2286503"/>
                  </a:lnTo>
                  <a:cubicBezTo>
                    <a:pt x="1113172" y="2266614"/>
                    <a:pt x="1092565" y="2241661"/>
                    <a:pt x="1077799" y="2213194"/>
                  </a:cubicBezTo>
                  <a:cubicBezTo>
                    <a:pt x="1065172" y="2177972"/>
                    <a:pt x="1061211" y="2140181"/>
                    <a:pt x="1066254" y="2103027"/>
                  </a:cubicBezTo>
                  <a:cubicBezTo>
                    <a:pt x="1069668" y="2075132"/>
                    <a:pt x="1068195" y="2046879"/>
                    <a:pt x="1061903" y="2019527"/>
                  </a:cubicBezTo>
                  <a:cubicBezTo>
                    <a:pt x="1054620" y="1987709"/>
                    <a:pt x="1036223" y="1959598"/>
                    <a:pt x="1010038" y="1940271"/>
                  </a:cubicBezTo>
                  <a:cubicBezTo>
                    <a:pt x="998493" y="1932821"/>
                    <a:pt x="986448" y="1928864"/>
                    <a:pt x="973972" y="1927567"/>
                  </a:cubicBezTo>
                  <a:close/>
                  <a:moveTo>
                    <a:pt x="982570" y="1894894"/>
                  </a:moveTo>
                  <a:cubicBezTo>
                    <a:pt x="998500" y="1897127"/>
                    <a:pt x="1014297" y="1902812"/>
                    <a:pt x="1029872" y="1913120"/>
                  </a:cubicBezTo>
                  <a:cubicBezTo>
                    <a:pt x="1062670" y="1937350"/>
                    <a:pt x="1085779" y="1972521"/>
                    <a:pt x="1095069" y="2012354"/>
                  </a:cubicBezTo>
                  <a:cubicBezTo>
                    <a:pt x="1102542" y="2043512"/>
                    <a:pt x="1104467" y="2075773"/>
                    <a:pt x="1100749" y="2107642"/>
                  </a:cubicBezTo>
                  <a:cubicBezTo>
                    <a:pt x="1093584" y="2136932"/>
                    <a:pt x="1095606" y="2167696"/>
                    <a:pt x="1106542" y="2195716"/>
                  </a:cubicBezTo>
                  <a:cubicBezTo>
                    <a:pt x="1117477" y="2223741"/>
                    <a:pt x="1136790" y="2247657"/>
                    <a:pt x="1161841" y="2264182"/>
                  </a:cubicBezTo>
                  <a:lnTo>
                    <a:pt x="1176494" y="2278096"/>
                  </a:lnTo>
                  <a:cubicBezTo>
                    <a:pt x="1258195" y="2356037"/>
                    <a:pt x="1235616" y="2459988"/>
                    <a:pt x="1211451" y="2531762"/>
                  </a:cubicBezTo>
                  <a:lnTo>
                    <a:pt x="1204789" y="2546627"/>
                  </a:lnTo>
                  <a:cubicBezTo>
                    <a:pt x="1201851" y="2552941"/>
                    <a:pt x="1199492" y="2559485"/>
                    <a:pt x="1197747" y="2566223"/>
                  </a:cubicBezTo>
                  <a:cubicBezTo>
                    <a:pt x="1188324" y="2613322"/>
                    <a:pt x="1183529" y="2661224"/>
                    <a:pt x="1183422" y="2709236"/>
                  </a:cubicBezTo>
                  <a:cubicBezTo>
                    <a:pt x="1182470" y="2752585"/>
                    <a:pt x="1179219" y="2795887"/>
                    <a:pt x="1173690" y="2838894"/>
                  </a:cubicBezTo>
                  <a:cubicBezTo>
                    <a:pt x="1158221" y="2946415"/>
                    <a:pt x="1095384" y="3029869"/>
                    <a:pt x="1015602" y="3049387"/>
                  </a:cubicBezTo>
                  <a:cubicBezTo>
                    <a:pt x="982356" y="3056316"/>
                    <a:pt x="948325" y="3058467"/>
                    <a:pt x="914513" y="3055870"/>
                  </a:cubicBezTo>
                  <a:cubicBezTo>
                    <a:pt x="899695" y="3055509"/>
                    <a:pt x="884717" y="3054757"/>
                    <a:pt x="869508" y="3055266"/>
                  </a:cubicBezTo>
                  <a:cubicBezTo>
                    <a:pt x="814184" y="3059117"/>
                    <a:pt x="759645" y="3070692"/>
                    <a:pt x="707478" y="3089712"/>
                  </a:cubicBezTo>
                  <a:cubicBezTo>
                    <a:pt x="613959" y="3118121"/>
                    <a:pt x="517501" y="3147656"/>
                    <a:pt x="418931" y="3103450"/>
                  </a:cubicBezTo>
                  <a:cubicBezTo>
                    <a:pt x="405778" y="3097464"/>
                    <a:pt x="393071" y="3090448"/>
                    <a:pt x="380915" y="3082579"/>
                  </a:cubicBezTo>
                  <a:cubicBezTo>
                    <a:pt x="249707" y="2997805"/>
                    <a:pt x="224244" y="2799858"/>
                    <a:pt x="242108" y="2655995"/>
                  </a:cubicBezTo>
                  <a:cubicBezTo>
                    <a:pt x="243940" y="2641755"/>
                    <a:pt x="245927" y="2627241"/>
                    <a:pt x="248074" y="2613161"/>
                  </a:cubicBezTo>
                  <a:cubicBezTo>
                    <a:pt x="261302" y="2544944"/>
                    <a:pt x="263555" y="2475051"/>
                    <a:pt x="254817" y="2406219"/>
                  </a:cubicBezTo>
                  <a:lnTo>
                    <a:pt x="247050" y="2371569"/>
                  </a:lnTo>
                  <a:cubicBezTo>
                    <a:pt x="241277" y="2350714"/>
                    <a:pt x="237303" y="2329353"/>
                    <a:pt x="235215" y="2307830"/>
                  </a:cubicBezTo>
                  <a:cubicBezTo>
                    <a:pt x="227972" y="2230032"/>
                    <a:pt x="266615" y="2200460"/>
                    <a:pt x="317939" y="2169933"/>
                  </a:cubicBezTo>
                  <a:cubicBezTo>
                    <a:pt x="335548" y="2156368"/>
                    <a:pt x="349370" y="2138418"/>
                    <a:pt x="357962" y="2117878"/>
                  </a:cubicBezTo>
                  <a:cubicBezTo>
                    <a:pt x="364286" y="2100560"/>
                    <a:pt x="374453" y="2084884"/>
                    <a:pt x="387629" y="2072014"/>
                  </a:cubicBezTo>
                  <a:cubicBezTo>
                    <a:pt x="400803" y="2059139"/>
                    <a:pt x="416700" y="2049409"/>
                    <a:pt x="434117" y="2043539"/>
                  </a:cubicBezTo>
                  <a:cubicBezTo>
                    <a:pt x="445143" y="2041407"/>
                    <a:pt x="456403" y="2040911"/>
                    <a:pt x="467521" y="2042065"/>
                  </a:cubicBezTo>
                  <a:cubicBezTo>
                    <a:pt x="477828" y="2043414"/>
                    <a:pt x="488319" y="2042364"/>
                    <a:pt x="498155" y="2039000"/>
                  </a:cubicBezTo>
                  <a:cubicBezTo>
                    <a:pt x="509802" y="2031288"/>
                    <a:pt x="519315" y="2020745"/>
                    <a:pt x="525796" y="2008354"/>
                  </a:cubicBezTo>
                  <a:cubicBezTo>
                    <a:pt x="532828" y="1996627"/>
                    <a:pt x="541290" y="1985839"/>
                    <a:pt x="550986" y="1976253"/>
                  </a:cubicBezTo>
                  <a:cubicBezTo>
                    <a:pt x="563820" y="1963461"/>
                    <a:pt x="579815" y="1954348"/>
                    <a:pt x="597324" y="1949883"/>
                  </a:cubicBezTo>
                  <a:cubicBezTo>
                    <a:pt x="614835" y="1945417"/>
                    <a:pt x="633182" y="1945755"/>
                    <a:pt x="650472" y="1950870"/>
                  </a:cubicBezTo>
                  <a:cubicBezTo>
                    <a:pt x="658909" y="1953750"/>
                    <a:pt x="667062" y="1957409"/>
                    <a:pt x="674825" y="1961787"/>
                  </a:cubicBezTo>
                  <a:cubicBezTo>
                    <a:pt x="680004" y="1964468"/>
                    <a:pt x="685328" y="1966857"/>
                    <a:pt x="690769" y="1968939"/>
                  </a:cubicBezTo>
                  <a:cubicBezTo>
                    <a:pt x="734654" y="1987566"/>
                    <a:pt x="784887" y="1962499"/>
                    <a:pt x="838066" y="1936300"/>
                  </a:cubicBezTo>
                  <a:cubicBezTo>
                    <a:pt x="885794" y="1912558"/>
                    <a:pt x="934779" y="1888196"/>
                    <a:pt x="982570" y="1894894"/>
                  </a:cubicBezTo>
                  <a:close/>
                  <a:moveTo>
                    <a:pt x="1007781" y="1791256"/>
                  </a:moveTo>
                  <a:cubicBezTo>
                    <a:pt x="1022140" y="1789353"/>
                    <a:pt x="1036420" y="1789204"/>
                    <a:pt x="1050562" y="1791407"/>
                  </a:cubicBezTo>
                  <a:cubicBezTo>
                    <a:pt x="1069420" y="1794346"/>
                    <a:pt x="1088033" y="1801467"/>
                    <a:pt x="1106266" y="1814194"/>
                  </a:cubicBezTo>
                  <a:cubicBezTo>
                    <a:pt x="1145417" y="1843849"/>
                    <a:pt x="1172439" y="1886815"/>
                    <a:pt x="1182293" y="1935084"/>
                  </a:cubicBezTo>
                  <a:cubicBezTo>
                    <a:pt x="1190125" y="1973767"/>
                    <a:pt x="1191147" y="2013546"/>
                    <a:pt x="1185312" y="2052631"/>
                  </a:cubicBezTo>
                  <a:cubicBezTo>
                    <a:pt x="1178299" y="2092369"/>
                    <a:pt x="1180772" y="2133178"/>
                    <a:pt x="1192514" y="2171706"/>
                  </a:cubicBezTo>
                  <a:cubicBezTo>
                    <a:pt x="1208049" y="2201607"/>
                    <a:pt x="1229775" y="2227817"/>
                    <a:pt x="1256242" y="2248578"/>
                  </a:cubicBezTo>
                  <a:lnTo>
                    <a:pt x="1273849" y="2265221"/>
                  </a:lnTo>
                  <a:cubicBezTo>
                    <a:pt x="1347456" y="2336369"/>
                    <a:pt x="1358599" y="2436556"/>
                    <a:pt x="1308086" y="2571767"/>
                  </a:cubicBezTo>
                  <a:cubicBezTo>
                    <a:pt x="1305342" y="2577896"/>
                    <a:pt x="1302468" y="2584299"/>
                    <a:pt x="1299724" y="2590427"/>
                  </a:cubicBezTo>
                  <a:cubicBezTo>
                    <a:pt x="1295769" y="2598081"/>
                    <a:pt x="1292239" y="2605948"/>
                    <a:pt x="1289145" y="2614029"/>
                  </a:cubicBezTo>
                  <a:cubicBezTo>
                    <a:pt x="1274547" y="2671345"/>
                    <a:pt x="1265648" y="2729957"/>
                    <a:pt x="1262581" y="2789009"/>
                  </a:cubicBezTo>
                  <a:cubicBezTo>
                    <a:pt x="1258673" y="2833441"/>
                    <a:pt x="1254694" y="2879609"/>
                    <a:pt x="1246582" y="2925651"/>
                  </a:cubicBezTo>
                  <a:cubicBezTo>
                    <a:pt x="1230737" y="3017494"/>
                    <a:pt x="1184052" y="3091199"/>
                    <a:pt x="1122170" y="3130857"/>
                  </a:cubicBezTo>
                  <a:lnTo>
                    <a:pt x="1078470" y="3149107"/>
                  </a:lnTo>
                  <a:lnTo>
                    <a:pt x="713613" y="3149107"/>
                  </a:lnTo>
                  <a:lnTo>
                    <a:pt x="770566" y="3132746"/>
                  </a:lnTo>
                  <a:cubicBezTo>
                    <a:pt x="806496" y="3125457"/>
                    <a:pt x="842994" y="3121028"/>
                    <a:pt x="879717" y="3119530"/>
                  </a:cubicBezTo>
                  <a:cubicBezTo>
                    <a:pt x="900376" y="3120042"/>
                    <a:pt x="920227" y="3121584"/>
                    <a:pt x="940077" y="3123128"/>
                  </a:cubicBezTo>
                  <a:cubicBezTo>
                    <a:pt x="975552" y="3127695"/>
                    <a:pt x="1011498" y="3127458"/>
                    <a:pt x="1046944" y="3122434"/>
                  </a:cubicBezTo>
                  <a:cubicBezTo>
                    <a:pt x="1129191" y="3107507"/>
                    <a:pt x="1194463" y="3027935"/>
                    <a:pt x="1209160" y="2919041"/>
                  </a:cubicBezTo>
                  <a:cubicBezTo>
                    <a:pt x="1216653" y="2875131"/>
                    <a:pt x="1220662" y="2829673"/>
                    <a:pt x="1224598" y="2785948"/>
                  </a:cubicBezTo>
                  <a:cubicBezTo>
                    <a:pt x="1227738" y="2724495"/>
                    <a:pt x="1237115" y="2663489"/>
                    <a:pt x="1252587" y="2603905"/>
                  </a:cubicBezTo>
                  <a:cubicBezTo>
                    <a:pt x="1256046" y="2594618"/>
                    <a:pt x="1260104" y="2585566"/>
                    <a:pt x="1264732" y="2576824"/>
                  </a:cubicBezTo>
                  <a:cubicBezTo>
                    <a:pt x="1267214" y="2571290"/>
                    <a:pt x="1269832" y="2565439"/>
                    <a:pt x="1272310" y="2559903"/>
                  </a:cubicBezTo>
                  <a:cubicBezTo>
                    <a:pt x="1319361" y="2437880"/>
                    <a:pt x="1310052" y="2351468"/>
                    <a:pt x="1246378" y="2290016"/>
                  </a:cubicBezTo>
                  <a:lnTo>
                    <a:pt x="1229220" y="2273913"/>
                  </a:lnTo>
                  <a:cubicBezTo>
                    <a:pt x="1198854" y="2249893"/>
                    <a:pt x="1174237" y="2219367"/>
                    <a:pt x="1157161" y="2184547"/>
                  </a:cubicBezTo>
                  <a:cubicBezTo>
                    <a:pt x="1143018" y="2141150"/>
                    <a:pt x="1139835" y="2094870"/>
                    <a:pt x="1147903" y="2049854"/>
                  </a:cubicBezTo>
                  <a:cubicBezTo>
                    <a:pt x="1153217" y="2014680"/>
                    <a:pt x="1152549" y="1978883"/>
                    <a:pt x="1145928" y="1943975"/>
                  </a:cubicBezTo>
                  <a:cubicBezTo>
                    <a:pt x="1137870" y="1903553"/>
                    <a:pt x="1115667" y="1867407"/>
                    <a:pt x="1083329" y="1842059"/>
                  </a:cubicBezTo>
                  <a:cubicBezTo>
                    <a:pt x="1069197" y="1832222"/>
                    <a:pt x="1054384" y="1826914"/>
                    <a:pt x="1039022" y="1825016"/>
                  </a:cubicBezTo>
                  <a:cubicBezTo>
                    <a:pt x="992934" y="1819326"/>
                    <a:pt x="941894" y="1844341"/>
                    <a:pt x="889433" y="1869899"/>
                  </a:cubicBezTo>
                  <a:cubicBezTo>
                    <a:pt x="819487" y="1903980"/>
                    <a:pt x="747598" y="1939289"/>
                    <a:pt x="678312" y="1908213"/>
                  </a:cubicBezTo>
                  <a:cubicBezTo>
                    <a:pt x="670292" y="1904511"/>
                    <a:pt x="662551" y="1900222"/>
                    <a:pt x="655160" y="1895382"/>
                  </a:cubicBezTo>
                  <a:cubicBezTo>
                    <a:pt x="648737" y="1891198"/>
                    <a:pt x="642072" y="1887395"/>
                    <a:pt x="635193" y="1883982"/>
                  </a:cubicBezTo>
                  <a:lnTo>
                    <a:pt x="632033" y="1882556"/>
                  </a:lnTo>
                  <a:cubicBezTo>
                    <a:pt x="617535" y="1878200"/>
                    <a:pt x="602098" y="1877845"/>
                    <a:pt x="587412" y="1881538"/>
                  </a:cubicBezTo>
                  <a:cubicBezTo>
                    <a:pt x="572684" y="1885224"/>
                    <a:pt x="559224" y="1892822"/>
                    <a:pt x="548450" y="1903524"/>
                  </a:cubicBezTo>
                  <a:cubicBezTo>
                    <a:pt x="539059" y="1912964"/>
                    <a:pt x="530834" y="1923491"/>
                    <a:pt x="523924" y="1934880"/>
                  </a:cubicBezTo>
                  <a:cubicBezTo>
                    <a:pt x="512557" y="1956121"/>
                    <a:pt x="495184" y="1973531"/>
                    <a:pt x="473999" y="1984929"/>
                  </a:cubicBezTo>
                  <a:cubicBezTo>
                    <a:pt x="456080" y="1991573"/>
                    <a:pt x="436785" y="1993414"/>
                    <a:pt x="417965" y="1990259"/>
                  </a:cubicBezTo>
                  <a:cubicBezTo>
                    <a:pt x="407753" y="1988804"/>
                    <a:pt x="397345" y="1988734"/>
                    <a:pt x="387072" y="1990053"/>
                  </a:cubicBezTo>
                  <a:cubicBezTo>
                    <a:pt x="353742" y="1996097"/>
                    <a:pt x="337399" y="2025521"/>
                    <a:pt x="318565" y="2059063"/>
                  </a:cubicBezTo>
                  <a:cubicBezTo>
                    <a:pt x="304750" y="2090005"/>
                    <a:pt x="282514" y="2116433"/>
                    <a:pt x="254439" y="2135300"/>
                  </a:cubicBezTo>
                  <a:cubicBezTo>
                    <a:pt x="196192" y="2167270"/>
                    <a:pt x="163365" y="2189311"/>
                    <a:pt x="169962" y="2264713"/>
                  </a:cubicBezTo>
                  <a:cubicBezTo>
                    <a:pt x="172979" y="2287586"/>
                    <a:pt x="177768" y="2310199"/>
                    <a:pt x="184188" y="2332330"/>
                  </a:cubicBezTo>
                  <a:cubicBezTo>
                    <a:pt x="188070" y="2347039"/>
                    <a:pt x="191640" y="2361589"/>
                    <a:pt x="194344" y="2376459"/>
                  </a:cubicBezTo>
                  <a:cubicBezTo>
                    <a:pt x="205877" y="2464570"/>
                    <a:pt x="202270" y="2554111"/>
                    <a:pt x="183633" y="2641108"/>
                  </a:cubicBezTo>
                  <a:cubicBezTo>
                    <a:pt x="181414" y="2656218"/>
                    <a:pt x="178657" y="2673177"/>
                    <a:pt x="176442" y="2688994"/>
                  </a:cubicBezTo>
                  <a:cubicBezTo>
                    <a:pt x="159907" y="2804061"/>
                    <a:pt x="165144" y="3008491"/>
                    <a:pt x="270693" y="3122971"/>
                  </a:cubicBezTo>
                  <a:lnTo>
                    <a:pt x="302036" y="3149107"/>
                  </a:lnTo>
                  <a:lnTo>
                    <a:pt x="248778" y="3149107"/>
                  </a:lnTo>
                  <a:lnTo>
                    <a:pt x="214514" y="3105857"/>
                  </a:lnTo>
                  <a:cubicBezTo>
                    <a:pt x="141859" y="2992974"/>
                    <a:pt x="124512" y="2828343"/>
                    <a:pt x="144836" y="2688094"/>
                  </a:cubicBezTo>
                  <a:cubicBezTo>
                    <a:pt x="147048" y="2672320"/>
                    <a:pt x="149496" y="2655907"/>
                    <a:pt x="152257" y="2639654"/>
                  </a:cubicBezTo>
                  <a:cubicBezTo>
                    <a:pt x="169851" y="2556441"/>
                    <a:pt x="173512" y="2470890"/>
                    <a:pt x="163012" y="2386547"/>
                  </a:cubicBezTo>
                  <a:cubicBezTo>
                    <a:pt x="160313" y="2372383"/>
                    <a:pt x="156903" y="2358267"/>
                    <a:pt x="153378" y="2344425"/>
                  </a:cubicBezTo>
                  <a:cubicBezTo>
                    <a:pt x="146782" y="2319413"/>
                    <a:pt x="142149" y="2293911"/>
                    <a:pt x="139491" y="2268174"/>
                  </a:cubicBezTo>
                  <a:cubicBezTo>
                    <a:pt x="131421" y="2174303"/>
                    <a:pt x="176819" y="2141458"/>
                    <a:pt x="241860" y="2105864"/>
                  </a:cubicBezTo>
                  <a:cubicBezTo>
                    <a:pt x="263991" y="2089705"/>
                    <a:pt x="281433" y="2067933"/>
                    <a:pt x="292405" y="2042790"/>
                  </a:cubicBezTo>
                  <a:cubicBezTo>
                    <a:pt x="312603" y="2007054"/>
                    <a:pt x="335446" y="1966199"/>
                    <a:pt x="384478" y="1957037"/>
                  </a:cubicBezTo>
                  <a:cubicBezTo>
                    <a:pt x="397810" y="1955062"/>
                    <a:pt x="411356" y="1954899"/>
                    <a:pt x="424744" y="1956542"/>
                  </a:cubicBezTo>
                  <a:cubicBezTo>
                    <a:pt x="437821" y="1959097"/>
                    <a:pt x="451355" y="1958301"/>
                    <a:pt x="464091" y="1954235"/>
                  </a:cubicBezTo>
                  <a:cubicBezTo>
                    <a:pt x="478970" y="1945069"/>
                    <a:pt x="491131" y="1931989"/>
                    <a:pt x="499127" y="1916410"/>
                  </a:cubicBezTo>
                  <a:cubicBezTo>
                    <a:pt x="507662" y="1902741"/>
                    <a:pt x="517780" y="1890118"/>
                    <a:pt x="529245" y="1878809"/>
                  </a:cubicBezTo>
                  <a:cubicBezTo>
                    <a:pt x="544623" y="1863677"/>
                    <a:pt x="563891" y="1853096"/>
                    <a:pt x="584889" y="1848244"/>
                  </a:cubicBezTo>
                  <a:cubicBezTo>
                    <a:pt x="605846" y="1843381"/>
                    <a:pt x="627764" y="1844436"/>
                    <a:pt x="648125" y="1851278"/>
                  </a:cubicBezTo>
                  <a:cubicBezTo>
                    <a:pt x="658047" y="1855158"/>
                    <a:pt x="667470" y="1860207"/>
                    <a:pt x="676202" y="1866320"/>
                  </a:cubicBezTo>
                  <a:cubicBezTo>
                    <a:pt x="682458" y="1870360"/>
                    <a:pt x="688977" y="1873987"/>
                    <a:pt x="695712" y="1877168"/>
                  </a:cubicBezTo>
                  <a:cubicBezTo>
                    <a:pt x="750503" y="1901742"/>
                    <a:pt x="812487" y="1871442"/>
                    <a:pt x="877967" y="1839558"/>
                  </a:cubicBezTo>
                  <a:cubicBezTo>
                    <a:pt x="920916" y="1818464"/>
                    <a:pt x="964705" y="1796968"/>
                    <a:pt x="1007781" y="1791256"/>
                  </a:cubicBezTo>
                  <a:close/>
                  <a:moveTo>
                    <a:pt x="1068900" y="1684895"/>
                  </a:moveTo>
                  <a:cubicBezTo>
                    <a:pt x="1085551" y="1682789"/>
                    <a:pt x="1102095" y="1682735"/>
                    <a:pt x="1118460" y="1685432"/>
                  </a:cubicBezTo>
                  <a:cubicBezTo>
                    <a:pt x="1140280" y="1689027"/>
                    <a:pt x="1161785" y="1697512"/>
                    <a:pt x="1182815" y="1712543"/>
                  </a:cubicBezTo>
                  <a:cubicBezTo>
                    <a:pt x="1227808" y="1748405"/>
                    <a:pt x="1258355" y="1799379"/>
                    <a:pt x="1268868" y="1856123"/>
                  </a:cubicBezTo>
                  <a:cubicBezTo>
                    <a:pt x="1277275" y="1902403"/>
                    <a:pt x="1277348" y="1949851"/>
                    <a:pt x="1269089" y="1996215"/>
                  </a:cubicBezTo>
                  <a:cubicBezTo>
                    <a:pt x="1259490" y="2043543"/>
                    <a:pt x="1261455" y="2092459"/>
                    <a:pt x="1274816" y="2138776"/>
                  </a:cubicBezTo>
                  <a:cubicBezTo>
                    <a:pt x="1292544" y="2174834"/>
                    <a:pt x="1318135" y="2206406"/>
                    <a:pt x="1349701" y="2231154"/>
                  </a:cubicBezTo>
                  <a:lnTo>
                    <a:pt x="1370424" y="2250948"/>
                  </a:lnTo>
                  <a:cubicBezTo>
                    <a:pt x="1456201" y="2334556"/>
                    <a:pt x="1467324" y="2451883"/>
                    <a:pt x="1404201" y="2609764"/>
                  </a:cubicBezTo>
                  <a:cubicBezTo>
                    <a:pt x="1400805" y="2617357"/>
                    <a:pt x="1397278" y="2625224"/>
                    <a:pt x="1393883" y="2632773"/>
                  </a:cubicBezTo>
                  <a:cubicBezTo>
                    <a:pt x="1388886" y="2642221"/>
                    <a:pt x="1384522" y="2651945"/>
                    <a:pt x="1380816" y="2661952"/>
                  </a:cubicBezTo>
                  <a:cubicBezTo>
                    <a:pt x="1360425" y="2729537"/>
                    <a:pt x="1347001" y="2799061"/>
                    <a:pt x="1340755" y="2869340"/>
                  </a:cubicBezTo>
                  <a:cubicBezTo>
                    <a:pt x="1335485" y="2915281"/>
                    <a:pt x="1328931" y="2964856"/>
                    <a:pt x="1319486" y="3013115"/>
                  </a:cubicBezTo>
                  <a:cubicBezTo>
                    <a:pt x="1312710" y="3047257"/>
                    <a:pt x="1302054" y="3078984"/>
                    <a:pt x="1288187" y="3107597"/>
                  </a:cubicBezTo>
                  <a:lnTo>
                    <a:pt x="1260493" y="3149107"/>
                  </a:lnTo>
                  <a:lnTo>
                    <a:pt x="1219263" y="3149107"/>
                  </a:lnTo>
                  <a:lnTo>
                    <a:pt x="1258529" y="3089644"/>
                  </a:lnTo>
                  <a:cubicBezTo>
                    <a:pt x="1270883" y="3064003"/>
                    <a:pt x="1280393" y="3035654"/>
                    <a:pt x="1286433" y="3005290"/>
                  </a:cubicBezTo>
                  <a:cubicBezTo>
                    <a:pt x="1295645" y="2958334"/>
                    <a:pt x="1301833" y="2910336"/>
                    <a:pt x="1307658" y="2863959"/>
                  </a:cubicBezTo>
                  <a:cubicBezTo>
                    <a:pt x="1313972" y="2791238"/>
                    <a:pt x="1327877" y="2719360"/>
                    <a:pt x="1349147" y="2649466"/>
                  </a:cubicBezTo>
                  <a:cubicBezTo>
                    <a:pt x="1352968" y="2639555"/>
                    <a:pt x="1357328" y="2629829"/>
                    <a:pt x="1362209" y="2620329"/>
                  </a:cubicBezTo>
                  <a:cubicBezTo>
                    <a:pt x="1365475" y="2613054"/>
                    <a:pt x="1368611" y="2606057"/>
                    <a:pt x="1371745" y="2599059"/>
                  </a:cubicBezTo>
                  <a:cubicBezTo>
                    <a:pt x="1429276" y="2454418"/>
                    <a:pt x="1421571" y="2351209"/>
                    <a:pt x="1345853" y="2277004"/>
                  </a:cubicBezTo>
                  <a:lnTo>
                    <a:pt x="1325738" y="2258203"/>
                  </a:lnTo>
                  <a:cubicBezTo>
                    <a:pt x="1290080" y="2228829"/>
                    <a:pt x="1261610" y="2191645"/>
                    <a:pt x="1242507" y="2149486"/>
                  </a:cubicBezTo>
                  <a:cubicBezTo>
                    <a:pt x="1226822" y="2097897"/>
                    <a:pt x="1224088" y="2043172"/>
                    <a:pt x="1234542" y="1990175"/>
                  </a:cubicBezTo>
                  <a:cubicBezTo>
                    <a:pt x="1241986" y="1947969"/>
                    <a:pt x="1242132" y="1904820"/>
                    <a:pt x="1234969" y="1862622"/>
                  </a:cubicBezTo>
                  <a:cubicBezTo>
                    <a:pt x="1226473" y="1813623"/>
                    <a:pt x="1200458" y="1769482"/>
                    <a:pt x="1161795" y="1738462"/>
                  </a:cubicBezTo>
                  <a:cubicBezTo>
                    <a:pt x="1144972" y="1726280"/>
                    <a:pt x="1127355" y="1719605"/>
                    <a:pt x="1109102" y="1717069"/>
                  </a:cubicBezTo>
                  <a:cubicBezTo>
                    <a:pt x="1054343" y="1709459"/>
                    <a:pt x="993854" y="1739095"/>
                    <a:pt x="931858" y="1769039"/>
                  </a:cubicBezTo>
                  <a:cubicBezTo>
                    <a:pt x="849191" y="1808965"/>
                    <a:pt x="763484" y="1851022"/>
                    <a:pt x="682004" y="1810635"/>
                  </a:cubicBezTo>
                  <a:cubicBezTo>
                    <a:pt x="672432" y="1805885"/>
                    <a:pt x="663265" y="1800366"/>
                    <a:pt x="654579" y="1794137"/>
                  </a:cubicBezTo>
                  <a:cubicBezTo>
                    <a:pt x="646433" y="1788500"/>
                    <a:pt x="637820" y="1783483"/>
                    <a:pt x="628925" y="1779132"/>
                  </a:cubicBezTo>
                  <a:lnTo>
                    <a:pt x="626592" y="1778092"/>
                  </a:lnTo>
                  <a:cubicBezTo>
                    <a:pt x="609013" y="1772352"/>
                    <a:pt x="590178" y="1771566"/>
                    <a:pt x="572111" y="1775811"/>
                  </a:cubicBezTo>
                  <a:cubicBezTo>
                    <a:pt x="554085" y="1780058"/>
                    <a:pt x="537510" y="1789176"/>
                    <a:pt x="524238" y="1802177"/>
                  </a:cubicBezTo>
                  <a:cubicBezTo>
                    <a:pt x="512917" y="1813308"/>
                    <a:pt x="502981" y="1825784"/>
                    <a:pt x="494711" y="1839329"/>
                  </a:cubicBezTo>
                  <a:cubicBezTo>
                    <a:pt x="481623" y="1863732"/>
                    <a:pt x="461525" y="1883636"/>
                    <a:pt x="437071" y="1896432"/>
                  </a:cubicBezTo>
                  <a:cubicBezTo>
                    <a:pt x="415974" y="1904039"/>
                    <a:pt x="393232" y="1905922"/>
                    <a:pt x="371228" y="1901906"/>
                  </a:cubicBezTo>
                  <a:cubicBezTo>
                    <a:pt x="358773" y="1899724"/>
                    <a:pt x="346036" y="1899321"/>
                    <a:pt x="333473" y="1900718"/>
                  </a:cubicBezTo>
                  <a:cubicBezTo>
                    <a:pt x="292579" y="1907236"/>
                    <a:pt x="272607" y="1941677"/>
                    <a:pt x="249876" y="1981526"/>
                  </a:cubicBezTo>
                  <a:cubicBezTo>
                    <a:pt x="234183" y="2017410"/>
                    <a:pt x="208421" y="2047945"/>
                    <a:pt x="175707" y="2069352"/>
                  </a:cubicBezTo>
                  <a:cubicBezTo>
                    <a:pt x="104843" y="2106182"/>
                    <a:pt x="65188" y="2131785"/>
                    <a:pt x="72749" y="2221281"/>
                  </a:cubicBezTo>
                  <a:cubicBezTo>
                    <a:pt x="76175" y="2249429"/>
                    <a:pt x="81874" y="2277290"/>
                    <a:pt x="89760" y="2304523"/>
                  </a:cubicBezTo>
                  <a:cubicBezTo>
                    <a:pt x="93862" y="2321746"/>
                    <a:pt x="98120" y="2338698"/>
                    <a:pt x="101397" y="2356245"/>
                  </a:cubicBezTo>
                  <a:cubicBezTo>
                    <a:pt x="121235" y="2460346"/>
                    <a:pt x="103536" y="2565794"/>
                    <a:pt x="86437" y="2667698"/>
                  </a:cubicBezTo>
                  <a:cubicBezTo>
                    <a:pt x="83292" y="2685527"/>
                    <a:pt x="80303" y="2703084"/>
                    <a:pt x="77590" y="2720754"/>
                  </a:cubicBezTo>
                  <a:cubicBezTo>
                    <a:pt x="62460" y="2817647"/>
                    <a:pt x="59926" y="2968324"/>
                    <a:pt x="105222" y="3095173"/>
                  </a:cubicBezTo>
                  <a:lnTo>
                    <a:pt x="129875" y="3149107"/>
                  </a:lnTo>
                  <a:lnTo>
                    <a:pt x="94790" y="3149107"/>
                  </a:lnTo>
                  <a:lnTo>
                    <a:pt x="76764" y="3110532"/>
                  </a:lnTo>
                  <a:cubicBezTo>
                    <a:pt x="27385" y="2975757"/>
                    <a:pt x="29586" y="2816647"/>
                    <a:pt x="45590" y="2714456"/>
                  </a:cubicBezTo>
                  <a:cubicBezTo>
                    <a:pt x="48303" y="2696787"/>
                    <a:pt x="51447" y="2678957"/>
                    <a:pt x="54122" y="2661240"/>
                  </a:cubicBezTo>
                  <a:cubicBezTo>
                    <a:pt x="71080" y="2562103"/>
                    <a:pt x="88014" y="2459808"/>
                    <a:pt x="69437" y="2361532"/>
                  </a:cubicBezTo>
                  <a:cubicBezTo>
                    <a:pt x="65613" y="2344421"/>
                    <a:pt x="61083" y="2328064"/>
                    <a:pt x="57031" y="2311508"/>
                  </a:cubicBezTo>
                  <a:cubicBezTo>
                    <a:pt x="49200" y="2283037"/>
                    <a:pt x="43596" y="2253941"/>
                    <a:pt x="40306" y="2224564"/>
                  </a:cubicBezTo>
                  <a:cubicBezTo>
                    <a:pt x="30185" y="2107339"/>
                    <a:pt x="96964" y="2072542"/>
                    <a:pt x="161505" y="2038844"/>
                  </a:cubicBezTo>
                  <a:cubicBezTo>
                    <a:pt x="188453" y="2020407"/>
                    <a:pt x="209685" y="1994776"/>
                    <a:pt x="222887" y="1964870"/>
                  </a:cubicBezTo>
                  <a:cubicBezTo>
                    <a:pt x="246670" y="1923399"/>
                    <a:pt x="273731" y="1877079"/>
                    <a:pt x="330561" y="1867572"/>
                  </a:cubicBezTo>
                  <a:cubicBezTo>
                    <a:pt x="346306" y="1865545"/>
                    <a:pt x="362248" y="1865853"/>
                    <a:pt x="377849" y="1868479"/>
                  </a:cubicBezTo>
                  <a:cubicBezTo>
                    <a:pt x="393814" y="1871949"/>
                    <a:pt x="410360" y="1871310"/>
                    <a:pt x="426026" y="1866635"/>
                  </a:cubicBezTo>
                  <a:cubicBezTo>
                    <a:pt x="444074" y="1855838"/>
                    <a:pt x="458870" y="1840328"/>
                    <a:pt x="468778" y="1821762"/>
                  </a:cubicBezTo>
                  <a:cubicBezTo>
                    <a:pt x="478597" y="1805852"/>
                    <a:pt x="490386" y="1791267"/>
                    <a:pt x="503896" y="1778367"/>
                  </a:cubicBezTo>
                  <a:cubicBezTo>
                    <a:pt x="521949" y="1761181"/>
                    <a:pt x="544349" y="1749316"/>
                    <a:pt x="568626" y="1744084"/>
                  </a:cubicBezTo>
                  <a:cubicBezTo>
                    <a:pt x="592903" y="1738852"/>
                    <a:pt x="618120" y="1740460"/>
                    <a:pt x="641518" y="1748730"/>
                  </a:cubicBezTo>
                  <a:cubicBezTo>
                    <a:pt x="653315" y="1753961"/>
                    <a:pt x="664545" y="1760406"/>
                    <a:pt x="675022" y="1767955"/>
                  </a:cubicBezTo>
                  <a:cubicBezTo>
                    <a:pt x="682443" y="1772988"/>
                    <a:pt x="690137" y="1777608"/>
                    <a:pt x="698067" y="1781789"/>
                  </a:cubicBezTo>
                  <a:cubicBezTo>
                    <a:pt x="763572" y="1814316"/>
                    <a:pt x="839143" y="1778562"/>
                    <a:pt x="917893" y="1740379"/>
                  </a:cubicBezTo>
                  <a:cubicBezTo>
                    <a:pt x="967999" y="1715995"/>
                    <a:pt x="1018943" y="1691212"/>
                    <a:pt x="1068900" y="1684895"/>
                  </a:cubicBezTo>
                  <a:close/>
                  <a:moveTo>
                    <a:pt x="1146327" y="1576920"/>
                  </a:moveTo>
                  <a:cubicBezTo>
                    <a:pt x="1184057" y="1575716"/>
                    <a:pt x="1221049" y="1585022"/>
                    <a:pt x="1256477" y="1611146"/>
                  </a:cubicBezTo>
                  <a:cubicBezTo>
                    <a:pt x="1307741" y="1653039"/>
                    <a:pt x="1341955" y="1712302"/>
                    <a:pt x="1352711" y="1777844"/>
                  </a:cubicBezTo>
                  <a:cubicBezTo>
                    <a:pt x="1361288" y="1831281"/>
                    <a:pt x="1360396" y="1885857"/>
                    <a:pt x="1350078" y="1939052"/>
                  </a:cubicBezTo>
                  <a:cubicBezTo>
                    <a:pt x="1338021" y="1994457"/>
                    <a:pt x="1339500" y="2051920"/>
                    <a:pt x="1354388" y="2106527"/>
                  </a:cubicBezTo>
                  <a:cubicBezTo>
                    <a:pt x="1374563" y="2148782"/>
                    <a:pt x="1403979" y="2185896"/>
                    <a:pt x="1440455" y="2215121"/>
                  </a:cubicBezTo>
                  <a:lnTo>
                    <a:pt x="1465005" y="2238026"/>
                  </a:lnTo>
                  <a:cubicBezTo>
                    <a:pt x="1562959" y="2334099"/>
                    <a:pt x="1573925" y="2468840"/>
                    <a:pt x="1498483" y="2649550"/>
                  </a:cubicBezTo>
                  <a:cubicBezTo>
                    <a:pt x="1494304" y="2658880"/>
                    <a:pt x="1491034" y="2666196"/>
                    <a:pt x="1486203" y="2676948"/>
                  </a:cubicBezTo>
                  <a:cubicBezTo>
                    <a:pt x="1481369" y="2687741"/>
                    <a:pt x="1476668" y="2698217"/>
                    <a:pt x="1471959" y="2708734"/>
                  </a:cubicBezTo>
                  <a:cubicBezTo>
                    <a:pt x="1445649" y="2787035"/>
                    <a:pt x="1427712" y="2867926"/>
                    <a:pt x="1418459" y="2949991"/>
                  </a:cubicBezTo>
                  <a:cubicBezTo>
                    <a:pt x="1411039" y="2999180"/>
                    <a:pt x="1402968" y="3049790"/>
                    <a:pt x="1392181" y="3100265"/>
                  </a:cubicBezTo>
                  <a:lnTo>
                    <a:pt x="1374665" y="3149107"/>
                  </a:lnTo>
                  <a:lnTo>
                    <a:pt x="1340145" y="3149107"/>
                  </a:lnTo>
                  <a:lnTo>
                    <a:pt x="1360576" y="3093098"/>
                  </a:lnTo>
                  <a:cubicBezTo>
                    <a:pt x="1371392" y="3043332"/>
                    <a:pt x="1379069" y="2993591"/>
                    <a:pt x="1386516" y="2945152"/>
                  </a:cubicBezTo>
                  <a:cubicBezTo>
                    <a:pt x="1396402" y="2860876"/>
                    <a:pt x="1415061" y="2777864"/>
                    <a:pt x="1442189" y="2697456"/>
                  </a:cubicBezTo>
                  <a:cubicBezTo>
                    <a:pt x="1447281" y="2686110"/>
                    <a:pt x="1453551" y="2672114"/>
                    <a:pt x="1457470" y="2663376"/>
                  </a:cubicBezTo>
                  <a:cubicBezTo>
                    <a:pt x="1461391" y="2654640"/>
                    <a:pt x="1465178" y="2646179"/>
                    <a:pt x="1469096" y="2637441"/>
                  </a:cubicBezTo>
                  <a:cubicBezTo>
                    <a:pt x="1537760" y="2468762"/>
                    <a:pt x="1528691" y="2349174"/>
                    <a:pt x="1440620" y="2265240"/>
                  </a:cubicBezTo>
                  <a:cubicBezTo>
                    <a:pt x="1433200" y="2257712"/>
                    <a:pt x="1425651" y="2250476"/>
                    <a:pt x="1417678" y="2243402"/>
                  </a:cubicBezTo>
                  <a:cubicBezTo>
                    <a:pt x="1377353" y="2210831"/>
                    <a:pt x="1344934" y="2169490"/>
                    <a:pt x="1322860" y="2122484"/>
                  </a:cubicBezTo>
                  <a:cubicBezTo>
                    <a:pt x="1305836" y="2062641"/>
                    <a:pt x="1303785" y="1999459"/>
                    <a:pt x="1316890" y="1938521"/>
                  </a:cubicBezTo>
                  <a:cubicBezTo>
                    <a:pt x="1326159" y="1889114"/>
                    <a:pt x="1327062" y="1838520"/>
                    <a:pt x="1319560" y="1788876"/>
                  </a:cubicBezTo>
                  <a:cubicBezTo>
                    <a:pt x="1310352" y="1731363"/>
                    <a:pt x="1280642" y="1679241"/>
                    <a:pt x="1235946" y="1642183"/>
                  </a:cubicBezTo>
                  <a:cubicBezTo>
                    <a:pt x="1216365" y="1627805"/>
                    <a:pt x="1195911" y="1619791"/>
                    <a:pt x="1174754" y="1616586"/>
                  </a:cubicBezTo>
                  <a:cubicBezTo>
                    <a:pt x="1111279" y="1606973"/>
                    <a:pt x="1041477" y="1640634"/>
                    <a:pt x="969961" y="1675498"/>
                  </a:cubicBezTo>
                  <a:cubicBezTo>
                    <a:pt x="874607" y="1721982"/>
                    <a:pt x="776470" y="1770015"/>
                    <a:pt x="682859" y="1721738"/>
                  </a:cubicBezTo>
                  <a:cubicBezTo>
                    <a:pt x="672270" y="1716123"/>
                    <a:pt x="662080" y="1709798"/>
                    <a:pt x="652351" y="1702805"/>
                  </a:cubicBezTo>
                  <a:cubicBezTo>
                    <a:pt x="642408" y="1695570"/>
                    <a:pt x="631870" y="1689206"/>
                    <a:pt x="620854" y="1683776"/>
                  </a:cubicBezTo>
                  <a:cubicBezTo>
                    <a:pt x="600377" y="1676482"/>
                    <a:pt x="578296" y="1675031"/>
                    <a:pt x="557000" y="1679574"/>
                  </a:cubicBezTo>
                  <a:cubicBezTo>
                    <a:pt x="535746" y="1684121"/>
                    <a:pt x="516127" y="1694486"/>
                    <a:pt x="500305" y="1709516"/>
                  </a:cubicBezTo>
                  <a:cubicBezTo>
                    <a:pt x="487295" y="1722393"/>
                    <a:pt x="475823" y="1736752"/>
                    <a:pt x="466168" y="1752302"/>
                  </a:cubicBezTo>
                  <a:cubicBezTo>
                    <a:pt x="451262" y="1779997"/>
                    <a:pt x="428186" y="1802417"/>
                    <a:pt x="400106" y="1816482"/>
                  </a:cubicBezTo>
                  <a:cubicBezTo>
                    <a:pt x="376180" y="1823775"/>
                    <a:pt x="350709" y="1824454"/>
                    <a:pt x="326478" y="1818452"/>
                  </a:cubicBezTo>
                  <a:cubicBezTo>
                    <a:pt x="311766" y="1815667"/>
                    <a:pt x="296742" y="1814934"/>
                    <a:pt x="281819" y="1816280"/>
                  </a:cubicBezTo>
                  <a:cubicBezTo>
                    <a:pt x="233444" y="1823274"/>
                    <a:pt x="208911" y="1864774"/>
                    <a:pt x="183215" y="1908897"/>
                  </a:cubicBezTo>
                  <a:cubicBezTo>
                    <a:pt x="164676" y="1949486"/>
                    <a:pt x="134681" y="1983746"/>
                    <a:pt x="96905" y="2007387"/>
                  </a:cubicBezTo>
                  <a:cubicBezTo>
                    <a:pt x="55048" y="2028161"/>
                    <a:pt x="22447" y="2045740"/>
                    <a:pt x="1422" y="2071180"/>
                  </a:cubicBezTo>
                  <a:lnTo>
                    <a:pt x="0" y="2074044"/>
                  </a:lnTo>
                  <a:lnTo>
                    <a:pt x="0" y="2023663"/>
                  </a:lnTo>
                  <a:lnTo>
                    <a:pt x="17914" y="2008030"/>
                  </a:lnTo>
                  <a:cubicBezTo>
                    <a:pt x="36125" y="1995970"/>
                    <a:pt x="56852" y="1984879"/>
                    <a:pt x="79447" y="1973313"/>
                  </a:cubicBezTo>
                  <a:cubicBezTo>
                    <a:pt x="111339" y="1952579"/>
                    <a:pt x="136651" y="1923106"/>
                    <a:pt x="152337" y="1888404"/>
                  </a:cubicBezTo>
                  <a:cubicBezTo>
                    <a:pt x="178323" y="1840558"/>
                    <a:pt x="210662" y="1788570"/>
                    <a:pt x="275491" y="1779143"/>
                  </a:cubicBezTo>
                  <a:cubicBezTo>
                    <a:pt x="293548" y="1777232"/>
                    <a:pt x="311725" y="1777963"/>
                    <a:pt x="329527" y="1781324"/>
                  </a:cubicBezTo>
                  <a:cubicBezTo>
                    <a:pt x="348312" y="1785920"/>
                    <a:pt x="367993" y="1785447"/>
                    <a:pt x="386573" y="1779951"/>
                  </a:cubicBezTo>
                  <a:cubicBezTo>
                    <a:pt x="407911" y="1767930"/>
                    <a:pt x="425383" y="1750004"/>
                    <a:pt x="436882" y="1728318"/>
                  </a:cubicBezTo>
                  <a:cubicBezTo>
                    <a:pt x="448217" y="1710345"/>
                    <a:pt x="461714" y="1693828"/>
                    <a:pt x="477043" y="1679129"/>
                  </a:cubicBezTo>
                  <a:cubicBezTo>
                    <a:pt x="497659" y="1659793"/>
                    <a:pt x="523234" y="1646612"/>
                    <a:pt x="550865" y="1641076"/>
                  </a:cubicBezTo>
                  <a:cubicBezTo>
                    <a:pt x="578536" y="1635540"/>
                    <a:pt x="607160" y="1637873"/>
                    <a:pt x="633485" y="1647798"/>
                  </a:cubicBezTo>
                  <a:cubicBezTo>
                    <a:pt x="646840" y="1654217"/>
                    <a:pt x="659658" y="1661718"/>
                    <a:pt x="671819" y="1670238"/>
                  </a:cubicBezTo>
                  <a:cubicBezTo>
                    <a:pt x="680500" y="1676513"/>
                    <a:pt x="689572" y="1682216"/>
                    <a:pt x="698985" y="1687321"/>
                  </a:cubicBezTo>
                  <a:cubicBezTo>
                    <a:pt x="777460" y="1727413"/>
                    <a:pt x="863749" y="1685615"/>
                    <a:pt x="955348" y="1641296"/>
                  </a:cubicBezTo>
                  <a:cubicBezTo>
                    <a:pt x="1018505" y="1610123"/>
                    <a:pt x="1083441" y="1578926"/>
                    <a:pt x="1146327" y="1576920"/>
                  </a:cubicBezTo>
                  <a:close/>
                  <a:moveTo>
                    <a:pt x="1210349" y="1475332"/>
                  </a:moveTo>
                  <a:cubicBezTo>
                    <a:pt x="1252554" y="1474087"/>
                    <a:pt x="1293717" y="1484573"/>
                    <a:pt x="1332796" y="1513911"/>
                  </a:cubicBezTo>
                  <a:cubicBezTo>
                    <a:pt x="1390250" y="1561385"/>
                    <a:pt x="1428450" y="1628276"/>
                    <a:pt x="1440281" y="1702101"/>
                  </a:cubicBezTo>
                  <a:cubicBezTo>
                    <a:pt x="1449146" y="1762991"/>
                    <a:pt x="1447497" y="1824999"/>
                    <a:pt x="1435406" y="1885406"/>
                  </a:cubicBezTo>
                  <a:cubicBezTo>
                    <a:pt x="1425787" y="1954236"/>
                    <a:pt x="1416708" y="2018763"/>
                    <a:pt x="1438138" y="2077369"/>
                  </a:cubicBezTo>
                  <a:cubicBezTo>
                    <a:pt x="1460838" y="2125466"/>
                    <a:pt x="1494179" y="2167706"/>
                    <a:pt x="1535623" y="2200882"/>
                  </a:cubicBezTo>
                  <a:cubicBezTo>
                    <a:pt x="1544651" y="2209478"/>
                    <a:pt x="1553523" y="2217657"/>
                    <a:pt x="1562130" y="2226417"/>
                  </a:cubicBezTo>
                  <a:cubicBezTo>
                    <a:pt x="1672251" y="2334962"/>
                    <a:pt x="1683851" y="2485380"/>
                    <a:pt x="1595012" y="2690541"/>
                  </a:cubicBezTo>
                  <a:cubicBezTo>
                    <a:pt x="1590312" y="2701017"/>
                    <a:pt x="1586130" y="2710347"/>
                    <a:pt x="1580777" y="2722287"/>
                  </a:cubicBezTo>
                  <a:cubicBezTo>
                    <a:pt x="1575420" y="2734226"/>
                    <a:pt x="1570059" y="2746205"/>
                    <a:pt x="1564836" y="2757869"/>
                  </a:cubicBezTo>
                  <a:cubicBezTo>
                    <a:pt x="1532595" y="2846633"/>
                    <a:pt x="1509714" y="2938555"/>
                    <a:pt x="1496570" y="3032057"/>
                  </a:cubicBezTo>
                  <a:lnTo>
                    <a:pt x="1473669" y="3149107"/>
                  </a:lnTo>
                  <a:lnTo>
                    <a:pt x="1438888" y="3149107"/>
                  </a:lnTo>
                  <a:lnTo>
                    <a:pt x="1463352" y="3023839"/>
                  </a:lnTo>
                  <a:cubicBezTo>
                    <a:pt x="1476871" y="2927847"/>
                    <a:pt x="1500470" y="2833557"/>
                    <a:pt x="1533758" y="2742502"/>
                  </a:cubicBezTo>
                  <a:cubicBezTo>
                    <a:pt x="1539245" y="2730286"/>
                    <a:pt x="1546560" y="2713959"/>
                    <a:pt x="1550480" y="2705221"/>
                  </a:cubicBezTo>
                  <a:cubicBezTo>
                    <a:pt x="1554398" y="2696484"/>
                    <a:pt x="1558969" y="2686284"/>
                    <a:pt x="1563543" y="2676084"/>
                  </a:cubicBezTo>
                  <a:cubicBezTo>
                    <a:pt x="1645198" y="2486934"/>
                    <a:pt x="1637030" y="2347482"/>
                    <a:pt x="1538023" y="2249901"/>
                  </a:cubicBezTo>
                  <a:lnTo>
                    <a:pt x="1511965" y="2224919"/>
                  </a:lnTo>
                  <a:cubicBezTo>
                    <a:pt x="1466304" y="2188460"/>
                    <a:pt x="1429898" y="2141678"/>
                    <a:pt x="1405697" y="2088367"/>
                  </a:cubicBezTo>
                  <a:cubicBezTo>
                    <a:pt x="1381242" y="2021755"/>
                    <a:pt x="1391586" y="1949748"/>
                    <a:pt x="1401308" y="1879914"/>
                  </a:cubicBezTo>
                  <a:cubicBezTo>
                    <a:pt x="1413075" y="1823135"/>
                    <a:pt x="1414966" y="1764782"/>
                    <a:pt x="1406904" y="1707434"/>
                  </a:cubicBezTo>
                  <a:cubicBezTo>
                    <a:pt x="1397032" y="1641493"/>
                    <a:pt x="1363731" y="1581438"/>
                    <a:pt x="1313137" y="1538342"/>
                  </a:cubicBezTo>
                  <a:cubicBezTo>
                    <a:pt x="1279727" y="1513254"/>
                    <a:pt x="1243981" y="1504738"/>
                    <a:pt x="1206678" y="1506627"/>
                  </a:cubicBezTo>
                  <a:cubicBezTo>
                    <a:pt x="1144507" y="1509777"/>
                    <a:pt x="1078015" y="1541833"/>
                    <a:pt x="1010816" y="1574256"/>
                  </a:cubicBezTo>
                  <a:cubicBezTo>
                    <a:pt x="903295" y="1626131"/>
                    <a:pt x="791568" y="1679623"/>
                    <a:pt x="686985" y="1623974"/>
                  </a:cubicBezTo>
                  <a:cubicBezTo>
                    <a:pt x="675050" y="1617455"/>
                    <a:pt x="663522" y="1610188"/>
                    <a:pt x="652539" y="1602218"/>
                  </a:cubicBezTo>
                  <a:cubicBezTo>
                    <a:pt x="641052" y="1592818"/>
                    <a:pt x="628390" y="1585019"/>
                    <a:pt x="614865" y="1579032"/>
                  </a:cubicBezTo>
                  <a:cubicBezTo>
                    <a:pt x="591478" y="1570281"/>
                    <a:pt x="566099" y="1568272"/>
                    <a:pt x="541602" y="1573243"/>
                  </a:cubicBezTo>
                  <a:cubicBezTo>
                    <a:pt x="517106" y="1578210"/>
                    <a:pt x="494470" y="1589959"/>
                    <a:pt x="476209" y="1607145"/>
                  </a:cubicBezTo>
                  <a:cubicBezTo>
                    <a:pt x="461321" y="1621611"/>
                    <a:pt x="448189" y="1637824"/>
                    <a:pt x="437145" y="1655427"/>
                  </a:cubicBezTo>
                  <a:cubicBezTo>
                    <a:pt x="420574" y="1686523"/>
                    <a:pt x="394706" y="1711645"/>
                    <a:pt x="363178" y="1727249"/>
                  </a:cubicBezTo>
                  <a:cubicBezTo>
                    <a:pt x="336075" y="1735508"/>
                    <a:pt x="307344" y="1736386"/>
                    <a:pt x="279859" y="1729785"/>
                  </a:cubicBezTo>
                  <a:cubicBezTo>
                    <a:pt x="262912" y="1726203"/>
                    <a:pt x="245493" y="1724997"/>
                    <a:pt x="228177" y="1726210"/>
                  </a:cubicBezTo>
                  <a:cubicBezTo>
                    <a:pt x="171847" y="1733842"/>
                    <a:pt x="144122" y="1780906"/>
                    <a:pt x="114802" y="1830756"/>
                  </a:cubicBezTo>
                  <a:cubicBezTo>
                    <a:pt x="93764" y="1876276"/>
                    <a:pt x="59679" y="1914489"/>
                    <a:pt x="16869" y="1940477"/>
                  </a:cubicBezTo>
                  <a:lnTo>
                    <a:pt x="0" y="1949403"/>
                  </a:lnTo>
                  <a:lnTo>
                    <a:pt x="0" y="1911079"/>
                  </a:lnTo>
                  <a:lnTo>
                    <a:pt x="2390" y="1909838"/>
                  </a:lnTo>
                  <a:cubicBezTo>
                    <a:pt x="38470" y="1887270"/>
                    <a:pt x="67317" y="1854758"/>
                    <a:pt x="85464" y="1816200"/>
                  </a:cubicBezTo>
                  <a:cubicBezTo>
                    <a:pt x="118021" y="1761497"/>
                    <a:pt x="150168" y="1704519"/>
                    <a:pt x="223942" y="1695261"/>
                  </a:cubicBezTo>
                  <a:cubicBezTo>
                    <a:pt x="244508" y="1693538"/>
                    <a:pt x="265212" y="1694690"/>
                    <a:pt x="285433" y="1698686"/>
                  </a:cubicBezTo>
                  <a:cubicBezTo>
                    <a:pt x="307015" y="1704266"/>
                    <a:pt x="329696" y="1704057"/>
                    <a:pt x="351193" y="1698071"/>
                  </a:cubicBezTo>
                  <a:cubicBezTo>
                    <a:pt x="375839" y="1684661"/>
                    <a:pt x="396037" y="1664241"/>
                    <a:pt x="409174" y="1639384"/>
                  </a:cubicBezTo>
                  <a:cubicBezTo>
                    <a:pt x="421681" y="1619084"/>
                    <a:pt x="436892" y="1600587"/>
                    <a:pt x="454379" y="1584405"/>
                  </a:cubicBezTo>
                  <a:cubicBezTo>
                    <a:pt x="477463" y="1563015"/>
                    <a:pt x="506087" y="1548546"/>
                    <a:pt x="536912" y="1542639"/>
                  </a:cubicBezTo>
                  <a:cubicBezTo>
                    <a:pt x="567778" y="1536736"/>
                    <a:pt x="599618" y="1539629"/>
                    <a:pt x="628814" y="1550993"/>
                  </a:cubicBezTo>
                  <a:cubicBezTo>
                    <a:pt x="643813" y="1558278"/>
                    <a:pt x="658124" y="1566920"/>
                    <a:pt x="671568" y="1576811"/>
                  </a:cubicBezTo>
                  <a:cubicBezTo>
                    <a:pt x="681346" y="1584154"/>
                    <a:pt x="691651" y="1590762"/>
                    <a:pt x="702398" y="1596588"/>
                  </a:cubicBezTo>
                  <a:cubicBezTo>
                    <a:pt x="792139" y="1644179"/>
                    <a:pt x="891145" y="1596536"/>
                    <a:pt x="995462" y="1546371"/>
                  </a:cubicBezTo>
                  <a:cubicBezTo>
                    <a:pt x="1066768" y="1512071"/>
                    <a:pt x="1140006" y="1477407"/>
                    <a:pt x="1210349" y="1475332"/>
                  </a:cubicBezTo>
                  <a:close/>
                  <a:moveTo>
                    <a:pt x="1270934" y="1368101"/>
                  </a:moveTo>
                  <a:cubicBezTo>
                    <a:pt x="1317635" y="1366824"/>
                    <a:pt x="1363388" y="1378615"/>
                    <a:pt x="1407305" y="1411431"/>
                  </a:cubicBezTo>
                  <a:cubicBezTo>
                    <a:pt x="1470996" y="1465194"/>
                    <a:pt x="1512640" y="1540681"/>
                    <a:pt x="1524290" y="1623485"/>
                  </a:cubicBezTo>
                  <a:cubicBezTo>
                    <a:pt x="1533795" y="1692245"/>
                    <a:pt x="1531306" y="1762182"/>
                    <a:pt x="1516940" y="1830178"/>
                  </a:cubicBezTo>
                  <a:cubicBezTo>
                    <a:pt x="1505083" y="1907104"/>
                    <a:pt x="1493924" y="1980145"/>
                    <a:pt x="1517929" y="2046211"/>
                  </a:cubicBezTo>
                  <a:cubicBezTo>
                    <a:pt x="1543027" y="2100323"/>
                    <a:pt x="1580199" y="2147886"/>
                    <a:pt x="1626575" y="2185221"/>
                  </a:cubicBezTo>
                  <a:lnTo>
                    <a:pt x="1656037" y="2213483"/>
                  </a:lnTo>
                  <a:cubicBezTo>
                    <a:pt x="1778624" y="2334587"/>
                    <a:pt x="1790122" y="2503921"/>
                    <a:pt x="1688752" y="2730017"/>
                  </a:cubicBezTo>
                  <a:cubicBezTo>
                    <a:pt x="1683134" y="2742550"/>
                    <a:pt x="1677642" y="2754807"/>
                    <a:pt x="1671899" y="2767616"/>
                  </a:cubicBezTo>
                  <a:cubicBezTo>
                    <a:pt x="1666150" y="2780424"/>
                    <a:pt x="1660402" y="2793274"/>
                    <a:pt x="1654783" y="2805808"/>
                  </a:cubicBezTo>
                  <a:cubicBezTo>
                    <a:pt x="1616245" y="2905409"/>
                    <a:pt x="1588427" y="3008859"/>
                    <a:pt x="1571813" y="3114346"/>
                  </a:cubicBezTo>
                  <a:lnTo>
                    <a:pt x="1564413" y="3149107"/>
                  </a:lnTo>
                  <a:lnTo>
                    <a:pt x="1528426" y="3149107"/>
                  </a:lnTo>
                  <a:lnTo>
                    <a:pt x="1537599" y="3106017"/>
                  </a:lnTo>
                  <a:cubicBezTo>
                    <a:pt x="1555746" y="2998461"/>
                    <a:pt x="1585351" y="2893093"/>
                    <a:pt x="1625894" y="2791803"/>
                  </a:cubicBezTo>
                  <a:cubicBezTo>
                    <a:pt x="1631773" y="2778677"/>
                    <a:pt x="1638308" y="2764089"/>
                    <a:pt x="1643661" y="2752149"/>
                  </a:cubicBezTo>
                  <a:cubicBezTo>
                    <a:pt x="1649018" y="2740210"/>
                    <a:pt x="1654505" y="2727953"/>
                    <a:pt x="1659862" y="2716014"/>
                  </a:cubicBezTo>
                  <a:cubicBezTo>
                    <a:pt x="1753832" y="2504077"/>
                    <a:pt x="1745690" y="2347487"/>
                    <a:pt x="1634509" y="2237429"/>
                  </a:cubicBezTo>
                  <a:lnTo>
                    <a:pt x="1605496" y="2209719"/>
                  </a:lnTo>
                  <a:cubicBezTo>
                    <a:pt x="1554967" y="2168909"/>
                    <a:pt x="1514661" y="2116804"/>
                    <a:pt x="1487784" y="2057539"/>
                  </a:cubicBezTo>
                  <a:cubicBezTo>
                    <a:pt x="1461460" y="1983434"/>
                    <a:pt x="1473594" y="1902781"/>
                    <a:pt x="1485262" y="1824720"/>
                  </a:cubicBezTo>
                  <a:cubicBezTo>
                    <a:pt x="1498082" y="1761070"/>
                    <a:pt x="1499932" y="1695730"/>
                    <a:pt x="1490736" y="1631537"/>
                  </a:cubicBezTo>
                  <a:cubicBezTo>
                    <a:pt x="1480547" y="1556944"/>
                    <a:pt x="1443480" y="1488776"/>
                    <a:pt x="1386526" y="1439913"/>
                  </a:cubicBezTo>
                  <a:cubicBezTo>
                    <a:pt x="1349030" y="1411417"/>
                    <a:pt x="1308741" y="1401600"/>
                    <a:pt x="1266784" y="1403494"/>
                  </a:cubicBezTo>
                  <a:cubicBezTo>
                    <a:pt x="1196855" y="1406652"/>
                    <a:pt x="1122290" y="1442335"/>
                    <a:pt x="1048290" y="1478271"/>
                  </a:cubicBezTo>
                  <a:cubicBezTo>
                    <a:pt x="929892" y="1535769"/>
                    <a:pt x="804869" y="1594847"/>
                    <a:pt x="687763" y="1532182"/>
                  </a:cubicBezTo>
                  <a:cubicBezTo>
                    <a:pt x="674350" y="1524734"/>
                    <a:pt x="661460" y="1516382"/>
                    <a:pt x="649163" y="1507178"/>
                  </a:cubicBezTo>
                  <a:cubicBezTo>
                    <a:pt x="636139" y="1497044"/>
                    <a:pt x="622091" y="1488284"/>
                    <a:pt x="607293" y="1481040"/>
                  </a:cubicBezTo>
                  <a:cubicBezTo>
                    <a:pt x="581305" y="1471069"/>
                    <a:pt x="553076" y="1468553"/>
                    <a:pt x="525689" y="1473772"/>
                  </a:cubicBezTo>
                  <a:cubicBezTo>
                    <a:pt x="498341" y="1478990"/>
                    <a:pt x="472939" y="1491739"/>
                    <a:pt x="452294" y="1510586"/>
                  </a:cubicBezTo>
                  <a:cubicBezTo>
                    <a:pt x="435378" y="1526506"/>
                    <a:pt x="420586" y="1544590"/>
                    <a:pt x="408344" y="1564371"/>
                  </a:cubicBezTo>
                  <a:cubicBezTo>
                    <a:pt x="389856" y="1598525"/>
                    <a:pt x="361191" y="1626056"/>
                    <a:pt x="326388" y="1643108"/>
                  </a:cubicBezTo>
                  <a:cubicBezTo>
                    <a:pt x="296314" y="1651964"/>
                    <a:pt x="264422" y="1652534"/>
                    <a:pt x="234080" y="1644760"/>
                  </a:cubicBezTo>
                  <a:cubicBezTo>
                    <a:pt x="214889" y="1640456"/>
                    <a:pt x="195183" y="1638921"/>
                    <a:pt x="175536" y="1640202"/>
                  </a:cubicBezTo>
                  <a:cubicBezTo>
                    <a:pt x="111094" y="1648759"/>
                    <a:pt x="79513" y="1702139"/>
                    <a:pt x="46448" y="1757299"/>
                  </a:cubicBezTo>
                  <a:cubicBezTo>
                    <a:pt x="32311" y="1781061"/>
                    <a:pt x="17901" y="1805225"/>
                    <a:pt x="585" y="1826465"/>
                  </a:cubicBezTo>
                  <a:lnTo>
                    <a:pt x="0" y="1827066"/>
                  </a:lnTo>
                  <a:lnTo>
                    <a:pt x="0" y="1765433"/>
                  </a:lnTo>
                  <a:lnTo>
                    <a:pt x="16422" y="1740343"/>
                  </a:lnTo>
                  <a:cubicBezTo>
                    <a:pt x="52564" y="1679908"/>
                    <a:pt x="89913" y="1617562"/>
                    <a:pt x="170542" y="1607862"/>
                  </a:cubicBezTo>
                  <a:cubicBezTo>
                    <a:pt x="193195" y="1606035"/>
                    <a:pt x="215977" y="1607531"/>
                    <a:pt x="238187" y="1612304"/>
                  </a:cubicBezTo>
                  <a:cubicBezTo>
                    <a:pt x="262858" y="1618458"/>
                    <a:pt x="288761" y="1618002"/>
                    <a:pt x="313278" y="1610982"/>
                  </a:cubicBezTo>
                  <a:cubicBezTo>
                    <a:pt x="340931" y="1595919"/>
                    <a:pt x="363458" y="1572824"/>
                    <a:pt x="377828" y="1544729"/>
                  </a:cubicBezTo>
                  <a:cubicBezTo>
                    <a:pt x="391798" y="1522458"/>
                    <a:pt x="408626" y="1502119"/>
                    <a:pt x="427917" y="1484247"/>
                  </a:cubicBezTo>
                  <a:cubicBezTo>
                    <a:pt x="453844" y="1460814"/>
                    <a:pt x="485762" y="1445089"/>
                    <a:pt x="520070" y="1438834"/>
                  </a:cubicBezTo>
                  <a:cubicBezTo>
                    <a:pt x="554379" y="1432575"/>
                    <a:pt x="589682" y="1436032"/>
                    <a:pt x="622080" y="1448824"/>
                  </a:cubicBezTo>
                  <a:cubicBezTo>
                    <a:pt x="638619" y="1457200"/>
                    <a:pt x="654329" y="1467065"/>
                    <a:pt x="669097" y="1478307"/>
                  </a:cubicBezTo>
                  <a:cubicBezTo>
                    <a:pt x="680236" y="1486722"/>
                    <a:pt x="691902" y="1494411"/>
                    <a:pt x="704029" y="1501330"/>
                  </a:cubicBezTo>
                  <a:cubicBezTo>
                    <a:pt x="806237" y="1554511"/>
                    <a:pt x="916180" y="1502672"/>
                    <a:pt x="1033634" y="1446502"/>
                  </a:cubicBezTo>
                  <a:cubicBezTo>
                    <a:pt x="1112626" y="1408648"/>
                    <a:pt x="1193097" y="1370228"/>
                    <a:pt x="1270934" y="1368101"/>
                  </a:cubicBezTo>
                  <a:close/>
                  <a:moveTo>
                    <a:pt x="1335982" y="1263023"/>
                  </a:moveTo>
                  <a:cubicBezTo>
                    <a:pt x="1387203" y="1261803"/>
                    <a:pt x="1437241" y="1275138"/>
                    <a:pt x="1484998" y="1311910"/>
                  </a:cubicBezTo>
                  <a:cubicBezTo>
                    <a:pt x="1548871" y="1360501"/>
                    <a:pt x="1590893" y="1439194"/>
                    <a:pt x="1612298" y="1546785"/>
                  </a:cubicBezTo>
                  <a:cubicBezTo>
                    <a:pt x="1621884" y="1622432"/>
                    <a:pt x="1618321" y="1699228"/>
                    <a:pt x="1601772" y="1773753"/>
                  </a:cubicBezTo>
                  <a:cubicBezTo>
                    <a:pt x="1588129" y="1859327"/>
                    <a:pt x="1575157" y="1940305"/>
                    <a:pt x="1601028" y="2013853"/>
                  </a:cubicBezTo>
                  <a:cubicBezTo>
                    <a:pt x="1622253" y="2074470"/>
                    <a:pt x="1672569" y="2122233"/>
                    <a:pt x="1721411" y="2168634"/>
                  </a:cubicBezTo>
                  <a:lnTo>
                    <a:pt x="1753827" y="2199619"/>
                  </a:lnTo>
                  <a:cubicBezTo>
                    <a:pt x="1888164" y="2333361"/>
                    <a:pt x="1897901" y="2519018"/>
                    <a:pt x="1785947" y="2768758"/>
                  </a:cubicBezTo>
                  <a:cubicBezTo>
                    <a:pt x="1779677" y="2782712"/>
                    <a:pt x="1772755" y="2798171"/>
                    <a:pt x="1766616" y="2811849"/>
                  </a:cubicBezTo>
                  <a:cubicBezTo>
                    <a:pt x="1760471" y="2825568"/>
                    <a:pt x="1754336" y="2839247"/>
                    <a:pt x="1748326" y="2852649"/>
                  </a:cubicBezTo>
                  <a:cubicBezTo>
                    <a:pt x="1725905" y="2907994"/>
                    <a:pt x="1706464" y="2964437"/>
                    <a:pt x="1690069" y="3021749"/>
                  </a:cubicBezTo>
                  <a:lnTo>
                    <a:pt x="1660859" y="3149107"/>
                  </a:lnTo>
                  <a:lnTo>
                    <a:pt x="1625991" y="3149107"/>
                  </a:lnTo>
                  <a:lnTo>
                    <a:pt x="1658630" y="3007498"/>
                  </a:lnTo>
                  <a:cubicBezTo>
                    <a:pt x="1675430" y="2949023"/>
                    <a:pt x="1695341" y="2891438"/>
                    <a:pt x="1718291" y="2834990"/>
                  </a:cubicBezTo>
                  <a:cubicBezTo>
                    <a:pt x="1724170" y="2821864"/>
                    <a:pt x="1733068" y="2805920"/>
                    <a:pt x="1738682" y="2793386"/>
                  </a:cubicBezTo>
                  <a:cubicBezTo>
                    <a:pt x="1744300" y="2780854"/>
                    <a:pt x="1751092" y="2765713"/>
                    <a:pt x="1757366" y="2751718"/>
                  </a:cubicBezTo>
                  <a:cubicBezTo>
                    <a:pt x="1863659" y="2516953"/>
                    <a:pt x="1855538" y="2343223"/>
                    <a:pt x="1732054" y="2221002"/>
                  </a:cubicBezTo>
                  <a:lnTo>
                    <a:pt x="1700507" y="2190407"/>
                  </a:lnTo>
                  <a:cubicBezTo>
                    <a:pt x="1648711" y="2141280"/>
                    <a:pt x="1595568" y="2090500"/>
                    <a:pt x="1571476" y="2022301"/>
                  </a:cubicBezTo>
                  <a:cubicBezTo>
                    <a:pt x="1542706" y="1940453"/>
                    <a:pt x="1556789" y="1851571"/>
                    <a:pt x="1570400" y="1765284"/>
                  </a:cubicBezTo>
                  <a:cubicBezTo>
                    <a:pt x="1586022" y="1694457"/>
                    <a:pt x="1589399" y="1621505"/>
                    <a:pt x="1580382" y="1549620"/>
                  </a:cubicBezTo>
                  <a:cubicBezTo>
                    <a:pt x="1562482" y="1451300"/>
                    <a:pt x="1524010" y="1379452"/>
                    <a:pt x="1467312" y="1335826"/>
                  </a:cubicBezTo>
                  <a:cubicBezTo>
                    <a:pt x="1426115" y="1304228"/>
                    <a:pt x="1381642" y="1293258"/>
                    <a:pt x="1335171" y="1295240"/>
                  </a:cubicBezTo>
                  <a:cubicBezTo>
                    <a:pt x="1257719" y="1298543"/>
                    <a:pt x="1174713" y="1337821"/>
                    <a:pt x="1092059" y="1377532"/>
                  </a:cubicBezTo>
                  <a:cubicBezTo>
                    <a:pt x="959809" y="1441068"/>
                    <a:pt x="823066" y="1506090"/>
                    <a:pt x="694699" y="1435926"/>
                  </a:cubicBezTo>
                  <a:cubicBezTo>
                    <a:pt x="680202" y="1427324"/>
                    <a:pt x="666135" y="1417982"/>
                    <a:pt x="652562" y="1407936"/>
                  </a:cubicBezTo>
                  <a:cubicBezTo>
                    <a:pt x="638115" y="1396426"/>
                    <a:pt x="622547" y="1386398"/>
                    <a:pt x="606094" y="1377998"/>
                  </a:cubicBezTo>
                  <a:lnTo>
                    <a:pt x="603485" y="1376828"/>
                  </a:lnTo>
                  <a:cubicBezTo>
                    <a:pt x="574381" y="1365764"/>
                    <a:pt x="542769" y="1363079"/>
                    <a:pt x="512140" y="1369075"/>
                  </a:cubicBezTo>
                  <a:cubicBezTo>
                    <a:pt x="481513" y="1375066"/>
                    <a:pt x="453143" y="1389501"/>
                    <a:pt x="430196" y="1410758"/>
                  </a:cubicBezTo>
                  <a:cubicBezTo>
                    <a:pt x="411360" y="1428266"/>
                    <a:pt x="394951" y="1448203"/>
                    <a:pt x="381361" y="1470042"/>
                  </a:cubicBezTo>
                  <a:cubicBezTo>
                    <a:pt x="361107" y="1507386"/>
                    <a:pt x="329637" y="1537377"/>
                    <a:pt x="291414" y="1555703"/>
                  </a:cubicBezTo>
                  <a:cubicBezTo>
                    <a:pt x="258340" y="1565410"/>
                    <a:pt x="223245" y="1565671"/>
                    <a:pt x="190076" y="1556463"/>
                  </a:cubicBezTo>
                  <a:cubicBezTo>
                    <a:pt x="168733" y="1551732"/>
                    <a:pt x="146817" y="1549914"/>
                    <a:pt x="124945" y="1551056"/>
                  </a:cubicBezTo>
                  <a:cubicBezTo>
                    <a:pt x="70969" y="1557297"/>
                    <a:pt x="37735" y="1591540"/>
                    <a:pt x="8898" y="1634205"/>
                  </a:cubicBezTo>
                  <a:lnTo>
                    <a:pt x="0" y="1648436"/>
                  </a:lnTo>
                  <a:lnTo>
                    <a:pt x="0" y="1587785"/>
                  </a:lnTo>
                  <a:lnTo>
                    <a:pt x="14466" y="1569791"/>
                  </a:lnTo>
                  <a:cubicBezTo>
                    <a:pt x="40748" y="1543211"/>
                    <a:pt x="73196" y="1523640"/>
                    <a:pt x="117548" y="1518681"/>
                  </a:cubicBezTo>
                  <a:cubicBezTo>
                    <a:pt x="142601" y="1516917"/>
                    <a:pt x="167779" y="1518887"/>
                    <a:pt x="192217" y="1524522"/>
                  </a:cubicBezTo>
                  <a:cubicBezTo>
                    <a:pt x="220289" y="1532545"/>
                    <a:pt x="249973" y="1532808"/>
                    <a:pt x="278237" y="1525295"/>
                  </a:cubicBezTo>
                  <a:cubicBezTo>
                    <a:pt x="309212" y="1509087"/>
                    <a:pt x="334708" y="1483935"/>
                    <a:pt x="351334" y="1453086"/>
                  </a:cubicBezTo>
                  <a:cubicBezTo>
                    <a:pt x="366626" y="1428634"/>
                    <a:pt x="385085" y="1406310"/>
                    <a:pt x="406191" y="1386684"/>
                  </a:cubicBezTo>
                  <a:cubicBezTo>
                    <a:pt x="434506" y="1360800"/>
                    <a:pt x="469541" y="1343536"/>
                    <a:pt x="507249" y="1336941"/>
                  </a:cubicBezTo>
                  <a:cubicBezTo>
                    <a:pt x="544915" y="1330337"/>
                    <a:pt x="583688" y="1334682"/>
                    <a:pt x="618897" y="1349438"/>
                  </a:cubicBezTo>
                  <a:cubicBezTo>
                    <a:pt x="636973" y="1358923"/>
                    <a:pt x="654123" y="1370015"/>
                    <a:pt x="670195" y="1382594"/>
                  </a:cubicBezTo>
                  <a:cubicBezTo>
                    <a:pt x="682563" y="1391901"/>
                    <a:pt x="695469" y="1400487"/>
                    <a:pt x="708820" y="1408309"/>
                  </a:cubicBezTo>
                  <a:cubicBezTo>
                    <a:pt x="821766" y="1470159"/>
                    <a:pt x="944819" y="1411597"/>
                    <a:pt x="1075122" y="1349289"/>
                  </a:cubicBezTo>
                  <a:cubicBezTo>
                    <a:pt x="1161965" y="1307520"/>
                    <a:pt x="1250615" y="1265057"/>
                    <a:pt x="1335982" y="1263023"/>
                  </a:cubicBezTo>
                  <a:close/>
                  <a:moveTo>
                    <a:pt x="1397431" y="1156603"/>
                  </a:moveTo>
                  <a:cubicBezTo>
                    <a:pt x="1453221" y="1155366"/>
                    <a:pt x="1507663" y="1169985"/>
                    <a:pt x="1559508" y="1210164"/>
                  </a:cubicBezTo>
                  <a:cubicBezTo>
                    <a:pt x="1629364" y="1262491"/>
                    <a:pt x="1674892" y="1350452"/>
                    <a:pt x="1697118" y="1467864"/>
                  </a:cubicBezTo>
                  <a:cubicBezTo>
                    <a:pt x="1707664" y="1551225"/>
                    <a:pt x="1703544" y="1635852"/>
                    <a:pt x="1684956" y="1717897"/>
                  </a:cubicBezTo>
                  <a:cubicBezTo>
                    <a:pt x="1669525" y="1812121"/>
                    <a:pt x="1655258" y="1899865"/>
                    <a:pt x="1682766" y="1982199"/>
                  </a:cubicBezTo>
                  <a:cubicBezTo>
                    <a:pt x="1706668" y="2049265"/>
                    <a:pt x="1761740" y="2101956"/>
                    <a:pt x="1815172" y="2152869"/>
                  </a:cubicBezTo>
                  <a:cubicBezTo>
                    <a:pt x="1825707" y="2163541"/>
                    <a:pt x="1838853" y="2175387"/>
                    <a:pt x="1850126" y="2186744"/>
                  </a:cubicBezTo>
                  <a:cubicBezTo>
                    <a:pt x="1997059" y="2332780"/>
                    <a:pt x="2007511" y="2536268"/>
                    <a:pt x="1882074" y="2808292"/>
                  </a:cubicBezTo>
                  <a:cubicBezTo>
                    <a:pt x="1874757" y="2824620"/>
                    <a:pt x="1864399" y="2843058"/>
                    <a:pt x="1858258" y="2856736"/>
                  </a:cubicBezTo>
                  <a:cubicBezTo>
                    <a:pt x="1852119" y="2870456"/>
                    <a:pt x="1845453" y="2885321"/>
                    <a:pt x="1839053" y="2899593"/>
                  </a:cubicBezTo>
                  <a:cubicBezTo>
                    <a:pt x="1813347" y="2960424"/>
                    <a:pt x="1790947" y="3022557"/>
                    <a:pt x="1771935" y="3085711"/>
                  </a:cubicBezTo>
                  <a:lnTo>
                    <a:pt x="1756505" y="3149107"/>
                  </a:lnTo>
                  <a:lnTo>
                    <a:pt x="1720036" y="3149107"/>
                  </a:lnTo>
                  <a:lnTo>
                    <a:pt x="1738449" y="3073697"/>
                  </a:lnTo>
                  <a:cubicBezTo>
                    <a:pt x="1757865" y="3009385"/>
                    <a:pt x="1780734" y="2946111"/>
                    <a:pt x="1806973" y="2884155"/>
                  </a:cubicBezTo>
                  <a:cubicBezTo>
                    <a:pt x="1813795" y="2869723"/>
                    <a:pt x="1819383" y="2856482"/>
                    <a:pt x="1828311" y="2841205"/>
                  </a:cubicBezTo>
                  <a:cubicBezTo>
                    <a:pt x="1837238" y="2825968"/>
                    <a:pt x="1844421" y="2809957"/>
                    <a:pt x="1851609" y="2793906"/>
                  </a:cubicBezTo>
                  <a:cubicBezTo>
                    <a:pt x="1970221" y="2536314"/>
                    <a:pt x="1961991" y="2345762"/>
                    <a:pt x="1826757" y="2210913"/>
                  </a:cubicBezTo>
                  <a:cubicBezTo>
                    <a:pt x="1816641" y="2200074"/>
                    <a:pt x="1803656" y="2188653"/>
                    <a:pt x="1791963" y="2177458"/>
                  </a:cubicBezTo>
                  <a:cubicBezTo>
                    <a:pt x="1735572" y="2123823"/>
                    <a:pt x="1677547" y="2068402"/>
                    <a:pt x="1651486" y="1993721"/>
                  </a:cubicBezTo>
                  <a:cubicBezTo>
                    <a:pt x="1619907" y="1905715"/>
                    <a:pt x="1636067" y="1808313"/>
                    <a:pt x="1651624" y="1713800"/>
                  </a:cubicBezTo>
                  <a:cubicBezTo>
                    <a:pt x="1669688" y="1635359"/>
                    <a:pt x="1674043" y="1554423"/>
                    <a:pt x="1664503" y="1474588"/>
                  </a:cubicBezTo>
                  <a:cubicBezTo>
                    <a:pt x="1644042" y="1365671"/>
                    <a:pt x="1601831" y="1285845"/>
                    <a:pt x="1539409" y="1237902"/>
                  </a:cubicBezTo>
                  <a:cubicBezTo>
                    <a:pt x="1493860" y="1202906"/>
                    <a:pt x="1444915" y="1190554"/>
                    <a:pt x="1393911" y="1192418"/>
                  </a:cubicBezTo>
                  <a:cubicBezTo>
                    <a:pt x="1308907" y="1195527"/>
                    <a:pt x="1218184" y="1238127"/>
                    <a:pt x="1127925" y="1281209"/>
                  </a:cubicBezTo>
                  <a:cubicBezTo>
                    <a:pt x="983510" y="1350138"/>
                    <a:pt x="833077" y="1421618"/>
                    <a:pt x="694003" y="1343504"/>
                  </a:cubicBezTo>
                  <a:cubicBezTo>
                    <a:pt x="677910" y="1334101"/>
                    <a:pt x="662471" y="1323669"/>
                    <a:pt x="647763" y="1312266"/>
                  </a:cubicBezTo>
                  <a:cubicBezTo>
                    <a:pt x="631768" y="1299747"/>
                    <a:pt x="614696" y="1288697"/>
                    <a:pt x="596741" y="1279243"/>
                  </a:cubicBezTo>
                  <a:lnTo>
                    <a:pt x="592712" y="1277424"/>
                  </a:lnTo>
                  <a:cubicBezTo>
                    <a:pt x="560747" y="1265199"/>
                    <a:pt x="525980" y="1262155"/>
                    <a:pt x="492309" y="1268635"/>
                  </a:cubicBezTo>
                  <a:cubicBezTo>
                    <a:pt x="458682" y="1275119"/>
                    <a:pt x="427468" y="1290866"/>
                    <a:pt x="402142" y="1314113"/>
                  </a:cubicBezTo>
                  <a:cubicBezTo>
                    <a:pt x="381506" y="1333253"/>
                    <a:pt x="363517" y="1355085"/>
                    <a:pt x="348654" y="1379028"/>
                  </a:cubicBezTo>
                  <a:cubicBezTo>
                    <a:pt x="326475" y="1419520"/>
                    <a:pt x="292196" y="1452017"/>
                    <a:pt x="250644" y="1471906"/>
                  </a:cubicBezTo>
                  <a:cubicBezTo>
                    <a:pt x="214442" y="1482130"/>
                    <a:pt x="176206" y="1482285"/>
                    <a:pt x="140045" y="1472359"/>
                  </a:cubicBezTo>
                  <a:cubicBezTo>
                    <a:pt x="116475" y="1466754"/>
                    <a:pt x="92231" y="1464603"/>
                    <a:pt x="68051" y="1465973"/>
                  </a:cubicBezTo>
                  <a:cubicBezTo>
                    <a:pt x="48236" y="1467848"/>
                    <a:pt x="30954" y="1473243"/>
                    <a:pt x="15541" y="1481337"/>
                  </a:cubicBezTo>
                  <a:lnTo>
                    <a:pt x="0" y="1493212"/>
                  </a:lnTo>
                  <a:lnTo>
                    <a:pt x="0" y="1449877"/>
                  </a:lnTo>
                  <a:lnTo>
                    <a:pt x="62964" y="1431493"/>
                  </a:lnTo>
                  <a:cubicBezTo>
                    <a:pt x="90459" y="1429785"/>
                    <a:pt x="118002" y="1432127"/>
                    <a:pt x="144811" y="1438448"/>
                  </a:cubicBezTo>
                  <a:cubicBezTo>
                    <a:pt x="174975" y="1447069"/>
                    <a:pt x="206867" y="1447627"/>
                    <a:pt x="237377" y="1440070"/>
                  </a:cubicBezTo>
                  <a:cubicBezTo>
                    <a:pt x="271895" y="1422226"/>
                    <a:pt x="300234" y="1394277"/>
                    <a:pt x="318576" y="1359938"/>
                  </a:cubicBezTo>
                  <a:cubicBezTo>
                    <a:pt x="335223" y="1333374"/>
                    <a:pt x="355421" y="1309217"/>
                    <a:pt x="378594" y="1288162"/>
                  </a:cubicBezTo>
                  <a:cubicBezTo>
                    <a:pt x="408995" y="1260690"/>
                    <a:pt x="446358" y="1242266"/>
                    <a:pt x="486548" y="1234988"/>
                  </a:cubicBezTo>
                  <a:cubicBezTo>
                    <a:pt x="526738" y="1227712"/>
                    <a:pt x="568106" y="1231868"/>
                    <a:pt x="606013" y="1246990"/>
                  </a:cubicBezTo>
                  <a:lnTo>
                    <a:pt x="610913" y="1249199"/>
                  </a:lnTo>
                  <a:cubicBezTo>
                    <a:pt x="630846" y="1259513"/>
                    <a:pt x="649738" y="1271736"/>
                    <a:pt x="667316" y="1285694"/>
                  </a:cubicBezTo>
                  <a:cubicBezTo>
                    <a:pt x="680838" y="1296200"/>
                    <a:pt x="695050" y="1305737"/>
                    <a:pt x="709902" y="1314237"/>
                  </a:cubicBezTo>
                  <a:cubicBezTo>
                    <a:pt x="834952" y="1383261"/>
                    <a:pt x="970140" y="1318595"/>
                    <a:pt x="1113005" y="1250020"/>
                  </a:cubicBezTo>
                  <a:cubicBezTo>
                    <a:pt x="1207714" y="1204778"/>
                    <a:pt x="1304446" y="1158666"/>
                    <a:pt x="1397431" y="1156603"/>
                  </a:cubicBezTo>
                  <a:close/>
                  <a:moveTo>
                    <a:pt x="1461923" y="1051896"/>
                  </a:moveTo>
                  <a:cubicBezTo>
                    <a:pt x="1522215" y="1050633"/>
                    <a:pt x="1581000" y="1066627"/>
                    <a:pt x="1636942" y="1110481"/>
                  </a:cubicBezTo>
                  <a:cubicBezTo>
                    <a:pt x="1710584" y="1168353"/>
                    <a:pt x="1761500" y="1262931"/>
                    <a:pt x="1784998" y="1390710"/>
                  </a:cubicBezTo>
                  <a:cubicBezTo>
                    <a:pt x="1800901" y="1481839"/>
                    <a:pt x="1784831" y="1574377"/>
                    <a:pt x="1769780" y="1663871"/>
                  </a:cubicBezTo>
                  <a:cubicBezTo>
                    <a:pt x="1752141" y="1766904"/>
                    <a:pt x="1735986" y="1864302"/>
                    <a:pt x="1766011" y="1952664"/>
                  </a:cubicBezTo>
                  <a:cubicBezTo>
                    <a:pt x="1790856" y="2025404"/>
                    <a:pt x="1851099" y="2082867"/>
                    <a:pt x="1909125" y="2138286"/>
                  </a:cubicBezTo>
                  <a:lnTo>
                    <a:pt x="1947194" y="2175306"/>
                  </a:lnTo>
                  <a:cubicBezTo>
                    <a:pt x="2105431" y="2333411"/>
                    <a:pt x="2116441" y="2554272"/>
                    <a:pt x="1978549" y="2849442"/>
                  </a:cubicBezTo>
                  <a:cubicBezTo>
                    <a:pt x="1969903" y="2867946"/>
                    <a:pt x="1959420" y="2890563"/>
                    <a:pt x="1951019" y="2904613"/>
                  </a:cubicBezTo>
                  <a:cubicBezTo>
                    <a:pt x="1942618" y="2918704"/>
                    <a:pt x="1936082" y="2933293"/>
                    <a:pt x="1929555" y="2947839"/>
                  </a:cubicBezTo>
                  <a:cubicBezTo>
                    <a:pt x="1898866" y="3011251"/>
                    <a:pt x="1875134" y="3077781"/>
                    <a:pt x="1854674" y="3146916"/>
                  </a:cubicBezTo>
                  <a:lnTo>
                    <a:pt x="1854110" y="3149107"/>
                  </a:lnTo>
                  <a:lnTo>
                    <a:pt x="1819162" y="3149107"/>
                  </a:lnTo>
                  <a:lnTo>
                    <a:pt x="1822605" y="3135734"/>
                  </a:lnTo>
                  <a:cubicBezTo>
                    <a:pt x="1843393" y="3065483"/>
                    <a:pt x="1867568" y="2997582"/>
                    <a:pt x="1898897" y="2932354"/>
                  </a:cubicBezTo>
                  <a:cubicBezTo>
                    <a:pt x="1906531" y="2916890"/>
                    <a:pt x="1910495" y="2905710"/>
                    <a:pt x="1921046" y="2888371"/>
                  </a:cubicBezTo>
                  <a:cubicBezTo>
                    <a:pt x="1931593" y="2871073"/>
                    <a:pt x="1939820" y="2852731"/>
                    <a:pt x="1948055" y="2834348"/>
                  </a:cubicBezTo>
                  <a:cubicBezTo>
                    <a:pt x="2077826" y="2553424"/>
                    <a:pt x="2070783" y="2346224"/>
                    <a:pt x="1923375" y="2198925"/>
                  </a:cubicBezTo>
                  <a:lnTo>
                    <a:pt x="1885755" y="2162456"/>
                  </a:lnTo>
                  <a:cubicBezTo>
                    <a:pt x="1824770" y="2104308"/>
                    <a:pt x="1761050" y="2045284"/>
                    <a:pt x="1734122" y="1963214"/>
                  </a:cubicBezTo>
                  <a:cubicBezTo>
                    <a:pt x="1700910" y="1866425"/>
                    <a:pt x="1718855" y="1760377"/>
                    <a:pt x="1736362" y="1657636"/>
                  </a:cubicBezTo>
                  <a:cubicBezTo>
                    <a:pt x="1750587" y="1572322"/>
                    <a:pt x="1766579" y="1481496"/>
                    <a:pt x="1751254" y="1397630"/>
                  </a:cubicBezTo>
                  <a:cubicBezTo>
                    <a:pt x="1729231" y="1278211"/>
                    <a:pt x="1683733" y="1190959"/>
                    <a:pt x="1615846" y="1138119"/>
                  </a:cubicBezTo>
                  <a:cubicBezTo>
                    <a:pt x="1566323" y="1098587"/>
                    <a:pt x="1513197" y="1084457"/>
                    <a:pt x="1457862" y="1086189"/>
                  </a:cubicBezTo>
                  <a:cubicBezTo>
                    <a:pt x="1365639" y="1089075"/>
                    <a:pt x="1267284" y="1136018"/>
                    <a:pt x="1169257" y="1182834"/>
                  </a:cubicBezTo>
                  <a:cubicBezTo>
                    <a:pt x="1012412" y="1257739"/>
                    <a:pt x="850104" y="1334739"/>
                    <a:pt x="698350" y="1249187"/>
                  </a:cubicBezTo>
                  <a:cubicBezTo>
                    <a:pt x="681028" y="1238889"/>
                    <a:pt x="664361" y="1227557"/>
                    <a:pt x="648425" y="1215254"/>
                  </a:cubicBezTo>
                  <a:cubicBezTo>
                    <a:pt x="630974" y="1201262"/>
                    <a:pt x="612255" y="1188990"/>
                    <a:pt x="592454" y="1178599"/>
                  </a:cubicBezTo>
                  <a:lnTo>
                    <a:pt x="587513" y="1176390"/>
                  </a:lnTo>
                  <a:cubicBezTo>
                    <a:pt x="552619" y="1162898"/>
                    <a:pt x="514617" y="1159449"/>
                    <a:pt x="477781" y="1166423"/>
                  </a:cubicBezTo>
                  <a:cubicBezTo>
                    <a:pt x="440945" y="1173397"/>
                    <a:pt x="406756" y="1190522"/>
                    <a:pt x="378997" y="1215874"/>
                  </a:cubicBezTo>
                  <a:cubicBezTo>
                    <a:pt x="356593" y="1236734"/>
                    <a:pt x="336988" y="1260403"/>
                    <a:pt x="320623" y="1286288"/>
                  </a:cubicBezTo>
                  <a:cubicBezTo>
                    <a:pt x="292225" y="1327102"/>
                    <a:pt x="263323" y="1369082"/>
                    <a:pt x="214899" y="1386215"/>
                  </a:cubicBezTo>
                  <a:cubicBezTo>
                    <a:pt x="175699" y="1396897"/>
                    <a:pt x="134395" y="1396652"/>
                    <a:pt x="95426" y="1385491"/>
                  </a:cubicBezTo>
                  <a:cubicBezTo>
                    <a:pt x="69615" y="1379138"/>
                    <a:pt x="43017" y="1376518"/>
                    <a:pt x="16409" y="1377701"/>
                  </a:cubicBezTo>
                  <a:lnTo>
                    <a:pt x="0" y="1382713"/>
                  </a:lnTo>
                  <a:lnTo>
                    <a:pt x="0" y="1346743"/>
                  </a:lnTo>
                  <a:lnTo>
                    <a:pt x="13564" y="1342831"/>
                  </a:lnTo>
                  <a:cubicBezTo>
                    <a:pt x="43453" y="1341237"/>
                    <a:pt x="73432" y="1344054"/>
                    <a:pt x="102476" y="1351194"/>
                  </a:cubicBezTo>
                  <a:cubicBezTo>
                    <a:pt x="135485" y="1360729"/>
                    <a:pt x="170429" y="1361448"/>
                    <a:pt x="203871" y="1353280"/>
                  </a:cubicBezTo>
                  <a:cubicBezTo>
                    <a:pt x="241810" y="1334155"/>
                    <a:pt x="272952" y="1303746"/>
                    <a:pt x="293059" y="1266226"/>
                  </a:cubicBezTo>
                  <a:cubicBezTo>
                    <a:pt x="310923" y="1238055"/>
                    <a:pt x="332530" y="1212417"/>
                    <a:pt x="357184" y="1189990"/>
                  </a:cubicBezTo>
                  <a:cubicBezTo>
                    <a:pt x="390698" y="1159902"/>
                    <a:pt x="432041" y="1140011"/>
                    <a:pt x="476348" y="1132663"/>
                  </a:cubicBezTo>
                  <a:cubicBezTo>
                    <a:pt x="520695" y="1125322"/>
                    <a:pt x="566103" y="1130819"/>
                    <a:pt x="607334" y="1148525"/>
                  </a:cubicBezTo>
                  <a:cubicBezTo>
                    <a:pt x="628842" y="1159985"/>
                    <a:pt x="649305" y="1173375"/>
                    <a:pt x="668452" y="1188528"/>
                  </a:cubicBezTo>
                  <a:cubicBezTo>
                    <a:pt x="683177" y="1200154"/>
                    <a:pt x="698631" y="1210821"/>
                    <a:pt x="714697" y="1220473"/>
                  </a:cubicBezTo>
                  <a:cubicBezTo>
                    <a:pt x="851298" y="1297128"/>
                    <a:pt x="1005222" y="1224065"/>
                    <a:pt x="1154105" y="1152938"/>
                  </a:cubicBezTo>
                  <a:cubicBezTo>
                    <a:pt x="1256765" y="1104044"/>
                    <a:pt x="1361436" y="1054001"/>
                    <a:pt x="1461923" y="1051896"/>
                  </a:cubicBezTo>
                  <a:close/>
                  <a:moveTo>
                    <a:pt x="1524269" y="946601"/>
                  </a:moveTo>
                  <a:cubicBezTo>
                    <a:pt x="1589099" y="945349"/>
                    <a:pt x="1652268" y="962669"/>
                    <a:pt x="1712297" y="1009931"/>
                  </a:cubicBezTo>
                  <a:cubicBezTo>
                    <a:pt x="1792693" y="1072931"/>
                    <a:pt x="1845764" y="1175128"/>
                    <a:pt x="1870663" y="1312984"/>
                  </a:cubicBezTo>
                  <a:cubicBezTo>
                    <a:pt x="1887664" y="1410204"/>
                    <a:pt x="1870463" y="1509933"/>
                    <a:pt x="1853307" y="1607232"/>
                  </a:cubicBezTo>
                  <a:cubicBezTo>
                    <a:pt x="1833720" y="1718492"/>
                    <a:pt x="1815457" y="1823698"/>
                    <a:pt x="1847929" y="1919803"/>
                  </a:cubicBezTo>
                  <a:cubicBezTo>
                    <a:pt x="1874160" y="1998766"/>
                    <a:pt x="1938998" y="2060738"/>
                    <a:pt x="2001618" y="2120669"/>
                  </a:cubicBezTo>
                  <a:cubicBezTo>
                    <a:pt x="2015533" y="2133908"/>
                    <a:pt x="2029444" y="2147143"/>
                    <a:pt x="2042646" y="2160415"/>
                  </a:cubicBezTo>
                  <a:cubicBezTo>
                    <a:pt x="2213792" y="2331661"/>
                    <a:pt x="2223908" y="2569295"/>
                    <a:pt x="2073828" y="2886974"/>
                  </a:cubicBezTo>
                  <a:cubicBezTo>
                    <a:pt x="2063872" y="2908404"/>
                    <a:pt x="2053181" y="2929130"/>
                    <a:pt x="2042192" y="2949782"/>
                  </a:cubicBezTo>
                  <a:cubicBezTo>
                    <a:pt x="2034688" y="2964968"/>
                    <a:pt x="2026838" y="2978580"/>
                    <a:pt x="2020177" y="2993446"/>
                  </a:cubicBezTo>
                  <a:cubicBezTo>
                    <a:pt x="2003025" y="3028012"/>
                    <a:pt x="1987801" y="3063378"/>
                    <a:pt x="1973989" y="3099488"/>
                  </a:cubicBezTo>
                  <a:lnTo>
                    <a:pt x="1957058" y="3149107"/>
                  </a:lnTo>
                  <a:lnTo>
                    <a:pt x="1922947" y="3149107"/>
                  </a:lnTo>
                  <a:lnTo>
                    <a:pt x="1944403" y="3086374"/>
                  </a:lnTo>
                  <a:cubicBezTo>
                    <a:pt x="1958485" y="3049589"/>
                    <a:pt x="1974009" y="3013507"/>
                    <a:pt x="1991519" y="2978141"/>
                  </a:cubicBezTo>
                  <a:cubicBezTo>
                    <a:pt x="1999287" y="2962360"/>
                    <a:pt x="2007427" y="2948863"/>
                    <a:pt x="2014089" y="2933998"/>
                  </a:cubicBezTo>
                  <a:cubicBezTo>
                    <a:pt x="2026103" y="2914207"/>
                    <a:pt x="2035509" y="2893214"/>
                    <a:pt x="2044915" y="2872220"/>
                  </a:cubicBezTo>
                  <a:cubicBezTo>
                    <a:pt x="2188042" y="2569292"/>
                    <a:pt x="2179990" y="2344148"/>
                    <a:pt x="2020279" y="2184682"/>
                  </a:cubicBezTo>
                  <a:lnTo>
                    <a:pt x="1980540" y="2145162"/>
                  </a:lnTo>
                  <a:cubicBezTo>
                    <a:pt x="1914309" y="2083966"/>
                    <a:pt x="1847226" y="2019234"/>
                    <a:pt x="1816810" y="1931746"/>
                  </a:cubicBezTo>
                  <a:cubicBezTo>
                    <a:pt x="1781439" y="1827341"/>
                    <a:pt x="1801465" y="1712776"/>
                    <a:pt x="1820788" y="1602101"/>
                  </a:cubicBezTo>
                  <a:cubicBezTo>
                    <a:pt x="1837217" y="1507976"/>
                    <a:pt x="1854244" y="1410967"/>
                    <a:pt x="1838053" y="1319710"/>
                  </a:cubicBezTo>
                  <a:cubicBezTo>
                    <a:pt x="1815047" y="1190050"/>
                    <a:pt x="1765973" y="1095249"/>
                    <a:pt x="1692335" y="1037376"/>
                  </a:cubicBezTo>
                  <a:cubicBezTo>
                    <a:pt x="1638528" y="994873"/>
                    <a:pt x="1581645" y="979437"/>
                    <a:pt x="1522354" y="981143"/>
                  </a:cubicBezTo>
                  <a:cubicBezTo>
                    <a:pt x="1423535" y="983987"/>
                    <a:pt x="1318027" y="1034448"/>
                    <a:pt x="1208916" y="1086574"/>
                  </a:cubicBezTo>
                  <a:cubicBezTo>
                    <a:pt x="1038831" y="1168491"/>
                    <a:pt x="864905" y="1250434"/>
                    <a:pt x="701282" y="1157115"/>
                  </a:cubicBezTo>
                  <a:cubicBezTo>
                    <a:pt x="682807" y="1146001"/>
                    <a:pt x="665084" y="1133720"/>
                    <a:pt x="648148" y="1120332"/>
                  </a:cubicBezTo>
                  <a:cubicBezTo>
                    <a:pt x="629272" y="1104976"/>
                    <a:pt x="608993" y="1091432"/>
                    <a:pt x="587578" y="1079878"/>
                  </a:cubicBezTo>
                  <a:lnTo>
                    <a:pt x="581491" y="1077147"/>
                  </a:lnTo>
                  <a:cubicBezTo>
                    <a:pt x="543612" y="1062140"/>
                    <a:pt x="502281" y="1058042"/>
                    <a:pt x="462091" y="1065315"/>
                  </a:cubicBezTo>
                  <a:cubicBezTo>
                    <a:pt x="421942" y="1072589"/>
                    <a:pt x="384546" y="1090943"/>
                    <a:pt x="354114" y="1118319"/>
                  </a:cubicBezTo>
                  <a:cubicBezTo>
                    <a:pt x="329734" y="1140906"/>
                    <a:pt x="308442" y="1166683"/>
                    <a:pt x="290859" y="1194948"/>
                  </a:cubicBezTo>
                  <a:cubicBezTo>
                    <a:pt x="260471" y="1238711"/>
                    <a:pt x="229108" y="1283793"/>
                    <a:pt x="177029" y="1302088"/>
                  </a:cubicBezTo>
                  <a:cubicBezTo>
                    <a:pt x="134908" y="1313293"/>
                    <a:pt x="90603" y="1312782"/>
                    <a:pt x="48883" y="1300610"/>
                  </a:cubicBezTo>
                  <a:lnTo>
                    <a:pt x="0" y="1294623"/>
                  </a:lnTo>
                  <a:lnTo>
                    <a:pt x="0" y="1261985"/>
                  </a:lnTo>
                  <a:lnTo>
                    <a:pt x="57038" y="1266827"/>
                  </a:lnTo>
                  <a:cubicBezTo>
                    <a:pt x="92806" y="1277669"/>
                    <a:pt x="130834" y="1278651"/>
                    <a:pt x="167187" y="1269678"/>
                  </a:cubicBezTo>
                  <a:cubicBezTo>
                    <a:pt x="208620" y="1255707"/>
                    <a:pt x="235649" y="1216385"/>
                    <a:pt x="264048" y="1175572"/>
                  </a:cubicBezTo>
                  <a:cubicBezTo>
                    <a:pt x="283481" y="1144857"/>
                    <a:pt x="306926" y="1116874"/>
                    <a:pt x="333720" y="1092373"/>
                  </a:cubicBezTo>
                  <a:cubicBezTo>
                    <a:pt x="369806" y="1060043"/>
                    <a:pt x="414375" y="1038764"/>
                    <a:pt x="462081" y="1031065"/>
                  </a:cubicBezTo>
                  <a:cubicBezTo>
                    <a:pt x="509789" y="1023360"/>
                    <a:pt x="558647" y="1029562"/>
                    <a:pt x="602847" y="1048924"/>
                  </a:cubicBezTo>
                  <a:cubicBezTo>
                    <a:pt x="626020" y="1061449"/>
                    <a:pt x="648054" y="1076010"/>
                    <a:pt x="668678" y="1092436"/>
                  </a:cubicBezTo>
                  <a:cubicBezTo>
                    <a:pt x="684535" y="1105086"/>
                    <a:pt x="701216" y="1116657"/>
                    <a:pt x="718607" y="1127079"/>
                  </a:cubicBezTo>
                  <a:cubicBezTo>
                    <a:pt x="865778" y="1211976"/>
                    <a:pt x="1032948" y="1131902"/>
                    <a:pt x="1193126" y="1054993"/>
                  </a:cubicBezTo>
                  <a:cubicBezTo>
                    <a:pt x="1303554" y="1002366"/>
                    <a:pt x="1416218" y="948689"/>
                    <a:pt x="1524269" y="946601"/>
                  </a:cubicBezTo>
                  <a:close/>
                  <a:moveTo>
                    <a:pt x="1588578" y="841097"/>
                  </a:moveTo>
                  <a:cubicBezTo>
                    <a:pt x="1658108" y="839816"/>
                    <a:pt x="1725942" y="858456"/>
                    <a:pt x="1790543" y="909212"/>
                  </a:cubicBezTo>
                  <a:cubicBezTo>
                    <a:pt x="1875529" y="976723"/>
                    <a:pt x="1932312" y="1086181"/>
                    <a:pt x="1958190" y="1234277"/>
                  </a:cubicBezTo>
                  <a:cubicBezTo>
                    <a:pt x="1976477" y="1338725"/>
                    <a:pt x="1957040" y="1446548"/>
                    <a:pt x="1938456" y="1550910"/>
                  </a:cubicBezTo>
                  <a:cubicBezTo>
                    <a:pt x="1916821" y="1671401"/>
                    <a:pt x="1896744" y="1784536"/>
                    <a:pt x="1931505" y="1887972"/>
                  </a:cubicBezTo>
                  <a:cubicBezTo>
                    <a:pt x="1960413" y="1973380"/>
                    <a:pt x="2030265" y="2039703"/>
                    <a:pt x="2097508" y="2104855"/>
                  </a:cubicBezTo>
                  <a:cubicBezTo>
                    <a:pt x="2112030" y="2119066"/>
                    <a:pt x="2126971" y="2133117"/>
                    <a:pt x="2141359" y="2147620"/>
                  </a:cubicBezTo>
                  <a:cubicBezTo>
                    <a:pt x="2324913" y="2330029"/>
                    <a:pt x="2334616" y="2585672"/>
                    <a:pt x="2172086" y="2926455"/>
                  </a:cubicBezTo>
                  <a:cubicBezTo>
                    <a:pt x="2160536" y="2950655"/>
                    <a:pt x="2148242" y="2974191"/>
                    <a:pt x="2135952" y="2997728"/>
                  </a:cubicBezTo>
                  <a:cubicBezTo>
                    <a:pt x="2127097" y="3011270"/>
                    <a:pt x="2120566" y="3025859"/>
                    <a:pt x="2114034" y="3040407"/>
                  </a:cubicBezTo>
                  <a:lnTo>
                    <a:pt x="2065604" y="3149107"/>
                  </a:lnTo>
                  <a:lnTo>
                    <a:pt x="2029185" y="3149107"/>
                  </a:lnTo>
                  <a:lnTo>
                    <a:pt x="2030666" y="3144889"/>
                  </a:lnTo>
                  <a:cubicBezTo>
                    <a:pt x="2046252" y="3105147"/>
                    <a:pt x="2063428" y="3066106"/>
                    <a:pt x="2082777" y="3027801"/>
                  </a:cubicBezTo>
                  <a:cubicBezTo>
                    <a:pt x="2090153" y="3012890"/>
                    <a:pt x="2098294" y="2999393"/>
                    <a:pt x="2104955" y="2984527"/>
                  </a:cubicBezTo>
                  <a:cubicBezTo>
                    <a:pt x="2116990" y="2961585"/>
                    <a:pt x="2129729" y="2938597"/>
                    <a:pt x="2140573" y="2914401"/>
                  </a:cubicBezTo>
                  <a:cubicBezTo>
                    <a:pt x="2296019" y="2588644"/>
                    <a:pt x="2288281" y="2346497"/>
                    <a:pt x="2116394" y="2174571"/>
                  </a:cubicBezTo>
                  <a:lnTo>
                    <a:pt x="2072991" y="2132362"/>
                  </a:lnTo>
                  <a:cubicBezTo>
                    <a:pt x="2002241" y="2064934"/>
                    <a:pt x="1929407" y="1995172"/>
                    <a:pt x="1898019" y="1901304"/>
                  </a:cubicBezTo>
                  <a:cubicBezTo>
                    <a:pt x="1860652" y="1789701"/>
                    <a:pt x="1882465" y="1666489"/>
                    <a:pt x="1903735" y="1547589"/>
                  </a:cubicBezTo>
                  <a:cubicBezTo>
                    <a:pt x="1922666" y="1444781"/>
                    <a:pt x="1941377" y="1340131"/>
                    <a:pt x="1924186" y="1241778"/>
                  </a:cubicBezTo>
                  <a:cubicBezTo>
                    <a:pt x="1900173" y="1101165"/>
                    <a:pt x="1847261" y="999392"/>
                    <a:pt x="1768025" y="936911"/>
                  </a:cubicBezTo>
                  <a:cubicBezTo>
                    <a:pt x="1710133" y="891002"/>
                    <a:pt x="1649060" y="874030"/>
                    <a:pt x="1585390" y="875520"/>
                  </a:cubicBezTo>
                  <a:cubicBezTo>
                    <a:pt x="1479273" y="878003"/>
                    <a:pt x="1365945" y="931764"/>
                    <a:pt x="1248111" y="988290"/>
                  </a:cubicBezTo>
                  <a:cubicBezTo>
                    <a:pt x="1066670" y="1074564"/>
                    <a:pt x="878823" y="1164264"/>
                    <a:pt x="703818" y="1063031"/>
                  </a:cubicBezTo>
                  <a:cubicBezTo>
                    <a:pt x="683853" y="1050755"/>
                    <a:pt x="664637" y="1037345"/>
                    <a:pt x="646246" y="1022869"/>
                  </a:cubicBezTo>
                  <a:cubicBezTo>
                    <a:pt x="625966" y="1006333"/>
                    <a:pt x="604182" y="991758"/>
                    <a:pt x="581165" y="979328"/>
                  </a:cubicBezTo>
                  <a:lnTo>
                    <a:pt x="573890" y="976075"/>
                  </a:lnTo>
                  <a:cubicBezTo>
                    <a:pt x="533312" y="960340"/>
                    <a:pt x="489167" y="956154"/>
                    <a:pt x="446303" y="963968"/>
                  </a:cubicBezTo>
                  <a:cubicBezTo>
                    <a:pt x="403398" y="971782"/>
                    <a:pt x="363465" y="991299"/>
                    <a:pt x="330853" y="1020374"/>
                  </a:cubicBezTo>
                  <a:cubicBezTo>
                    <a:pt x="304663" y="1044669"/>
                    <a:pt x="281758" y="1072280"/>
                    <a:pt x="262711" y="1102503"/>
                  </a:cubicBezTo>
                  <a:cubicBezTo>
                    <a:pt x="230963" y="1149173"/>
                    <a:pt x="197455" y="1197495"/>
                    <a:pt x="141761" y="1216953"/>
                  </a:cubicBezTo>
                  <a:cubicBezTo>
                    <a:pt x="96314" y="1228589"/>
                    <a:pt x="48626" y="1227532"/>
                    <a:pt x="3831" y="1213902"/>
                  </a:cubicBezTo>
                  <a:lnTo>
                    <a:pt x="0" y="1213495"/>
                  </a:lnTo>
                  <a:lnTo>
                    <a:pt x="0" y="1179953"/>
                  </a:lnTo>
                  <a:lnTo>
                    <a:pt x="11206" y="1181157"/>
                  </a:lnTo>
                  <a:cubicBezTo>
                    <a:pt x="49837" y="1193126"/>
                    <a:pt x="90984" y="1194419"/>
                    <a:pt x="130345" y="1184891"/>
                  </a:cubicBezTo>
                  <a:cubicBezTo>
                    <a:pt x="175273" y="1169342"/>
                    <a:pt x="204059" y="1127654"/>
                    <a:pt x="234878" y="1083732"/>
                  </a:cubicBezTo>
                  <a:cubicBezTo>
                    <a:pt x="255638" y="1050798"/>
                    <a:pt x="280794" y="1020860"/>
                    <a:pt x="309591" y="994747"/>
                  </a:cubicBezTo>
                  <a:cubicBezTo>
                    <a:pt x="348219" y="960101"/>
                    <a:pt x="395940" y="937345"/>
                    <a:pt x="447014" y="929212"/>
                  </a:cubicBezTo>
                  <a:cubicBezTo>
                    <a:pt x="498089" y="921078"/>
                    <a:pt x="550362" y="927912"/>
                    <a:pt x="597577" y="948896"/>
                  </a:cubicBezTo>
                  <a:cubicBezTo>
                    <a:pt x="622521" y="962302"/>
                    <a:pt x="646125" y="978047"/>
                    <a:pt x="668081" y="995912"/>
                  </a:cubicBezTo>
                  <a:cubicBezTo>
                    <a:pt x="685016" y="1009317"/>
                    <a:pt x="702687" y="1021695"/>
                    <a:pt x="721101" y="1032986"/>
                  </a:cubicBezTo>
                  <a:cubicBezTo>
                    <a:pt x="880220" y="1124645"/>
                    <a:pt x="1060295" y="1039858"/>
                    <a:pt x="1233906" y="957072"/>
                  </a:cubicBezTo>
                  <a:cubicBezTo>
                    <a:pt x="1352098" y="900708"/>
                    <a:pt x="1472694" y="843234"/>
                    <a:pt x="1588578" y="841097"/>
                  </a:cubicBezTo>
                  <a:close/>
                  <a:moveTo>
                    <a:pt x="1651800" y="734836"/>
                  </a:moveTo>
                  <a:cubicBezTo>
                    <a:pt x="1725709" y="733580"/>
                    <a:pt x="1797667" y="753578"/>
                    <a:pt x="1865880" y="807923"/>
                  </a:cubicBezTo>
                  <a:cubicBezTo>
                    <a:pt x="1957205" y="880721"/>
                    <a:pt x="2017562" y="997737"/>
                    <a:pt x="2044714" y="1156201"/>
                  </a:cubicBezTo>
                  <a:cubicBezTo>
                    <a:pt x="2063215" y="1269492"/>
                    <a:pt x="2042350" y="1384379"/>
                    <a:pt x="2021926" y="1495962"/>
                  </a:cubicBezTo>
                  <a:cubicBezTo>
                    <a:pt x="1998343" y="1624678"/>
                    <a:pt x="1976184" y="1746336"/>
                    <a:pt x="2013234" y="1857091"/>
                  </a:cubicBezTo>
                  <a:cubicBezTo>
                    <a:pt x="2043983" y="1949277"/>
                    <a:pt x="2116847" y="2019752"/>
                    <a:pt x="2189974" y="2089644"/>
                  </a:cubicBezTo>
                  <a:cubicBezTo>
                    <a:pt x="2206103" y="2104926"/>
                    <a:pt x="2221942" y="2120077"/>
                    <a:pt x="2237361" y="2135393"/>
                  </a:cubicBezTo>
                  <a:cubicBezTo>
                    <a:pt x="2432855" y="2331555"/>
                    <a:pt x="2442926" y="2603443"/>
                    <a:pt x="2267785" y="2966938"/>
                  </a:cubicBezTo>
                  <a:cubicBezTo>
                    <a:pt x="2254924" y="2994063"/>
                    <a:pt x="2241040" y="3020369"/>
                    <a:pt x="2227147" y="3046717"/>
                  </a:cubicBezTo>
                  <a:cubicBezTo>
                    <a:pt x="2220007" y="3060325"/>
                    <a:pt x="2211607" y="3074374"/>
                    <a:pt x="2205205" y="3088646"/>
                  </a:cubicBezTo>
                  <a:lnTo>
                    <a:pt x="2177657" y="3149107"/>
                  </a:lnTo>
                  <a:lnTo>
                    <a:pt x="2141118" y="3149107"/>
                  </a:lnTo>
                  <a:lnTo>
                    <a:pt x="2175683" y="3072953"/>
                  </a:lnTo>
                  <a:cubicBezTo>
                    <a:pt x="2182658" y="3058953"/>
                    <a:pt x="2191223" y="3045295"/>
                    <a:pt x="2197755" y="3030706"/>
                  </a:cubicBezTo>
                  <a:cubicBezTo>
                    <a:pt x="2211379" y="3004993"/>
                    <a:pt x="2225851" y="2978918"/>
                    <a:pt x="2237869" y="2952115"/>
                  </a:cubicBezTo>
                  <a:cubicBezTo>
                    <a:pt x="2405766" y="2603254"/>
                    <a:pt x="2397919" y="2344236"/>
                    <a:pt x="2213992" y="2159561"/>
                  </a:cubicBezTo>
                  <a:cubicBezTo>
                    <a:pt x="2198865" y="2144377"/>
                    <a:pt x="2183022" y="2129222"/>
                    <a:pt x="2167182" y="2114071"/>
                  </a:cubicBezTo>
                  <a:cubicBezTo>
                    <a:pt x="2092129" y="2042265"/>
                    <a:pt x="2014701" y="1967994"/>
                    <a:pt x="1981794" y="1868193"/>
                  </a:cubicBezTo>
                  <a:cubicBezTo>
                    <a:pt x="1942690" y="1748812"/>
                    <a:pt x="1966738" y="1617503"/>
                    <a:pt x="1989217" y="1489693"/>
                  </a:cubicBezTo>
                  <a:cubicBezTo>
                    <a:pt x="2008918" y="1381285"/>
                    <a:pt x="2029318" y="1268989"/>
                    <a:pt x="2011260" y="1163248"/>
                  </a:cubicBezTo>
                  <a:cubicBezTo>
                    <a:pt x="1985454" y="1013433"/>
                    <a:pt x="1929356" y="903234"/>
                    <a:pt x="1844658" y="835850"/>
                  </a:cubicBezTo>
                  <a:cubicBezTo>
                    <a:pt x="1782677" y="786532"/>
                    <a:pt x="1717247" y="768396"/>
                    <a:pt x="1649076" y="770021"/>
                  </a:cubicBezTo>
                  <a:cubicBezTo>
                    <a:pt x="1535460" y="772729"/>
                    <a:pt x="1414235" y="830331"/>
                    <a:pt x="1288698" y="889965"/>
                  </a:cubicBezTo>
                  <a:cubicBezTo>
                    <a:pt x="1094827" y="982215"/>
                    <a:pt x="893970" y="1077629"/>
                    <a:pt x="707687" y="968891"/>
                  </a:cubicBezTo>
                  <a:cubicBezTo>
                    <a:pt x="686259" y="955967"/>
                    <a:pt x="665696" y="941607"/>
                    <a:pt x="646153" y="925907"/>
                  </a:cubicBezTo>
                  <a:cubicBezTo>
                    <a:pt x="624441" y="908086"/>
                    <a:pt x="601044" y="892331"/>
                    <a:pt x="576398" y="878866"/>
                  </a:cubicBezTo>
                  <a:lnTo>
                    <a:pt x="567702" y="874965"/>
                  </a:lnTo>
                  <a:cubicBezTo>
                    <a:pt x="524173" y="858163"/>
                    <a:pt x="476820" y="853720"/>
                    <a:pt x="430862" y="862120"/>
                  </a:cubicBezTo>
                  <a:cubicBezTo>
                    <a:pt x="384903" y="870523"/>
                    <a:pt x="342116" y="891449"/>
                    <a:pt x="307114" y="922601"/>
                  </a:cubicBezTo>
                  <a:cubicBezTo>
                    <a:pt x="278514" y="948063"/>
                    <a:pt x="253628" y="977434"/>
                    <a:pt x="233176" y="1009842"/>
                  </a:cubicBezTo>
                  <a:cubicBezTo>
                    <a:pt x="198456" y="1059361"/>
                    <a:pt x="162644" y="1110498"/>
                    <a:pt x="103683" y="1130953"/>
                  </a:cubicBezTo>
                  <a:cubicBezTo>
                    <a:pt x="79594" y="1137110"/>
                    <a:pt x="54914" y="1139907"/>
                    <a:pt x="30326" y="1139360"/>
                  </a:cubicBezTo>
                  <a:lnTo>
                    <a:pt x="0" y="1134503"/>
                  </a:lnTo>
                  <a:lnTo>
                    <a:pt x="0" y="1098393"/>
                  </a:lnTo>
                  <a:lnTo>
                    <a:pt x="29371" y="1103435"/>
                  </a:lnTo>
                  <a:cubicBezTo>
                    <a:pt x="50926" y="1104213"/>
                    <a:pt x="72593" y="1102114"/>
                    <a:pt x="93793" y="1097119"/>
                  </a:cubicBezTo>
                  <a:cubicBezTo>
                    <a:pt x="142376" y="1080407"/>
                    <a:pt x="173470" y="1035900"/>
                    <a:pt x="206155" y="988616"/>
                  </a:cubicBezTo>
                  <a:cubicBezTo>
                    <a:pt x="228265" y="953624"/>
                    <a:pt x="255038" y="921832"/>
                    <a:pt x="285756" y="894123"/>
                  </a:cubicBezTo>
                  <a:cubicBezTo>
                    <a:pt x="326719" y="857131"/>
                    <a:pt x="377506" y="832924"/>
                    <a:pt x="431934" y="824486"/>
                  </a:cubicBezTo>
                  <a:cubicBezTo>
                    <a:pt x="486321" y="816043"/>
                    <a:pt x="541902" y="823735"/>
                    <a:pt x="591893" y="846617"/>
                  </a:cubicBezTo>
                  <a:cubicBezTo>
                    <a:pt x="618565" y="860905"/>
                    <a:pt x="643740" y="877825"/>
                    <a:pt x="667071" y="897137"/>
                  </a:cubicBezTo>
                  <a:cubicBezTo>
                    <a:pt x="685534" y="911733"/>
                    <a:pt x="704818" y="925283"/>
                    <a:pt x="724805" y="937719"/>
                  </a:cubicBezTo>
                  <a:cubicBezTo>
                    <a:pt x="895787" y="1037848"/>
                    <a:pt x="1088524" y="945792"/>
                    <a:pt x="1274302" y="857609"/>
                  </a:cubicBezTo>
                  <a:cubicBezTo>
                    <a:pt x="1400019" y="798058"/>
                    <a:pt x="1528619" y="736928"/>
                    <a:pt x="1651800" y="734836"/>
                  </a:cubicBezTo>
                  <a:close/>
                  <a:moveTo>
                    <a:pt x="1714342" y="630174"/>
                  </a:moveTo>
                  <a:cubicBezTo>
                    <a:pt x="1792745" y="628891"/>
                    <a:pt x="1869047" y="650198"/>
                    <a:pt x="1941347" y="707951"/>
                  </a:cubicBezTo>
                  <a:cubicBezTo>
                    <a:pt x="2038552" y="785491"/>
                    <a:pt x="2102068" y="910216"/>
                    <a:pt x="2130778" y="1079182"/>
                  </a:cubicBezTo>
                  <a:cubicBezTo>
                    <a:pt x="2149220" y="1198049"/>
                    <a:pt x="2128045" y="1322946"/>
                    <a:pt x="2105847" y="1440033"/>
                  </a:cubicBezTo>
                  <a:cubicBezTo>
                    <a:pt x="2080346" y="1577689"/>
                    <a:pt x="2056375" y="1707279"/>
                    <a:pt x="2095579" y="1825653"/>
                  </a:cubicBezTo>
                  <a:cubicBezTo>
                    <a:pt x="2127848" y="1923770"/>
                    <a:pt x="2207206" y="1999953"/>
                    <a:pt x="2283897" y="2073543"/>
                  </a:cubicBezTo>
                  <a:cubicBezTo>
                    <a:pt x="2300635" y="2089800"/>
                    <a:pt x="2317662" y="2106186"/>
                    <a:pt x="2333983" y="2122601"/>
                  </a:cubicBezTo>
                  <a:cubicBezTo>
                    <a:pt x="2541488" y="2330800"/>
                    <a:pt x="2551537" y="2619834"/>
                    <a:pt x="2364365" y="3006274"/>
                  </a:cubicBezTo>
                  <a:cubicBezTo>
                    <a:pt x="2349356" y="3036647"/>
                    <a:pt x="2332825" y="3068095"/>
                    <a:pt x="2317734" y="3096301"/>
                  </a:cubicBezTo>
                  <a:lnTo>
                    <a:pt x="2296835" y="3135939"/>
                  </a:lnTo>
                  <a:lnTo>
                    <a:pt x="2290748" y="3149107"/>
                  </a:lnTo>
                  <a:lnTo>
                    <a:pt x="2250804" y="3149107"/>
                  </a:lnTo>
                  <a:lnTo>
                    <a:pt x="2264568" y="3119360"/>
                  </a:lnTo>
                  <a:lnTo>
                    <a:pt x="2285470" y="3079723"/>
                  </a:lnTo>
                  <a:cubicBezTo>
                    <a:pt x="2301084" y="3050329"/>
                    <a:pt x="2318219" y="3019903"/>
                    <a:pt x="2331286" y="2990724"/>
                  </a:cubicBezTo>
                  <a:cubicBezTo>
                    <a:pt x="2511505" y="2619037"/>
                    <a:pt x="2503684" y="2342896"/>
                    <a:pt x="2307740" y="2146185"/>
                  </a:cubicBezTo>
                  <a:cubicBezTo>
                    <a:pt x="2291423" y="2129765"/>
                    <a:pt x="2274843" y="2113930"/>
                    <a:pt x="2258105" y="2097674"/>
                  </a:cubicBezTo>
                  <a:cubicBezTo>
                    <a:pt x="2179327" y="2021751"/>
                    <a:pt x="2096854" y="1942416"/>
                    <a:pt x="2061847" y="1836427"/>
                  </a:cubicBezTo>
                  <a:cubicBezTo>
                    <a:pt x="2019748" y="1709753"/>
                    <a:pt x="2045132" y="1569245"/>
                    <a:pt x="2071008" y="1433859"/>
                  </a:cubicBezTo>
                  <a:cubicBezTo>
                    <a:pt x="2092394" y="1317806"/>
                    <a:pt x="2114511" y="1198581"/>
                    <a:pt x="2095717" y="1085158"/>
                  </a:cubicBezTo>
                  <a:cubicBezTo>
                    <a:pt x="2068640" y="924974"/>
                    <a:pt x="2008963" y="807218"/>
                    <a:pt x="1918673" y="735232"/>
                  </a:cubicBezTo>
                  <a:cubicBezTo>
                    <a:pt x="1852642" y="682129"/>
                    <a:pt x="1782955" y="662525"/>
                    <a:pt x="1710347" y="664128"/>
                  </a:cubicBezTo>
                  <a:cubicBezTo>
                    <a:pt x="1589333" y="666800"/>
                    <a:pt x="1460205" y="728377"/>
                    <a:pt x="1326375" y="791947"/>
                  </a:cubicBezTo>
                  <a:cubicBezTo>
                    <a:pt x="1119919" y="889750"/>
                    <a:pt x="907053" y="990983"/>
                    <a:pt x="708658" y="875065"/>
                  </a:cubicBezTo>
                  <a:cubicBezTo>
                    <a:pt x="685988" y="860990"/>
                    <a:pt x="664172" y="845596"/>
                    <a:pt x="643321" y="828966"/>
                  </a:cubicBezTo>
                  <a:cubicBezTo>
                    <a:pt x="620140" y="809788"/>
                    <a:pt x="595268" y="792768"/>
                    <a:pt x="568967" y="778124"/>
                  </a:cubicBezTo>
                  <a:lnTo>
                    <a:pt x="559126" y="773706"/>
                  </a:lnTo>
                  <a:cubicBezTo>
                    <a:pt x="512762" y="755522"/>
                    <a:pt x="462227" y="750591"/>
                    <a:pt x="413145" y="759466"/>
                  </a:cubicBezTo>
                  <a:cubicBezTo>
                    <a:pt x="364022" y="768335"/>
                    <a:pt x="318299" y="790665"/>
                    <a:pt x="280983" y="823971"/>
                  </a:cubicBezTo>
                  <a:cubicBezTo>
                    <a:pt x="251260" y="851682"/>
                    <a:pt x="225379" y="883283"/>
                    <a:pt x="204059" y="917915"/>
                  </a:cubicBezTo>
                  <a:cubicBezTo>
                    <a:pt x="167310" y="970380"/>
                    <a:pt x="129352" y="1024751"/>
                    <a:pt x="66851" y="1046076"/>
                  </a:cubicBezTo>
                  <a:lnTo>
                    <a:pt x="0" y="1053536"/>
                  </a:lnTo>
                  <a:lnTo>
                    <a:pt x="0" y="1018080"/>
                  </a:lnTo>
                  <a:lnTo>
                    <a:pt x="54995" y="1012757"/>
                  </a:lnTo>
                  <a:cubicBezTo>
                    <a:pt x="107990" y="995568"/>
                    <a:pt x="141225" y="947826"/>
                    <a:pt x="176218" y="897722"/>
                  </a:cubicBezTo>
                  <a:cubicBezTo>
                    <a:pt x="199557" y="860618"/>
                    <a:pt x="227911" y="826926"/>
                    <a:pt x="260426" y="797604"/>
                  </a:cubicBezTo>
                  <a:cubicBezTo>
                    <a:pt x="304101" y="758619"/>
                    <a:pt x="358017" y="733143"/>
                    <a:pt x="415728" y="724287"/>
                  </a:cubicBezTo>
                  <a:cubicBezTo>
                    <a:pt x="473399" y="715426"/>
                    <a:pt x="532335" y="723555"/>
                    <a:pt x="585381" y="747692"/>
                  </a:cubicBezTo>
                  <a:cubicBezTo>
                    <a:pt x="613785" y="763185"/>
                    <a:pt x="640611" y="781313"/>
                    <a:pt x="665591" y="801851"/>
                  </a:cubicBezTo>
                  <a:cubicBezTo>
                    <a:pt x="685058" y="817858"/>
                    <a:pt x="705595" y="832455"/>
                    <a:pt x="727128" y="845544"/>
                  </a:cubicBezTo>
                  <a:cubicBezTo>
                    <a:pt x="910320" y="951851"/>
                    <a:pt x="1114834" y="855275"/>
                    <a:pt x="1313590" y="760667"/>
                  </a:cubicBezTo>
                  <a:cubicBezTo>
                    <a:pt x="1447157" y="697194"/>
                    <a:pt x="1583669" y="632312"/>
                    <a:pt x="1714342" y="630174"/>
                  </a:cubicBezTo>
                  <a:close/>
                  <a:moveTo>
                    <a:pt x="1776412" y="525557"/>
                  </a:moveTo>
                  <a:cubicBezTo>
                    <a:pt x="1859291" y="524257"/>
                    <a:pt x="1940070" y="546931"/>
                    <a:pt x="2017001" y="608334"/>
                  </a:cubicBezTo>
                  <a:cubicBezTo>
                    <a:pt x="2120195" y="689607"/>
                    <a:pt x="2186242" y="824223"/>
                    <a:pt x="2217267" y="1001226"/>
                  </a:cubicBezTo>
                  <a:cubicBezTo>
                    <a:pt x="2238782" y="1125665"/>
                    <a:pt x="2213760" y="1257588"/>
                    <a:pt x="2189934" y="1383747"/>
                  </a:cubicBezTo>
                  <a:cubicBezTo>
                    <a:pt x="2162489" y="1529628"/>
                    <a:pt x="2136434" y="1667737"/>
                    <a:pt x="2178216" y="1793565"/>
                  </a:cubicBezTo>
                  <a:cubicBezTo>
                    <a:pt x="2211772" y="1898909"/>
                    <a:pt x="2296013" y="1979732"/>
                    <a:pt x="2377299" y="2057835"/>
                  </a:cubicBezTo>
                  <a:lnTo>
                    <a:pt x="2430340" y="2109617"/>
                  </a:lnTo>
                  <a:cubicBezTo>
                    <a:pt x="2650309" y="2330402"/>
                    <a:pt x="2659915" y="2636742"/>
                    <a:pt x="2460421" y="3046007"/>
                  </a:cubicBezTo>
                  <a:cubicBezTo>
                    <a:pt x="2443711" y="3080176"/>
                    <a:pt x="2425431" y="3113963"/>
                    <a:pt x="2407693" y="3147311"/>
                  </a:cubicBezTo>
                  <a:lnTo>
                    <a:pt x="2406730" y="3149107"/>
                  </a:lnTo>
                  <a:lnTo>
                    <a:pt x="2367945" y="3149107"/>
                  </a:lnTo>
                  <a:lnTo>
                    <a:pt x="2378241" y="3129883"/>
                  </a:lnTo>
                  <a:cubicBezTo>
                    <a:pt x="2395845" y="3096851"/>
                    <a:pt x="2415028" y="3064162"/>
                    <a:pt x="2430579" y="3029449"/>
                  </a:cubicBezTo>
                  <a:cubicBezTo>
                    <a:pt x="2622697" y="2635093"/>
                    <a:pt x="2615316" y="2341661"/>
                    <a:pt x="2406913" y="2132359"/>
                  </a:cubicBezTo>
                  <a:cubicBezTo>
                    <a:pt x="2389858" y="2115264"/>
                    <a:pt x="2372091" y="2098192"/>
                    <a:pt x="2354322" y="2081125"/>
                  </a:cubicBezTo>
                  <a:cubicBezTo>
                    <a:pt x="2270473" y="1999429"/>
                    <a:pt x="2182721" y="1916328"/>
                    <a:pt x="2146171" y="1803691"/>
                  </a:cubicBezTo>
                  <a:cubicBezTo>
                    <a:pt x="2101783" y="1669695"/>
                    <a:pt x="2129534" y="1520800"/>
                    <a:pt x="2156777" y="1376926"/>
                  </a:cubicBezTo>
                  <a:cubicBezTo>
                    <a:pt x="2179879" y="1253942"/>
                    <a:pt x="2203648" y="1126362"/>
                    <a:pt x="2183730" y="1006134"/>
                  </a:cubicBezTo>
                  <a:cubicBezTo>
                    <a:pt x="2155383" y="835580"/>
                    <a:pt x="2092028" y="711274"/>
                    <a:pt x="1996373" y="633380"/>
                  </a:cubicBezTo>
                  <a:cubicBezTo>
                    <a:pt x="1926485" y="577235"/>
                    <a:pt x="1852590" y="556352"/>
                    <a:pt x="1775544" y="557882"/>
                  </a:cubicBezTo>
                  <a:cubicBezTo>
                    <a:pt x="1647133" y="560433"/>
                    <a:pt x="1509972" y="625243"/>
                    <a:pt x="1368028" y="692832"/>
                  </a:cubicBezTo>
                  <a:cubicBezTo>
                    <a:pt x="1149276" y="796324"/>
                    <a:pt x="923111" y="903139"/>
                    <a:pt x="713611" y="780145"/>
                  </a:cubicBezTo>
                  <a:cubicBezTo>
                    <a:pt x="689490" y="765314"/>
                    <a:pt x="666378" y="748873"/>
                    <a:pt x="644471" y="730931"/>
                  </a:cubicBezTo>
                  <a:cubicBezTo>
                    <a:pt x="619493" y="710369"/>
                    <a:pt x="592679" y="692143"/>
                    <a:pt x="564417" y="676482"/>
                  </a:cubicBezTo>
                  <a:lnTo>
                    <a:pt x="553389" y="671541"/>
                  </a:lnTo>
                  <a:cubicBezTo>
                    <a:pt x="504142" y="652045"/>
                    <a:pt x="450461" y="646670"/>
                    <a:pt x="398256" y="656010"/>
                  </a:cubicBezTo>
                  <a:cubicBezTo>
                    <a:pt x="346051" y="665351"/>
                    <a:pt x="297397" y="689041"/>
                    <a:pt x="257731" y="724442"/>
                  </a:cubicBezTo>
                  <a:cubicBezTo>
                    <a:pt x="225854" y="753612"/>
                    <a:pt x="197922" y="786873"/>
                    <a:pt x="174735" y="823363"/>
                  </a:cubicBezTo>
                  <a:cubicBezTo>
                    <a:pt x="135247" y="878807"/>
                    <a:pt x="95855" y="936386"/>
                    <a:pt x="29698" y="958868"/>
                  </a:cubicBezTo>
                  <a:lnTo>
                    <a:pt x="0" y="962244"/>
                  </a:lnTo>
                  <a:lnTo>
                    <a:pt x="0" y="929407"/>
                  </a:lnTo>
                  <a:lnTo>
                    <a:pt x="18645" y="927656"/>
                  </a:lnTo>
                  <a:cubicBezTo>
                    <a:pt x="74384" y="908912"/>
                    <a:pt x="109533" y="858520"/>
                    <a:pt x="146670" y="805180"/>
                  </a:cubicBezTo>
                  <a:cubicBezTo>
                    <a:pt x="171487" y="765979"/>
                    <a:pt x="201510" y="730343"/>
                    <a:pt x="235922" y="699268"/>
                  </a:cubicBezTo>
                  <a:cubicBezTo>
                    <a:pt x="339977" y="613985"/>
                    <a:pt x="475218" y="593444"/>
                    <a:pt x="579779" y="647671"/>
                  </a:cubicBezTo>
                  <a:cubicBezTo>
                    <a:pt x="609572" y="664124"/>
                    <a:pt x="637810" y="683343"/>
                    <a:pt x="664069" y="705073"/>
                  </a:cubicBezTo>
                  <a:cubicBezTo>
                    <a:pt x="684941" y="722249"/>
                    <a:pt x="706970" y="737976"/>
                    <a:pt x="730003" y="752142"/>
                  </a:cubicBezTo>
                  <a:cubicBezTo>
                    <a:pt x="924495" y="866660"/>
                    <a:pt x="1142119" y="763362"/>
                    <a:pt x="1352618" y="663526"/>
                  </a:cubicBezTo>
                  <a:cubicBezTo>
                    <a:pt x="1494316" y="596483"/>
                    <a:pt x="1638280" y="527723"/>
                    <a:pt x="1776412" y="525557"/>
                  </a:cubicBezTo>
                  <a:close/>
                  <a:moveTo>
                    <a:pt x="1840187" y="419742"/>
                  </a:moveTo>
                  <a:cubicBezTo>
                    <a:pt x="1927763" y="418504"/>
                    <a:pt x="2012888" y="442553"/>
                    <a:pt x="2093266" y="507340"/>
                  </a:cubicBezTo>
                  <a:cubicBezTo>
                    <a:pt x="2201526" y="594389"/>
                    <a:pt x="2271937" y="734807"/>
                    <a:pt x="2303160" y="923800"/>
                  </a:cubicBezTo>
                  <a:cubicBezTo>
                    <a:pt x="2324812" y="1058800"/>
                    <a:pt x="2297893" y="1196517"/>
                    <a:pt x="2272800" y="1330159"/>
                  </a:cubicBezTo>
                  <a:cubicBezTo>
                    <a:pt x="2245013" y="1485338"/>
                    <a:pt x="2214827" y="1630341"/>
                    <a:pt x="2259343" y="1764048"/>
                  </a:cubicBezTo>
                  <a:cubicBezTo>
                    <a:pt x="2295392" y="1874709"/>
                    <a:pt x="2384387" y="1960463"/>
                    <a:pt x="2470268" y="2043073"/>
                  </a:cubicBezTo>
                  <a:cubicBezTo>
                    <a:pt x="2489223" y="2061373"/>
                    <a:pt x="2508017" y="2079252"/>
                    <a:pt x="2526550" y="2097715"/>
                  </a:cubicBezTo>
                  <a:cubicBezTo>
                    <a:pt x="2758272" y="2331123"/>
                    <a:pt x="2767982" y="2654319"/>
                    <a:pt x="2556173" y="3086372"/>
                  </a:cubicBezTo>
                  <a:lnTo>
                    <a:pt x="2523234" y="3149107"/>
                  </a:lnTo>
                  <a:lnTo>
                    <a:pt x="2483255" y="3149107"/>
                  </a:lnTo>
                  <a:lnTo>
                    <a:pt x="2525297" y="3069034"/>
                  </a:lnTo>
                  <a:cubicBezTo>
                    <a:pt x="2730029" y="2651969"/>
                    <a:pt x="2722384" y="2341273"/>
                    <a:pt x="2501678" y="2119806"/>
                  </a:cubicBezTo>
                  <a:cubicBezTo>
                    <a:pt x="2483720" y="2101606"/>
                    <a:pt x="2465055" y="2083434"/>
                    <a:pt x="2446260" y="2065558"/>
                  </a:cubicBezTo>
                  <a:cubicBezTo>
                    <a:pt x="2357264" y="1979798"/>
                    <a:pt x="2265315" y="1891317"/>
                    <a:pt x="2226659" y="1772489"/>
                  </a:cubicBezTo>
                  <a:cubicBezTo>
                    <a:pt x="2179594" y="1632039"/>
                    <a:pt x="2209714" y="1474759"/>
                    <a:pt x="2238485" y="1322820"/>
                  </a:cubicBezTo>
                  <a:cubicBezTo>
                    <a:pt x="2263271" y="1192194"/>
                    <a:pt x="2289015" y="1057097"/>
                    <a:pt x="2268098" y="929775"/>
                  </a:cubicBezTo>
                  <a:cubicBezTo>
                    <a:pt x="2238089" y="749725"/>
                    <a:pt x="2173199" y="615633"/>
                    <a:pt x="2070299" y="534488"/>
                  </a:cubicBezTo>
                  <a:cubicBezTo>
                    <a:pt x="1996047" y="474679"/>
                    <a:pt x="1917740" y="452424"/>
                    <a:pt x="1836204" y="453957"/>
                  </a:cubicBezTo>
                  <a:cubicBezTo>
                    <a:pt x="1700312" y="456513"/>
                    <a:pt x="1555454" y="525145"/>
                    <a:pt x="1405465" y="596125"/>
                  </a:cubicBezTo>
                  <a:cubicBezTo>
                    <a:pt x="1174571" y="705721"/>
                    <a:pt x="934526" y="817862"/>
                    <a:pt x="714353" y="687625"/>
                  </a:cubicBezTo>
                  <a:cubicBezTo>
                    <a:pt x="689007" y="671870"/>
                    <a:pt x="664708" y="654537"/>
                    <a:pt x="641529" y="635715"/>
                  </a:cubicBezTo>
                  <a:cubicBezTo>
                    <a:pt x="615541" y="613791"/>
                    <a:pt x="587433" y="594509"/>
                    <a:pt x="557631" y="578153"/>
                  </a:cubicBezTo>
                  <a:lnTo>
                    <a:pt x="545457" y="572691"/>
                  </a:lnTo>
                  <a:cubicBezTo>
                    <a:pt x="493352" y="552029"/>
                    <a:pt x="436517" y="546283"/>
                    <a:pt x="381231" y="556087"/>
                  </a:cubicBezTo>
                  <a:cubicBezTo>
                    <a:pt x="325945" y="565890"/>
                    <a:pt x="274369" y="590856"/>
                    <a:pt x="232285" y="628230"/>
                  </a:cubicBezTo>
                  <a:cubicBezTo>
                    <a:pt x="198454" y="658930"/>
                    <a:pt x="168981" y="694108"/>
                    <a:pt x="144637" y="732778"/>
                  </a:cubicBezTo>
                  <a:cubicBezTo>
                    <a:pt x="114267" y="776110"/>
                    <a:pt x="82821" y="820934"/>
                    <a:pt x="39592" y="850488"/>
                  </a:cubicBezTo>
                  <a:lnTo>
                    <a:pt x="0" y="870339"/>
                  </a:lnTo>
                  <a:lnTo>
                    <a:pt x="0" y="833166"/>
                  </a:lnTo>
                  <a:lnTo>
                    <a:pt x="23077" y="821436"/>
                  </a:lnTo>
                  <a:cubicBezTo>
                    <a:pt x="60348" y="795482"/>
                    <a:pt x="88862" y="754914"/>
                    <a:pt x="118648" y="712364"/>
                  </a:cubicBezTo>
                  <a:cubicBezTo>
                    <a:pt x="144682" y="671164"/>
                    <a:pt x="176233" y="633732"/>
                    <a:pt x="212393" y="601112"/>
                  </a:cubicBezTo>
                  <a:cubicBezTo>
                    <a:pt x="322249" y="511430"/>
                    <a:pt x="464968" y="489700"/>
                    <a:pt x="574911" y="547398"/>
                  </a:cubicBezTo>
                  <a:cubicBezTo>
                    <a:pt x="606469" y="564765"/>
                    <a:pt x="636278" y="585163"/>
                    <a:pt x="663915" y="608308"/>
                  </a:cubicBezTo>
                  <a:cubicBezTo>
                    <a:pt x="685941" y="626289"/>
                    <a:pt x="709121" y="642869"/>
                    <a:pt x="733215" y="657943"/>
                  </a:cubicBezTo>
                  <a:cubicBezTo>
                    <a:pt x="938911" y="781679"/>
                    <a:pt x="1170905" y="671176"/>
                    <a:pt x="1392544" y="565133"/>
                  </a:cubicBezTo>
                  <a:cubicBezTo>
                    <a:pt x="1541467" y="494112"/>
                    <a:pt x="1694228" y="421805"/>
                    <a:pt x="1840187" y="419742"/>
                  </a:cubicBezTo>
                  <a:close/>
                  <a:moveTo>
                    <a:pt x="1902600" y="314605"/>
                  </a:moveTo>
                  <a:cubicBezTo>
                    <a:pt x="1994610" y="313300"/>
                    <a:pt x="2084055" y="338564"/>
                    <a:pt x="2168678" y="406698"/>
                  </a:cubicBezTo>
                  <a:cubicBezTo>
                    <a:pt x="2282983" y="498907"/>
                    <a:pt x="2357102" y="646585"/>
                    <a:pt x="2389463" y="846238"/>
                  </a:cubicBezTo>
                  <a:cubicBezTo>
                    <a:pt x="2412054" y="986912"/>
                    <a:pt x="2385316" y="1132761"/>
                    <a:pt x="2357221" y="1273104"/>
                  </a:cubicBezTo>
                  <a:cubicBezTo>
                    <a:pt x="2325776" y="1436441"/>
                    <a:pt x="2296382" y="1590553"/>
                    <a:pt x="2342186" y="1731485"/>
                  </a:cubicBezTo>
                  <a:cubicBezTo>
                    <a:pt x="2380046" y="1848207"/>
                    <a:pt x="2473793" y="1938893"/>
                    <a:pt x="2564557" y="2026144"/>
                  </a:cubicBezTo>
                  <a:cubicBezTo>
                    <a:pt x="2584542" y="2045254"/>
                    <a:pt x="2604234" y="2064236"/>
                    <a:pt x="2623378" y="2083668"/>
                  </a:cubicBezTo>
                  <a:cubicBezTo>
                    <a:pt x="2867691" y="2329376"/>
                    <a:pt x="2877254" y="2669997"/>
                    <a:pt x="2652826" y="3124761"/>
                  </a:cubicBezTo>
                  <a:lnTo>
                    <a:pt x="2640012" y="3149107"/>
                  </a:lnTo>
                  <a:lnTo>
                    <a:pt x="2601625" y="3149107"/>
                  </a:lnTo>
                  <a:lnTo>
                    <a:pt x="2621936" y="3110576"/>
                  </a:lnTo>
                  <a:cubicBezTo>
                    <a:pt x="2838726" y="2671275"/>
                    <a:pt x="2831366" y="2342831"/>
                    <a:pt x="2598908" y="2108743"/>
                  </a:cubicBezTo>
                  <a:cubicBezTo>
                    <a:pt x="2579920" y="2089732"/>
                    <a:pt x="2560228" y="2070749"/>
                    <a:pt x="2540532" y="2051766"/>
                  </a:cubicBezTo>
                  <a:cubicBezTo>
                    <a:pt x="2446947" y="1961501"/>
                    <a:pt x="2350604" y="1866499"/>
                    <a:pt x="2309488" y="1743068"/>
                  </a:cubicBezTo>
                  <a:cubicBezTo>
                    <a:pt x="2260785" y="1593838"/>
                    <a:pt x="2292306" y="1428782"/>
                    <a:pt x="2323411" y="1267743"/>
                  </a:cubicBezTo>
                  <a:cubicBezTo>
                    <a:pt x="2349623" y="1130054"/>
                    <a:pt x="2377343" y="987444"/>
                    <a:pt x="2355561" y="852733"/>
                  </a:cubicBezTo>
                  <a:cubicBezTo>
                    <a:pt x="2323962" y="661474"/>
                    <a:pt x="2254685" y="520863"/>
                    <a:pt x="2147158" y="434496"/>
                  </a:cubicBezTo>
                  <a:cubicBezTo>
                    <a:pt x="2068966" y="370951"/>
                    <a:pt x="1986453" y="347303"/>
                    <a:pt x="1900500" y="348884"/>
                  </a:cubicBezTo>
                  <a:cubicBezTo>
                    <a:pt x="1757243" y="351521"/>
                    <a:pt x="1604431" y="424244"/>
                    <a:pt x="1446147" y="499159"/>
                  </a:cubicBezTo>
                  <a:cubicBezTo>
                    <a:pt x="1203739" y="612689"/>
                    <a:pt x="952197" y="732620"/>
                    <a:pt x="719136" y="593102"/>
                  </a:cubicBezTo>
                  <a:cubicBezTo>
                    <a:pt x="692223" y="576520"/>
                    <a:pt x="666510" y="558093"/>
                    <a:pt x="642192" y="537948"/>
                  </a:cubicBezTo>
                  <a:cubicBezTo>
                    <a:pt x="614658" y="515006"/>
                    <a:pt x="585096" y="494610"/>
                    <a:pt x="553897" y="477009"/>
                  </a:cubicBezTo>
                  <a:lnTo>
                    <a:pt x="540260" y="470898"/>
                  </a:lnTo>
                  <a:cubicBezTo>
                    <a:pt x="485041" y="448753"/>
                    <a:pt x="424698" y="442459"/>
                    <a:pt x="366001" y="452717"/>
                  </a:cubicBezTo>
                  <a:cubicBezTo>
                    <a:pt x="307303" y="462975"/>
                    <a:pt x="252537" y="489384"/>
                    <a:pt x="207797" y="528995"/>
                  </a:cubicBezTo>
                  <a:cubicBezTo>
                    <a:pt x="172241" y="561400"/>
                    <a:pt x="141111" y="598411"/>
                    <a:pt x="115304" y="639051"/>
                  </a:cubicBezTo>
                  <a:cubicBezTo>
                    <a:pt x="82801" y="685897"/>
                    <a:pt x="49833" y="732927"/>
                    <a:pt x="4452" y="763859"/>
                  </a:cubicBezTo>
                  <a:lnTo>
                    <a:pt x="0" y="766083"/>
                  </a:lnTo>
                  <a:lnTo>
                    <a:pt x="0" y="725172"/>
                  </a:lnTo>
                  <a:lnTo>
                    <a:pt x="25407" y="703605"/>
                  </a:lnTo>
                  <a:cubicBezTo>
                    <a:pt x="48596" y="679837"/>
                    <a:pt x="69013" y="651372"/>
                    <a:pt x="89693" y="622324"/>
                  </a:cubicBezTo>
                  <a:cubicBezTo>
                    <a:pt x="117264" y="578887"/>
                    <a:pt x="150655" y="539447"/>
                    <a:pt x="188914" y="505122"/>
                  </a:cubicBezTo>
                  <a:cubicBezTo>
                    <a:pt x="304254" y="410913"/>
                    <a:pt x="453551" y="388610"/>
                    <a:pt x="569857" y="449169"/>
                  </a:cubicBezTo>
                  <a:cubicBezTo>
                    <a:pt x="602562" y="467029"/>
                    <a:pt x="633529" y="487839"/>
                    <a:pt x="662454" y="511342"/>
                  </a:cubicBezTo>
                  <a:cubicBezTo>
                    <a:pt x="685681" y="530485"/>
                    <a:pt x="710113" y="548107"/>
                    <a:pt x="735599" y="564098"/>
                  </a:cubicBezTo>
                  <a:cubicBezTo>
                    <a:pt x="953334" y="693581"/>
                    <a:pt x="1196523" y="578305"/>
                    <a:pt x="1431622" y="467096"/>
                  </a:cubicBezTo>
                  <a:cubicBezTo>
                    <a:pt x="1588775" y="392765"/>
                    <a:pt x="1749249" y="316782"/>
                    <a:pt x="1902600" y="314605"/>
                  </a:cubicBezTo>
                  <a:close/>
                  <a:moveTo>
                    <a:pt x="1965634" y="208949"/>
                  </a:moveTo>
                  <a:cubicBezTo>
                    <a:pt x="2061957" y="207522"/>
                    <a:pt x="2155490" y="234079"/>
                    <a:pt x="2243834" y="305851"/>
                  </a:cubicBezTo>
                  <a:cubicBezTo>
                    <a:pt x="2363315" y="402828"/>
                    <a:pt x="2441140" y="557770"/>
                    <a:pt x="2474777" y="767791"/>
                  </a:cubicBezTo>
                  <a:cubicBezTo>
                    <a:pt x="2498362" y="915562"/>
                    <a:pt x="2468651" y="1068829"/>
                    <a:pt x="2439870" y="1216911"/>
                  </a:cubicBezTo>
                  <a:cubicBezTo>
                    <a:pt x="2406637" y="1388899"/>
                    <a:pt x="2375296" y="1551232"/>
                    <a:pt x="2423100" y="1699363"/>
                  </a:cubicBezTo>
                  <a:cubicBezTo>
                    <a:pt x="2462211" y="1822595"/>
                    <a:pt x="2561555" y="1917893"/>
                    <a:pt x="2656781" y="2009943"/>
                  </a:cubicBezTo>
                  <a:cubicBezTo>
                    <a:pt x="2677794" y="2029869"/>
                    <a:pt x="2698390" y="2049952"/>
                    <a:pt x="2718559" y="2070196"/>
                  </a:cubicBezTo>
                  <a:cubicBezTo>
                    <a:pt x="2942988" y="2296089"/>
                    <a:pt x="2978339" y="2598239"/>
                    <a:pt x="2825071" y="2990196"/>
                  </a:cubicBezTo>
                  <a:lnTo>
                    <a:pt x="2754340" y="3149107"/>
                  </a:lnTo>
                  <a:lnTo>
                    <a:pt x="2719219" y="3149107"/>
                  </a:lnTo>
                  <a:lnTo>
                    <a:pt x="2793868" y="2981678"/>
                  </a:lnTo>
                  <a:cubicBezTo>
                    <a:pt x="2942783" y="2602312"/>
                    <a:pt x="2910396" y="2311309"/>
                    <a:pt x="2696088" y="2095468"/>
                  </a:cubicBezTo>
                  <a:cubicBezTo>
                    <a:pt x="2676206" y="2075352"/>
                    <a:pt x="2655484" y="2055558"/>
                    <a:pt x="2634890" y="2035475"/>
                  </a:cubicBezTo>
                  <a:cubicBezTo>
                    <a:pt x="2536417" y="1940569"/>
                    <a:pt x="2434696" y="1842807"/>
                    <a:pt x="2392398" y="1711144"/>
                  </a:cubicBezTo>
                  <a:cubicBezTo>
                    <a:pt x="2341122" y="1554455"/>
                    <a:pt x="2374688" y="1380171"/>
                    <a:pt x="2407482" y="1211488"/>
                  </a:cubicBezTo>
                  <a:cubicBezTo>
                    <a:pt x="2435665" y="1066286"/>
                    <a:pt x="2464654" y="916196"/>
                    <a:pt x="2441874" y="774389"/>
                  </a:cubicBezTo>
                  <a:cubicBezTo>
                    <a:pt x="2409584" y="573017"/>
                    <a:pt x="2336150" y="424594"/>
                    <a:pt x="2223451" y="333456"/>
                  </a:cubicBezTo>
                  <a:cubicBezTo>
                    <a:pt x="2140976" y="266941"/>
                    <a:pt x="2053989" y="242057"/>
                    <a:pt x="1963475" y="243578"/>
                  </a:cubicBezTo>
                  <a:cubicBezTo>
                    <a:pt x="1812619" y="246110"/>
                    <a:pt x="1651971" y="321989"/>
                    <a:pt x="1486100" y="400723"/>
                  </a:cubicBezTo>
                  <a:cubicBezTo>
                    <a:pt x="1230613" y="521684"/>
                    <a:pt x="967134" y="645713"/>
                    <a:pt x="721578" y="500605"/>
                  </a:cubicBezTo>
                  <a:cubicBezTo>
                    <a:pt x="693410" y="482983"/>
                    <a:pt x="666443" y="463520"/>
                    <a:pt x="640829" y="442335"/>
                  </a:cubicBezTo>
                  <a:cubicBezTo>
                    <a:pt x="611918" y="417974"/>
                    <a:pt x="580787" y="396395"/>
                    <a:pt x="547862" y="377891"/>
                  </a:cubicBezTo>
                  <a:lnTo>
                    <a:pt x="533038" y="371259"/>
                  </a:lnTo>
                  <a:cubicBezTo>
                    <a:pt x="475207" y="348343"/>
                    <a:pt x="412100" y="341903"/>
                    <a:pt x="350693" y="352648"/>
                  </a:cubicBezTo>
                  <a:cubicBezTo>
                    <a:pt x="289286" y="363398"/>
                    <a:pt x="231988" y="390919"/>
                    <a:pt x="185072" y="432189"/>
                  </a:cubicBezTo>
                  <a:cubicBezTo>
                    <a:pt x="147660" y="466363"/>
                    <a:pt x="114980" y="505368"/>
                    <a:pt x="87813" y="548161"/>
                  </a:cubicBezTo>
                  <a:cubicBezTo>
                    <a:pt x="65894" y="580333"/>
                    <a:pt x="42964" y="613014"/>
                    <a:pt x="15838" y="640792"/>
                  </a:cubicBezTo>
                  <a:lnTo>
                    <a:pt x="0" y="654153"/>
                  </a:lnTo>
                  <a:lnTo>
                    <a:pt x="0" y="605730"/>
                  </a:lnTo>
                  <a:lnTo>
                    <a:pt x="60365" y="527810"/>
                  </a:lnTo>
                  <a:cubicBezTo>
                    <a:pt x="89035" y="482312"/>
                    <a:pt x="123957" y="441062"/>
                    <a:pt x="164039" y="405263"/>
                  </a:cubicBezTo>
                  <a:cubicBezTo>
                    <a:pt x="285497" y="306786"/>
                    <a:pt x="442154" y="283592"/>
                    <a:pt x="563683" y="347198"/>
                  </a:cubicBezTo>
                  <a:cubicBezTo>
                    <a:pt x="598526" y="366732"/>
                    <a:pt x="631437" y="389463"/>
                    <a:pt x="662074" y="415117"/>
                  </a:cubicBezTo>
                  <a:cubicBezTo>
                    <a:pt x="686509" y="435324"/>
                    <a:pt x="712289" y="453895"/>
                    <a:pt x="739179" y="470694"/>
                  </a:cubicBezTo>
                  <a:cubicBezTo>
                    <a:pt x="968460" y="607812"/>
                    <a:pt x="1224368" y="486686"/>
                    <a:pt x="1471895" y="369501"/>
                  </a:cubicBezTo>
                  <a:cubicBezTo>
                    <a:pt x="1636814" y="291437"/>
                    <a:pt x="1805098" y="211327"/>
                    <a:pt x="1965634" y="208949"/>
                  </a:cubicBezTo>
                  <a:close/>
                  <a:moveTo>
                    <a:pt x="2028702" y="105049"/>
                  </a:moveTo>
                  <a:cubicBezTo>
                    <a:pt x="2129811" y="103625"/>
                    <a:pt x="2228013" y="131455"/>
                    <a:pt x="2320711" y="206622"/>
                  </a:cubicBezTo>
                  <a:cubicBezTo>
                    <a:pt x="2445916" y="307920"/>
                    <a:pt x="2527058" y="470998"/>
                    <a:pt x="2561671" y="691259"/>
                  </a:cubicBezTo>
                  <a:cubicBezTo>
                    <a:pt x="2586418" y="846546"/>
                    <a:pt x="2555150" y="1007165"/>
                    <a:pt x="2524520" y="1162471"/>
                  </a:cubicBezTo>
                  <a:cubicBezTo>
                    <a:pt x="2489212" y="1342974"/>
                    <a:pt x="2455926" y="1513536"/>
                    <a:pt x="2506306" y="1669121"/>
                  </a:cubicBezTo>
                  <a:cubicBezTo>
                    <a:pt x="2547965" y="1799099"/>
                    <a:pt x="2651322" y="1898645"/>
                    <a:pt x="2751435" y="1995335"/>
                  </a:cubicBezTo>
                  <a:cubicBezTo>
                    <a:pt x="2772795" y="2016815"/>
                    <a:pt x="2794705" y="2037837"/>
                    <a:pt x="2815777" y="2059186"/>
                  </a:cubicBezTo>
                  <a:cubicBezTo>
                    <a:pt x="3050855" y="2295981"/>
                    <a:pt x="3087301" y="2612499"/>
                    <a:pt x="2925884" y="3023171"/>
                  </a:cubicBezTo>
                  <a:lnTo>
                    <a:pt x="2869575" y="3149107"/>
                  </a:lnTo>
                  <a:lnTo>
                    <a:pt x="2833764" y="3149107"/>
                  </a:lnTo>
                  <a:lnTo>
                    <a:pt x="2895392" y="3011490"/>
                  </a:lnTo>
                  <a:cubicBezTo>
                    <a:pt x="3052402" y="2613388"/>
                    <a:pt x="3018721" y="2307950"/>
                    <a:pt x="2793899" y="2081577"/>
                  </a:cubicBezTo>
                  <a:cubicBezTo>
                    <a:pt x="2773091" y="2059645"/>
                    <a:pt x="2751760" y="2038877"/>
                    <a:pt x="2729846" y="2017855"/>
                  </a:cubicBezTo>
                  <a:cubicBezTo>
                    <a:pt x="2626778" y="1918437"/>
                    <a:pt x="2519149" y="1815225"/>
                    <a:pt x="2476201" y="1678018"/>
                  </a:cubicBezTo>
                  <a:cubicBezTo>
                    <a:pt x="2423055" y="1513845"/>
                    <a:pt x="2458697" y="1331043"/>
                    <a:pt x="2493308" y="1154422"/>
                  </a:cubicBezTo>
                  <a:cubicBezTo>
                    <a:pt x="2523052" y="1001869"/>
                    <a:pt x="2553488" y="845429"/>
                    <a:pt x="2530365" y="695070"/>
                  </a:cubicBezTo>
                  <a:cubicBezTo>
                    <a:pt x="2496804" y="483331"/>
                    <a:pt x="2419791" y="327354"/>
                    <a:pt x="2301501" y="231605"/>
                  </a:cubicBezTo>
                  <a:cubicBezTo>
                    <a:pt x="2214988" y="161574"/>
                    <a:pt x="2123829" y="135328"/>
                    <a:pt x="2028949" y="136838"/>
                  </a:cubicBezTo>
                  <a:cubicBezTo>
                    <a:pt x="1870815" y="139355"/>
                    <a:pt x="1702344" y="218971"/>
                    <a:pt x="1527815" y="301477"/>
                  </a:cubicBezTo>
                  <a:cubicBezTo>
                    <a:pt x="1260032" y="428123"/>
                    <a:pt x="983017" y="559034"/>
                    <a:pt x="726467" y="405134"/>
                  </a:cubicBezTo>
                  <a:cubicBezTo>
                    <a:pt x="697072" y="386613"/>
                    <a:pt x="668835" y="366248"/>
                    <a:pt x="641995" y="344163"/>
                  </a:cubicBezTo>
                  <a:cubicBezTo>
                    <a:pt x="611702" y="318415"/>
                    <a:pt x="579000" y="295662"/>
                    <a:pt x="544353" y="276216"/>
                  </a:cubicBezTo>
                  <a:lnTo>
                    <a:pt x="528384" y="269066"/>
                  </a:lnTo>
                  <a:cubicBezTo>
                    <a:pt x="415340" y="218360"/>
                    <a:pt x="273226" y="242483"/>
                    <a:pt x="162983" y="333042"/>
                  </a:cubicBezTo>
                  <a:cubicBezTo>
                    <a:pt x="123505" y="368622"/>
                    <a:pt x="89045" y="409450"/>
                    <a:pt x="60561" y="454392"/>
                  </a:cubicBezTo>
                  <a:lnTo>
                    <a:pt x="0" y="531624"/>
                  </a:lnTo>
                  <a:lnTo>
                    <a:pt x="0" y="473935"/>
                  </a:lnTo>
                  <a:lnTo>
                    <a:pt x="31257" y="433548"/>
                  </a:lnTo>
                  <a:cubicBezTo>
                    <a:pt x="61330" y="386637"/>
                    <a:pt x="97645" y="344047"/>
                    <a:pt x="139158" y="306959"/>
                  </a:cubicBezTo>
                  <a:cubicBezTo>
                    <a:pt x="266255" y="203660"/>
                    <a:pt x="430160" y="179860"/>
                    <a:pt x="557544" y="246785"/>
                  </a:cubicBezTo>
                  <a:cubicBezTo>
                    <a:pt x="594113" y="267222"/>
                    <a:pt x="628635" y="291140"/>
                    <a:pt x="660608" y="318208"/>
                  </a:cubicBezTo>
                  <a:cubicBezTo>
                    <a:pt x="686436" y="339330"/>
                    <a:pt x="713471" y="358930"/>
                    <a:pt x="741557" y="376903"/>
                  </a:cubicBezTo>
                  <a:cubicBezTo>
                    <a:pt x="983371" y="521744"/>
                    <a:pt x="1251707" y="394645"/>
                    <a:pt x="1510983" y="272229"/>
                  </a:cubicBezTo>
                  <a:cubicBezTo>
                    <a:pt x="1683607" y="191058"/>
                    <a:pt x="1860190" y="107424"/>
                    <a:pt x="2028702" y="105049"/>
                  </a:cubicBezTo>
                  <a:close/>
                  <a:moveTo>
                    <a:pt x="2091633" y="41"/>
                  </a:moveTo>
                  <a:cubicBezTo>
                    <a:pt x="2197224" y="-1249"/>
                    <a:pt x="2299754" y="28030"/>
                    <a:pt x="2396538" y="106604"/>
                  </a:cubicBezTo>
                  <a:cubicBezTo>
                    <a:pt x="2527339" y="212509"/>
                    <a:pt x="2611928" y="383436"/>
                    <a:pt x="2647945" y="613773"/>
                  </a:cubicBezTo>
                  <a:cubicBezTo>
                    <a:pt x="2673265" y="776322"/>
                    <a:pt x="2640310" y="944580"/>
                    <a:pt x="2608419" y="1107371"/>
                  </a:cubicBezTo>
                  <a:cubicBezTo>
                    <a:pt x="2571032" y="1296391"/>
                    <a:pt x="2536059" y="1474595"/>
                    <a:pt x="2588462" y="1638087"/>
                  </a:cubicBezTo>
                  <a:cubicBezTo>
                    <a:pt x="2631935" y="1774128"/>
                    <a:pt x="2740045" y="1878606"/>
                    <a:pt x="2844877" y="1979515"/>
                  </a:cubicBezTo>
                  <a:cubicBezTo>
                    <a:pt x="2868081" y="2000768"/>
                    <a:pt x="2890604" y="2022767"/>
                    <a:pt x="2912702" y="2044927"/>
                  </a:cubicBezTo>
                  <a:cubicBezTo>
                    <a:pt x="3158431" y="2292621"/>
                    <a:pt x="3196190" y="2623647"/>
                    <a:pt x="3026681" y="3053067"/>
                  </a:cubicBezTo>
                  <a:lnTo>
                    <a:pt x="2983570" y="3149107"/>
                  </a:lnTo>
                  <a:lnTo>
                    <a:pt x="2947392" y="3149107"/>
                  </a:lnTo>
                  <a:lnTo>
                    <a:pt x="2995564" y="3041969"/>
                  </a:lnTo>
                  <a:cubicBezTo>
                    <a:pt x="3160980" y="2624441"/>
                    <a:pt x="3125501" y="2305588"/>
                    <a:pt x="2890145" y="2068057"/>
                  </a:cubicBezTo>
                  <a:cubicBezTo>
                    <a:pt x="2868075" y="2046610"/>
                    <a:pt x="2845425" y="2024903"/>
                    <a:pt x="2822902" y="2002905"/>
                  </a:cubicBezTo>
                  <a:cubicBezTo>
                    <a:pt x="2714951" y="1898851"/>
                    <a:pt x="2603724" y="1791225"/>
                    <a:pt x="2557518" y="1647310"/>
                  </a:cubicBezTo>
                  <a:cubicBezTo>
                    <a:pt x="2502507" y="1475650"/>
                    <a:pt x="2540230" y="1284326"/>
                    <a:pt x="2576495" y="1099351"/>
                  </a:cubicBezTo>
                  <a:cubicBezTo>
                    <a:pt x="2608083" y="939577"/>
                    <a:pt x="2640440" y="774199"/>
                    <a:pt x="2615926" y="617613"/>
                  </a:cubicBezTo>
                  <a:cubicBezTo>
                    <a:pt x="2581255" y="395931"/>
                    <a:pt x="2500666" y="232396"/>
                    <a:pt x="2376619" y="131621"/>
                  </a:cubicBezTo>
                  <a:cubicBezTo>
                    <a:pt x="2286264" y="57636"/>
                    <a:pt x="2190884" y="29923"/>
                    <a:pt x="2091548" y="31467"/>
                  </a:cubicBezTo>
                  <a:cubicBezTo>
                    <a:pt x="1925989" y="34040"/>
                    <a:pt x="1749447" y="117884"/>
                    <a:pt x="1566889" y="204225"/>
                  </a:cubicBezTo>
                  <a:cubicBezTo>
                    <a:pt x="1286515" y="336427"/>
                    <a:pt x="996944" y="473605"/>
                    <a:pt x="728806" y="312069"/>
                  </a:cubicBezTo>
                  <a:cubicBezTo>
                    <a:pt x="697959" y="292793"/>
                    <a:pt x="668470" y="271384"/>
                    <a:pt x="640570" y="247991"/>
                  </a:cubicBezTo>
                  <a:cubicBezTo>
                    <a:pt x="608654" y="221162"/>
                    <a:pt x="574329" y="197340"/>
                    <a:pt x="538058" y="176825"/>
                  </a:cubicBezTo>
                  <a:cubicBezTo>
                    <a:pt x="532248" y="174223"/>
                    <a:pt x="526478" y="171627"/>
                    <a:pt x="520667" y="169022"/>
                  </a:cubicBezTo>
                  <a:cubicBezTo>
                    <a:pt x="402365" y="115977"/>
                    <a:pt x="254232" y="141232"/>
                    <a:pt x="138027" y="235763"/>
                  </a:cubicBezTo>
                  <a:cubicBezTo>
                    <a:pt x="96746" y="273015"/>
                    <a:pt x="60707" y="315735"/>
                    <a:pt x="30955" y="362739"/>
                  </a:cubicBezTo>
                  <a:lnTo>
                    <a:pt x="0" y="401908"/>
                  </a:lnTo>
                  <a:lnTo>
                    <a:pt x="0" y="348273"/>
                  </a:lnTo>
                  <a:lnTo>
                    <a:pt x="3712" y="343523"/>
                  </a:lnTo>
                  <a:cubicBezTo>
                    <a:pt x="35105" y="293687"/>
                    <a:pt x="73288" y="248492"/>
                    <a:pt x="117155" y="209262"/>
                  </a:cubicBezTo>
                  <a:cubicBezTo>
                    <a:pt x="249937" y="101860"/>
                    <a:pt x="421480" y="77291"/>
                    <a:pt x="554402" y="147401"/>
                  </a:cubicBezTo>
                  <a:cubicBezTo>
                    <a:pt x="592048" y="168599"/>
                    <a:pt x="627547" y="193433"/>
                    <a:pt x="660441" y="221549"/>
                  </a:cubicBezTo>
                  <a:cubicBezTo>
                    <a:pt x="687479" y="243739"/>
                    <a:pt x="715820" y="264281"/>
                    <a:pt x="745310" y="283067"/>
                  </a:cubicBezTo>
                  <a:cubicBezTo>
                    <a:pt x="997401" y="435313"/>
                    <a:pt x="1279168" y="302332"/>
                    <a:pt x="1550608" y="174523"/>
                  </a:cubicBezTo>
                  <a:cubicBezTo>
                    <a:pt x="1731162" y="89254"/>
                    <a:pt x="1915648" y="2192"/>
                    <a:pt x="2091633" y="41"/>
                  </a:cubicBezTo>
                  <a:close/>
                </a:path>
              </a:pathLst>
            </a:custGeom>
            <a:solidFill>
              <a:schemeClr val="accent4">
                <a:alpha val="30000"/>
              </a:schemeClr>
            </a:solidFill>
            <a:ln w="234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Tree>
    <p:extLst>
      <p:ext uri="{BB962C8B-B14F-4D97-AF65-F5344CB8AC3E}">
        <p14:creationId xmlns:p14="http://schemas.microsoft.com/office/powerpoint/2010/main" val="2108103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1DF5AD-4BAE-4D29-94F3-0A1D67CEA6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dirty="0"/>
              <a:t>Click to edit Master title style</a:t>
            </a:r>
          </a:p>
        </p:txBody>
      </p:sp>
      <p:sp>
        <p:nvSpPr>
          <p:cNvPr id="3" name="Text Placeholder 2">
            <a:extLst>
              <a:ext uri="{FF2B5EF4-FFF2-40B4-BE49-F238E27FC236}">
                <a16:creationId xmlns:a16="http://schemas.microsoft.com/office/drawing/2014/main" id="{1AC5A5CE-A637-4336-8207-5DE2ADEA300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99D5C2F5-166E-6BE0-7E0F-31667845BDEC}"/>
              </a:ext>
            </a:extLst>
          </p:cNvPr>
          <p:cNvSpPr>
            <a:spLocks noGrp="1"/>
          </p:cNvSpPr>
          <p:nvPr>
            <p:ph type="ftr" sz="quarter" idx="3"/>
          </p:nvPr>
        </p:nvSpPr>
        <p:spPr>
          <a:xfrm>
            <a:off x="9272016" y="6108192"/>
            <a:ext cx="1901952" cy="484632"/>
          </a:xfrm>
          <a:prstGeom prst="rect">
            <a:avLst/>
          </a:prstGeom>
        </p:spPr>
        <p:txBody>
          <a:bodyPr vert="horz" lIns="0" tIns="45720" rIns="91440" bIns="45720" rtlCol="0" anchor="ctr">
            <a:noAutofit/>
          </a:bodyPr>
          <a:lstStyle>
            <a:lvl1pPr algn="ctr">
              <a:defRPr sz="800" cap="all" baseline="0">
                <a:solidFill>
                  <a:schemeClr val="accent1"/>
                </a:solidFill>
              </a:defRPr>
            </a:lvl1pPr>
          </a:lstStyle>
          <a:p>
            <a:pPr algn="l"/>
            <a:r>
              <a:rPr lang="en-US" dirty="0">
                <a:latin typeface="+mj-lt"/>
              </a:rPr>
              <a:t>GRADUATION</a:t>
            </a:r>
            <a:r>
              <a:rPr lang="en-US" dirty="0"/>
              <a:t> </a:t>
            </a:r>
            <a:r>
              <a:rPr lang="en-US" b="1" dirty="0"/>
              <a:t>PHOTO ALBUM</a:t>
            </a:r>
          </a:p>
        </p:txBody>
      </p:sp>
      <p:sp>
        <p:nvSpPr>
          <p:cNvPr id="4" name="Slide Number Placeholder 5">
            <a:extLst>
              <a:ext uri="{FF2B5EF4-FFF2-40B4-BE49-F238E27FC236}">
                <a16:creationId xmlns:a16="http://schemas.microsoft.com/office/drawing/2014/main" id="{F054EE9B-A4C3-A6C5-7534-66BE99F9F22C}"/>
              </a:ext>
            </a:extLst>
          </p:cNvPr>
          <p:cNvSpPr>
            <a:spLocks noGrp="1"/>
          </p:cNvSpPr>
          <p:nvPr>
            <p:ph type="sldNum" sz="quarter" idx="4"/>
          </p:nvPr>
        </p:nvSpPr>
        <p:spPr>
          <a:xfrm>
            <a:off x="11247120" y="6108192"/>
            <a:ext cx="301752" cy="484632"/>
          </a:xfrm>
          <a:prstGeom prst="rect">
            <a:avLst/>
          </a:prstGeom>
        </p:spPr>
        <p:txBody>
          <a:bodyPr vert="horz" lIns="0" tIns="0" rIns="0" bIns="0" rtlCol="0" anchor="ctr">
            <a:noAutofit/>
          </a:bodyPr>
          <a:lstStyle>
            <a:lvl1pPr algn="r">
              <a:defRPr sz="800">
                <a:solidFill>
                  <a:schemeClr val="accent1"/>
                </a:solidFill>
              </a:defRPr>
            </a:lvl1pPr>
          </a:lstStyle>
          <a:p>
            <a:fld id="{9A491144-CD47-4B84-B11B-27C39DD235FD}" type="slidenum">
              <a:rPr lang="en-US" smtClean="0"/>
              <a:pPr/>
              <a:t>‹#›</a:t>
            </a:fld>
            <a:endParaRPr lang="en-US" dirty="0"/>
          </a:p>
        </p:txBody>
      </p:sp>
      <p:cxnSp>
        <p:nvCxnSpPr>
          <p:cNvPr id="5" name="Straight Connector 4">
            <a:extLst>
              <a:ext uri="{FF2B5EF4-FFF2-40B4-BE49-F238E27FC236}">
                <a16:creationId xmlns:a16="http://schemas.microsoft.com/office/drawing/2014/main" id="{B9316252-A981-3519-3485-92A2A25A1F77}"/>
              </a:ext>
            </a:extLst>
          </p:cNvPr>
          <p:cNvCxnSpPr>
            <a:cxnSpLocks/>
          </p:cNvCxnSpPr>
          <p:nvPr userDrawn="1"/>
        </p:nvCxnSpPr>
        <p:spPr>
          <a:xfrm flipH="1">
            <a:off x="9271414" y="6098032"/>
            <a:ext cx="2278900"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673364"/>
      </p:ext>
    </p:extLst>
  </p:cSld>
  <p:clrMap bg1="dk1" tx1="lt1" bg2="dk2" tx2="lt2" accent1="accent1" accent2="accent2" accent3="accent3" accent4="accent4" accent5="accent5" accent6="accent6" hlink="hlink" folHlink="folHlink"/>
  <p:sldLayoutIdLst>
    <p:sldLayoutId id="2147483649" r:id="rId1"/>
    <p:sldLayoutId id="2147483660" r:id="rId2"/>
    <p:sldLayoutId id="2147483650" r:id="rId3"/>
    <p:sldLayoutId id="2147483668" r:id="rId4"/>
    <p:sldLayoutId id="2147483670" r:id="rId5"/>
    <p:sldLayoutId id="2147483671" r:id="rId6"/>
    <p:sldLayoutId id="2147483669" r:id="rId7"/>
    <p:sldLayoutId id="2147483672" r:id="rId8"/>
  </p:sldLayoutIdLst>
  <p:hf hdr="0" dt="0"/>
  <p:txStyles>
    <p:titleStyle>
      <a:lvl1pPr algn="l" defTabSz="914400" rtl="0" eaLnBrk="1" latinLnBrk="0" hangingPunct="1">
        <a:lnSpc>
          <a:spcPct val="90000"/>
        </a:lnSpc>
        <a:spcBef>
          <a:spcPct val="0"/>
        </a:spcBef>
        <a:buNone/>
        <a:defRPr sz="5400" kern="1200" spc="50" baseline="0">
          <a:solidFill>
            <a:schemeClr val="accent4"/>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spc="50" baseline="0">
          <a:solidFill>
            <a:schemeClr val="accent4"/>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spc="50" baseline="0">
          <a:solidFill>
            <a:schemeClr val="accent4"/>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50" baseline="0">
          <a:solidFill>
            <a:schemeClr val="accent4"/>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50" baseline="0">
          <a:solidFill>
            <a:schemeClr val="accent4"/>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50" baseline="0">
          <a:solidFill>
            <a:schemeClr val="accent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80E39-EAFB-44AC-FA7F-B52B62ABE234}"/>
              </a:ext>
            </a:extLst>
          </p:cNvPr>
          <p:cNvSpPr>
            <a:spLocks noGrp="1"/>
          </p:cNvSpPr>
          <p:nvPr>
            <p:ph type="ctrTitle"/>
          </p:nvPr>
        </p:nvSpPr>
        <p:spPr/>
        <p:txBody>
          <a:bodyPr/>
          <a:lstStyle/>
          <a:p>
            <a:r>
              <a:rPr lang="en-US" dirty="0" err="1"/>
              <a:t>ROast</a:t>
            </a:r>
          </a:p>
        </p:txBody>
      </p:sp>
      <p:sp>
        <p:nvSpPr>
          <p:cNvPr id="4" name="Subtitle 3">
            <a:extLst>
              <a:ext uri="{FF2B5EF4-FFF2-40B4-BE49-F238E27FC236}">
                <a16:creationId xmlns:a16="http://schemas.microsoft.com/office/drawing/2014/main" id="{95889D13-7008-43B3-B115-AB750F4E4C6B}"/>
              </a:ext>
            </a:extLst>
          </p:cNvPr>
          <p:cNvSpPr>
            <a:spLocks noGrp="1"/>
          </p:cNvSpPr>
          <p:nvPr>
            <p:ph type="subTitle" idx="1"/>
          </p:nvPr>
        </p:nvSpPr>
        <p:spPr/>
        <p:txBody>
          <a:bodyPr vert="horz" lIns="91440" tIns="45720" rIns="91440" bIns="45720" rtlCol="0" anchor="t">
            <a:noAutofit/>
          </a:bodyPr>
          <a:lstStyle/>
          <a:p>
            <a:r>
              <a:rPr lang="en-US" dirty="0">
                <a:ea typeface="Cambria"/>
                <a:cs typeface="Courier New"/>
              </a:rPr>
              <a:t>&amp;</a:t>
            </a:r>
            <a:endParaRPr lang="en-US" dirty="0"/>
          </a:p>
        </p:txBody>
      </p:sp>
      <p:sp>
        <p:nvSpPr>
          <p:cNvPr id="5" name="Text Placeholder 4">
            <a:extLst>
              <a:ext uri="{FF2B5EF4-FFF2-40B4-BE49-F238E27FC236}">
                <a16:creationId xmlns:a16="http://schemas.microsoft.com/office/drawing/2014/main" id="{1D1C88C3-54A2-E38C-C8D8-7FF2C1287533}"/>
              </a:ext>
            </a:extLst>
          </p:cNvPr>
          <p:cNvSpPr>
            <a:spLocks noGrp="1"/>
          </p:cNvSpPr>
          <p:nvPr>
            <p:ph type="body" sz="quarter" idx="14"/>
          </p:nvPr>
        </p:nvSpPr>
        <p:spPr/>
        <p:txBody>
          <a:bodyPr vert="horz" lIns="91440" tIns="45720" rIns="91440" bIns="45720" rtlCol="0" anchor="t">
            <a:noAutofit/>
          </a:bodyPr>
          <a:lstStyle/>
          <a:p>
            <a:r>
              <a:rPr lang="en-US" dirty="0"/>
              <a:t>Rave</a:t>
            </a:r>
          </a:p>
        </p:txBody>
      </p:sp>
      <p:sp>
        <p:nvSpPr>
          <p:cNvPr id="2" name="Text Placeholder 1">
            <a:extLst>
              <a:ext uri="{FF2B5EF4-FFF2-40B4-BE49-F238E27FC236}">
                <a16:creationId xmlns:a16="http://schemas.microsoft.com/office/drawing/2014/main" id="{D13443C8-03F5-764F-759A-182EAC869F3F}"/>
              </a:ext>
            </a:extLst>
          </p:cNvPr>
          <p:cNvSpPr>
            <a:spLocks noGrp="1"/>
          </p:cNvSpPr>
          <p:nvPr>
            <p:ph type="body" sz="quarter" idx="13"/>
          </p:nvPr>
        </p:nvSpPr>
        <p:spPr>
          <a:xfrm>
            <a:off x="3667083" y="5650992"/>
            <a:ext cx="7625757" cy="384048"/>
          </a:xfrm>
        </p:spPr>
        <p:txBody>
          <a:bodyPr vert="horz" lIns="91440" tIns="45720" rIns="91440" bIns="45720" rtlCol="0" anchor="t">
            <a:noAutofit/>
          </a:bodyPr>
          <a:lstStyle/>
          <a:p>
            <a:r>
              <a:rPr lang="en-US" dirty="0"/>
              <a:t>A Place where reality &amp; Facts Unveiled</a:t>
            </a:r>
          </a:p>
        </p:txBody>
      </p:sp>
    </p:spTree>
    <p:extLst>
      <p:ext uri="{BB962C8B-B14F-4D97-AF65-F5344CB8AC3E}">
        <p14:creationId xmlns:p14="http://schemas.microsoft.com/office/powerpoint/2010/main" val="4250416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CF6751-12DA-AB10-B0E0-5FFBA6485FB5}"/>
              </a:ext>
            </a:extLst>
          </p:cNvPr>
          <p:cNvSpPr>
            <a:spLocks noGrp="1"/>
          </p:cNvSpPr>
          <p:nvPr>
            <p:ph type="title"/>
          </p:nvPr>
        </p:nvSpPr>
        <p:spPr>
          <a:xfrm>
            <a:off x="429768" y="905256"/>
            <a:ext cx="6708535" cy="688510"/>
          </a:xfrm>
        </p:spPr>
        <p:txBody>
          <a:bodyPr/>
          <a:lstStyle/>
          <a:p>
            <a:r>
              <a:rPr lang="ru-RU" dirty="0"/>
              <a:t>Introduction</a:t>
            </a:r>
          </a:p>
        </p:txBody>
      </p:sp>
      <p:sp>
        <p:nvSpPr>
          <p:cNvPr id="18" name="Slide Number Placeholder 17">
            <a:extLst>
              <a:ext uri="{FF2B5EF4-FFF2-40B4-BE49-F238E27FC236}">
                <a16:creationId xmlns:a16="http://schemas.microsoft.com/office/drawing/2014/main" id="{AAA1CF21-33A8-4D0C-6DFC-36D12264273F}"/>
              </a:ext>
            </a:extLst>
          </p:cNvPr>
          <p:cNvSpPr>
            <a:spLocks noGrp="1"/>
          </p:cNvSpPr>
          <p:nvPr>
            <p:ph type="sldNum" sz="quarter" idx="15"/>
          </p:nvPr>
        </p:nvSpPr>
        <p:spPr/>
        <p:txBody>
          <a:bodyPr/>
          <a:lstStyle/>
          <a:p>
            <a:fld id="{9A491144-CD47-4B84-B11B-27C39DD235FD}" type="slidenum">
              <a:rPr lang="en-US" smtClean="0"/>
              <a:pPr/>
              <a:t>2</a:t>
            </a:fld>
            <a:endParaRPr lang="en-US" dirty="0"/>
          </a:p>
        </p:txBody>
      </p:sp>
      <p:sp>
        <p:nvSpPr>
          <p:cNvPr id="12" name="TextBox 11">
            <a:extLst>
              <a:ext uri="{FF2B5EF4-FFF2-40B4-BE49-F238E27FC236}">
                <a16:creationId xmlns:a16="http://schemas.microsoft.com/office/drawing/2014/main" id="{D17C8C1C-C53B-CE0E-A0B3-30E6C6685DED}"/>
              </a:ext>
            </a:extLst>
          </p:cNvPr>
          <p:cNvSpPr txBox="1"/>
          <p:nvPr/>
        </p:nvSpPr>
        <p:spPr>
          <a:xfrm>
            <a:off x="1552222" y="1936043"/>
            <a:ext cx="9996309"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tx2">
                    <a:lumMod val="20000"/>
                    <a:lumOff val="80000"/>
                  </a:schemeClr>
                </a:solidFill>
                <a:ea typeface="+mn-lt"/>
                <a:cs typeface="+mn-lt"/>
              </a:rPr>
              <a:t>Got something to share but don’t want to be judged? Our platform is a safe, anonymous space for students to share their experiences and opinions freely. We believe the truth matters—but how we share and receive it matters too. So, express yourself, connect, and let your voice be heard!</a:t>
            </a:r>
            <a:endParaRPr lang="en-US" dirty="0">
              <a:solidFill>
                <a:schemeClr val="tx2">
                  <a:lumMod val="20000"/>
                  <a:lumOff val="80000"/>
                </a:schemeClr>
              </a:solidFill>
              <a:ea typeface="+mn-lt"/>
              <a:cs typeface="+mn-lt"/>
            </a:endParaRPr>
          </a:p>
        </p:txBody>
      </p:sp>
    </p:spTree>
    <p:extLst>
      <p:ext uri="{BB962C8B-B14F-4D97-AF65-F5344CB8AC3E}">
        <p14:creationId xmlns:p14="http://schemas.microsoft.com/office/powerpoint/2010/main" val="1166404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59E33E-E52F-9E68-0A68-203D41FE32FF}"/>
              </a:ext>
            </a:extLst>
          </p:cNvPr>
          <p:cNvSpPr>
            <a:spLocks noGrp="1"/>
          </p:cNvSpPr>
          <p:nvPr>
            <p:ph type="title"/>
          </p:nvPr>
        </p:nvSpPr>
        <p:spPr>
          <a:xfrm>
            <a:off x="226568" y="1830945"/>
            <a:ext cx="6007043" cy="1680352"/>
          </a:xfrm>
        </p:spPr>
        <p:txBody>
          <a:bodyPr/>
          <a:lstStyle/>
          <a:p>
            <a:r>
              <a:rPr lang="ru-RU" dirty="0" err="1"/>
              <a:t>Problem</a:t>
            </a:r>
            <a:r>
              <a:rPr lang="ru-RU" dirty="0"/>
              <a:t> </a:t>
            </a:r>
            <a:r>
              <a:rPr lang="ru-RU" dirty="0" err="1"/>
              <a:t>Statement</a:t>
            </a:r>
          </a:p>
        </p:txBody>
      </p:sp>
      <p:sp>
        <p:nvSpPr>
          <p:cNvPr id="8" name="Slide Number Placeholder 7">
            <a:extLst>
              <a:ext uri="{FF2B5EF4-FFF2-40B4-BE49-F238E27FC236}">
                <a16:creationId xmlns:a16="http://schemas.microsoft.com/office/drawing/2014/main" id="{11545088-5C9B-B7D0-A61C-F976425AFD41}"/>
              </a:ext>
            </a:extLst>
          </p:cNvPr>
          <p:cNvSpPr>
            <a:spLocks noGrp="1"/>
          </p:cNvSpPr>
          <p:nvPr>
            <p:ph type="sldNum" sz="quarter" idx="19"/>
          </p:nvPr>
        </p:nvSpPr>
        <p:spPr/>
        <p:txBody>
          <a:bodyPr/>
          <a:lstStyle/>
          <a:p>
            <a:fld id="{9A491144-CD47-4B84-B11B-27C39DD235FD}" type="slidenum">
              <a:rPr lang="en-US" smtClean="0"/>
              <a:pPr/>
              <a:t>3</a:t>
            </a:fld>
            <a:endParaRPr lang="en-US" dirty="0"/>
          </a:p>
        </p:txBody>
      </p:sp>
      <p:sp>
        <p:nvSpPr>
          <p:cNvPr id="14" name="TextBox 13">
            <a:extLst>
              <a:ext uri="{FF2B5EF4-FFF2-40B4-BE49-F238E27FC236}">
                <a16:creationId xmlns:a16="http://schemas.microsoft.com/office/drawing/2014/main" id="{E40F3676-489B-5F7C-355A-8F52D61E45CE}"/>
              </a:ext>
            </a:extLst>
          </p:cNvPr>
          <p:cNvSpPr txBox="1"/>
          <p:nvPr/>
        </p:nvSpPr>
        <p:spPr>
          <a:xfrm>
            <a:off x="1241778" y="3815643"/>
            <a:ext cx="999630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tx2">
                    <a:lumMod val="20000"/>
                    <a:lumOff val="80000"/>
                  </a:schemeClr>
                </a:solidFill>
                <a:ea typeface="+mn-lt"/>
                <a:cs typeface="+mn-lt"/>
              </a:rPr>
              <a:t>Students struggle to find reliable food reviews near their university. </a:t>
            </a:r>
            <a:endParaRPr lang="en-US" dirty="0">
              <a:solidFill>
                <a:schemeClr val="tx2">
                  <a:lumMod val="20000"/>
                  <a:lumOff val="80000"/>
                </a:schemeClr>
              </a:solidFill>
              <a:ea typeface="+mn-lt"/>
              <a:cs typeface="+mn-lt"/>
            </a:endParaRPr>
          </a:p>
          <a:p>
            <a:endParaRPr lang="en-US"/>
          </a:p>
          <a:p>
            <a:r>
              <a:rPr lang="en-US" sz="2400" dirty="0">
                <a:solidFill>
                  <a:schemeClr val="tx2">
                    <a:lumMod val="20000"/>
                    <a:lumOff val="80000"/>
                  </a:schemeClr>
                </a:solidFill>
                <a:ea typeface="+mn-lt"/>
                <a:cs typeface="+mn-lt"/>
              </a:rPr>
              <a:t>Many online reviews are bland and lack humor, making food choices uninteresting. </a:t>
            </a:r>
            <a:endParaRPr lang="en-US" dirty="0">
              <a:solidFill>
                <a:schemeClr val="tx2">
                  <a:lumMod val="20000"/>
                  <a:lumOff val="80000"/>
                </a:schemeClr>
              </a:solidFill>
              <a:ea typeface="+mn-lt"/>
              <a:cs typeface="+mn-lt"/>
            </a:endParaRPr>
          </a:p>
          <a:p>
            <a:endParaRPr lang="en-US"/>
          </a:p>
          <a:p>
            <a:endParaRPr lang="en-US"/>
          </a:p>
        </p:txBody>
      </p:sp>
    </p:spTree>
    <p:extLst>
      <p:ext uri="{BB962C8B-B14F-4D97-AF65-F5344CB8AC3E}">
        <p14:creationId xmlns:p14="http://schemas.microsoft.com/office/powerpoint/2010/main" val="4238395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7392E0-24F8-C150-A79D-29EA27906EB1}"/>
              </a:ext>
            </a:extLst>
          </p:cNvPr>
          <p:cNvSpPr>
            <a:spLocks noGrp="1"/>
          </p:cNvSpPr>
          <p:nvPr>
            <p:ph type="title"/>
          </p:nvPr>
        </p:nvSpPr>
        <p:spPr>
          <a:xfrm>
            <a:off x="594360" y="557784"/>
            <a:ext cx="4611286" cy="1307592"/>
          </a:xfrm>
        </p:spPr>
        <p:txBody>
          <a:bodyPr/>
          <a:lstStyle/>
          <a:p>
            <a:r>
              <a:rPr lang="ru-RU" dirty="0" err="1"/>
              <a:t>Our</a:t>
            </a:r>
            <a:r>
              <a:rPr lang="ru-RU" dirty="0"/>
              <a:t> </a:t>
            </a:r>
            <a:r>
              <a:rPr lang="ru-RU" dirty="0" err="1"/>
              <a:t>SOlution</a:t>
            </a:r>
          </a:p>
        </p:txBody>
      </p:sp>
      <p:sp>
        <p:nvSpPr>
          <p:cNvPr id="10" name="Slide Number Placeholder 9">
            <a:extLst>
              <a:ext uri="{FF2B5EF4-FFF2-40B4-BE49-F238E27FC236}">
                <a16:creationId xmlns:a16="http://schemas.microsoft.com/office/drawing/2014/main" id="{1439ECFD-5647-0CFB-7390-A6F87578C1F5}"/>
              </a:ext>
            </a:extLst>
          </p:cNvPr>
          <p:cNvSpPr>
            <a:spLocks noGrp="1"/>
          </p:cNvSpPr>
          <p:nvPr>
            <p:ph type="sldNum" sz="quarter" idx="19"/>
          </p:nvPr>
        </p:nvSpPr>
        <p:spPr/>
        <p:txBody>
          <a:bodyPr/>
          <a:lstStyle/>
          <a:p>
            <a:fld id="{9A491144-CD47-4B84-B11B-27C39DD235FD}" type="slidenum">
              <a:rPr lang="en-US" smtClean="0"/>
              <a:pPr/>
              <a:t>4</a:t>
            </a:fld>
            <a:endParaRPr lang="en-US" dirty="0"/>
          </a:p>
        </p:txBody>
      </p:sp>
      <p:sp>
        <p:nvSpPr>
          <p:cNvPr id="13" name="TextBox 12">
            <a:extLst>
              <a:ext uri="{FF2B5EF4-FFF2-40B4-BE49-F238E27FC236}">
                <a16:creationId xmlns:a16="http://schemas.microsoft.com/office/drawing/2014/main" id="{03153B2C-1BBF-7EE8-91C0-34AEDD1623D1}"/>
              </a:ext>
            </a:extLst>
          </p:cNvPr>
          <p:cNvSpPr txBox="1"/>
          <p:nvPr/>
        </p:nvSpPr>
        <p:spPr>
          <a:xfrm>
            <a:off x="1241778" y="2229555"/>
            <a:ext cx="6711244"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tx2">
                    <a:lumMod val="20000"/>
                    <a:lumOff val="80000"/>
                  </a:schemeClr>
                </a:solidFill>
                <a:latin typeface="Univers"/>
                <a:ea typeface="+mj-lt"/>
                <a:cs typeface="+mj-lt"/>
              </a:rPr>
              <a:t>We provide a platform for students to freely express their opinion. Sometimes truth does matter but the way we receive the information also matters. We allow any user to upload their experience with a random anonymously. </a:t>
            </a:r>
          </a:p>
        </p:txBody>
      </p:sp>
    </p:spTree>
    <p:extLst>
      <p:ext uri="{BB962C8B-B14F-4D97-AF65-F5344CB8AC3E}">
        <p14:creationId xmlns:p14="http://schemas.microsoft.com/office/powerpoint/2010/main" val="1040009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3BA868-5D57-3F95-677E-23D9C9729022}"/>
              </a:ext>
            </a:extLst>
          </p:cNvPr>
          <p:cNvSpPr>
            <a:spLocks noGrp="1"/>
          </p:cNvSpPr>
          <p:nvPr>
            <p:ph type="title"/>
          </p:nvPr>
        </p:nvSpPr>
        <p:spPr/>
        <p:txBody>
          <a:bodyPr/>
          <a:lstStyle/>
          <a:p>
            <a:r>
              <a:rPr lang="en-US" dirty="0"/>
              <a:t>My Gallery</a:t>
            </a:r>
          </a:p>
        </p:txBody>
      </p:sp>
      <p:sp>
        <p:nvSpPr>
          <p:cNvPr id="4" name="Slide Number Placeholder 3">
            <a:extLst>
              <a:ext uri="{FF2B5EF4-FFF2-40B4-BE49-F238E27FC236}">
                <a16:creationId xmlns:a16="http://schemas.microsoft.com/office/drawing/2014/main" id="{F49FEF56-E5F9-7305-8DAB-3DCDF5A5DF6E}"/>
              </a:ext>
            </a:extLst>
          </p:cNvPr>
          <p:cNvSpPr>
            <a:spLocks noGrp="1"/>
          </p:cNvSpPr>
          <p:nvPr>
            <p:ph type="sldNum" sz="quarter" idx="19"/>
          </p:nvPr>
        </p:nvSpPr>
        <p:spPr/>
        <p:txBody>
          <a:bodyPr/>
          <a:lstStyle/>
          <a:p>
            <a:fld id="{9A491144-CD47-4B84-B11B-27C39DD235FD}" type="slidenum">
              <a:rPr lang="en-US" smtClean="0"/>
              <a:pPr/>
              <a:t>5</a:t>
            </a:fld>
            <a:endParaRPr lang="en-US" dirty="0"/>
          </a:p>
        </p:txBody>
      </p:sp>
      <p:pic>
        <p:nvPicPr>
          <p:cNvPr id="20" name="Picture 19" descr="A close up of food&#10;&#10;AI-generated content may be incorrect.">
            <a:extLst>
              <a:ext uri="{FF2B5EF4-FFF2-40B4-BE49-F238E27FC236}">
                <a16:creationId xmlns:a16="http://schemas.microsoft.com/office/drawing/2014/main" id="{223ECD13-5D28-5EBC-FA1E-0D768511C15A}"/>
              </a:ext>
            </a:extLst>
          </p:cNvPr>
          <p:cNvPicPr>
            <a:picLocks noChangeAspect="1"/>
          </p:cNvPicPr>
          <p:nvPr/>
        </p:nvPicPr>
        <p:blipFill>
          <a:blip r:embed="rId2"/>
          <a:stretch>
            <a:fillRect/>
          </a:stretch>
        </p:blipFill>
        <p:spPr>
          <a:xfrm>
            <a:off x="7064614" y="2971028"/>
            <a:ext cx="1503316" cy="3378970"/>
          </a:xfrm>
          <a:prstGeom prst="rect">
            <a:avLst/>
          </a:prstGeom>
        </p:spPr>
      </p:pic>
      <p:pic>
        <p:nvPicPr>
          <p:cNvPr id="23" name="Picture 22" descr="A plate of food and a glass of juice&#10;&#10;AI-generated content may be incorrect.">
            <a:extLst>
              <a:ext uri="{FF2B5EF4-FFF2-40B4-BE49-F238E27FC236}">
                <a16:creationId xmlns:a16="http://schemas.microsoft.com/office/drawing/2014/main" id="{D72639C5-F31D-5612-209C-42B0AF0378E8}"/>
              </a:ext>
            </a:extLst>
          </p:cNvPr>
          <p:cNvPicPr>
            <a:picLocks noChangeAspect="1"/>
          </p:cNvPicPr>
          <p:nvPr/>
        </p:nvPicPr>
        <p:blipFill>
          <a:blip r:embed="rId3"/>
          <a:stretch>
            <a:fillRect/>
          </a:stretch>
        </p:blipFill>
        <p:spPr>
          <a:xfrm>
            <a:off x="2525713" y="2971029"/>
            <a:ext cx="1660332" cy="3378972"/>
          </a:xfrm>
          <a:prstGeom prst="rect">
            <a:avLst/>
          </a:prstGeom>
        </p:spPr>
      </p:pic>
      <p:pic>
        <p:nvPicPr>
          <p:cNvPr id="24" name="Picture 23" descr="A screenshot of a food&#10;&#10;AI-generated content may be incorrect.">
            <a:extLst>
              <a:ext uri="{FF2B5EF4-FFF2-40B4-BE49-F238E27FC236}">
                <a16:creationId xmlns:a16="http://schemas.microsoft.com/office/drawing/2014/main" id="{409B08F4-30AA-A211-6E8C-9DCD63872E6A}"/>
              </a:ext>
            </a:extLst>
          </p:cNvPr>
          <p:cNvPicPr>
            <a:picLocks noChangeAspect="1"/>
          </p:cNvPicPr>
          <p:nvPr/>
        </p:nvPicPr>
        <p:blipFill>
          <a:blip r:embed="rId4"/>
          <a:stretch>
            <a:fillRect/>
          </a:stretch>
        </p:blipFill>
        <p:spPr>
          <a:xfrm>
            <a:off x="4805666" y="2971029"/>
            <a:ext cx="1626245" cy="3371272"/>
          </a:xfrm>
          <a:prstGeom prst="rect">
            <a:avLst/>
          </a:prstGeom>
        </p:spPr>
      </p:pic>
      <p:pic>
        <p:nvPicPr>
          <p:cNvPr id="25" name="Picture 24" descr="A close up of food&#10;&#10;AI-generated content may be incorrect.">
            <a:extLst>
              <a:ext uri="{FF2B5EF4-FFF2-40B4-BE49-F238E27FC236}">
                <a16:creationId xmlns:a16="http://schemas.microsoft.com/office/drawing/2014/main" id="{CA133ADF-A9D3-7F3B-7202-32724999ACDB}"/>
              </a:ext>
            </a:extLst>
          </p:cNvPr>
          <p:cNvPicPr>
            <a:picLocks noChangeAspect="1"/>
          </p:cNvPicPr>
          <p:nvPr/>
        </p:nvPicPr>
        <p:blipFill>
          <a:blip r:embed="rId5"/>
          <a:stretch>
            <a:fillRect/>
          </a:stretch>
        </p:blipFill>
        <p:spPr>
          <a:xfrm>
            <a:off x="6093516" y="454121"/>
            <a:ext cx="3722607" cy="2116667"/>
          </a:xfrm>
          <a:prstGeom prst="rect">
            <a:avLst/>
          </a:prstGeom>
        </p:spPr>
      </p:pic>
      <p:pic>
        <p:nvPicPr>
          <p:cNvPr id="5" name="Picture 4">
            <a:extLst>
              <a:ext uri="{FF2B5EF4-FFF2-40B4-BE49-F238E27FC236}">
                <a16:creationId xmlns:a16="http://schemas.microsoft.com/office/drawing/2014/main" id="{CC1A5294-276C-1CFB-0691-E7DEDF937677}"/>
              </a:ext>
            </a:extLst>
          </p:cNvPr>
          <p:cNvPicPr>
            <a:picLocks noChangeAspect="1"/>
          </p:cNvPicPr>
          <p:nvPr/>
        </p:nvPicPr>
        <p:blipFill>
          <a:blip r:embed="rId6"/>
          <a:stretch>
            <a:fillRect/>
          </a:stretch>
        </p:blipFill>
        <p:spPr>
          <a:xfrm>
            <a:off x="9024650" y="2863295"/>
            <a:ext cx="1582945" cy="3540584"/>
          </a:xfrm>
          <a:prstGeom prst="rect">
            <a:avLst/>
          </a:prstGeom>
        </p:spPr>
      </p:pic>
    </p:spTree>
    <p:extLst>
      <p:ext uri="{BB962C8B-B14F-4D97-AF65-F5344CB8AC3E}">
        <p14:creationId xmlns:p14="http://schemas.microsoft.com/office/powerpoint/2010/main" val="2316412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2B2A3-0125-3159-8D48-560750E353C5}"/>
              </a:ext>
            </a:extLst>
          </p:cNvPr>
          <p:cNvSpPr>
            <a:spLocks noGrp="1"/>
          </p:cNvSpPr>
          <p:nvPr>
            <p:ph type="title"/>
          </p:nvPr>
        </p:nvSpPr>
        <p:spPr/>
        <p:txBody>
          <a:bodyPr/>
          <a:lstStyle/>
          <a:p>
            <a:r>
              <a:rPr lang="en-US" dirty="0"/>
              <a:t>Current Status</a:t>
            </a:r>
          </a:p>
        </p:txBody>
      </p:sp>
      <p:sp>
        <p:nvSpPr>
          <p:cNvPr id="16" name="TextBox 15">
            <a:extLst>
              <a:ext uri="{FF2B5EF4-FFF2-40B4-BE49-F238E27FC236}">
                <a16:creationId xmlns:a16="http://schemas.microsoft.com/office/drawing/2014/main" id="{62FC7143-8889-E573-BC49-515549D0EE15}"/>
              </a:ext>
            </a:extLst>
          </p:cNvPr>
          <p:cNvSpPr txBox="1"/>
          <p:nvPr/>
        </p:nvSpPr>
        <p:spPr>
          <a:xfrm>
            <a:off x="1180202" y="2168492"/>
            <a:ext cx="651728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tx2">
                    <a:lumMod val="20000"/>
                    <a:lumOff val="80000"/>
                  </a:schemeClr>
                </a:solidFill>
                <a:latin typeface="Univers LT Std 55"/>
                <a:ea typeface="+mn-lt"/>
                <a:cs typeface="+mn-lt"/>
              </a:rPr>
              <a:t>We are actively integrating AI to enhance how you express your experiences. </a:t>
            </a:r>
          </a:p>
        </p:txBody>
      </p:sp>
    </p:spTree>
    <p:extLst>
      <p:ext uri="{BB962C8B-B14F-4D97-AF65-F5344CB8AC3E}">
        <p14:creationId xmlns:p14="http://schemas.microsoft.com/office/powerpoint/2010/main" val="1143767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B40DDF-12FC-4391-38CA-8F4C1E62B670}"/>
              </a:ext>
            </a:extLst>
          </p:cNvPr>
          <p:cNvSpPr>
            <a:spLocks noGrp="1"/>
          </p:cNvSpPr>
          <p:nvPr>
            <p:ph type="title"/>
          </p:nvPr>
        </p:nvSpPr>
        <p:spPr/>
        <p:txBody>
          <a:bodyPr/>
          <a:lstStyle/>
          <a:p>
            <a:r>
              <a:rPr lang="ru-RU" dirty="0"/>
              <a:t>Tech </a:t>
            </a:r>
            <a:r>
              <a:rPr lang="ru-RU" dirty="0" err="1"/>
              <a:t>Stack</a:t>
            </a:r>
          </a:p>
        </p:txBody>
      </p:sp>
      <p:sp>
        <p:nvSpPr>
          <p:cNvPr id="4" name="Slide Number Placeholder 3">
            <a:extLst>
              <a:ext uri="{FF2B5EF4-FFF2-40B4-BE49-F238E27FC236}">
                <a16:creationId xmlns:a16="http://schemas.microsoft.com/office/drawing/2014/main" id="{6756B233-6BC0-F02B-B1E7-0E43BC61C908}"/>
              </a:ext>
            </a:extLst>
          </p:cNvPr>
          <p:cNvSpPr>
            <a:spLocks noGrp="1"/>
          </p:cNvSpPr>
          <p:nvPr>
            <p:ph type="sldNum" sz="quarter" idx="19"/>
          </p:nvPr>
        </p:nvSpPr>
        <p:spPr/>
        <p:txBody>
          <a:bodyPr/>
          <a:lstStyle/>
          <a:p>
            <a:fld id="{9A491144-CD47-4B84-B11B-27C39DD235FD}" type="slidenum">
              <a:rPr lang="en-US" smtClean="0"/>
              <a:pPr/>
              <a:t>7</a:t>
            </a:fld>
            <a:endParaRPr lang="en-US" dirty="0"/>
          </a:p>
        </p:txBody>
      </p:sp>
      <p:sp>
        <p:nvSpPr>
          <p:cNvPr id="26" name="TextBox 25">
            <a:extLst>
              <a:ext uri="{FF2B5EF4-FFF2-40B4-BE49-F238E27FC236}">
                <a16:creationId xmlns:a16="http://schemas.microsoft.com/office/drawing/2014/main" id="{C41AEEBE-9761-C9D4-0261-E0FCBF7557A7}"/>
              </a:ext>
            </a:extLst>
          </p:cNvPr>
          <p:cNvSpPr txBox="1"/>
          <p:nvPr/>
        </p:nvSpPr>
        <p:spPr>
          <a:xfrm>
            <a:off x="2675467" y="1597377"/>
            <a:ext cx="4848578"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tx2">
                    <a:lumMod val="20000"/>
                    <a:lumOff val="80000"/>
                  </a:schemeClr>
                </a:solidFill>
                <a:latin typeface="Univers"/>
                <a:ea typeface="+mn-lt"/>
                <a:cs typeface="+mn-lt"/>
              </a:rPr>
              <a:t>Frontend: </a:t>
            </a:r>
            <a:endParaRPr lang="en-US">
              <a:solidFill>
                <a:schemeClr val="tx2">
                  <a:lumMod val="20000"/>
                  <a:lumOff val="80000"/>
                </a:schemeClr>
              </a:solidFill>
              <a:latin typeface="Univers"/>
              <a:ea typeface="+mn-lt"/>
              <a:cs typeface="+mn-lt"/>
            </a:endParaRPr>
          </a:p>
          <a:p>
            <a:r>
              <a:rPr lang="en-US" sz="2400" dirty="0">
                <a:solidFill>
                  <a:schemeClr val="tx2">
                    <a:lumMod val="20000"/>
                    <a:lumOff val="80000"/>
                  </a:schemeClr>
                </a:solidFill>
                <a:latin typeface="Univers"/>
                <a:ea typeface="+mn-lt"/>
                <a:cs typeface="+mn-lt"/>
              </a:rPr>
              <a:t>  HTML, CSS, JavaScript </a:t>
            </a:r>
            <a:endParaRPr lang="en-US" dirty="0">
              <a:solidFill>
                <a:schemeClr val="tx2">
                  <a:lumMod val="20000"/>
                  <a:lumOff val="80000"/>
                </a:schemeClr>
              </a:solidFill>
              <a:latin typeface="Univers"/>
              <a:ea typeface="+mj-lt"/>
              <a:cs typeface="+mj-lt"/>
            </a:endParaRPr>
          </a:p>
          <a:p>
            <a:endParaRPr lang="en-US" dirty="0">
              <a:latin typeface="Univers"/>
              <a:ea typeface="+mj-lt"/>
              <a:cs typeface="+mj-lt"/>
            </a:endParaRPr>
          </a:p>
          <a:p>
            <a:r>
              <a:rPr lang="en-US" sz="2400" dirty="0">
                <a:solidFill>
                  <a:schemeClr val="tx2">
                    <a:lumMod val="20000"/>
                    <a:lumOff val="80000"/>
                  </a:schemeClr>
                </a:solidFill>
                <a:latin typeface="Univers"/>
                <a:ea typeface="+mn-lt"/>
                <a:cs typeface="+mn-lt"/>
              </a:rPr>
              <a:t>Backend: </a:t>
            </a:r>
            <a:endParaRPr lang="en-US">
              <a:solidFill>
                <a:schemeClr val="tx2">
                  <a:lumMod val="20000"/>
                  <a:lumOff val="80000"/>
                </a:schemeClr>
              </a:solidFill>
              <a:latin typeface="Univers"/>
              <a:ea typeface="+mn-lt"/>
              <a:cs typeface="+mn-lt"/>
            </a:endParaRPr>
          </a:p>
          <a:p>
            <a:r>
              <a:rPr lang="en-US" sz="2400" dirty="0">
                <a:solidFill>
                  <a:schemeClr val="tx2">
                    <a:lumMod val="20000"/>
                    <a:lumOff val="80000"/>
                  </a:schemeClr>
                </a:solidFill>
                <a:latin typeface="Univers"/>
                <a:ea typeface="+mn-lt"/>
                <a:cs typeface="+mn-lt"/>
              </a:rPr>
              <a:t>  JavaScript, Python, Flask </a:t>
            </a:r>
            <a:endParaRPr lang="en-US" dirty="0">
              <a:solidFill>
                <a:schemeClr val="tx2">
                  <a:lumMod val="20000"/>
                  <a:lumOff val="80000"/>
                </a:schemeClr>
              </a:solidFill>
              <a:latin typeface="Univers"/>
              <a:ea typeface="+mj-lt"/>
              <a:cs typeface="+mj-lt"/>
            </a:endParaRPr>
          </a:p>
          <a:p>
            <a:endParaRPr lang="en-US" sz="2400" dirty="0">
              <a:solidFill>
                <a:schemeClr val="tx2">
                  <a:lumMod val="20000"/>
                  <a:lumOff val="80000"/>
                </a:schemeClr>
              </a:solidFill>
              <a:latin typeface="Univers"/>
              <a:ea typeface="+mn-lt"/>
              <a:cs typeface="+mn-lt"/>
            </a:endParaRPr>
          </a:p>
          <a:p>
            <a:r>
              <a:rPr lang="en-US" sz="2400" dirty="0">
                <a:solidFill>
                  <a:schemeClr val="tx2">
                    <a:lumMod val="20000"/>
                    <a:lumOff val="80000"/>
                  </a:schemeClr>
                </a:solidFill>
                <a:latin typeface="Univers"/>
                <a:ea typeface="+mn-lt"/>
                <a:cs typeface="+mn-lt"/>
              </a:rPr>
              <a:t>Version Control: </a:t>
            </a:r>
          </a:p>
          <a:p>
            <a:r>
              <a:rPr lang="en-US" sz="2400" dirty="0">
                <a:solidFill>
                  <a:schemeClr val="tx2">
                    <a:lumMod val="20000"/>
                    <a:lumOff val="80000"/>
                  </a:schemeClr>
                </a:solidFill>
                <a:latin typeface="Univers"/>
                <a:ea typeface="+mn-lt"/>
                <a:cs typeface="+mn-lt"/>
              </a:rPr>
              <a:t>  GitHub </a:t>
            </a:r>
            <a:endParaRPr lang="en-US" dirty="0">
              <a:solidFill>
                <a:schemeClr val="tx2">
                  <a:lumMod val="20000"/>
                  <a:lumOff val="80000"/>
                </a:schemeClr>
              </a:solidFill>
            </a:endParaRPr>
          </a:p>
          <a:p>
            <a:endParaRPr lang="en-US" sz="2400" dirty="0">
              <a:solidFill>
                <a:schemeClr val="tx2">
                  <a:lumMod val="20000"/>
                  <a:lumOff val="80000"/>
                </a:schemeClr>
              </a:solidFill>
            </a:endParaRPr>
          </a:p>
        </p:txBody>
      </p:sp>
      <p:sp>
        <p:nvSpPr>
          <p:cNvPr id="27" name="TextBox 26">
            <a:extLst>
              <a:ext uri="{FF2B5EF4-FFF2-40B4-BE49-F238E27FC236}">
                <a16:creationId xmlns:a16="http://schemas.microsoft.com/office/drawing/2014/main" id="{A10E5DAF-D6CC-F302-0CE8-0917A68DBAA9}"/>
              </a:ext>
            </a:extLst>
          </p:cNvPr>
          <p:cNvSpPr txBox="1"/>
          <p:nvPr/>
        </p:nvSpPr>
        <p:spPr>
          <a:xfrm>
            <a:off x="7862712" y="1597378"/>
            <a:ext cx="274320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FFE2B9"/>
                </a:solidFill>
                <a:cs typeface="Segoe UI"/>
              </a:rPr>
              <a:t>Design: </a:t>
            </a:r>
            <a:r>
              <a:rPr lang="en-US" sz="2400">
                <a:cs typeface="Segoe UI"/>
              </a:rPr>
              <a:t>​</a:t>
            </a:r>
          </a:p>
          <a:p>
            <a:r>
              <a:rPr lang="en-US" sz="2400">
                <a:solidFill>
                  <a:srgbClr val="FFE2B9"/>
                </a:solidFill>
                <a:cs typeface="Segoe UI"/>
              </a:rPr>
              <a:t>  Figma</a:t>
            </a:r>
            <a:r>
              <a:rPr lang="en-US" sz="2400">
                <a:cs typeface="Segoe UI"/>
              </a:rPr>
              <a:t>​</a:t>
            </a:r>
          </a:p>
          <a:p>
            <a:r>
              <a:rPr lang="en-US" sz="2400">
                <a:solidFill>
                  <a:srgbClr val="FFE2B9"/>
                </a:solidFill>
                <a:cs typeface="Segoe UI"/>
              </a:rPr>
              <a:t>Api: </a:t>
            </a:r>
            <a:r>
              <a:rPr lang="en-US" sz="2400">
                <a:cs typeface="Segoe UI"/>
              </a:rPr>
              <a:t>​</a:t>
            </a:r>
          </a:p>
          <a:p>
            <a:r>
              <a:rPr lang="en-US" sz="2400">
                <a:solidFill>
                  <a:srgbClr val="FFE2B9"/>
                </a:solidFill>
                <a:cs typeface="Segoe UI"/>
              </a:rPr>
              <a:t>  openai</a:t>
            </a:r>
          </a:p>
        </p:txBody>
      </p:sp>
    </p:spTree>
    <p:extLst>
      <p:ext uri="{BB962C8B-B14F-4D97-AF65-F5344CB8AC3E}">
        <p14:creationId xmlns:p14="http://schemas.microsoft.com/office/powerpoint/2010/main" val="1966040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59E33E-E52F-9E68-0A68-203D41FE32FF}"/>
              </a:ext>
            </a:extLst>
          </p:cNvPr>
          <p:cNvSpPr>
            <a:spLocks noGrp="1"/>
          </p:cNvSpPr>
          <p:nvPr>
            <p:ph type="title"/>
          </p:nvPr>
        </p:nvSpPr>
        <p:spPr>
          <a:xfrm>
            <a:off x="429768" y="2276856"/>
            <a:ext cx="6007043" cy="1680352"/>
          </a:xfrm>
        </p:spPr>
        <p:txBody>
          <a:bodyPr/>
          <a:lstStyle/>
          <a:p>
            <a:r>
              <a:rPr lang="ru-RU" dirty="0"/>
              <a:t>Future </a:t>
            </a:r>
            <a:r>
              <a:rPr lang="ru-RU" dirty="0" err="1"/>
              <a:t>Scope</a:t>
            </a:r>
            <a:endParaRPr lang="en-US" dirty="0" err="1"/>
          </a:p>
        </p:txBody>
      </p:sp>
      <p:sp>
        <p:nvSpPr>
          <p:cNvPr id="8" name="Slide Number Placeholder 7">
            <a:extLst>
              <a:ext uri="{FF2B5EF4-FFF2-40B4-BE49-F238E27FC236}">
                <a16:creationId xmlns:a16="http://schemas.microsoft.com/office/drawing/2014/main" id="{11545088-5C9B-B7D0-A61C-F976425AFD41}"/>
              </a:ext>
            </a:extLst>
          </p:cNvPr>
          <p:cNvSpPr>
            <a:spLocks noGrp="1"/>
          </p:cNvSpPr>
          <p:nvPr>
            <p:ph type="sldNum" sz="quarter" idx="19"/>
          </p:nvPr>
        </p:nvSpPr>
        <p:spPr/>
        <p:txBody>
          <a:bodyPr/>
          <a:lstStyle/>
          <a:p>
            <a:fld id="{9A491144-CD47-4B84-B11B-27C39DD235FD}" type="slidenum">
              <a:rPr lang="en-US" smtClean="0"/>
              <a:pPr/>
              <a:t>8</a:t>
            </a:fld>
            <a:endParaRPr lang="en-US" dirty="0"/>
          </a:p>
        </p:txBody>
      </p:sp>
      <p:sp>
        <p:nvSpPr>
          <p:cNvPr id="11" name="TextBox 10">
            <a:extLst>
              <a:ext uri="{FF2B5EF4-FFF2-40B4-BE49-F238E27FC236}">
                <a16:creationId xmlns:a16="http://schemas.microsoft.com/office/drawing/2014/main" id="{4555D37E-991B-95DF-F83F-35CF3BDE309E}"/>
              </a:ext>
            </a:extLst>
          </p:cNvPr>
          <p:cNvSpPr txBox="1"/>
          <p:nvPr/>
        </p:nvSpPr>
        <p:spPr>
          <a:xfrm>
            <a:off x="1640994" y="3426690"/>
            <a:ext cx="651728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Calibri"/>
              <a:buChar char="-"/>
            </a:pPr>
            <a:r>
              <a:rPr lang="en-US" sz="2400" dirty="0" err="1">
                <a:solidFill>
                  <a:schemeClr val="tx2">
                    <a:lumMod val="20000"/>
                    <a:lumOff val="80000"/>
                  </a:schemeClr>
                </a:solidFill>
                <a:latin typeface="Univers LT Std 55"/>
                <a:ea typeface="+mn-lt"/>
                <a:cs typeface="+mn-lt"/>
              </a:rPr>
              <a:t>Anonaymous</a:t>
            </a:r>
            <a:r>
              <a:rPr lang="en-US" sz="2400" dirty="0">
                <a:solidFill>
                  <a:schemeClr val="tx2">
                    <a:lumMod val="20000"/>
                    <a:lumOff val="80000"/>
                  </a:schemeClr>
                </a:solidFill>
                <a:latin typeface="Univers LT Std 55"/>
                <a:ea typeface="+mn-lt"/>
                <a:cs typeface="+mn-lt"/>
              </a:rPr>
              <a:t> Groups.</a:t>
            </a:r>
          </a:p>
          <a:p>
            <a:pPr marL="342900" indent="-342900">
              <a:buFont typeface="Calibri"/>
              <a:buChar char="-"/>
            </a:pPr>
            <a:r>
              <a:rPr lang="en-US" sz="2400" dirty="0">
                <a:solidFill>
                  <a:schemeClr val="tx2">
                    <a:lumMod val="20000"/>
                    <a:lumOff val="80000"/>
                  </a:schemeClr>
                </a:solidFill>
                <a:latin typeface="Univers LT Std 55"/>
                <a:ea typeface="+mn-lt"/>
                <a:cs typeface="+mn-lt"/>
              </a:rPr>
              <a:t>Advanced Search Filters.</a:t>
            </a:r>
          </a:p>
          <a:p>
            <a:pPr marL="342900" indent="-342900">
              <a:buFont typeface="Calibri"/>
              <a:buChar char="-"/>
            </a:pPr>
            <a:r>
              <a:rPr lang="en-US" sz="2400" dirty="0">
                <a:solidFill>
                  <a:schemeClr val="tx2">
                    <a:lumMod val="20000"/>
                    <a:lumOff val="80000"/>
                  </a:schemeClr>
                </a:solidFill>
                <a:latin typeface="Univers LT Std 55"/>
                <a:ea typeface="+mn-lt"/>
                <a:cs typeface="+mn-lt"/>
              </a:rPr>
              <a:t>Chatbots.</a:t>
            </a:r>
          </a:p>
        </p:txBody>
      </p:sp>
    </p:spTree>
    <p:extLst>
      <p:ext uri="{BB962C8B-B14F-4D97-AF65-F5344CB8AC3E}">
        <p14:creationId xmlns:p14="http://schemas.microsoft.com/office/powerpoint/2010/main" val="4029566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FEA11-3314-A86C-FECC-FCABCB63D0B3}"/>
              </a:ext>
            </a:extLst>
          </p:cNvPr>
          <p:cNvSpPr>
            <a:spLocks noGrp="1"/>
          </p:cNvSpPr>
          <p:nvPr>
            <p:ph type="title"/>
          </p:nvPr>
        </p:nvSpPr>
        <p:spPr>
          <a:xfrm>
            <a:off x="1535654" y="2126608"/>
            <a:ext cx="5650992" cy="1307592"/>
          </a:xfrm>
        </p:spPr>
        <p:txBody>
          <a:bodyPr/>
          <a:lstStyle/>
          <a:p>
            <a:r>
              <a:rPr lang="en-US" dirty="0"/>
              <a:t>Thank you</a:t>
            </a:r>
          </a:p>
        </p:txBody>
      </p:sp>
      <p:sp>
        <p:nvSpPr>
          <p:cNvPr id="18" name="Text Placeholder 17">
            <a:extLst>
              <a:ext uri="{FF2B5EF4-FFF2-40B4-BE49-F238E27FC236}">
                <a16:creationId xmlns:a16="http://schemas.microsoft.com/office/drawing/2014/main" id="{45EDDB9A-98E3-117E-7A23-90E22A597B08}"/>
              </a:ext>
            </a:extLst>
          </p:cNvPr>
          <p:cNvSpPr>
            <a:spLocks noGrp="1"/>
          </p:cNvSpPr>
          <p:nvPr>
            <p:ph type="body" sz="quarter" idx="23"/>
          </p:nvPr>
        </p:nvSpPr>
        <p:spPr>
          <a:xfrm>
            <a:off x="8378408" y="4114884"/>
            <a:ext cx="3211215" cy="1995770"/>
          </a:xfrm>
        </p:spPr>
        <p:txBody>
          <a:bodyPr vert="horz" lIns="91440" tIns="45720" rIns="91440" bIns="45720" rtlCol="0" anchor="t">
            <a:noAutofit/>
          </a:bodyPr>
          <a:lstStyle/>
          <a:p>
            <a:r>
              <a:rPr lang="en-US"/>
              <a:t>ASHWIN. S</a:t>
            </a:r>
          </a:p>
          <a:p>
            <a:r>
              <a:rPr lang="en-US"/>
              <a:t>GOPINATH. R</a:t>
            </a:r>
          </a:p>
          <a:p>
            <a:r>
              <a:rPr lang="en-US"/>
              <a:t>RUTHRA MOORTHY. J</a:t>
            </a:r>
          </a:p>
          <a:p>
            <a:r>
              <a:rPr lang="en-US"/>
              <a:t>SUHAIB. A</a:t>
            </a:r>
          </a:p>
          <a:p>
            <a:r>
              <a:rPr lang="en-US"/>
              <a:t>UDHAYA. M</a:t>
            </a:r>
          </a:p>
          <a:p>
            <a:endParaRPr lang="en-US"/>
          </a:p>
        </p:txBody>
      </p:sp>
      <p:sp>
        <p:nvSpPr>
          <p:cNvPr id="20" name="Text Placeholder 19">
            <a:extLst>
              <a:ext uri="{FF2B5EF4-FFF2-40B4-BE49-F238E27FC236}">
                <a16:creationId xmlns:a16="http://schemas.microsoft.com/office/drawing/2014/main" id="{DD2146C6-171C-76A8-08BA-A9EBEF95B8D1}"/>
              </a:ext>
            </a:extLst>
          </p:cNvPr>
          <p:cNvSpPr>
            <a:spLocks noGrp="1"/>
          </p:cNvSpPr>
          <p:nvPr>
            <p:ph type="body" sz="quarter" idx="22"/>
          </p:nvPr>
        </p:nvSpPr>
        <p:spPr>
          <a:xfrm>
            <a:off x="8487962" y="3589200"/>
            <a:ext cx="2658753" cy="525599"/>
          </a:xfrm>
        </p:spPr>
        <p:txBody>
          <a:bodyPr/>
          <a:lstStyle/>
          <a:p>
            <a:r>
              <a:rPr lang="en-US" sz="1400" u="sng"/>
              <a:t>PRESENTED BY</a:t>
            </a:r>
            <a:r>
              <a:rPr lang="en-US"/>
              <a:t>:</a:t>
            </a:r>
          </a:p>
        </p:txBody>
      </p:sp>
    </p:spTree>
    <p:extLst>
      <p:ext uri="{BB962C8B-B14F-4D97-AF65-F5344CB8AC3E}">
        <p14:creationId xmlns:p14="http://schemas.microsoft.com/office/powerpoint/2010/main" val="1457508841"/>
      </p:ext>
    </p:extLst>
  </p:cSld>
  <p:clrMapOvr>
    <a:masterClrMapping/>
  </p:clrMapOvr>
</p:sld>
</file>

<file path=ppt/theme/theme1.xml><?xml version="1.0" encoding="utf-8"?>
<a:theme xmlns:a="http://schemas.openxmlformats.org/drawingml/2006/main" name="Office Theme">
  <a:themeElements>
    <a:clrScheme name="TM23014606">
      <a:dk1>
        <a:srgbClr val="000000"/>
      </a:dk1>
      <a:lt1>
        <a:srgbClr val="FFFFFF"/>
      </a:lt1>
      <a:dk2>
        <a:srgbClr val="155C83"/>
      </a:dk2>
      <a:lt2>
        <a:srgbClr val="A05E00"/>
      </a:lt2>
      <a:accent1>
        <a:srgbClr val="D29D48"/>
      </a:accent1>
      <a:accent2>
        <a:srgbClr val="5B6734"/>
      </a:accent2>
      <a:accent3>
        <a:srgbClr val="243416"/>
      </a:accent3>
      <a:accent4>
        <a:srgbClr val="D6BB82"/>
      </a:accent4>
      <a:accent5>
        <a:srgbClr val="911923"/>
      </a:accent5>
      <a:accent6>
        <a:srgbClr val="839CA2"/>
      </a:accent6>
      <a:hlink>
        <a:srgbClr val="EAB96A"/>
      </a:hlink>
      <a:folHlink>
        <a:srgbClr val="EAB96A"/>
      </a:folHlink>
    </a:clrScheme>
    <a:fontScheme name="Custom 87">
      <a:majorFont>
        <a:latin typeface="Felix Titling"/>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w="6350">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23014606_win32" id="{482A0581-CDEA-4DB1-8B6D-A5CF9400733F}" vid="{6BB90BC6-E37A-4183-B375-B7BBE40366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6" ma:contentTypeDescription="Create a new document." ma:contentTypeScope="" ma:versionID="ac37c1753acd5e330d2062ccec26ea66">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340c7101c92c5120abd06486f9454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3059DE-267A-48A4-9DC2-5D05E1848B9D}">
  <ds:schemaRefs>
    <ds:schemaRef ds:uri="http://schemas.microsoft.com/sharepoint/v3/contenttype/forms"/>
  </ds:schemaRefs>
</ds:datastoreItem>
</file>

<file path=customXml/itemProps2.xml><?xml version="1.0" encoding="utf-8"?>
<ds:datastoreItem xmlns:ds="http://schemas.openxmlformats.org/officeDocument/2006/customXml" ds:itemID="{15B643E1-331D-4CA4-81D4-E0A1F491B65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C7608B3-BACF-4CC7-994F-80000769AC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Office Theme</Template>
  <TotalTime>3</TotalTime>
  <Words>227</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Cambria</vt:lpstr>
      <vt:lpstr>Felix Titling</vt:lpstr>
      <vt:lpstr>Segoe UI</vt:lpstr>
      <vt:lpstr>Univers</vt:lpstr>
      <vt:lpstr>Univers LT Std 55</vt:lpstr>
      <vt:lpstr>Office Theme</vt:lpstr>
      <vt:lpstr>ROast</vt:lpstr>
      <vt:lpstr>Introduction</vt:lpstr>
      <vt:lpstr>Problem Statement</vt:lpstr>
      <vt:lpstr>Our SOlution</vt:lpstr>
      <vt:lpstr>My Gallery</vt:lpstr>
      <vt:lpstr>Current Status</vt:lpstr>
      <vt:lpstr>Tech Stack</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Ashwin S</cp:lastModifiedBy>
  <cp:revision>700</cp:revision>
  <dcterms:created xsi:type="dcterms:W3CDTF">2025-01-25T05:42:34Z</dcterms:created>
  <dcterms:modified xsi:type="dcterms:W3CDTF">2025-01-25T06:49:46Z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