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2" r:id="rId3"/>
    <p:sldId id="257" r:id="rId4"/>
    <p:sldId id="259" r:id="rId5"/>
    <p:sldId id="336" r:id="rId6"/>
    <p:sldId id="258" r:id="rId7"/>
    <p:sldId id="318" r:id="rId8"/>
    <p:sldId id="331" r:id="rId9"/>
    <p:sldId id="339" r:id="rId10"/>
    <p:sldId id="314" r:id="rId11"/>
    <p:sldId id="326" r:id="rId12"/>
    <p:sldId id="340" r:id="rId13"/>
    <p:sldId id="275" r:id="rId14"/>
    <p:sldId id="334" r:id="rId15"/>
    <p:sldId id="338" r:id="rId16"/>
    <p:sldId id="335" r:id="rId17"/>
    <p:sldId id="276" r:id="rId18"/>
    <p:sldId id="33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ibre Franklin" pitchFamily="2" charset="0"/>
      <p:regular r:id="rId26"/>
      <p:bold r:id="rId27"/>
      <p:italic r:id="rId28"/>
      <p:boldItalic r:id="rId29"/>
    </p:embeddedFont>
    <p:embeddedFont>
      <p:font typeface="Libre Franklin Medium" pitchFamily="2" charset="0"/>
      <p:regular r:id="rId30"/>
      <p:bold r:id="rId31"/>
      <p:italic r:id="rId32"/>
      <p:boldItalic r:id="rId33"/>
    </p:embeddedFont>
    <p:embeddedFont>
      <p:font typeface="MS Reference Sans Serif" panose="020B0604030504040204" pitchFamily="34" charset="0"/>
      <p:regular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32421-DA60-41F2-B063-83487ECE37EC}" v="21" dt="2022-12-07T06:59:09.206"/>
    <p1510:client id="{DA6D2047-D0FC-4033-8B5F-DBF503B660B2}" v="82" dt="2022-12-07T09:14:18.129"/>
  </p1510:revLst>
</p1510:revInfo>
</file>

<file path=ppt/tableStyles.xml><?xml version="1.0" encoding="utf-8"?>
<a:tblStyleLst xmlns:a="http://schemas.openxmlformats.org/drawingml/2006/main" def="{8E965B82-5A53-4C62-83B0-21158C700C47}">
  <a:tblStyle styleId="{8E965B82-5A53-4C62-83B0-21158C700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2" autoAdjust="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de Fonrocque Mercie" userId="cf8816691b33abdd" providerId="LiveId" clId="{5D3CBC64-B54E-4F18-84D2-4A8544EA4105}"/>
    <pc:docChg chg="custSel modSld">
      <pc:chgData name="leon de Fonrocque Mercie" userId="cf8816691b33abdd" providerId="LiveId" clId="{5D3CBC64-B54E-4F18-84D2-4A8544EA4105}" dt="2022-10-21T09:03:55.250" v="52" actId="14100"/>
      <pc:docMkLst>
        <pc:docMk/>
      </pc:docMkLst>
      <pc:sldChg chg="addSp modSp mod">
        <pc:chgData name="leon de Fonrocque Mercie" userId="cf8816691b33abdd" providerId="LiveId" clId="{5D3CBC64-B54E-4F18-84D2-4A8544EA4105}" dt="2022-10-21T09:03:20.446" v="39" actId="20577"/>
        <pc:sldMkLst>
          <pc:docMk/>
          <pc:sldMk cId="0" sldId="261"/>
        </pc:sldMkLst>
        <pc:spChg chg="add mod">
          <ac:chgData name="leon de Fonrocque Mercie" userId="cf8816691b33abdd" providerId="LiveId" clId="{5D3CBC64-B54E-4F18-84D2-4A8544EA4105}" dt="2022-10-21T09:03:20.446" v="39" actId="20577"/>
          <ac:spMkLst>
            <pc:docMk/>
            <pc:sldMk cId="0" sldId="261"/>
            <ac:spMk id="5" creationId="{AA24B557-26B4-6823-CDC1-BB489DCD77F2}"/>
          </ac:spMkLst>
        </pc:spChg>
      </pc:sldChg>
      <pc:sldChg chg="addSp modSp mod">
        <pc:chgData name="leon de Fonrocque Mercie" userId="cf8816691b33abdd" providerId="LiveId" clId="{5D3CBC64-B54E-4F18-84D2-4A8544EA4105}" dt="2022-10-21T09:02:04.025" v="2" actId="20577"/>
        <pc:sldMkLst>
          <pc:docMk/>
          <pc:sldMk cId="0" sldId="271"/>
        </pc:sldMkLst>
        <pc:spChg chg="add mod">
          <ac:chgData name="leon de Fonrocque Mercie" userId="cf8816691b33abdd" providerId="LiveId" clId="{5D3CBC64-B54E-4F18-84D2-4A8544EA4105}" dt="2022-10-21T09:02:04.025" v="2" actId="20577"/>
          <ac:spMkLst>
            <pc:docMk/>
            <pc:sldMk cId="0" sldId="271"/>
            <ac:spMk id="3" creationId="{154C307D-2E06-1F57-83E0-7E3C8F87EC95}"/>
          </ac:spMkLst>
        </pc:spChg>
      </pc:sldChg>
      <pc:sldChg chg="addSp modSp mod">
        <pc:chgData name="leon de Fonrocque Mercie" userId="cf8816691b33abdd" providerId="LiveId" clId="{5D3CBC64-B54E-4F18-84D2-4A8544EA4105}" dt="2022-10-21T09:03:55.250" v="52" actId="14100"/>
        <pc:sldMkLst>
          <pc:docMk/>
          <pc:sldMk cId="0" sldId="273"/>
        </pc:sldMkLst>
        <pc:spChg chg="add mod">
          <ac:chgData name="leon de Fonrocque Mercie" userId="cf8816691b33abdd" providerId="LiveId" clId="{5D3CBC64-B54E-4F18-84D2-4A8544EA4105}" dt="2022-10-21T09:03:42.010" v="50" actId="20577"/>
          <ac:spMkLst>
            <pc:docMk/>
            <pc:sldMk cId="0" sldId="273"/>
            <ac:spMk id="7" creationId="{0ECEBBC6-F9ED-F331-679D-F94533A9459D}"/>
          </ac:spMkLst>
        </pc:spChg>
        <pc:graphicFrameChg chg="mod">
          <ac:chgData name="leon de Fonrocque Mercie" userId="cf8816691b33abdd" providerId="LiveId" clId="{5D3CBC64-B54E-4F18-84D2-4A8544EA4105}" dt="2022-10-21T09:03:55.250" v="52" actId="14100"/>
          <ac:graphicFrameMkLst>
            <pc:docMk/>
            <pc:sldMk cId="0" sldId="273"/>
            <ac:graphicFrameMk id="3" creationId="{597662F7-D96D-33CD-D093-76C08CDF9911}"/>
          </ac:graphicFrameMkLst>
        </pc:graphicFrameChg>
      </pc:sldChg>
      <pc:sldChg chg="addSp modSp mod">
        <pc:chgData name="leon de Fonrocque Mercie" userId="cf8816691b33abdd" providerId="LiveId" clId="{5D3CBC64-B54E-4F18-84D2-4A8544EA4105}" dt="2022-10-21T09:02:32.131" v="16" actId="14100"/>
        <pc:sldMkLst>
          <pc:docMk/>
          <pc:sldMk cId="0" sldId="275"/>
        </pc:sldMkLst>
        <pc:spChg chg="add mod">
          <ac:chgData name="leon de Fonrocque Mercie" userId="cf8816691b33abdd" providerId="LiveId" clId="{5D3CBC64-B54E-4F18-84D2-4A8544EA4105}" dt="2022-10-21T09:02:32.131" v="16" actId="14100"/>
          <ac:spMkLst>
            <pc:docMk/>
            <pc:sldMk cId="0" sldId="275"/>
            <ac:spMk id="28" creationId="{4B0430FD-0870-A393-D53F-44E4B80E16D6}"/>
          </ac:spMkLst>
        </pc:spChg>
      </pc:sldChg>
      <pc:sldChg chg="addSp modSp mod">
        <pc:chgData name="leon de Fonrocque Mercie" userId="cf8816691b33abdd" providerId="LiveId" clId="{5D3CBC64-B54E-4F18-84D2-4A8544EA4105}" dt="2022-10-21T09:03:17.540" v="37" actId="20577"/>
        <pc:sldMkLst>
          <pc:docMk/>
          <pc:sldMk cId="0" sldId="276"/>
        </pc:sldMkLst>
        <pc:spChg chg="add mod">
          <ac:chgData name="leon de Fonrocque Mercie" userId="cf8816691b33abdd" providerId="LiveId" clId="{5D3CBC64-B54E-4F18-84D2-4A8544EA4105}" dt="2022-10-21T09:03:17.540" v="37" actId="20577"/>
          <ac:spMkLst>
            <pc:docMk/>
            <pc:sldMk cId="0" sldId="276"/>
            <ac:spMk id="3" creationId="{CFFBC87F-E0E9-2229-39D0-52D01DF22B29}"/>
          </ac:spMkLst>
        </pc:spChg>
      </pc:sldChg>
      <pc:sldChg chg="addSp modSp mod">
        <pc:chgData name="leon de Fonrocque Mercie" userId="cf8816691b33abdd" providerId="LiveId" clId="{5D3CBC64-B54E-4F18-84D2-4A8544EA4105}" dt="2022-10-21T09:02:23.093" v="11" actId="20577"/>
        <pc:sldMkLst>
          <pc:docMk/>
          <pc:sldMk cId="4201444079" sldId="314"/>
        </pc:sldMkLst>
        <pc:spChg chg="add mod">
          <ac:chgData name="leon de Fonrocque Mercie" userId="cf8816691b33abdd" providerId="LiveId" clId="{5D3CBC64-B54E-4F18-84D2-4A8544EA4105}" dt="2022-10-21T09:02:23.093" v="11" actId="20577"/>
          <ac:spMkLst>
            <pc:docMk/>
            <pc:sldMk cId="4201444079" sldId="314"/>
            <ac:spMk id="3" creationId="{7AE7220F-2847-8C25-9BEA-B9A4A2AC34E0}"/>
          </ac:spMkLst>
        </pc:spChg>
      </pc:sldChg>
      <pc:sldChg chg="addSp modSp mod">
        <pc:chgData name="leon de Fonrocque Mercie" userId="cf8816691b33abdd" providerId="LiveId" clId="{5D3CBC64-B54E-4F18-84D2-4A8544EA4105}" dt="2022-10-21T09:02:10.224" v="5" actId="20577"/>
        <pc:sldMkLst>
          <pc:docMk/>
          <pc:sldMk cId="3360222587" sldId="318"/>
        </pc:sldMkLst>
        <pc:spChg chg="add mod">
          <ac:chgData name="leon de Fonrocque Mercie" userId="cf8816691b33abdd" providerId="LiveId" clId="{5D3CBC64-B54E-4F18-84D2-4A8544EA4105}" dt="2022-10-21T09:02:10.224" v="5" actId="20577"/>
          <ac:spMkLst>
            <pc:docMk/>
            <pc:sldMk cId="3360222587" sldId="318"/>
            <ac:spMk id="3" creationId="{ED3E6E3E-10CE-C372-FFDE-D1FCC38F3561}"/>
          </ac:spMkLst>
        </pc:spChg>
      </pc:sldChg>
      <pc:sldChg chg="addSp modSp mod">
        <pc:chgData name="leon de Fonrocque Mercie" userId="cf8816691b33abdd" providerId="LiveId" clId="{5D3CBC64-B54E-4F18-84D2-4A8544EA4105}" dt="2022-10-21T09:03:24.196" v="41" actId="20577"/>
        <pc:sldMkLst>
          <pc:docMk/>
          <pc:sldMk cId="2461362585" sldId="323"/>
        </pc:sldMkLst>
        <pc:spChg chg="add mod">
          <ac:chgData name="leon de Fonrocque Mercie" userId="cf8816691b33abdd" providerId="LiveId" clId="{5D3CBC64-B54E-4F18-84D2-4A8544EA4105}" dt="2022-10-21T09:03:24.196" v="41" actId="20577"/>
          <ac:spMkLst>
            <pc:docMk/>
            <pc:sldMk cId="2461362585" sldId="323"/>
            <ac:spMk id="6" creationId="{6E6E16A2-B411-D741-AB22-9ACA4B479C04}"/>
          </ac:spMkLst>
        </pc:spChg>
      </pc:sldChg>
      <pc:sldChg chg="addSp modSp mod">
        <pc:chgData name="leon de Fonrocque Mercie" userId="cf8816691b33abdd" providerId="LiveId" clId="{5D3CBC64-B54E-4F18-84D2-4A8544EA4105}" dt="2022-10-21T09:03:01.859" v="28" actId="20577"/>
        <pc:sldMkLst>
          <pc:docMk/>
          <pc:sldMk cId="346834574" sldId="324"/>
        </pc:sldMkLst>
        <pc:spChg chg="add mod">
          <ac:chgData name="leon de Fonrocque Mercie" userId="cf8816691b33abdd" providerId="LiveId" clId="{5D3CBC64-B54E-4F18-84D2-4A8544EA4105}" dt="2022-10-21T09:03:01.859" v="28" actId="20577"/>
          <ac:spMkLst>
            <pc:docMk/>
            <pc:sldMk cId="346834574" sldId="324"/>
            <ac:spMk id="16" creationId="{3E46596A-F7A2-5E0C-8B7B-3BEBE4D894F2}"/>
          </ac:spMkLst>
        </pc:spChg>
      </pc:sldChg>
      <pc:sldChg chg="addSp modSp mod">
        <pc:chgData name="leon de Fonrocque Mercie" userId="cf8816691b33abdd" providerId="LiveId" clId="{5D3CBC64-B54E-4F18-84D2-4A8544EA4105}" dt="2022-10-21T09:02:43.005" v="22" actId="20577"/>
        <pc:sldMkLst>
          <pc:docMk/>
          <pc:sldMk cId="445852838" sldId="325"/>
        </pc:sldMkLst>
        <pc:spChg chg="add mod">
          <ac:chgData name="leon de Fonrocque Mercie" userId="cf8816691b33abdd" providerId="LiveId" clId="{5D3CBC64-B54E-4F18-84D2-4A8544EA4105}" dt="2022-10-21T09:02:43.005" v="22" actId="20577"/>
          <ac:spMkLst>
            <pc:docMk/>
            <pc:sldMk cId="445852838" sldId="325"/>
            <ac:spMk id="18" creationId="{0EEAA3F4-7055-22D9-57F6-0B2AF229987C}"/>
          </ac:spMkLst>
        </pc:spChg>
      </pc:sldChg>
      <pc:sldChg chg="addSp modSp mod">
        <pc:chgData name="leon de Fonrocque Mercie" userId="cf8816691b33abdd" providerId="LiveId" clId="{5D3CBC64-B54E-4F18-84D2-4A8544EA4105}" dt="2022-10-21T09:02:38.092" v="19" actId="20577"/>
        <pc:sldMkLst>
          <pc:docMk/>
          <pc:sldMk cId="3874529543" sldId="326"/>
        </pc:sldMkLst>
        <pc:spChg chg="add mod">
          <ac:chgData name="leon de Fonrocque Mercie" userId="cf8816691b33abdd" providerId="LiveId" clId="{5D3CBC64-B54E-4F18-84D2-4A8544EA4105}" dt="2022-10-21T09:02:38.092" v="19" actId="20577"/>
          <ac:spMkLst>
            <pc:docMk/>
            <pc:sldMk cId="3874529543" sldId="326"/>
            <ac:spMk id="19" creationId="{607ED4AF-1270-5758-F3B6-6D420D07580F}"/>
          </ac:spMkLst>
        </pc:spChg>
      </pc:sldChg>
      <pc:sldChg chg="addSp modSp mod">
        <pc:chgData name="leon de Fonrocque Mercie" userId="cf8816691b33abdd" providerId="LiveId" clId="{5D3CBC64-B54E-4F18-84D2-4A8544EA4105}" dt="2022-10-21T09:03:33.164" v="45" actId="1076"/>
        <pc:sldMkLst>
          <pc:docMk/>
          <pc:sldMk cId="2793598850" sldId="328"/>
        </pc:sldMkLst>
        <pc:spChg chg="add mod">
          <ac:chgData name="leon de Fonrocque Mercie" userId="cf8816691b33abdd" providerId="LiveId" clId="{5D3CBC64-B54E-4F18-84D2-4A8544EA4105}" dt="2022-10-21T09:03:29.649" v="43" actId="20577"/>
          <ac:spMkLst>
            <pc:docMk/>
            <pc:sldMk cId="2793598850" sldId="328"/>
            <ac:spMk id="4" creationId="{1E24FDBD-7345-E918-8790-C1F49E3DEF73}"/>
          </ac:spMkLst>
        </pc:spChg>
        <pc:picChg chg="mod">
          <ac:chgData name="leon de Fonrocque Mercie" userId="cf8816691b33abdd" providerId="LiveId" clId="{5D3CBC64-B54E-4F18-84D2-4A8544EA4105}" dt="2022-10-21T09:03:33.164" v="45" actId="1076"/>
          <ac:picMkLst>
            <pc:docMk/>
            <pc:sldMk cId="2793598850" sldId="328"/>
            <ac:picMk id="1026" creationId="{04143E55-BD01-E9E1-2BC9-254BF95FFD32}"/>
          </ac:picMkLst>
        </pc:picChg>
        <pc:picChg chg="mod">
          <ac:chgData name="leon de Fonrocque Mercie" userId="cf8816691b33abdd" providerId="LiveId" clId="{5D3CBC64-B54E-4F18-84D2-4A8544EA4105}" dt="2022-10-21T09:03:31.743" v="44" actId="1076"/>
          <ac:picMkLst>
            <pc:docMk/>
            <pc:sldMk cId="2793598850" sldId="328"/>
            <ac:picMk id="1028" creationId="{EC2865A8-8719-A128-B545-98F4F4C5EDBB}"/>
          </ac:picMkLst>
        </pc:picChg>
      </pc:sldChg>
      <pc:sldChg chg="addSp modSp mod">
        <pc:chgData name="leon de Fonrocque Mercie" userId="cf8816691b33abdd" providerId="LiveId" clId="{5D3CBC64-B54E-4F18-84D2-4A8544EA4105}" dt="2022-10-21T09:02:17.972" v="8" actId="20577"/>
        <pc:sldMkLst>
          <pc:docMk/>
          <pc:sldMk cId="4072675601" sldId="331"/>
        </pc:sldMkLst>
        <pc:spChg chg="add mod">
          <ac:chgData name="leon de Fonrocque Mercie" userId="cf8816691b33abdd" providerId="LiveId" clId="{5D3CBC64-B54E-4F18-84D2-4A8544EA4105}" dt="2022-10-21T09:02:17.972" v="8" actId="20577"/>
          <ac:spMkLst>
            <pc:docMk/>
            <pc:sldMk cId="4072675601" sldId="331"/>
            <ac:spMk id="14" creationId="{00320CDC-0ED1-CCDB-4991-1C53FE31FDEE}"/>
          </ac:spMkLst>
        </pc:spChg>
      </pc:sldChg>
      <pc:sldChg chg="addSp modSp mod">
        <pc:chgData name="leon de Fonrocque Mercie" userId="cf8816691b33abdd" providerId="LiveId" clId="{5D3CBC64-B54E-4F18-84D2-4A8544EA4105}" dt="2022-10-21T09:03:37.968" v="47" actId="20577"/>
        <pc:sldMkLst>
          <pc:docMk/>
          <pc:sldMk cId="3980673647" sldId="333"/>
        </pc:sldMkLst>
        <pc:spChg chg="add mod">
          <ac:chgData name="leon de Fonrocque Mercie" userId="cf8816691b33abdd" providerId="LiveId" clId="{5D3CBC64-B54E-4F18-84D2-4A8544EA4105}" dt="2022-10-21T09:03:37.968" v="47" actId="20577"/>
          <ac:spMkLst>
            <pc:docMk/>
            <pc:sldMk cId="3980673647" sldId="333"/>
            <ac:spMk id="7" creationId="{CDACB22D-4395-EDD6-ACA3-C77EBCDB31B3}"/>
          </ac:spMkLst>
        </pc:spChg>
      </pc:sldChg>
      <pc:sldChg chg="addSp modSp mod">
        <pc:chgData name="leon de Fonrocque Mercie" userId="cf8816691b33abdd" providerId="LiveId" clId="{5D3CBC64-B54E-4F18-84D2-4A8544EA4105}" dt="2022-10-21T09:03:09.180" v="33" actId="20577"/>
        <pc:sldMkLst>
          <pc:docMk/>
          <pc:sldMk cId="3093106813" sldId="334"/>
        </pc:sldMkLst>
        <pc:spChg chg="add mod">
          <ac:chgData name="leon de Fonrocque Mercie" userId="cf8816691b33abdd" providerId="LiveId" clId="{5D3CBC64-B54E-4F18-84D2-4A8544EA4105}" dt="2022-10-21T09:03:09.180" v="33" actId="20577"/>
          <ac:spMkLst>
            <pc:docMk/>
            <pc:sldMk cId="3093106813" sldId="334"/>
            <ac:spMk id="3" creationId="{45DACD17-1D19-4159-CABA-B8E7CB36E66F}"/>
          </ac:spMkLst>
        </pc:spChg>
      </pc:sldChg>
      <pc:sldChg chg="addSp modSp mod">
        <pc:chgData name="leon de Fonrocque Mercie" userId="cf8816691b33abdd" providerId="LiveId" clId="{5D3CBC64-B54E-4F18-84D2-4A8544EA4105}" dt="2022-10-21T09:03:12.681" v="35" actId="20577"/>
        <pc:sldMkLst>
          <pc:docMk/>
          <pc:sldMk cId="775184042" sldId="335"/>
        </pc:sldMkLst>
        <pc:spChg chg="add mod">
          <ac:chgData name="leon de Fonrocque Mercie" userId="cf8816691b33abdd" providerId="LiveId" clId="{5D3CBC64-B54E-4F18-84D2-4A8544EA4105}" dt="2022-10-21T09:03:12.681" v="35" actId="20577"/>
          <ac:spMkLst>
            <pc:docMk/>
            <pc:sldMk cId="775184042" sldId="335"/>
            <ac:spMk id="20" creationId="{81C14D80-D656-4122-E336-08F9C43645A2}"/>
          </ac:spMkLst>
        </pc:spChg>
      </pc:sldChg>
    </pc:docChg>
  </pc:docChgLst>
  <pc:docChgLst>
    <pc:chgData name="matthieu estines" userId="59dd6e7223f5fe57" providerId="LiveId" clId="{DA6D2047-D0FC-4033-8B5F-DBF503B660B2}"/>
    <pc:docChg chg="undo custSel modSld sldOrd">
      <pc:chgData name="matthieu estines" userId="59dd6e7223f5fe57" providerId="LiveId" clId="{DA6D2047-D0FC-4033-8B5F-DBF503B660B2}" dt="2022-12-07T09:15:54.037" v="350" actId="20577"/>
      <pc:docMkLst>
        <pc:docMk/>
      </pc:docMkLst>
      <pc:sldChg chg="addSp modSp mod">
        <pc:chgData name="matthieu estines" userId="59dd6e7223f5fe57" providerId="LiveId" clId="{DA6D2047-D0FC-4033-8B5F-DBF503B660B2}" dt="2022-12-07T08:37:48.714" v="12" actId="1076"/>
        <pc:sldMkLst>
          <pc:docMk/>
          <pc:sldMk cId="0" sldId="256"/>
        </pc:sldMkLst>
        <pc:spChg chg="mod">
          <ac:chgData name="matthieu estines" userId="59dd6e7223f5fe57" providerId="LiveId" clId="{DA6D2047-D0FC-4033-8B5F-DBF503B660B2}" dt="2022-12-07T08:37:14.748" v="9" actId="20577"/>
          <ac:spMkLst>
            <pc:docMk/>
            <pc:sldMk cId="0" sldId="256"/>
            <ac:spMk id="249" creationId="{00000000-0000-0000-0000-000000000000}"/>
          </ac:spMkLst>
        </pc:spChg>
        <pc:picChg chg="add mod">
          <ac:chgData name="matthieu estines" userId="59dd6e7223f5fe57" providerId="LiveId" clId="{DA6D2047-D0FC-4033-8B5F-DBF503B660B2}" dt="2022-12-07T08:37:48.714" v="12" actId="1076"/>
          <ac:picMkLst>
            <pc:docMk/>
            <pc:sldMk cId="0" sldId="256"/>
            <ac:picMk id="2" creationId="{02FBA287-64FA-D8B6-2771-DDDB7C58DE47}"/>
          </ac:picMkLst>
        </pc:picChg>
      </pc:sldChg>
      <pc:sldChg chg="modSp mod modNotesTx">
        <pc:chgData name="matthieu estines" userId="59dd6e7223f5fe57" providerId="LiveId" clId="{DA6D2047-D0FC-4033-8B5F-DBF503B660B2}" dt="2022-12-07T09:13:57.288" v="318" actId="1076"/>
        <pc:sldMkLst>
          <pc:docMk/>
          <pc:sldMk cId="0" sldId="257"/>
        </pc:sldMkLst>
        <pc:spChg chg="mod">
          <ac:chgData name="matthieu estines" userId="59dd6e7223f5fe57" providerId="LiveId" clId="{DA6D2047-D0FC-4033-8B5F-DBF503B660B2}" dt="2022-12-07T09:13:51.726" v="317" actId="1076"/>
          <ac:spMkLst>
            <pc:docMk/>
            <pc:sldMk cId="0" sldId="257"/>
            <ac:spMk id="516" creationId="{00000000-0000-0000-0000-000000000000}"/>
          </ac:spMkLst>
        </pc:spChg>
        <pc:spChg chg="mod">
          <ac:chgData name="matthieu estines" userId="59dd6e7223f5fe57" providerId="LiveId" clId="{DA6D2047-D0FC-4033-8B5F-DBF503B660B2}" dt="2022-12-07T09:13:57.288" v="318" actId="1076"/>
          <ac:spMkLst>
            <pc:docMk/>
            <pc:sldMk cId="0" sldId="257"/>
            <ac:spMk id="517" creationId="{00000000-0000-0000-0000-000000000000}"/>
          </ac:spMkLst>
        </pc:spChg>
      </pc:sldChg>
      <pc:sldChg chg="modSp mod modNotesTx">
        <pc:chgData name="matthieu estines" userId="59dd6e7223f5fe57" providerId="LiveId" clId="{DA6D2047-D0FC-4033-8B5F-DBF503B660B2}" dt="2022-12-07T09:05:56.036" v="285"/>
        <pc:sldMkLst>
          <pc:docMk/>
          <pc:sldMk cId="0" sldId="258"/>
        </pc:sldMkLst>
        <pc:spChg chg="mod">
          <ac:chgData name="matthieu estines" userId="59dd6e7223f5fe57" providerId="LiveId" clId="{DA6D2047-D0FC-4033-8B5F-DBF503B660B2}" dt="2022-12-07T08:49:39.843" v="126" actId="1076"/>
          <ac:spMkLst>
            <pc:docMk/>
            <pc:sldMk cId="0" sldId="258"/>
            <ac:spMk id="525" creationId="{00000000-0000-0000-0000-000000000000}"/>
          </ac:spMkLst>
        </pc:spChg>
        <pc:spChg chg="mod">
          <ac:chgData name="matthieu estines" userId="59dd6e7223f5fe57" providerId="LiveId" clId="{DA6D2047-D0FC-4033-8B5F-DBF503B660B2}" dt="2022-12-07T08:50:28.944" v="128" actId="20577"/>
          <ac:spMkLst>
            <pc:docMk/>
            <pc:sldMk cId="0" sldId="258"/>
            <ac:spMk id="530" creationId="{00000000-0000-0000-0000-000000000000}"/>
          </ac:spMkLst>
        </pc:spChg>
      </pc:sldChg>
      <pc:sldChg chg="modNotesTx">
        <pc:chgData name="matthieu estines" userId="59dd6e7223f5fe57" providerId="LiveId" clId="{DA6D2047-D0FC-4033-8B5F-DBF503B660B2}" dt="2022-12-07T09:05:50.772" v="283" actId="20577"/>
        <pc:sldMkLst>
          <pc:docMk/>
          <pc:sldMk cId="0" sldId="259"/>
        </pc:sldMkLst>
      </pc:sldChg>
      <pc:sldChg chg="modNotesTx">
        <pc:chgData name="matthieu estines" userId="59dd6e7223f5fe57" providerId="LiveId" clId="{DA6D2047-D0FC-4033-8B5F-DBF503B660B2}" dt="2022-12-07T09:07:20.239" v="306" actId="20577"/>
        <pc:sldMkLst>
          <pc:docMk/>
          <pc:sldMk cId="0" sldId="275"/>
        </pc:sldMkLst>
      </pc:sldChg>
      <pc:sldChg chg="modSp mod">
        <pc:chgData name="matthieu estines" userId="59dd6e7223f5fe57" providerId="LiveId" clId="{DA6D2047-D0FC-4033-8B5F-DBF503B660B2}" dt="2022-12-07T08:43:57.257" v="93" actId="1076"/>
        <pc:sldMkLst>
          <pc:docMk/>
          <pc:sldMk cId="4201444079" sldId="314"/>
        </pc:sldMkLst>
        <pc:spChg chg="mod">
          <ac:chgData name="matthieu estines" userId="59dd6e7223f5fe57" providerId="LiveId" clId="{DA6D2047-D0FC-4033-8B5F-DBF503B660B2}" dt="2022-12-07T08:43:57.257" v="93" actId="1076"/>
          <ac:spMkLst>
            <pc:docMk/>
            <pc:sldMk cId="4201444079" sldId="314"/>
            <ac:spMk id="2183" creationId="{00000000-0000-0000-0000-000000000000}"/>
          </ac:spMkLst>
        </pc:spChg>
      </pc:sldChg>
      <pc:sldChg chg="modNotesTx">
        <pc:chgData name="matthieu estines" userId="59dd6e7223f5fe57" providerId="LiveId" clId="{DA6D2047-D0FC-4033-8B5F-DBF503B660B2}" dt="2022-12-07T09:06:48.067" v="296" actId="20577"/>
        <pc:sldMkLst>
          <pc:docMk/>
          <pc:sldMk cId="3360222587" sldId="318"/>
        </pc:sldMkLst>
      </pc:sldChg>
      <pc:sldChg chg="modSp mod">
        <pc:chgData name="matthieu estines" userId="59dd6e7223f5fe57" providerId="LiveId" clId="{DA6D2047-D0FC-4033-8B5F-DBF503B660B2}" dt="2022-12-07T08:43:19.831" v="70" actId="20577"/>
        <pc:sldMkLst>
          <pc:docMk/>
          <pc:sldMk cId="3874529543" sldId="326"/>
        </pc:sldMkLst>
        <pc:spChg chg="mod">
          <ac:chgData name="matthieu estines" userId="59dd6e7223f5fe57" providerId="LiveId" clId="{DA6D2047-D0FC-4033-8B5F-DBF503B660B2}" dt="2022-12-07T08:43:19.831" v="70" actId="20577"/>
          <ac:spMkLst>
            <pc:docMk/>
            <pc:sldMk cId="3874529543" sldId="326"/>
            <ac:spMk id="2" creationId="{712E0B1E-98C4-8A09-3724-A5C0A10CC625}"/>
          </ac:spMkLst>
        </pc:spChg>
      </pc:sldChg>
      <pc:sldChg chg="modSp mod modNotesTx">
        <pc:chgData name="matthieu estines" userId="59dd6e7223f5fe57" providerId="LiveId" clId="{DA6D2047-D0FC-4033-8B5F-DBF503B660B2}" dt="2022-12-07T09:06:51.208" v="297"/>
        <pc:sldMkLst>
          <pc:docMk/>
          <pc:sldMk cId="4072675601" sldId="331"/>
        </pc:sldMkLst>
        <pc:spChg chg="mod">
          <ac:chgData name="matthieu estines" userId="59dd6e7223f5fe57" providerId="LiveId" clId="{DA6D2047-D0FC-4033-8B5F-DBF503B660B2}" dt="2022-12-07T08:48:44.139" v="125" actId="2711"/>
          <ac:spMkLst>
            <pc:docMk/>
            <pc:sldMk cId="4072675601" sldId="331"/>
            <ac:spMk id="5" creationId="{6467EFEA-352E-9A13-AFC2-CDC576ADE283}"/>
          </ac:spMkLst>
        </pc:spChg>
      </pc:sldChg>
      <pc:sldChg chg="addSp modSp mod">
        <pc:chgData name="matthieu estines" userId="59dd6e7223f5fe57" providerId="LiveId" clId="{DA6D2047-D0FC-4033-8B5F-DBF503B660B2}" dt="2022-12-07T09:05:20.799" v="277" actId="20577"/>
        <pc:sldMkLst>
          <pc:docMk/>
          <pc:sldMk cId="3800490480" sldId="332"/>
        </pc:sldMkLst>
        <pc:spChg chg="mod">
          <ac:chgData name="matthieu estines" userId="59dd6e7223f5fe57" providerId="LiveId" clId="{DA6D2047-D0FC-4033-8B5F-DBF503B660B2}" dt="2022-12-07T09:05:20.799" v="277" actId="20577"/>
          <ac:spMkLst>
            <pc:docMk/>
            <pc:sldMk cId="3800490480" sldId="332"/>
            <ac:spMk id="9" creationId="{E7019E58-D235-3C8F-1548-0CC6903397D9}"/>
          </ac:spMkLst>
        </pc:spChg>
        <pc:picChg chg="mod">
          <ac:chgData name="matthieu estines" userId="59dd6e7223f5fe57" providerId="LiveId" clId="{DA6D2047-D0FC-4033-8B5F-DBF503B660B2}" dt="2022-12-07T09:04:58.560" v="186" actId="1038"/>
          <ac:picMkLst>
            <pc:docMk/>
            <pc:sldMk cId="3800490480" sldId="332"/>
            <ac:picMk id="4" creationId="{0A741049-32F1-847A-8A68-0700A0EB4858}"/>
          </ac:picMkLst>
        </pc:picChg>
        <pc:picChg chg="mod">
          <ac:chgData name="matthieu estines" userId="59dd6e7223f5fe57" providerId="LiveId" clId="{DA6D2047-D0FC-4033-8B5F-DBF503B660B2}" dt="2022-12-07T09:04:58.560" v="186" actId="1038"/>
          <ac:picMkLst>
            <pc:docMk/>
            <pc:sldMk cId="3800490480" sldId="332"/>
            <ac:picMk id="11" creationId="{D41A7F1B-239E-D06E-95BE-E70D3283BD28}"/>
          </ac:picMkLst>
        </pc:picChg>
        <pc:picChg chg="add mod">
          <ac:chgData name="matthieu estines" userId="59dd6e7223f5fe57" providerId="LiveId" clId="{DA6D2047-D0FC-4033-8B5F-DBF503B660B2}" dt="2022-12-07T09:04:58.560" v="186" actId="1038"/>
          <ac:picMkLst>
            <pc:docMk/>
            <pc:sldMk cId="3800490480" sldId="332"/>
            <ac:picMk id="2050" creationId="{0AA13C43-EC38-82DA-AEFB-343A05CC2E7A}"/>
          </ac:picMkLst>
        </pc:picChg>
      </pc:sldChg>
      <pc:sldChg chg="modNotesTx">
        <pc:chgData name="matthieu estines" userId="59dd6e7223f5fe57" providerId="LiveId" clId="{DA6D2047-D0FC-4033-8B5F-DBF503B660B2}" dt="2022-12-07T09:07:23.337" v="307"/>
        <pc:sldMkLst>
          <pc:docMk/>
          <pc:sldMk cId="3093106813" sldId="334"/>
        </pc:sldMkLst>
      </pc:sldChg>
      <pc:sldChg chg="modNotesTx">
        <pc:chgData name="matthieu estines" userId="59dd6e7223f5fe57" providerId="LiveId" clId="{DA6D2047-D0FC-4033-8B5F-DBF503B660B2}" dt="2022-12-07T09:07:28.788" v="309"/>
        <pc:sldMkLst>
          <pc:docMk/>
          <pc:sldMk cId="775184042" sldId="335"/>
        </pc:sldMkLst>
      </pc:sldChg>
      <pc:sldChg chg="modSp ord modNotesTx">
        <pc:chgData name="matthieu estines" userId="59dd6e7223f5fe57" providerId="LiveId" clId="{DA6D2047-D0FC-4033-8B5F-DBF503B660B2}" dt="2022-12-07T09:14:18.129" v="338" actId="1037"/>
        <pc:sldMkLst>
          <pc:docMk/>
          <pc:sldMk cId="401836590" sldId="336"/>
        </pc:sldMkLst>
        <pc:picChg chg="mod">
          <ac:chgData name="matthieu estines" userId="59dd6e7223f5fe57" providerId="LiveId" clId="{DA6D2047-D0FC-4033-8B5F-DBF503B660B2}" dt="2022-12-07T09:14:18.129" v="338" actId="1037"/>
          <ac:picMkLst>
            <pc:docMk/>
            <pc:sldMk cId="401836590" sldId="336"/>
            <ac:picMk id="1026" creationId="{ABBFC0ED-83FF-37B0-CC65-3A954A080424}"/>
          </ac:picMkLst>
        </pc:picChg>
      </pc:sldChg>
      <pc:sldChg chg="addSp modSp mod modNotesTx">
        <pc:chgData name="matthieu estines" userId="59dd6e7223f5fe57" providerId="LiveId" clId="{DA6D2047-D0FC-4033-8B5F-DBF503B660B2}" dt="2022-12-07T09:15:54.037" v="350" actId="20577"/>
        <pc:sldMkLst>
          <pc:docMk/>
          <pc:sldMk cId="760936801" sldId="337"/>
        </pc:sldMkLst>
        <pc:picChg chg="add mod">
          <ac:chgData name="matthieu estines" userId="59dd6e7223f5fe57" providerId="LiveId" clId="{DA6D2047-D0FC-4033-8B5F-DBF503B660B2}" dt="2022-12-07T08:56:47.420" v="135" actId="1076"/>
          <ac:picMkLst>
            <pc:docMk/>
            <pc:sldMk cId="760936801" sldId="337"/>
            <ac:picMk id="6" creationId="{98C59545-725B-9620-4C56-630C08A67C60}"/>
          </ac:picMkLst>
        </pc:picChg>
        <pc:picChg chg="add mod">
          <ac:chgData name="matthieu estines" userId="59dd6e7223f5fe57" providerId="LiveId" clId="{DA6D2047-D0FC-4033-8B5F-DBF503B660B2}" dt="2022-12-07T08:56:41.518" v="133" actId="1076"/>
          <ac:picMkLst>
            <pc:docMk/>
            <pc:sldMk cId="760936801" sldId="337"/>
            <ac:picMk id="1026" creationId="{6EAD41D6-B881-578F-AF47-03DAA48E1480}"/>
          </ac:picMkLst>
        </pc:picChg>
        <pc:picChg chg="mod">
          <ac:chgData name="matthieu estines" userId="59dd6e7223f5fe57" providerId="LiveId" clId="{DA6D2047-D0FC-4033-8B5F-DBF503B660B2}" dt="2022-12-07T08:39:26.286" v="19" actId="1076"/>
          <ac:picMkLst>
            <pc:docMk/>
            <pc:sldMk cId="760936801" sldId="337"/>
            <ac:picMk id="3074" creationId="{E4CD573D-50D9-AE1E-260D-182EEBE2E93A}"/>
          </ac:picMkLst>
        </pc:picChg>
        <pc:picChg chg="mod">
          <ac:chgData name="matthieu estines" userId="59dd6e7223f5fe57" providerId="LiveId" clId="{DA6D2047-D0FC-4033-8B5F-DBF503B660B2}" dt="2022-12-07T08:39:27.484" v="20" actId="1076"/>
          <ac:picMkLst>
            <pc:docMk/>
            <pc:sldMk cId="760936801" sldId="337"/>
            <ac:picMk id="3080" creationId="{E218BCCD-3986-4BA6-0DE0-161D0CDC9288}"/>
          </ac:picMkLst>
        </pc:picChg>
        <pc:picChg chg="mod">
          <ac:chgData name="matthieu estines" userId="59dd6e7223f5fe57" providerId="LiveId" clId="{DA6D2047-D0FC-4033-8B5F-DBF503B660B2}" dt="2022-12-07T08:39:20.171" v="16" actId="1076"/>
          <ac:picMkLst>
            <pc:docMk/>
            <pc:sldMk cId="760936801" sldId="337"/>
            <ac:picMk id="3082" creationId="{68B71110-58C9-8E3F-6597-67126793F33B}"/>
          </ac:picMkLst>
        </pc:picChg>
      </pc:sldChg>
      <pc:sldChg chg="ord modNotesTx">
        <pc:chgData name="matthieu estines" userId="59dd6e7223f5fe57" providerId="LiveId" clId="{DA6D2047-D0FC-4033-8B5F-DBF503B660B2}" dt="2022-12-07T09:07:25.178" v="308"/>
        <pc:sldMkLst>
          <pc:docMk/>
          <pc:sldMk cId="3232869899" sldId="338"/>
        </pc:sldMkLst>
      </pc:sldChg>
      <pc:sldChg chg="modNotesTx">
        <pc:chgData name="matthieu estines" userId="59dd6e7223f5fe57" providerId="LiveId" clId="{DA6D2047-D0FC-4033-8B5F-DBF503B660B2}" dt="2022-12-07T09:06:53.360" v="298"/>
        <pc:sldMkLst>
          <pc:docMk/>
          <pc:sldMk cId="2942631873" sldId="339"/>
        </pc:sldMkLst>
      </pc:sldChg>
    </pc:docChg>
  </pc:docChgLst>
  <pc:docChgLst>
    <pc:chgData name="Hugo Laplace" userId="c25cb7aa45c302f6" providerId="LiveId" clId="{75432421-DA60-41F2-B063-83487ECE37EC}"/>
    <pc:docChg chg="undo custSel addSld delSld modSld sldOrd">
      <pc:chgData name="Hugo Laplace" userId="c25cb7aa45c302f6" providerId="LiveId" clId="{75432421-DA60-41F2-B063-83487ECE37EC}" dt="2022-12-07T06:59:12.799" v="859" actId="27614"/>
      <pc:docMkLst>
        <pc:docMk/>
      </pc:docMkLst>
      <pc:sldChg chg="modSp mod">
        <pc:chgData name="Hugo Laplace" userId="c25cb7aa45c302f6" providerId="LiveId" clId="{75432421-DA60-41F2-B063-83487ECE37EC}" dt="2022-12-06T22:22:40.867" v="45" actId="14100"/>
        <pc:sldMkLst>
          <pc:docMk/>
          <pc:sldMk cId="0" sldId="256"/>
        </pc:sldMkLst>
        <pc:spChg chg="mod">
          <ac:chgData name="Hugo Laplace" userId="c25cb7aa45c302f6" providerId="LiveId" clId="{75432421-DA60-41F2-B063-83487ECE37EC}" dt="2022-12-06T22:22:40.867" v="45" actId="14100"/>
          <ac:spMkLst>
            <pc:docMk/>
            <pc:sldMk cId="0" sldId="256"/>
            <ac:spMk id="249" creationId="{00000000-0000-0000-0000-000000000000}"/>
          </ac:spMkLst>
        </pc:spChg>
      </pc:sldChg>
      <pc:sldChg chg="delSp modSp mod delAnim">
        <pc:chgData name="Hugo Laplace" userId="c25cb7aa45c302f6" providerId="LiveId" clId="{75432421-DA60-41F2-B063-83487ECE37EC}" dt="2022-12-06T22:39:27.989" v="255" actId="20577"/>
        <pc:sldMkLst>
          <pc:docMk/>
          <pc:sldMk cId="0" sldId="257"/>
        </pc:sldMkLst>
        <pc:spChg chg="mod">
          <ac:chgData name="Hugo Laplace" userId="c25cb7aa45c302f6" providerId="LiveId" clId="{75432421-DA60-41F2-B063-83487ECE37EC}" dt="2022-12-06T22:39:27.989" v="255" actId="20577"/>
          <ac:spMkLst>
            <pc:docMk/>
            <pc:sldMk cId="0" sldId="257"/>
            <ac:spMk id="517" creationId="{00000000-0000-0000-0000-000000000000}"/>
          </ac:spMkLst>
        </pc:spChg>
        <pc:graphicFrameChg chg="del">
          <ac:chgData name="Hugo Laplace" userId="c25cb7aa45c302f6" providerId="LiveId" clId="{75432421-DA60-41F2-B063-83487ECE37EC}" dt="2022-12-06T22:33:38.387" v="167" actId="21"/>
          <ac:graphicFrameMkLst>
            <pc:docMk/>
            <pc:sldMk cId="0" sldId="257"/>
            <ac:graphicFrameMk id="2" creationId="{1F89115A-CCC4-ADB5-5A29-58B8FEA606A4}"/>
          </ac:graphicFrameMkLst>
        </pc:graphicFrameChg>
        <pc:graphicFrameChg chg="del">
          <ac:chgData name="Hugo Laplace" userId="c25cb7aa45c302f6" providerId="LiveId" clId="{75432421-DA60-41F2-B063-83487ECE37EC}" dt="2022-12-06T22:33:42.063" v="168" actId="21"/>
          <ac:graphicFrameMkLst>
            <pc:docMk/>
            <pc:sldMk cId="0" sldId="257"/>
            <ac:graphicFrameMk id="7" creationId="{AE0B53FD-78E0-F0A6-A6DB-B3B08D3072BC}"/>
          </ac:graphicFrameMkLst>
        </pc:graphicFrameChg>
      </pc:sldChg>
      <pc:sldChg chg="delSp modSp mod">
        <pc:chgData name="Hugo Laplace" userId="c25cb7aa45c302f6" providerId="LiveId" clId="{75432421-DA60-41F2-B063-83487ECE37EC}" dt="2022-12-06T22:59:49.727" v="321" actId="20577"/>
        <pc:sldMkLst>
          <pc:docMk/>
          <pc:sldMk cId="0" sldId="258"/>
        </pc:sldMkLst>
        <pc:spChg chg="mod">
          <ac:chgData name="Hugo Laplace" userId="c25cb7aa45c302f6" providerId="LiveId" clId="{75432421-DA60-41F2-B063-83487ECE37EC}" dt="2022-12-06T22:40:34.793" v="289" actId="20577"/>
          <ac:spMkLst>
            <pc:docMk/>
            <pc:sldMk cId="0" sldId="258"/>
            <ac:spMk id="525" creationId="{00000000-0000-0000-0000-000000000000}"/>
          </ac:spMkLst>
        </pc:spChg>
        <pc:spChg chg="mod">
          <ac:chgData name="Hugo Laplace" userId="c25cb7aa45c302f6" providerId="LiveId" clId="{75432421-DA60-41F2-B063-83487ECE37EC}" dt="2022-12-06T22:40:03.167" v="280" actId="20577"/>
          <ac:spMkLst>
            <pc:docMk/>
            <pc:sldMk cId="0" sldId="258"/>
            <ac:spMk id="530" creationId="{00000000-0000-0000-0000-000000000000}"/>
          </ac:spMkLst>
        </pc:spChg>
        <pc:spChg chg="mod">
          <ac:chgData name="Hugo Laplace" userId="c25cb7aa45c302f6" providerId="LiveId" clId="{75432421-DA60-41F2-B063-83487ECE37EC}" dt="2022-12-06T22:59:49.727" v="321" actId="20577"/>
          <ac:spMkLst>
            <pc:docMk/>
            <pc:sldMk cId="0" sldId="258"/>
            <ac:spMk id="531" creationId="{00000000-0000-0000-0000-000000000000}"/>
          </ac:spMkLst>
        </pc:spChg>
        <pc:spChg chg="mod">
          <ac:chgData name="Hugo Laplace" userId="c25cb7aa45c302f6" providerId="LiveId" clId="{75432421-DA60-41F2-B063-83487ECE37EC}" dt="2022-12-06T22:59:39.947" v="319" actId="20577"/>
          <ac:spMkLst>
            <pc:docMk/>
            <pc:sldMk cId="0" sldId="258"/>
            <ac:spMk id="532" creationId="{00000000-0000-0000-0000-000000000000}"/>
          </ac:spMkLst>
        </pc:spChg>
        <pc:spChg chg="mod">
          <ac:chgData name="Hugo Laplace" userId="c25cb7aa45c302f6" providerId="LiveId" clId="{75432421-DA60-41F2-B063-83487ECE37EC}" dt="2022-12-06T22:52:58.914" v="291" actId="20577"/>
          <ac:spMkLst>
            <pc:docMk/>
            <pc:sldMk cId="0" sldId="258"/>
            <ac:spMk id="533" creationId="{00000000-0000-0000-0000-000000000000}"/>
          </ac:spMkLst>
        </pc:spChg>
        <pc:spChg chg="mod">
          <ac:chgData name="Hugo Laplace" userId="c25cb7aa45c302f6" providerId="LiveId" clId="{75432421-DA60-41F2-B063-83487ECE37EC}" dt="2022-12-06T22:53:04.007" v="294" actId="20577"/>
          <ac:spMkLst>
            <pc:docMk/>
            <pc:sldMk cId="0" sldId="258"/>
            <ac:spMk id="538" creationId="{00000000-0000-0000-0000-000000000000}"/>
          </ac:spMkLst>
        </pc:spChg>
        <pc:spChg chg="del">
          <ac:chgData name="Hugo Laplace" userId="c25cb7aa45c302f6" providerId="LiveId" clId="{75432421-DA60-41F2-B063-83487ECE37EC}" dt="2022-12-06T22:53:00.780" v="292" actId="478"/>
          <ac:spMkLst>
            <pc:docMk/>
            <pc:sldMk cId="0" sldId="258"/>
            <ac:spMk id="544" creationId="{00000000-0000-0000-0000-000000000000}"/>
          </ac:spMkLst>
        </pc:spChg>
      </pc:sldChg>
      <pc:sldChg chg="del">
        <pc:chgData name="Hugo Laplace" userId="c25cb7aa45c302f6" providerId="LiveId" clId="{75432421-DA60-41F2-B063-83487ECE37EC}" dt="2022-12-06T23:23:39.977" v="584" actId="2696"/>
        <pc:sldMkLst>
          <pc:docMk/>
          <pc:sldMk cId="0" sldId="261"/>
        </pc:sldMkLst>
      </pc:sldChg>
      <pc:sldChg chg="del">
        <pc:chgData name="Hugo Laplace" userId="c25cb7aa45c302f6" providerId="LiveId" clId="{75432421-DA60-41F2-B063-83487ECE37EC}" dt="2022-12-06T23:00:02.634" v="322" actId="2696"/>
        <pc:sldMkLst>
          <pc:docMk/>
          <pc:sldMk cId="0" sldId="271"/>
        </pc:sldMkLst>
      </pc:sldChg>
      <pc:sldChg chg="del">
        <pc:chgData name="Hugo Laplace" userId="c25cb7aa45c302f6" providerId="LiveId" clId="{75432421-DA60-41F2-B063-83487ECE37EC}" dt="2022-12-06T22:40:56.876" v="290" actId="2696"/>
        <pc:sldMkLst>
          <pc:docMk/>
          <pc:sldMk cId="0" sldId="273"/>
        </pc:sldMkLst>
      </pc:sldChg>
      <pc:sldChg chg="addSp delSp modSp mod">
        <pc:chgData name="Hugo Laplace" userId="c25cb7aa45c302f6" providerId="LiveId" clId="{75432421-DA60-41F2-B063-83487ECE37EC}" dt="2022-12-06T23:40:17.135" v="667" actId="1076"/>
        <pc:sldMkLst>
          <pc:docMk/>
          <pc:sldMk cId="0" sldId="275"/>
        </pc:sldMkLst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9" creationId="{B3AE4E44-4D7F-81EF-AF21-A51D22ECD48F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10" creationId="{3647E796-22AA-C9D9-3F27-996038F6B3E3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12" creationId="{70DD5DE4-46D0-C34D-A1EF-38FFA24BA0F3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13" creationId="{9A9BCCB9-1E0F-CD1E-0DE6-D9BD0ABB0662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18" creationId="{A327B369-B27A-FFA2-BB9C-1743E653F66A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19" creationId="{F50F8A50-FC9C-FBEE-2B26-34A3CFD3AE03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20" creationId="{48E248CB-F238-BF14-2AE7-3114C00E9C01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21" creationId="{65DE18DF-3BBA-9D28-2660-53582F68A43D}"/>
          </ac:spMkLst>
        </pc:spChg>
        <pc:spChg chg="del">
          <ac:chgData name="Hugo Laplace" userId="c25cb7aa45c302f6" providerId="LiveId" clId="{75432421-DA60-41F2-B063-83487ECE37EC}" dt="2022-12-06T23:17:40.875" v="557" actId="478"/>
          <ac:spMkLst>
            <pc:docMk/>
            <pc:sldMk cId="0" sldId="275"/>
            <ac:spMk id="23" creationId="{8DD98ACD-CDE5-CB30-5F26-6A97A114E4EE}"/>
          </ac:spMkLst>
        </pc:spChg>
        <pc:spChg chg="mod">
          <ac:chgData name="Hugo Laplace" userId="c25cb7aa45c302f6" providerId="LiveId" clId="{75432421-DA60-41F2-B063-83487ECE37EC}" dt="2022-12-06T23:17:35.897" v="556" actId="20577"/>
          <ac:spMkLst>
            <pc:docMk/>
            <pc:sldMk cId="0" sldId="275"/>
            <ac:spMk id="2044" creationId="{00000000-0000-0000-0000-000000000000}"/>
          </ac:spMkLst>
        </pc:spChg>
        <pc:picChg chg="add mod">
          <ac:chgData name="Hugo Laplace" userId="c25cb7aa45c302f6" providerId="LiveId" clId="{75432421-DA60-41F2-B063-83487ECE37EC}" dt="2022-12-06T23:40:17.135" v="667" actId="1076"/>
          <ac:picMkLst>
            <pc:docMk/>
            <pc:sldMk cId="0" sldId="275"/>
            <ac:picMk id="2" creationId="{0CADE72D-ECA9-1E25-7AB3-38AD658A3385}"/>
          </ac:picMkLst>
        </pc:picChg>
        <pc:picChg chg="del">
          <ac:chgData name="Hugo Laplace" userId="c25cb7aa45c302f6" providerId="LiveId" clId="{75432421-DA60-41F2-B063-83487ECE37EC}" dt="2022-12-06T23:17:40.875" v="557" actId="478"/>
          <ac:picMkLst>
            <pc:docMk/>
            <pc:sldMk cId="0" sldId="275"/>
            <ac:picMk id="15" creationId="{029C9F8D-87A4-B4F6-B0EB-88DA84228449}"/>
          </ac:picMkLst>
        </pc:picChg>
        <pc:picChg chg="del">
          <ac:chgData name="Hugo Laplace" userId="c25cb7aa45c302f6" providerId="LiveId" clId="{75432421-DA60-41F2-B063-83487ECE37EC}" dt="2022-12-06T23:17:40.875" v="557" actId="478"/>
          <ac:picMkLst>
            <pc:docMk/>
            <pc:sldMk cId="0" sldId="275"/>
            <ac:picMk id="17" creationId="{4D7E0F85-4D1C-826C-FF4E-72718576C7B1}"/>
          </ac:picMkLst>
        </pc:picChg>
        <pc:picChg chg="del">
          <ac:chgData name="Hugo Laplace" userId="c25cb7aa45c302f6" providerId="LiveId" clId="{75432421-DA60-41F2-B063-83487ECE37EC}" dt="2022-12-06T23:17:40.875" v="557" actId="478"/>
          <ac:picMkLst>
            <pc:docMk/>
            <pc:sldMk cId="0" sldId="275"/>
            <ac:picMk id="25" creationId="{817A4C7D-B3DB-3098-617C-823F4F32D1B0}"/>
          </ac:picMkLst>
        </pc:picChg>
      </pc:sldChg>
      <pc:sldChg chg="modSp mod">
        <pc:chgData name="Hugo Laplace" userId="c25cb7aa45c302f6" providerId="LiveId" clId="{75432421-DA60-41F2-B063-83487ECE37EC}" dt="2022-12-06T23:23:28.364" v="583" actId="20577"/>
        <pc:sldMkLst>
          <pc:docMk/>
          <pc:sldMk cId="0" sldId="276"/>
        </pc:sldMkLst>
        <pc:spChg chg="mod">
          <ac:chgData name="Hugo Laplace" userId="c25cb7aa45c302f6" providerId="LiveId" clId="{75432421-DA60-41F2-B063-83487ECE37EC}" dt="2022-12-06T23:23:28.364" v="583" actId="20577"/>
          <ac:spMkLst>
            <pc:docMk/>
            <pc:sldMk cId="0" sldId="276"/>
            <ac:spMk id="2183" creationId="{00000000-0000-0000-0000-000000000000}"/>
          </ac:spMkLst>
        </pc:spChg>
      </pc:sldChg>
      <pc:sldChg chg="modSp mod">
        <pc:chgData name="Hugo Laplace" userId="c25cb7aa45c302f6" providerId="LiveId" clId="{75432421-DA60-41F2-B063-83487ECE37EC}" dt="2022-12-06T23:09:47.633" v="452" actId="20577"/>
        <pc:sldMkLst>
          <pc:docMk/>
          <pc:sldMk cId="4201444079" sldId="314"/>
        </pc:sldMkLst>
        <pc:spChg chg="mod">
          <ac:chgData name="Hugo Laplace" userId="c25cb7aa45c302f6" providerId="LiveId" clId="{75432421-DA60-41F2-B063-83487ECE37EC}" dt="2022-12-06T23:09:47.633" v="452" actId="20577"/>
          <ac:spMkLst>
            <pc:docMk/>
            <pc:sldMk cId="4201444079" sldId="314"/>
            <ac:spMk id="2183" creationId="{00000000-0000-0000-0000-000000000000}"/>
          </ac:spMkLst>
        </pc:spChg>
      </pc:sldChg>
      <pc:sldChg chg="modSp mod">
        <pc:chgData name="Hugo Laplace" userId="c25cb7aa45c302f6" providerId="LiveId" clId="{75432421-DA60-41F2-B063-83487ECE37EC}" dt="2022-12-06T23:03:32.167" v="429" actId="20577"/>
        <pc:sldMkLst>
          <pc:docMk/>
          <pc:sldMk cId="3360222587" sldId="318"/>
        </pc:sldMkLst>
        <pc:spChg chg="mod">
          <ac:chgData name="Hugo Laplace" userId="c25cb7aa45c302f6" providerId="LiveId" clId="{75432421-DA60-41F2-B063-83487ECE37EC}" dt="2022-12-06T23:03:32.167" v="429" actId="20577"/>
          <ac:spMkLst>
            <pc:docMk/>
            <pc:sldMk cId="3360222587" sldId="318"/>
            <ac:spMk id="552" creationId="{00000000-0000-0000-0000-000000000000}"/>
          </ac:spMkLst>
        </pc:spChg>
      </pc:sldChg>
      <pc:sldChg chg="del">
        <pc:chgData name="Hugo Laplace" userId="c25cb7aa45c302f6" providerId="LiveId" clId="{75432421-DA60-41F2-B063-83487ECE37EC}" dt="2022-12-06T22:40:56.876" v="290" actId="2696"/>
        <pc:sldMkLst>
          <pc:docMk/>
          <pc:sldMk cId="2461362585" sldId="323"/>
        </pc:sldMkLst>
      </pc:sldChg>
      <pc:sldChg chg="add del">
        <pc:chgData name="Hugo Laplace" userId="c25cb7aa45c302f6" providerId="LiveId" clId="{75432421-DA60-41F2-B063-83487ECE37EC}" dt="2022-12-06T23:17:48.519" v="558" actId="2696"/>
        <pc:sldMkLst>
          <pc:docMk/>
          <pc:sldMk cId="346834574" sldId="324"/>
        </pc:sldMkLst>
      </pc:sldChg>
      <pc:sldChg chg="add del">
        <pc:chgData name="Hugo Laplace" userId="c25cb7aa45c302f6" providerId="LiveId" clId="{75432421-DA60-41F2-B063-83487ECE37EC}" dt="2022-12-06T23:17:48.519" v="558" actId="2696"/>
        <pc:sldMkLst>
          <pc:docMk/>
          <pc:sldMk cId="445852838" sldId="325"/>
        </pc:sldMkLst>
      </pc:sldChg>
      <pc:sldChg chg="addSp delSp modSp add del mod ord">
        <pc:chgData name="Hugo Laplace" userId="c25cb7aa45c302f6" providerId="LiveId" clId="{75432421-DA60-41F2-B063-83487ECE37EC}" dt="2022-12-07T06:59:12.799" v="859" actId="27614"/>
        <pc:sldMkLst>
          <pc:docMk/>
          <pc:sldMk cId="3874529543" sldId="326"/>
        </pc:sldMkLst>
        <pc:spChg chg="mod">
          <ac:chgData name="Hugo Laplace" userId="c25cb7aa45c302f6" providerId="LiveId" clId="{75432421-DA60-41F2-B063-83487ECE37EC}" dt="2022-12-06T23:17:54.185" v="562" actId="20577"/>
          <ac:spMkLst>
            <pc:docMk/>
            <pc:sldMk cId="3874529543" sldId="326"/>
            <ac:spMk id="2" creationId="{712E0B1E-98C4-8A09-3724-A5C0A10CC625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4" creationId="{CF2D4480-FD92-E4ED-A737-01BCB78A2B71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5" creationId="{005FE554-001A-872D-7230-F7364EA387E9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8" creationId="{FD41D3BD-F86F-8E79-055F-09358B3106D8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9" creationId="{C27E0272-916F-343B-1028-6BCEC198ED03}"/>
          </ac:spMkLst>
        </pc:spChg>
        <pc:spChg chg="del mod">
          <ac:chgData name="Hugo Laplace" userId="c25cb7aa45c302f6" providerId="LiveId" clId="{75432421-DA60-41F2-B063-83487ECE37EC}" dt="2022-12-06T23:19:58.121" v="567"/>
          <ac:spMkLst>
            <pc:docMk/>
            <pc:sldMk cId="3874529543" sldId="326"/>
            <ac:spMk id="13" creationId="{CA93DCBC-0810-FE4D-FE90-DFE1653EFD30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14" creationId="{33843015-C448-50F9-E3A8-C8DE03D0A90F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15" creationId="{57C50B49-E91D-EBF0-6261-3BC60D1AC795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16" creationId="{3B287CCF-7F48-88BC-645C-5157B6C2188B}"/>
          </ac:spMkLst>
        </pc:spChg>
        <pc:spChg chg="del">
          <ac:chgData name="Hugo Laplace" userId="c25cb7aa45c302f6" providerId="LiveId" clId="{75432421-DA60-41F2-B063-83487ECE37EC}" dt="2022-12-06T23:18:06.502" v="563" actId="478"/>
          <ac:spMkLst>
            <pc:docMk/>
            <pc:sldMk cId="3874529543" sldId="326"/>
            <ac:spMk id="17" creationId="{069516CC-C44E-E291-F6E7-703640FF1D6A}"/>
          </ac:spMkLst>
        </pc:spChg>
        <pc:picChg chg="add mod">
          <ac:chgData name="Hugo Laplace" userId="c25cb7aa45c302f6" providerId="LiveId" clId="{75432421-DA60-41F2-B063-83487ECE37EC}" dt="2022-12-07T06:59:12.799" v="859" actId="27614"/>
          <ac:picMkLst>
            <pc:docMk/>
            <pc:sldMk cId="3874529543" sldId="326"/>
            <ac:picMk id="5" creationId="{BD8C27A7-1A30-3EFD-0ED2-5DBE240412F5}"/>
          </ac:picMkLst>
        </pc:picChg>
        <pc:picChg chg="add del mod">
          <ac:chgData name="Hugo Laplace" userId="c25cb7aa45c302f6" providerId="LiveId" clId="{75432421-DA60-41F2-B063-83487ECE37EC}" dt="2022-12-06T23:39:06.370" v="655" actId="931"/>
          <ac:picMkLst>
            <pc:docMk/>
            <pc:sldMk cId="3874529543" sldId="326"/>
            <ac:picMk id="10" creationId="{518D87E0-11C9-1049-3937-5475F631B38A}"/>
          </ac:picMkLst>
        </pc:picChg>
        <pc:picChg chg="del">
          <ac:chgData name="Hugo Laplace" userId="c25cb7aa45c302f6" providerId="LiveId" clId="{75432421-DA60-41F2-B063-83487ECE37EC}" dt="2022-12-06T23:18:06.502" v="563" actId="478"/>
          <ac:picMkLst>
            <pc:docMk/>
            <pc:sldMk cId="3874529543" sldId="326"/>
            <ac:picMk id="11" creationId="{FE9BDA7A-D16A-DA14-93FF-F706DC0F19D6}"/>
          </ac:picMkLst>
        </pc:picChg>
        <pc:picChg chg="del">
          <ac:chgData name="Hugo Laplace" userId="c25cb7aa45c302f6" providerId="LiveId" clId="{75432421-DA60-41F2-B063-83487ECE37EC}" dt="2022-12-06T23:18:06.502" v="563" actId="478"/>
          <ac:picMkLst>
            <pc:docMk/>
            <pc:sldMk cId="3874529543" sldId="326"/>
            <ac:picMk id="12" creationId="{D2B870AF-04A8-5550-968D-3902C0EA86CC}"/>
          </ac:picMkLst>
        </pc:picChg>
        <pc:picChg chg="del">
          <ac:chgData name="Hugo Laplace" userId="c25cb7aa45c302f6" providerId="LiveId" clId="{75432421-DA60-41F2-B063-83487ECE37EC}" dt="2022-12-06T23:18:06.502" v="563" actId="478"/>
          <ac:picMkLst>
            <pc:docMk/>
            <pc:sldMk cId="3874529543" sldId="326"/>
            <ac:picMk id="18" creationId="{CEF15C83-E2F3-C750-37A0-AACB02B47C85}"/>
          </ac:picMkLst>
        </pc:picChg>
        <pc:picChg chg="add del mod">
          <ac:chgData name="Hugo Laplace" userId="c25cb7aa45c302f6" providerId="LiveId" clId="{75432421-DA60-41F2-B063-83487ECE37EC}" dt="2022-12-06T23:39:06.370" v="655" actId="931"/>
          <ac:picMkLst>
            <pc:docMk/>
            <pc:sldMk cId="3874529543" sldId="326"/>
            <ac:picMk id="21" creationId="{DA26936C-DD0B-69A6-A4BF-79F7728C81CD}"/>
          </ac:picMkLst>
        </pc:picChg>
        <pc:picChg chg="add mod">
          <ac:chgData name="Hugo Laplace" userId="c25cb7aa45c302f6" providerId="LiveId" clId="{75432421-DA60-41F2-B063-83487ECE37EC}" dt="2022-12-06T23:39:32.475" v="664" actId="1076"/>
          <ac:picMkLst>
            <pc:docMk/>
            <pc:sldMk cId="3874529543" sldId="326"/>
            <ac:picMk id="23" creationId="{742DDC10-64C7-852A-7913-A56F25F49CEA}"/>
          </ac:picMkLst>
        </pc:picChg>
        <pc:picChg chg="add mod">
          <ac:chgData name="Hugo Laplace" userId="c25cb7aa45c302f6" providerId="LiveId" clId="{75432421-DA60-41F2-B063-83487ECE37EC}" dt="2022-12-06T23:39:21.170" v="660" actId="1076"/>
          <ac:picMkLst>
            <pc:docMk/>
            <pc:sldMk cId="3874529543" sldId="326"/>
            <ac:picMk id="25" creationId="{52F4CEE8-E97E-ABB7-3FC1-C5E350C6200E}"/>
          </ac:picMkLst>
        </pc:picChg>
        <pc:picChg chg="add mod">
          <ac:chgData name="Hugo Laplace" userId="c25cb7aa45c302f6" providerId="LiveId" clId="{75432421-DA60-41F2-B063-83487ECE37EC}" dt="2022-12-06T23:39:31.113" v="663" actId="1076"/>
          <ac:picMkLst>
            <pc:docMk/>
            <pc:sldMk cId="3874529543" sldId="326"/>
            <ac:picMk id="27" creationId="{ECD2B2A9-4412-531D-2D54-ECDEAA122F85}"/>
          </ac:picMkLst>
        </pc:picChg>
        <pc:picChg chg="add mod">
          <ac:chgData name="Hugo Laplace" userId="c25cb7aa45c302f6" providerId="LiveId" clId="{75432421-DA60-41F2-B063-83487ECE37EC}" dt="2022-12-06T23:42:34.007" v="671" actId="1076"/>
          <ac:picMkLst>
            <pc:docMk/>
            <pc:sldMk cId="3874529543" sldId="326"/>
            <ac:picMk id="2050" creationId="{208BB9F2-C83B-9C06-EBA0-2961C52B56C0}"/>
          </ac:picMkLst>
        </pc:picChg>
      </pc:sldChg>
      <pc:sldChg chg="del">
        <pc:chgData name="Hugo Laplace" userId="c25cb7aa45c302f6" providerId="LiveId" clId="{75432421-DA60-41F2-B063-83487ECE37EC}" dt="2022-12-06T22:40:56.876" v="290" actId="2696"/>
        <pc:sldMkLst>
          <pc:docMk/>
          <pc:sldMk cId="2793598850" sldId="328"/>
        </pc:sldMkLst>
      </pc:sldChg>
      <pc:sldChg chg="addSp delSp modSp mod">
        <pc:chgData name="Hugo Laplace" userId="c25cb7aa45c302f6" providerId="LiveId" clId="{75432421-DA60-41F2-B063-83487ECE37EC}" dt="2022-12-06T23:17:17.617" v="541" actId="1076"/>
        <pc:sldMkLst>
          <pc:docMk/>
          <pc:sldMk cId="4072675601" sldId="331"/>
        </pc:sldMkLst>
        <pc:spChg chg="mod">
          <ac:chgData name="Hugo Laplace" userId="c25cb7aa45c302f6" providerId="LiveId" clId="{75432421-DA60-41F2-B063-83487ECE37EC}" dt="2022-12-06T23:09:15.082" v="447" actId="20577"/>
          <ac:spMkLst>
            <pc:docMk/>
            <pc:sldMk cId="4072675601" sldId="331"/>
            <ac:spMk id="2" creationId="{BF6F4922-B21A-ED8B-14CB-791D72B7762B}"/>
          </ac:spMkLst>
        </pc:spChg>
        <pc:spChg chg="add mod">
          <ac:chgData name="Hugo Laplace" userId="c25cb7aa45c302f6" providerId="LiveId" clId="{75432421-DA60-41F2-B063-83487ECE37EC}" dt="2022-12-06T23:17:17.617" v="541" actId="1076"/>
          <ac:spMkLst>
            <pc:docMk/>
            <pc:sldMk cId="4072675601" sldId="331"/>
            <ac:spMk id="5" creationId="{6467EFEA-352E-9A13-AFC2-CDC576ADE283}"/>
          </ac:spMkLst>
        </pc:spChg>
        <pc:picChg chg="add mod">
          <ac:chgData name="Hugo Laplace" userId="c25cb7aa45c302f6" providerId="LiveId" clId="{75432421-DA60-41F2-B063-83487ECE37EC}" dt="2022-12-06T23:13:50.145" v="458" actId="1076"/>
          <ac:picMkLst>
            <pc:docMk/>
            <pc:sldMk cId="4072675601" sldId="331"/>
            <ac:picMk id="4" creationId="{4853B375-AD33-0199-3303-9CF0A391D495}"/>
          </ac:picMkLst>
        </pc:picChg>
        <pc:picChg chg="del">
          <ac:chgData name="Hugo Laplace" userId="c25cb7aa45c302f6" providerId="LiveId" clId="{75432421-DA60-41F2-B063-83487ECE37EC}" dt="2022-12-06T23:09:16.655" v="448" actId="478"/>
          <ac:picMkLst>
            <pc:docMk/>
            <pc:sldMk cId="4072675601" sldId="331"/>
            <ac:picMk id="13" creationId="{1D700AC9-580C-49F7-07EB-72CB8EBBBEC6}"/>
          </ac:picMkLst>
        </pc:picChg>
      </pc:sldChg>
      <pc:sldChg chg="addSp delSp modSp mod">
        <pc:chgData name="Hugo Laplace" userId="c25cb7aa45c302f6" providerId="LiveId" clId="{75432421-DA60-41F2-B063-83487ECE37EC}" dt="2022-12-07T06:54:55.194" v="856" actId="14100"/>
        <pc:sldMkLst>
          <pc:docMk/>
          <pc:sldMk cId="3800490480" sldId="332"/>
        </pc:sldMkLst>
        <pc:spChg chg="mod">
          <ac:chgData name="Hugo Laplace" userId="c25cb7aa45c302f6" providerId="LiveId" clId="{75432421-DA60-41F2-B063-83487ECE37EC}" dt="2022-12-06T22:19:20.215" v="3" actId="122"/>
          <ac:spMkLst>
            <pc:docMk/>
            <pc:sldMk cId="3800490480" sldId="332"/>
            <ac:spMk id="9" creationId="{E7019E58-D235-3C8F-1548-0CC6903397D9}"/>
          </ac:spMkLst>
        </pc:spChg>
        <pc:picChg chg="add mod">
          <ac:chgData name="Hugo Laplace" userId="c25cb7aa45c302f6" providerId="LiveId" clId="{75432421-DA60-41F2-B063-83487ECE37EC}" dt="2022-12-07T06:54:52.647" v="855" actId="1076"/>
          <ac:picMkLst>
            <pc:docMk/>
            <pc:sldMk cId="3800490480" sldId="332"/>
            <ac:picMk id="4" creationId="{0A741049-32F1-847A-8A68-0700A0EB4858}"/>
          </ac:picMkLst>
        </pc:picChg>
        <pc:picChg chg="del">
          <ac:chgData name="Hugo Laplace" userId="c25cb7aa45c302f6" providerId="LiveId" clId="{75432421-DA60-41F2-B063-83487ECE37EC}" dt="2022-12-06T22:19:01.483" v="0" actId="478"/>
          <ac:picMkLst>
            <pc:docMk/>
            <pc:sldMk cId="3800490480" sldId="332"/>
            <ac:picMk id="10" creationId="{1C757892-B76D-D0CB-FE0B-D464E5D33380}"/>
          </ac:picMkLst>
        </pc:picChg>
        <pc:picChg chg="mod">
          <ac:chgData name="Hugo Laplace" userId="c25cb7aa45c302f6" providerId="LiveId" clId="{75432421-DA60-41F2-B063-83487ECE37EC}" dt="2022-12-07T06:54:55.194" v="856" actId="14100"/>
          <ac:picMkLst>
            <pc:docMk/>
            <pc:sldMk cId="3800490480" sldId="332"/>
            <ac:picMk id="11" creationId="{D41A7F1B-239E-D06E-95BE-E70D3283BD28}"/>
          </ac:picMkLst>
        </pc:picChg>
        <pc:picChg chg="del mod">
          <ac:chgData name="Hugo Laplace" userId="c25cb7aa45c302f6" providerId="LiveId" clId="{75432421-DA60-41F2-B063-83487ECE37EC}" dt="2022-12-07T06:54:35.094" v="850" actId="478"/>
          <ac:picMkLst>
            <pc:docMk/>
            <pc:sldMk cId="3800490480" sldId="332"/>
            <ac:picMk id="13" creationId="{B0FF6B23-BED8-6A61-02B3-E2A5BDAB704D}"/>
          </ac:picMkLst>
        </pc:picChg>
        <pc:picChg chg="del">
          <ac:chgData name="Hugo Laplace" userId="c25cb7aa45c302f6" providerId="LiveId" clId="{75432421-DA60-41F2-B063-83487ECE37EC}" dt="2022-12-06T22:19:01.483" v="0" actId="478"/>
          <ac:picMkLst>
            <pc:docMk/>
            <pc:sldMk cId="3800490480" sldId="332"/>
            <ac:picMk id="14" creationId="{92B131D4-2C6C-C226-CEBC-5CE9246E3448}"/>
          </ac:picMkLst>
        </pc:picChg>
      </pc:sldChg>
      <pc:sldChg chg="del">
        <pc:chgData name="Hugo Laplace" userId="c25cb7aa45c302f6" providerId="LiveId" clId="{75432421-DA60-41F2-B063-83487ECE37EC}" dt="2022-12-06T22:40:56.876" v="290" actId="2696"/>
        <pc:sldMkLst>
          <pc:docMk/>
          <pc:sldMk cId="3980673647" sldId="333"/>
        </pc:sldMkLst>
      </pc:sldChg>
      <pc:sldChg chg="modSp mod">
        <pc:chgData name="Hugo Laplace" userId="c25cb7aa45c302f6" providerId="LiveId" clId="{75432421-DA60-41F2-B063-83487ECE37EC}" dt="2022-12-06T23:24:31.190" v="621" actId="14100"/>
        <pc:sldMkLst>
          <pc:docMk/>
          <pc:sldMk cId="3093106813" sldId="334"/>
        </pc:sldMkLst>
        <pc:spChg chg="mod">
          <ac:chgData name="Hugo Laplace" userId="c25cb7aa45c302f6" providerId="LiveId" clId="{75432421-DA60-41F2-B063-83487ECE37EC}" dt="2022-12-06T23:24:31.190" v="621" actId="14100"/>
          <ac:spMkLst>
            <pc:docMk/>
            <pc:sldMk cId="3093106813" sldId="334"/>
            <ac:spMk id="2183" creationId="{00000000-0000-0000-0000-000000000000}"/>
          </ac:spMkLst>
        </pc:spChg>
      </pc:sldChg>
      <pc:sldChg chg="delSp modSp mod">
        <pc:chgData name="Hugo Laplace" userId="c25cb7aa45c302f6" providerId="LiveId" clId="{75432421-DA60-41F2-B063-83487ECE37EC}" dt="2022-12-06T23:24:47.620" v="624" actId="478"/>
        <pc:sldMkLst>
          <pc:docMk/>
          <pc:sldMk cId="775184042" sldId="335"/>
        </pc:sldMkLst>
        <pc:spChg chg="del">
          <ac:chgData name="Hugo Laplace" userId="c25cb7aa45c302f6" providerId="LiveId" clId="{75432421-DA60-41F2-B063-83487ECE37EC}" dt="2022-12-06T23:24:47.620" v="624" actId="478"/>
          <ac:spMkLst>
            <pc:docMk/>
            <pc:sldMk cId="775184042" sldId="335"/>
            <ac:spMk id="14" creationId="{E7C117F1-47FE-FAE0-8B89-5484EE08F284}"/>
          </ac:spMkLst>
        </pc:spChg>
        <pc:spChg chg="del">
          <ac:chgData name="Hugo Laplace" userId="c25cb7aa45c302f6" providerId="LiveId" clId="{75432421-DA60-41F2-B063-83487ECE37EC}" dt="2022-12-06T23:24:47.620" v="624" actId="478"/>
          <ac:spMkLst>
            <pc:docMk/>
            <pc:sldMk cId="775184042" sldId="335"/>
            <ac:spMk id="15" creationId="{77B991BF-7715-0E38-DA60-1B6EB825D88E}"/>
          </ac:spMkLst>
        </pc:spChg>
        <pc:spChg chg="del">
          <ac:chgData name="Hugo Laplace" userId="c25cb7aa45c302f6" providerId="LiveId" clId="{75432421-DA60-41F2-B063-83487ECE37EC}" dt="2022-12-06T23:24:47.620" v="624" actId="478"/>
          <ac:spMkLst>
            <pc:docMk/>
            <pc:sldMk cId="775184042" sldId="335"/>
            <ac:spMk id="16" creationId="{436EF4F6-92F6-A653-EA1A-1A6DCDA0C8BA}"/>
          </ac:spMkLst>
        </pc:spChg>
        <pc:picChg chg="del">
          <ac:chgData name="Hugo Laplace" userId="c25cb7aa45c302f6" providerId="LiveId" clId="{75432421-DA60-41F2-B063-83487ECE37EC}" dt="2022-12-06T23:24:47.620" v="624" actId="478"/>
          <ac:picMkLst>
            <pc:docMk/>
            <pc:sldMk cId="775184042" sldId="335"/>
            <ac:picMk id="17" creationId="{CE0D6736-3EFE-60DC-2D2D-FB42B97736A8}"/>
          </ac:picMkLst>
        </pc:picChg>
        <pc:picChg chg="del mod">
          <ac:chgData name="Hugo Laplace" userId="c25cb7aa45c302f6" providerId="LiveId" clId="{75432421-DA60-41F2-B063-83487ECE37EC}" dt="2022-12-06T23:24:42.615" v="623" actId="478"/>
          <ac:picMkLst>
            <pc:docMk/>
            <pc:sldMk cId="775184042" sldId="335"/>
            <ac:picMk id="19" creationId="{B5F90E82-9C14-9F49-2C3B-3DD27676753A}"/>
          </ac:picMkLst>
        </pc:picChg>
      </pc:sldChg>
      <pc:sldChg chg="addSp modSp new mod">
        <pc:chgData name="Hugo Laplace" userId="c25cb7aa45c302f6" providerId="LiveId" clId="{75432421-DA60-41F2-B063-83487ECE37EC}" dt="2022-12-06T23:03:07.819" v="390" actId="20577"/>
        <pc:sldMkLst>
          <pc:docMk/>
          <pc:sldMk cId="401836590" sldId="336"/>
        </pc:sldMkLst>
        <pc:spChg chg="mod">
          <ac:chgData name="Hugo Laplace" userId="c25cb7aa45c302f6" providerId="LiveId" clId="{75432421-DA60-41F2-B063-83487ECE37EC}" dt="2022-12-06T23:03:07.819" v="390" actId="20577"/>
          <ac:spMkLst>
            <pc:docMk/>
            <pc:sldMk cId="401836590" sldId="336"/>
            <ac:spMk id="2" creationId="{5DD9CA87-B108-37C3-D367-331AE8F78983}"/>
          </ac:spMkLst>
        </pc:spChg>
        <pc:spChg chg="mod">
          <ac:chgData name="Hugo Laplace" userId="c25cb7aa45c302f6" providerId="LiveId" clId="{75432421-DA60-41F2-B063-83487ECE37EC}" dt="2022-12-06T23:02:26.623" v="329" actId="14100"/>
          <ac:spMkLst>
            <pc:docMk/>
            <pc:sldMk cId="401836590" sldId="336"/>
            <ac:spMk id="3" creationId="{70E76640-A922-79C8-2948-8FB32E672448}"/>
          </ac:spMkLst>
        </pc:spChg>
        <pc:picChg chg="add mod">
          <ac:chgData name="Hugo Laplace" userId="c25cb7aa45c302f6" providerId="LiveId" clId="{75432421-DA60-41F2-B063-83487ECE37EC}" dt="2022-12-06T23:02:26.623" v="329" actId="14100"/>
          <ac:picMkLst>
            <pc:docMk/>
            <pc:sldMk cId="401836590" sldId="336"/>
            <ac:picMk id="1026" creationId="{ABBFC0ED-83FF-37B0-CC65-3A954A080424}"/>
          </ac:picMkLst>
        </pc:picChg>
      </pc:sldChg>
      <pc:sldChg chg="new del">
        <pc:chgData name="Hugo Laplace" userId="c25cb7aa45c302f6" providerId="LiveId" clId="{75432421-DA60-41F2-B063-83487ECE37EC}" dt="2022-12-06T23:00:11.370" v="324" actId="2696"/>
        <pc:sldMkLst>
          <pc:docMk/>
          <pc:sldMk cId="2380042741" sldId="336"/>
        </pc:sldMkLst>
      </pc:sldChg>
      <pc:sldChg chg="modSp new mod">
        <pc:chgData name="Hugo Laplace" userId="c25cb7aa45c302f6" providerId="LiveId" clId="{75432421-DA60-41F2-B063-83487ECE37EC}" dt="2022-12-06T23:44:16.078" v="848" actId="1076"/>
        <pc:sldMkLst>
          <pc:docMk/>
          <pc:sldMk cId="760936801" sldId="337"/>
        </pc:sldMkLst>
        <pc:spChg chg="mod">
          <ac:chgData name="Hugo Laplace" userId="c25cb7aa45c302f6" providerId="LiveId" clId="{75432421-DA60-41F2-B063-83487ECE37EC}" dt="2022-12-06T23:23:58.735" v="610" actId="20577"/>
          <ac:spMkLst>
            <pc:docMk/>
            <pc:sldMk cId="760936801" sldId="337"/>
            <ac:spMk id="2" creationId="{EDC08010-9355-DE85-31F1-3FF771D9BE06}"/>
          </ac:spMkLst>
        </pc:spChg>
        <pc:spChg chg="mod">
          <ac:chgData name="Hugo Laplace" userId="c25cb7aa45c302f6" providerId="LiveId" clId="{75432421-DA60-41F2-B063-83487ECE37EC}" dt="2022-12-06T23:44:16.078" v="848" actId="1076"/>
          <ac:spMkLst>
            <pc:docMk/>
            <pc:sldMk cId="760936801" sldId="337"/>
            <ac:spMk id="3" creationId="{18A69E8F-242F-DE7C-A2AA-6EC7315D3674}"/>
          </ac:spMkLst>
        </pc:spChg>
      </pc:sldChg>
      <pc:sldChg chg="new del">
        <pc:chgData name="Hugo Laplace" userId="c25cb7aa45c302f6" providerId="LiveId" clId="{75432421-DA60-41F2-B063-83487ECE37EC}" dt="2022-12-06T23:23:44.184" v="586" actId="680"/>
        <pc:sldMkLst>
          <pc:docMk/>
          <pc:sldMk cId="2920438228" sldId="337"/>
        </pc:sldMkLst>
      </pc:sldChg>
      <pc:sldChg chg="modSp new mod">
        <pc:chgData name="Hugo Laplace" userId="c25cb7aa45c302f6" providerId="LiveId" clId="{75432421-DA60-41F2-B063-83487ECE37EC}" dt="2022-12-06T23:37:39.015" v="641"/>
        <pc:sldMkLst>
          <pc:docMk/>
          <pc:sldMk cId="3232869899" sldId="338"/>
        </pc:sldMkLst>
        <pc:spChg chg="mod">
          <ac:chgData name="Hugo Laplace" userId="c25cb7aa45c302f6" providerId="LiveId" clId="{75432421-DA60-41F2-B063-83487ECE37EC}" dt="2022-12-06T23:24:59.577" v="640" actId="20577"/>
          <ac:spMkLst>
            <pc:docMk/>
            <pc:sldMk cId="3232869899" sldId="338"/>
            <ac:spMk id="2" creationId="{78C05BD9-C8C0-ECA2-3951-1D6E302D87E7}"/>
          </ac:spMkLst>
        </pc:spChg>
        <pc:spChg chg="mod">
          <ac:chgData name="Hugo Laplace" userId="c25cb7aa45c302f6" providerId="LiveId" clId="{75432421-DA60-41F2-B063-83487ECE37EC}" dt="2022-12-06T23:37:39.015" v="641"/>
          <ac:spMkLst>
            <pc:docMk/>
            <pc:sldMk cId="3232869899" sldId="338"/>
            <ac:spMk id="3" creationId="{58D44BCC-7F4C-16FE-16A1-24A98755DA77}"/>
          </ac:spMkLst>
        </pc:spChg>
      </pc:sldChg>
      <pc:sldChg chg="new">
        <pc:chgData name="Hugo Laplace" userId="c25cb7aa45c302f6" providerId="LiveId" clId="{75432421-DA60-41F2-B063-83487ECE37EC}" dt="2022-12-06T23:55:03.386" v="849" actId="680"/>
        <pc:sldMkLst>
          <pc:docMk/>
          <pc:sldMk cId="2942631873" sldId="339"/>
        </pc:sldMkLst>
      </pc:sldChg>
      <pc:sldMasterChg chg="delSldLayout">
        <pc:chgData name="Hugo Laplace" userId="c25cb7aa45c302f6" providerId="LiveId" clId="{75432421-DA60-41F2-B063-83487ECE37EC}" dt="2022-12-06T23:23:39.977" v="584" actId="2696"/>
        <pc:sldMasterMkLst>
          <pc:docMk/>
          <pc:sldMasterMk cId="0" sldId="2147483685"/>
        </pc:sldMasterMkLst>
        <pc:sldLayoutChg chg="del">
          <pc:chgData name="Hugo Laplace" userId="c25cb7aa45c302f6" providerId="LiveId" clId="{75432421-DA60-41F2-B063-83487ECE37EC}" dt="2022-12-06T23:00:02.634" v="322" actId="2696"/>
          <pc:sldLayoutMkLst>
            <pc:docMk/>
            <pc:sldMasterMk cId="0" sldId="2147483685"/>
            <pc:sldLayoutMk cId="0" sldId="2147483669"/>
          </pc:sldLayoutMkLst>
        </pc:sldLayoutChg>
        <pc:sldLayoutChg chg="del">
          <pc:chgData name="Hugo Laplace" userId="c25cb7aa45c302f6" providerId="LiveId" clId="{75432421-DA60-41F2-B063-83487ECE37EC}" dt="2022-12-06T23:23:39.977" v="584" actId="2696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Hugo Laplace" userId="c25cb7aa45c302f6" providerId="LiveId" clId="{75432421-DA60-41F2-B063-83487ECE37EC}" dt="2022-12-06T22:40:56.876" v="290" actId="2696"/>
          <pc:sldLayoutMkLst>
            <pc:docMk/>
            <pc:sldMasterMk cId="0" sldId="2147483685"/>
            <pc:sldLayoutMk cId="564428" sldId="21474836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3B8E03C-0234-476A-9264-8E7DBD67A3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A98968-9A64-4FF9-8266-2996E89F40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B7595-BA2B-489B-8597-819384EA00A2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C02601-AC99-4F99-B93D-0084D0424C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217019-9CC3-487B-8069-3514FE4F0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3484-5F5C-49ED-BCF5-5088169C1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933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HUGO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88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MAT</a:t>
            </a:r>
          </a:p>
        </p:txBody>
      </p:sp>
    </p:spTree>
    <p:extLst>
      <p:ext uri="{BB962C8B-B14F-4D97-AF65-F5344CB8AC3E}">
        <p14:creationId xmlns:p14="http://schemas.microsoft.com/office/powerpoint/2010/main" val="267076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83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93d73b7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93d73b75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HUGO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HUGO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44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5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93d73b7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93d73b75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HUGO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80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MOI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TOI </a:t>
            </a:r>
            <a:r>
              <a:rPr lang="fr-FR"/>
              <a:t>+ MOI + PAUL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96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HUGO</a:t>
            </a:r>
          </a:p>
        </p:txBody>
      </p:sp>
    </p:spTree>
    <p:extLst>
      <p:ext uri="{BB962C8B-B14F-4D97-AF65-F5344CB8AC3E}">
        <p14:creationId xmlns:p14="http://schemas.microsoft.com/office/powerpoint/2010/main" val="314209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HUGO + MOI + PAUL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PAUL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dirty="0"/>
              <a:t>PAUL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67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PAUL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HUGO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48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HUGO</a:t>
            </a:r>
          </a:p>
        </p:txBody>
      </p:sp>
    </p:spTree>
    <p:extLst>
      <p:ext uri="{BB962C8B-B14F-4D97-AF65-F5344CB8AC3E}">
        <p14:creationId xmlns:p14="http://schemas.microsoft.com/office/powerpoint/2010/main" val="270052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34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5400454" flipH="1">
            <a:off x="-1417132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1" r:id="rId7"/>
    <p:sldLayoutId id="2147483668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290408" y="254383"/>
            <a:ext cx="4819665" cy="1623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Projet BB8Manager</a:t>
            </a:r>
            <a:endParaRPr sz="40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445892" y="4035434"/>
            <a:ext cx="4048583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Groupe 2</a:t>
            </a:r>
          </a:p>
        </p:txBody>
      </p:sp>
      <p:grpSp>
        <p:nvGrpSpPr>
          <p:cNvPr id="512" name="Google Shape;5876;p75">
            <a:extLst>
              <a:ext uri="{FF2B5EF4-FFF2-40B4-BE49-F238E27FC236}">
                <a16:creationId xmlns:a16="http://schemas.microsoft.com/office/drawing/2014/main" id="{C4B668EE-A082-080F-9474-D749CFEEBD4B}"/>
              </a:ext>
            </a:extLst>
          </p:cNvPr>
          <p:cNvGrpSpPr/>
          <p:nvPr/>
        </p:nvGrpSpPr>
        <p:grpSpPr>
          <a:xfrm>
            <a:off x="4649527" y="981307"/>
            <a:ext cx="3456245" cy="3589479"/>
            <a:chOff x="1417025" y="700550"/>
            <a:chExt cx="4758425" cy="4467775"/>
          </a:xfrm>
        </p:grpSpPr>
        <p:sp>
          <p:nvSpPr>
            <p:cNvPr id="513" name="Google Shape;5877;p75">
              <a:extLst>
                <a:ext uri="{FF2B5EF4-FFF2-40B4-BE49-F238E27FC236}">
                  <a16:creationId xmlns:a16="http://schemas.microsoft.com/office/drawing/2014/main" id="{9792FABD-F5E1-EE95-3E13-F7C6C13F5C6C}"/>
                </a:ext>
              </a:extLst>
            </p:cNvPr>
            <p:cNvSpPr/>
            <p:nvPr/>
          </p:nvSpPr>
          <p:spPr>
            <a:xfrm>
              <a:off x="1417025" y="2345450"/>
              <a:ext cx="4758425" cy="2822875"/>
            </a:xfrm>
            <a:custGeom>
              <a:avLst/>
              <a:gdLst/>
              <a:ahLst/>
              <a:cxnLst/>
              <a:rect l="l" t="t" r="r" b="b"/>
              <a:pathLst>
                <a:path w="190337" h="112915" extrusionOk="0">
                  <a:moveTo>
                    <a:pt x="95168" y="1"/>
                  </a:moveTo>
                  <a:cubicBezTo>
                    <a:pt x="42597" y="1"/>
                    <a:pt x="0" y="25285"/>
                    <a:pt x="0" y="56474"/>
                  </a:cubicBezTo>
                  <a:cubicBezTo>
                    <a:pt x="0" y="87663"/>
                    <a:pt x="42597" y="112915"/>
                    <a:pt x="95168" y="112915"/>
                  </a:cubicBezTo>
                  <a:cubicBezTo>
                    <a:pt x="147739" y="112915"/>
                    <a:pt x="190336" y="87663"/>
                    <a:pt x="190336" y="56474"/>
                  </a:cubicBezTo>
                  <a:cubicBezTo>
                    <a:pt x="190336" y="25285"/>
                    <a:pt x="147739" y="1"/>
                    <a:pt x="951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878;p75">
              <a:extLst>
                <a:ext uri="{FF2B5EF4-FFF2-40B4-BE49-F238E27FC236}">
                  <a16:creationId xmlns:a16="http://schemas.microsoft.com/office/drawing/2014/main" id="{82D52C6E-A502-C93C-B665-F9F0377F74D2}"/>
                </a:ext>
              </a:extLst>
            </p:cNvPr>
            <p:cNvSpPr/>
            <p:nvPr/>
          </p:nvSpPr>
          <p:spPr>
            <a:xfrm>
              <a:off x="2343500" y="2786175"/>
              <a:ext cx="2422600" cy="1401875"/>
            </a:xfrm>
            <a:custGeom>
              <a:avLst/>
              <a:gdLst/>
              <a:ahLst/>
              <a:cxnLst/>
              <a:rect l="l" t="t" r="r" b="b"/>
              <a:pathLst>
                <a:path w="96904" h="56075" extrusionOk="0">
                  <a:moveTo>
                    <a:pt x="90532" y="1"/>
                  </a:moveTo>
                  <a:cubicBezTo>
                    <a:pt x="89957" y="1"/>
                    <a:pt x="89381" y="151"/>
                    <a:pt x="88864" y="451"/>
                  </a:cubicBezTo>
                  <a:lnTo>
                    <a:pt x="802" y="51254"/>
                  </a:lnTo>
                  <a:cubicBezTo>
                    <a:pt x="1" y="51755"/>
                    <a:pt x="1" y="52889"/>
                    <a:pt x="802" y="53389"/>
                  </a:cubicBezTo>
                  <a:lnTo>
                    <a:pt x="4704" y="55624"/>
                  </a:lnTo>
                  <a:cubicBezTo>
                    <a:pt x="5221" y="55924"/>
                    <a:pt x="5797" y="56074"/>
                    <a:pt x="6372" y="56074"/>
                  </a:cubicBezTo>
                  <a:cubicBezTo>
                    <a:pt x="6948" y="56074"/>
                    <a:pt x="7523" y="55924"/>
                    <a:pt x="8040" y="55624"/>
                  </a:cubicBezTo>
                  <a:lnTo>
                    <a:pt x="30823" y="42281"/>
                  </a:lnTo>
                  <a:lnTo>
                    <a:pt x="44933" y="50420"/>
                  </a:lnTo>
                  <a:cubicBezTo>
                    <a:pt x="45383" y="50687"/>
                    <a:pt x="45875" y="50821"/>
                    <a:pt x="46367" y="50821"/>
                  </a:cubicBezTo>
                  <a:cubicBezTo>
                    <a:pt x="46859" y="50821"/>
                    <a:pt x="47351" y="50687"/>
                    <a:pt x="47802" y="50420"/>
                  </a:cubicBezTo>
                  <a:lnTo>
                    <a:pt x="72286" y="36344"/>
                  </a:lnTo>
                  <a:cubicBezTo>
                    <a:pt x="72853" y="36010"/>
                    <a:pt x="72853" y="35176"/>
                    <a:pt x="72286" y="34843"/>
                  </a:cubicBezTo>
                  <a:lnTo>
                    <a:pt x="58009" y="26603"/>
                  </a:lnTo>
                  <a:lnTo>
                    <a:pt x="96103" y="4821"/>
                  </a:lnTo>
                  <a:cubicBezTo>
                    <a:pt x="96903" y="4321"/>
                    <a:pt x="96903" y="3153"/>
                    <a:pt x="96103" y="2686"/>
                  </a:cubicBezTo>
                  <a:lnTo>
                    <a:pt x="92200" y="451"/>
                  </a:lnTo>
                  <a:cubicBezTo>
                    <a:pt x="91683" y="151"/>
                    <a:pt x="91108" y="1"/>
                    <a:pt x="905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879;p75">
              <a:extLst>
                <a:ext uri="{FF2B5EF4-FFF2-40B4-BE49-F238E27FC236}">
                  <a16:creationId xmlns:a16="http://schemas.microsoft.com/office/drawing/2014/main" id="{04D455A8-10C4-0E4C-11FA-CF9BE3249B15}"/>
                </a:ext>
              </a:extLst>
            </p:cNvPr>
            <p:cNvSpPr/>
            <p:nvPr/>
          </p:nvSpPr>
          <p:spPr>
            <a:xfrm>
              <a:off x="4073075" y="4183425"/>
              <a:ext cx="967375" cy="526250"/>
            </a:xfrm>
            <a:custGeom>
              <a:avLst/>
              <a:gdLst/>
              <a:ahLst/>
              <a:cxnLst/>
              <a:rect l="l" t="t" r="r" b="b"/>
              <a:pathLst>
                <a:path w="38695" h="21050" extrusionOk="0">
                  <a:moveTo>
                    <a:pt x="19348" y="1"/>
                  </a:moveTo>
                  <a:cubicBezTo>
                    <a:pt x="8674" y="1"/>
                    <a:pt x="1" y="4704"/>
                    <a:pt x="1" y="10542"/>
                  </a:cubicBezTo>
                  <a:cubicBezTo>
                    <a:pt x="1" y="16346"/>
                    <a:pt x="8674" y="21049"/>
                    <a:pt x="19348" y="21049"/>
                  </a:cubicBezTo>
                  <a:cubicBezTo>
                    <a:pt x="30022" y="21049"/>
                    <a:pt x="38695" y="16346"/>
                    <a:pt x="38695" y="10542"/>
                  </a:cubicBezTo>
                  <a:cubicBezTo>
                    <a:pt x="38695" y="4704"/>
                    <a:pt x="30022" y="1"/>
                    <a:pt x="193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880;p75">
              <a:extLst>
                <a:ext uri="{FF2B5EF4-FFF2-40B4-BE49-F238E27FC236}">
                  <a16:creationId xmlns:a16="http://schemas.microsoft.com/office/drawing/2014/main" id="{059502AF-F4F4-8D0B-DD95-66A63E8AA2BE}"/>
                </a:ext>
              </a:extLst>
            </p:cNvPr>
            <p:cNvSpPr/>
            <p:nvPr/>
          </p:nvSpPr>
          <p:spPr>
            <a:xfrm>
              <a:off x="2305150" y="962550"/>
              <a:ext cx="612975" cy="477075"/>
            </a:xfrm>
            <a:custGeom>
              <a:avLst/>
              <a:gdLst/>
              <a:ahLst/>
              <a:cxnLst/>
              <a:rect l="l" t="t" r="r" b="b"/>
              <a:pathLst>
                <a:path w="24519" h="19083" extrusionOk="0">
                  <a:moveTo>
                    <a:pt x="12353" y="1"/>
                  </a:moveTo>
                  <a:cubicBezTo>
                    <a:pt x="11669" y="1"/>
                    <a:pt x="10879" y="230"/>
                    <a:pt x="10041" y="711"/>
                  </a:cubicBezTo>
                  <a:lnTo>
                    <a:pt x="9841" y="811"/>
                  </a:lnTo>
                  <a:cubicBezTo>
                    <a:pt x="7239" y="2312"/>
                    <a:pt x="5138" y="5648"/>
                    <a:pt x="5138" y="8183"/>
                  </a:cubicBezTo>
                  <a:lnTo>
                    <a:pt x="5138" y="12586"/>
                  </a:lnTo>
                  <a:lnTo>
                    <a:pt x="2235" y="14254"/>
                  </a:lnTo>
                  <a:cubicBezTo>
                    <a:pt x="968" y="14954"/>
                    <a:pt x="1" y="16556"/>
                    <a:pt x="1" y="17790"/>
                  </a:cubicBezTo>
                  <a:cubicBezTo>
                    <a:pt x="1" y="18615"/>
                    <a:pt x="448" y="19082"/>
                    <a:pt x="1113" y="19082"/>
                  </a:cubicBezTo>
                  <a:cubicBezTo>
                    <a:pt x="1443" y="19082"/>
                    <a:pt x="1826" y="18967"/>
                    <a:pt x="2235" y="18724"/>
                  </a:cubicBezTo>
                  <a:lnTo>
                    <a:pt x="6105" y="16489"/>
                  </a:lnTo>
                  <a:lnTo>
                    <a:pt x="13710" y="12119"/>
                  </a:lnTo>
                  <a:lnTo>
                    <a:pt x="22250" y="7149"/>
                  </a:lnTo>
                  <a:cubicBezTo>
                    <a:pt x="23517" y="6448"/>
                    <a:pt x="24518" y="4847"/>
                    <a:pt x="24518" y="3613"/>
                  </a:cubicBezTo>
                  <a:cubicBezTo>
                    <a:pt x="24518" y="2797"/>
                    <a:pt x="24080" y="2345"/>
                    <a:pt x="23427" y="2345"/>
                  </a:cubicBezTo>
                  <a:cubicBezTo>
                    <a:pt x="23092" y="2345"/>
                    <a:pt x="22701" y="2464"/>
                    <a:pt x="22283" y="2712"/>
                  </a:cubicBezTo>
                  <a:lnTo>
                    <a:pt x="19114" y="4547"/>
                  </a:lnTo>
                  <a:lnTo>
                    <a:pt x="19114" y="2045"/>
                  </a:lnTo>
                  <a:cubicBezTo>
                    <a:pt x="19114" y="1058"/>
                    <a:pt x="18571" y="508"/>
                    <a:pt x="17778" y="508"/>
                  </a:cubicBezTo>
                  <a:cubicBezTo>
                    <a:pt x="17393" y="508"/>
                    <a:pt x="16948" y="638"/>
                    <a:pt x="16479" y="911"/>
                  </a:cubicBezTo>
                  <a:lnTo>
                    <a:pt x="16379" y="978"/>
                  </a:lnTo>
                  <a:cubicBezTo>
                    <a:pt x="15712" y="1378"/>
                    <a:pt x="15145" y="1912"/>
                    <a:pt x="14711" y="2546"/>
                  </a:cubicBezTo>
                  <a:cubicBezTo>
                    <a:pt x="14644" y="904"/>
                    <a:pt x="13708" y="1"/>
                    <a:pt x="1235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881;p75">
              <a:extLst>
                <a:ext uri="{FF2B5EF4-FFF2-40B4-BE49-F238E27FC236}">
                  <a16:creationId xmlns:a16="http://schemas.microsoft.com/office/drawing/2014/main" id="{F6E5AE82-B547-4666-6CEB-34515040334A}"/>
                </a:ext>
              </a:extLst>
            </p:cNvPr>
            <p:cNvSpPr/>
            <p:nvPr/>
          </p:nvSpPr>
          <p:spPr>
            <a:xfrm>
              <a:off x="1949900" y="889300"/>
              <a:ext cx="416150" cy="324200"/>
            </a:xfrm>
            <a:custGeom>
              <a:avLst/>
              <a:gdLst/>
              <a:ahLst/>
              <a:cxnLst/>
              <a:rect l="l" t="t" r="r" b="b"/>
              <a:pathLst>
                <a:path w="16646" h="12968" extrusionOk="0">
                  <a:moveTo>
                    <a:pt x="8357" y="0"/>
                  </a:moveTo>
                  <a:cubicBezTo>
                    <a:pt x="7897" y="0"/>
                    <a:pt x="7368" y="152"/>
                    <a:pt x="6805" y="472"/>
                  </a:cubicBezTo>
                  <a:lnTo>
                    <a:pt x="6672" y="572"/>
                  </a:lnTo>
                  <a:cubicBezTo>
                    <a:pt x="4937" y="1573"/>
                    <a:pt x="3503" y="3808"/>
                    <a:pt x="3503" y="5576"/>
                  </a:cubicBezTo>
                  <a:lnTo>
                    <a:pt x="3503" y="8578"/>
                  </a:lnTo>
                  <a:lnTo>
                    <a:pt x="1535" y="9679"/>
                  </a:lnTo>
                  <a:cubicBezTo>
                    <a:pt x="668" y="10212"/>
                    <a:pt x="100" y="11080"/>
                    <a:pt x="0" y="12080"/>
                  </a:cubicBezTo>
                  <a:cubicBezTo>
                    <a:pt x="0" y="12647"/>
                    <a:pt x="324" y="12968"/>
                    <a:pt x="794" y="12968"/>
                  </a:cubicBezTo>
                  <a:cubicBezTo>
                    <a:pt x="1015" y="12968"/>
                    <a:pt x="1268" y="12897"/>
                    <a:pt x="1535" y="12747"/>
                  </a:cubicBezTo>
                  <a:lnTo>
                    <a:pt x="4170" y="11213"/>
                  </a:lnTo>
                  <a:lnTo>
                    <a:pt x="9307" y="8244"/>
                  </a:lnTo>
                  <a:lnTo>
                    <a:pt x="15111" y="4908"/>
                  </a:lnTo>
                  <a:cubicBezTo>
                    <a:pt x="15978" y="4375"/>
                    <a:pt x="16546" y="3507"/>
                    <a:pt x="16646" y="2507"/>
                  </a:cubicBezTo>
                  <a:cubicBezTo>
                    <a:pt x="16646" y="1924"/>
                    <a:pt x="16344" y="1612"/>
                    <a:pt x="15894" y="1612"/>
                  </a:cubicBezTo>
                  <a:cubicBezTo>
                    <a:pt x="15674" y="1612"/>
                    <a:pt x="15418" y="1686"/>
                    <a:pt x="15145" y="1840"/>
                  </a:cubicBezTo>
                  <a:lnTo>
                    <a:pt x="12976" y="3107"/>
                  </a:lnTo>
                  <a:lnTo>
                    <a:pt x="12976" y="1373"/>
                  </a:lnTo>
                  <a:cubicBezTo>
                    <a:pt x="12976" y="717"/>
                    <a:pt x="12608" y="337"/>
                    <a:pt x="12070" y="337"/>
                  </a:cubicBezTo>
                  <a:cubicBezTo>
                    <a:pt x="11814" y="337"/>
                    <a:pt x="11520" y="423"/>
                    <a:pt x="11208" y="605"/>
                  </a:cubicBezTo>
                  <a:lnTo>
                    <a:pt x="11108" y="672"/>
                  </a:lnTo>
                  <a:cubicBezTo>
                    <a:pt x="10675" y="939"/>
                    <a:pt x="10274" y="1306"/>
                    <a:pt x="9974" y="1740"/>
                  </a:cubicBezTo>
                  <a:cubicBezTo>
                    <a:pt x="9930" y="623"/>
                    <a:pt x="9287" y="0"/>
                    <a:pt x="835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882;p75">
              <a:extLst>
                <a:ext uri="{FF2B5EF4-FFF2-40B4-BE49-F238E27FC236}">
                  <a16:creationId xmlns:a16="http://schemas.microsoft.com/office/drawing/2014/main" id="{92416DF2-D735-C490-02C9-63835125F1F3}"/>
                </a:ext>
              </a:extLst>
            </p:cNvPr>
            <p:cNvSpPr/>
            <p:nvPr/>
          </p:nvSpPr>
          <p:spPr>
            <a:xfrm>
              <a:off x="5544975" y="2523600"/>
              <a:ext cx="290225" cy="610775"/>
            </a:xfrm>
            <a:custGeom>
              <a:avLst/>
              <a:gdLst/>
              <a:ahLst/>
              <a:cxnLst/>
              <a:rect l="l" t="t" r="r" b="b"/>
              <a:pathLst>
                <a:path w="11609" h="24431" extrusionOk="0">
                  <a:moveTo>
                    <a:pt x="8474" y="1"/>
                  </a:moveTo>
                  <a:cubicBezTo>
                    <a:pt x="5063" y="1"/>
                    <a:pt x="1986" y="4942"/>
                    <a:pt x="1067" y="9120"/>
                  </a:cubicBezTo>
                  <a:cubicBezTo>
                    <a:pt x="0" y="13856"/>
                    <a:pt x="1067" y="23397"/>
                    <a:pt x="1067" y="23397"/>
                  </a:cubicBezTo>
                  <a:lnTo>
                    <a:pt x="2102" y="23864"/>
                  </a:lnTo>
                  <a:lnTo>
                    <a:pt x="2502" y="24030"/>
                  </a:lnTo>
                  <a:lnTo>
                    <a:pt x="3402" y="24431"/>
                  </a:lnTo>
                  <a:cubicBezTo>
                    <a:pt x="3402" y="24431"/>
                    <a:pt x="3569" y="18593"/>
                    <a:pt x="5404" y="14290"/>
                  </a:cubicBezTo>
                  <a:cubicBezTo>
                    <a:pt x="7205" y="9987"/>
                    <a:pt x="10474" y="5984"/>
                    <a:pt x="11041" y="3582"/>
                  </a:cubicBezTo>
                  <a:cubicBezTo>
                    <a:pt x="11608" y="1147"/>
                    <a:pt x="9774" y="247"/>
                    <a:pt x="9774" y="247"/>
                  </a:cubicBezTo>
                  <a:cubicBezTo>
                    <a:pt x="9338" y="79"/>
                    <a:pt x="8903" y="1"/>
                    <a:pt x="8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883;p75">
              <a:extLst>
                <a:ext uri="{FF2B5EF4-FFF2-40B4-BE49-F238E27FC236}">
                  <a16:creationId xmlns:a16="http://schemas.microsoft.com/office/drawing/2014/main" id="{64750012-D4E4-7A79-CA8B-714CFC027BA4}"/>
                </a:ext>
              </a:extLst>
            </p:cNvPr>
            <p:cNvSpPr/>
            <p:nvPr/>
          </p:nvSpPr>
          <p:spPr>
            <a:xfrm>
              <a:off x="5544975" y="2523600"/>
              <a:ext cx="290225" cy="610775"/>
            </a:xfrm>
            <a:custGeom>
              <a:avLst/>
              <a:gdLst/>
              <a:ahLst/>
              <a:cxnLst/>
              <a:rect l="l" t="t" r="r" b="b"/>
              <a:pathLst>
                <a:path w="11609" h="24431" extrusionOk="0">
                  <a:moveTo>
                    <a:pt x="8474" y="1"/>
                  </a:moveTo>
                  <a:cubicBezTo>
                    <a:pt x="5063" y="1"/>
                    <a:pt x="1986" y="4942"/>
                    <a:pt x="1067" y="9120"/>
                  </a:cubicBezTo>
                  <a:cubicBezTo>
                    <a:pt x="0" y="13856"/>
                    <a:pt x="1067" y="23397"/>
                    <a:pt x="1067" y="23397"/>
                  </a:cubicBezTo>
                  <a:lnTo>
                    <a:pt x="2102" y="23864"/>
                  </a:lnTo>
                  <a:lnTo>
                    <a:pt x="2502" y="24030"/>
                  </a:lnTo>
                  <a:lnTo>
                    <a:pt x="3402" y="24431"/>
                  </a:lnTo>
                  <a:cubicBezTo>
                    <a:pt x="3402" y="24431"/>
                    <a:pt x="3569" y="18593"/>
                    <a:pt x="5404" y="14290"/>
                  </a:cubicBezTo>
                  <a:cubicBezTo>
                    <a:pt x="7205" y="9987"/>
                    <a:pt x="10474" y="5984"/>
                    <a:pt x="11041" y="3582"/>
                  </a:cubicBezTo>
                  <a:cubicBezTo>
                    <a:pt x="11608" y="1147"/>
                    <a:pt x="9774" y="247"/>
                    <a:pt x="9774" y="247"/>
                  </a:cubicBezTo>
                  <a:cubicBezTo>
                    <a:pt x="9338" y="79"/>
                    <a:pt x="8903" y="1"/>
                    <a:pt x="8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884;p75">
              <a:extLst>
                <a:ext uri="{FF2B5EF4-FFF2-40B4-BE49-F238E27FC236}">
                  <a16:creationId xmlns:a16="http://schemas.microsoft.com/office/drawing/2014/main" id="{A1BC3467-547E-AB10-9233-22811DF229DC}"/>
                </a:ext>
              </a:extLst>
            </p:cNvPr>
            <p:cNvSpPr/>
            <p:nvPr/>
          </p:nvSpPr>
          <p:spPr>
            <a:xfrm>
              <a:off x="5579150" y="2558600"/>
              <a:ext cx="193500" cy="565775"/>
            </a:xfrm>
            <a:custGeom>
              <a:avLst/>
              <a:gdLst/>
              <a:ahLst/>
              <a:cxnLst/>
              <a:rect l="l" t="t" r="r" b="b"/>
              <a:pathLst>
                <a:path w="7740" h="22631" extrusionOk="0">
                  <a:moveTo>
                    <a:pt x="7538" y="1"/>
                  </a:moveTo>
                  <a:cubicBezTo>
                    <a:pt x="7496" y="1"/>
                    <a:pt x="7451" y="17"/>
                    <a:pt x="7406" y="47"/>
                  </a:cubicBezTo>
                  <a:cubicBezTo>
                    <a:pt x="7339" y="114"/>
                    <a:pt x="1" y="5985"/>
                    <a:pt x="735" y="22464"/>
                  </a:cubicBezTo>
                  <a:lnTo>
                    <a:pt x="1135" y="22630"/>
                  </a:lnTo>
                  <a:cubicBezTo>
                    <a:pt x="301" y="6219"/>
                    <a:pt x="7573" y="414"/>
                    <a:pt x="7639" y="348"/>
                  </a:cubicBezTo>
                  <a:cubicBezTo>
                    <a:pt x="7740" y="281"/>
                    <a:pt x="7740" y="181"/>
                    <a:pt x="7673" y="81"/>
                  </a:cubicBezTo>
                  <a:cubicBezTo>
                    <a:pt x="7636" y="26"/>
                    <a:pt x="7589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885;p75">
              <a:extLst>
                <a:ext uri="{FF2B5EF4-FFF2-40B4-BE49-F238E27FC236}">
                  <a16:creationId xmlns:a16="http://schemas.microsoft.com/office/drawing/2014/main" id="{C2B10ADC-DC6F-3D77-1691-A6EE224811A6}"/>
                </a:ext>
              </a:extLst>
            </p:cNvPr>
            <p:cNvSpPr/>
            <p:nvPr/>
          </p:nvSpPr>
          <p:spPr>
            <a:xfrm>
              <a:off x="5579150" y="2751200"/>
              <a:ext cx="377800" cy="547450"/>
            </a:xfrm>
            <a:custGeom>
              <a:avLst/>
              <a:gdLst/>
              <a:ahLst/>
              <a:cxnLst/>
              <a:rect l="l" t="t" r="r" b="b"/>
              <a:pathLst>
                <a:path w="15112" h="21898" extrusionOk="0">
                  <a:moveTo>
                    <a:pt x="12428" y="1"/>
                  </a:moveTo>
                  <a:cubicBezTo>
                    <a:pt x="11595" y="1"/>
                    <a:pt x="10618" y="327"/>
                    <a:pt x="9641" y="1250"/>
                  </a:cubicBezTo>
                  <a:cubicBezTo>
                    <a:pt x="8440" y="2384"/>
                    <a:pt x="7973" y="3185"/>
                    <a:pt x="6639" y="3518"/>
                  </a:cubicBezTo>
                  <a:cubicBezTo>
                    <a:pt x="5271" y="3852"/>
                    <a:pt x="3870" y="3652"/>
                    <a:pt x="3136" y="4786"/>
                  </a:cubicBezTo>
                  <a:cubicBezTo>
                    <a:pt x="2402" y="5887"/>
                    <a:pt x="3270" y="8188"/>
                    <a:pt x="2502" y="9089"/>
                  </a:cubicBezTo>
                  <a:cubicBezTo>
                    <a:pt x="1769" y="9989"/>
                    <a:pt x="134" y="11057"/>
                    <a:pt x="67" y="12558"/>
                  </a:cubicBezTo>
                  <a:cubicBezTo>
                    <a:pt x="1" y="14059"/>
                    <a:pt x="1635" y="16761"/>
                    <a:pt x="1635" y="16761"/>
                  </a:cubicBezTo>
                  <a:lnTo>
                    <a:pt x="4404" y="18729"/>
                  </a:lnTo>
                  <a:lnTo>
                    <a:pt x="4771" y="18996"/>
                  </a:lnTo>
                  <a:lnTo>
                    <a:pt x="8874" y="21898"/>
                  </a:lnTo>
                  <a:cubicBezTo>
                    <a:pt x="10175" y="21798"/>
                    <a:pt x="11342" y="20997"/>
                    <a:pt x="11943" y="19796"/>
                  </a:cubicBezTo>
                  <a:cubicBezTo>
                    <a:pt x="13010" y="17728"/>
                    <a:pt x="11442" y="15460"/>
                    <a:pt x="11909" y="14026"/>
                  </a:cubicBezTo>
                  <a:cubicBezTo>
                    <a:pt x="12343" y="12591"/>
                    <a:pt x="15112" y="12158"/>
                    <a:pt x="15011" y="10490"/>
                  </a:cubicBezTo>
                  <a:cubicBezTo>
                    <a:pt x="14878" y="8789"/>
                    <a:pt x="12143" y="6954"/>
                    <a:pt x="12576" y="5453"/>
                  </a:cubicBezTo>
                  <a:cubicBezTo>
                    <a:pt x="12977" y="3952"/>
                    <a:pt x="13911" y="3351"/>
                    <a:pt x="14244" y="2117"/>
                  </a:cubicBezTo>
                  <a:cubicBezTo>
                    <a:pt x="14511" y="1183"/>
                    <a:pt x="13944" y="216"/>
                    <a:pt x="12977" y="49"/>
                  </a:cubicBezTo>
                  <a:cubicBezTo>
                    <a:pt x="12802" y="18"/>
                    <a:pt x="12619" y="1"/>
                    <a:pt x="124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886;p75">
              <a:extLst>
                <a:ext uri="{FF2B5EF4-FFF2-40B4-BE49-F238E27FC236}">
                  <a16:creationId xmlns:a16="http://schemas.microsoft.com/office/drawing/2014/main" id="{31FB606C-07CA-947D-DEF9-118D9692F8B2}"/>
                </a:ext>
              </a:extLst>
            </p:cNvPr>
            <p:cNvSpPr/>
            <p:nvPr/>
          </p:nvSpPr>
          <p:spPr>
            <a:xfrm>
              <a:off x="5689225" y="2778275"/>
              <a:ext cx="196850" cy="447825"/>
            </a:xfrm>
            <a:custGeom>
              <a:avLst/>
              <a:gdLst/>
              <a:ahLst/>
              <a:cxnLst/>
              <a:rect l="l" t="t" r="r" b="b"/>
              <a:pathLst>
                <a:path w="7874" h="17913" extrusionOk="0">
                  <a:moveTo>
                    <a:pt x="7533" y="0"/>
                  </a:moveTo>
                  <a:cubicBezTo>
                    <a:pt x="7490" y="0"/>
                    <a:pt x="7445" y="20"/>
                    <a:pt x="7406" y="67"/>
                  </a:cubicBezTo>
                  <a:cubicBezTo>
                    <a:pt x="7339" y="100"/>
                    <a:pt x="4070" y="3136"/>
                    <a:pt x="1835" y="9273"/>
                  </a:cubicBezTo>
                  <a:cubicBezTo>
                    <a:pt x="1802" y="9307"/>
                    <a:pt x="1802" y="9340"/>
                    <a:pt x="1802" y="9407"/>
                  </a:cubicBezTo>
                  <a:cubicBezTo>
                    <a:pt x="835" y="12042"/>
                    <a:pt x="234" y="14844"/>
                    <a:pt x="1" y="17646"/>
                  </a:cubicBezTo>
                  <a:lnTo>
                    <a:pt x="368" y="17913"/>
                  </a:lnTo>
                  <a:cubicBezTo>
                    <a:pt x="601" y="15044"/>
                    <a:pt x="1202" y="12242"/>
                    <a:pt x="2136" y="9540"/>
                  </a:cubicBezTo>
                  <a:cubicBezTo>
                    <a:pt x="3393" y="9163"/>
                    <a:pt x="4882" y="9076"/>
                    <a:pt x="5995" y="9076"/>
                  </a:cubicBezTo>
                  <a:cubicBezTo>
                    <a:pt x="6948" y="9076"/>
                    <a:pt x="7624" y="9140"/>
                    <a:pt x="7640" y="9140"/>
                  </a:cubicBezTo>
                  <a:cubicBezTo>
                    <a:pt x="7740" y="9140"/>
                    <a:pt x="7840" y="9073"/>
                    <a:pt x="7840" y="8940"/>
                  </a:cubicBezTo>
                  <a:cubicBezTo>
                    <a:pt x="7873" y="8840"/>
                    <a:pt x="7773" y="8740"/>
                    <a:pt x="7673" y="8740"/>
                  </a:cubicBezTo>
                  <a:cubicBezTo>
                    <a:pt x="7612" y="8740"/>
                    <a:pt x="6979" y="8684"/>
                    <a:pt x="6084" y="8684"/>
                  </a:cubicBezTo>
                  <a:cubicBezTo>
                    <a:pt x="5021" y="8684"/>
                    <a:pt x="3588" y="8763"/>
                    <a:pt x="2302" y="9107"/>
                  </a:cubicBezTo>
                  <a:cubicBezTo>
                    <a:pt x="4471" y="3269"/>
                    <a:pt x="7606" y="367"/>
                    <a:pt x="7673" y="334"/>
                  </a:cubicBezTo>
                  <a:cubicBezTo>
                    <a:pt x="7801" y="206"/>
                    <a:pt x="7674" y="0"/>
                    <a:pt x="7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887;p75">
              <a:extLst>
                <a:ext uri="{FF2B5EF4-FFF2-40B4-BE49-F238E27FC236}">
                  <a16:creationId xmlns:a16="http://schemas.microsoft.com/office/drawing/2014/main" id="{25991F3B-F82E-6EA1-9630-A3AE82DE2041}"/>
                </a:ext>
              </a:extLst>
            </p:cNvPr>
            <p:cNvSpPr/>
            <p:nvPr/>
          </p:nvSpPr>
          <p:spPr>
            <a:xfrm>
              <a:off x="3168275" y="3221075"/>
              <a:ext cx="986550" cy="720125"/>
            </a:xfrm>
            <a:custGeom>
              <a:avLst/>
              <a:gdLst/>
              <a:ahLst/>
              <a:cxnLst/>
              <a:rect l="l" t="t" r="r" b="b"/>
              <a:pathLst>
                <a:path w="39462" h="28805" extrusionOk="0">
                  <a:moveTo>
                    <a:pt x="28487" y="1"/>
                  </a:moveTo>
                  <a:lnTo>
                    <a:pt x="3069" y="13744"/>
                  </a:lnTo>
                  <a:lnTo>
                    <a:pt x="1268" y="12643"/>
                  </a:lnTo>
                  <a:lnTo>
                    <a:pt x="67" y="20749"/>
                  </a:lnTo>
                  <a:cubicBezTo>
                    <a:pt x="0" y="21283"/>
                    <a:pt x="267" y="21816"/>
                    <a:pt x="734" y="22083"/>
                  </a:cubicBezTo>
                  <a:lnTo>
                    <a:pt x="11875" y="28454"/>
                  </a:lnTo>
                  <a:cubicBezTo>
                    <a:pt x="12292" y="28688"/>
                    <a:pt x="12751" y="28805"/>
                    <a:pt x="13205" y="28805"/>
                  </a:cubicBezTo>
                  <a:cubicBezTo>
                    <a:pt x="13660" y="28805"/>
                    <a:pt x="14110" y="28688"/>
                    <a:pt x="14511" y="28454"/>
                  </a:cubicBezTo>
                  <a:lnTo>
                    <a:pt x="38628" y="14678"/>
                  </a:lnTo>
                  <a:cubicBezTo>
                    <a:pt x="39462" y="14211"/>
                    <a:pt x="39462" y="12977"/>
                    <a:pt x="39462" y="12977"/>
                  </a:cubicBezTo>
                  <a:cubicBezTo>
                    <a:pt x="39462" y="11309"/>
                    <a:pt x="38594" y="10875"/>
                    <a:pt x="38594" y="10875"/>
                  </a:cubicBezTo>
                  <a:lnTo>
                    <a:pt x="37127" y="12143"/>
                  </a:lnTo>
                  <a:cubicBezTo>
                    <a:pt x="37127" y="12143"/>
                    <a:pt x="37160" y="12243"/>
                    <a:pt x="37227" y="12443"/>
                  </a:cubicBezTo>
                  <a:lnTo>
                    <a:pt x="30922" y="8974"/>
                  </a:lnTo>
                  <a:lnTo>
                    <a:pt x="30422" y="8707"/>
                  </a:lnTo>
                  <a:cubicBezTo>
                    <a:pt x="28754" y="7773"/>
                    <a:pt x="27820" y="5972"/>
                    <a:pt x="28054" y="4104"/>
                  </a:cubicBezTo>
                  <a:lnTo>
                    <a:pt x="284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888;p75">
              <a:extLst>
                <a:ext uri="{FF2B5EF4-FFF2-40B4-BE49-F238E27FC236}">
                  <a16:creationId xmlns:a16="http://schemas.microsoft.com/office/drawing/2014/main" id="{A6021CA8-227D-D30B-24BF-41E17ED9611A}"/>
                </a:ext>
              </a:extLst>
            </p:cNvPr>
            <p:cNvSpPr/>
            <p:nvPr/>
          </p:nvSpPr>
          <p:spPr>
            <a:xfrm>
              <a:off x="3504350" y="3445400"/>
              <a:ext cx="650475" cy="495400"/>
            </a:xfrm>
            <a:custGeom>
              <a:avLst/>
              <a:gdLst/>
              <a:ahLst/>
              <a:cxnLst/>
              <a:rect l="l" t="t" r="r" b="b"/>
              <a:pathLst>
                <a:path w="26019" h="19816" extrusionOk="0">
                  <a:moveTo>
                    <a:pt x="17479" y="1"/>
                  </a:moveTo>
                  <a:cubicBezTo>
                    <a:pt x="13977" y="2236"/>
                    <a:pt x="2602" y="9741"/>
                    <a:pt x="2602" y="9741"/>
                  </a:cubicBezTo>
                  <a:lnTo>
                    <a:pt x="0" y="16546"/>
                  </a:lnTo>
                  <a:lnTo>
                    <a:pt x="0" y="19815"/>
                  </a:lnTo>
                  <a:cubicBezTo>
                    <a:pt x="367" y="19782"/>
                    <a:pt x="734" y="19648"/>
                    <a:pt x="1068" y="19481"/>
                  </a:cubicBezTo>
                  <a:lnTo>
                    <a:pt x="25185" y="5705"/>
                  </a:lnTo>
                  <a:cubicBezTo>
                    <a:pt x="26019" y="5238"/>
                    <a:pt x="26019" y="4004"/>
                    <a:pt x="26019" y="4004"/>
                  </a:cubicBezTo>
                  <a:cubicBezTo>
                    <a:pt x="26019" y="2336"/>
                    <a:pt x="25151" y="1902"/>
                    <a:pt x="25151" y="1902"/>
                  </a:cubicBezTo>
                  <a:lnTo>
                    <a:pt x="23684" y="3170"/>
                  </a:lnTo>
                  <a:cubicBezTo>
                    <a:pt x="23684" y="3170"/>
                    <a:pt x="23717" y="3270"/>
                    <a:pt x="23784" y="3470"/>
                  </a:cubicBezTo>
                  <a:lnTo>
                    <a:pt x="1747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889;p75">
              <a:extLst>
                <a:ext uri="{FF2B5EF4-FFF2-40B4-BE49-F238E27FC236}">
                  <a16:creationId xmlns:a16="http://schemas.microsoft.com/office/drawing/2014/main" id="{8CE7EF6A-745D-C6A0-CFC8-7871D1EC0D5A}"/>
                </a:ext>
              </a:extLst>
            </p:cNvPr>
            <p:cNvSpPr/>
            <p:nvPr/>
          </p:nvSpPr>
          <p:spPr>
            <a:xfrm>
              <a:off x="3226650" y="3167700"/>
              <a:ext cx="920675" cy="709500"/>
            </a:xfrm>
            <a:custGeom>
              <a:avLst/>
              <a:gdLst/>
              <a:ahLst/>
              <a:cxnLst/>
              <a:rect l="l" t="t" r="r" b="b"/>
              <a:pathLst>
                <a:path w="36827" h="28380" extrusionOk="0">
                  <a:moveTo>
                    <a:pt x="26286" y="1"/>
                  </a:moveTo>
                  <a:lnTo>
                    <a:pt x="1201" y="13511"/>
                  </a:lnTo>
                  <a:lnTo>
                    <a:pt x="34" y="21516"/>
                  </a:lnTo>
                  <a:cubicBezTo>
                    <a:pt x="0" y="21883"/>
                    <a:pt x="100" y="22284"/>
                    <a:pt x="367" y="22550"/>
                  </a:cubicBezTo>
                  <a:cubicBezTo>
                    <a:pt x="434" y="22650"/>
                    <a:pt x="567" y="22751"/>
                    <a:pt x="701" y="22817"/>
                  </a:cubicBezTo>
                  <a:lnTo>
                    <a:pt x="9941" y="28054"/>
                  </a:lnTo>
                  <a:cubicBezTo>
                    <a:pt x="10341" y="28271"/>
                    <a:pt x="10783" y="28380"/>
                    <a:pt x="11225" y="28380"/>
                  </a:cubicBezTo>
                  <a:cubicBezTo>
                    <a:pt x="11667" y="28380"/>
                    <a:pt x="12109" y="28271"/>
                    <a:pt x="12509" y="28054"/>
                  </a:cubicBezTo>
                  <a:lnTo>
                    <a:pt x="36293" y="14445"/>
                  </a:lnTo>
                  <a:cubicBezTo>
                    <a:pt x="36826" y="14144"/>
                    <a:pt x="36826" y="13344"/>
                    <a:pt x="36293" y="13010"/>
                  </a:cubicBezTo>
                  <a:lnTo>
                    <a:pt x="28220" y="8540"/>
                  </a:lnTo>
                  <a:cubicBezTo>
                    <a:pt x="26586" y="7640"/>
                    <a:pt x="25652" y="5905"/>
                    <a:pt x="25852" y="4070"/>
                  </a:cubicBezTo>
                  <a:lnTo>
                    <a:pt x="262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890;p75">
              <a:extLst>
                <a:ext uri="{FF2B5EF4-FFF2-40B4-BE49-F238E27FC236}">
                  <a16:creationId xmlns:a16="http://schemas.microsoft.com/office/drawing/2014/main" id="{A0016563-1490-B832-B9A0-AFE4892AE497}"/>
                </a:ext>
              </a:extLst>
            </p:cNvPr>
            <p:cNvSpPr/>
            <p:nvPr/>
          </p:nvSpPr>
          <p:spPr>
            <a:xfrm>
              <a:off x="3226650" y="3167700"/>
              <a:ext cx="668825" cy="563775"/>
            </a:xfrm>
            <a:custGeom>
              <a:avLst/>
              <a:gdLst/>
              <a:ahLst/>
              <a:cxnLst/>
              <a:rect l="l" t="t" r="r" b="b"/>
              <a:pathLst>
                <a:path w="26753" h="22551" extrusionOk="0">
                  <a:moveTo>
                    <a:pt x="26286" y="1"/>
                  </a:moveTo>
                  <a:lnTo>
                    <a:pt x="1234" y="13511"/>
                  </a:lnTo>
                  <a:lnTo>
                    <a:pt x="67" y="21516"/>
                  </a:lnTo>
                  <a:cubicBezTo>
                    <a:pt x="0" y="21883"/>
                    <a:pt x="134" y="22284"/>
                    <a:pt x="367" y="22550"/>
                  </a:cubicBezTo>
                  <a:lnTo>
                    <a:pt x="26753" y="7306"/>
                  </a:lnTo>
                  <a:cubicBezTo>
                    <a:pt x="26052" y="6372"/>
                    <a:pt x="25752" y="5205"/>
                    <a:pt x="25852" y="4070"/>
                  </a:cubicBezTo>
                  <a:lnTo>
                    <a:pt x="26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891;p75">
              <a:extLst>
                <a:ext uri="{FF2B5EF4-FFF2-40B4-BE49-F238E27FC236}">
                  <a16:creationId xmlns:a16="http://schemas.microsoft.com/office/drawing/2014/main" id="{6D1DB9BD-F328-011B-D054-517499F1EFE1}"/>
                </a:ext>
              </a:extLst>
            </p:cNvPr>
            <p:cNvSpPr/>
            <p:nvPr/>
          </p:nvSpPr>
          <p:spPr>
            <a:xfrm>
              <a:off x="2306825" y="700550"/>
              <a:ext cx="2454275" cy="3349475"/>
            </a:xfrm>
            <a:custGeom>
              <a:avLst/>
              <a:gdLst/>
              <a:ahLst/>
              <a:cxnLst/>
              <a:rect l="l" t="t" r="r" b="b"/>
              <a:pathLst>
                <a:path w="98171" h="133979" extrusionOk="0">
                  <a:moveTo>
                    <a:pt x="93931" y="1"/>
                  </a:moveTo>
                  <a:cubicBezTo>
                    <a:pt x="93575" y="1"/>
                    <a:pt x="93216" y="50"/>
                    <a:pt x="92867" y="150"/>
                  </a:cubicBezTo>
                  <a:lnTo>
                    <a:pt x="92766" y="183"/>
                  </a:lnTo>
                  <a:cubicBezTo>
                    <a:pt x="92666" y="250"/>
                    <a:pt x="92600" y="283"/>
                    <a:pt x="92600" y="283"/>
                  </a:cubicBezTo>
                  <a:lnTo>
                    <a:pt x="1134" y="53488"/>
                  </a:lnTo>
                  <a:cubicBezTo>
                    <a:pt x="901" y="53621"/>
                    <a:pt x="701" y="53788"/>
                    <a:pt x="534" y="53988"/>
                  </a:cubicBezTo>
                  <a:cubicBezTo>
                    <a:pt x="167" y="54422"/>
                    <a:pt x="0" y="54956"/>
                    <a:pt x="0" y="55489"/>
                  </a:cubicBezTo>
                  <a:lnTo>
                    <a:pt x="0" y="130676"/>
                  </a:lnTo>
                  <a:cubicBezTo>
                    <a:pt x="100" y="131777"/>
                    <a:pt x="734" y="132745"/>
                    <a:pt x="1735" y="133312"/>
                  </a:cubicBezTo>
                  <a:cubicBezTo>
                    <a:pt x="2294" y="133628"/>
                    <a:pt x="3277" y="133979"/>
                    <a:pt x="4195" y="133979"/>
                  </a:cubicBezTo>
                  <a:cubicBezTo>
                    <a:pt x="4538" y="133979"/>
                    <a:pt x="4872" y="133930"/>
                    <a:pt x="5171" y="133812"/>
                  </a:cubicBezTo>
                  <a:lnTo>
                    <a:pt x="4503" y="129242"/>
                  </a:lnTo>
                  <a:lnTo>
                    <a:pt x="92766" y="77839"/>
                  </a:lnTo>
                  <a:cubicBezTo>
                    <a:pt x="93534" y="77405"/>
                    <a:pt x="94001" y="76604"/>
                    <a:pt x="94001" y="75704"/>
                  </a:cubicBezTo>
                  <a:lnTo>
                    <a:pt x="94001" y="6021"/>
                  </a:lnTo>
                  <a:cubicBezTo>
                    <a:pt x="95402" y="5253"/>
                    <a:pt x="98137" y="3786"/>
                    <a:pt x="98137" y="3552"/>
                  </a:cubicBezTo>
                  <a:cubicBezTo>
                    <a:pt x="98137" y="3219"/>
                    <a:pt x="98170" y="2084"/>
                    <a:pt x="96269" y="783"/>
                  </a:cubicBezTo>
                  <a:cubicBezTo>
                    <a:pt x="95591" y="269"/>
                    <a:pt x="94766" y="1"/>
                    <a:pt x="93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892;p75">
              <a:extLst>
                <a:ext uri="{FF2B5EF4-FFF2-40B4-BE49-F238E27FC236}">
                  <a16:creationId xmlns:a16="http://schemas.microsoft.com/office/drawing/2014/main" id="{861C79CE-FEAA-D658-10AA-938F5221CCE9}"/>
                </a:ext>
              </a:extLst>
            </p:cNvPr>
            <p:cNvSpPr/>
            <p:nvPr/>
          </p:nvSpPr>
          <p:spPr>
            <a:xfrm>
              <a:off x="2320150" y="700550"/>
              <a:ext cx="2440950" cy="1467300"/>
            </a:xfrm>
            <a:custGeom>
              <a:avLst/>
              <a:gdLst/>
              <a:ahLst/>
              <a:cxnLst/>
              <a:rect l="l" t="t" r="r" b="b"/>
              <a:pathLst>
                <a:path w="97638" h="58692" extrusionOk="0">
                  <a:moveTo>
                    <a:pt x="93398" y="1"/>
                  </a:moveTo>
                  <a:cubicBezTo>
                    <a:pt x="93042" y="1"/>
                    <a:pt x="92683" y="50"/>
                    <a:pt x="92334" y="150"/>
                  </a:cubicBezTo>
                  <a:lnTo>
                    <a:pt x="92233" y="183"/>
                  </a:lnTo>
                  <a:cubicBezTo>
                    <a:pt x="92133" y="250"/>
                    <a:pt x="92067" y="283"/>
                    <a:pt x="92067" y="283"/>
                  </a:cubicBezTo>
                  <a:lnTo>
                    <a:pt x="601" y="53488"/>
                  </a:lnTo>
                  <a:cubicBezTo>
                    <a:pt x="368" y="53621"/>
                    <a:pt x="168" y="53788"/>
                    <a:pt x="1" y="53988"/>
                  </a:cubicBezTo>
                  <a:lnTo>
                    <a:pt x="7907" y="58692"/>
                  </a:lnTo>
                  <a:lnTo>
                    <a:pt x="93468" y="11524"/>
                  </a:lnTo>
                  <a:lnTo>
                    <a:pt x="93468" y="6021"/>
                  </a:lnTo>
                  <a:cubicBezTo>
                    <a:pt x="94869" y="5253"/>
                    <a:pt x="97604" y="3786"/>
                    <a:pt x="97604" y="3552"/>
                  </a:cubicBezTo>
                  <a:cubicBezTo>
                    <a:pt x="97604" y="3219"/>
                    <a:pt x="97637" y="2084"/>
                    <a:pt x="95736" y="783"/>
                  </a:cubicBezTo>
                  <a:cubicBezTo>
                    <a:pt x="95058" y="269"/>
                    <a:pt x="94233" y="1"/>
                    <a:pt x="933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893;p75">
              <a:extLst>
                <a:ext uri="{FF2B5EF4-FFF2-40B4-BE49-F238E27FC236}">
                  <a16:creationId xmlns:a16="http://schemas.microsoft.com/office/drawing/2014/main" id="{8A6A4FE6-2FD7-BD62-5620-D3526EC0EB51}"/>
                </a:ext>
              </a:extLst>
            </p:cNvPr>
            <p:cNvSpPr/>
            <p:nvPr/>
          </p:nvSpPr>
          <p:spPr>
            <a:xfrm>
              <a:off x="2410225" y="767675"/>
              <a:ext cx="2350025" cy="3279725"/>
            </a:xfrm>
            <a:custGeom>
              <a:avLst/>
              <a:gdLst/>
              <a:ahLst/>
              <a:cxnLst/>
              <a:rect l="l" t="t" r="r" b="b"/>
              <a:pathLst>
                <a:path w="94001" h="131189" extrusionOk="0">
                  <a:moveTo>
                    <a:pt x="93083" y="0"/>
                  </a:moveTo>
                  <a:cubicBezTo>
                    <a:pt x="92923" y="0"/>
                    <a:pt x="92757" y="42"/>
                    <a:pt x="92600" y="133"/>
                  </a:cubicBezTo>
                  <a:lnTo>
                    <a:pt x="1168" y="53338"/>
                  </a:lnTo>
                  <a:cubicBezTo>
                    <a:pt x="434" y="53772"/>
                    <a:pt x="1" y="54539"/>
                    <a:pt x="1" y="55373"/>
                  </a:cubicBezTo>
                  <a:lnTo>
                    <a:pt x="1" y="130527"/>
                  </a:lnTo>
                  <a:cubicBezTo>
                    <a:pt x="1" y="130905"/>
                    <a:pt x="325" y="131188"/>
                    <a:pt x="685" y="131188"/>
                  </a:cubicBezTo>
                  <a:cubicBezTo>
                    <a:pt x="801" y="131188"/>
                    <a:pt x="921" y="131159"/>
                    <a:pt x="1035" y="131094"/>
                  </a:cubicBezTo>
                  <a:lnTo>
                    <a:pt x="92767" y="77689"/>
                  </a:lnTo>
                  <a:cubicBezTo>
                    <a:pt x="93534" y="77255"/>
                    <a:pt x="94001" y="76455"/>
                    <a:pt x="94001" y="75554"/>
                  </a:cubicBezTo>
                  <a:lnTo>
                    <a:pt x="94001" y="934"/>
                  </a:lnTo>
                  <a:cubicBezTo>
                    <a:pt x="94001" y="382"/>
                    <a:pt x="93568" y="0"/>
                    <a:pt x="9308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894;p75">
              <a:extLst>
                <a:ext uri="{FF2B5EF4-FFF2-40B4-BE49-F238E27FC236}">
                  <a16:creationId xmlns:a16="http://schemas.microsoft.com/office/drawing/2014/main" id="{9EA2161B-E9E4-D81C-0489-2BA9A4F7588D}"/>
                </a:ext>
              </a:extLst>
            </p:cNvPr>
            <p:cNvSpPr/>
            <p:nvPr/>
          </p:nvSpPr>
          <p:spPr>
            <a:xfrm>
              <a:off x="2492775" y="891900"/>
              <a:ext cx="2185750" cy="2924150"/>
            </a:xfrm>
            <a:custGeom>
              <a:avLst/>
              <a:gdLst/>
              <a:ahLst/>
              <a:cxnLst/>
              <a:rect l="l" t="t" r="r" b="b"/>
              <a:pathLst>
                <a:path w="87430" h="116966" extrusionOk="0">
                  <a:moveTo>
                    <a:pt x="86574" y="1"/>
                  </a:moveTo>
                  <a:cubicBezTo>
                    <a:pt x="86425" y="1"/>
                    <a:pt x="86272" y="42"/>
                    <a:pt x="86129" y="134"/>
                  </a:cubicBezTo>
                  <a:lnTo>
                    <a:pt x="1068" y="49637"/>
                  </a:lnTo>
                  <a:cubicBezTo>
                    <a:pt x="401" y="50004"/>
                    <a:pt x="1" y="50737"/>
                    <a:pt x="1" y="51505"/>
                  </a:cubicBezTo>
                  <a:lnTo>
                    <a:pt x="1" y="116318"/>
                  </a:lnTo>
                  <a:cubicBezTo>
                    <a:pt x="1" y="116700"/>
                    <a:pt x="312" y="116965"/>
                    <a:pt x="653" y="116965"/>
                  </a:cubicBezTo>
                  <a:cubicBezTo>
                    <a:pt x="758" y="116965"/>
                    <a:pt x="866" y="116940"/>
                    <a:pt x="968" y="116885"/>
                  </a:cubicBezTo>
                  <a:lnTo>
                    <a:pt x="86262" y="67216"/>
                  </a:lnTo>
                  <a:cubicBezTo>
                    <a:pt x="86996" y="66816"/>
                    <a:pt x="87430" y="66048"/>
                    <a:pt x="87430" y="65214"/>
                  </a:cubicBezTo>
                  <a:lnTo>
                    <a:pt x="87430" y="868"/>
                  </a:lnTo>
                  <a:cubicBezTo>
                    <a:pt x="87430" y="369"/>
                    <a:pt x="87019" y="1"/>
                    <a:pt x="86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895;p75">
              <a:extLst>
                <a:ext uri="{FF2B5EF4-FFF2-40B4-BE49-F238E27FC236}">
                  <a16:creationId xmlns:a16="http://schemas.microsoft.com/office/drawing/2014/main" id="{3CCC8EA6-FCC9-5ED7-D05A-55924D1DE929}"/>
                </a:ext>
              </a:extLst>
            </p:cNvPr>
            <p:cNvSpPr/>
            <p:nvPr/>
          </p:nvSpPr>
          <p:spPr>
            <a:xfrm>
              <a:off x="3430950" y="3188050"/>
              <a:ext cx="285225" cy="205675"/>
            </a:xfrm>
            <a:custGeom>
              <a:avLst/>
              <a:gdLst/>
              <a:ahLst/>
              <a:cxnLst/>
              <a:rect l="l" t="t" r="r" b="b"/>
              <a:pathLst>
                <a:path w="11409" h="8227" extrusionOk="0">
                  <a:moveTo>
                    <a:pt x="10251" y="1"/>
                  </a:moveTo>
                  <a:cubicBezTo>
                    <a:pt x="10058" y="1"/>
                    <a:pt x="9860" y="49"/>
                    <a:pt x="9674" y="154"/>
                  </a:cubicBezTo>
                  <a:lnTo>
                    <a:pt x="1302" y="5024"/>
                  </a:lnTo>
                  <a:cubicBezTo>
                    <a:pt x="501" y="5491"/>
                    <a:pt x="1" y="6359"/>
                    <a:pt x="1" y="7293"/>
                  </a:cubicBezTo>
                  <a:cubicBezTo>
                    <a:pt x="1" y="7844"/>
                    <a:pt x="434" y="8226"/>
                    <a:pt x="918" y="8226"/>
                  </a:cubicBezTo>
                  <a:cubicBezTo>
                    <a:pt x="1079" y="8226"/>
                    <a:pt x="1244" y="8184"/>
                    <a:pt x="1402" y="8093"/>
                  </a:cubicBezTo>
                  <a:lnTo>
                    <a:pt x="10408" y="2856"/>
                  </a:lnTo>
                  <a:cubicBezTo>
                    <a:pt x="11009" y="2523"/>
                    <a:pt x="11409" y="1855"/>
                    <a:pt x="11409" y="1155"/>
                  </a:cubicBezTo>
                  <a:cubicBezTo>
                    <a:pt x="11409" y="473"/>
                    <a:pt x="10854" y="1"/>
                    <a:pt x="10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896;p75">
              <a:extLst>
                <a:ext uri="{FF2B5EF4-FFF2-40B4-BE49-F238E27FC236}">
                  <a16:creationId xmlns:a16="http://schemas.microsoft.com/office/drawing/2014/main" id="{7AC981E6-5FA8-C28C-5C05-82F101BBB60E}"/>
                </a:ext>
              </a:extLst>
            </p:cNvPr>
            <p:cNvSpPr/>
            <p:nvPr/>
          </p:nvSpPr>
          <p:spPr>
            <a:xfrm>
              <a:off x="3173275" y="1783500"/>
              <a:ext cx="455900" cy="541975"/>
            </a:xfrm>
            <a:custGeom>
              <a:avLst/>
              <a:gdLst/>
              <a:ahLst/>
              <a:cxnLst/>
              <a:rect l="l" t="t" r="r" b="b"/>
              <a:pathLst>
                <a:path w="18236" h="21679" extrusionOk="0">
                  <a:moveTo>
                    <a:pt x="11435" y="5155"/>
                  </a:moveTo>
                  <a:cubicBezTo>
                    <a:pt x="12975" y="5155"/>
                    <a:pt x="13951" y="6322"/>
                    <a:pt x="13743" y="8402"/>
                  </a:cubicBezTo>
                  <a:cubicBezTo>
                    <a:pt x="13477" y="10704"/>
                    <a:pt x="11742" y="13406"/>
                    <a:pt x="9607" y="14873"/>
                  </a:cubicBezTo>
                  <a:cubicBezTo>
                    <a:pt x="8569" y="15578"/>
                    <a:pt x="7595" y="15911"/>
                    <a:pt x="6780" y="15911"/>
                  </a:cubicBezTo>
                  <a:cubicBezTo>
                    <a:pt x="5395" y="15911"/>
                    <a:pt x="4470" y="14948"/>
                    <a:pt x="4470" y="13205"/>
                  </a:cubicBezTo>
                  <a:cubicBezTo>
                    <a:pt x="4470" y="10637"/>
                    <a:pt x="6538" y="7368"/>
                    <a:pt x="9107" y="5867"/>
                  </a:cubicBezTo>
                  <a:cubicBezTo>
                    <a:pt x="9958" y="5385"/>
                    <a:pt x="10752" y="5155"/>
                    <a:pt x="11435" y="5155"/>
                  </a:cubicBezTo>
                  <a:close/>
                  <a:moveTo>
                    <a:pt x="14699" y="0"/>
                  </a:moveTo>
                  <a:cubicBezTo>
                    <a:pt x="14531" y="0"/>
                    <a:pt x="14311" y="155"/>
                    <a:pt x="14177" y="396"/>
                  </a:cubicBezTo>
                  <a:lnTo>
                    <a:pt x="13810" y="963"/>
                  </a:lnTo>
                  <a:cubicBezTo>
                    <a:pt x="13710" y="1130"/>
                    <a:pt x="13543" y="1263"/>
                    <a:pt x="13343" y="1297"/>
                  </a:cubicBezTo>
                  <a:cubicBezTo>
                    <a:pt x="13260" y="1294"/>
                    <a:pt x="13177" y="1292"/>
                    <a:pt x="13094" y="1292"/>
                  </a:cubicBezTo>
                  <a:cubicBezTo>
                    <a:pt x="12349" y="1292"/>
                    <a:pt x="11632" y="1427"/>
                    <a:pt x="10941" y="1697"/>
                  </a:cubicBezTo>
                  <a:cubicBezTo>
                    <a:pt x="10898" y="1704"/>
                    <a:pt x="10860" y="1708"/>
                    <a:pt x="10826" y="1708"/>
                  </a:cubicBezTo>
                  <a:cubicBezTo>
                    <a:pt x="10703" y="1708"/>
                    <a:pt x="10641" y="1654"/>
                    <a:pt x="10641" y="1497"/>
                  </a:cubicBezTo>
                  <a:lnTo>
                    <a:pt x="10641" y="963"/>
                  </a:lnTo>
                  <a:cubicBezTo>
                    <a:pt x="10641" y="785"/>
                    <a:pt x="10552" y="696"/>
                    <a:pt x="10414" y="696"/>
                  </a:cubicBezTo>
                  <a:cubicBezTo>
                    <a:pt x="10345" y="696"/>
                    <a:pt x="10263" y="719"/>
                    <a:pt x="10174" y="763"/>
                  </a:cubicBezTo>
                  <a:lnTo>
                    <a:pt x="8039" y="2031"/>
                  </a:lnTo>
                  <a:cubicBezTo>
                    <a:pt x="7773" y="2164"/>
                    <a:pt x="7639" y="2431"/>
                    <a:pt x="7606" y="2731"/>
                  </a:cubicBezTo>
                  <a:lnTo>
                    <a:pt x="7606" y="3232"/>
                  </a:lnTo>
                  <a:cubicBezTo>
                    <a:pt x="7572" y="3432"/>
                    <a:pt x="7472" y="3632"/>
                    <a:pt x="7306" y="3765"/>
                  </a:cubicBezTo>
                  <a:cubicBezTo>
                    <a:pt x="6438" y="4499"/>
                    <a:pt x="5638" y="5300"/>
                    <a:pt x="4904" y="6167"/>
                  </a:cubicBezTo>
                  <a:cubicBezTo>
                    <a:pt x="4759" y="6312"/>
                    <a:pt x="4613" y="6407"/>
                    <a:pt x="4490" y="6407"/>
                  </a:cubicBezTo>
                  <a:cubicBezTo>
                    <a:pt x="4472" y="6407"/>
                    <a:pt x="4454" y="6405"/>
                    <a:pt x="4437" y="6401"/>
                  </a:cubicBezTo>
                  <a:lnTo>
                    <a:pt x="4070" y="6234"/>
                  </a:lnTo>
                  <a:cubicBezTo>
                    <a:pt x="4036" y="6222"/>
                    <a:pt x="4000" y="6217"/>
                    <a:pt x="3963" y="6217"/>
                  </a:cubicBezTo>
                  <a:cubicBezTo>
                    <a:pt x="3782" y="6217"/>
                    <a:pt x="3575" y="6351"/>
                    <a:pt x="3436" y="6601"/>
                  </a:cubicBezTo>
                  <a:lnTo>
                    <a:pt x="1902" y="9002"/>
                  </a:lnTo>
                  <a:cubicBezTo>
                    <a:pt x="1735" y="9269"/>
                    <a:pt x="1735" y="9536"/>
                    <a:pt x="1902" y="9636"/>
                  </a:cubicBezTo>
                  <a:lnTo>
                    <a:pt x="2369" y="9903"/>
                  </a:lnTo>
                  <a:cubicBezTo>
                    <a:pt x="2402" y="10003"/>
                    <a:pt x="2369" y="10137"/>
                    <a:pt x="2335" y="10237"/>
                  </a:cubicBezTo>
                  <a:cubicBezTo>
                    <a:pt x="1868" y="11171"/>
                    <a:pt x="1535" y="12171"/>
                    <a:pt x="1335" y="13205"/>
                  </a:cubicBezTo>
                  <a:cubicBezTo>
                    <a:pt x="1268" y="13406"/>
                    <a:pt x="1134" y="13606"/>
                    <a:pt x="968" y="13706"/>
                  </a:cubicBezTo>
                  <a:lnTo>
                    <a:pt x="434" y="14006"/>
                  </a:lnTo>
                  <a:cubicBezTo>
                    <a:pt x="167" y="14173"/>
                    <a:pt x="34" y="14440"/>
                    <a:pt x="0" y="14706"/>
                  </a:cubicBezTo>
                  <a:lnTo>
                    <a:pt x="0" y="16875"/>
                  </a:lnTo>
                  <a:cubicBezTo>
                    <a:pt x="0" y="17037"/>
                    <a:pt x="97" y="17135"/>
                    <a:pt x="234" y="17135"/>
                  </a:cubicBezTo>
                  <a:cubicBezTo>
                    <a:pt x="294" y="17135"/>
                    <a:pt x="363" y="17116"/>
                    <a:pt x="434" y="17075"/>
                  </a:cubicBezTo>
                  <a:lnTo>
                    <a:pt x="968" y="16775"/>
                  </a:lnTo>
                  <a:cubicBezTo>
                    <a:pt x="1031" y="16724"/>
                    <a:pt x="1095" y="16702"/>
                    <a:pt x="1151" y="16702"/>
                  </a:cubicBezTo>
                  <a:cubicBezTo>
                    <a:pt x="1242" y="16702"/>
                    <a:pt x="1314" y="16759"/>
                    <a:pt x="1335" y="16841"/>
                  </a:cubicBezTo>
                  <a:cubicBezTo>
                    <a:pt x="1501" y="17542"/>
                    <a:pt x="1835" y="18176"/>
                    <a:pt x="2335" y="18676"/>
                  </a:cubicBezTo>
                  <a:cubicBezTo>
                    <a:pt x="2435" y="18776"/>
                    <a:pt x="2402" y="18976"/>
                    <a:pt x="2269" y="19176"/>
                  </a:cubicBezTo>
                  <a:lnTo>
                    <a:pt x="1902" y="19777"/>
                  </a:lnTo>
                  <a:cubicBezTo>
                    <a:pt x="1735" y="20044"/>
                    <a:pt x="1735" y="20310"/>
                    <a:pt x="1902" y="20377"/>
                  </a:cubicBezTo>
                  <a:lnTo>
                    <a:pt x="4137" y="21678"/>
                  </a:lnTo>
                  <a:lnTo>
                    <a:pt x="4770" y="20377"/>
                  </a:lnTo>
                  <a:cubicBezTo>
                    <a:pt x="4837" y="20177"/>
                    <a:pt x="4870" y="19977"/>
                    <a:pt x="4870" y="19777"/>
                  </a:cubicBezTo>
                  <a:lnTo>
                    <a:pt x="4904" y="19777"/>
                  </a:lnTo>
                  <a:cubicBezTo>
                    <a:pt x="5704" y="19777"/>
                    <a:pt x="6538" y="19643"/>
                    <a:pt x="7306" y="19376"/>
                  </a:cubicBezTo>
                  <a:cubicBezTo>
                    <a:pt x="7347" y="19360"/>
                    <a:pt x="7387" y="19351"/>
                    <a:pt x="7423" y="19351"/>
                  </a:cubicBezTo>
                  <a:cubicBezTo>
                    <a:pt x="7531" y="19351"/>
                    <a:pt x="7606" y="19426"/>
                    <a:pt x="7606" y="19577"/>
                  </a:cubicBezTo>
                  <a:lnTo>
                    <a:pt x="7606" y="20110"/>
                  </a:lnTo>
                  <a:cubicBezTo>
                    <a:pt x="7606" y="20264"/>
                    <a:pt x="7692" y="20360"/>
                    <a:pt x="7818" y="20360"/>
                  </a:cubicBezTo>
                  <a:cubicBezTo>
                    <a:pt x="7884" y="20360"/>
                    <a:pt x="7960" y="20334"/>
                    <a:pt x="8039" y="20277"/>
                  </a:cubicBezTo>
                  <a:lnTo>
                    <a:pt x="10174" y="19043"/>
                  </a:lnTo>
                  <a:cubicBezTo>
                    <a:pt x="10441" y="18876"/>
                    <a:pt x="10608" y="18643"/>
                    <a:pt x="10641" y="18342"/>
                  </a:cubicBezTo>
                  <a:lnTo>
                    <a:pt x="10641" y="17842"/>
                  </a:lnTo>
                  <a:cubicBezTo>
                    <a:pt x="10641" y="17609"/>
                    <a:pt x="10741" y="17408"/>
                    <a:pt x="10941" y="17275"/>
                  </a:cubicBezTo>
                  <a:cubicBezTo>
                    <a:pt x="11809" y="16574"/>
                    <a:pt x="12609" y="15774"/>
                    <a:pt x="13343" y="14907"/>
                  </a:cubicBezTo>
                  <a:cubicBezTo>
                    <a:pt x="13455" y="14739"/>
                    <a:pt x="13614" y="14665"/>
                    <a:pt x="13741" y="14665"/>
                  </a:cubicBezTo>
                  <a:cubicBezTo>
                    <a:pt x="13765" y="14665"/>
                    <a:pt x="13789" y="14668"/>
                    <a:pt x="13810" y="14673"/>
                  </a:cubicBezTo>
                  <a:lnTo>
                    <a:pt x="14177" y="14840"/>
                  </a:lnTo>
                  <a:cubicBezTo>
                    <a:pt x="14202" y="14850"/>
                    <a:pt x="14230" y="14855"/>
                    <a:pt x="14260" y="14855"/>
                  </a:cubicBezTo>
                  <a:cubicBezTo>
                    <a:pt x="14431" y="14855"/>
                    <a:pt x="14669" y="14700"/>
                    <a:pt x="14811" y="14473"/>
                  </a:cubicBezTo>
                  <a:lnTo>
                    <a:pt x="16345" y="12071"/>
                  </a:lnTo>
                  <a:cubicBezTo>
                    <a:pt x="16512" y="11804"/>
                    <a:pt x="16512" y="11504"/>
                    <a:pt x="16345" y="11437"/>
                  </a:cubicBezTo>
                  <a:lnTo>
                    <a:pt x="15945" y="11271"/>
                  </a:lnTo>
                  <a:cubicBezTo>
                    <a:pt x="15845" y="11237"/>
                    <a:pt x="15812" y="11037"/>
                    <a:pt x="15912" y="10837"/>
                  </a:cubicBezTo>
                  <a:cubicBezTo>
                    <a:pt x="16345" y="9870"/>
                    <a:pt x="16679" y="8902"/>
                    <a:pt x="16912" y="7868"/>
                  </a:cubicBezTo>
                  <a:cubicBezTo>
                    <a:pt x="16946" y="7635"/>
                    <a:pt x="17079" y="7468"/>
                    <a:pt x="17279" y="7335"/>
                  </a:cubicBezTo>
                  <a:lnTo>
                    <a:pt x="17813" y="7034"/>
                  </a:lnTo>
                  <a:cubicBezTo>
                    <a:pt x="18047" y="6901"/>
                    <a:pt x="18180" y="6634"/>
                    <a:pt x="18213" y="6334"/>
                  </a:cubicBezTo>
                  <a:lnTo>
                    <a:pt x="18213" y="4199"/>
                  </a:lnTo>
                  <a:cubicBezTo>
                    <a:pt x="18236" y="4021"/>
                    <a:pt x="18154" y="3917"/>
                    <a:pt x="18028" y="3917"/>
                  </a:cubicBezTo>
                  <a:cubicBezTo>
                    <a:pt x="17965" y="3917"/>
                    <a:pt x="17891" y="3943"/>
                    <a:pt x="17813" y="3999"/>
                  </a:cubicBezTo>
                  <a:lnTo>
                    <a:pt x="17279" y="4299"/>
                  </a:lnTo>
                  <a:cubicBezTo>
                    <a:pt x="17204" y="4337"/>
                    <a:pt x="17139" y="4355"/>
                    <a:pt x="17084" y="4355"/>
                  </a:cubicBezTo>
                  <a:cubicBezTo>
                    <a:pt x="16993" y="4355"/>
                    <a:pt x="16933" y="4303"/>
                    <a:pt x="16912" y="4199"/>
                  </a:cubicBezTo>
                  <a:cubicBezTo>
                    <a:pt x="16746" y="3532"/>
                    <a:pt x="16379" y="2898"/>
                    <a:pt x="15912" y="2364"/>
                  </a:cubicBezTo>
                  <a:cubicBezTo>
                    <a:pt x="15812" y="2264"/>
                    <a:pt x="15845" y="2064"/>
                    <a:pt x="15945" y="1864"/>
                  </a:cubicBezTo>
                  <a:lnTo>
                    <a:pt x="16345" y="1297"/>
                  </a:lnTo>
                  <a:cubicBezTo>
                    <a:pt x="16512" y="1030"/>
                    <a:pt x="16512" y="730"/>
                    <a:pt x="16345" y="663"/>
                  </a:cubicBezTo>
                  <a:lnTo>
                    <a:pt x="14811" y="29"/>
                  </a:lnTo>
                  <a:cubicBezTo>
                    <a:pt x="14778" y="10"/>
                    <a:pt x="14740" y="0"/>
                    <a:pt x="146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897;p75">
              <a:extLst>
                <a:ext uri="{FF2B5EF4-FFF2-40B4-BE49-F238E27FC236}">
                  <a16:creationId xmlns:a16="http://schemas.microsoft.com/office/drawing/2014/main" id="{5DBAEF38-D922-6A24-BE03-17FD97DB2537}"/>
                </a:ext>
              </a:extLst>
            </p:cNvPr>
            <p:cNvSpPr/>
            <p:nvPr/>
          </p:nvSpPr>
          <p:spPr>
            <a:xfrm>
              <a:off x="3172425" y="1783850"/>
              <a:ext cx="456750" cy="541625"/>
            </a:xfrm>
            <a:custGeom>
              <a:avLst/>
              <a:gdLst/>
              <a:ahLst/>
              <a:cxnLst/>
              <a:rect l="l" t="t" r="r" b="b"/>
              <a:pathLst>
                <a:path w="18270" h="21665" extrusionOk="0">
                  <a:moveTo>
                    <a:pt x="11469" y="5141"/>
                  </a:moveTo>
                  <a:cubicBezTo>
                    <a:pt x="13009" y="5141"/>
                    <a:pt x="13985" y="6308"/>
                    <a:pt x="13777" y="8388"/>
                  </a:cubicBezTo>
                  <a:cubicBezTo>
                    <a:pt x="13511" y="10690"/>
                    <a:pt x="11776" y="13392"/>
                    <a:pt x="9641" y="14859"/>
                  </a:cubicBezTo>
                  <a:cubicBezTo>
                    <a:pt x="8603" y="15564"/>
                    <a:pt x="7624" y="15897"/>
                    <a:pt x="6804" y="15897"/>
                  </a:cubicBezTo>
                  <a:cubicBezTo>
                    <a:pt x="5409" y="15897"/>
                    <a:pt x="4471" y="14934"/>
                    <a:pt x="4471" y="13191"/>
                  </a:cubicBezTo>
                  <a:cubicBezTo>
                    <a:pt x="4471" y="10623"/>
                    <a:pt x="6572" y="7354"/>
                    <a:pt x="9141" y="5853"/>
                  </a:cubicBezTo>
                  <a:cubicBezTo>
                    <a:pt x="9992" y="5371"/>
                    <a:pt x="10786" y="5141"/>
                    <a:pt x="11469" y="5141"/>
                  </a:cubicBezTo>
                  <a:close/>
                  <a:moveTo>
                    <a:pt x="14762" y="1"/>
                  </a:moveTo>
                  <a:cubicBezTo>
                    <a:pt x="14591" y="1"/>
                    <a:pt x="14353" y="155"/>
                    <a:pt x="14211" y="382"/>
                  </a:cubicBezTo>
                  <a:lnTo>
                    <a:pt x="13844" y="983"/>
                  </a:lnTo>
                  <a:cubicBezTo>
                    <a:pt x="13744" y="1149"/>
                    <a:pt x="13577" y="1283"/>
                    <a:pt x="13377" y="1283"/>
                  </a:cubicBezTo>
                  <a:cubicBezTo>
                    <a:pt x="12843" y="1283"/>
                    <a:pt x="12310" y="1316"/>
                    <a:pt x="11776" y="1450"/>
                  </a:cubicBezTo>
                  <a:cubicBezTo>
                    <a:pt x="11509" y="1516"/>
                    <a:pt x="11242" y="1583"/>
                    <a:pt x="10942" y="1683"/>
                  </a:cubicBezTo>
                  <a:cubicBezTo>
                    <a:pt x="10900" y="1700"/>
                    <a:pt x="10861" y="1708"/>
                    <a:pt x="10825" y="1708"/>
                  </a:cubicBezTo>
                  <a:cubicBezTo>
                    <a:pt x="10717" y="1708"/>
                    <a:pt x="10642" y="1633"/>
                    <a:pt x="10642" y="1483"/>
                  </a:cubicBezTo>
                  <a:lnTo>
                    <a:pt x="10642" y="949"/>
                  </a:lnTo>
                  <a:cubicBezTo>
                    <a:pt x="10675" y="849"/>
                    <a:pt x="10609" y="782"/>
                    <a:pt x="10542" y="716"/>
                  </a:cubicBezTo>
                  <a:cubicBezTo>
                    <a:pt x="10408" y="716"/>
                    <a:pt x="10308" y="716"/>
                    <a:pt x="10208" y="782"/>
                  </a:cubicBezTo>
                  <a:lnTo>
                    <a:pt x="8040" y="2017"/>
                  </a:lnTo>
                  <a:cubicBezTo>
                    <a:pt x="7807" y="2183"/>
                    <a:pt x="7640" y="2450"/>
                    <a:pt x="7606" y="2717"/>
                  </a:cubicBezTo>
                  <a:lnTo>
                    <a:pt x="7606" y="3218"/>
                  </a:lnTo>
                  <a:cubicBezTo>
                    <a:pt x="7573" y="3418"/>
                    <a:pt x="7473" y="3618"/>
                    <a:pt x="7306" y="3751"/>
                  </a:cubicBezTo>
                  <a:cubicBezTo>
                    <a:pt x="6439" y="4485"/>
                    <a:pt x="5638" y="5252"/>
                    <a:pt x="4904" y="6153"/>
                  </a:cubicBezTo>
                  <a:cubicBezTo>
                    <a:pt x="4800" y="6284"/>
                    <a:pt x="4653" y="6374"/>
                    <a:pt x="4531" y="6374"/>
                  </a:cubicBezTo>
                  <a:cubicBezTo>
                    <a:pt x="4498" y="6374"/>
                    <a:pt x="4466" y="6367"/>
                    <a:pt x="4437" y="6353"/>
                  </a:cubicBezTo>
                  <a:lnTo>
                    <a:pt x="4071" y="6220"/>
                  </a:lnTo>
                  <a:cubicBezTo>
                    <a:pt x="4037" y="6200"/>
                    <a:pt x="3998" y="6190"/>
                    <a:pt x="3957" y="6190"/>
                  </a:cubicBezTo>
                  <a:cubicBezTo>
                    <a:pt x="3789" y="6190"/>
                    <a:pt x="3570" y="6340"/>
                    <a:pt x="3437" y="6553"/>
                  </a:cubicBezTo>
                  <a:lnTo>
                    <a:pt x="1902" y="8988"/>
                  </a:lnTo>
                  <a:cubicBezTo>
                    <a:pt x="1736" y="9255"/>
                    <a:pt x="1736" y="9522"/>
                    <a:pt x="1902" y="9589"/>
                  </a:cubicBezTo>
                  <a:lnTo>
                    <a:pt x="2369" y="9856"/>
                  </a:lnTo>
                  <a:cubicBezTo>
                    <a:pt x="2403" y="9989"/>
                    <a:pt x="2369" y="10123"/>
                    <a:pt x="2336" y="10223"/>
                  </a:cubicBezTo>
                  <a:cubicBezTo>
                    <a:pt x="1869" y="11157"/>
                    <a:pt x="1569" y="12157"/>
                    <a:pt x="1335" y="13191"/>
                  </a:cubicBezTo>
                  <a:cubicBezTo>
                    <a:pt x="1269" y="13392"/>
                    <a:pt x="1135" y="13592"/>
                    <a:pt x="968" y="13692"/>
                  </a:cubicBezTo>
                  <a:lnTo>
                    <a:pt x="435" y="13992"/>
                  </a:lnTo>
                  <a:cubicBezTo>
                    <a:pt x="201" y="14159"/>
                    <a:pt x="34" y="14426"/>
                    <a:pt x="1" y="14692"/>
                  </a:cubicBezTo>
                  <a:lnTo>
                    <a:pt x="1" y="16861"/>
                  </a:lnTo>
                  <a:cubicBezTo>
                    <a:pt x="1" y="17023"/>
                    <a:pt x="97" y="17121"/>
                    <a:pt x="235" y="17121"/>
                  </a:cubicBezTo>
                  <a:cubicBezTo>
                    <a:pt x="295" y="17121"/>
                    <a:pt x="363" y="17102"/>
                    <a:pt x="435" y="17061"/>
                  </a:cubicBezTo>
                  <a:lnTo>
                    <a:pt x="968" y="16727"/>
                  </a:lnTo>
                  <a:cubicBezTo>
                    <a:pt x="1024" y="16694"/>
                    <a:pt x="1080" y="16679"/>
                    <a:pt x="1130" y="16679"/>
                  </a:cubicBezTo>
                  <a:cubicBezTo>
                    <a:pt x="1231" y="16679"/>
                    <a:pt x="1313" y="16738"/>
                    <a:pt x="1335" y="16827"/>
                  </a:cubicBezTo>
                  <a:cubicBezTo>
                    <a:pt x="1502" y="17528"/>
                    <a:pt x="1836" y="18128"/>
                    <a:pt x="2336" y="18662"/>
                  </a:cubicBezTo>
                  <a:cubicBezTo>
                    <a:pt x="2436" y="18762"/>
                    <a:pt x="2403" y="18962"/>
                    <a:pt x="2269" y="19162"/>
                  </a:cubicBezTo>
                  <a:lnTo>
                    <a:pt x="1902" y="19763"/>
                  </a:lnTo>
                  <a:cubicBezTo>
                    <a:pt x="1736" y="20030"/>
                    <a:pt x="1736" y="20296"/>
                    <a:pt x="1902" y="20363"/>
                  </a:cubicBezTo>
                  <a:lnTo>
                    <a:pt x="4137" y="21664"/>
                  </a:lnTo>
                  <a:lnTo>
                    <a:pt x="4804" y="20363"/>
                  </a:lnTo>
                  <a:cubicBezTo>
                    <a:pt x="4838" y="20163"/>
                    <a:pt x="4871" y="19963"/>
                    <a:pt x="4871" y="19763"/>
                  </a:cubicBezTo>
                  <a:lnTo>
                    <a:pt x="4938" y="19763"/>
                  </a:lnTo>
                  <a:cubicBezTo>
                    <a:pt x="5738" y="19763"/>
                    <a:pt x="6572" y="19629"/>
                    <a:pt x="7340" y="19362"/>
                  </a:cubicBezTo>
                  <a:cubicBezTo>
                    <a:pt x="7381" y="19346"/>
                    <a:pt x="7421" y="19337"/>
                    <a:pt x="7457" y="19337"/>
                  </a:cubicBezTo>
                  <a:cubicBezTo>
                    <a:pt x="7565" y="19337"/>
                    <a:pt x="7640" y="19412"/>
                    <a:pt x="7640" y="19563"/>
                  </a:cubicBezTo>
                  <a:lnTo>
                    <a:pt x="7640" y="20096"/>
                  </a:lnTo>
                  <a:cubicBezTo>
                    <a:pt x="7640" y="20250"/>
                    <a:pt x="7726" y="20331"/>
                    <a:pt x="7852" y="20331"/>
                  </a:cubicBezTo>
                  <a:cubicBezTo>
                    <a:pt x="7917" y="20331"/>
                    <a:pt x="7993" y="20309"/>
                    <a:pt x="8073" y="20263"/>
                  </a:cubicBezTo>
                  <a:lnTo>
                    <a:pt x="10242" y="19029"/>
                  </a:lnTo>
                  <a:cubicBezTo>
                    <a:pt x="10475" y="18862"/>
                    <a:pt x="10642" y="18629"/>
                    <a:pt x="10675" y="18328"/>
                  </a:cubicBezTo>
                  <a:lnTo>
                    <a:pt x="10675" y="17828"/>
                  </a:lnTo>
                  <a:cubicBezTo>
                    <a:pt x="10709" y="17595"/>
                    <a:pt x="10809" y="17394"/>
                    <a:pt x="10975" y="17261"/>
                  </a:cubicBezTo>
                  <a:cubicBezTo>
                    <a:pt x="11843" y="16560"/>
                    <a:pt x="12643" y="15760"/>
                    <a:pt x="13377" y="14893"/>
                  </a:cubicBezTo>
                  <a:cubicBezTo>
                    <a:pt x="13493" y="14747"/>
                    <a:pt x="13660" y="14653"/>
                    <a:pt x="13789" y="14653"/>
                  </a:cubicBezTo>
                  <a:cubicBezTo>
                    <a:pt x="13809" y="14653"/>
                    <a:pt x="13827" y="14655"/>
                    <a:pt x="13844" y="14659"/>
                  </a:cubicBezTo>
                  <a:lnTo>
                    <a:pt x="14211" y="14826"/>
                  </a:lnTo>
                  <a:cubicBezTo>
                    <a:pt x="14236" y="14836"/>
                    <a:pt x="14264" y="14841"/>
                    <a:pt x="14294" y="14841"/>
                  </a:cubicBezTo>
                  <a:cubicBezTo>
                    <a:pt x="14465" y="14841"/>
                    <a:pt x="14703" y="14686"/>
                    <a:pt x="14845" y="14459"/>
                  </a:cubicBezTo>
                  <a:lnTo>
                    <a:pt x="16346" y="12057"/>
                  </a:lnTo>
                  <a:cubicBezTo>
                    <a:pt x="16546" y="11790"/>
                    <a:pt x="16546" y="11490"/>
                    <a:pt x="16346" y="11423"/>
                  </a:cubicBezTo>
                  <a:lnTo>
                    <a:pt x="16012" y="11290"/>
                  </a:lnTo>
                  <a:cubicBezTo>
                    <a:pt x="15879" y="11223"/>
                    <a:pt x="15846" y="11023"/>
                    <a:pt x="15946" y="10823"/>
                  </a:cubicBezTo>
                  <a:cubicBezTo>
                    <a:pt x="16379" y="9889"/>
                    <a:pt x="16713" y="8888"/>
                    <a:pt x="16946" y="7854"/>
                  </a:cubicBezTo>
                  <a:cubicBezTo>
                    <a:pt x="16980" y="7654"/>
                    <a:pt x="17113" y="7454"/>
                    <a:pt x="17313" y="7354"/>
                  </a:cubicBezTo>
                  <a:lnTo>
                    <a:pt x="17847" y="7020"/>
                  </a:lnTo>
                  <a:cubicBezTo>
                    <a:pt x="18081" y="6887"/>
                    <a:pt x="18214" y="6620"/>
                    <a:pt x="18247" y="6353"/>
                  </a:cubicBezTo>
                  <a:lnTo>
                    <a:pt x="18247" y="4185"/>
                  </a:lnTo>
                  <a:cubicBezTo>
                    <a:pt x="18270" y="4007"/>
                    <a:pt x="18188" y="3903"/>
                    <a:pt x="18062" y="3903"/>
                  </a:cubicBezTo>
                  <a:cubicBezTo>
                    <a:pt x="17999" y="3903"/>
                    <a:pt x="17925" y="3929"/>
                    <a:pt x="17847" y="3985"/>
                  </a:cubicBezTo>
                  <a:lnTo>
                    <a:pt x="17313" y="4285"/>
                  </a:lnTo>
                  <a:cubicBezTo>
                    <a:pt x="17238" y="4323"/>
                    <a:pt x="17173" y="4341"/>
                    <a:pt x="17118" y="4341"/>
                  </a:cubicBezTo>
                  <a:cubicBezTo>
                    <a:pt x="17027" y="4341"/>
                    <a:pt x="16967" y="4289"/>
                    <a:pt x="16946" y="4185"/>
                  </a:cubicBezTo>
                  <a:cubicBezTo>
                    <a:pt x="16746" y="3518"/>
                    <a:pt x="16413" y="2884"/>
                    <a:pt x="15946" y="2384"/>
                  </a:cubicBezTo>
                  <a:cubicBezTo>
                    <a:pt x="15846" y="2284"/>
                    <a:pt x="15879" y="2083"/>
                    <a:pt x="16012" y="1883"/>
                  </a:cubicBezTo>
                  <a:lnTo>
                    <a:pt x="16379" y="1283"/>
                  </a:lnTo>
                  <a:cubicBezTo>
                    <a:pt x="16546" y="1016"/>
                    <a:pt x="16546" y="749"/>
                    <a:pt x="16379" y="682"/>
                  </a:cubicBezTo>
                  <a:lnTo>
                    <a:pt x="14845" y="15"/>
                  </a:lnTo>
                  <a:cubicBezTo>
                    <a:pt x="14820" y="5"/>
                    <a:pt x="14792" y="1"/>
                    <a:pt x="147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898;p75">
              <a:extLst>
                <a:ext uri="{FF2B5EF4-FFF2-40B4-BE49-F238E27FC236}">
                  <a16:creationId xmlns:a16="http://schemas.microsoft.com/office/drawing/2014/main" id="{FE72AB08-2017-D621-1014-9C179CC439BE}"/>
                </a:ext>
              </a:extLst>
            </p:cNvPr>
            <p:cNvSpPr/>
            <p:nvPr/>
          </p:nvSpPr>
          <p:spPr>
            <a:xfrm>
              <a:off x="3624425" y="1881800"/>
              <a:ext cx="56725" cy="56525"/>
            </a:xfrm>
            <a:custGeom>
              <a:avLst/>
              <a:gdLst/>
              <a:ahLst/>
              <a:cxnLst/>
              <a:rect l="l" t="t" r="r" b="b"/>
              <a:pathLst>
                <a:path w="2269" h="2261" extrusionOk="0">
                  <a:moveTo>
                    <a:pt x="67" y="0"/>
                  </a:moveTo>
                  <a:lnTo>
                    <a:pt x="1" y="1301"/>
                  </a:lnTo>
                  <a:cubicBezTo>
                    <a:pt x="367" y="1635"/>
                    <a:pt x="768" y="1935"/>
                    <a:pt x="1168" y="2235"/>
                  </a:cubicBezTo>
                  <a:cubicBezTo>
                    <a:pt x="1251" y="2252"/>
                    <a:pt x="1343" y="2260"/>
                    <a:pt x="1439" y="2260"/>
                  </a:cubicBezTo>
                  <a:cubicBezTo>
                    <a:pt x="1535" y="2260"/>
                    <a:pt x="1635" y="2252"/>
                    <a:pt x="1735" y="2235"/>
                  </a:cubicBezTo>
                  <a:lnTo>
                    <a:pt x="2269" y="13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899;p75">
              <a:extLst>
                <a:ext uri="{FF2B5EF4-FFF2-40B4-BE49-F238E27FC236}">
                  <a16:creationId xmlns:a16="http://schemas.microsoft.com/office/drawing/2014/main" id="{DD9327E0-D41B-13C5-2A1B-7A050994986E}"/>
                </a:ext>
              </a:extLst>
            </p:cNvPr>
            <p:cNvSpPr/>
            <p:nvPr/>
          </p:nvSpPr>
          <p:spPr>
            <a:xfrm>
              <a:off x="3365075" y="2289575"/>
              <a:ext cx="58400" cy="34225"/>
            </a:xfrm>
            <a:custGeom>
              <a:avLst/>
              <a:gdLst/>
              <a:ahLst/>
              <a:cxnLst/>
              <a:rect l="l" t="t" r="r" b="b"/>
              <a:pathLst>
                <a:path w="2336" h="1369" extrusionOk="0">
                  <a:moveTo>
                    <a:pt x="1168" y="1"/>
                  </a:moveTo>
                  <a:lnTo>
                    <a:pt x="0" y="67"/>
                  </a:lnTo>
                  <a:lnTo>
                    <a:pt x="2269" y="1368"/>
                  </a:lnTo>
                  <a:lnTo>
                    <a:pt x="2335" y="1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900;p75">
              <a:extLst>
                <a:ext uri="{FF2B5EF4-FFF2-40B4-BE49-F238E27FC236}">
                  <a16:creationId xmlns:a16="http://schemas.microsoft.com/office/drawing/2014/main" id="{F21BFC25-5464-A4A7-9508-EBF3115D82D2}"/>
                </a:ext>
              </a:extLst>
            </p:cNvPr>
            <p:cNvSpPr/>
            <p:nvPr/>
          </p:nvSpPr>
          <p:spPr>
            <a:xfrm>
              <a:off x="3173275" y="1783500"/>
              <a:ext cx="455900" cy="541975"/>
            </a:xfrm>
            <a:custGeom>
              <a:avLst/>
              <a:gdLst/>
              <a:ahLst/>
              <a:cxnLst/>
              <a:rect l="l" t="t" r="r" b="b"/>
              <a:pathLst>
                <a:path w="18236" h="21679" extrusionOk="0">
                  <a:moveTo>
                    <a:pt x="11435" y="5155"/>
                  </a:moveTo>
                  <a:cubicBezTo>
                    <a:pt x="12975" y="5155"/>
                    <a:pt x="13951" y="6322"/>
                    <a:pt x="13743" y="8402"/>
                  </a:cubicBezTo>
                  <a:cubicBezTo>
                    <a:pt x="13477" y="10704"/>
                    <a:pt x="11742" y="13406"/>
                    <a:pt x="9607" y="14873"/>
                  </a:cubicBezTo>
                  <a:cubicBezTo>
                    <a:pt x="8569" y="15578"/>
                    <a:pt x="7595" y="15911"/>
                    <a:pt x="6780" y="15911"/>
                  </a:cubicBezTo>
                  <a:cubicBezTo>
                    <a:pt x="5395" y="15911"/>
                    <a:pt x="4470" y="14948"/>
                    <a:pt x="4470" y="13205"/>
                  </a:cubicBezTo>
                  <a:cubicBezTo>
                    <a:pt x="4470" y="10637"/>
                    <a:pt x="6538" y="7368"/>
                    <a:pt x="9107" y="5867"/>
                  </a:cubicBezTo>
                  <a:cubicBezTo>
                    <a:pt x="9958" y="5385"/>
                    <a:pt x="10752" y="5155"/>
                    <a:pt x="11435" y="5155"/>
                  </a:cubicBezTo>
                  <a:close/>
                  <a:moveTo>
                    <a:pt x="14699" y="0"/>
                  </a:moveTo>
                  <a:cubicBezTo>
                    <a:pt x="14531" y="0"/>
                    <a:pt x="14311" y="155"/>
                    <a:pt x="14177" y="396"/>
                  </a:cubicBezTo>
                  <a:lnTo>
                    <a:pt x="13810" y="963"/>
                  </a:lnTo>
                  <a:cubicBezTo>
                    <a:pt x="13710" y="1130"/>
                    <a:pt x="13543" y="1263"/>
                    <a:pt x="13343" y="1297"/>
                  </a:cubicBezTo>
                  <a:cubicBezTo>
                    <a:pt x="13260" y="1294"/>
                    <a:pt x="13177" y="1292"/>
                    <a:pt x="13094" y="1292"/>
                  </a:cubicBezTo>
                  <a:cubicBezTo>
                    <a:pt x="12349" y="1292"/>
                    <a:pt x="11632" y="1427"/>
                    <a:pt x="10941" y="1697"/>
                  </a:cubicBezTo>
                  <a:cubicBezTo>
                    <a:pt x="10898" y="1704"/>
                    <a:pt x="10860" y="1708"/>
                    <a:pt x="10826" y="1708"/>
                  </a:cubicBezTo>
                  <a:cubicBezTo>
                    <a:pt x="10703" y="1708"/>
                    <a:pt x="10641" y="1654"/>
                    <a:pt x="10641" y="1497"/>
                  </a:cubicBezTo>
                  <a:lnTo>
                    <a:pt x="10641" y="963"/>
                  </a:lnTo>
                  <a:cubicBezTo>
                    <a:pt x="10641" y="785"/>
                    <a:pt x="10552" y="696"/>
                    <a:pt x="10414" y="696"/>
                  </a:cubicBezTo>
                  <a:cubicBezTo>
                    <a:pt x="10345" y="696"/>
                    <a:pt x="10263" y="719"/>
                    <a:pt x="10174" y="763"/>
                  </a:cubicBezTo>
                  <a:lnTo>
                    <a:pt x="8039" y="2031"/>
                  </a:lnTo>
                  <a:cubicBezTo>
                    <a:pt x="7773" y="2164"/>
                    <a:pt x="7639" y="2431"/>
                    <a:pt x="7606" y="2731"/>
                  </a:cubicBezTo>
                  <a:lnTo>
                    <a:pt x="7606" y="3232"/>
                  </a:lnTo>
                  <a:cubicBezTo>
                    <a:pt x="7572" y="3432"/>
                    <a:pt x="7472" y="3632"/>
                    <a:pt x="7306" y="3765"/>
                  </a:cubicBezTo>
                  <a:cubicBezTo>
                    <a:pt x="6438" y="4499"/>
                    <a:pt x="5638" y="5300"/>
                    <a:pt x="4904" y="6167"/>
                  </a:cubicBezTo>
                  <a:cubicBezTo>
                    <a:pt x="4759" y="6312"/>
                    <a:pt x="4613" y="6407"/>
                    <a:pt x="4490" y="6407"/>
                  </a:cubicBezTo>
                  <a:cubicBezTo>
                    <a:pt x="4472" y="6407"/>
                    <a:pt x="4454" y="6405"/>
                    <a:pt x="4437" y="6401"/>
                  </a:cubicBezTo>
                  <a:lnTo>
                    <a:pt x="4070" y="6234"/>
                  </a:lnTo>
                  <a:cubicBezTo>
                    <a:pt x="4036" y="6222"/>
                    <a:pt x="4000" y="6217"/>
                    <a:pt x="3963" y="6217"/>
                  </a:cubicBezTo>
                  <a:cubicBezTo>
                    <a:pt x="3782" y="6217"/>
                    <a:pt x="3575" y="6351"/>
                    <a:pt x="3436" y="6601"/>
                  </a:cubicBezTo>
                  <a:lnTo>
                    <a:pt x="1902" y="9002"/>
                  </a:lnTo>
                  <a:cubicBezTo>
                    <a:pt x="1735" y="9269"/>
                    <a:pt x="1735" y="9536"/>
                    <a:pt x="1902" y="9636"/>
                  </a:cubicBezTo>
                  <a:lnTo>
                    <a:pt x="2369" y="9903"/>
                  </a:lnTo>
                  <a:cubicBezTo>
                    <a:pt x="2402" y="10003"/>
                    <a:pt x="2369" y="10137"/>
                    <a:pt x="2335" y="10237"/>
                  </a:cubicBezTo>
                  <a:cubicBezTo>
                    <a:pt x="1868" y="11171"/>
                    <a:pt x="1535" y="12171"/>
                    <a:pt x="1335" y="13205"/>
                  </a:cubicBezTo>
                  <a:cubicBezTo>
                    <a:pt x="1268" y="13406"/>
                    <a:pt x="1134" y="13606"/>
                    <a:pt x="968" y="13706"/>
                  </a:cubicBezTo>
                  <a:lnTo>
                    <a:pt x="434" y="14006"/>
                  </a:lnTo>
                  <a:cubicBezTo>
                    <a:pt x="167" y="14173"/>
                    <a:pt x="34" y="14440"/>
                    <a:pt x="0" y="14706"/>
                  </a:cubicBezTo>
                  <a:lnTo>
                    <a:pt x="0" y="16875"/>
                  </a:lnTo>
                  <a:cubicBezTo>
                    <a:pt x="0" y="17037"/>
                    <a:pt x="97" y="17135"/>
                    <a:pt x="234" y="17135"/>
                  </a:cubicBezTo>
                  <a:cubicBezTo>
                    <a:pt x="294" y="17135"/>
                    <a:pt x="363" y="17116"/>
                    <a:pt x="434" y="17075"/>
                  </a:cubicBezTo>
                  <a:lnTo>
                    <a:pt x="968" y="16775"/>
                  </a:lnTo>
                  <a:cubicBezTo>
                    <a:pt x="1031" y="16724"/>
                    <a:pt x="1095" y="16702"/>
                    <a:pt x="1151" y="16702"/>
                  </a:cubicBezTo>
                  <a:cubicBezTo>
                    <a:pt x="1242" y="16702"/>
                    <a:pt x="1314" y="16759"/>
                    <a:pt x="1335" y="16841"/>
                  </a:cubicBezTo>
                  <a:cubicBezTo>
                    <a:pt x="1501" y="17542"/>
                    <a:pt x="1835" y="18176"/>
                    <a:pt x="2335" y="18676"/>
                  </a:cubicBezTo>
                  <a:cubicBezTo>
                    <a:pt x="2435" y="18776"/>
                    <a:pt x="2402" y="18976"/>
                    <a:pt x="2269" y="19176"/>
                  </a:cubicBezTo>
                  <a:lnTo>
                    <a:pt x="1902" y="19777"/>
                  </a:lnTo>
                  <a:cubicBezTo>
                    <a:pt x="1735" y="20044"/>
                    <a:pt x="1735" y="20310"/>
                    <a:pt x="1902" y="20377"/>
                  </a:cubicBezTo>
                  <a:lnTo>
                    <a:pt x="4137" y="21678"/>
                  </a:lnTo>
                  <a:lnTo>
                    <a:pt x="4770" y="20377"/>
                  </a:lnTo>
                  <a:cubicBezTo>
                    <a:pt x="4837" y="20177"/>
                    <a:pt x="4870" y="19977"/>
                    <a:pt x="4870" y="19777"/>
                  </a:cubicBezTo>
                  <a:lnTo>
                    <a:pt x="4904" y="19777"/>
                  </a:lnTo>
                  <a:cubicBezTo>
                    <a:pt x="5704" y="19777"/>
                    <a:pt x="6538" y="19643"/>
                    <a:pt x="7306" y="19376"/>
                  </a:cubicBezTo>
                  <a:cubicBezTo>
                    <a:pt x="7347" y="19360"/>
                    <a:pt x="7387" y="19351"/>
                    <a:pt x="7423" y="19351"/>
                  </a:cubicBezTo>
                  <a:cubicBezTo>
                    <a:pt x="7531" y="19351"/>
                    <a:pt x="7606" y="19426"/>
                    <a:pt x="7606" y="19577"/>
                  </a:cubicBezTo>
                  <a:lnTo>
                    <a:pt x="7606" y="20110"/>
                  </a:lnTo>
                  <a:cubicBezTo>
                    <a:pt x="7606" y="20264"/>
                    <a:pt x="7692" y="20360"/>
                    <a:pt x="7818" y="20360"/>
                  </a:cubicBezTo>
                  <a:cubicBezTo>
                    <a:pt x="7884" y="20360"/>
                    <a:pt x="7960" y="20334"/>
                    <a:pt x="8039" y="20277"/>
                  </a:cubicBezTo>
                  <a:lnTo>
                    <a:pt x="10174" y="19043"/>
                  </a:lnTo>
                  <a:cubicBezTo>
                    <a:pt x="10441" y="18876"/>
                    <a:pt x="10608" y="18643"/>
                    <a:pt x="10641" y="18342"/>
                  </a:cubicBezTo>
                  <a:lnTo>
                    <a:pt x="10641" y="17842"/>
                  </a:lnTo>
                  <a:cubicBezTo>
                    <a:pt x="10641" y="17609"/>
                    <a:pt x="10741" y="17408"/>
                    <a:pt x="10941" y="17275"/>
                  </a:cubicBezTo>
                  <a:cubicBezTo>
                    <a:pt x="11809" y="16574"/>
                    <a:pt x="12609" y="15774"/>
                    <a:pt x="13343" y="14907"/>
                  </a:cubicBezTo>
                  <a:cubicBezTo>
                    <a:pt x="13455" y="14739"/>
                    <a:pt x="13614" y="14665"/>
                    <a:pt x="13741" y="14665"/>
                  </a:cubicBezTo>
                  <a:cubicBezTo>
                    <a:pt x="13765" y="14665"/>
                    <a:pt x="13789" y="14668"/>
                    <a:pt x="13810" y="14673"/>
                  </a:cubicBezTo>
                  <a:lnTo>
                    <a:pt x="14177" y="14840"/>
                  </a:lnTo>
                  <a:cubicBezTo>
                    <a:pt x="14202" y="14850"/>
                    <a:pt x="14230" y="14855"/>
                    <a:pt x="14260" y="14855"/>
                  </a:cubicBezTo>
                  <a:cubicBezTo>
                    <a:pt x="14431" y="14855"/>
                    <a:pt x="14669" y="14700"/>
                    <a:pt x="14811" y="14473"/>
                  </a:cubicBezTo>
                  <a:lnTo>
                    <a:pt x="16345" y="12071"/>
                  </a:lnTo>
                  <a:cubicBezTo>
                    <a:pt x="16512" y="11804"/>
                    <a:pt x="16512" y="11504"/>
                    <a:pt x="16345" y="11437"/>
                  </a:cubicBezTo>
                  <a:lnTo>
                    <a:pt x="15945" y="11271"/>
                  </a:lnTo>
                  <a:cubicBezTo>
                    <a:pt x="15845" y="11237"/>
                    <a:pt x="15812" y="11037"/>
                    <a:pt x="15912" y="10837"/>
                  </a:cubicBezTo>
                  <a:cubicBezTo>
                    <a:pt x="16345" y="9870"/>
                    <a:pt x="16679" y="8902"/>
                    <a:pt x="16912" y="7868"/>
                  </a:cubicBezTo>
                  <a:cubicBezTo>
                    <a:pt x="16946" y="7635"/>
                    <a:pt x="17079" y="7468"/>
                    <a:pt x="17279" y="7335"/>
                  </a:cubicBezTo>
                  <a:lnTo>
                    <a:pt x="17813" y="7034"/>
                  </a:lnTo>
                  <a:cubicBezTo>
                    <a:pt x="18047" y="6901"/>
                    <a:pt x="18180" y="6634"/>
                    <a:pt x="18213" y="6334"/>
                  </a:cubicBezTo>
                  <a:lnTo>
                    <a:pt x="18213" y="4199"/>
                  </a:lnTo>
                  <a:cubicBezTo>
                    <a:pt x="18236" y="4021"/>
                    <a:pt x="18154" y="3917"/>
                    <a:pt x="18028" y="3917"/>
                  </a:cubicBezTo>
                  <a:cubicBezTo>
                    <a:pt x="17965" y="3917"/>
                    <a:pt x="17891" y="3943"/>
                    <a:pt x="17813" y="3999"/>
                  </a:cubicBezTo>
                  <a:lnTo>
                    <a:pt x="17279" y="4299"/>
                  </a:lnTo>
                  <a:cubicBezTo>
                    <a:pt x="17204" y="4337"/>
                    <a:pt x="17139" y="4355"/>
                    <a:pt x="17084" y="4355"/>
                  </a:cubicBezTo>
                  <a:cubicBezTo>
                    <a:pt x="16993" y="4355"/>
                    <a:pt x="16933" y="4303"/>
                    <a:pt x="16912" y="4199"/>
                  </a:cubicBezTo>
                  <a:cubicBezTo>
                    <a:pt x="16746" y="3532"/>
                    <a:pt x="16379" y="2898"/>
                    <a:pt x="15912" y="2364"/>
                  </a:cubicBezTo>
                  <a:cubicBezTo>
                    <a:pt x="15812" y="2264"/>
                    <a:pt x="15845" y="2064"/>
                    <a:pt x="15945" y="1864"/>
                  </a:cubicBezTo>
                  <a:lnTo>
                    <a:pt x="16345" y="1297"/>
                  </a:lnTo>
                  <a:cubicBezTo>
                    <a:pt x="16512" y="1030"/>
                    <a:pt x="16512" y="730"/>
                    <a:pt x="16345" y="663"/>
                  </a:cubicBezTo>
                  <a:lnTo>
                    <a:pt x="14811" y="29"/>
                  </a:lnTo>
                  <a:cubicBezTo>
                    <a:pt x="14778" y="10"/>
                    <a:pt x="14740" y="0"/>
                    <a:pt x="146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901;p75">
              <a:extLst>
                <a:ext uri="{FF2B5EF4-FFF2-40B4-BE49-F238E27FC236}">
                  <a16:creationId xmlns:a16="http://schemas.microsoft.com/office/drawing/2014/main" id="{A25459D1-79C5-8EA5-D130-2518B68B7DB7}"/>
                </a:ext>
              </a:extLst>
            </p:cNvPr>
            <p:cNvSpPr/>
            <p:nvPr/>
          </p:nvSpPr>
          <p:spPr>
            <a:xfrm>
              <a:off x="3172425" y="1783850"/>
              <a:ext cx="456750" cy="541625"/>
            </a:xfrm>
            <a:custGeom>
              <a:avLst/>
              <a:gdLst/>
              <a:ahLst/>
              <a:cxnLst/>
              <a:rect l="l" t="t" r="r" b="b"/>
              <a:pathLst>
                <a:path w="18270" h="21665" extrusionOk="0">
                  <a:moveTo>
                    <a:pt x="11469" y="5141"/>
                  </a:moveTo>
                  <a:cubicBezTo>
                    <a:pt x="13009" y="5141"/>
                    <a:pt x="13985" y="6308"/>
                    <a:pt x="13777" y="8388"/>
                  </a:cubicBezTo>
                  <a:cubicBezTo>
                    <a:pt x="13511" y="10690"/>
                    <a:pt x="11776" y="13392"/>
                    <a:pt x="9641" y="14859"/>
                  </a:cubicBezTo>
                  <a:cubicBezTo>
                    <a:pt x="8603" y="15564"/>
                    <a:pt x="7624" y="15897"/>
                    <a:pt x="6804" y="15897"/>
                  </a:cubicBezTo>
                  <a:cubicBezTo>
                    <a:pt x="5409" y="15897"/>
                    <a:pt x="4471" y="14934"/>
                    <a:pt x="4471" y="13191"/>
                  </a:cubicBezTo>
                  <a:cubicBezTo>
                    <a:pt x="4471" y="10623"/>
                    <a:pt x="6572" y="7354"/>
                    <a:pt x="9141" y="5853"/>
                  </a:cubicBezTo>
                  <a:cubicBezTo>
                    <a:pt x="9992" y="5371"/>
                    <a:pt x="10786" y="5141"/>
                    <a:pt x="11469" y="5141"/>
                  </a:cubicBezTo>
                  <a:close/>
                  <a:moveTo>
                    <a:pt x="14762" y="1"/>
                  </a:moveTo>
                  <a:cubicBezTo>
                    <a:pt x="14591" y="1"/>
                    <a:pt x="14353" y="155"/>
                    <a:pt x="14211" y="382"/>
                  </a:cubicBezTo>
                  <a:lnTo>
                    <a:pt x="13844" y="983"/>
                  </a:lnTo>
                  <a:cubicBezTo>
                    <a:pt x="13744" y="1149"/>
                    <a:pt x="13577" y="1283"/>
                    <a:pt x="13377" y="1283"/>
                  </a:cubicBezTo>
                  <a:cubicBezTo>
                    <a:pt x="12843" y="1283"/>
                    <a:pt x="12310" y="1316"/>
                    <a:pt x="11776" y="1450"/>
                  </a:cubicBezTo>
                  <a:cubicBezTo>
                    <a:pt x="11509" y="1516"/>
                    <a:pt x="11242" y="1583"/>
                    <a:pt x="10942" y="1683"/>
                  </a:cubicBezTo>
                  <a:cubicBezTo>
                    <a:pt x="10900" y="1700"/>
                    <a:pt x="10861" y="1708"/>
                    <a:pt x="10825" y="1708"/>
                  </a:cubicBezTo>
                  <a:cubicBezTo>
                    <a:pt x="10717" y="1708"/>
                    <a:pt x="10642" y="1633"/>
                    <a:pt x="10642" y="1483"/>
                  </a:cubicBezTo>
                  <a:lnTo>
                    <a:pt x="10642" y="949"/>
                  </a:lnTo>
                  <a:cubicBezTo>
                    <a:pt x="10675" y="849"/>
                    <a:pt x="10609" y="782"/>
                    <a:pt x="10542" y="716"/>
                  </a:cubicBezTo>
                  <a:cubicBezTo>
                    <a:pt x="10408" y="716"/>
                    <a:pt x="10308" y="716"/>
                    <a:pt x="10208" y="782"/>
                  </a:cubicBezTo>
                  <a:lnTo>
                    <a:pt x="8040" y="2017"/>
                  </a:lnTo>
                  <a:cubicBezTo>
                    <a:pt x="7807" y="2183"/>
                    <a:pt x="7640" y="2450"/>
                    <a:pt x="7606" y="2717"/>
                  </a:cubicBezTo>
                  <a:lnTo>
                    <a:pt x="7606" y="3218"/>
                  </a:lnTo>
                  <a:cubicBezTo>
                    <a:pt x="7573" y="3418"/>
                    <a:pt x="7473" y="3618"/>
                    <a:pt x="7306" y="3751"/>
                  </a:cubicBezTo>
                  <a:cubicBezTo>
                    <a:pt x="6439" y="4485"/>
                    <a:pt x="5638" y="5252"/>
                    <a:pt x="4904" y="6153"/>
                  </a:cubicBezTo>
                  <a:cubicBezTo>
                    <a:pt x="4800" y="6284"/>
                    <a:pt x="4653" y="6374"/>
                    <a:pt x="4531" y="6374"/>
                  </a:cubicBezTo>
                  <a:cubicBezTo>
                    <a:pt x="4498" y="6374"/>
                    <a:pt x="4466" y="6367"/>
                    <a:pt x="4437" y="6353"/>
                  </a:cubicBezTo>
                  <a:lnTo>
                    <a:pt x="4071" y="6220"/>
                  </a:lnTo>
                  <a:cubicBezTo>
                    <a:pt x="4037" y="6200"/>
                    <a:pt x="3998" y="6190"/>
                    <a:pt x="3957" y="6190"/>
                  </a:cubicBezTo>
                  <a:cubicBezTo>
                    <a:pt x="3789" y="6190"/>
                    <a:pt x="3570" y="6340"/>
                    <a:pt x="3437" y="6553"/>
                  </a:cubicBezTo>
                  <a:lnTo>
                    <a:pt x="1902" y="8988"/>
                  </a:lnTo>
                  <a:cubicBezTo>
                    <a:pt x="1736" y="9255"/>
                    <a:pt x="1736" y="9522"/>
                    <a:pt x="1902" y="9589"/>
                  </a:cubicBezTo>
                  <a:lnTo>
                    <a:pt x="2369" y="9856"/>
                  </a:lnTo>
                  <a:cubicBezTo>
                    <a:pt x="2403" y="9989"/>
                    <a:pt x="2369" y="10123"/>
                    <a:pt x="2336" y="10223"/>
                  </a:cubicBezTo>
                  <a:cubicBezTo>
                    <a:pt x="1869" y="11157"/>
                    <a:pt x="1569" y="12157"/>
                    <a:pt x="1335" y="13191"/>
                  </a:cubicBezTo>
                  <a:cubicBezTo>
                    <a:pt x="1269" y="13392"/>
                    <a:pt x="1135" y="13592"/>
                    <a:pt x="968" y="13692"/>
                  </a:cubicBezTo>
                  <a:lnTo>
                    <a:pt x="435" y="13992"/>
                  </a:lnTo>
                  <a:cubicBezTo>
                    <a:pt x="201" y="14159"/>
                    <a:pt x="34" y="14426"/>
                    <a:pt x="1" y="14692"/>
                  </a:cubicBezTo>
                  <a:lnTo>
                    <a:pt x="1" y="16861"/>
                  </a:lnTo>
                  <a:cubicBezTo>
                    <a:pt x="1" y="17023"/>
                    <a:pt x="97" y="17121"/>
                    <a:pt x="235" y="17121"/>
                  </a:cubicBezTo>
                  <a:cubicBezTo>
                    <a:pt x="295" y="17121"/>
                    <a:pt x="363" y="17102"/>
                    <a:pt x="435" y="17061"/>
                  </a:cubicBezTo>
                  <a:lnTo>
                    <a:pt x="968" y="16727"/>
                  </a:lnTo>
                  <a:cubicBezTo>
                    <a:pt x="1024" y="16694"/>
                    <a:pt x="1080" y="16679"/>
                    <a:pt x="1130" y="16679"/>
                  </a:cubicBezTo>
                  <a:cubicBezTo>
                    <a:pt x="1231" y="16679"/>
                    <a:pt x="1313" y="16738"/>
                    <a:pt x="1335" y="16827"/>
                  </a:cubicBezTo>
                  <a:cubicBezTo>
                    <a:pt x="1502" y="17528"/>
                    <a:pt x="1836" y="18128"/>
                    <a:pt x="2336" y="18662"/>
                  </a:cubicBezTo>
                  <a:cubicBezTo>
                    <a:pt x="2436" y="18762"/>
                    <a:pt x="2403" y="18962"/>
                    <a:pt x="2269" y="19162"/>
                  </a:cubicBezTo>
                  <a:lnTo>
                    <a:pt x="1902" y="19763"/>
                  </a:lnTo>
                  <a:cubicBezTo>
                    <a:pt x="1736" y="20030"/>
                    <a:pt x="1736" y="20296"/>
                    <a:pt x="1902" y="20363"/>
                  </a:cubicBezTo>
                  <a:lnTo>
                    <a:pt x="4137" y="21664"/>
                  </a:lnTo>
                  <a:lnTo>
                    <a:pt x="4804" y="20363"/>
                  </a:lnTo>
                  <a:cubicBezTo>
                    <a:pt x="4838" y="20163"/>
                    <a:pt x="4871" y="19963"/>
                    <a:pt x="4871" y="19763"/>
                  </a:cubicBezTo>
                  <a:lnTo>
                    <a:pt x="4938" y="19763"/>
                  </a:lnTo>
                  <a:cubicBezTo>
                    <a:pt x="5738" y="19763"/>
                    <a:pt x="6572" y="19629"/>
                    <a:pt x="7340" y="19362"/>
                  </a:cubicBezTo>
                  <a:cubicBezTo>
                    <a:pt x="7381" y="19346"/>
                    <a:pt x="7421" y="19337"/>
                    <a:pt x="7457" y="19337"/>
                  </a:cubicBezTo>
                  <a:cubicBezTo>
                    <a:pt x="7565" y="19337"/>
                    <a:pt x="7640" y="19412"/>
                    <a:pt x="7640" y="19563"/>
                  </a:cubicBezTo>
                  <a:lnTo>
                    <a:pt x="7640" y="20096"/>
                  </a:lnTo>
                  <a:cubicBezTo>
                    <a:pt x="7640" y="20250"/>
                    <a:pt x="7726" y="20331"/>
                    <a:pt x="7852" y="20331"/>
                  </a:cubicBezTo>
                  <a:cubicBezTo>
                    <a:pt x="7917" y="20331"/>
                    <a:pt x="7993" y="20309"/>
                    <a:pt x="8073" y="20263"/>
                  </a:cubicBezTo>
                  <a:lnTo>
                    <a:pt x="10242" y="19029"/>
                  </a:lnTo>
                  <a:cubicBezTo>
                    <a:pt x="10475" y="18862"/>
                    <a:pt x="10642" y="18629"/>
                    <a:pt x="10675" y="18328"/>
                  </a:cubicBezTo>
                  <a:lnTo>
                    <a:pt x="10675" y="17828"/>
                  </a:lnTo>
                  <a:cubicBezTo>
                    <a:pt x="10709" y="17595"/>
                    <a:pt x="10809" y="17394"/>
                    <a:pt x="10975" y="17261"/>
                  </a:cubicBezTo>
                  <a:cubicBezTo>
                    <a:pt x="11843" y="16560"/>
                    <a:pt x="12643" y="15760"/>
                    <a:pt x="13377" y="14893"/>
                  </a:cubicBezTo>
                  <a:cubicBezTo>
                    <a:pt x="13493" y="14747"/>
                    <a:pt x="13660" y="14653"/>
                    <a:pt x="13789" y="14653"/>
                  </a:cubicBezTo>
                  <a:cubicBezTo>
                    <a:pt x="13809" y="14653"/>
                    <a:pt x="13827" y="14655"/>
                    <a:pt x="13844" y="14659"/>
                  </a:cubicBezTo>
                  <a:lnTo>
                    <a:pt x="14211" y="14826"/>
                  </a:lnTo>
                  <a:cubicBezTo>
                    <a:pt x="14236" y="14836"/>
                    <a:pt x="14264" y="14841"/>
                    <a:pt x="14294" y="14841"/>
                  </a:cubicBezTo>
                  <a:cubicBezTo>
                    <a:pt x="14465" y="14841"/>
                    <a:pt x="14703" y="14686"/>
                    <a:pt x="14845" y="14459"/>
                  </a:cubicBezTo>
                  <a:lnTo>
                    <a:pt x="16346" y="12057"/>
                  </a:lnTo>
                  <a:cubicBezTo>
                    <a:pt x="16546" y="11790"/>
                    <a:pt x="16546" y="11490"/>
                    <a:pt x="16346" y="11423"/>
                  </a:cubicBezTo>
                  <a:lnTo>
                    <a:pt x="16012" y="11290"/>
                  </a:lnTo>
                  <a:cubicBezTo>
                    <a:pt x="15879" y="11223"/>
                    <a:pt x="15846" y="11023"/>
                    <a:pt x="15946" y="10823"/>
                  </a:cubicBezTo>
                  <a:cubicBezTo>
                    <a:pt x="16379" y="9889"/>
                    <a:pt x="16713" y="8888"/>
                    <a:pt x="16946" y="7854"/>
                  </a:cubicBezTo>
                  <a:cubicBezTo>
                    <a:pt x="16980" y="7654"/>
                    <a:pt x="17113" y="7454"/>
                    <a:pt x="17313" y="7354"/>
                  </a:cubicBezTo>
                  <a:lnTo>
                    <a:pt x="17847" y="7020"/>
                  </a:lnTo>
                  <a:cubicBezTo>
                    <a:pt x="18081" y="6887"/>
                    <a:pt x="18214" y="6620"/>
                    <a:pt x="18247" y="6353"/>
                  </a:cubicBezTo>
                  <a:lnTo>
                    <a:pt x="18247" y="4185"/>
                  </a:lnTo>
                  <a:cubicBezTo>
                    <a:pt x="18270" y="4007"/>
                    <a:pt x="18188" y="3903"/>
                    <a:pt x="18062" y="3903"/>
                  </a:cubicBezTo>
                  <a:cubicBezTo>
                    <a:pt x="17999" y="3903"/>
                    <a:pt x="17925" y="3929"/>
                    <a:pt x="17847" y="3985"/>
                  </a:cubicBezTo>
                  <a:lnTo>
                    <a:pt x="17313" y="4285"/>
                  </a:lnTo>
                  <a:cubicBezTo>
                    <a:pt x="17238" y="4323"/>
                    <a:pt x="17173" y="4341"/>
                    <a:pt x="17118" y="4341"/>
                  </a:cubicBezTo>
                  <a:cubicBezTo>
                    <a:pt x="17027" y="4341"/>
                    <a:pt x="16967" y="4289"/>
                    <a:pt x="16946" y="4185"/>
                  </a:cubicBezTo>
                  <a:cubicBezTo>
                    <a:pt x="16746" y="3518"/>
                    <a:pt x="16413" y="2884"/>
                    <a:pt x="15946" y="2384"/>
                  </a:cubicBezTo>
                  <a:cubicBezTo>
                    <a:pt x="15846" y="2284"/>
                    <a:pt x="15879" y="2083"/>
                    <a:pt x="16012" y="1883"/>
                  </a:cubicBezTo>
                  <a:lnTo>
                    <a:pt x="16379" y="1283"/>
                  </a:lnTo>
                  <a:cubicBezTo>
                    <a:pt x="16546" y="1016"/>
                    <a:pt x="16546" y="749"/>
                    <a:pt x="16379" y="682"/>
                  </a:cubicBezTo>
                  <a:lnTo>
                    <a:pt x="14845" y="15"/>
                  </a:lnTo>
                  <a:cubicBezTo>
                    <a:pt x="14820" y="5"/>
                    <a:pt x="14792" y="1"/>
                    <a:pt x="14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902;p75">
              <a:extLst>
                <a:ext uri="{FF2B5EF4-FFF2-40B4-BE49-F238E27FC236}">
                  <a16:creationId xmlns:a16="http://schemas.microsoft.com/office/drawing/2014/main" id="{4C6D0248-1FFB-C16C-FDB5-2E674EEFEE5C}"/>
                </a:ext>
              </a:extLst>
            </p:cNvPr>
            <p:cNvSpPr/>
            <p:nvPr/>
          </p:nvSpPr>
          <p:spPr>
            <a:xfrm>
              <a:off x="3365075" y="2289575"/>
              <a:ext cx="58400" cy="34225"/>
            </a:xfrm>
            <a:custGeom>
              <a:avLst/>
              <a:gdLst/>
              <a:ahLst/>
              <a:cxnLst/>
              <a:rect l="l" t="t" r="r" b="b"/>
              <a:pathLst>
                <a:path w="2336" h="1369" extrusionOk="0">
                  <a:moveTo>
                    <a:pt x="1168" y="1"/>
                  </a:moveTo>
                  <a:lnTo>
                    <a:pt x="0" y="67"/>
                  </a:lnTo>
                  <a:lnTo>
                    <a:pt x="2269" y="1368"/>
                  </a:lnTo>
                  <a:lnTo>
                    <a:pt x="2335" y="1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903;p75">
              <a:extLst>
                <a:ext uri="{FF2B5EF4-FFF2-40B4-BE49-F238E27FC236}">
                  <a16:creationId xmlns:a16="http://schemas.microsoft.com/office/drawing/2014/main" id="{613D77FC-9C6D-D7AB-297E-2268415E8DB0}"/>
                </a:ext>
              </a:extLst>
            </p:cNvPr>
            <p:cNvSpPr/>
            <p:nvPr/>
          </p:nvSpPr>
          <p:spPr>
            <a:xfrm>
              <a:off x="3228825" y="1816375"/>
              <a:ext cx="456500" cy="526125"/>
            </a:xfrm>
            <a:custGeom>
              <a:avLst/>
              <a:gdLst/>
              <a:ahLst/>
              <a:cxnLst/>
              <a:rect l="l" t="t" r="r" b="b"/>
              <a:pathLst>
                <a:path w="18260" h="21045" extrusionOk="0">
                  <a:moveTo>
                    <a:pt x="11450" y="5126"/>
                  </a:moveTo>
                  <a:cubicBezTo>
                    <a:pt x="12989" y="5126"/>
                    <a:pt x="13964" y="6309"/>
                    <a:pt x="13756" y="8388"/>
                  </a:cubicBezTo>
                  <a:cubicBezTo>
                    <a:pt x="13490" y="10656"/>
                    <a:pt x="11788" y="13391"/>
                    <a:pt x="9653" y="14859"/>
                  </a:cubicBezTo>
                  <a:cubicBezTo>
                    <a:pt x="8622" y="15559"/>
                    <a:pt x="7649" y="15889"/>
                    <a:pt x="6831" y="15889"/>
                  </a:cubicBezTo>
                  <a:cubicBezTo>
                    <a:pt x="5428" y="15889"/>
                    <a:pt x="4483" y="14919"/>
                    <a:pt x="4483" y="13191"/>
                  </a:cubicBezTo>
                  <a:cubicBezTo>
                    <a:pt x="4483" y="10623"/>
                    <a:pt x="6551" y="7354"/>
                    <a:pt x="9120" y="5853"/>
                  </a:cubicBezTo>
                  <a:cubicBezTo>
                    <a:pt x="9972" y="5360"/>
                    <a:pt x="10767" y="5126"/>
                    <a:pt x="11450" y="5126"/>
                  </a:cubicBezTo>
                  <a:close/>
                  <a:moveTo>
                    <a:pt x="14710" y="0"/>
                  </a:moveTo>
                  <a:cubicBezTo>
                    <a:pt x="14546" y="0"/>
                    <a:pt x="14332" y="155"/>
                    <a:pt x="14190" y="382"/>
                  </a:cubicBezTo>
                  <a:lnTo>
                    <a:pt x="13823" y="949"/>
                  </a:lnTo>
                  <a:cubicBezTo>
                    <a:pt x="13723" y="1149"/>
                    <a:pt x="13523" y="1249"/>
                    <a:pt x="13323" y="1283"/>
                  </a:cubicBezTo>
                  <a:cubicBezTo>
                    <a:pt x="13243" y="1279"/>
                    <a:pt x="13162" y="1278"/>
                    <a:pt x="13082" y="1278"/>
                  </a:cubicBezTo>
                  <a:cubicBezTo>
                    <a:pt x="12356" y="1278"/>
                    <a:pt x="11612" y="1413"/>
                    <a:pt x="10921" y="1683"/>
                  </a:cubicBezTo>
                  <a:cubicBezTo>
                    <a:pt x="10879" y="1700"/>
                    <a:pt x="10840" y="1708"/>
                    <a:pt x="10804" y="1708"/>
                  </a:cubicBezTo>
                  <a:cubicBezTo>
                    <a:pt x="10696" y="1708"/>
                    <a:pt x="10621" y="1633"/>
                    <a:pt x="10621" y="1483"/>
                  </a:cubicBezTo>
                  <a:lnTo>
                    <a:pt x="10621" y="949"/>
                  </a:lnTo>
                  <a:cubicBezTo>
                    <a:pt x="10621" y="796"/>
                    <a:pt x="10534" y="714"/>
                    <a:pt x="10418" y="714"/>
                  </a:cubicBezTo>
                  <a:cubicBezTo>
                    <a:pt x="10358" y="714"/>
                    <a:pt x="10289" y="737"/>
                    <a:pt x="10221" y="782"/>
                  </a:cubicBezTo>
                  <a:lnTo>
                    <a:pt x="8052" y="2017"/>
                  </a:lnTo>
                  <a:cubicBezTo>
                    <a:pt x="7819" y="2183"/>
                    <a:pt x="7652" y="2417"/>
                    <a:pt x="7619" y="2717"/>
                  </a:cubicBezTo>
                  <a:lnTo>
                    <a:pt x="7619" y="3251"/>
                  </a:lnTo>
                  <a:cubicBezTo>
                    <a:pt x="7619" y="3451"/>
                    <a:pt x="7485" y="3651"/>
                    <a:pt x="7318" y="3785"/>
                  </a:cubicBezTo>
                  <a:cubicBezTo>
                    <a:pt x="6451" y="4485"/>
                    <a:pt x="5651" y="5286"/>
                    <a:pt x="4917" y="6153"/>
                  </a:cubicBezTo>
                  <a:cubicBezTo>
                    <a:pt x="4811" y="6311"/>
                    <a:pt x="4664" y="6407"/>
                    <a:pt x="4541" y="6407"/>
                  </a:cubicBezTo>
                  <a:cubicBezTo>
                    <a:pt x="4508" y="6407"/>
                    <a:pt x="4478" y="6400"/>
                    <a:pt x="4450" y="6386"/>
                  </a:cubicBezTo>
                  <a:lnTo>
                    <a:pt x="4083" y="6220"/>
                  </a:lnTo>
                  <a:cubicBezTo>
                    <a:pt x="4058" y="6210"/>
                    <a:pt x="4030" y="6205"/>
                    <a:pt x="4000" y="6205"/>
                  </a:cubicBezTo>
                  <a:cubicBezTo>
                    <a:pt x="3829" y="6205"/>
                    <a:pt x="3591" y="6360"/>
                    <a:pt x="3449" y="6587"/>
                  </a:cubicBezTo>
                  <a:lnTo>
                    <a:pt x="1915" y="9022"/>
                  </a:lnTo>
                  <a:cubicBezTo>
                    <a:pt x="1748" y="9289"/>
                    <a:pt x="1748" y="9555"/>
                    <a:pt x="1915" y="9622"/>
                  </a:cubicBezTo>
                  <a:lnTo>
                    <a:pt x="2282" y="9789"/>
                  </a:lnTo>
                  <a:cubicBezTo>
                    <a:pt x="2415" y="9856"/>
                    <a:pt x="2448" y="10022"/>
                    <a:pt x="2348" y="10223"/>
                  </a:cubicBezTo>
                  <a:cubicBezTo>
                    <a:pt x="1915" y="11190"/>
                    <a:pt x="1581" y="12191"/>
                    <a:pt x="1348" y="13225"/>
                  </a:cubicBezTo>
                  <a:cubicBezTo>
                    <a:pt x="1314" y="13425"/>
                    <a:pt x="1181" y="13592"/>
                    <a:pt x="981" y="13725"/>
                  </a:cubicBezTo>
                  <a:lnTo>
                    <a:pt x="447" y="14025"/>
                  </a:lnTo>
                  <a:cubicBezTo>
                    <a:pt x="213" y="14192"/>
                    <a:pt x="47" y="14426"/>
                    <a:pt x="47" y="14726"/>
                  </a:cubicBezTo>
                  <a:lnTo>
                    <a:pt x="47" y="16894"/>
                  </a:lnTo>
                  <a:cubicBezTo>
                    <a:pt x="1" y="17031"/>
                    <a:pt x="81" y="17121"/>
                    <a:pt x="222" y="17121"/>
                  </a:cubicBezTo>
                  <a:cubicBezTo>
                    <a:pt x="286" y="17121"/>
                    <a:pt x="363" y="17103"/>
                    <a:pt x="447" y="17061"/>
                  </a:cubicBezTo>
                  <a:lnTo>
                    <a:pt x="947" y="16761"/>
                  </a:lnTo>
                  <a:cubicBezTo>
                    <a:pt x="1026" y="16721"/>
                    <a:pt x="1095" y="16702"/>
                    <a:pt x="1153" y="16702"/>
                  </a:cubicBezTo>
                  <a:cubicBezTo>
                    <a:pt x="1242" y="16702"/>
                    <a:pt x="1307" y="16746"/>
                    <a:pt x="1348" y="16827"/>
                  </a:cubicBezTo>
                  <a:cubicBezTo>
                    <a:pt x="1514" y="17528"/>
                    <a:pt x="1848" y="18162"/>
                    <a:pt x="2315" y="18662"/>
                  </a:cubicBezTo>
                  <a:cubicBezTo>
                    <a:pt x="2415" y="18762"/>
                    <a:pt x="2415" y="18962"/>
                    <a:pt x="2282" y="19162"/>
                  </a:cubicBezTo>
                  <a:lnTo>
                    <a:pt x="1881" y="19763"/>
                  </a:lnTo>
                  <a:cubicBezTo>
                    <a:pt x="1714" y="20030"/>
                    <a:pt x="1714" y="20296"/>
                    <a:pt x="1881" y="20363"/>
                  </a:cubicBezTo>
                  <a:lnTo>
                    <a:pt x="3449" y="21030"/>
                  </a:lnTo>
                  <a:cubicBezTo>
                    <a:pt x="3474" y="21040"/>
                    <a:pt x="3501" y="21045"/>
                    <a:pt x="3530" y="21045"/>
                  </a:cubicBezTo>
                  <a:cubicBezTo>
                    <a:pt x="3693" y="21045"/>
                    <a:pt x="3908" y="20890"/>
                    <a:pt x="4049" y="20663"/>
                  </a:cubicBezTo>
                  <a:lnTo>
                    <a:pt x="4416" y="20063"/>
                  </a:lnTo>
                  <a:cubicBezTo>
                    <a:pt x="4516" y="19896"/>
                    <a:pt x="4683" y="19763"/>
                    <a:pt x="4883" y="19763"/>
                  </a:cubicBezTo>
                  <a:cubicBezTo>
                    <a:pt x="5717" y="19763"/>
                    <a:pt x="6551" y="19629"/>
                    <a:pt x="7285" y="19329"/>
                  </a:cubicBezTo>
                  <a:cubicBezTo>
                    <a:pt x="7328" y="19315"/>
                    <a:pt x="7366" y="19308"/>
                    <a:pt x="7400" y="19308"/>
                  </a:cubicBezTo>
                  <a:cubicBezTo>
                    <a:pt x="7523" y="19308"/>
                    <a:pt x="7585" y="19398"/>
                    <a:pt x="7585" y="19529"/>
                  </a:cubicBezTo>
                  <a:lnTo>
                    <a:pt x="7585" y="20063"/>
                  </a:lnTo>
                  <a:cubicBezTo>
                    <a:pt x="7585" y="20225"/>
                    <a:pt x="7682" y="20323"/>
                    <a:pt x="7819" y="20323"/>
                  </a:cubicBezTo>
                  <a:cubicBezTo>
                    <a:pt x="7879" y="20323"/>
                    <a:pt x="7948" y="20304"/>
                    <a:pt x="8019" y="20263"/>
                  </a:cubicBezTo>
                  <a:lnTo>
                    <a:pt x="10187" y="18995"/>
                  </a:lnTo>
                  <a:cubicBezTo>
                    <a:pt x="10421" y="18829"/>
                    <a:pt x="10587" y="18595"/>
                    <a:pt x="10587" y="18295"/>
                  </a:cubicBezTo>
                  <a:lnTo>
                    <a:pt x="10587" y="17761"/>
                  </a:lnTo>
                  <a:cubicBezTo>
                    <a:pt x="10621" y="17561"/>
                    <a:pt x="10721" y="17361"/>
                    <a:pt x="10888" y="17228"/>
                  </a:cubicBezTo>
                  <a:cubicBezTo>
                    <a:pt x="11788" y="16527"/>
                    <a:pt x="12589" y="15726"/>
                    <a:pt x="13289" y="14859"/>
                  </a:cubicBezTo>
                  <a:cubicBezTo>
                    <a:pt x="13429" y="14691"/>
                    <a:pt x="13592" y="14617"/>
                    <a:pt x="13720" y="14617"/>
                  </a:cubicBezTo>
                  <a:cubicBezTo>
                    <a:pt x="13745" y="14617"/>
                    <a:pt x="13768" y="14620"/>
                    <a:pt x="13790" y="14626"/>
                  </a:cubicBezTo>
                  <a:lnTo>
                    <a:pt x="14157" y="14792"/>
                  </a:lnTo>
                  <a:cubicBezTo>
                    <a:pt x="14182" y="14802"/>
                    <a:pt x="14209" y="14807"/>
                    <a:pt x="14237" y="14807"/>
                  </a:cubicBezTo>
                  <a:cubicBezTo>
                    <a:pt x="14401" y="14807"/>
                    <a:pt x="14615" y="14653"/>
                    <a:pt x="14757" y="14426"/>
                  </a:cubicBezTo>
                  <a:lnTo>
                    <a:pt x="16292" y="12024"/>
                  </a:lnTo>
                  <a:cubicBezTo>
                    <a:pt x="16492" y="11757"/>
                    <a:pt x="16492" y="11457"/>
                    <a:pt x="16292" y="11390"/>
                  </a:cubicBezTo>
                  <a:lnTo>
                    <a:pt x="15925" y="11223"/>
                  </a:lnTo>
                  <a:cubicBezTo>
                    <a:pt x="15791" y="11190"/>
                    <a:pt x="15791" y="10990"/>
                    <a:pt x="15891" y="10790"/>
                  </a:cubicBezTo>
                  <a:cubicBezTo>
                    <a:pt x="16325" y="9822"/>
                    <a:pt x="16658" y="8822"/>
                    <a:pt x="16892" y="7821"/>
                  </a:cubicBezTo>
                  <a:cubicBezTo>
                    <a:pt x="16959" y="7621"/>
                    <a:pt x="17092" y="7454"/>
                    <a:pt x="17292" y="7354"/>
                  </a:cubicBezTo>
                  <a:lnTo>
                    <a:pt x="17793" y="7020"/>
                  </a:lnTo>
                  <a:cubicBezTo>
                    <a:pt x="18059" y="6887"/>
                    <a:pt x="18226" y="6620"/>
                    <a:pt x="18260" y="6353"/>
                  </a:cubicBezTo>
                  <a:lnTo>
                    <a:pt x="18260" y="4185"/>
                  </a:lnTo>
                  <a:cubicBezTo>
                    <a:pt x="18260" y="4007"/>
                    <a:pt x="18171" y="3918"/>
                    <a:pt x="18032" y="3918"/>
                  </a:cubicBezTo>
                  <a:cubicBezTo>
                    <a:pt x="17963" y="3918"/>
                    <a:pt x="17882" y="3940"/>
                    <a:pt x="17793" y="3985"/>
                  </a:cubicBezTo>
                  <a:lnTo>
                    <a:pt x="17292" y="4285"/>
                  </a:lnTo>
                  <a:cubicBezTo>
                    <a:pt x="17213" y="4324"/>
                    <a:pt x="17145" y="4343"/>
                    <a:pt x="17087" y="4343"/>
                  </a:cubicBezTo>
                  <a:cubicBezTo>
                    <a:pt x="16997" y="4343"/>
                    <a:pt x="16932" y="4299"/>
                    <a:pt x="16892" y="4218"/>
                  </a:cubicBezTo>
                  <a:cubicBezTo>
                    <a:pt x="16725" y="3518"/>
                    <a:pt x="16392" y="2884"/>
                    <a:pt x="15925" y="2384"/>
                  </a:cubicBezTo>
                  <a:cubicBezTo>
                    <a:pt x="15825" y="2283"/>
                    <a:pt x="15825" y="2083"/>
                    <a:pt x="15958" y="1883"/>
                  </a:cubicBezTo>
                  <a:lnTo>
                    <a:pt x="16325" y="1283"/>
                  </a:lnTo>
                  <a:cubicBezTo>
                    <a:pt x="16492" y="1016"/>
                    <a:pt x="16492" y="749"/>
                    <a:pt x="16325" y="682"/>
                  </a:cubicBezTo>
                  <a:lnTo>
                    <a:pt x="14790" y="15"/>
                  </a:lnTo>
                  <a:cubicBezTo>
                    <a:pt x="14766" y="5"/>
                    <a:pt x="14738" y="0"/>
                    <a:pt x="1471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904;p75">
              <a:extLst>
                <a:ext uri="{FF2B5EF4-FFF2-40B4-BE49-F238E27FC236}">
                  <a16:creationId xmlns:a16="http://schemas.microsoft.com/office/drawing/2014/main" id="{749B5CC8-BAC9-2190-4CF0-055ADFC8FACC}"/>
                </a:ext>
              </a:extLst>
            </p:cNvPr>
            <p:cNvSpPr/>
            <p:nvPr/>
          </p:nvSpPr>
          <p:spPr>
            <a:xfrm>
              <a:off x="3172425" y="2139475"/>
              <a:ext cx="62575" cy="104275"/>
            </a:xfrm>
            <a:custGeom>
              <a:avLst/>
              <a:gdLst/>
              <a:ahLst/>
              <a:cxnLst/>
              <a:rect l="l" t="t" r="r" b="b"/>
              <a:pathLst>
                <a:path w="2503" h="4171" extrusionOk="0">
                  <a:moveTo>
                    <a:pt x="234" y="0"/>
                  </a:moveTo>
                  <a:cubicBezTo>
                    <a:pt x="101" y="134"/>
                    <a:pt x="34" y="301"/>
                    <a:pt x="34" y="501"/>
                  </a:cubicBezTo>
                  <a:lnTo>
                    <a:pt x="34" y="2669"/>
                  </a:lnTo>
                  <a:cubicBezTo>
                    <a:pt x="1" y="2736"/>
                    <a:pt x="34" y="2769"/>
                    <a:pt x="68" y="2836"/>
                  </a:cubicBezTo>
                  <a:lnTo>
                    <a:pt x="134" y="2903"/>
                  </a:lnTo>
                  <a:lnTo>
                    <a:pt x="168" y="2903"/>
                  </a:lnTo>
                  <a:lnTo>
                    <a:pt x="1936" y="3903"/>
                  </a:lnTo>
                  <a:lnTo>
                    <a:pt x="2336" y="4170"/>
                  </a:lnTo>
                  <a:cubicBezTo>
                    <a:pt x="2269" y="4103"/>
                    <a:pt x="2236" y="4037"/>
                    <a:pt x="2236" y="3937"/>
                  </a:cubicBezTo>
                  <a:lnTo>
                    <a:pt x="2269" y="1802"/>
                  </a:lnTo>
                  <a:cubicBezTo>
                    <a:pt x="2269" y="1602"/>
                    <a:pt x="2369" y="1435"/>
                    <a:pt x="2503" y="12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905;p75">
              <a:extLst>
                <a:ext uri="{FF2B5EF4-FFF2-40B4-BE49-F238E27FC236}">
                  <a16:creationId xmlns:a16="http://schemas.microsoft.com/office/drawing/2014/main" id="{22D3E67C-A950-BD4F-D7ED-9968CB7F1D7E}"/>
                </a:ext>
              </a:extLst>
            </p:cNvPr>
            <p:cNvSpPr/>
            <p:nvPr/>
          </p:nvSpPr>
          <p:spPr>
            <a:xfrm>
              <a:off x="3366750" y="1801175"/>
              <a:ext cx="125100" cy="72300"/>
            </a:xfrm>
            <a:custGeom>
              <a:avLst/>
              <a:gdLst/>
              <a:ahLst/>
              <a:cxnLst/>
              <a:rect l="l" t="t" r="r" b="b"/>
              <a:pathLst>
                <a:path w="5004" h="2892" extrusionOk="0">
                  <a:moveTo>
                    <a:pt x="2632" y="1"/>
                  </a:moveTo>
                  <a:cubicBezTo>
                    <a:pt x="2564" y="1"/>
                    <a:pt x="2494" y="17"/>
                    <a:pt x="2435" y="56"/>
                  </a:cubicBezTo>
                  <a:lnTo>
                    <a:pt x="300" y="1324"/>
                  </a:lnTo>
                  <a:cubicBezTo>
                    <a:pt x="167" y="1390"/>
                    <a:pt x="67" y="1490"/>
                    <a:pt x="0" y="1591"/>
                  </a:cubicBezTo>
                  <a:lnTo>
                    <a:pt x="2235" y="2891"/>
                  </a:lnTo>
                  <a:cubicBezTo>
                    <a:pt x="2302" y="2791"/>
                    <a:pt x="2402" y="2691"/>
                    <a:pt x="2535" y="2591"/>
                  </a:cubicBezTo>
                  <a:lnTo>
                    <a:pt x="4704" y="1357"/>
                  </a:lnTo>
                  <a:cubicBezTo>
                    <a:pt x="4770" y="1290"/>
                    <a:pt x="4904" y="1290"/>
                    <a:pt x="5004" y="1290"/>
                  </a:cubicBezTo>
                  <a:lnTo>
                    <a:pt x="4003" y="757"/>
                  </a:lnTo>
                  <a:lnTo>
                    <a:pt x="2802" y="56"/>
                  </a:lnTo>
                  <a:lnTo>
                    <a:pt x="2769" y="23"/>
                  </a:lnTo>
                  <a:cubicBezTo>
                    <a:pt x="2727" y="9"/>
                    <a:pt x="2680" y="1"/>
                    <a:pt x="26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906;p75">
              <a:extLst>
                <a:ext uri="{FF2B5EF4-FFF2-40B4-BE49-F238E27FC236}">
                  <a16:creationId xmlns:a16="http://schemas.microsoft.com/office/drawing/2014/main" id="{31AA127B-BB04-74B4-CCA4-B7EFB810736A}"/>
                </a:ext>
              </a:extLst>
            </p:cNvPr>
            <p:cNvSpPr/>
            <p:nvPr/>
          </p:nvSpPr>
          <p:spPr>
            <a:xfrm>
              <a:off x="3274175" y="1937675"/>
              <a:ext cx="77575" cy="38175"/>
            </a:xfrm>
            <a:custGeom>
              <a:avLst/>
              <a:gdLst/>
              <a:ahLst/>
              <a:cxnLst/>
              <a:rect l="l" t="t" r="r" b="b"/>
              <a:pathLst>
                <a:path w="3103" h="1527" extrusionOk="0">
                  <a:moveTo>
                    <a:pt x="834" y="0"/>
                  </a:moveTo>
                  <a:cubicBezTo>
                    <a:pt x="718" y="145"/>
                    <a:pt x="551" y="240"/>
                    <a:pt x="422" y="240"/>
                  </a:cubicBezTo>
                  <a:cubicBezTo>
                    <a:pt x="403" y="240"/>
                    <a:pt x="385" y="238"/>
                    <a:pt x="367" y="234"/>
                  </a:cubicBezTo>
                  <a:lnTo>
                    <a:pt x="1" y="67"/>
                  </a:lnTo>
                  <a:lnTo>
                    <a:pt x="1" y="67"/>
                  </a:lnTo>
                  <a:lnTo>
                    <a:pt x="2235" y="1368"/>
                  </a:lnTo>
                  <a:lnTo>
                    <a:pt x="2602" y="1501"/>
                  </a:lnTo>
                  <a:cubicBezTo>
                    <a:pt x="2637" y="1518"/>
                    <a:pt x="2674" y="1527"/>
                    <a:pt x="2711" y="1527"/>
                  </a:cubicBezTo>
                  <a:cubicBezTo>
                    <a:pt x="2820" y="1527"/>
                    <a:pt x="2937" y="1458"/>
                    <a:pt x="3036" y="1334"/>
                  </a:cubicBezTo>
                  <a:lnTo>
                    <a:pt x="3103" y="13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907;p75">
              <a:extLst>
                <a:ext uri="{FF2B5EF4-FFF2-40B4-BE49-F238E27FC236}">
                  <a16:creationId xmlns:a16="http://schemas.microsoft.com/office/drawing/2014/main" id="{DD493E4B-D1D5-F3A2-FCC0-9B11EEF23D0E}"/>
                </a:ext>
              </a:extLst>
            </p:cNvPr>
            <p:cNvSpPr/>
            <p:nvPr/>
          </p:nvSpPr>
          <p:spPr>
            <a:xfrm>
              <a:off x="3506850" y="1783800"/>
              <a:ext cx="92575" cy="63825"/>
            </a:xfrm>
            <a:custGeom>
              <a:avLst/>
              <a:gdLst/>
              <a:ahLst/>
              <a:cxnLst/>
              <a:rect l="l" t="t" r="r" b="b"/>
              <a:pathLst>
                <a:path w="3703" h="2553" extrusionOk="0">
                  <a:moveTo>
                    <a:pt x="3698" y="1316"/>
                  </a:moveTo>
                  <a:lnTo>
                    <a:pt x="3703" y="1318"/>
                  </a:lnTo>
                  <a:cubicBezTo>
                    <a:pt x="3701" y="1317"/>
                    <a:pt x="3700" y="1316"/>
                    <a:pt x="3698" y="1316"/>
                  </a:cubicBezTo>
                  <a:close/>
                  <a:moveTo>
                    <a:pt x="1373" y="0"/>
                  </a:moveTo>
                  <a:cubicBezTo>
                    <a:pt x="1203" y="0"/>
                    <a:pt x="973" y="135"/>
                    <a:pt x="834" y="384"/>
                  </a:cubicBezTo>
                  <a:lnTo>
                    <a:pt x="467" y="951"/>
                  </a:lnTo>
                  <a:cubicBezTo>
                    <a:pt x="400" y="1118"/>
                    <a:pt x="200" y="1251"/>
                    <a:pt x="0" y="1285"/>
                  </a:cubicBezTo>
                  <a:lnTo>
                    <a:pt x="2235" y="2552"/>
                  </a:lnTo>
                  <a:cubicBezTo>
                    <a:pt x="2369" y="2552"/>
                    <a:pt x="2502" y="2486"/>
                    <a:pt x="2602" y="2386"/>
                  </a:cubicBezTo>
                  <a:cubicBezTo>
                    <a:pt x="2635" y="2352"/>
                    <a:pt x="2669" y="2286"/>
                    <a:pt x="2702" y="2252"/>
                  </a:cubicBezTo>
                  <a:lnTo>
                    <a:pt x="3069" y="1652"/>
                  </a:lnTo>
                  <a:cubicBezTo>
                    <a:pt x="3202" y="1438"/>
                    <a:pt x="3421" y="1289"/>
                    <a:pt x="3589" y="1289"/>
                  </a:cubicBezTo>
                  <a:cubicBezTo>
                    <a:pt x="3629" y="1289"/>
                    <a:pt x="3666" y="1297"/>
                    <a:pt x="3698" y="1316"/>
                  </a:cubicBezTo>
                  <a:lnTo>
                    <a:pt x="3698" y="1316"/>
                  </a:lnTo>
                  <a:lnTo>
                    <a:pt x="1468" y="17"/>
                  </a:lnTo>
                  <a:cubicBezTo>
                    <a:pt x="1440" y="6"/>
                    <a:pt x="1408" y="0"/>
                    <a:pt x="13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908;p75">
              <a:extLst>
                <a:ext uri="{FF2B5EF4-FFF2-40B4-BE49-F238E27FC236}">
                  <a16:creationId xmlns:a16="http://schemas.microsoft.com/office/drawing/2014/main" id="{0BD070CD-E13F-D455-AD73-D8A15EE896BD}"/>
                </a:ext>
              </a:extLst>
            </p:cNvPr>
            <p:cNvSpPr/>
            <p:nvPr/>
          </p:nvSpPr>
          <p:spPr>
            <a:xfrm>
              <a:off x="3543525" y="1784225"/>
              <a:ext cx="94275" cy="48375"/>
            </a:xfrm>
            <a:custGeom>
              <a:avLst/>
              <a:gdLst/>
              <a:ahLst/>
              <a:cxnLst/>
              <a:rect l="l" t="t" r="r" b="b"/>
              <a:pathLst>
                <a:path w="3771" h="1935" extrusionOk="0">
                  <a:moveTo>
                    <a:pt x="1" y="0"/>
                  </a:moveTo>
                  <a:lnTo>
                    <a:pt x="2236" y="1301"/>
                  </a:lnTo>
                  <a:lnTo>
                    <a:pt x="3770" y="1935"/>
                  </a:lnTo>
                  <a:lnTo>
                    <a:pt x="1535" y="667"/>
                  </a:lnTo>
                  <a:lnTo>
                    <a:pt x="1" y="0"/>
                  </a:lnTo>
                  <a:close/>
                  <a:moveTo>
                    <a:pt x="3770" y="1935"/>
                  </a:moveTo>
                  <a:lnTo>
                    <a:pt x="3770" y="1935"/>
                  </a:lnTo>
                  <a:lnTo>
                    <a:pt x="3770" y="19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909;p75">
              <a:extLst>
                <a:ext uri="{FF2B5EF4-FFF2-40B4-BE49-F238E27FC236}">
                  <a16:creationId xmlns:a16="http://schemas.microsoft.com/office/drawing/2014/main" id="{F0EF1047-CB5A-71F7-5F6B-040E5CA46D85}"/>
                </a:ext>
              </a:extLst>
            </p:cNvPr>
            <p:cNvSpPr/>
            <p:nvPr/>
          </p:nvSpPr>
          <p:spPr>
            <a:xfrm>
              <a:off x="3582725" y="2039250"/>
              <a:ext cx="334175" cy="396300"/>
            </a:xfrm>
            <a:custGeom>
              <a:avLst/>
              <a:gdLst/>
              <a:ahLst/>
              <a:cxnLst/>
              <a:rect l="l" t="t" r="r" b="b"/>
              <a:pathLst>
                <a:path w="13367" h="15852" extrusionOk="0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908" y="7812"/>
                    <a:pt x="8640" y="9780"/>
                    <a:pt x="7072" y="10848"/>
                  </a:cubicBezTo>
                  <a:cubicBezTo>
                    <a:pt x="6307" y="11378"/>
                    <a:pt x="5592" y="11626"/>
                    <a:pt x="4995" y="11626"/>
                  </a:cubicBezTo>
                  <a:cubicBezTo>
                    <a:pt x="3978" y="11626"/>
                    <a:pt x="3303" y="10908"/>
                    <a:pt x="3303" y="9647"/>
                  </a:cubicBezTo>
                  <a:cubicBezTo>
                    <a:pt x="3303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41" y="807"/>
                    <a:pt x="9941" y="907"/>
                    <a:pt x="9774" y="941"/>
                  </a:cubicBezTo>
                  <a:cubicBezTo>
                    <a:pt x="9698" y="936"/>
                    <a:pt x="9622" y="934"/>
                    <a:pt x="9546" y="934"/>
                  </a:cubicBezTo>
                  <a:cubicBezTo>
                    <a:pt x="9022" y="934"/>
                    <a:pt x="8501" y="1033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674"/>
                  </a:lnTo>
                  <a:cubicBezTo>
                    <a:pt x="7806" y="560"/>
                    <a:pt x="7745" y="493"/>
                    <a:pt x="7642" y="493"/>
                  </a:cubicBezTo>
                  <a:cubicBezTo>
                    <a:pt x="7594" y="493"/>
                    <a:pt x="7537" y="508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75"/>
                    <a:pt x="5571" y="1975"/>
                  </a:cubicBezTo>
                  <a:lnTo>
                    <a:pt x="5571" y="2375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6" y="4565"/>
                    <a:pt x="2920" y="4559"/>
                    <a:pt x="2893" y="4559"/>
                  </a:cubicBezTo>
                  <a:cubicBezTo>
                    <a:pt x="2768" y="4559"/>
                    <a:pt x="2618" y="4679"/>
                    <a:pt x="2536" y="4843"/>
                  </a:cubicBezTo>
                  <a:lnTo>
                    <a:pt x="1402" y="6611"/>
                  </a:lnTo>
                  <a:cubicBezTo>
                    <a:pt x="1268" y="6811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69" y="7412"/>
                    <a:pt x="1702" y="7479"/>
                  </a:cubicBezTo>
                  <a:cubicBezTo>
                    <a:pt x="1402" y="8179"/>
                    <a:pt x="1135" y="8913"/>
                    <a:pt x="1001" y="9680"/>
                  </a:cubicBezTo>
                  <a:cubicBezTo>
                    <a:pt x="968" y="9814"/>
                    <a:pt x="868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6" y="12224"/>
                    <a:pt x="853" y="12224"/>
                  </a:cubicBezTo>
                  <a:cubicBezTo>
                    <a:pt x="924" y="12224"/>
                    <a:pt x="981" y="12268"/>
                    <a:pt x="1001" y="12349"/>
                  </a:cubicBezTo>
                  <a:cubicBezTo>
                    <a:pt x="1101" y="12849"/>
                    <a:pt x="1368" y="13283"/>
                    <a:pt x="1702" y="13683"/>
                  </a:cubicBezTo>
                  <a:cubicBezTo>
                    <a:pt x="1769" y="13783"/>
                    <a:pt x="1769" y="13950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84"/>
                    <a:pt x="3570" y="14617"/>
                    <a:pt x="3570" y="14450"/>
                  </a:cubicBezTo>
                  <a:cubicBezTo>
                    <a:pt x="3646" y="14454"/>
                    <a:pt x="3722" y="14457"/>
                    <a:pt x="3799" y="14457"/>
                  </a:cubicBezTo>
                  <a:cubicBezTo>
                    <a:pt x="4322" y="14457"/>
                    <a:pt x="4843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25" y="14864"/>
                  </a:cubicBezTo>
                  <a:cubicBezTo>
                    <a:pt x="5768" y="14864"/>
                    <a:pt x="5818" y="14849"/>
                    <a:pt x="5872" y="14817"/>
                  </a:cubicBezTo>
                  <a:lnTo>
                    <a:pt x="7473" y="13917"/>
                  </a:lnTo>
                  <a:cubicBezTo>
                    <a:pt x="7639" y="13783"/>
                    <a:pt x="7773" y="13616"/>
                    <a:pt x="7773" y="13383"/>
                  </a:cubicBezTo>
                  <a:lnTo>
                    <a:pt x="7773" y="13016"/>
                  </a:lnTo>
                  <a:cubicBezTo>
                    <a:pt x="7806" y="12849"/>
                    <a:pt x="7873" y="12716"/>
                    <a:pt x="8006" y="12616"/>
                  </a:cubicBezTo>
                  <a:cubicBezTo>
                    <a:pt x="8640" y="12082"/>
                    <a:pt x="9241" y="11515"/>
                    <a:pt x="9774" y="10881"/>
                  </a:cubicBezTo>
                  <a:cubicBezTo>
                    <a:pt x="9857" y="10770"/>
                    <a:pt x="9963" y="10706"/>
                    <a:pt x="10054" y="10706"/>
                  </a:cubicBezTo>
                  <a:cubicBezTo>
                    <a:pt x="10073" y="10706"/>
                    <a:pt x="10091" y="10709"/>
                    <a:pt x="10108" y="10714"/>
                  </a:cubicBezTo>
                  <a:lnTo>
                    <a:pt x="10375" y="10848"/>
                  </a:lnTo>
                  <a:cubicBezTo>
                    <a:pt x="10392" y="10852"/>
                    <a:pt x="10410" y="10854"/>
                    <a:pt x="10429" y="10854"/>
                  </a:cubicBezTo>
                  <a:cubicBezTo>
                    <a:pt x="10558" y="10854"/>
                    <a:pt x="10725" y="10756"/>
                    <a:pt x="10842" y="10581"/>
                  </a:cubicBezTo>
                  <a:lnTo>
                    <a:pt x="11943" y="8813"/>
                  </a:lnTo>
                  <a:cubicBezTo>
                    <a:pt x="12076" y="8613"/>
                    <a:pt x="12076" y="8379"/>
                    <a:pt x="11943" y="8346"/>
                  </a:cubicBezTo>
                  <a:lnTo>
                    <a:pt x="11676" y="8246"/>
                  </a:lnTo>
                  <a:cubicBezTo>
                    <a:pt x="11576" y="8179"/>
                    <a:pt x="11576" y="8046"/>
                    <a:pt x="11642" y="7912"/>
                  </a:cubicBezTo>
                  <a:cubicBezTo>
                    <a:pt x="11976" y="7212"/>
                    <a:pt x="12209" y="6478"/>
                    <a:pt x="12376" y="5744"/>
                  </a:cubicBezTo>
                  <a:cubicBezTo>
                    <a:pt x="12410" y="5577"/>
                    <a:pt x="12510" y="5444"/>
                    <a:pt x="12643" y="5344"/>
                  </a:cubicBezTo>
                  <a:lnTo>
                    <a:pt x="13043" y="5144"/>
                  </a:lnTo>
                  <a:cubicBezTo>
                    <a:pt x="13210" y="5010"/>
                    <a:pt x="13344" y="4843"/>
                    <a:pt x="13344" y="4610"/>
                  </a:cubicBezTo>
                  <a:lnTo>
                    <a:pt x="13344" y="3042"/>
                  </a:lnTo>
                  <a:cubicBezTo>
                    <a:pt x="13366" y="2929"/>
                    <a:pt x="13312" y="2862"/>
                    <a:pt x="13212" y="2862"/>
                  </a:cubicBezTo>
                  <a:cubicBezTo>
                    <a:pt x="13165" y="2862"/>
                    <a:pt x="13107" y="2877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41" y="3177"/>
                  </a:cubicBezTo>
                  <a:cubicBezTo>
                    <a:pt x="12465" y="3177"/>
                    <a:pt x="12410" y="3140"/>
                    <a:pt x="12410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910;p75">
              <a:extLst>
                <a:ext uri="{FF2B5EF4-FFF2-40B4-BE49-F238E27FC236}">
                  <a16:creationId xmlns:a16="http://schemas.microsoft.com/office/drawing/2014/main" id="{1ABC5502-0625-84BE-A45A-B5BE7D88B846}"/>
                </a:ext>
              </a:extLst>
            </p:cNvPr>
            <p:cNvSpPr/>
            <p:nvPr/>
          </p:nvSpPr>
          <p:spPr>
            <a:xfrm>
              <a:off x="3582725" y="2039250"/>
              <a:ext cx="334425" cy="396300"/>
            </a:xfrm>
            <a:custGeom>
              <a:avLst/>
              <a:gdLst/>
              <a:ahLst/>
              <a:cxnLst/>
              <a:rect l="l" t="t" r="r" b="b"/>
              <a:pathLst>
                <a:path w="13377" h="15852" extrusionOk="0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874" y="7812"/>
                    <a:pt x="8640" y="9780"/>
                    <a:pt x="7072" y="10848"/>
                  </a:cubicBezTo>
                  <a:cubicBezTo>
                    <a:pt x="6307" y="11378"/>
                    <a:pt x="5588" y="11626"/>
                    <a:pt x="4985" y="11626"/>
                  </a:cubicBezTo>
                  <a:cubicBezTo>
                    <a:pt x="3958" y="11626"/>
                    <a:pt x="3270" y="10908"/>
                    <a:pt x="3270" y="9647"/>
                  </a:cubicBezTo>
                  <a:cubicBezTo>
                    <a:pt x="3270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75" y="807"/>
                    <a:pt x="9941" y="907"/>
                    <a:pt x="9774" y="941"/>
                  </a:cubicBezTo>
                  <a:cubicBezTo>
                    <a:pt x="9683" y="932"/>
                    <a:pt x="9589" y="928"/>
                    <a:pt x="9494" y="928"/>
                  </a:cubicBezTo>
                  <a:cubicBezTo>
                    <a:pt x="9209" y="928"/>
                    <a:pt x="8915" y="966"/>
                    <a:pt x="8640" y="1041"/>
                  </a:cubicBezTo>
                  <a:cubicBezTo>
                    <a:pt x="8440" y="1107"/>
                    <a:pt x="8207" y="1141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707"/>
                  </a:lnTo>
                  <a:cubicBezTo>
                    <a:pt x="7806" y="607"/>
                    <a:pt x="7773" y="540"/>
                    <a:pt x="7706" y="507"/>
                  </a:cubicBezTo>
                  <a:cubicBezTo>
                    <a:pt x="7687" y="497"/>
                    <a:pt x="7664" y="493"/>
                    <a:pt x="7641" y="493"/>
                  </a:cubicBezTo>
                  <a:cubicBezTo>
                    <a:pt x="7584" y="493"/>
                    <a:pt x="7520" y="517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41"/>
                    <a:pt x="5571" y="1975"/>
                  </a:cubicBezTo>
                  <a:lnTo>
                    <a:pt x="5571" y="2342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5" y="4564"/>
                    <a:pt x="2919" y="4559"/>
                    <a:pt x="2892" y="4559"/>
                  </a:cubicBezTo>
                  <a:cubicBezTo>
                    <a:pt x="2767" y="4559"/>
                    <a:pt x="2618" y="4673"/>
                    <a:pt x="2536" y="4810"/>
                  </a:cubicBezTo>
                  <a:lnTo>
                    <a:pt x="1402" y="6578"/>
                  </a:lnTo>
                  <a:cubicBezTo>
                    <a:pt x="1268" y="6778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35" y="7412"/>
                    <a:pt x="1702" y="7479"/>
                  </a:cubicBezTo>
                  <a:cubicBezTo>
                    <a:pt x="1402" y="8179"/>
                    <a:pt x="1135" y="8913"/>
                    <a:pt x="968" y="9647"/>
                  </a:cubicBezTo>
                  <a:cubicBezTo>
                    <a:pt x="935" y="9814"/>
                    <a:pt x="835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1" y="12224"/>
                    <a:pt x="841" y="12224"/>
                  </a:cubicBezTo>
                  <a:cubicBezTo>
                    <a:pt x="903" y="12224"/>
                    <a:pt x="948" y="12268"/>
                    <a:pt x="968" y="12349"/>
                  </a:cubicBezTo>
                  <a:cubicBezTo>
                    <a:pt x="1101" y="12816"/>
                    <a:pt x="1368" y="13283"/>
                    <a:pt x="1702" y="13683"/>
                  </a:cubicBezTo>
                  <a:cubicBezTo>
                    <a:pt x="1769" y="13783"/>
                    <a:pt x="1769" y="13917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50"/>
                    <a:pt x="3570" y="14617"/>
                    <a:pt x="3570" y="14450"/>
                  </a:cubicBezTo>
                  <a:lnTo>
                    <a:pt x="3603" y="14450"/>
                  </a:lnTo>
                  <a:cubicBezTo>
                    <a:pt x="3680" y="14454"/>
                    <a:pt x="3756" y="14457"/>
                    <a:pt x="3832" y="14457"/>
                  </a:cubicBezTo>
                  <a:cubicBezTo>
                    <a:pt x="4355" y="14457"/>
                    <a:pt x="4872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35" y="14864"/>
                  </a:cubicBezTo>
                  <a:cubicBezTo>
                    <a:pt x="5783" y="14864"/>
                    <a:pt x="5841" y="14849"/>
                    <a:pt x="5905" y="14817"/>
                  </a:cubicBezTo>
                  <a:lnTo>
                    <a:pt x="7473" y="13917"/>
                  </a:lnTo>
                  <a:cubicBezTo>
                    <a:pt x="7673" y="13783"/>
                    <a:pt x="7773" y="13616"/>
                    <a:pt x="7806" y="13383"/>
                  </a:cubicBezTo>
                  <a:lnTo>
                    <a:pt x="7806" y="13016"/>
                  </a:lnTo>
                  <a:cubicBezTo>
                    <a:pt x="7806" y="12849"/>
                    <a:pt x="7906" y="12716"/>
                    <a:pt x="8006" y="12616"/>
                  </a:cubicBezTo>
                  <a:cubicBezTo>
                    <a:pt x="8674" y="12082"/>
                    <a:pt x="9241" y="11481"/>
                    <a:pt x="9774" y="10848"/>
                  </a:cubicBezTo>
                  <a:cubicBezTo>
                    <a:pt x="9857" y="10737"/>
                    <a:pt x="9986" y="10672"/>
                    <a:pt x="10066" y="10672"/>
                  </a:cubicBezTo>
                  <a:cubicBezTo>
                    <a:pt x="10082" y="10672"/>
                    <a:pt x="10096" y="10675"/>
                    <a:pt x="10108" y="10681"/>
                  </a:cubicBezTo>
                  <a:lnTo>
                    <a:pt x="10408" y="10814"/>
                  </a:lnTo>
                  <a:cubicBezTo>
                    <a:pt x="10426" y="10826"/>
                    <a:pt x="10448" y="10832"/>
                    <a:pt x="10472" y="10832"/>
                  </a:cubicBezTo>
                  <a:cubicBezTo>
                    <a:pt x="10587" y="10832"/>
                    <a:pt x="10759" y="10712"/>
                    <a:pt x="10842" y="10547"/>
                  </a:cubicBezTo>
                  <a:lnTo>
                    <a:pt x="11976" y="8780"/>
                  </a:lnTo>
                  <a:cubicBezTo>
                    <a:pt x="12109" y="8579"/>
                    <a:pt x="12109" y="8379"/>
                    <a:pt x="11976" y="8313"/>
                  </a:cubicBezTo>
                  <a:lnTo>
                    <a:pt x="11709" y="8212"/>
                  </a:lnTo>
                  <a:cubicBezTo>
                    <a:pt x="11609" y="8179"/>
                    <a:pt x="11609" y="8046"/>
                    <a:pt x="11676" y="7879"/>
                  </a:cubicBezTo>
                  <a:cubicBezTo>
                    <a:pt x="11976" y="7178"/>
                    <a:pt x="12243" y="6445"/>
                    <a:pt x="12376" y="5711"/>
                  </a:cubicBezTo>
                  <a:cubicBezTo>
                    <a:pt x="12410" y="5544"/>
                    <a:pt x="12510" y="5410"/>
                    <a:pt x="12676" y="5344"/>
                  </a:cubicBezTo>
                  <a:lnTo>
                    <a:pt x="13043" y="5110"/>
                  </a:lnTo>
                  <a:cubicBezTo>
                    <a:pt x="13210" y="5010"/>
                    <a:pt x="13344" y="4810"/>
                    <a:pt x="13377" y="4610"/>
                  </a:cubicBezTo>
                  <a:lnTo>
                    <a:pt x="13377" y="3009"/>
                  </a:lnTo>
                  <a:cubicBezTo>
                    <a:pt x="13377" y="2920"/>
                    <a:pt x="13318" y="2860"/>
                    <a:pt x="13219" y="2860"/>
                  </a:cubicBezTo>
                  <a:cubicBezTo>
                    <a:pt x="13169" y="2860"/>
                    <a:pt x="13110" y="2875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39" y="3177"/>
                  </a:cubicBezTo>
                  <a:cubicBezTo>
                    <a:pt x="12461" y="3177"/>
                    <a:pt x="12398" y="3140"/>
                    <a:pt x="12376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911;p75">
              <a:extLst>
                <a:ext uri="{FF2B5EF4-FFF2-40B4-BE49-F238E27FC236}">
                  <a16:creationId xmlns:a16="http://schemas.microsoft.com/office/drawing/2014/main" id="{8876127C-6ACB-DA78-E809-1FF40347766D}"/>
                </a:ext>
              </a:extLst>
            </p:cNvPr>
            <p:cNvSpPr/>
            <p:nvPr/>
          </p:nvSpPr>
          <p:spPr>
            <a:xfrm>
              <a:off x="3913800" y="2111125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34" y="0"/>
                  </a:moveTo>
                  <a:lnTo>
                    <a:pt x="0" y="934"/>
                  </a:lnTo>
                  <a:cubicBezTo>
                    <a:pt x="267" y="1168"/>
                    <a:pt x="534" y="1401"/>
                    <a:pt x="834" y="1635"/>
                  </a:cubicBezTo>
                  <a:lnTo>
                    <a:pt x="1235" y="1635"/>
                  </a:lnTo>
                  <a:lnTo>
                    <a:pt x="1635" y="9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912;p75">
              <a:extLst>
                <a:ext uri="{FF2B5EF4-FFF2-40B4-BE49-F238E27FC236}">
                  <a16:creationId xmlns:a16="http://schemas.microsoft.com/office/drawing/2014/main" id="{73423553-C38E-2BA2-B324-D9F53C504E5B}"/>
                </a:ext>
              </a:extLst>
            </p:cNvPr>
            <p:cNvSpPr/>
            <p:nvPr/>
          </p:nvSpPr>
          <p:spPr>
            <a:xfrm>
              <a:off x="3723675" y="2408825"/>
              <a:ext cx="43375" cy="25875"/>
            </a:xfrm>
            <a:custGeom>
              <a:avLst/>
              <a:gdLst/>
              <a:ahLst/>
              <a:cxnLst/>
              <a:rect l="l" t="t" r="r" b="b"/>
              <a:pathLst>
                <a:path w="1735" h="1035" extrusionOk="0">
                  <a:moveTo>
                    <a:pt x="867" y="1"/>
                  </a:moveTo>
                  <a:lnTo>
                    <a:pt x="0" y="68"/>
                  </a:lnTo>
                  <a:lnTo>
                    <a:pt x="1668" y="1035"/>
                  </a:lnTo>
                  <a:lnTo>
                    <a:pt x="1735" y="13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913;p75">
              <a:extLst>
                <a:ext uri="{FF2B5EF4-FFF2-40B4-BE49-F238E27FC236}">
                  <a16:creationId xmlns:a16="http://schemas.microsoft.com/office/drawing/2014/main" id="{FFE02955-BDC1-9C6A-838C-0D6C0AB294D5}"/>
                </a:ext>
              </a:extLst>
            </p:cNvPr>
            <p:cNvSpPr/>
            <p:nvPr/>
          </p:nvSpPr>
          <p:spPr>
            <a:xfrm>
              <a:off x="3582725" y="2039250"/>
              <a:ext cx="334175" cy="396300"/>
            </a:xfrm>
            <a:custGeom>
              <a:avLst/>
              <a:gdLst/>
              <a:ahLst/>
              <a:cxnLst/>
              <a:rect l="l" t="t" r="r" b="b"/>
              <a:pathLst>
                <a:path w="13367" h="15852" extrusionOk="0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908" y="7812"/>
                    <a:pt x="8640" y="9780"/>
                    <a:pt x="7072" y="10848"/>
                  </a:cubicBezTo>
                  <a:cubicBezTo>
                    <a:pt x="6307" y="11378"/>
                    <a:pt x="5592" y="11626"/>
                    <a:pt x="4995" y="11626"/>
                  </a:cubicBezTo>
                  <a:cubicBezTo>
                    <a:pt x="3978" y="11626"/>
                    <a:pt x="3303" y="10908"/>
                    <a:pt x="3303" y="9647"/>
                  </a:cubicBezTo>
                  <a:cubicBezTo>
                    <a:pt x="3303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41" y="807"/>
                    <a:pt x="9941" y="907"/>
                    <a:pt x="9774" y="941"/>
                  </a:cubicBezTo>
                  <a:cubicBezTo>
                    <a:pt x="9698" y="936"/>
                    <a:pt x="9622" y="934"/>
                    <a:pt x="9546" y="934"/>
                  </a:cubicBezTo>
                  <a:cubicBezTo>
                    <a:pt x="9022" y="934"/>
                    <a:pt x="8501" y="1033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674"/>
                  </a:lnTo>
                  <a:cubicBezTo>
                    <a:pt x="7806" y="560"/>
                    <a:pt x="7745" y="493"/>
                    <a:pt x="7642" y="493"/>
                  </a:cubicBezTo>
                  <a:cubicBezTo>
                    <a:pt x="7594" y="493"/>
                    <a:pt x="7537" y="508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75"/>
                    <a:pt x="5571" y="1975"/>
                  </a:cubicBezTo>
                  <a:lnTo>
                    <a:pt x="5571" y="2375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6" y="4565"/>
                    <a:pt x="2920" y="4559"/>
                    <a:pt x="2893" y="4559"/>
                  </a:cubicBezTo>
                  <a:cubicBezTo>
                    <a:pt x="2768" y="4559"/>
                    <a:pt x="2618" y="4679"/>
                    <a:pt x="2536" y="4843"/>
                  </a:cubicBezTo>
                  <a:lnTo>
                    <a:pt x="1402" y="6611"/>
                  </a:lnTo>
                  <a:cubicBezTo>
                    <a:pt x="1268" y="6811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69" y="7412"/>
                    <a:pt x="1702" y="7479"/>
                  </a:cubicBezTo>
                  <a:cubicBezTo>
                    <a:pt x="1402" y="8179"/>
                    <a:pt x="1135" y="8913"/>
                    <a:pt x="1001" y="9680"/>
                  </a:cubicBezTo>
                  <a:cubicBezTo>
                    <a:pt x="968" y="9814"/>
                    <a:pt x="868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6" y="12224"/>
                    <a:pt x="853" y="12224"/>
                  </a:cubicBezTo>
                  <a:cubicBezTo>
                    <a:pt x="924" y="12224"/>
                    <a:pt x="981" y="12268"/>
                    <a:pt x="1001" y="12349"/>
                  </a:cubicBezTo>
                  <a:cubicBezTo>
                    <a:pt x="1101" y="12849"/>
                    <a:pt x="1368" y="13283"/>
                    <a:pt x="1702" y="13683"/>
                  </a:cubicBezTo>
                  <a:cubicBezTo>
                    <a:pt x="1769" y="13783"/>
                    <a:pt x="1769" y="13950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84"/>
                    <a:pt x="3570" y="14617"/>
                    <a:pt x="3570" y="14450"/>
                  </a:cubicBezTo>
                  <a:cubicBezTo>
                    <a:pt x="3646" y="14454"/>
                    <a:pt x="3722" y="14457"/>
                    <a:pt x="3799" y="14457"/>
                  </a:cubicBezTo>
                  <a:cubicBezTo>
                    <a:pt x="4322" y="14457"/>
                    <a:pt x="4843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25" y="14864"/>
                  </a:cubicBezTo>
                  <a:cubicBezTo>
                    <a:pt x="5768" y="14864"/>
                    <a:pt x="5818" y="14849"/>
                    <a:pt x="5872" y="14817"/>
                  </a:cubicBezTo>
                  <a:lnTo>
                    <a:pt x="7473" y="13917"/>
                  </a:lnTo>
                  <a:cubicBezTo>
                    <a:pt x="7639" y="13783"/>
                    <a:pt x="7773" y="13616"/>
                    <a:pt x="7773" y="13383"/>
                  </a:cubicBezTo>
                  <a:lnTo>
                    <a:pt x="7773" y="13016"/>
                  </a:lnTo>
                  <a:cubicBezTo>
                    <a:pt x="7806" y="12849"/>
                    <a:pt x="7873" y="12716"/>
                    <a:pt x="8006" y="12616"/>
                  </a:cubicBezTo>
                  <a:cubicBezTo>
                    <a:pt x="8640" y="12082"/>
                    <a:pt x="9241" y="11515"/>
                    <a:pt x="9774" y="10881"/>
                  </a:cubicBezTo>
                  <a:cubicBezTo>
                    <a:pt x="9857" y="10770"/>
                    <a:pt x="9963" y="10706"/>
                    <a:pt x="10054" y="10706"/>
                  </a:cubicBezTo>
                  <a:cubicBezTo>
                    <a:pt x="10073" y="10706"/>
                    <a:pt x="10091" y="10709"/>
                    <a:pt x="10108" y="10714"/>
                  </a:cubicBezTo>
                  <a:lnTo>
                    <a:pt x="10375" y="10848"/>
                  </a:lnTo>
                  <a:cubicBezTo>
                    <a:pt x="10392" y="10852"/>
                    <a:pt x="10410" y="10854"/>
                    <a:pt x="10429" y="10854"/>
                  </a:cubicBezTo>
                  <a:cubicBezTo>
                    <a:pt x="10558" y="10854"/>
                    <a:pt x="10725" y="10756"/>
                    <a:pt x="10842" y="10581"/>
                  </a:cubicBezTo>
                  <a:lnTo>
                    <a:pt x="11943" y="8813"/>
                  </a:lnTo>
                  <a:cubicBezTo>
                    <a:pt x="12076" y="8613"/>
                    <a:pt x="12076" y="8379"/>
                    <a:pt x="11943" y="8346"/>
                  </a:cubicBezTo>
                  <a:lnTo>
                    <a:pt x="11676" y="8246"/>
                  </a:lnTo>
                  <a:cubicBezTo>
                    <a:pt x="11576" y="8179"/>
                    <a:pt x="11576" y="8046"/>
                    <a:pt x="11642" y="7912"/>
                  </a:cubicBezTo>
                  <a:cubicBezTo>
                    <a:pt x="11976" y="7212"/>
                    <a:pt x="12209" y="6478"/>
                    <a:pt x="12376" y="5744"/>
                  </a:cubicBezTo>
                  <a:cubicBezTo>
                    <a:pt x="12410" y="5577"/>
                    <a:pt x="12510" y="5444"/>
                    <a:pt x="12643" y="5344"/>
                  </a:cubicBezTo>
                  <a:lnTo>
                    <a:pt x="13043" y="5144"/>
                  </a:lnTo>
                  <a:cubicBezTo>
                    <a:pt x="13210" y="5010"/>
                    <a:pt x="13344" y="4843"/>
                    <a:pt x="13344" y="4610"/>
                  </a:cubicBezTo>
                  <a:lnTo>
                    <a:pt x="13344" y="3042"/>
                  </a:lnTo>
                  <a:cubicBezTo>
                    <a:pt x="13366" y="2929"/>
                    <a:pt x="13312" y="2862"/>
                    <a:pt x="13212" y="2862"/>
                  </a:cubicBezTo>
                  <a:cubicBezTo>
                    <a:pt x="13165" y="2862"/>
                    <a:pt x="13107" y="2877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41" y="3177"/>
                  </a:cubicBezTo>
                  <a:cubicBezTo>
                    <a:pt x="12465" y="3177"/>
                    <a:pt x="12410" y="3140"/>
                    <a:pt x="12410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914;p75">
              <a:extLst>
                <a:ext uri="{FF2B5EF4-FFF2-40B4-BE49-F238E27FC236}">
                  <a16:creationId xmlns:a16="http://schemas.microsoft.com/office/drawing/2014/main" id="{296099D0-CBF4-22D7-9F31-0570C2563E78}"/>
                </a:ext>
              </a:extLst>
            </p:cNvPr>
            <p:cNvSpPr/>
            <p:nvPr/>
          </p:nvSpPr>
          <p:spPr>
            <a:xfrm>
              <a:off x="3582725" y="2039250"/>
              <a:ext cx="334425" cy="396300"/>
            </a:xfrm>
            <a:custGeom>
              <a:avLst/>
              <a:gdLst/>
              <a:ahLst/>
              <a:cxnLst/>
              <a:rect l="l" t="t" r="r" b="b"/>
              <a:pathLst>
                <a:path w="13377" h="15852" extrusionOk="0">
                  <a:moveTo>
                    <a:pt x="8389" y="3763"/>
                  </a:moveTo>
                  <a:cubicBezTo>
                    <a:pt x="9515" y="3763"/>
                    <a:pt x="10237" y="4616"/>
                    <a:pt x="10075" y="6144"/>
                  </a:cubicBezTo>
                  <a:cubicBezTo>
                    <a:pt x="9874" y="7812"/>
                    <a:pt x="8640" y="9780"/>
                    <a:pt x="7072" y="10848"/>
                  </a:cubicBezTo>
                  <a:cubicBezTo>
                    <a:pt x="6307" y="11378"/>
                    <a:pt x="5588" y="11626"/>
                    <a:pt x="4985" y="11626"/>
                  </a:cubicBezTo>
                  <a:cubicBezTo>
                    <a:pt x="3958" y="11626"/>
                    <a:pt x="3270" y="10908"/>
                    <a:pt x="3270" y="9647"/>
                  </a:cubicBezTo>
                  <a:cubicBezTo>
                    <a:pt x="3270" y="7779"/>
                    <a:pt x="4804" y="5377"/>
                    <a:pt x="6705" y="4276"/>
                  </a:cubicBezTo>
                  <a:cubicBezTo>
                    <a:pt x="7318" y="3929"/>
                    <a:pt x="7893" y="3763"/>
                    <a:pt x="8389" y="3763"/>
                  </a:cubicBezTo>
                  <a:close/>
                  <a:moveTo>
                    <a:pt x="10798" y="0"/>
                  </a:moveTo>
                  <a:cubicBezTo>
                    <a:pt x="10685" y="0"/>
                    <a:pt x="10495" y="99"/>
                    <a:pt x="10408" y="273"/>
                  </a:cubicBezTo>
                  <a:lnTo>
                    <a:pt x="10141" y="707"/>
                  </a:lnTo>
                  <a:cubicBezTo>
                    <a:pt x="10075" y="807"/>
                    <a:pt x="9941" y="907"/>
                    <a:pt x="9774" y="941"/>
                  </a:cubicBezTo>
                  <a:cubicBezTo>
                    <a:pt x="9683" y="932"/>
                    <a:pt x="9589" y="928"/>
                    <a:pt x="9494" y="928"/>
                  </a:cubicBezTo>
                  <a:cubicBezTo>
                    <a:pt x="9209" y="928"/>
                    <a:pt x="8915" y="966"/>
                    <a:pt x="8640" y="1041"/>
                  </a:cubicBezTo>
                  <a:cubicBezTo>
                    <a:pt x="8440" y="1107"/>
                    <a:pt x="8207" y="1141"/>
                    <a:pt x="8006" y="1207"/>
                  </a:cubicBezTo>
                  <a:cubicBezTo>
                    <a:pt x="7980" y="1225"/>
                    <a:pt x="7953" y="1234"/>
                    <a:pt x="7928" y="1234"/>
                  </a:cubicBezTo>
                  <a:cubicBezTo>
                    <a:pt x="7860" y="1234"/>
                    <a:pt x="7806" y="1172"/>
                    <a:pt x="7806" y="1074"/>
                  </a:cubicBezTo>
                  <a:lnTo>
                    <a:pt x="7806" y="707"/>
                  </a:lnTo>
                  <a:cubicBezTo>
                    <a:pt x="7806" y="607"/>
                    <a:pt x="7773" y="540"/>
                    <a:pt x="7706" y="507"/>
                  </a:cubicBezTo>
                  <a:cubicBezTo>
                    <a:pt x="7687" y="497"/>
                    <a:pt x="7664" y="493"/>
                    <a:pt x="7641" y="493"/>
                  </a:cubicBezTo>
                  <a:cubicBezTo>
                    <a:pt x="7584" y="493"/>
                    <a:pt x="7520" y="517"/>
                    <a:pt x="7473" y="540"/>
                  </a:cubicBezTo>
                  <a:lnTo>
                    <a:pt x="5905" y="1474"/>
                  </a:lnTo>
                  <a:cubicBezTo>
                    <a:pt x="5705" y="1574"/>
                    <a:pt x="5605" y="1741"/>
                    <a:pt x="5571" y="1975"/>
                  </a:cubicBezTo>
                  <a:lnTo>
                    <a:pt x="5571" y="2342"/>
                  </a:lnTo>
                  <a:cubicBezTo>
                    <a:pt x="5571" y="2508"/>
                    <a:pt x="5471" y="2675"/>
                    <a:pt x="5338" y="2775"/>
                  </a:cubicBezTo>
                  <a:cubicBezTo>
                    <a:pt x="4704" y="3309"/>
                    <a:pt x="4137" y="3876"/>
                    <a:pt x="3603" y="4510"/>
                  </a:cubicBezTo>
                  <a:cubicBezTo>
                    <a:pt x="3493" y="4620"/>
                    <a:pt x="3382" y="4685"/>
                    <a:pt x="3291" y="4685"/>
                  </a:cubicBezTo>
                  <a:cubicBezTo>
                    <a:pt x="3272" y="4685"/>
                    <a:pt x="3253" y="4682"/>
                    <a:pt x="3236" y="4677"/>
                  </a:cubicBezTo>
                  <a:lnTo>
                    <a:pt x="2969" y="4577"/>
                  </a:lnTo>
                  <a:cubicBezTo>
                    <a:pt x="2945" y="4564"/>
                    <a:pt x="2919" y="4559"/>
                    <a:pt x="2892" y="4559"/>
                  </a:cubicBezTo>
                  <a:cubicBezTo>
                    <a:pt x="2767" y="4559"/>
                    <a:pt x="2618" y="4673"/>
                    <a:pt x="2536" y="4810"/>
                  </a:cubicBezTo>
                  <a:lnTo>
                    <a:pt x="1402" y="6578"/>
                  </a:lnTo>
                  <a:cubicBezTo>
                    <a:pt x="1268" y="6778"/>
                    <a:pt x="1268" y="7012"/>
                    <a:pt x="1402" y="7045"/>
                  </a:cubicBezTo>
                  <a:lnTo>
                    <a:pt x="1735" y="7245"/>
                  </a:lnTo>
                  <a:cubicBezTo>
                    <a:pt x="1769" y="7312"/>
                    <a:pt x="1735" y="7412"/>
                    <a:pt x="1702" y="7479"/>
                  </a:cubicBezTo>
                  <a:cubicBezTo>
                    <a:pt x="1402" y="8179"/>
                    <a:pt x="1135" y="8913"/>
                    <a:pt x="968" y="9647"/>
                  </a:cubicBezTo>
                  <a:cubicBezTo>
                    <a:pt x="935" y="9814"/>
                    <a:pt x="835" y="9947"/>
                    <a:pt x="701" y="10047"/>
                  </a:cubicBezTo>
                  <a:lnTo>
                    <a:pt x="334" y="10281"/>
                  </a:lnTo>
                  <a:cubicBezTo>
                    <a:pt x="134" y="10381"/>
                    <a:pt x="34" y="10547"/>
                    <a:pt x="1" y="10781"/>
                  </a:cubicBezTo>
                  <a:lnTo>
                    <a:pt x="1" y="12349"/>
                  </a:lnTo>
                  <a:cubicBezTo>
                    <a:pt x="1" y="12477"/>
                    <a:pt x="56" y="12537"/>
                    <a:pt x="148" y="12537"/>
                  </a:cubicBezTo>
                  <a:cubicBezTo>
                    <a:pt x="199" y="12537"/>
                    <a:pt x="262" y="12518"/>
                    <a:pt x="334" y="12482"/>
                  </a:cubicBezTo>
                  <a:lnTo>
                    <a:pt x="701" y="12282"/>
                  </a:lnTo>
                  <a:cubicBezTo>
                    <a:pt x="754" y="12243"/>
                    <a:pt x="801" y="12224"/>
                    <a:pt x="841" y="12224"/>
                  </a:cubicBezTo>
                  <a:cubicBezTo>
                    <a:pt x="903" y="12224"/>
                    <a:pt x="948" y="12268"/>
                    <a:pt x="968" y="12349"/>
                  </a:cubicBezTo>
                  <a:cubicBezTo>
                    <a:pt x="1101" y="12816"/>
                    <a:pt x="1368" y="13283"/>
                    <a:pt x="1702" y="13683"/>
                  </a:cubicBezTo>
                  <a:cubicBezTo>
                    <a:pt x="1769" y="13783"/>
                    <a:pt x="1769" y="13917"/>
                    <a:pt x="1669" y="14050"/>
                  </a:cubicBezTo>
                  <a:lnTo>
                    <a:pt x="1402" y="14450"/>
                  </a:lnTo>
                  <a:cubicBezTo>
                    <a:pt x="1268" y="14650"/>
                    <a:pt x="1268" y="14884"/>
                    <a:pt x="1402" y="14917"/>
                  </a:cubicBezTo>
                  <a:lnTo>
                    <a:pt x="3036" y="15851"/>
                  </a:lnTo>
                  <a:lnTo>
                    <a:pt x="3503" y="14917"/>
                  </a:lnTo>
                  <a:cubicBezTo>
                    <a:pt x="3570" y="14750"/>
                    <a:pt x="3570" y="14617"/>
                    <a:pt x="3570" y="14450"/>
                  </a:cubicBezTo>
                  <a:lnTo>
                    <a:pt x="3603" y="14450"/>
                  </a:lnTo>
                  <a:cubicBezTo>
                    <a:pt x="3680" y="14454"/>
                    <a:pt x="3756" y="14457"/>
                    <a:pt x="3832" y="14457"/>
                  </a:cubicBezTo>
                  <a:cubicBezTo>
                    <a:pt x="4355" y="14457"/>
                    <a:pt x="4872" y="14358"/>
                    <a:pt x="5338" y="14183"/>
                  </a:cubicBezTo>
                  <a:cubicBezTo>
                    <a:pt x="5374" y="14166"/>
                    <a:pt x="5407" y="14157"/>
                    <a:pt x="5437" y="14157"/>
                  </a:cubicBezTo>
                  <a:cubicBezTo>
                    <a:pt x="5518" y="14157"/>
                    <a:pt x="5571" y="14219"/>
                    <a:pt x="5571" y="14317"/>
                  </a:cubicBezTo>
                  <a:lnTo>
                    <a:pt x="5571" y="14684"/>
                  </a:lnTo>
                  <a:cubicBezTo>
                    <a:pt x="5571" y="14797"/>
                    <a:pt x="5633" y="14864"/>
                    <a:pt x="5735" y="14864"/>
                  </a:cubicBezTo>
                  <a:cubicBezTo>
                    <a:pt x="5783" y="14864"/>
                    <a:pt x="5841" y="14849"/>
                    <a:pt x="5905" y="14817"/>
                  </a:cubicBezTo>
                  <a:lnTo>
                    <a:pt x="7473" y="13917"/>
                  </a:lnTo>
                  <a:cubicBezTo>
                    <a:pt x="7673" y="13783"/>
                    <a:pt x="7773" y="13616"/>
                    <a:pt x="7806" y="13383"/>
                  </a:cubicBezTo>
                  <a:lnTo>
                    <a:pt x="7806" y="13016"/>
                  </a:lnTo>
                  <a:cubicBezTo>
                    <a:pt x="7806" y="12849"/>
                    <a:pt x="7906" y="12716"/>
                    <a:pt x="8006" y="12616"/>
                  </a:cubicBezTo>
                  <a:cubicBezTo>
                    <a:pt x="8674" y="12082"/>
                    <a:pt x="9241" y="11481"/>
                    <a:pt x="9774" y="10848"/>
                  </a:cubicBezTo>
                  <a:cubicBezTo>
                    <a:pt x="9857" y="10737"/>
                    <a:pt x="9986" y="10672"/>
                    <a:pt x="10066" y="10672"/>
                  </a:cubicBezTo>
                  <a:cubicBezTo>
                    <a:pt x="10082" y="10672"/>
                    <a:pt x="10096" y="10675"/>
                    <a:pt x="10108" y="10681"/>
                  </a:cubicBezTo>
                  <a:lnTo>
                    <a:pt x="10408" y="10814"/>
                  </a:lnTo>
                  <a:cubicBezTo>
                    <a:pt x="10426" y="10826"/>
                    <a:pt x="10448" y="10832"/>
                    <a:pt x="10472" y="10832"/>
                  </a:cubicBezTo>
                  <a:cubicBezTo>
                    <a:pt x="10587" y="10832"/>
                    <a:pt x="10759" y="10712"/>
                    <a:pt x="10842" y="10547"/>
                  </a:cubicBezTo>
                  <a:lnTo>
                    <a:pt x="11976" y="8780"/>
                  </a:lnTo>
                  <a:cubicBezTo>
                    <a:pt x="12109" y="8579"/>
                    <a:pt x="12109" y="8379"/>
                    <a:pt x="11976" y="8313"/>
                  </a:cubicBezTo>
                  <a:lnTo>
                    <a:pt x="11709" y="8212"/>
                  </a:lnTo>
                  <a:cubicBezTo>
                    <a:pt x="11609" y="8179"/>
                    <a:pt x="11609" y="8046"/>
                    <a:pt x="11676" y="7879"/>
                  </a:cubicBezTo>
                  <a:cubicBezTo>
                    <a:pt x="11976" y="7178"/>
                    <a:pt x="12243" y="6445"/>
                    <a:pt x="12376" y="5711"/>
                  </a:cubicBezTo>
                  <a:cubicBezTo>
                    <a:pt x="12410" y="5544"/>
                    <a:pt x="12510" y="5410"/>
                    <a:pt x="12676" y="5344"/>
                  </a:cubicBezTo>
                  <a:lnTo>
                    <a:pt x="13043" y="5110"/>
                  </a:lnTo>
                  <a:cubicBezTo>
                    <a:pt x="13210" y="5010"/>
                    <a:pt x="13344" y="4810"/>
                    <a:pt x="13377" y="4610"/>
                  </a:cubicBezTo>
                  <a:lnTo>
                    <a:pt x="13377" y="3009"/>
                  </a:lnTo>
                  <a:cubicBezTo>
                    <a:pt x="13377" y="2920"/>
                    <a:pt x="13318" y="2860"/>
                    <a:pt x="13219" y="2860"/>
                  </a:cubicBezTo>
                  <a:cubicBezTo>
                    <a:pt x="13169" y="2860"/>
                    <a:pt x="13110" y="2875"/>
                    <a:pt x="13043" y="2909"/>
                  </a:cubicBezTo>
                  <a:lnTo>
                    <a:pt x="12676" y="3142"/>
                  </a:lnTo>
                  <a:cubicBezTo>
                    <a:pt x="12629" y="3166"/>
                    <a:pt x="12582" y="3177"/>
                    <a:pt x="12539" y="3177"/>
                  </a:cubicBezTo>
                  <a:cubicBezTo>
                    <a:pt x="12461" y="3177"/>
                    <a:pt x="12398" y="3140"/>
                    <a:pt x="12376" y="3075"/>
                  </a:cubicBezTo>
                  <a:cubicBezTo>
                    <a:pt x="12276" y="2575"/>
                    <a:pt x="12009" y="2108"/>
                    <a:pt x="11676" y="1741"/>
                  </a:cubicBezTo>
                  <a:cubicBezTo>
                    <a:pt x="11609" y="1674"/>
                    <a:pt x="11609" y="1508"/>
                    <a:pt x="11709" y="1374"/>
                  </a:cubicBezTo>
                  <a:lnTo>
                    <a:pt x="11976" y="941"/>
                  </a:lnTo>
                  <a:cubicBezTo>
                    <a:pt x="12109" y="740"/>
                    <a:pt x="12109" y="540"/>
                    <a:pt x="11976" y="474"/>
                  </a:cubicBezTo>
                  <a:lnTo>
                    <a:pt x="10842" y="7"/>
                  </a:lnTo>
                  <a:cubicBezTo>
                    <a:pt x="10829" y="2"/>
                    <a:pt x="10814" y="0"/>
                    <a:pt x="10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915;p75">
              <a:extLst>
                <a:ext uri="{FF2B5EF4-FFF2-40B4-BE49-F238E27FC236}">
                  <a16:creationId xmlns:a16="http://schemas.microsoft.com/office/drawing/2014/main" id="{8EA9FDBD-9B54-0223-7E2A-FDAAACAFA61A}"/>
                </a:ext>
              </a:extLst>
            </p:cNvPr>
            <p:cNvSpPr/>
            <p:nvPr/>
          </p:nvSpPr>
          <p:spPr>
            <a:xfrm>
              <a:off x="3723675" y="2408825"/>
              <a:ext cx="43375" cy="25875"/>
            </a:xfrm>
            <a:custGeom>
              <a:avLst/>
              <a:gdLst/>
              <a:ahLst/>
              <a:cxnLst/>
              <a:rect l="l" t="t" r="r" b="b"/>
              <a:pathLst>
                <a:path w="1735" h="1035" extrusionOk="0">
                  <a:moveTo>
                    <a:pt x="867" y="1"/>
                  </a:moveTo>
                  <a:lnTo>
                    <a:pt x="0" y="68"/>
                  </a:lnTo>
                  <a:lnTo>
                    <a:pt x="1668" y="1035"/>
                  </a:lnTo>
                  <a:lnTo>
                    <a:pt x="1735" y="13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916;p75">
              <a:extLst>
                <a:ext uri="{FF2B5EF4-FFF2-40B4-BE49-F238E27FC236}">
                  <a16:creationId xmlns:a16="http://schemas.microsoft.com/office/drawing/2014/main" id="{8CBD9157-7D05-2EC3-A661-A435A3BF33E5}"/>
                </a:ext>
              </a:extLst>
            </p:cNvPr>
            <p:cNvSpPr/>
            <p:nvPr/>
          </p:nvSpPr>
          <p:spPr>
            <a:xfrm>
              <a:off x="3623600" y="2063150"/>
              <a:ext cx="334425" cy="384500"/>
            </a:xfrm>
            <a:custGeom>
              <a:avLst/>
              <a:gdLst/>
              <a:ahLst/>
              <a:cxnLst/>
              <a:rect l="l" t="t" r="r" b="b"/>
              <a:pathLst>
                <a:path w="13377" h="15380" extrusionOk="0">
                  <a:moveTo>
                    <a:pt x="8391" y="3760"/>
                  </a:moveTo>
                  <a:cubicBezTo>
                    <a:pt x="9516" y="3760"/>
                    <a:pt x="10236" y="4629"/>
                    <a:pt x="10074" y="6156"/>
                  </a:cubicBezTo>
                  <a:cubicBezTo>
                    <a:pt x="9907" y="7824"/>
                    <a:pt x="8640" y="9792"/>
                    <a:pt x="7072" y="10859"/>
                  </a:cubicBezTo>
                  <a:cubicBezTo>
                    <a:pt x="6318" y="11378"/>
                    <a:pt x="5605" y="11623"/>
                    <a:pt x="5006" y="11623"/>
                  </a:cubicBezTo>
                  <a:cubicBezTo>
                    <a:pt x="3990" y="11623"/>
                    <a:pt x="3303" y="10918"/>
                    <a:pt x="3303" y="9658"/>
                  </a:cubicBezTo>
                  <a:cubicBezTo>
                    <a:pt x="3303" y="7790"/>
                    <a:pt x="4804" y="5355"/>
                    <a:pt x="6705" y="4288"/>
                  </a:cubicBezTo>
                  <a:cubicBezTo>
                    <a:pt x="7319" y="3930"/>
                    <a:pt x="7894" y="3760"/>
                    <a:pt x="8391" y="3760"/>
                  </a:cubicBezTo>
                  <a:close/>
                  <a:moveTo>
                    <a:pt x="10780" y="1"/>
                  </a:moveTo>
                  <a:cubicBezTo>
                    <a:pt x="10672" y="1"/>
                    <a:pt x="10517" y="120"/>
                    <a:pt x="10408" y="285"/>
                  </a:cubicBezTo>
                  <a:lnTo>
                    <a:pt x="10141" y="685"/>
                  </a:lnTo>
                  <a:cubicBezTo>
                    <a:pt x="10074" y="819"/>
                    <a:pt x="9941" y="919"/>
                    <a:pt x="9774" y="919"/>
                  </a:cubicBezTo>
                  <a:cubicBezTo>
                    <a:pt x="9173" y="919"/>
                    <a:pt x="8606" y="1019"/>
                    <a:pt x="8039" y="1219"/>
                  </a:cubicBezTo>
                  <a:cubicBezTo>
                    <a:pt x="8008" y="1227"/>
                    <a:pt x="7978" y="1231"/>
                    <a:pt x="7951" y="1231"/>
                  </a:cubicBezTo>
                  <a:cubicBezTo>
                    <a:pt x="7864" y="1231"/>
                    <a:pt x="7806" y="1187"/>
                    <a:pt x="7806" y="1085"/>
                  </a:cubicBezTo>
                  <a:lnTo>
                    <a:pt x="7806" y="685"/>
                  </a:lnTo>
                  <a:cubicBezTo>
                    <a:pt x="7806" y="572"/>
                    <a:pt x="7744" y="505"/>
                    <a:pt x="7642" y="505"/>
                  </a:cubicBezTo>
                  <a:cubicBezTo>
                    <a:pt x="7594" y="505"/>
                    <a:pt x="7536" y="520"/>
                    <a:pt x="7472" y="552"/>
                  </a:cubicBezTo>
                  <a:lnTo>
                    <a:pt x="5904" y="1452"/>
                  </a:lnTo>
                  <a:cubicBezTo>
                    <a:pt x="5704" y="1586"/>
                    <a:pt x="5604" y="1753"/>
                    <a:pt x="5571" y="1986"/>
                  </a:cubicBezTo>
                  <a:lnTo>
                    <a:pt x="5571" y="2353"/>
                  </a:lnTo>
                  <a:cubicBezTo>
                    <a:pt x="5571" y="2520"/>
                    <a:pt x="5504" y="2687"/>
                    <a:pt x="5371" y="2787"/>
                  </a:cubicBezTo>
                  <a:cubicBezTo>
                    <a:pt x="4704" y="3287"/>
                    <a:pt x="4136" y="3887"/>
                    <a:pt x="3603" y="4521"/>
                  </a:cubicBezTo>
                  <a:cubicBezTo>
                    <a:pt x="3520" y="4632"/>
                    <a:pt x="3391" y="4696"/>
                    <a:pt x="3312" y="4696"/>
                  </a:cubicBezTo>
                  <a:cubicBezTo>
                    <a:pt x="3295" y="4696"/>
                    <a:pt x="3281" y="4694"/>
                    <a:pt x="3269" y="4688"/>
                  </a:cubicBezTo>
                  <a:lnTo>
                    <a:pt x="2969" y="4555"/>
                  </a:lnTo>
                  <a:cubicBezTo>
                    <a:pt x="2956" y="4550"/>
                    <a:pt x="2942" y="4548"/>
                    <a:pt x="2926" y="4548"/>
                  </a:cubicBezTo>
                  <a:cubicBezTo>
                    <a:pt x="2819" y="4548"/>
                    <a:pt x="2652" y="4647"/>
                    <a:pt x="2535" y="4821"/>
                  </a:cubicBezTo>
                  <a:lnTo>
                    <a:pt x="1401" y="6589"/>
                  </a:lnTo>
                  <a:cubicBezTo>
                    <a:pt x="1268" y="6789"/>
                    <a:pt x="1268" y="7023"/>
                    <a:pt x="1401" y="7056"/>
                  </a:cubicBezTo>
                  <a:lnTo>
                    <a:pt x="1668" y="7156"/>
                  </a:lnTo>
                  <a:cubicBezTo>
                    <a:pt x="1768" y="7190"/>
                    <a:pt x="1768" y="7323"/>
                    <a:pt x="1701" y="7490"/>
                  </a:cubicBezTo>
                  <a:cubicBezTo>
                    <a:pt x="1401" y="8190"/>
                    <a:pt x="1134" y="8924"/>
                    <a:pt x="1001" y="9658"/>
                  </a:cubicBezTo>
                  <a:cubicBezTo>
                    <a:pt x="968" y="9825"/>
                    <a:pt x="867" y="9958"/>
                    <a:pt x="734" y="10025"/>
                  </a:cubicBezTo>
                  <a:lnTo>
                    <a:pt x="334" y="10259"/>
                  </a:lnTo>
                  <a:cubicBezTo>
                    <a:pt x="167" y="10359"/>
                    <a:pt x="34" y="10559"/>
                    <a:pt x="0" y="10759"/>
                  </a:cubicBezTo>
                  <a:lnTo>
                    <a:pt x="0" y="12360"/>
                  </a:lnTo>
                  <a:cubicBezTo>
                    <a:pt x="0" y="12474"/>
                    <a:pt x="78" y="12526"/>
                    <a:pt x="181" y="12526"/>
                  </a:cubicBezTo>
                  <a:cubicBezTo>
                    <a:pt x="228" y="12526"/>
                    <a:pt x="281" y="12515"/>
                    <a:pt x="334" y="12494"/>
                  </a:cubicBezTo>
                  <a:lnTo>
                    <a:pt x="734" y="12260"/>
                  </a:lnTo>
                  <a:cubicBezTo>
                    <a:pt x="789" y="12232"/>
                    <a:pt x="839" y="12216"/>
                    <a:pt x="880" y="12216"/>
                  </a:cubicBezTo>
                  <a:cubicBezTo>
                    <a:pt x="939" y="12216"/>
                    <a:pt x="981" y="12249"/>
                    <a:pt x="1001" y="12327"/>
                  </a:cubicBezTo>
                  <a:cubicBezTo>
                    <a:pt x="1101" y="12827"/>
                    <a:pt x="1368" y="13261"/>
                    <a:pt x="1735" y="13661"/>
                  </a:cubicBezTo>
                  <a:cubicBezTo>
                    <a:pt x="1801" y="13728"/>
                    <a:pt x="1768" y="13895"/>
                    <a:pt x="1668" y="14028"/>
                  </a:cubicBezTo>
                  <a:lnTo>
                    <a:pt x="1401" y="14428"/>
                  </a:lnTo>
                  <a:cubicBezTo>
                    <a:pt x="1301" y="14628"/>
                    <a:pt x="1301" y="14862"/>
                    <a:pt x="1401" y="14895"/>
                  </a:cubicBezTo>
                  <a:lnTo>
                    <a:pt x="2535" y="15362"/>
                  </a:lnTo>
                  <a:cubicBezTo>
                    <a:pt x="2559" y="15374"/>
                    <a:pt x="2585" y="15380"/>
                    <a:pt x="2612" y="15380"/>
                  </a:cubicBezTo>
                  <a:cubicBezTo>
                    <a:pt x="2738" y="15380"/>
                    <a:pt x="2893" y="15260"/>
                    <a:pt x="3002" y="15095"/>
                  </a:cubicBezTo>
                  <a:lnTo>
                    <a:pt x="3269" y="14695"/>
                  </a:lnTo>
                  <a:cubicBezTo>
                    <a:pt x="3336" y="14562"/>
                    <a:pt x="3469" y="14462"/>
                    <a:pt x="3603" y="14462"/>
                  </a:cubicBezTo>
                  <a:cubicBezTo>
                    <a:pt x="4203" y="14462"/>
                    <a:pt x="4804" y="14362"/>
                    <a:pt x="5371" y="14161"/>
                  </a:cubicBezTo>
                  <a:cubicBezTo>
                    <a:pt x="5401" y="14154"/>
                    <a:pt x="5427" y="14150"/>
                    <a:pt x="5451" y="14150"/>
                  </a:cubicBezTo>
                  <a:cubicBezTo>
                    <a:pt x="5531" y="14150"/>
                    <a:pt x="5571" y="14199"/>
                    <a:pt x="5571" y="14328"/>
                  </a:cubicBezTo>
                  <a:lnTo>
                    <a:pt x="5571" y="14695"/>
                  </a:lnTo>
                  <a:cubicBezTo>
                    <a:pt x="5571" y="14808"/>
                    <a:pt x="5648" y="14876"/>
                    <a:pt x="5750" y="14876"/>
                  </a:cubicBezTo>
                  <a:cubicBezTo>
                    <a:pt x="5797" y="14876"/>
                    <a:pt x="5851" y="14861"/>
                    <a:pt x="5904" y="14829"/>
                  </a:cubicBezTo>
                  <a:lnTo>
                    <a:pt x="7472" y="13928"/>
                  </a:lnTo>
                  <a:cubicBezTo>
                    <a:pt x="7672" y="13794"/>
                    <a:pt x="7772" y="13628"/>
                    <a:pt x="7806" y="13428"/>
                  </a:cubicBezTo>
                  <a:lnTo>
                    <a:pt x="7806" y="13027"/>
                  </a:lnTo>
                  <a:cubicBezTo>
                    <a:pt x="7806" y="12860"/>
                    <a:pt x="7906" y="12727"/>
                    <a:pt x="8039" y="12627"/>
                  </a:cubicBezTo>
                  <a:cubicBezTo>
                    <a:pt x="8673" y="12093"/>
                    <a:pt x="9240" y="11526"/>
                    <a:pt x="9774" y="10892"/>
                  </a:cubicBezTo>
                  <a:cubicBezTo>
                    <a:pt x="9884" y="10782"/>
                    <a:pt x="9995" y="10717"/>
                    <a:pt x="10086" y="10717"/>
                  </a:cubicBezTo>
                  <a:cubicBezTo>
                    <a:pt x="10105" y="10717"/>
                    <a:pt x="10124" y="10720"/>
                    <a:pt x="10141" y="10726"/>
                  </a:cubicBezTo>
                  <a:lnTo>
                    <a:pt x="10408" y="10826"/>
                  </a:lnTo>
                  <a:cubicBezTo>
                    <a:pt x="10432" y="10838"/>
                    <a:pt x="10458" y="10843"/>
                    <a:pt x="10485" y="10843"/>
                  </a:cubicBezTo>
                  <a:cubicBezTo>
                    <a:pt x="10611" y="10843"/>
                    <a:pt x="10765" y="10729"/>
                    <a:pt x="10875" y="10592"/>
                  </a:cubicBezTo>
                  <a:lnTo>
                    <a:pt x="11975" y="8824"/>
                  </a:lnTo>
                  <a:cubicBezTo>
                    <a:pt x="12109" y="8624"/>
                    <a:pt x="12109" y="8391"/>
                    <a:pt x="11975" y="8357"/>
                  </a:cubicBezTo>
                  <a:lnTo>
                    <a:pt x="11709" y="8257"/>
                  </a:lnTo>
                  <a:cubicBezTo>
                    <a:pt x="11608" y="8190"/>
                    <a:pt x="11608" y="8057"/>
                    <a:pt x="11675" y="7924"/>
                  </a:cubicBezTo>
                  <a:cubicBezTo>
                    <a:pt x="12009" y="7223"/>
                    <a:pt x="12242" y="6489"/>
                    <a:pt x="12409" y="5722"/>
                  </a:cubicBezTo>
                  <a:cubicBezTo>
                    <a:pt x="12442" y="5589"/>
                    <a:pt x="12542" y="5455"/>
                    <a:pt x="12676" y="5355"/>
                  </a:cubicBezTo>
                  <a:lnTo>
                    <a:pt x="13043" y="5155"/>
                  </a:lnTo>
                  <a:cubicBezTo>
                    <a:pt x="13243" y="5022"/>
                    <a:pt x="13343" y="4855"/>
                    <a:pt x="13376" y="4621"/>
                  </a:cubicBezTo>
                  <a:lnTo>
                    <a:pt x="13376" y="3053"/>
                  </a:lnTo>
                  <a:cubicBezTo>
                    <a:pt x="13376" y="2925"/>
                    <a:pt x="13322" y="2865"/>
                    <a:pt x="13229" y="2865"/>
                  </a:cubicBezTo>
                  <a:cubicBezTo>
                    <a:pt x="13178" y="2865"/>
                    <a:pt x="13115" y="2884"/>
                    <a:pt x="13043" y="2920"/>
                  </a:cubicBezTo>
                  <a:lnTo>
                    <a:pt x="12676" y="3120"/>
                  </a:lnTo>
                  <a:cubicBezTo>
                    <a:pt x="12623" y="3160"/>
                    <a:pt x="12576" y="3178"/>
                    <a:pt x="12536" y="3178"/>
                  </a:cubicBezTo>
                  <a:cubicBezTo>
                    <a:pt x="12474" y="3178"/>
                    <a:pt x="12429" y="3134"/>
                    <a:pt x="12409" y="3053"/>
                  </a:cubicBezTo>
                  <a:cubicBezTo>
                    <a:pt x="12276" y="2553"/>
                    <a:pt x="12009" y="2119"/>
                    <a:pt x="11675" y="1719"/>
                  </a:cubicBezTo>
                  <a:cubicBezTo>
                    <a:pt x="11608" y="1652"/>
                    <a:pt x="11608" y="1519"/>
                    <a:pt x="11709" y="1352"/>
                  </a:cubicBezTo>
                  <a:lnTo>
                    <a:pt x="11975" y="952"/>
                  </a:lnTo>
                  <a:cubicBezTo>
                    <a:pt x="12109" y="752"/>
                    <a:pt x="12109" y="518"/>
                    <a:pt x="11975" y="485"/>
                  </a:cubicBezTo>
                  <a:lnTo>
                    <a:pt x="10841" y="18"/>
                  </a:lnTo>
                  <a:cubicBezTo>
                    <a:pt x="10824" y="6"/>
                    <a:pt x="10803" y="1"/>
                    <a:pt x="107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917;p75">
              <a:extLst>
                <a:ext uri="{FF2B5EF4-FFF2-40B4-BE49-F238E27FC236}">
                  <a16:creationId xmlns:a16="http://schemas.microsoft.com/office/drawing/2014/main" id="{E5853D58-6B72-9A81-3EAC-616B1381FB33}"/>
                </a:ext>
              </a:extLst>
            </p:cNvPr>
            <p:cNvSpPr/>
            <p:nvPr/>
          </p:nvSpPr>
          <p:spPr>
            <a:xfrm>
              <a:off x="3582725" y="2299600"/>
              <a:ext cx="45050" cy="75900"/>
            </a:xfrm>
            <a:custGeom>
              <a:avLst/>
              <a:gdLst/>
              <a:ahLst/>
              <a:cxnLst/>
              <a:rect l="l" t="t" r="r" b="b"/>
              <a:pathLst>
                <a:path w="1802" h="3036" extrusionOk="0">
                  <a:moveTo>
                    <a:pt x="167" y="0"/>
                  </a:moveTo>
                  <a:cubicBezTo>
                    <a:pt x="67" y="100"/>
                    <a:pt x="34" y="200"/>
                    <a:pt x="1" y="367"/>
                  </a:cubicBezTo>
                  <a:lnTo>
                    <a:pt x="1" y="1935"/>
                  </a:lnTo>
                  <a:cubicBezTo>
                    <a:pt x="1" y="1968"/>
                    <a:pt x="34" y="2035"/>
                    <a:pt x="34" y="2068"/>
                  </a:cubicBezTo>
                  <a:lnTo>
                    <a:pt x="101" y="2102"/>
                  </a:lnTo>
                  <a:lnTo>
                    <a:pt x="1402" y="2835"/>
                  </a:lnTo>
                  <a:lnTo>
                    <a:pt x="1711" y="3021"/>
                  </a:lnTo>
                  <a:lnTo>
                    <a:pt x="1711" y="3021"/>
                  </a:lnTo>
                  <a:cubicBezTo>
                    <a:pt x="1661" y="2985"/>
                    <a:pt x="1635" y="2927"/>
                    <a:pt x="1635" y="2869"/>
                  </a:cubicBezTo>
                  <a:lnTo>
                    <a:pt x="1635" y="1301"/>
                  </a:lnTo>
                  <a:cubicBezTo>
                    <a:pt x="1669" y="1168"/>
                    <a:pt x="1702" y="1034"/>
                    <a:pt x="1802" y="934"/>
                  </a:cubicBezTo>
                  <a:lnTo>
                    <a:pt x="167" y="0"/>
                  </a:lnTo>
                  <a:close/>
                  <a:moveTo>
                    <a:pt x="1711" y="3021"/>
                  </a:moveTo>
                  <a:cubicBezTo>
                    <a:pt x="1719" y="3026"/>
                    <a:pt x="1727" y="3031"/>
                    <a:pt x="1735" y="3036"/>
                  </a:cubicBezTo>
                  <a:lnTo>
                    <a:pt x="1711" y="302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918;p75">
              <a:extLst>
                <a:ext uri="{FF2B5EF4-FFF2-40B4-BE49-F238E27FC236}">
                  <a16:creationId xmlns:a16="http://schemas.microsoft.com/office/drawing/2014/main" id="{E62F2968-0147-6DE1-43A4-E6404D3FAAD8}"/>
                </a:ext>
              </a:extLst>
            </p:cNvPr>
            <p:cNvSpPr/>
            <p:nvPr/>
          </p:nvSpPr>
          <p:spPr>
            <a:xfrm>
              <a:off x="3724500" y="2051575"/>
              <a:ext cx="91750" cy="53725"/>
            </a:xfrm>
            <a:custGeom>
              <a:avLst/>
              <a:gdLst/>
              <a:ahLst/>
              <a:cxnLst/>
              <a:rect l="l" t="t" r="r" b="b"/>
              <a:pathLst>
                <a:path w="3670" h="2149" extrusionOk="0">
                  <a:moveTo>
                    <a:pt x="1970" y="0"/>
                  </a:moveTo>
                  <a:cubicBezTo>
                    <a:pt x="1913" y="0"/>
                    <a:pt x="1849" y="24"/>
                    <a:pt x="1802" y="47"/>
                  </a:cubicBezTo>
                  <a:lnTo>
                    <a:pt x="234" y="981"/>
                  </a:lnTo>
                  <a:cubicBezTo>
                    <a:pt x="134" y="1015"/>
                    <a:pt x="67" y="1115"/>
                    <a:pt x="0" y="1181"/>
                  </a:cubicBezTo>
                  <a:lnTo>
                    <a:pt x="1635" y="2149"/>
                  </a:lnTo>
                  <a:cubicBezTo>
                    <a:pt x="1702" y="2049"/>
                    <a:pt x="1768" y="1982"/>
                    <a:pt x="1868" y="1915"/>
                  </a:cubicBezTo>
                  <a:lnTo>
                    <a:pt x="3436" y="1015"/>
                  </a:lnTo>
                  <a:cubicBezTo>
                    <a:pt x="3475" y="976"/>
                    <a:pt x="3526" y="959"/>
                    <a:pt x="3574" y="959"/>
                  </a:cubicBezTo>
                  <a:cubicBezTo>
                    <a:pt x="3609" y="959"/>
                    <a:pt x="3642" y="967"/>
                    <a:pt x="3670" y="981"/>
                  </a:cubicBezTo>
                  <a:lnTo>
                    <a:pt x="2969" y="548"/>
                  </a:lnTo>
                  <a:lnTo>
                    <a:pt x="2069" y="47"/>
                  </a:lnTo>
                  <a:lnTo>
                    <a:pt x="2035" y="14"/>
                  </a:lnTo>
                  <a:cubicBezTo>
                    <a:pt x="2016" y="4"/>
                    <a:pt x="1993" y="0"/>
                    <a:pt x="19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919;p75">
              <a:extLst>
                <a:ext uri="{FF2B5EF4-FFF2-40B4-BE49-F238E27FC236}">
                  <a16:creationId xmlns:a16="http://schemas.microsoft.com/office/drawing/2014/main" id="{38439EE4-0D62-A986-2FEC-39875DB38151}"/>
                </a:ext>
              </a:extLst>
            </p:cNvPr>
            <p:cNvSpPr/>
            <p:nvPr/>
          </p:nvSpPr>
          <p:spPr>
            <a:xfrm>
              <a:off x="3656950" y="2151975"/>
              <a:ext cx="56725" cy="27775"/>
            </a:xfrm>
            <a:custGeom>
              <a:avLst/>
              <a:gdLst/>
              <a:ahLst/>
              <a:cxnLst/>
              <a:rect l="l" t="t" r="r" b="b"/>
              <a:pathLst>
                <a:path w="2269" h="1111" extrusionOk="0">
                  <a:moveTo>
                    <a:pt x="634" y="1"/>
                  </a:moveTo>
                  <a:cubicBezTo>
                    <a:pt x="551" y="111"/>
                    <a:pt x="423" y="176"/>
                    <a:pt x="324" y="176"/>
                  </a:cubicBezTo>
                  <a:cubicBezTo>
                    <a:pt x="304" y="176"/>
                    <a:pt x="284" y="173"/>
                    <a:pt x="267" y="168"/>
                  </a:cubicBezTo>
                  <a:lnTo>
                    <a:pt x="0" y="34"/>
                  </a:lnTo>
                  <a:lnTo>
                    <a:pt x="1635" y="1002"/>
                  </a:lnTo>
                  <a:lnTo>
                    <a:pt x="1935" y="1102"/>
                  </a:lnTo>
                  <a:cubicBezTo>
                    <a:pt x="1947" y="1107"/>
                    <a:pt x="1961" y="1110"/>
                    <a:pt x="1976" y="1110"/>
                  </a:cubicBezTo>
                  <a:cubicBezTo>
                    <a:pt x="2048" y="1110"/>
                    <a:pt x="2153" y="1051"/>
                    <a:pt x="2235" y="968"/>
                  </a:cubicBezTo>
                  <a:lnTo>
                    <a:pt x="2269" y="9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920;p75">
              <a:extLst>
                <a:ext uri="{FF2B5EF4-FFF2-40B4-BE49-F238E27FC236}">
                  <a16:creationId xmlns:a16="http://schemas.microsoft.com/office/drawing/2014/main" id="{AC8D8720-5366-337B-5AFB-0DC5A8F626EA}"/>
                </a:ext>
              </a:extLst>
            </p:cNvPr>
            <p:cNvSpPr/>
            <p:nvPr/>
          </p:nvSpPr>
          <p:spPr>
            <a:xfrm>
              <a:off x="3827900" y="2039250"/>
              <a:ext cx="67575" cy="46875"/>
            </a:xfrm>
            <a:custGeom>
              <a:avLst/>
              <a:gdLst/>
              <a:ahLst/>
              <a:cxnLst/>
              <a:rect l="l" t="t" r="r" b="b"/>
              <a:pathLst>
                <a:path w="2703" h="1875" extrusionOk="0">
                  <a:moveTo>
                    <a:pt x="1014" y="0"/>
                  </a:moveTo>
                  <a:cubicBezTo>
                    <a:pt x="885" y="0"/>
                    <a:pt x="718" y="99"/>
                    <a:pt x="601" y="273"/>
                  </a:cubicBezTo>
                  <a:lnTo>
                    <a:pt x="334" y="674"/>
                  </a:lnTo>
                  <a:cubicBezTo>
                    <a:pt x="268" y="807"/>
                    <a:pt x="134" y="907"/>
                    <a:pt x="1" y="941"/>
                  </a:cubicBezTo>
                  <a:lnTo>
                    <a:pt x="1635" y="1875"/>
                  </a:lnTo>
                  <a:cubicBezTo>
                    <a:pt x="1735" y="1875"/>
                    <a:pt x="1802" y="1808"/>
                    <a:pt x="1869" y="1741"/>
                  </a:cubicBezTo>
                  <a:cubicBezTo>
                    <a:pt x="1902" y="1708"/>
                    <a:pt x="1935" y="1674"/>
                    <a:pt x="1969" y="1641"/>
                  </a:cubicBezTo>
                  <a:lnTo>
                    <a:pt x="2236" y="1207"/>
                  </a:lnTo>
                  <a:cubicBezTo>
                    <a:pt x="2352" y="1033"/>
                    <a:pt x="2519" y="934"/>
                    <a:pt x="2649" y="934"/>
                  </a:cubicBezTo>
                  <a:cubicBezTo>
                    <a:pt x="2668" y="934"/>
                    <a:pt x="2686" y="936"/>
                    <a:pt x="2703" y="941"/>
                  </a:cubicBezTo>
                  <a:lnTo>
                    <a:pt x="1068" y="7"/>
                  </a:lnTo>
                  <a:cubicBezTo>
                    <a:pt x="1051" y="2"/>
                    <a:pt x="1033" y="0"/>
                    <a:pt x="10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921;p75">
              <a:extLst>
                <a:ext uri="{FF2B5EF4-FFF2-40B4-BE49-F238E27FC236}">
                  <a16:creationId xmlns:a16="http://schemas.microsoft.com/office/drawing/2014/main" id="{5774EEA2-A143-193A-0FF2-A2C73740C2EF}"/>
                </a:ext>
              </a:extLst>
            </p:cNvPr>
            <p:cNvSpPr/>
            <p:nvPr/>
          </p:nvSpPr>
          <p:spPr>
            <a:xfrm>
              <a:off x="3853750" y="2039400"/>
              <a:ext cx="69250" cy="35875"/>
            </a:xfrm>
            <a:custGeom>
              <a:avLst/>
              <a:gdLst/>
              <a:ahLst/>
              <a:cxnLst/>
              <a:rect l="l" t="t" r="r" b="b"/>
              <a:pathLst>
                <a:path w="2770" h="1435" extrusionOk="0">
                  <a:moveTo>
                    <a:pt x="1" y="1"/>
                  </a:moveTo>
                  <a:lnTo>
                    <a:pt x="1669" y="935"/>
                  </a:lnTo>
                  <a:lnTo>
                    <a:pt x="2769" y="1435"/>
                  </a:lnTo>
                  <a:lnTo>
                    <a:pt x="11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922;p75">
              <a:extLst>
                <a:ext uri="{FF2B5EF4-FFF2-40B4-BE49-F238E27FC236}">
                  <a16:creationId xmlns:a16="http://schemas.microsoft.com/office/drawing/2014/main" id="{F0C436F1-9584-FA23-E64A-08F28FA1AC18}"/>
                </a:ext>
              </a:extLst>
            </p:cNvPr>
            <p:cNvSpPr/>
            <p:nvPr/>
          </p:nvSpPr>
          <p:spPr>
            <a:xfrm>
              <a:off x="3300025" y="2350300"/>
              <a:ext cx="276900" cy="317900"/>
            </a:xfrm>
            <a:custGeom>
              <a:avLst/>
              <a:gdLst/>
              <a:ahLst/>
              <a:cxnLst/>
              <a:rect l="l" t="t" r="r" b="b"/>
              <a:pathLst>
                <a:path w="11076" h="12716" extrusionOk="0">
                  <a:moveTo>
                    <a:pt x="6939" y="3309"/>
                  </a:moveTo>
                  <a:cubicBezTo>
                    <a:pt x="7172" y="3309"/>
                    <a:pt x="7406" y="3376"/>
                    <a:pt x="7606" y="3509"/>
                  </a:cubicBezTo>
                  <a:cubicBezTo>
                    <a:pt x="8040" y="3776"/>
                    <a:pt x="8206" y="4343"/>
                    <a:pt x="8140" y="5077"/>
                  </a:cubicBezTo>
                  <a:cubicBezTo>
                    <a:pt x="7873" y="6578"/>
                    <a:pt x="7006" y="7912"/>
                    <a:pt x="5771" y="8813"/>
                  </a:cubicBezTo>
                  <a:cubicBezTo>
                    <a:pt x="5212" y="9194"/>
                    <a:pt x="4653" y="9394"/>
                    <a:pt x="4184" y="9394"/>
                  </a:cubicBezTo>
                  <a:cubicBezTo>
                    <a:pt x="3954" y="9394"/>
                    <a:pt x="3746" y="9346"/>
                    <a:pt x="3570" y="9247"/>
                  </a:cubicBezTo>
                  <a:cubicBezTo>
                    <a:pt x="3136" y="8980"/>
                    <a:pt x="2903" y="8480"/>
                    <a:pt x="2936" y="7946"/>
                  </a:cubicBezTo>
                  <a:cubicBezTo>
                    <a:pt x="2936" y="6478"/>
                    <a:pt x="4137" y="4577"/>
                    <a:pt x="5638" y="3743"/>
                  </a:cubicBezTo>
                  <a:cubicBezTo>
                    <a:pt x="6005" y="3476"/>
                    <a:pt x="6472" y="3343"/>
                    <a:pt x="6939" y="3309"/>
                  </a:cubicBezTo>
                  <a:close/>
                  <a:moveTo>
                    <a:pt x="6904" y="3029"/>
                  </a:moveTo>
                  <a:cubicBezTo>
                    <a:pt x="6465" y="3029"/>
                    <a:pt x="5963" y="3184"/>
                    <a:pt x="5438" y="3476"/>
                  </a:cubicBezTo>
                  <a:cubicBezTo>
                    <a:pt x="3870" y="4377"/>
                    <a:pt x="2636" y="6378"/>
                    <a:pt x="2636" y="7946"/>
                  </a:cubicBezTo>
                  <a:cubicBezTo>
                    <a:pt x="2569" y="8580"/>
                    <a:pt x="2869" y="9180"/>
                    <a:pt x="3403" y="9514"/>
                  </a:cubicBezTo>
                  <a:cubicBezTo>
                    <a:pt x="3637" y="9614"/>
                    <a:pt x="3903" y="9680"/>
                    <a:pt x="4137" y="9680"/>
                  </a:cubicBezTo>
                  <a:lnTo>
                    <a:pt x="4170" y="9680"/>
                  </a:lnTo>
                  <a:cubicBezTo>
                    <a:pt x="4804" y="9647"/>
                    <a:pt x="5404" y="9414"/>
                    <a:pt x="5905" y="9047"/>
                  </a:cubicBezTo>
                  <a:cubicBezTo>
                    <a:pt x="7239" y="8113"/>
                    <a:pt x="8140" y="6712"/>
                    <a:pt x="8407" y="5110"/>
                  </a:cubicBezTo>
                  <a:cubicBezTo>
                    <a:pt x="8507" y="4277"/>
                    <a:pt x="8307" y="3643"/>
                    <a:pt x="7739" y="3276"/>
                  </a:cubicBezTo>
                  <a:cubicBezTo>
                    <a:pt x="7503" y="3109"/>
                    <a:pt x="7220" y="3029"/>
                    <a:pt x="6904" y="3029"/>
                  </a:cubicBezTo>
                  <a:close/>
                  <a:moveTo>
                    <a:pt x="8840" y="274"/>
                  </a:moveTo>
                  <a:lnTo>
                    <a:pt x="9741" y="641"/>
                  </a:lnTo>
                  <a:cubicBezTo>
                    <a:pt x="9741" y="707"/>
                    <a:pt x="9708" y="741"/>
                    <a:pt x="9674" y="807"/>
                  </a:cubicBezTo>
                  <a:lnTo>
                    <a:pt x="9441" y="1141"/>
                  </a:lnTo>
                  <a:cubicBezTo>
                    <a:pt x="9341" y="1274"/>
                    <a:pt x="9341" y="1475"/>
                    <a:pt x="9441" y="1641"/>
                  </a:cubicBezTo>
                  <a:cubicBezTo>
                    <a:pt x="9741" y="1908"/>
                    <a:pt x="9908" y="2275"/>
                    <a:pt x="10008" y="2642"/>
                  </a:cubicBezTo>
                  <a:cubicBezTo>
                    <a:pt x="10041" y="2709"/>
                    <a:pt x="10074" y="2775"/>
                    <a:pt x="10141" y="2809"/>
                  </a:cubicBezTo>
                  <a:cubicBezTo>
                    <a:pt x="10183" y="2823"/>
                    <a:pt x="10230" y="2831"/>
                    <a:pt x="10276" y="2831"/>
                  </a:cubicBezTo>
                  <a:cubicBezTo>
                    <a:pt x="10340" y="2831"/>
                    <a:pt x="10402" y="2815"/>
                    <a:pt x="10441" y="2775"/>
                  </a:cubicBezTo>
                  <a:lnTo>
                    <a:pt x="10742" y="2609"/>
                  </a:lnTo>
                  <a:lnTo>
                    <a:pt x="10808" y="2609"/>
                  </a:lnTo>
                  <a:lnTo>
                    <a:pt x="10808" y="3876"/>
                  </a:lnTo>
                  <a:cubicBezTo>
                    <a:pt x="10775" y="4010"/>
                    <a:pt x="10708" y="4110"/>
                    <a:pt x="10608" y="4176"/>
                  </a:cubicBezTo>
                  <a:lnTo>
                    <a:pt x="10308" y="4343"/>
                  </a:lnTo>
                  <a:cubicBezTo>
                    <a:pt x="10141" y="4443"/>
                    <a:pt x="10041" y="4577"/>
                    <a:pt x="10008" y="4744"/>
                  </a:cubicBezTo>
                  <a:cubicBezTo>
                    <a:pt x="9874" y="5344"/>
                    <a:pt x="9674" y="5944"/>
                    <a:pt x="9441" y="6478"/>
                  </a:cubicBezTo>
                  <a:cubicBezTo>
                    <a:pt x="9374" y="6578"/>
                    <a:pt x="9374" y="6712"/>
                    <a:pt x="9407" y="6812"/>
                  </a:cubicBezTo>
                  <a:cubicBezTo>
                    <a:pt x="9441" y="6878"/>
                    <a:pt x="9474" y="6912"/>
                    <a:pt x="9541" y="6945"/>
                  </a:cubicBezTo>
                  <a:lnTo>
                    <a:pt x="9741" y="7012"/>
                  </a:lnTo>
                  <a:cubicBezTo>
                    <a:pt x="9741" y="7079"/>
                    <a:pt x="9741" y="7145"/>
                    <a:pt x="9674" y="7179"/>
                  </a:cubicBezTo>
                  <a:lnTo>
                    <a:pt x="8774" y="8613"/>
                  </a:lnTo>
                  <a:cubicBezTo>
                    <a:pt x="8707" y="8746"/>
                    <a:pt x="8640" y="8780"/>
                    <a:pt x="8607" y="8780"/>
                  </a:cubicBezTo>
                  <a:lnTo>
                    <a:pt x="8373" y="8680"/>
                  </a:lnTo>
                  <a:cubicBezTo>
                    <a:pt x="8345" y="8674"/>
                    <a:pt x="8316" y="8671"/>
                    <a:pt x="8288" y="8671"/>
                  </a:cubicBezTo>
                  <a:cubicBezTo>
                    <a:pt x="8151" y="8671"/>
                    <a:pt x="8023" y="8736"/>
                    <a:pt x="7940" y="8846"/>
                  </a:cubicBezTo>
                  <a:cubicBezTo>
                    <a:pt x="7506" y="9347"/>
                    <a:pt x="7039" y="9814"/>
                    <a:pt x="6539" y="10247"/>
                  </a:cubicBezTo>
                  <a:cubicBezTo>
                    <a:pt x="6405" y="10348"/>
                    <a:pt x="6305" y="10514"/>
                    <a:pt x="6305" y="10681"/>
                  </a:cubicBezTo>
                  <a:lnTo>
                    <a:pt x="6305" y="10981"/>
                  </a:lnTo>
                  <a:cubicBezTo>
                    <a:pt x="6272" y="11115"/>
                    <a:pt x="6205" y="11215"/>
                    <a:pt x="6105" y="11282"/>
                  </a:cubicBezTo>
                  <a:lnTo>
                    <a:pt x="4837" y="12015"/>
                  </a:lnTo>
                  <a:lnTo>
                    <a:pt x="4804" y="12015"/>
                  </a:lnTo>
                  <a:lnTo>
                    <a:pt x="4804" y="11682"/>
                  </a:lnTo>
                  <a:cubicBezTo>
                    <a:pt x="4804" y="11615"/>
                    <a:pt x="4771" y="11515"/>
                    <a:pt x="4671" y="11482"/>
                  </a:cubicBezTo>
                  <a:cubicBezTo>
                    <a:pt x="4632" y="11443"/>
                    <a:pt x="4581" y="11426"/>
                    <a:pt x="4526" y="11426"/>
                  </a:cubicBezTo>
                  <a:cubicBezTo>
                    <a:pt x="4487" y="11426"/>
                    <a:pt x="4445" y="11435"/>
                    <a:pt x="4404" y="11448"/>
                  </a:cubicBezTo>
                  <a:cubicBezTo>
                    <a:pt x="3970" y="11615"/>
                    <a:pt x="3503" y="11682"/>
                    <a:pt x="3069" y="11682"/>
                  </a:cubicBezTo>
                  <a:cubicBezTo>
                    <a:pt x="2869" y="11682"/>
                    <a:pt x="2703" y="11782"/>
                    <a:pt x="2636" y="11915"/>
                  </a:cubicBezTo>
                  <a:lnTo>
                    <a:pt x="2402" y="12282"/>
                  </a:lnTo>
                  <a:cubicBezTo>
                    <a:pt x="2336" y="12382"/>
                    <a:pt x="2269" y="12416"/>
                    <a:pt x="2236" y="12416"/>
                  </a:cubicBezTo>
                  <a:lnTo>
                    <a:pt x="1335" y="12049"/>
                  </a:lnTo>
                  <a:cubicBezTo>
                    <a:pt x="1335" y="12015"/>
                    <a:pt x="1368" y="11949"/>
                    <a:pt x="1402" y="11882"/>
                  </a:cubicBezTo>
                  <a:lnTo>
                    <a:pt x="1602" y="11548"/>
                  </a:lnTo>
                  <a:cubicBezTo>
                    <a:pt x="1735" y="11415"/>
                    <a:pt x="1735" y="11215"/>
                    <a:pt x="1602" y="11081"/>
                  </a:cubicBezTo>
                  <a:cubicBezTo>
                    <a:pt x="1335" y="10781"/>
                    <a:pt x="1168" y="10448"/>
                    <a:pt x="1068" y="10047"/>
                  </a:cubicBezTo>
                  <a:cubicBezTo>
                    <a:pt x="1035" y="9981"/>
                    <a:pt x="1001" y="9914"/>
                    <a:pt x="935" y="9881"/>
                  </a:cubicBezTo>
                  <a:cubicBezTo>
                    <a:pt x="901" y="9847"/>
                    <a:pt x="835" y="9847"/>
                    <a:pt x="801" y="9847"/>
                  </a:cubicBezTo>
                  <a:cubicBezTo>
                    <a:pt x="768" y="9881"/>
                    <a:pt x="701" y="9914"/>
                    <a:pt x="668" y="9947"/>
                  </a:cubicBezTo>
                  <a:lnTo>
                    <a:pt x="334" y="10114"/>
                  </a:lnTo>
                  <a:lnTo>
                    <a:pt x="301" y="10114"/>
                  </a:lnTo>
                  <a:lnTo>
                    <a:pt x="301" y="8846"/>
                  </a:lnTo>
                  <a:cubicBezTo>
                    <a:pt x="301" y="8746"/>
                    <a:pt x="368" y="8613"/>
                    <a:pt x="501" y="8580"/>
                  </a:cubicBezTo>
                  <a:lnTo>
                    <a:pt x="801" y="8379"/>
                  </a:lnTo>
                  <a:cubicBezTo>
                    <a:pt x="935" y="8279"/>
                    <a:pt x="1068" y="8146"/>
                    <a:pt x="1101" y="7979"/>
                  </a:cubicBezTo>
                  <a:cubicBezTo>
                    <a:pt x="1201" y="7379"/>
                    <a:pt x="1402" y="6778"/>
                    <a:pt x="1668" y="6245"/>
                  </a:cubicBezTo>
                  <a:cubicBezTo>
                    <a:pt x="1702" y="6145"/>
                    <a:pt x="1735" y="6011"/>
                    <a:pt x="1702" y="5911"/>
                  </a:cubicBezTo>
                  <a:cubicBezTo>
                    <a:pt x="1668" y="5844"/>
                    <a:pt x="1635" y="5811"/>
                    <a:pt x="1568" y="5778"/>
                  </a:cubicBezTo>
                  <a:lnTo>
                    <a:pt x="1368" y="5711"/>
                  </a:lnTo>
                  <a:cubicBezTo>
                    <a:pt x="1335" y="5644"/>
                    <a:pt x="1368" y="5577"/>
                    <a:pt x="1402" y="5544"/>
                  </a:cubicBezTo>
                  <a:lnTo>
                    <a:pt x="2302" y="4110"/>
                  </a:lnTo>
                  <a:cubicBezTo>
                    <a:pt x="2336" y="4043"/>
                    <a:pt x="2402" y="3976"/>
                    <a:pt x="2502" y="3943"/>
                  </a:cubicBezTo>
                  <a:lnTo>
                    <a:pt x="2703" y="4043"/>
                  </a:lnTo>
                  <a:cubicBezTo>
                    <a:pt x="2737" y="4049"/>
                    <a:pt x="2770" y="4052"/>
                    <a:pt x="2802" y="4052"/>
                  </a:cubicBezTo>
                  <a:cubicBezTo>
                    <a:pt x="2958" y="4052"/>
                    <a:pt x="3087" y="3987"/>
                    <a:pt x="3170" y="3876"/>
                  </a:cubicBezTo>
                  <a:cubicBezTo>
                    <a:pt x="3570" y="3343"/>
                    <a:pt x="4037" y="2876"/>
                    <a:pt x="4537" y="2442"/>
                  </a:cubicBezTo>
                  <a:cubicBezTo>
                    <a:pt x="4671" y="2342"/>
                    <a:pt x="4771" y="2175"/>
                    <a:pt x="4771" y="2008"/>
                  </a:cubicBezTo>
                  <a:lnTo>
                    <a:pt x="4771" y="1708"/>
                  </a:lnTo>
                  <a:cubicBezTo>
                    <a:pt x="4804" y="1575"/>
                    <a:pt x="4871" y="1475"/>
                    <a:pt x="4971" y="1408"/>
                  </a:cubicBezTo>
                  <a:lnTo>
                    <a:pt x="6238" y="674"/>
                  </a:lnTo>
                  <a:lnTo>
                    <a:pt x="6272" y="674"/>
                  </a:lnTo>
                  <a:lnTo>
                    <a:pt x="6272" y="1008"/>
                  </a:lnTo>
                  <a:cubicBezTo>
                    <a:pt x="6272" y="1074"/>
                    <a:pt x="6305" y="1174"/>
                    <a:pt x="6372" y="1208"/>
                  </a:cubicBezTo>
                  <a:cubicBezTo>
                    <a:pt x="6430" y="1247"/>
                    <a:pt x="6489" y="1263"/>
                    <a:pt x="6541" y="1263"/>
                  </a:cubicBezTo>
                  <a:cubicBezTo>
                    <a:pt x="6578" y="1263"/>
                    <a:pt x="6611" y="1255"/>
                    <a:pt x="6639" y="1241"/>
                  </a:cubicBezTo>
                  <a:cubicBezTo>
                    <a:pt x="7028" y="1102"/>
                    <a:pt x="7394" y="1033"/>
                    <a:pt x="7775" y="1033"/>
                  </a:cubicBezTo>
                  <a:cubicBezTo>
                    <a:pt x="7852" y="1033"/>
                    <a:pt x="7928" y="1035"/>
                    <a:pt x="8006" y="1041"/>
                  </a:cubicBezTo>
                  <a:cubicBezTo>
                    <a:pt x="8206" y="1008"/>
                    <a:pt x="8340" y="907"/>
                    <a:pt x="8440" y="774"/>
                  </a:cubicBezTo>
                  <a:lnTo>
                    <a:pt x="8640" y="407"/>
                  </a:lnTo>
                  <a:cubicBezTo>
                    <a:pt x="8707" y="340"/>
                    <a:pt x="8774" y="274"/>
                    <a:pt x="8840" y="274"/>
                  </a:cubicBezTo>
                  <a:close/>
                  <a:moveTo>
                    <a:pt x="8885" y="0"/>
                  </a:moveTo>
                  <a:cubicBezTo>
                    <a:pt x="8683" y="0"/>
                    <a:pt x="8494" y="99"/>
                    <a:pt x="8407" y="274"/>
                  </a:cubicBezTo>
                  <a:lnTo>
                    <a:pt x="8206" y="641"/>
                  </a:lnTo>
                  <a:cubicBezTo>
                    <a:pt x="8140" y="741"/>
                    <a:pt x="8073" y="774"/>
                    <a:pt x="8040" y="774"/>
                  </a:cubicBezTo>
                  <a:cubicBezTo>
                    <a:pt x="7958" y="769"/>
                    <a:pt x="7878" y="766"/>
                    <a:pt x="7799" y="766"/>
                  </a:cubicBezTo>
                  <a:cubicBezTo>
                    <a:pt x="7388" y="766"/>
                    <a:pt x="6997" y="840"/>
                    <a:pt x="6605" y="1008"/>
                  </a:cubicBezTo>
                  <a:lnTo>
                    <a:pt x="6605" y="707"/>
                  </a:lnTo>
                  <a:cubicBezTo>
                    <a:pt x="6605" y="574"/>
                    <a:pt x="6539" y="474"/>
                    <a:pt x="6439" y="440"/>
                  </a:cubicBezTo>
                  <a:cubicBezTo>
                    <a:pt x="6389" y="407"/>
                    <a:pt x="6330" y="390"/>
                    <a:pt x="6272" y="390"/>
                  </a:cubicBezTo>
                  <a:cubicBezTo>
                    <a:pt x="6213" y="390"/>
                    <a:pt x="6155" y="407"/>
                    <a:pt x="6105" y="440"/>
                  </a:cubicBezTo>
                  <a:lnTo>
                    <a:pt x="4837" y="1208"/>
                  </a:lnTo>
                  <a:cubicBezTo>
                    <a:pt x="4637" y="1308"/>
                    <a:pt x="4504" y="1508"/>
                    <a:pt x="4504" y="1741"/>
                  </a:cubicBezTo>
                  <a:lnTo>
                    <a:pt x="4504" y="2042"/>
                  </a:lnTo>
                  <a:cubicBezTo>
                    <a:pt x="4470" y="2108"/>
                    <a:pt x="4437" y="2208"/>
                    <a:pt x="4370" y="2242"/>
                  </a:cubicBezTo>
                  <a:cubicBezTo>
                    <a:pt x="3837" y="2675"/>
                    <a:pt x="3370" y="3142"/>
                    <a:pt x="2936" y="3676"/>
                  </a:cubicBezTo>
                  <a:cubicBezTo>
                    <a:pt x="2903" y="3709"/>
                    <a:pt x="2869" y="3743"/>
                    <a:pt x="2836" y="3776"/>
                  </a:cubicBezTo>
                  <a:lnTo>
                    <a:pt x="2602" y="3676"/>
                  </a:lnTo>
                  <a:cubicBezTo>
                    <a:pt x="2561" y="3664"/>
                    <a:pt x="2520" y="3659"/>
                    <a:pt x="2479" y="3659"/>
                  </a:cubicBezTo>
                  <a:cubicBezTo>
                    <a:pt x="2290" y="3659"/>
                    <a:pt x="2118" y="3778"/>
                    <a:pt x="2035" y="3943"/>
                  </a:cubicBezTo>
                  <a:lnTo>
                    <a:pt x="1135" y="5377"/>
                  </a:lnTo>
                  <a:cubicBezTo>
                    <a:pt x="1068" y="5477"/>
                    <a:pt x="1035" y="5644"/>
                    <a:pt x="1068" y="5778"/>
                  </a:cubicBezTo>
                  <a:cubicBezTo>
                    <a:pt x="1101" y="5878"/>
                    <a:pt x="1135" y="5911"/>
                    <a:pt x="1201" y="5944"/>
                  </a:cubicBezTo>
                  <a:lnTo>
                    <a:pt x="1402" y="6044"/>
                  </a:lnTo>
                  <a:cubicBezTo>
                    <a:pt x="1402" y="6078"/>
                    <a:pt x="1402" y="6078"/>
                    <a:pt x="1402" y="6111"/>
                  </a:cubicBezTo>
                  <a:cubicBezTo>
                    <a:pt x="1135" y="6678"/>
                    <a:pt x="935" y="7279"/>
                    <a:pt x="801" y="7912"/>
                  </a:cubicBezTo>
                  <a:cubicBezTo>
                    <a:pt x="768" y="7979"/>
                    <a:pt x="701" y="8079"/>
                    <a:pt x="634" y="8113"/>
                  </a:cubicBezTo>
                  <a:lnTo>
                    <a:pt x="334" y="8279"/>
                  </a:lnTo>
                  <a:cubicBezTo>
                    <a:pt x="134" y="8413"/>
                    <a:pt x="1" y="8613"/>
                    <a:pt x="1" y="8846"/>
                  </a:cubicBezTo>
                  <a:lnTo>
                    <a:pt x="1" y="10114"/>
                  </a:lnTo>
                  <a:cubicBezTo>
                    <a:pt x="1" y="10214"/>
                    <a:pt x="34" y="10314"/>
                    <a:pt x="134" y="10381"/>
                  </a:cubicBezTo>
                  <a:cubicBezTo>
                    <a:pt x="172" y="10406"/>
                    <a:pt x="215" y="10417"/>
                    <a:pt x="260" y="10417"/>
                  </a:cubicBezTo>
                  <a:cubicBezTo>
                    <a:pt x="331" y="10417"/>
                    <a:pt x="406" y="10389"/>
                    <a:pt x="468" y="10348"/>
                  </a:cubicBezTo>
                  <a:lnTo>
                    <a:pt x="801" y="10181"/>
                  </a:lnTo>
                  <a:cubicBezTo>
                    <a:pt x="901" y="10581"/>
                    <a:pt x="1101" y="10981"/>
                    <a:pt x="1402" y="11282"/>
                  </a:cubicBezTo>
                  <a:cubicBezTo>
                    <a:pt x="1402" y="11315"/>
                    <a:pt x="1368" y="11382"/>
                    <a:pt x="1368" y="11415"/>
                  </a:cubicBezTo>
                  <a:lnTo>
                    <a:pt x="1135" y="11749"/>
                  </a:lnTo>
                  <a:cubicBezTo>
                    <a:pt x="1035" y="11882"/>
                    <a:pt x="1001" y="12015"/>
                    <a:pt x="1068" y="12182"/>
                  </a:cubicBezTo>
                  <a:cubicBezTo>
                    <a:pt x="1068" y="12249"/>
                    <a:pt x="1135" y="12316"/>
                    <a:pt x="1201" y="12349"/>
                  </a:cubicBezTo>
                  <a:lnTo>
                    <a:pt x="2102" y="12716"/>
                  </a:lnTo>
                  <a:lnTo>
                    <a:pt x="2236" y="12716"/>
                  </a:lnTo>
                  <a:cubicBezTo>
                    <a:pt x="2402" y="12716"/>
                    <a:pt x="2569" y="12582"/>
                    <a:pt x="2669" y="12449"/>
                  </a:cubicBezTo>
                  <a:lnTo>
                    <a:pt x="2869" y="12082"/>
                  </a:lnTo>
                  <a:cubicBezTo>
                    <a:pt x="2903" y="12015"/>
                    <a:pt x="2969" y="11982"/>
                    <a:pt x="3036" y="11982"/>
                  </a:cubicBezTo>
                  <a:cubicBezTo>
                    <a:pt x="3536" y="11982"/>
                    <a:pt x="4003" y="11882"/>
                    <a:pt x="4470" y="11749"/>
                  </a:cubicBezTo>
                  <a:lnTo>
                    <a:pt x="4470" y="12015"/>
                  </a:lnTo>
                  <a:cubicBezTo>
                    <a:pt x="4470" y="12115"/>
                    <a:pt x="4537" y="12216"/>
                    <a:pt x="4637" y="12282"/>
                  </a:cubicBezTo>
                  <a:cubicBezTo>
                    <a:pt x="4679" y="12296"/>
                    <a:pt x="4726" y="12304"/>
                    <a:pt x="4774" y="12304"/>
                  </a:cubicBezTo>
                  <a:cubicBezTo>
                    <a:pt x="4842" y="12304"/>
                    <a:pt x="4912" y="12288"/>
                    <a:pt x="4971" y="12249"/>
                  </a:cubicBezTo>
                  <a:lnTo>
                    <a:pt x="6238" y="11515"/>
                  </a:lnTo>
                  <a:cubicBezTo>
                    <a:pt x="6439" y="11382"/>
                    <a:pt x="6539" y="11181"/>
                    <a:pt x="6572" y="10981"/>
                  </a:cubicBezTo>
                  <a:lnTo>
                    <a:pt x="6572" y="10648"/>
                  </a:lnTo>
                  <a:cubicBezTo>
                    <a:pt x="6572" y="10581"/>
                    <a:pt x="6639" y="10514"/>
                    <a:pt x="6705" y="10448"/>
                  </a:cubicBezTo>
                  <a:cubicBezTo>
                    <a:pt x="7206" y="10014"/>
                    <a:pt x="7706" y="9547"/>
                    <a:pt x="8140" y="9013"/>
                  </a:cubicBezTo>
                  <a:cubicBezTo>
                    <a:pt x="8173" y="8980"/>
                    <a:pt x="8206" y="8947"/>
                    <a:pt x="8240" y="8947"/>
                  </a:cubicBezTo>
                  <a:lnTo>
                    <a:pt x="8473" y="9047"/>
                  </a:lnTo>
                  <a:cubicBezTo>
                    <a:pt x="8498" y="9051"/>
                    <a:pt x="8524" y="9053"/>
                    <a:pt x="8550" y="9053"/>
                  </a:cubicBezTo>
                  <a:cubicBezTo>
                    <a:pt x="8730" y="9053"/>
                    <a:pt x="8919" y="8951"/>
                    <a:pt x="9007" y="8746"/>
                  </a:cubicBezTo>
                  <a:lnTo>
                    <a:pt x="9941" y="7345"/>
                  </a:lnTo>
                  <a:cubicBezTo>
                    <a:pt x="10041" y="7245"/>
                    <a:pt x="10074" y="7079"/>
                    <a:pt x="10041" y="6945"/>
                  </a:cubicBezTo>
                  <a:cubicBezTo>
                    <a:pt x="10008" y="6878"/>
                    <a:pt x="9941" y="6812"/>
                    <a:pt x="9874" y="6778"/>
                  </a:cubicBezTo>
                  <a:lnTo>
                    <a:pt x="9708" y="6712"/>
                  </a:lnTo>
                  <a:cubicBezTo>
                    <a:pt x="9674" y="6678"/>
                    <a:pt x="9674" y="6645"/>
                    <a:pt x="9708" y="6612"/>
                  </a:cubicBezTo>
                  <a:cubicBezTo>
                    <a:pt x="9974" y="6044"/>
                    <a:pt x="10175" y="5444"/>
                    <a:pt x="10275" y="4810"/>
                  </a:cubicBezTo>
                  <a:cubicBezTo>
                    <a:pt x="10308" y="4744"/>
                    <a:pt x="10375" y="4677"/>
                    <a:pt x="10441" y="4610"/>
                  </a:cubicBezTo>
                  <a:lnTo>
                    <a:pt x="10742" y="4443"/>
                  </a:lnTo>
                  <a:cubicBezTo>
                    <a:pt x="10942" y="4310"/>
                    <a:pt x="11075" y="4110"/>
                    <a:pt x="11075" y="3910"/>
                  </a:cubicBezTo>
                  <a:lnTo>
                    <a:pt x="11075" y="2609"/>
                  </a:lnTo>
                  <a:cubicBezTo>
                    <a:pt x="11075" y="2509"/>
                    <a:pt x="11042" y="2409"/>
                    <a:pt x="10942" y="2342"/>
                  </a:cubicBezTo>
                  <a:cubicBezTo>
                    <a:pt x="10900" y="2328"/>
                    <a:pt x="10853" y="2320"/>
                    <a:pt x="10805" y="2320"/>
                  </a:cubicBezTo>
                  <a:cubicBezTo>
                    <a:pt x="10737" y="2320"/>
                    <a:pt x="10667" y="2336"/>
                    <a:pt x="10608" y="2375"/>
                  </a:cubicBezTo>
                  <a:lnTo>
                    <a:pt x="10275" y="2575"/>
                  </a:lnTo>
                  <a:cubicBezTo>
                    <a:pt x="10175" y="2142"/>
                    <a:pt x="9974" y="1775"/>
                    <a:pt x="9674" y="1475"/>
                  </a:cubicBezTo>
                  <a:cubicBezTo>
                    <a:pt x="9674" y="1408"/>
                    <a:pt x="9708" y="1374"/>
                    <a:pt x="9708" y="1341"/>
                  </a:cubicBezTo>
                  <a:lnTo>
                    <a:pt x="9941" y="974"/>
                  </a:lnTo>
                  <a:cubicBezTo>
                    <a:pt x="10041" y="874"/>
                    <a:pt x="10041" y="707"/>
                    <a:pt x="10041" y="574"/>
                  </a:cubicBezTo>
                  <a:cubicBezTo>
                    <a:pt x="10008" y="507"/>
                    <a:pt x="9941" y="440"/>
                    <a:pt x="9874" y="407"/>
                  </a:cubicBezTo>
                  <a:lnTo>
                    <a:pt x="8974" y="7"/>
                  </a:lnTo>
                  <a:cubicBezTo>
                    <a:pt x="8944" y="3"/>
                    <a:pt x="8914" y="0"/>
                    <a:pt x="88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923;p75">
              <a:extLst>
                <a:ext uri="{FF2B5EF4-FFF2-40B4-BE49-F238E27FC236}">
                  <a16:creationId xmlns:a16="http://schemas.microsoft.com/office/drawing/2014/main" id="{3BA5EEBC-4FAD-8AA9-11E2-EB16ABC048D7}"/>
                </a:ext>
              </a:extLst>
            </p:cNvPr>
            <p:cNvSpPr/>
            <p:nvPr/>
          </p:nvSpPr>
          <p:spPr>
            <a:xfrm>
              <a:off x="2936425" y="2435975"/>
              <a:ext cx="1337650" cy="851850"/>
            </a:xfrm>
            <a:custGeom>
              <a:avLst/>
              <a:gdLst/>
              <a:ahLst/>
              <a:cxnLst/>
              <a:rect l="l" t="t" r="r" b="b"/>
              <a:pathLst>
                <a:path w="53506" h="34074" extrusionOk="0">
                  <a:moveTo>
                    <a:pt x="51171" y="449"/>
                  </a:moveTo>
                  <a:cubicBezTo>
                    <a:pt x="52205" y="449"/>
                    <a:pt x="53072" y="1317"/>
                    <a:pt x="53072" y="2351"/>
                  </a:cubicBezTo>
                  <a:cubicBezTo>
                    <a:pt x="53072" y="3818"/>
                    <a:pt x="52272" y="5186"/>
                    <a:pt x="51037" y="5920"/>
                  </a:cubicBezTo>
                  <a:lnTo>
                    <a:pt x="3303" y="33373"/>
                  </a:lnTo>
                  <a:cubicBezTo>
                    <a:pt x="3000" y="33549"/>
                    <a:pt x="2677" y="33629"/>
                    <a:pt x="2362" y="33629"/>
                  </a:cubicBezTo>
                  <a:cubicBezTo>
                    <a:pt x="1362" y="33629"/>
                    <a:pt x="443" y="32821"/>
                    <a:pt x="468" y="31705"/>
                  </a:cubicBezTo>
                  <a:cubicBezTo>
                    <a:pt x="468" y="30237"/>
                    <a:pt x="1235" y="28903"/>
                    <a:pt x="2503" y="28169"/>
                  </a:cubicBezTo>
                  <a:lnTo>
                    <a:pt x="50203" y="716"/>
                  </a:lnTo>
                  <a:cubicBezTo>
                    <a:pt x="50470" y="549"/>
                    <a:pt x="50804" y="449"/>
                    <a:pt x="51137" y="449"/>
                  </a:cubicBezTo>
                  <a:close/>
                  <a:moveTo>
                    <a:pt x="51136" y="1"/>
                  </a:moveTo>
                  <a:cubicBezTo>
                    <a:pt x="50746" y="1"/>
                    <a:pt x="50347" y="99"/>
                    <a:pt x="49970" y="316"/>
                  </a:cubicBezTo>
                  <a:lnTo>
                    <a:pt x="2269" y="27802"/>
                  </a:lnTo>
                  <a:cubicBezTo>
                    <a:pt x="868" y="28603"/>
                    <a:pt x="1" y="30104"/>
                    <a:pt x="1" y="31705"/>
                  </a:cubicBezTo>
                  <a:cubicBezTo>
                    <a:pt x="1" y="32539"/>
                    <a:pt x="468" y="33339"/>
                    <a:pt x="1202" y="33740"/>
                  </a:cubicBezTo>
                  <a:cubicBezTo>
                    <a:pt x="1535" y="33940"/>
                    <a:pt x="1936" y="34073"/>
                    <a:pt x="2369" y="34073"/>
                  </a:cubicBezTo>
                  <a:cubicBezTo>
                    <a:pt x="2770" y="34073"/>
                    <a:pt x="3170" y="33973"/>
                    <a:pt x="3537" y="33740"/>
                  </a:cubicBezTo>
                  <a:lnTo>
                    <a:pt x="51237" y="6287"/>
                  </a:lnTo>
                  <a:cubicBezTo>
                    <a:pt x="52638" y="5486"/>
                    <a:pt x="53506" y="3985"/>
                    <a:pt x="53506" y="2384"/>
                  </a:cubicBezTo>
                  <a:cubicBezTo>
                    <a:pt x="53506" y="990"/>
                    <a:pt x="52370" y="1"/>
                    <a:pt x="51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924;p75">
              <a:extLst>
                <a:ext uri="{FF2B5EF4-FFF2-40B4-BE49-F238E27FC236}">
                  <a16:creationId xmlns:a16="http://schemas.microsoft.com/office/drawing/2014/main" id="{8558BD45-8A46-10AB-B786-169949937C7F}"/>
                </a:ext>
              </a:extLst>
            </p:cNvPr>
            <p:cNvSpPr/>
            <p:nvPr/>
          </p:nvSpPr>
          <p:spPr>
            <a:xfrm>
              <a:off x="2967300" y="2729050"/>
              <a:ext cx="778075" cy="527100"/>
            </a:xfrm>
            <a:custGeom>
              <a:avLst/>
              <a:gdLst/>
              <a:ahLst/>
              <a:cxnLst/>
              <a:rect l="l" t="t" r="r" b="b"/>
              <a:pathLst>
                <a:path w="31123" h="21084" extrusionOk="0">
                  <a:moveTo>
                    <a:pt x="31122" y="1"/>
                  </a:moveTo>
                  <a:lnTo>
                    <a:pt x="1501" y="17047"/>
                  </a:lnTo>
                  <a:cubicBezTo>
                    <a:pt x="567" y="17580"/>
                    <a:pt x="0" y="18548"/>
                    <a:pt x="0" y="19615"/>
                  </a:cubicBezTo>
                  <a:cubicBezTo>
                    <a:pt x="0" y="20473"/>
                    <a:pt x="707" y="21083"/>
                    <a:pt x="1470" y="21083"/>
                  </a:cubicBezTo>
                  <a:cubicBezTo>
                    <a:pt x="1716" y="21083"/>
                    <a:pt x="1966" y="21020"/>
                    <a:pt x="2202" y="20883"/>
                  </a:cubicBezTo>
                  <a:lnTo>
                    <a:pt x="31122" y="4237"/>
                  </a:lnTo>
                  <a:lnTo>
                    <a:pt x="3112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925;p75">
              <a:extLst>
                <a:ext uri="{FF2B5EF4-FFF2-40B4-BE49-F238E27FC236}">
                  <a16:creationId xmlns:a16="http://schemas.microsoft.com/office/drawing/2014/main" id="{95F46E02-2750-F730-2B50-2E39651BD044}"/>
                </a:ext>
              </a:extLst>
            </p:cNvPr>
            <p:cNvSpPr/>
            <p:nvPr/>
          </p:nvSpPr>
          <p:spPr>
            <a:xfrm>
              <a:off x="3335875" y="2744900"/>
              <a:ext cx="77600" cy="122050"/>
            </a:xfrm>
            <a:custGeom>
              <a:avLst/>
              <a:gdLst/>
              <a:ahLst/>
              <a:cxnLst/>
              <a:rect l="l" t="t" r="r" b="b"/>
              <a:pathLst>
                <a:path w="3104" h="4882" extrusionOk="0">
                  <a:moveTo>
                    <a:pt x="3103" y="1"/>
                  </a:moveTo>
                  <a:lnTo>
                    <a:pt x="2603" y="301"/>
                  </a:lnTo>
                  <a:lnTo>
                    <a:pt x="2603" y="2369"/>
                  </a:lnTo>
                  <a:cubicBezTo>
                    <a:pt x="2603" y="2736"/>
                    <a:pt x="2503" y="3103"/>
                    <a:pt x="2336" y="3403"/>
                  </a:cubicBezTo>
                  <a:cubicBezTo>
                    <a:pt x="2136" y="3703"/>
                    <a:pt x="1869" y="3970"/>
                    <a:pt x="1569" y="4137"/>
                  </a:cubicBezTo>
                  <a:cubicBezTo>
                    <a:pt x="1333" y="4272"/>
                    <a:pt x="1139" y="4338"/>
                    <a:pt x="985" y="4338"/>
                  </a:cubicBezTo>
                  <a:cubicBezTo>
                    <a:pt x="682" y="4338"/>
                    <a:pt x="535" y="4079"/>
                    <a:pt x="535" y="3570"/>
                  </a:cubicBezTo>
                  <a:lnTo>
                    <a:pt x="535" y="1468"/>
                  </a:lnTo>
                  <a:lnTo>
                    <a:pt x="1" y="1769"/>
                  </a:lnTo>
                  <a:lnTo>
                    <a:pt x="1" y="3870"/>
                  </a:lnTo>
                  <a:cubicBezTo>
                    <a:pt x="1" y="4371"/>
                    <a:pt x="134" y="4704"/>
                    <a:pt x="435" y="4838"/>
                  </a:cubicBezTo>
                  <a:cubicBezTo>
                    <a:pt x="512" y="4867"/>
                    <a:pt x="599" y="4882"/>
                    <a:pt x="693" y="4882"/>
                  </a:cubicBezTo>
                  <a:cubicBezTo>
                    <a:pt x="924" y="4882"/>
                    <a:pt x="1205" y="4793"/>
                    <a:pt x="1535" y="4604"/>
                  </a:cubicBezTo>
                  <a:cubicBezTo>
                    <a:pt x="2002" y="4337"/>
                    <a:pt x="2403" y="3970"/>
                    <a:pt x="2670" y="3537"/>
                  </a:cubicBezTo>
                  <a:cubicBezTo>
                    <a:pt x="2970" y="3103"/>
                    <a:pt x="3103" y="2603"/>
                    <a:pt x="3103" y="2102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926;p75">
              <a:extLst>
                <a:ext uri="{FF2B5EF4-FFF2-40B4-BE49-F238E27FC236}">
                  <a16:creationId xmlns:a16="http://schemas.microsoft.com/office/drawing/2014/main" id="{9036E0A2-6989-BFDA-BFB3-76E02C687A18}"/>
                </a:ext>
              </a:extLst>
            </p:cNvPr>
            <p:cNvSpPr/>
            <p:nvPr/>
          </p:nvSpPr>
          <p:spPr>
            <a:xfrm>
              <a:off x="3440950" y="2700550"/>
              <a:ext cx="74250" cy="120275"/>
            </a:xfrm>
            <a:custGeom>
              <a:avLst/>
              <a:gdLst/>
              <a:ahLst/>
              <a:cxnLst/>
              <a:rect l="l" t="t" r="r" b="b"/>
              <a:pathLst>
                <a:path w="2970" h="4811" extrusionOk="0">
                  <a:moveTo>
                    <a:pt x="2022" y="566"/>
                  </a:moveTo>
                  <a:cubicBezTo>
                    <a:pt x="2070" y="566"/>
                    <a:pt x="2119" y="568"/>
                    <a:pt x="2169" y="574"/>
                  </a:cubicBezTo>
                  <a:cubicBezTo>
                    <a:pt x="2336" y="607"/>
                    <a:pt x="2436" y="741"/>
                    <a:pt x="2436" y="1008"/>
                  </a:cubicBezTo>
                  <a:cubicBezTo>
                    <a:pt x="2403" y="1274"/>
                    <a:pt x="2336" y="1541"/>
                    <a:pt x="2169" y="1775"/>
                  </a:cubicBezTo>
                  <a:lnTo>
                    <a:pt x="2136" y="1775"/>
                  </a:lnTo>
                  <a:cubicBezTo>
                    <a:pt x="1936" y="2042"/>
                    <a:pt x="1702" y="2275"/>
                    <a:pt x="1402" y="2442"/>
                  </a:cubicBezTo>
                  <a:lnTo>
                    <a:pt x="501" y="2942"/>
                  </a:lnTo>
                  <a:lnTo>
                    <a:pt x="501" y="1308"/>
                  </a:lnTo>
                  <a:lnTo>
                    <a:pt x="1402" y="774"/>
                  </a:lnTo>
                  <a:cubicBezTo>
                    <a:pt x="1569" y="635"/>
                    <a:pt x="1782" y="566"/>
                    <a:pt x="2022" y="566"/>
                  </a:cubicBezTo>
                  <a:close/>
                  <a:moveTo>
                    <a:pt x="2388" y="1"/>
                  </a:moveTo>
                  <a:cubicBezTo>
                    <a:pt x="2038" y="1"/>
                    <a:pt x="1694" y="106"/>
                    <a:pt x="1402" y="340"/>
                  </a:cubicBezTo>
                  <a:lnTo>
                    <a:pt x="1" y="1174"/>
                  </a:lnTo>
                  <a:lnTo>
                    <a:pt x="1" y="4810"/>
                  </a:lnTo>
                  <a:lnTo>
                    <a:pt x="501" y="4510"/>
                  </a:lnTo>
                  <a:lnTo>
                    <a:pt x="501" y="3409"/>
                  </a:lnTo>
                  <a:lnTo>
                    <a:pt x="1402" y="2876"/>
                  </a:lnTo>
                  <a:cubicBezTo>
                    <a:pt x="1869" y="2642"/>
                    <a:pt x="2236" y="2308"/>
                    <a:pt x="2536" y="1875"/>
                  </a:cubicBezTo>
                  <a:cubicBezTo>
                    <a:pt x="2803" y="1541"/>
                    <a:pt x="2936" y="1141"/>
                    <a:pt x="2970" y="707"/>
                  </a:cubicBezTo>
                  <a:cubicBezTo>
                    <a:pt x="2970" y="307"/>
                    <a:pt x="2803" y="74"/>
                    <a:pt x="2536" y="7"/>
                  </a:cubicBezTo>
                  <a:cubicBezTo>
                    <a:pt x="2487" y="3"/>
                    <a:pt x="2438" y="1"/>
                    <a:pt x="2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927;p75">
              <a:extLst>
                <a:ext uri="{FF2B5EF4-FFF2-40B4-BE49-F238E27FC236}">
                  <a16:creationId xmlns:a16="http://schemas.microsoft.com/office/drawing/2014/main" id="{3D67EF6F-6D7C-B1F1-65C6-2FDE18B69FDD}"/>
                </a:ext>
              </a:extLst>
            </p:cNvPr>
            <p:cNvSpPr/>
            <p:nvPr/>
          </p:nvSpPr>
          <p:spPr>
            <a:xfrm>
              <a:off x="3533525" y="2643850"/>
              <a:ext cx="88425" cy="123600"/>
            </a:xfrm>
            <a:custGeom>
              <a:avLst/>
              <a:gdLst/>
              <a:ahLst/>
              <a:cxnLst/>
              <a:rect l="l" t="t" r="r" b="b"/>
              <a:pathLst>
                <a:path w="3537" h="4944" extrusionOk="0">
                  <a:moveTo>
                    <a:pt x="2402" y="565"/>
                  </a:moveTo>
                  <a:cubicBezTo>
                    <a:pt x="2559" y="565"/>
                    <a:pt x="2692" y="630"/>
                    <a:pt x="2803" y="740"/>
                  </a:cubicBezTo>
                  <a:cubicBezTo>
                    <a:pt x="2936" y="907"/>
                    <a:pt x="3003" y="1141"/>
                    <a:pt x="3003" y="1341"/>
                  </a:cubicBezTo>
                  <a:cubicBezTo>
                    <a:pt x="3003" y="1641"/>
                    <a:pt x="2936" y="1941"/>
                    <a:pt x="2803" y="2175"/>
                  </a:cubicBezTo>
                  <a:cubicBezTo>
                    <a:pt x="2669" y="2475"/>
                    <a:pt x="2502" y="2742"/>
                    <a:pt x="2302" y="2975"/>
                  </a:cubicBezTo>
                  <a:cubicBezTo>
                    <a:pt x="2069" y="3209"/>
                    <a:pt x="1802" y="3442"/>
                    <a:pt x="1502" y="3609"/>
                  </a:cubicBezTo>
                  <a:lnTo>
                    <a:pt x="534" y="4176"/>
                  </a:lnTo>
                  <a:lnTo>
                    <a:pt x="534" y="1408"/>
                  </a:lnTo>
                  <a:lnTo>
                    <a:pt x="1502" y="840"/>
                  </a:lnTo>
                  <a:cubicBezTo>
                    <a:pt x="1735" y="674"/>
                    <a:pt x="2002" y="574"/>
                    <a:pt x="2302" y="574"/>
                  </a:cubicBezTo>
                  <a:cubicBezTo>
                    <a:pt x="2337" y="568"/>
                    <a:pt x="2370" y="565"/>
                    <a:pt x="2402" y="565"/>
                  </a:cubicBezTo>
                  <a:close/>
                  <a:moveTo>
                    <a:pt x="2672" y="0"/>
                  </a:moveTo>
                  <a:cubicBezTo>
                    <a:pt x="2638" y="0"/>
                    <a:pt x="2604" y="2"/>
                    <a:pt x="2569" y="7"/>
                  </a:cubicBezTo>
                  <a:cubicBezTo>
                    <a:pt x="2202" y="40"/>
                    <a:pt x="1869" y="173"/>
                    <a:pt x="1535" y="373"/>
                  </a:cubicBezTo>
                  <a:lnTo>
                    <a:pt x="1" y="1274"/>
                  </a:lnTo>
                  <a:lnTo>
                    <a:pt x="1" y="4943"/>
                  </a:lnTo>
                  <a:lnTo>
                    <a:pt x="1535" y="4043"/>
                  </a:lnTo>
                  <a:cubicBezTo>
                    <a:pt x="1935" y="3809"/>
                    <a:pt x="2269" y="3542"/>
                    <a:pt x="2569" y="3209"/>
                  </a:cubicBezTo>
                  <a:cubicBezTo>
                    <a:pt x="2869" y="2909"/>
                    <a:pt x="3103" y="2542"/>
                    <a:pt x="3270" y="2175"/>
                  </a:cubicBezTo>
                  <a:cubicBezTo>
                    <a:pt x="3436" y="1808"/>
                    <a:pt x="3503" y="1441"/>
                    <a:pt x="3536" y="1074"/>
                  </a:cubicBezTo>
                  <a:cubicBezTo>
                    <a:pt x="3536" y="774"/>
                    <a:pt x="3470" y="474"/>
                    <a:pt x="3270" y="240"/>
                  </a:cubicBezTo>
                  <a:cubicBezTo>
                    <a:pt x="3124" y="95"/>
                    <a:pt x="2903" y="0"/>
                    <a:pt x="26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928;p75">
              <a:extLst>
                <a:ext uri="{FF2B5EF4-FFF2-40B4-BE49-F238E27FC236}">
                  <a16:creationId xmlns:a16="http://schemas.microsoft.com/office/drawing/2014/main" id="{72AC65CA-F5D2-73C5-E4AB-BE1558D34EE9}"/>
                </a:ext>
              </a:extLst>
            </p:cNvPr>
            <p:cNvSpPr/>
            <p:nvPr/>
          </p:nvSpPr>
          <p:spPr>
            <a:xfrm>
              <a:off x="3626100" y="2590625"/>
              <a:ext cx="96750" cy="123450"/>
            </a:xfrm>
            <a:custGeom>
              <a:avLst/>
              <a:gdLst/>
              <a:ahLst/>
              <a:cxnLst/>
              <a:rect l="l" t="t" r="r" b="b"/>
              <a:pathLst>
                <a:path w="3870" h="4938" extrusionOk="0">
                  <a:moveTo>
                    <a:pt x="1935" y="668"/>
                  </a:moveTo>
                  <a:lnTo>
                    <a:pt x="2736" y="2002"/>
                  </a:lnTo>
                  <a:lnTo>
                    <a:pt x="1134" y="2936"/>
                  </a:lnTo>
                  <a:lnTo>
                    <a:pt x="1935" y="668"/>
                  </a:lnTo>
                  <a:close/>
                  <a:moveTo>
                    <a:pt x="2202" y="1"/>
                  </a:moveTo>
                  <a:lnTo>
                    <a:pt x="1668" y="301"/>
                  </a:lnTo>
                  <a:lnTo>
                    <a:pt x="0" y="4938"/>
                  </a:lnTo>
                  <a:lnTo>
                    <a:pt x="567" y="4604"/>
                  </a:lnTo>
                  <a:lnTo>
                    <a:pt x="968" y="3470"/>
                  </a:lnTo>
                  <a:lnTo>
                    <a:pt x="2902" y="2336"/>
                  </a:lnTo>
                  <a:lnTo>
                    <a:pt x="3336" y="3036"/>
                  </a:lnTo>
                  <a:lnTo>
                    <a:pt x="3870" y="2703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929;p75">
              <a:extLst>
                <a:ext uri="{FF2B5EF4-FFF2-40B4-BE49-F238E27FC236}">
                  <a16:creationId xmlns:a16="http://schemas.microsoft.com/office/drawing/2014/main" id="{25B8D61C-324B-F941-A511-928134C95498}"/>
                </a:ext>
              </a:extLst>
            </p:cNvPr>
            <p:cNvSpPr/>
            <p:nvPr/>
          </p:nvSpPr>
          <p:spPr>
            <a:xfrm>
              <a:off x="3718650" y="2524750"/>
              <a:ext cx="75925" cy="117600"/>
            </a:xfrm>
            <a:custGeom>
              <a:avLst/>
              <a:gdLst/>
              <a:ahLst/>
              <a:cxnLst/>
              <a:rect l="l" t="t" r="r" b="b"/>
              <a:pathLst>
                <a:path w="3037" h="4704" extrusionOk="0">
                  <a:moveTo>
                    <a:pt x="3036" y="0"/>
                  </a:moveTo>
                  <a:lnTo>
                    <a:pt x="1" y="1768"/>
                  </a:lnTo>
                  <a:lnTo>
                    <a:pt x="1" y="2202"/>
                  </a:lnTo>
                  <a:lnTo>
                    <a:pt x="1235" y="1502"/>
                  </a:lnTo>
                  <a:lnTo>
                    <a:pt x="1235" y="4704"/>
                  </a:lnTo>
                  <a:lnTo>
                    <a:pt x="1769" y="4404"/>
                  </a:lnTo>
                  <a:lnTo>
                    <a:pt x="1769" y="1201"/>
                  </a:lnTo>
                  <a:lnTo>
                    <a:pt x="3036" y="467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930;p75">
              <a:extLst>
                <a:ext uri="{FF2B5EF4-FFF2-40B4-BE49-F238E27FC236}">
                  <a16:creationId xmlns:a16="http://schemas.microsoft.com/office/drawing/2014/main" id="{86956B1B-F0DD-561B-5562-CEBBB459BC2E}"/>
                </a:ext>
              </a:extLst>
            </p:cNvPr>
            <p:cNvSpPr/>
            <p:nvPr/>
          </p:nvSpPr>
          <p:spPr>
            <a:xfrm>
              <a:off x="3807900" y="2479725"/>
              <a:ext cx="66725" cy="128450"/>
            </a:xfrm>
            <a:custGeom>
              <a:avLst/>
              <a:gdLst/>
              <a:ahLst/>
              <a:cxnLst/>
              <a:rect l="l" t="t" r="r" b="b"/>
              <a:pathLst>
                <a:path w="2669" h="5138" extrusionOk="0">
                  <a:moveTo>
                    <a:pt x="2602" y="0"/>
                  </a:moveTo>
                  <a:lnTo>
                    <a:pt x="0" y="1468"/>
                  </a:lnTo>
                  <a:lnTo>
                    <a:pt x="0" y="5137"/>
                  </a:lnTo>
                  <a:lnTo>
                    <a:pt x="2669" y="3603"/>
                  </a:lnTo>
                  <a:lnTo>
                    <a:pt x="2669" y="3169"/>
                  </a:lnTo>
                  <a:lnTo>
                    <a:pt x="534" y="4403"/>
                  </a:lnTo>
                  <a:lnTo>
                    <a:pt x="534" y="3202"/>
                  </a:lnTo>
                  <a:lnTo>
                    <a:pt x="2368" y="2135"/>
                  </a:lnTo>
                  <a:lnTo>
                    <a:pt x="2368" y="1701"/>
                  </a:lnTo>
                  <a:lnTo>
                    <a:pt x="500" y="2769"/>
                  </a:lnTo>
                  <a:lnTo>
                    <a:pt x="500" y="1635"/>
                  </a:lnTo>
                  <a:lnTo>
                    <a:pt x="2602" y="4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931;p75">
              <a:extLst>
                <a:ext uri="{FF2B5EF4-FFF2-40B4-BE49-F238E27FC236}">
                  <a16:creationId xmlns:a16="http://schemas.microsoft.com/office/drawing/2014/main" id="{79BB6F9B-0F7A-150A-D7E5-E2922CC9A7DF}"/>
                </a:ext>
              </a:extLst>
            </p:cNvPr>
            <p:cNvSpPr/>
            <p:nvPr/>
          </p:nvSpPr>
          <p:spPr>
            <a:xfrm>
              <a:off x="4643475" y="878575"/>
              <a:ext cx="446200" cy="260200"/>
            </a:xfrm>
            <a:custGeom>
              <a:avLst/>
              <a:gdLst/>
              <a:ahLst/>
              <a:cxnLst/>
              <a:rect l="l" t="t" r="r" b="b"/>
              <a:pathLst>
                <a:path w="17848" h="10408" extrusionOk="0">
                  <a:moveTo>
                    <a:pt x="17247" y="0"/>
                  </a:moveTo>
                  <a:lnTo>
                    <a:pt x="1" y="10074"/>
                  </a:lnTo>
                  <a:lnTo>
                    <a:pt x="68" y="10141"/>
                  </a:lnTo>
                  <a:lnTo>
                    <a:pt x="501" y="10408"/>
                  </a:lnTo>
                  <a:lnTo>
                    <a:pt x="17847" y="367"/>
                  </a:lnTo>
                  <a:lnTo>
                    <a:pt x="1724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932;p75">
              <a:extLst>
                <a:ext uri="{FF2B5EF4-FFF2-40B4-BE49-F238E27FC236}">
                  <a16:creationId xmlns:a16="http://schemas.microsoft.com/office/drawing/2014/main" id="{7DC1100E-6912-F848-8787-C6C294C8A248}"/>
                </a:ext>
              </a:extLst>
            </p:cNvPr>
            <p:cNvSpPr/>
            <p:nvPr/>
          </p:nvSpPr>
          <p:spPr>
            <a:xfrm>
              <a:off x="4510050" y="887750"/>
              <a:ext cx="579625" cy="819775"/>
            </a:xfrm>
            <a:custGeom>
              <a:avLst/>
              <a:gdLst/>
              <a:ahLst/>
              <a:cxnLst/>
              <a:rect l="l" t="t" r="r" b="b"/>
              <a:pathLst>
                <a:path w="23185" h="32791" extrusionOk="0">
                  <a:moveTo>
                    <a:pt x="23184" y="0"/>
                  </a:moveTo>
                  <a:lnTo>
                    <a:pt x="5838" y="10041"/>
                  </a:lnTo>
                  <a:lnTo>
                    <a:pt x="5205" y="8406"/>
                  </a:lnTo>
                  <a:lnTo>
                    <a:pt x="1" y="11375"/>
                  </a:lnTo>
                  <a:lnTo>
                    <a:pt x="1" y="32223"/>
                  </a:lnTo>
                  <a:lnTo>
                    <a:pt x="68" y="32790"/>
                  </a:lnTo>
                  <a:lnTo>
                    <a:pt x="2669" y="31990"/>
                  </a:lnTo>
                  <a:lnTo>
                    <a:pt x="23184" y="20615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933;p75">
              <a:extLst>
                <a:ext uri="{FF2B5EF4-FFF2-40B4-BE49-F238E27FC236}">
                  <a16:creationId xmlns:a16="http://schemas.microsoft.com/office/drawing/2014/main" id="{7E3D72FD-F0FB-9636-F013-C992E935BA8A}"/>
                </a:ext>
              </a:extLst>
            </p:cNvPr>
            <p:cNvSpPr/>
            <p:nvPr/>
          </p:nvSpPr>
          <p:spPr>
            <a:xfrm>
              <a:off x="4510050" y="887750"/>
              <a:ext cx="579625" cy="819775"/>
            </a:xfrm>
            <a:custGeom>
              <a:avLst/>
              <a:gdLst/>
              <a:ahLst/>
              <a:cxnLst/>
              <a:rect l="l" t="t" r="r" b="b"/>
              <a:pathLst>
                <a:path w="23185" h="32791" extrusionOk="0">
                  <a:moveTo>
                    <a:pt x="23184" y="0"/>
                  </a:moveTo>
                  <a:lnTo>
                    <a:pt x="5838" y="10041"/>
                  </a:lnTo>
                  <a:lnTo>
                    <a:pt x="5205" y="8406"/>
                  </a:lnTo>
                  <a:lnTo>
                    <a:pt x="1" y="11375"/>
                  </a:lnTo>
                  <a:lnTo>
                    <a:pt x="1" y="32223"/>
                  </a:lnTo>
                  <a:lnTo>
                    <a:pt x="68" y="32790"/>
                  </a:lnTo>
                  <a:lnTo>
                    <a:pt x="2669" y="31990"/>
                  </a:lnTo>
                  <a:lnTo>
                    <a:pt x="23184" y="20615"/>
                  </a:lnTo>
                  <a:lnTo>
                    <a:pt x="23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934;p75">
              <a:extLst>
                <a:ext uri="{FF2B5EF4-FFF2-40B4-BE49-F238E27FC236}">
                  <a16:creationId xmlns:a16="http://schemas.microsoft.com/office/drawing/2014/main" id="{D0FC1E40-38CA-486B-A357-96D66CD30816}"/>
                </a:ext>
              </a:extLst>
            </p:cNvPr>
            <p:cNvSpPr/>
            <p:nvPr/>
          </p:nvSpPr>
          <p:spPr>
            <a:xfrm>
              <a:off x="4662675" y="817700"/>
              <a:ext cx="461175" cy="659875"/>
            </a:xfrm>
            <a:custGeom>
              <a:avLst/>
              <a:gdLst/>
              <a:ahLst/>
              <a:cxnLst/>
              <a:rect l="l" t="t" r="r" b="b"/>
              <a:pathLst>
                <a:path w="18447" h="26395" extrusionOk="0">
                  <a:moveTo>
                    <a:pt x="17750" y="0"/>
                  </a:moveTo>
                  <a:cubicBezTo>
                    <a:pt x="17654" y="0"/>
                    <a:pt x="17563" y="34"/>
                    <a:pt x="17479" y="100"/>
                  </a:cubicBezTo>
                  <a:lnTo>
                    <a:pt x="434" y="10007"/>
                  </a:lnTo>
                  <a:cubicBezTo>
                    <a:pt x="334" y="10074"/>
                    <a:pt x="267" y="10141"/>
                    <a:pt x="200" y="10241"/>
                  </a:cubicBezTo>
                  <a:cubicBezTo>
                    <a:pt x="67" y="10408"/>
                    <a:pt x="0" y="10608"/>
                    <a:pt x="0" y="10775"/>
                  </a:cubicBezTo>
                  <a:lnTo>
                    <a:pt x="0" y="25785"/>
                  </a:lnTo>
                  <a:cubicBezTo>
                    <a:pt x="0" y="26019"/>
                    <a:pt x="134" y="26219"/>
                    <a:pt x="300" y="26319"/>
                  </a:cubicBezTo>
                  <a:cubicBezTo>
                    <a:pt x="417" y="26369"/>
                    <a:pt x="534" y="26394"/>
                    <a:pt x="651" y="26394"/>
                  </a:cubicBezTo>
                  <a:cubicBezTo>
                    <a:pt x="767" y="26394"/>
                    <a:pt x="884" y="26369"/>
                    <a:pt x="1001" y="26319"/>
                  </a:cubicBezTo>
                  <a:lnTo>
                    <a:pt x="1001" y="26319"/>
                  </a:lnTo>
                  <a:cubicBezTo>
                    <a:pt x="971" y="26331"/>
                    <a:pt x="942" y="26336"/>
                    <a:pt x="913" y="26336"/>
                  </a:cubicBezTo>
                  <a:cubicBezTo>
                    <a:pt x="780" y="26336"/>
                    <a:pt x="667" y="26217"/>
                    <a:pt x="667" y="26052"/>
                  </a:cubicBezTo>
                  <a:lnTo>
                    <a:pt x="667" y="11042"/>
                  </a:lnTo>
                  <a:cubicBezTo>
                    <a:pt x="667" y="10708"/>
                    <a:pt x="834" y="10441"/>
                    <a:pt x="1101" y="10274"/>
                  </a:cubicBezTo>
                  <a:lnTo>
                    <a:pt x="18113" y="367"/>
                  </a:lnTo>
                  <a:cubicBezTo>
                    <a:pt x="18150" y="340"/>
                    <a:pt x="18192" y="327"/>
                    <a:pt x="18233" y="327"/>
                  </a:cubicBezTo>
                  <a:cubicBezTo>
                    <a:pt x="18342" y="327"/>
                    <a:pt x="18447" y="413"/>
                    <a:pt x="18447" y="534"/>
                  </a:cubicBezTo>
                  <a:cubicBezTo>
                    <a:pt x="18447" y="401"/>
                    <a:pt x="18380" y="300"/>
                    <a:pt x="18046" y="100"/>
                  </a:cubicBezTo>
                  <a:cubicBezTo>
                    <a:pt x="17946" y="34"/>
                    <a:pt x="17846" y="0"/>
                    <a:pt x="177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935;p75">
              <a:extLst>
                <a:ext uri="{FF2B5EF4-FFF2-40B4-BE49-F238E27FC236}">
                  <a16:creationId xmlns:a16="http://schemas.microsoft.com/office/drawing/2014/main" id="{ECB7C1A4-02E7-D0A4-30F9-D8FAFBA132BE}"/>
                </a:ext>
              </a:extLst>
            </p:cNvPr>
            <p:cNvSpPr/>
            <p:nvPr/>
          </p:nvSpPr>
          <p:spPr>
            <a:xfrm>
              <a:off x="4667675" y="817700"/>
              <a:ext cx="456175" cy="266050"/>
            </a:xfrm>
            <a:custGeom>
              <a:avLst/>
              <a:gdLst/>
              <a:ahLst/>
              <a:cxnLst/>
              <a:rect l="l" t="t" r="r" b="b"/>
              <a:pathLst>
                <a:path w="18247" h="10642" extrusionOk="0">
                  <a:moveTo>
                    <a:pt x="17550" y="0"/>
                  </a:moveTo>
                  <a:cubicBezTo>
                    <a:pt x="17454" y="0"/>
                    <a:pt x="17363" y="34"/>
                    <a:pt x="17279" y="100"/>
                  </a:cubicBezTo>
                  <a:lnTo>
                    <a:pt x="234" y="10007"/>
                  </a:lnTo>
                  <a:cubicBezTo>
                    <a:pt x="134" y="10041"/>
                    <a:pt x="67" y="10141"/>
                    <a:pt x="0" y="10208"/>
                  </a:cubicBezTo>
                  <a:lnTo>
                    <a:pt x="567" y="10641"/>
                  </a:lnTo>
                  <a:cubicBezTo>
                    <a:pt x="634" y="10474"/>
                    <a:pt x="734" y="10341"/>
                    <a:pt x="901" y="10274"/>
                  </a:cubicBezTo>
                  <a:lnTo>
                    <a:pt x="17913" y="367"/>
                  </a:lnTo>
                  <a:cubicBezTo>
                    <a:pt x="17950" y="340"/>
                    <a:pt x="17992" y="327"/>
                    <a:pt x="18033" y="327"/>
                  </a:cubicBezTo>
                  <a:cubicBezTo>
                    <a:pt x="18142" y="327"/>
                    <a:pt x="18247" y="413"/>
                    <a:pt x="18247" y="534"/>
                  </a:cubicBezTo>
                  <a:cubicBezTo>
                    <a:pt x="18247" y="401"/>
                    <a:pt x="18180" y="300"/>
                    <a:pt x="17846" y="100"/>
                  </a:cubicBezTo>
                  <a:cubicBezTo>
                    <a:pt x="17746" y="34"/>
                    <a:pt x="17646" y="0"/>
                    <a:pt x="17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936;p75">
              <a:extLst>
                <a:ext uri="{FF2B5EF4-FFF2-40B4-BE49-F238E27FC236}">
                  <a16:creationId xmlns:a16="http://schemas.microsoft.com/office/drawing/2014/main" id="{9BE2B091-BB39-ED8E-669D-45E8C657F374}"/>
                </a:ext>
              </a:extLst>
            </p:cNvPr>
            <p:cNvSpPr/>
            <p:nvPr/>
          </p:nvSpPr>
          <p:spPr>
            <a:xfrm>
              <a:off x="4678500" y="826350"/>
              <a:ext cx="445350" cy="650175"/>
            </a:xfrm>
            <a:custGeom>
              <a:avLst/>
              <a:gdLst/>
              <a:ahLst/>
              <a:cxnLst/>
              <a:rect l="l" t="t" r="r" b="b"/>
              <a:pathLst>
                <a:path w="17814" h="26007" extrusionOk="0">
                  <a:moveTo>
                    <a:pt x="17572" y="0"/>
                  </a:moveTo>
                  <a:cubicBezTo>
                    <a:pt x="17540" y="0"/>
                    <a:pt x="17509" y="7"/>
                    <a:pt x="17480" y="21"/>
                  </a:cubicBezTo>
                  <a:lnTo>
                    <a:pt x="468" y="9928"/>
                  </a:lnTo>
                  <a:cubicBezTo>
                    <a:pt x="168" y="10095"/>
                    <a:pt x="1" y="10395"/>
                    <a:pt x="1" y="10696"/>
                  </a:cubicBezTo>
                  <a:lnTo>
                    <a:pt x="1" y="25706"/>
                  </a:lnTo>
                  <a:cubicBezTo>
                    <a:pt x="1" y="25886"/>
                    <a:pt x="140" y="26007"/>
                    <a:pt x="295" y="26007"/>
                  </a:cubicBezTo>
                  <a:cubicBezTo>
                    <a:pt x="341" y="26007"/>
                    <a:pt x="389" y="25996"/>
                    <a:pt x="435" y="25973"/>
                  </a:cubicBezTo>
                  <a:lnTo>
                    <a:pt x="17280" y="16166"/>
                  </a:lnTo>
                  <a:cubicBezTo>
                    <a:pt x="17580" y="15966"/>
                    <a:pt x="17814" y="15599"/>
                    <a:pt x="17814" y="15232"/>
                  </a:cubicBezTo>
                  <a:lnTo>
                    <a:pt x="17814" y="221"/>
                  </a:lnTo>
                  <a:cubicBezTo>
                    <a:pt x="17814" y="90"/>
                    <a:pt x="17690" y="0"/>
                    <a:pt x="17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937;p75">
              <a:extLst>
                <a:ext uri="{FF2B5EF4-FFF2-40B4-BE49-F238E27FC236}">
                  <a16:creationId xmlns:a16="http://schemas.microsoft.com/office/drawing/2014/main" id="{79761B38-6B64-088F-ED8E-38E1FAFC713A}"/>
                </a:ext>
              </a:extLst>
            </p:cNvPr>
            <p:cNvSpPr/>
            <p:nvPr/>
          </p:nvSpPr>
          <p:spPr>
            <a:xfrm>
              <a:off x="4513400" y="958625"/>
              <a:ext cx="675500" cy="771900"/>
            </a:xfrm>
            <a:custGeom>
              <a:avLst/>
              <a:gdLst/>
              <a:ahLst/>
              <a:cxnLst/>
              <a:rect l="l" t="t" r="r" b="b"/>
              <a:pathLst>
                <a:path w="27020" h="30876" extrusionOk="0">
                  <a:moveTo>
                    <a:pt x="27020" y="1"/>
                  </a:moveTo>
                  <a:lnTo>
                    <a:pt x="4537" y="13010"/>
                  </a:lnTo>
                  <a:cubicBezTo>
                    <a:pt x="4537" y="13010"/>
                    <a:pt x="501" y="29555"/>
                    <a:pt x="267" y="30189"/>
                  </a:cubicBezTo>
                  <a:cubicBezTo>
                    <a:pt x="34" y="30856"/>
                    <a:pt x="0" y="30856"/>
                    <a:pt x="0" y="30856"/>
                  </a:cubicBezTo>
                  <a:cubicBezTo>
                    <a:pt x="74" y="30868"/>
                    <a:pt x="151" y="30876"/>
                    <a:pt x="229" y="30876"/>
                  </a:cubicBezTo>
                  <a:cubicBezTo>
                    <a:pt x="362" y="30876"/>
                    <a:pt x="495" y="30853"/>
                    <a:pt x="601" y="30789"/>
                  </a:cubicBezTo>
                  <a:lnTo>
                    <a:pt x="23050" y="17780"/>
                  </a:lnTo>
                  <a:lnTo>
                    <a:pt x="2702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938;p75">
              <a:extLst>
                <a:ext uri="{FF2B5EF4-FFF2-40B4-BE49-F238E27FC236}">
                  <a16:creationId xmlns:a16="http://schemas.microsoft.com/office/drawing/2014/main" id="{C3020E6D-BA53-47A3-61B5-71D7B55799E0}"/>
                </a:ext>
              </a:extLst>
            </p:cNvPr>
            <p:cNvSpPr/>
            <p:nvPr/>
          </p:nvSpPr>
          <p:spPr>
            <a:xfrm>
              <a:off x="4613475" y="951950"/>
              <a:ext cx="575425" cy="331925"/>
            </a:xfrm>
            <a:custGeom>
              <a:avLst/>
              <a:gdLst/>
              <a:ahLst/>
              <a:cxnLst/>
              <a:rect l="l" t="t" r="r" b="b"/>
              <a:pathLst>
                <a:path w="23017" h="13277" extrusionOk="0">
                  <a:moveTo>
                    <a:pt x="22449" y="1"/>
                  </a:moveTo>
                  <a:lnTo>
                    <a:pt x="0" y="13010"/>
                  </a:lnTo>
                  <a:lnTo>
                    <a:pt x="534" y="13277"/>
                  </a:lnTo>
                  <a:lnTo>
                    <a:pt x="23017" y="268"/>
                  </a:lnTo>
                  <a:lnTo>
                    <a:pt x="2244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939;p75">
              <a:extLst>
                <a:ext uri="{FF2B5EF4-FFF2-40B4-BE49-F238E27FC236}">
                  <a16:creationId xmlns:a16="http://schemas.microsoft.com/office/drawing/2014/main" id="{FDFAD262-758F-08A5-0461-BFFADF5B5C49}"/>
                </a:ext>
              </a:extLst>
            </p:cNvPr>
            <p:cNvSpPr/>
            <p:nvPr/>
          </p:nvSpPr>
          <p:spPr>
            <a:xfrm>
              <a:off x="4499225" y="1089550"/>
              <a:ext cx="140950" cy="82600"/>
            </a:xfrm>
            <a:custGeom>
              <a:avLst/>
              <a:gdLst/>
              <a:ahLst/>
              <a:cxnLst/>
              <a:rect l="l" t="t" r="r" b="b"/>
              <a:pathLst>
                <a:path w="5638" h="3304" extrusionOk="0">
                  <a:moveTo>
                    <a:pt x="5171" y="1"/>
                  </a:moveTo>
                  <a:lnTo>
                    <a:pt x="0" y="3003"/>
                  </a:lnTo>
                  <a:lnTo>
                    <a:pt x="434" y="3303"/>
                  </a:lnTo>
                  <a:lnTo>
                    <a:pt x="5638" y="33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940;p75">
              <a:extLst>
                <a:ext uri="{FF2B5EF4-FFF2-40B4-BE49-F238E27FC236}">
                  <a16:creationId xmlns:a16="http://schemas.microsoft.com/office/drawing/2014/main" id="{E4D50FAC-C1A6-3433-D52F-DABADF482BBF}"/>
                </a:ext>
              </a:extLst>
            </p:cNvPr>
            <p:cNvSpPr/>
            <p:nvPr/>
          </p:nvSpPr>
          <p:spPr>
            <a:xfrm>
              <a:off x="4651000" y="878575"/>
              <a:ext cx="438675" cy="260200"/>
            </a:xfrm>
            <a:custGeom>
              <a:avLst/>
              <a:gdLst/>
              <a:ahLst/>
              <a:cxnLst/>
              <a:rect l="l" t="t" r="r" b="b"/>
              <a:pathLst>
                <a:path w="17547" h="10408" extrusionOk="0">
                  <a:moveTo>
                    <a:pt x="16946" y="0"/>
                  </a:moveTo>
                  <a:lnTo>
                    <a:pt x="0" y="9907"/>
                  </a:lnTo>
                  <a:lnTo>
                    <a:pt x="200" y="10408"/>
                  </a:lnTo>
                  <a:lnTo>
                    <a:pt x="17546" y="367"/>
                  </a:lnTo>
                  <a:lnTo>
                    <a:pt x="16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941;p75">
              <a:extLst>
                <a:ext uri="{FF2B5EF4-FFF2-40B4-BE49-F238E27FC236}">
                  <a16:creationId xmlns:a16="http://schemas.microsoft.com/office/drawing/2014/main" id="{99690AA2-B045-17B6-BF94-46B231F6E42C}"/>
                </a:ext>
              </a:extLst>
            </p:cNvPr>
            <p:cNvSpPr/>
            <p:nvPr/>
          </p:nvSpPr>
          <p:spPr>
            <a:xfrm>
              <a:off x="4613475" y="951950"/>
              <a:ext cx="575425" cy="331925"/>
            </a:xfrm>
            <a:custGeom>
              <a:avLst/>
              <a:gdLst/>
              <a:ahLst/>
              <a:cxnLst/>
              <a:rect l="l" t="t" r="r" b="b"/>
              <a:pathLst>
                <a:path w="23017" h="13277" extrusionOk="0">
                  <a:moveTo>
                    <a:pt x="22449" y="1"/>
                  </a:moveTo>
                  <a:lnTo>
                    <a:pt x="0" y="13010"/>
                  </a:lnTo>
                  <a:lnTo>
                    <a:pt x="534" y="13277"/>
                  </a:lnTo>
                  <a:lnTo>
                    <a:pt x="23017" y="268"/>
                  </a:lnTo>
                  <a:lnTo>
                    <a:pt x="22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942;p75">
              <a:extLst>
                <a:ext uri="{FF2B5EF4-FFF2-40B4-BE49-F238E27FC236}">
                  <a16:creationId xmlns:a16="http://schemas.microsoft.com/office/drawing/2014/main" id="{10946F31-83F4-EFC1-2EEF-3DA3D353CBB6}"/>
                </a:ext>
              </a:extLst>
            </p:cNvPr>
            <p:cNvSpPr/>
            <p:nvPr/>
          </p:nvSpPr>
          <p:spPr>
            <a:xfrm>
              <a:off x="4499225" y="1089550"/>
              <a:ext cx="140950" cy="82600"/>
            </a:xfrm>
            <a:custGeom>
              <a:avLst/>
              <a:gdLst/>
              <a:ahLst/>
              <a:cxnLst/>
              <a:rect l="l" t="t" r="r" b="b"/>
              <a:pathLst>
                <a:path w="5638" h="3304" extrusionOk="0">
                  <a:moveTo>
                    <a:pt x="5171" y="1"/>
                  </a:moveTo>
                  <a:lnTo>
                    <a:pt x="0" y="3003"/>
                  </a:lnTo>
                  <a:lnTo>
                    <a:pt x="434" y="3303"/>
                  </a:lnTo>
                  <a:lnTo>
                    <a:pt x="5638" y="33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943;p75">
              <a:extLst>
                <a:ext uri="{FF2B5EF4-FFF2-40B4-BE49-F238E27FC236}">
                  <a16:creationId xmlns:a16="http://schemas.microsoft.com/office/drawing/2014/main" id="{965BE37A-E5F6-C0CD-54EE-08EE861FDFBE}"/>
                </a:ext>
              </a:extLst>
            </p:cNvPr>
            <p:cNvSpPr/>
            <p:nvPr/>
          </p:nvSpPr>
          <p:spPr>
            <a:xfrm>
              <a:off x="4499225" y="1164600"/>
              <a:ext cx="127600" cy="565925"/>
            </a:xfrm>
            <a:custGeom>
              <a:avLst/>
              <a:gdLst/>
              <a:ahLst/>
              <a:cxnLst/>
              <a:rect l="l" t="t" r="r" b="b"/>
              <a:pathLst>
                <a:path w="5104" h="22637" extrusionOk="0">
                  <a:moveTo>
                    <a:pt x="0" y="1"/>
                  </a:moveTo>
                  <a:lnTo>
                    <a:pt x="0" y="21683"/>
                  </a:lnTo>
                  <a:cubicBezTo>
                    <a:pt x="0" y="21983"/>
                    <a:pt x="100" y="22283"/>
                    <a:pt x="300" y="22484"/>
                  </a:cubicBezTo>
                  <a:cubicBezTo>
                    <a:pt x="392" y="22588"/>
                    <a:pt x="509" y="22636"/>
                    <a:pt x="623" y="22636"/>
                  </a:cubicBezTo>
                  <a:cubicBezTo>
                    <a:pt x="801" y="22636"/>
                    <a:pt x="973" y="22520"/>
                    <a:pt x="1034" y="22317"/>
                  </a:cubicBezTo>
                  <a:lnTo>
                    <a:pt x="5104" y="4771"/>
                  </a:lnTo>
                  <a:lnTo>
                    <a:pt x="4570" y="4504"/>
                  </a:lnTo>
                  <a:lnTo>
                    <a:pt x="801" y="21249"/>
                  </a:lnTo>
                  <a:cubicBezTo>
                    <a:pt x="776" y="21324"/>
                    <a:pt x="732" y="21362"/>
                    <a:pt x="669" y="21362"/>
                  </a:cubicBezTo>
                  <a:cubicBezTo>
                    <a:pt x="649" y="21362"/>
                    <a:pt x="626" y="21358"/>
                    <a:pt x="601" y="21349"/>
                  </a:cubicBezTo>
                  <a:cubicBezTo>
                    <a:pt x="501" y="21316"/>
                    <a:pt x="467" y="21249"/>
                    <a:pt x="467" y="21149"/>
                  </a:cubicBezTo>
                  <a:lnTo>
                    <a:pt x="467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944;p75">
              <a:extLst>
                <a:ext uri="{FF2B5EF4-FFF2-40B4-BE49-F238E27FC236}">
                  <a16:creationId xmlns:a16="http://schemas.microsoft.com/office/drawing/2014/main" id="{E9EFA2DC-BF2D-9658-DF31-EC2F3C35D676}"/>
                </a:ext>
              </a:extLst>
            </p:cNvPr>
            <p:cNvSpPr/>
            <p:nvPr/>
          </p:nvSpPr>
          <p:spPr>
            <a:xfrm>
              <a:off x="4499225" y="1164600"/>
              <a:ext cx="127600" cy="565925"/>
            </a:xfrm>
            <a:custGeom>
              <a:avLst/>
              <a:gdLst/>
              <a:ahLst/>
              <a:cxnLst/>
              <a:rect l="l" t="t" r="r" b="b"/>
              <a:pathLst>
                <a:path w="5104" h="22637" extrusionOk="0">
                  <a:moveTo>
                    <a:pt x="0" y="1"/>
                  </a:moveTo>
                  <a:lnTo>
                    <a:pt x="0" y="21683"/>
                  </a:lnTo>
                  <a:cubicBezTo>
                    <a:pt x="0" y="21983"/>
                    <a:pt x="100" y="22283"/>
                    <a:pt x="300" y="22484"/>
                  </a:cubicBezTo>
                  <a:cubicBezTo>
                    <a:pt x="392" y="22588"/>
                    <a:pt x="509" y="22636"/>
                    <a:pt x="623" y="22636"/>
                  </a:cubicBezTo>
                  <a:cubicBezTo>
                    <a:pt x="801" y="22636"/>
                    <a:pt x="973" y="22520"/>
                    <a:pt x="1034" y="22317"/>
                  </a:cubicBezTo>
                  <a:lnTo>
                    <a:pt x="5104" y="4771"/>
                  </a:lnTo>
                  <a:lnTo>
                    <a:pt x="4570" y="4504"/>
                  </a:lnTo>
                  <a:lnTo>
                    <a:pt x="801" y="21249"/>
                  </a:lnTo>
                  <a:cubicBezTo>
                    <a:pt x="776" y="21324"/>
                    <a:pt x="732" y="21362"/>
                    <a:pt x="669" y="21362"/>
                  </a:cubicBezTo>
                  <a:cubicBezTo>
                    <a:pt x="649" y="21362"/>
                    <a:pt x="626" y="21358"/>
                    <a:pt x="601" y="21349"/>
                  </a:cubicBezTo>
                  <a:cubicBezTo>
                    <a:pt x="501" y="21316"/>
                    <a:pt x="467" y="21249"/>
                    <a:pt x="467" y="21149"/>
                  </a:cubicBezTo>
                  <a:lnTo>
                    <a:pt x="467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945;p75">
              <a:extLst>
                <a:ext uri="{FF2B5EF4-FFF2-40B4-BE49-F238E27FC236}">
                  <a16:creationId xmlns:a16="http://schemas.microsoft.com/office/drawing/2014/main" id="{D6171136-E153-950D-33FB-377B94718404}"/>
                </a:ext>
              </a:extLst>
            </p:cNvPr>
            <p:cNvSpPr/>
            <p:nvPr/>
          </p:nvSpPr>
          <p:spPr>
            <a:xfrm>
              <a:off x="1871500" y="2782750"/>
              <a:ext cx="798800" cy="1010175"/>
            </a:xfrm>
            <a:custGeom>
              <a:avLst/>
              <a:gdLst/>
              <a:ahLst/>
              <a:cxnLst/>
              <a:rect l="l" t="t" r="r" b="b"/>
              <a:pathLst>
                <a:path w="31952" h="40407" extrusionOk="0">
                  <a:moveTo>
                    <a:pt x="30255" y="0"/>
                  </a:moveTo>
                  <a:cubicBezTo>
                    <a:pt x="30080" y="0"/>
                    <a:pt x="29901" y="28"/>
                    <a:pt x="29722" y="88"/>
                  </a:cubicBezTo>
                  <a:lnTo>
                    <a:pt x="29689" y="121"/>
                  </a:lnTo>
                  <a:lnTo>
                    <a:pt x="601" y="17000"/>
                  </a:lnTo>
                  <a:cubicBezTo>
                    <a:pt x="234" y="17200"/>
                    <a:pt x="1" y="17600"/>
                    <a:pt x="1" y="18034"/>
                  </a:cubicBezTo>
                  <a:lnTo>
                    <a:pt x="1" y="39149"/>
                  </a:lnTo>
                  <a:cubicBezTo>
                    <a:pt x="1" y="39583"/>
                    <a:pt x="234" y="39983"/>
                    <a:pt x="601" y="40183"/>
                  </a:cubicBezTo>
                  <a:cubicBezTo>
                    <a:pt x="840" y="40330"/>
                    <a:pt x="1118" y="40406"/>
                    <a:pt x="1399" y="40406"/>
                  </a:cubicBezTo>
                  <a:cubicBezTo>
                    <a:pt x="1628" y="40406"/>
                    <a:pt x="1859" y="40355"/>
                    <a:pt x="2069" y="40250"/>
                  </a:cubicBezTo>
                  <a:lnTo>
                    <a:pt x="2069" y="38315"/>
                  </a:lnTo>
                  <a:lnTo>
                    <a:pt x="29855" y="22170"/>
                  </a:lnTo>
                  <a:cubicBezTo>
                    <a:pt x="30256" y="21970"/>
                    <a:pt x="30456" y="21570"/>
                    <a:pt x="30456" y="21136"/>
                  </a:cubicBezTo>
                  <a:lnTo>
                    <a:pt x="30456" y="2023"/>
                  </a:lnTo>
                  <a:lnTo>
                    <a:pt x="31924" y="1722"/>
                  </a:lnTo>
                  <a:cubicBezTo>
                    <a:pt x="31952" y="744"/>
                    <a:pt x="31160" y="0"/>
                    <a:pt x="302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946;p75">
              <a:extLst>
                <a:ext uri="{FF2B5EF4-FFF2-40B4-BE49-F238E27FC236}">
                  <a16:creationId xmlns:a16="http://schemas.microsoft.com/office/drawing/2014/main" id="{318B005E-0FCA-285B-4263-98AD95040E0F}"/>
                </a:ext>
              </a:extLst>
            </p:cNvPr>
            <p:cNvSpPr/>
            <p:nvPr/>
          </p:nvSpPr>
          <p:spPr>
            <a:xfrm>
              <a:off x="1871500" y="2782750"/>
              <a:ext cx="798800" cy="1010175"/>
            </a:xfrm>
            <a:custGeom>
              <a:avLst/>
              <a:gdLst/>
              <a:ahLst/>
              <a:cxnLst/>
              <a:rect l="l" t="t" r="r" b="b"/>
              <a:pathLst>
                <a:path w="31952" h="40407" extrusionOk="0">
                  <a:moveTo>
                    <a:pt x="30255" y="0"/>
                  </a:moveTo>
                  <a:cubicBezTo>
                    <a:pt x="30080" y="0"/>
                    <a:pt x="29901" y="28"/>
                    <a:pt x="29722" y="88"/>
                  </a:cubicBezTo>
                  <a:lnTo>
                    <a:pt x="29689" y="121"/>
                  </a:lnTo>
                  <a:lnTo>
                    <a:pt x="601" y="17000"/>
                  </a:lnTo>
                  <a:cubicBezTo>
                    <a:pt x="234" y="17200"/>
                    <a:pt x="1" y="17600"/>
                    <a:pt x="1" y="18034"/>
                  </a:cubicBezTo>
                  <a:lnTo>
                    <a:pt x="1" y="39149"/>
                  </a:lnTo>
                  <a:cubicBezTo>
                    <a:pt x="1" y="39583"/>
                    <a:pt x="234" y="39983"/>
                    <a:pt x="601" y="40183"/>
                  </a:cubicBezTo>
                  <a:cubicBezTo>
                    <a:pt x="840" y="40330"/>
                    <a:pt x="1118" y="40406"/>
                    <a:pt x="1399" y="40406"/>
                  </a:cubicBezTo>
                  <a:cubicBezTo>
                    <a:pt x="1628" y="40406"/>
                    <a:pt x="1859" y="40355"/>
                    <a:pt x="2069" y="40250"/>
                  </a:cubicBezTo>
                  <a:lnTo>
                    <a:pt x="2069" y="38315"/>
                  </a:lnTo>
                  <a:lnTo>
                    <a:pt x="29855" y="22170"/>
                  </a:lnTo>
                  <a:cubicBezTo>
                    <a:pt x="30256" y="21970"/>
                    <a:pt x="30456" y="21570"/>
                    <a:pt x="30456" y="21136"/>
                  </a:cubicBezTo>
                  <a:lnTo>
                    <a:pt x="30456" y="2023"/>
                  </a:lnTo>
                  <a:lnTo>
                    <a:pt x="31924" y="1722"/>
                  </a:lnTo>
                  <a:cubicBezTo>
                    <a:pt x="31952" y="744"/>
                    <a:pt x="31160" y="0"/>
                    <a:pt x="30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947;p75">
              <a:extLst>
                <a:ext uri="{FF2B5EF4-FFF2-40B4-BE49-F238E27FC236}">
                  <a16:creationId xmlns:a16="http://schemas.microsoft.com/office/drawing/2014/main" id="{E3952B73-6665-88D4-CEBF-D922F75C189B}"/>
                </a:ext>
              </a:extLst>
            </p:cNvPr>
            <p:cNvSpPr/>
            <p:nvPr/>
          </p:nvSpPr>
          <p:spPr>
            <a:xfrm>
              <a:off x="1874000" y="2782750"/>
              <a:ext cx="796300" cy="468375"/>
            </a:xfrm>
            <a:custGeom>
              <a:avLst/>
              <a:gdLst/>
              <a:ahLst/>
              <a:cxnLst/>
              <a:rect l="l" t="t" r="r" b="b"/>
              <a:pathLst>
                <a:path w="31852" h="18735" extrusionOk="0">
                  <a:moveTo>
                    <a:pt x="30155" y="0"/>
                  </a:moveTo>
                  <a:cubicBezTo>
                    <a:pt x="29980" y="0"/>
                    <a:pt x="29801" y="28"/>
                    <a:pt x="29622" y="88"/>
                  </a:cubicBezTo>
                  <a:lnTo>
                    <a:pt x="29589" y="121"/>
                  </a:lnTo>
                  <a:lnTo>
                    <a:pt x="501" y="17000"/>
                  </a:lnTo>
                  <a:cubicBezTo>
                    <a:pt x="268" y="17133"/>
                    <a:pt x="101" y="17334"/>
                    <a:pt x="1" y="17567"/>
                  </a:cubicBezTo>
                  <a:lnTo>
                    <a:pt x="2036" y="18735"/>
                  </a:lnTo>
                  <a:lnTo>
                    <a:pt x="30356" y="2790"/>
                  </a:lnTo>
                  <a:lnTo>
                    <a:pt x="30356" y="2023"/>
                  </a:lnTo>
                  <a:lnTo>
                    <a:pt x="31824" y="1722"/>
                  </a:lnTo>
                  <a:cubicBezTo>
                    <a:pt x="31852" y="744"/>
                    <a:pt x="31060" y="0"/>
                    <a:pt x="301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948;p75">
              <a:extLst>
                <a:ext uri="{FF2B5EF4-FFF2-40B4-BE49-F238E27FC236}">
                  <a16:creationId xmlns:a16="http://schemas.microsoft.com/office/drawing/2014/main" id="{600FCD68-9B1D-5DFA-8BD4-C4D92567293B}"/>
                </a:ext>
              </a:extLst>
            </p:cNvPr>
            <p:cNvSpPr/>
            <p:nvPr/>
          </p:nvSpPr>
          <p:spPr>
            <a:xfrm>
              <a:off x="1874000" y="2782750"/>
              <a:ext cx="796300" cy="468375"/>
            </a:xfrm>
            <a:custGeom>
              <a:avLst/>
              <a:gdLst/>
              <a:ahLst/>
              <a:cxnLst/>
              <a:rect l="l" t="t" r="r" b="b"/>
              <a:pathLst>
                <a:path w="31852" h="18735" extrusionOk="0">
                  <a:moveTo>
                    <a:pt x="30155" y="0"/>
                  </a:moveTo>
                  <a:cubicBezTo>
                    <a:pt x="29980" y="0"/>
                    <a:pt x="29801" y="28"/>
                    <a:pt x="29622" y="88"/>
                  </a:cubicBezTo>
                  <a:lnTo>
                    <a:pt x="29589" y="121"/>
                  </a:lnTo>
                  <a:lnTo>
                    <a:pt x="501" y="17000"/>
                  </a:lnTo>
                  <a:cubicBezTo>
                    <a:pt x="268" y="17133"/>
                    <a:pt x="101" y="17334"/>
                    <a:pt x="1" y="17567"/>
                  </a:cubicBezTo>
                  <a:lnTo>
                    <a:pt x="2036" y="18735"/>
                  </a:lnTo>
                  <a:lnTo>
                    <a:pt x="30356" y="2790"/>
                  </a:lnTo>
                  <a:lnTo>
                    <a:pt x="30356" y="2023"/>
                  </a:lnTo>
                  <a:lnTo>
                    <a:pt x="31824" y="1722"/>
                  </a:lnTo>
                  <a:cubicBezTo>
                    <a:pt x="31852" y="744"/>
                    <a:pt x="31060" y="0"/>
                    <a:pt x="30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949;p75">
              <a:extLst>
                <a:ext uri="{FF2B5EF4-FFF2-40B4-BE49-F238E27FC236}">
                  <a16:creationId xmlns:a16="http://schemas.microsoft.com/office/drawing/2014/main" id="{6D8AB80A-B45B-7F60-096A-674BBE5B3C73}"/>
                </a:ext>
              </a:extLst>
            </p:cNvPr>
            <p:cNvSpPr/>
            <p:nvPr/>
          </p:nvSpPr>
          <p:spPr>
            <a:xfrm>
              <a:off x="1907375" y="2812300"/>
              <a:ext cx="762225" cy="976875"/>
            </a:xfrm>
            <a:custGeom>
              <a:avLst/>
              <a:gdLst/>
              <a:ahLst/>
              <a:cxnLst/>
              <a:rect l="l" t="t" r="r" b="b"/>
              <a:pathLst>
                <a:path w="30489" h="39075" extrusionOk="0">
                  <a:moveTo>
                    <a:pt x="29946" y="1"/>
                  </a:moveTo>
                  <a:cubicBezTo>
                    <a:pt x="29859" y="1"/>
                    <a:pt x="29770" y="24"/>
                    <a:pt x="29688" y="73"/>
                  </a:cubicBezTo>
                  <a:lnTo>
                    <a:pt x="601" y="16952"/>
                  </a:lnTo>
                  <a:cubicBezTo>
                    <a:pt x="234" y="17152"/>
                    <a:pt x="0" y="17553"/>
                    <a:pt x="0" y="17986"/>
                  </a:cubicBezTo>
                  <a:lnTo>
                    <a:pt x="0" y="38568"/>
                  </a:lnTo>
                  <a:cubicBezTo>
                    <a:pt x="0" y="38868"/>
                    <a:pt x="244" y="39074"/>
                    <a:pt x="521" y="39074"/>
                  </a:cubicBezTo>
                  <a:cubicBezTo>
                    <a:pt x="613" y="39074"/>
                    <a:pt x="709" y="39051"/>
                    <a:pt x="801" y="39001"/>
                  </a:cubicBezTo>
                  <a:lnTo>
                    <a:pt x="29888" y="22123"/>
                  </a:lnTo>
                  <a:cubicBezTo>
                    <a:pt x="30255" y="21922"/>
                    <a:pt x="30489" y="21522"/>
                    <a:pt x="30489" y="21088"/>
                  </a:cubicBezTo>
                  <a:lnTo>
                    <a:pt x="30489" y="540"/>
                  </a:lnTo>
                  <a:cubicBezTo>
                    <a:pt x="30463" y="214"/>
                    <a:pt x="30212" y="1"/>
                    <a:pt x="299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950;p75">
              <a:extLst>
                <a:ext uri="{FF2B5EF4-FFF2-40B4-BE49-F238E27FC236}">
                  <a16:creationId xmlns:a16="http://schemas.microsoft.com/office/drawing/2014/main" id="{58F76767-18DD-275B-D020-26593FA7E7A2}"/>
                </a:ext>
              </a:extLst>
            </p:cNvPr>
            <p:cNvSpPr/>
            <p:nvPr/>
          </p:nvSpPr>
          <p:spPr>
            <a:xfrm>
              <a:off x="2106325" y="3051675"/>
              <a:ext cx="365625" cy="321000"/>
            </a:xfrm>
            <a:custGeom>
              <a:avLst/>
              <a:gdLst/>
              <a:ahLst/>
              <a:cxnLst/>
              <a:rect l="l" t="t" r="r" b="b"/>
              <a:pathLst>
                <a:path w="14625" h="12840" extrusionOk="0">
                  <a:moveTo>
                    <a:pt x="14412" y="1"/>
                  </a:moveTo>
                  <a:cubicBezTo>
                    <a:pt x="14254" y="1"/>
                    <a:pt x="14041" y="128"/>
                    <a:pt x="13891" y="372"/>
                  </a:cubicBezTo>
                  <a:lnTo>
                    <a:pt x="12924" y="1907"/>
                  </a:lnTo>
                  <a:cubicBezTo>
                    <a:pt x="12366" y="1580"/>
                    <a:pt x="11703" y="1409"/>
                    <a:pt x="10959" y="1409"/>
                  </a:cubicBezTo>
                  <a:cubicBezTo>
                    <a:pt x="9879" y="1409"/>
                    <a:pt x="8630" y="1770"/>
                    <a:pt x="7286" y="2540"/>
                  </a:cubicBezTo>
                  <a:cubicBezTo>
                    <a:pt x="3751" y="4575"/>
                    <a:pt x="815" y="8745"/>
                    <a:pt x="48" y="12514"/>
                  </a:cubicBezTo>
                  <a:cubicBezTo>
                    <a:pt x="1" y="12727"/>
                    <a:pt x="104" y="12839"/>
                    <a:pt x="263" y="12839"/>
                  </a:cubicBezTo>
                  <a:cubicBezTo>
                    <a:pt x="329" y="12839"/>
                    <a:pt x="404" y="12820"/>
                    <a:pt x="482" y="12781"/>
                  </a:cubicBezTo>
                  <a:lnTo>
                    <a:pt x="1482" y="12181"/>
                  </a:lnTo>
                  <a:cubicBezTo>
                    <a:pt x="1682" y="12047"/>
                    <a:pt x="1849" y="11880"/>
                    <a:pt x="1916" y="11647"/>
                  </a:cubicBezTo>
                  <a:cubicBezTo>
                    <a:pt x="2683" y="8611"/>
                    <a:pt x="4618" y="6010"/>
                    <a:pt x="7286" y="4375"/>
                  </a:cubicBezTo>
                  <a:cubicBezTo>
                    <a:pt x="8282" y="3801"/>
                    <a:pt x="9222" y="3523"/>
                    <a:pt x="10038" y="3523"/>
                  </a:cubicBezTo>
                  <a:cubicBezTo>
                    <a:pt x="10645" y="3523"/>
                    <a:pt x="11182" y="3676"/>
                    <a:pt x="11623" y="3975"/>
                  </a:cubicBezTo>
                  <a:lnTo>
                    <a:pt x="10355" y="5943"/>
                  </a:lnTo>
                  <a:cubicBezTo>
                    <a:pt x="10136" y="6299"/>
                    <a:pt x="10209" y="6587"/>
                    <a:pt x="10445" y="6587"/>
                  </a:cubicBezTo>
                  <a:cubicBezTo>
                    <a:pt x="10497" y="6587"/>
                    <a:pt x="10556" y="6573"/>
                    <a:pt x="10622" y="6543"/>
                  </a:cubicBezTo>
                  <a:lnTo>
                    <a:pt x="13991" y="4909"/>
                  </a:lnTo>
                  <a:cubicBezTo>
                    <a:pt x="14358" y="4742"/>
                    <a:pt x="14592" y="4375"/>
                    <a:pt x="14625" y="3975"/>
                  </a:cubicBezTo>
                  <a:lnTo>
                    <a:pt x="14625" y="239"/>
                  </a:lnTo>
                  <a:cubicBezTo>
                    <a:pt x="14625" y="78"/>
                    <a:pt x="14535" y="1"/>
                    <a:pt x="14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951;p75">
              <a:extLst>
                <a:ext uri="{FF2B5EF4-FFF2-40B4-BE49-F238E27FC236}">
                  <a16:creationId xmlns:a16="http://schemas.microsoft.com/office/drawing/2014/main" id="{AC7A9CE0-11EF-ECCD-F667-9F0D864DC4A7}"/>
                </a:ext>
              </a:extLst>
            </p:cNvPr>
            <p:cNvSpPr/>
            <p:nvPr/>
          </p:nvSpPr>
          <p:spPr>
            <a:xfrm>
              <a:off x="2105000" y="3228950"/>
              <a:ext cx="365075" cy="320850"/>
            </a:xfrm>
            <a:custGeom>
              <a:avLst/>
              <a:gdLst/>
              <a:ahLst/>
              <a:cxnLst/>
              <a:rect l="l" t="t" r="r" b="b"/>
              <a:pathLst>
                <a:path w="14603" h="12834" extrusionOk="0">
                  <a:moveTo>
                    <a:pt x="14338" y="1"/>
                  </a:moveTo>
                  <a:cubicBezTo>
                    <a:pt x="14280" y="1"/>
                    <a:pt x="14214" y="18"/>
                    <a:pt x="14144" y="53"/>
                  </a:cubicBezTo>
                  <a:lnTo>
                    <a:pt x="13144" y="653"/>
                  </a:lnTo>
                  <a:cubicBezTo>
                    <a:pt x="12943" y="787"/>
                    <a:pt x="12777" y="953"/>
                    <a:pt x="12710" y="1187"/>
                  </a:cubicBezTo>
                  <a:cubicBezTo>
                    <a:pt x="11909" y="4222"/>
                    <a:pt x="10008" y="6791"/>
                    <a:pt x="7339" y="8459"/>
                  </a:cubicBezTo>
                  <a:cubicBezTo>
                    <a:pt x="6332" y="9040"/>
                    <a:pt x="5382" y="9317"/>
                    <a:pt x="4559" y="9317"/>
                  </a:cubicBezTo>
                  <a:cubicBezTo>
                    <a:pt x="3964" y="9317"/>
                    <a:pt x="3437" y="9172"/>
                    <a:pt x="3003" y="8892"/>
                  </a:cubicBezTo>
                  <a:lnTo>
                    <a:pt x="4271" y="6891"/>
                  </a:lnTo>
                  <a:cubicBezTo>
                    <a:pt x="4489" y="6563"/>
                    <a:pt x="4417" y="6280"/>
                    <a:pt x="4182" y="6280"/>
                  </a:cubicBezTo>
                  <a:cubicBezTo>
                    <a:pt x="4130" y="6280"/>
                    <a:pt x="4070" y="6294"/>
                    <a:pt x="4004" y="6324"/>
                  </a:cubicBezTo>
                  <a:lnTo>
                    <a:pt x="635" y="7925"/>
                  </a:lnTo>
                  <a:cubicBezTo>
                    <a:pt x="268" y="8125"/>
                    <a:pt x="34" y="8459"/>
                    <a:pt x="1" y="8859"/>
                  </a:cubicBezTo>
                  <a:lnTo>
                    <a:pt x="1" y="12595"/>
                  </a:lnTo>
                  <a:cubicBezTo>
                    <a:pt x="1" y="12756"/>
                    <a:pt x="90" y="12833"/>
                    <a:pt x="213" y="12833"/>
                  </a:cubicBezTo>
                  <a:cubicBezTo>
                    <a:pt x="371" y="12833"/>
                    <a:pt x="585" y="12705"/>
                    <a:pt x="735" y="12462"/>
                  </a:cubicBezTo>
                  <a:lnTo>
                    <a:pt x="1702" y="10960"/>
                  </a:lnTo>
                  <a:cubicBezTo>
                    <a:pt x="2249" y="11281"/>
                    <a:pt x="2898" y="11446"/>
                    <a:pt x="3624" y="11446"/>
                  </a:cubicBezTo>
                  <a:cubicBezTo>
                    <a:pt x="4714" y="11446"/>
                    <a:pt x="5978" y="11074"/>
                    <a:pt x="7339" y="10293"/>
                  </a:cubicBezTo>
                  <a:cubicBezTo>
                    <a:pt x="10875" y="8259"/>
                    <a:pt x="13811" y="4089"/>
                    <a:pt x="14578" y="353"/>
                  </a:cubicBezTo>
                  <a:cubicBezTo>
                    <a:pt x="14602" y="132"/>
                    <a:pt x="14500" y="1"/>
                    <a:pt x="1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952;p75">
              <a:extLst>
                <a:ext uri="{FF2B5EF4-FFF2-40B4-BE49-F238E27FC236}">
                  <a16:creationId xmlns:a16="http://schemas.microsoft.com/office/drawing/2014/main" id="{E4D2A7C9-87D4-1DD8-F455-9316939BF7D1}"/>
                </a:ext>
              </a:extLst>
            </p:cNvPr>
            <p:cNvSpPr/>
            <p:nvPr/>
          </p:nvSpPr>
          <p:spPr>
            <a:xfrm>
              <a:off x="4565925" y="2110275"/>
              <a:ext cx="89250" cy="125950"/>
            </a:xfrm>
            <a:custGeom>
              <a:avLst/>
              <a:gdLst/>
              <a:ahLst/>
              <a:cxnLst/>
              <a:rect l="l" t="t" r="r" b="b"/>
              <a:pathLst>
                <a:path w="3570" h="5038" extrusionOk="0">
                  <a:moveTo>
                    <a:pt x="3070" y="1"/>
                  </a:moveTo>
                  <a:lnTo>
                    <a:pt x="1" y="1769"/>
                  </a:lnTo>
                  <a:lnTo>
                    <a:pt x="1635" y="3970"/>
                  </a:lnTo>
                  <a:lnTo>
                    <a:pt x="3570" y="503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953;p75">
              <a:extLst>
                <a:ext uri="{FF2B5EF4-FFF2-40B4-BE49-F238E27FC236}">
                  <a16:creationId xmlns:a16="http://schemas.microsoft.com/office/drawing/2014/main" id="{9A845942-B9B9-BDF0-5853-C1195BEDBDA2}"/>
                </a:ext>
              </a:extLst>
            </p:cNvPr>
            <p:cNvSpPr/>
            <p:nvPr/>
          </p:nvSpPr>
          <p:spPr>
            <a:xfrm>
              <a:off x="4565925" y="2110275"/>
              <a:ext cx="89250" cy="125950"/>
            </a:xfrm>
            <a:custGeom>
              <a:avLst/>
              <a:gdLst/>
              <a:ahLst/>
              <a:cxnLst/>
              <a:rect l="l" t="t" r="r" b="b"/>
              <a:pathLst>
                <a:path w="3570" h="5038" extrusionOk="0">
                  <a:moveTo>
                    <a:pt x="3070" y="1"/>
                  </a:moveTo>
                  <a:lnTo>
                    <a:pt x="1" y="1769"/>
                  </a:lnTo>
                  <a:lnTo>
                    <a:pt x="1635" y="3970"/>
                  </a:lnTo>
                  <a:lnTo>
                    <a:pt x="3570" y="503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54;p75">
              <a:extLst>
                <a:ext uri="{FF2B5EF4-FFF2-40B4-BE49-F238E27FC236}">
                  <a16:creationId xmlns:a16="http://schemas.microsoft.com/office/drawing/2014/main" id="{216F2311-61DD-146D-6D3A-E0EF249454E0}"/>
                </a:ext>
              </a:extLst>
            </p:cNvPr>
            <p:cNvSpPr/>
            <p:nvPr/>
          </p:nvSpPr>
          <p:spPr>
            <a:xfrm>
              <a:off x="4613475" y="2136150"/>
              <a:ext cx="77575" cy="100075"/>
            </a:xfrm>
            <a:custGeom>
              <a:avLst/>
              <a:gdLst/>
              <a:ahLst/>
              <a:cxnLst/>
              <a:rect l="l" t="t" r="r" b="b"/>
              <a:pathLst>
                <a:path w="3103" h="4003" extrusionOk="0">
                  <a:moveTo>
                    <a:pt x="3102" y="0"/>
                  </a:moveTo>
                  <a:lnTo>
                    <a:pt x="0" y="1768"/>
                  </a:lnTo>
                  <a:lnTo>
                    <a:pt x="1668" y="4003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55;p75">
              <a:extLst>
                <a:ext uri="{FF2B5EF4-FFF2-40B4-BE49-F238E27FC236}">
                  <a16:creationId xmlns:a16="http://schemas.microsoft.com/office/drawing/2014/main" id="{A8BA6391-5838-9380-179D-0FE92D1E2EE9}"/>
                </a:ext>
              </a:extLst>
            </p:cNvPr>
            <p:cNvSpPr/>
            <p:nvPr/>
          </p:nvSpPr>
          <p:spPr>
            <a:xfrm>
              <a:off x="4501725" y="1460625"/>
              <a:ext cx="836300" cy="763750"/>
            </a:xfrm>
            <a:custGeom>
              <a:avLst/>
              <a:gdLst/>
              <a:ahLst/>
              <a:cxnLst/>
              <a:rect l="l" t="t" r="r" b="b"/>
              <a:pathLst>
                <a:path w="33452" h="30550" extrusionOk="0">
                  <a:moveTo>
                    <a:pt x="31791" y="0"/>
                  </a:moveTo>
                  <a:cubicBezTo>
                    <a:pt x="31605" y="0"/>
                    <a:pt x="31413" y="32"/>
                    <a:pt x="31223" y="102"/>
                  </a:cubicBezTo>
                  <a:lnTo>
                    <a:pt x="31189" y="102"/>
                  </a:lnTo>
                  <a:lnTo>
                    <a:pt x="601" y="17848"/>
                  </a:lnTo>
                  <a:cubicBezTo>
                    <a:pt x="367" y="17981"/>
                    <a:pt x="200" y="18181"/>
                    <a:pt x="100" y="18415"/>
                  </a:cubicBezTo>
                  <a:cubicBezTo>
                    <a:pt x="34" y="18582"/>
                    <a:pt x="0" y="18748"/>
                    <a:pt x="0" y="18882"/>
                  </a:cubicBezTo>
                  <a:lnTo>
                    <a:pt x="0" y="29289"/>
                  </a:lnTo>
                  <a:cubicBezTo>
                    <a:pt x="0" y="29723"/>
                    <a:pt x="234" y="30123"/>
                    <a:pt x="601" y="30357"/>
                  </a:cubicBezTo>
                  <a:cubicBezTo>
                    <a:pt x="833" y="30482"/>
                    <a:pt x="1103" y="30549"/>
                    <a:pt x="1376" y="30549"/>
                  </a:cubicBezTo>
                  <a:cubicBezTo>
                    <a:pt x="1613" y="30549"/>
                    <a:pt x="1852" y="30499"/>
                    <a:pt x="2068" y="30390"/>
                  </a:cubicBezTo>
                  <a:lnTo>
                    <a:pt x="2068" y="28455"/>
                  </a:lnTo>
                  <a:lnTo>
                    <a:pt x="31356" y="11443"/>
                  </a:lnTo>
                  <a:cubicBezTo>
                    <a:pt x="31723" y="11243"/>
                    <a:pt x="31956" y="10843"/>
                    <a:pt x="31956" y="10409"/>
                  </a:cubicBezTo>
                  <a:lnTo>
                    <a:pt x="31956" y="2003"/>
                  </a:lnTo>
                  <a:lnTo>
                    <a:pt x="33424" y="1703"/>
                  </a:lnTo>
                  <a:cubicBezTo>
                    <a:pt x="33452" y="737"/>
                    <a:pt x="32681" y="0"/>
                    <a:pt x="317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56;p75">
              <a:extLst>
                <a:ext uri="{FF2B5EF4-FFF2-40B4-BE49-F238E27FC236}">
                  <a16:creationId xmlns:a16="http://schemas.microsoft.com/office/drawing/2014/main" id="{FD8C022F-9705-C543-E80F-972AB452A1FE}"/>
                </a:ext>
              </a:extLst>
            </p:cNvPr>
            <p:cNvSpPr/>
            <p:nvPr/>
          </p:nvSpPr>
          <p:spPr>
            <a:xfrm>
              <a:off x="4501725" y="1460625"/>
              <a:ext cx="836300" cy="763750"/>
            </a:xfrm>
            <a:custGeom>
              <a:avLst/>
              <a:gdLst/>
              <a:ahLst/>
              <a:cxnLst/>
              <a:rect l="l" t="t" r="r" b="b"/>
              <a:pathLst>
                <a:path w="33452" h="30550" extrusionOk="0">
                  <a:moveTo>
                    <a:pt x="31791" y="0"/>
                  </a:moveTo>
                  <a:cubicBezTo>
                    <a:pt x="31605" y="0"/>
                    <a:pt x="31413" y="32"/>
                    <a:pt x="31223" y="102"/>
                  </a:cubicBezTo>
                  <a:lnTo>
                    <a:pt x="31189" y="102"/>
                  </a:lnTo>
                  <a:lnTo>
                    <a:pt x="601" y="17848"/>
                  </a:lnTo>
                  <a:cubicBezTo>
                    <a:pt x="367" y="17981"/>
                    <a:pt x="200" y="18181"/>
                    <a:pt x="100" y="18415"/>
                  </a:cubicBezTo>
                  <a:cubicBezTo>
                    <a:pt x="34" y="18582"/>
                    <a:pt x="0" y="18748"/>
                    <a:pt x="0" y="18882"/>
                  </a:cubicBezTo>
                  <a:lnTo>
                    <a:pt x="0" y="29289"/>
                  </a:lnTo>
                  <a:cubicBezTo>
                    <a:pt x="0" y="29723"/>
                    <a:pt x="234" y="30123"/>
                    <a:pt x="601" y="30357"/>
                  </a:cubicBezTo>
                  <a:cubicBezTo>
                    <a:pt x="833" y="30482"/>
                    <a:pt x="1103" y="30549"/>
                    <a:pt x="1376" y="30549"/>
                  </a:cubicBezTo>
                  <a:cubicBezTo>
                    <a:pt x="1613" y="30549"/>
                    <a:pt x="1852" y="30499"/>
                    <a:pt x="2068" y="30390"/>
                  </a:cubicBezTo>
                  <a:lnTo>
                    <a:pt x="2068" y="28455"/>
                  </a:lnTo>
                  <a:lnTo>
                    <a:pt x="31356" y="11443"/>
                  </a:lnTo>
                  <a:cubicBezTo>
                    <a:pt x="31723" y="11243"/>
                    <a:pt x="31956" y="10843"/>
                    <a:pt x="31956" y="10409"/>
                  </a:cubicBezTo>
                  <a:lnTo>
                    <a:pt x="31956" y="2003"/>
                  </a:lnTo>
                  <a:lnTo>
                    <a:pt x="33424" y="1703"/>
                  </a:lnTo>
                  <a:cubicBezTo>
                    <a:pt x="33452" y="737"/>
                    <a:pt x="32681" y="0"/>
                    <a:pt x="31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57;p75">
              <a:extLst>
                <a:ext uri="{FF2B5EF4-FFF2-40B4-BE49-F238E27FC236}">
                  <a16:creationId xmlns:a16="http://schemas.microsoft.com/office/drawing/2014/main" id="{58AE5C96-D863-9E45-F37F-1B14FCBDBE35}"/>
                </a:ext>
              </a:extLst>
            </p:cNvPr>
            <p:cNvSpPr/>
            <p:nvPr/>
          </p:nvSpPr>
          <p:spPr>
            <a:xfrm>
              <a:off x="4504225" y="1460975"/>
              <a:ext cx="833825" cy="489225"/>
            </a:xfrm>
            <a:custGeom>
              <a:avLst/>
              <a:gdLst/>
              <a:ahLst/>
              <a:cxnLst/>
              <a:rect l="l" t="t" r="r" b="b"/>
              <a:pathLst>
                <a:path w="33353" h="19569" extrusionOk="0">
                  <a:moveTo>
                    <a:pt x="31656" y="0"/>
                  </a:moveTo>
                  <a:cubicBezTo>
                    <a:pt x="31481" y="0"/>
                    <a:pt x="31301" y="28"/>
                    <a:pt x="31123" y="88"/>
                  </a:cubicBezTo>
                  <a:cubicBezTo>
                    <a:pt x="31123" y="88"/>
                    <a:pt x="31089" y="121"/>
                    <a:pt x="31089" y="121"/>
                  </a:cubicBezTo>
                  <a:lnTo>
                    <a:pt x="501" y="17867"/>
                  </a:lnTo>
                  <a:cubicBezTo>
                    <a:pt x="267" y="18001"/>
                    <a:pt x="100" y="18201"/>
                    <a:pt x="0" y="18434"/>
                  </a:cubicBezTo>
                  <a:lnTo>
                    <a:pt x="2035" y="19568"/>
                  </a:lnTo>
                  <a:lnTo>
                    <a:pt x="31856" y="2790"/>
                  </a:lnTo>
                  <a:lnTo>
                    <a:pt x="31856" y="1989"/>
                  </a:lnTo>
                  <a:lnTo>
                    <a:pt x="33324" y="1689"/>
                  </a:lnTo>
                  <a:lnTo>
                    <a:pt x="33324" y="1722"/>
                  </a:lnTo>
                  <a:cubicBezTo>
                    <a:pt x="33352" y="744"/>
                    <a:pt x="32561" y="0"/>
                    <a:pt x="316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58;p75">
              <a:extLst>
                <a:ext uri="{FF2B5EF4-FFF2-40B4-BE49-F238E27FC236}">
                  <a16:creationId xmlns:a16="http://schemas.microsoft.com/office/drawing/2014/main" id="{CB9613A7-AADD-CD70-E2FA-4E03083AF5FE}"/>
                </a:ext>
              </a:extLst>
            </p:cNvPr>
            <p:cNvSpPr/>
            <p:nvPr/>
          </p:nvSpPr>
          <p:spPr>
            <a:xfrm>
              <a:off x="4504225" y="1460975"/>
              <a:ext cx="833825" cy="489225"/>
            </a:xfrm>
            <a:custGeom>
              <a:avLst/>
              <a:gdLst/>
              <a:ahLst/>
              <a:cxnLst/>
              <a:rect l="l" t="t" r="r" b="b"/>
              <a:pathLst>
                <a:path w="33353" h="19569" extrusionOk="0">
                  <a:moveTo>
                    <a:pt x="31656" y="0"/>
                  </a:moveTo>
                  <a:cubicBezTo>
                    <a:pt x="31481" y="0"/>
                    <a:pt x="31301" y="28"/>
                    <a:pt x="31123" y="88"/>
                  </a:cubicBezTo>
                  <a:cubicBezTo>
                    <a:pt x="31123" y="88"/>
                    <a:pt x="31089" y="121"/>
                    <a:pt x="31089" y="121"/>
                  </a:cubicBezTo>
                  <a:lnTo>
                    <a:pt x="501" y="17867"/>
                  </a:lnTo>
                  <a:cubicBezTo>
                    <a:pt x="267" y="18001"/>
                    <a:pt x="100" y="18201"/>
                    <a:pt x="0" y="18434"/>
                  </a:cubicBezTo>
                  <a:lnTo>
                    <a:pt x="2035" y="19568"/>
                  </a:lnTo>
                  <a:lnTo>
                    <a:pt x="31856" y="2790"/>
                  </a:lnTo>
                  <a:lnTo>
                    <a:pt x="31856" y="1989"/>
                  </a:lnTo>
                  <a:lnTo>
                    <a:pt x="33324" y="1689"/>
                  </a:lnTo>
                  <a:lnTo>
                    <a:pt x="33324" y="1722"/>
                  </a:lnTo>
                  <a:cubicBezTo>
                    <a:pt x="33352" y="744"/>
                    <a:pt x="32561" y="0"/>
                    <a:pt x="3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9;p75">
              <a:extLst>
                <a:ext uri="{FF2B5EF4-FFF2-40B4-BE49-F238E27FC236}">
                  <a16:creationId xmlns:a16="http://schemas.microsoft.com/office/drawing/2014/main" id="{20100BFC-28E0-25CC-0870-1F9128902D2C}"/>
                </a:ext>
              </a:extLst>
            </p:cNvPr>
            <p:cNvSpPr/>
            <p:nvPr/>
          </p:nvSpPr>
          <p:spPr>
            <a:xfrm>
              <a:off x="4537575" y="1489800"/>
              <a:ext cx="799775" cy="730625"/>
            </a:xfrm>
            <a:custGeom>
              <a:avLst/>
              <a:gdLst/>
              <a:ahLst/>
              <a:cxnLst/>
              <a:rect l="l" t="t" r="r" b="b"/>
              <a:pathLst>
                <a:path w="31991" h="29225" extrusionOk="0">
                  <a:moveTo>
                    <a:pt x="31451" y="1"/>
                  </a:moveTo>
                  <a:cubicBezTo>
                    <a:pt x="31365" y="1"/>
                    <a:pt x="31275" y="22"/>
                    <a:pt x="31190" y="69"/>
                  </a:cubicBezTo>
                  <a:lnTo>
                    <a:pt x="601" y="17815"/>
                  </a:lnTo>
                  <a:cubicBezTo>
                    <a:pt x="234" y="18015"/>
                    <a:pt x="1" y="18415"/>
                    <a:pt x="1" y="18849"/>
                  </a:cubicBezTo>
                  <a:lnTo>
                    <a:pt x="1" y="28689"/>
                  </a:lnTo>
                  <a:cubicBezTo>
                    <a:pt x="1" y="28996"/>
                    <a:pt x="255" y="29224"/>
                    <a:pt x="539" y="29224"/>
                  </a:cubicBezTo>
                  <a:cubicBezTo>
                    <a:pt x="626" y="29224"/>
                    <a:pt x="715" y="29203"/>
                    <a:pt x="801" y="29156"/>
                  </a:cubicBezTo>
                  <a:lnTo>
                    <a:pt x="31390" y="11444"/>
                  </a:lnTo>
                  <a:cubicBezTo>
                    <a:pt x="31757" y="11210"/>
                    <a:pt x="31990" y="10810"/>
                    <a:pt x="31990" y="10410"/>
                  </a:cubicBezTo>
                  <a:lnTo>
                    <a:pt x="31990" y="536"/>
                  </a:lnTo>
                  <a:cubicBezTo>
                    <a:pt x="31990" y="229"/>
                    <a:pt x="31736" y="1"/>
                    <a:pt x="314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0;p75">
              <a:extLst>
                <a:ext uri="{FF2B5EF4-FFF2-40B4-BE49-F238E27FC236}">
                  <a16:creationId xmlns:a16="http://schemas.microsoft.com/office/drawing/2014/main" id="{966A712A-FEF5-F974-AEBB-99935E382523}"/>
                </a:ext>
              </a:extLst>
            </p:cNvPr>
            <p:cNvSpPr/>
            <p:nvPr/>
          </p:nvSpPr>
          <p:spPr>
            <a:xfrm>
              <a:off x="4576775" y="1563400"/>
              <a:ext cx="717200" cy="417650"/>
            </a:xfrm>
            <a:custGeom>
              <a:avLst/>
              <a:gdLst/>
              <a:ahLst/>
              <a:cxnLst/>
              <a:rect l="l" t="t" r="r" b="b"/>
              <a:pathLst>
                <a:path w="28688" h="16706" extrusionOk="0">
                  <a:moveTo>
                    <a:pt x="28320" y="1"/>
                  </a:moveTo>
                  <a:cubicBezTo>
                    <a:pt x="28277" y="1"/>
                    <a:pt x="28232" y="9"/>
                    <a:pt x="28187" y="27"/>
                  </a:cubicBezTo>
                  <a:lnTo>
                    <a:pt x="301" y="16105"/>
                  </a:lnTo>
                  <a:cubicBezTo>
                    <a:pt x="0" y="16272"/>
                    <a:pt x="134" y="16706"/>
                    <a:pt x="467" y="16706"/>
                  </a:cubicBezTo>
                  <a:cubicBezTo>
                    <a:pt x="534" y="16706"/>
                    <a:pt x="601" y="16706"/>
                    <a:pt x="634" y="16672"/>
                  </a:cubicBezTo>
                  <a:lnTo>
                    <a:pt x="28487" y="561"/>
                  </a:lnTo>
                  <a:cubicBezTo>
                    <a:pt x="28621" y="494"/>
                    <a:pt x="28688" y="294"/>
                    <a:pt x="28621" y="160"/>
                  </a:cubicBezTo>
                  <a:cubicBezTo>
                    <a:pt x="28548" y="63"/>
                    <a:pt x="28439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61;p75">
              <a:extLst>
                <a:ext uri="{FF2B5EF4-FFF2-40B4-BE49-F238E27FC236}">
                  <a16:creationId xmlns:a16="http://schemas.microsoft.com/office/drawing/2014/main" id="{D5938687-7176-E4D3-0E2A-38BDEE30D4AA}"/>
                </a:ext>
              </a:extLst>
            </p:cNvPr>
            <p:cNvSpPr/>
            <p:nvPr/>
          </p:nvSpPr>
          <p:spPr>
            <a:xfrm>
              <a:off x="4576775" y="1619100"/>
              <a:ext cx="717200" cy="417825"/>
            </a:xfrm>
            <a:custGeom>
              <a:avLst/>
              <a:gdLst/>
              <a:ahLst/>
              <a:cxnLst/>
              <a:rect l="l" t="t" r="r" b="b"/>
              <a:pathLst>
                <a:path w="28688" h="16713" extrusionOk="0">
                  <a:moveTo>
                    <a:pt x="28352" y="1"/>
                  </a:moveTo>
                  <a:cubicBezTo>
                    <a:pt x="28298" y="1"/>
                    <a:pt x="28243" y="12"/>
                    <a:pt x="28187" y="34"/>
                  </a:cubicBezTo>
                  <a:lnTo>
                    <a:pt x="301" y="16112"/>
                  </a:lnTo>
                  <a:cubicBezTo>
                    <a:pt x="0" y="16246"/>
                    <a:pt x="134" y="16713"/>
                    <a:pt x="467" y="16713"/>
                  </a:cubicBezTo>
                  <a:cubicBezTo>
                    <a:pt x="534" y="16679"/>
                    <a:pt x="567" y="16646"/>
                    <a:pt x="601" y="16646"/>
                  </a:cubicBezTo>
                  <a:lnTo>
                    <a:pt x="28487" y="568"/>
                  </a:lnTo>
                  <a:cubicBezTo>
                    <a:pt x="28621" y="468"/>
                    <a:pt x="28688" y="301"/>
                    <a:pt x="28621" y="134"/>
                  </a:cubicBezTo>
                  <a:cubicBezTo>
                    <a:pt x="28554" y="45"/>
                    <a:pt x="28458" y="1"/>
                    <a:pt x="28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62;p75">
              <a:extLst>
                <a:ext uri="{FF2B5EF4-FFF2-40B4-BE49-F238E27FC236}">
                  <a16:creationId xmlns:a16="http://schemas.microsoft.com/office/drawing/2014/main" id="{0E0E6439-18B8-918A-60EF-B458AB483CA5}"/>
                </a:ext>
              </a:extLst>
            </p:cNvPr>
            <p:cNvSpPr/>
            <p:nvPr/>
          </p:nvSpPr>
          <p:spPr>
            <a:xfrm>
              <a:off x="4576775" y="1729450"/>
              <a:ext cx="624775" cy="362525"/>
            </a:xfrm>
            <a:custGeom>
              <a:avLst/>
              <a:gdLst/>
              <a:ahLst/>
              <a:cxnLst/>
              <a:rect l="l" t="t" r="r" b="b"/>
              <a:pathLst>
                <a:path w="24991" h="14501" extrusionOk="0">
                  <a:moveTo>
                    <a:pt x="24528" y="1"/>
                  </a:moveTo>
                  <a:cubicBezTo>
                    <a:pt x="24472" y="1"/>
                    <a:pt x="24412" y="18"/>
                    <a:pt x="24351" y="56"/>
                  </a:cubicBezTo>
                  <a:lnTo>
                    <a:pt x="301" y="13900"/>
                  </a:lnTo>
                  <a:cubicBezTo>
                    <a:pt x="0" y="14066"/>
                    <a:pt x="134" y="14500"/>
                    <a:pt x="467" y="14500"/>
                  </a:cubicBezTo>
                  <a:cubicBezTo>
                    <a:pt x="534" y="14500"/>
                    <a:pt x="567" y="14467"/>
                    <a:pt x="634" y="14467"/>
                  </a:cubicBezTo>
                  <a:lnTo>
                    <a:pt x="24685" y="590"/>
                  </a:lnTo>
                  <a:cubicBezTo>
                    <a:pt x="24991" y="423"/>
                    <a:pt x="24809" y="1"/>
                    <a:pt x="24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63;p75">
              <a:extLst>
                <a:ext uri="{FF2B5EF4-FFF2-40B4-BE49-F238E27FC236}">
                  <a16:creationId xmlns:a16="http://schemas.microsoft.com/office/drawing/2014/main" id="{68F66044-0232-1631-B963-F93F981CB003}"/>
                </a:ext>
              </a:extLst>
            </p:cNvPr>
            <p:cNvSpPr/>
            <p:nvPr/>
          </p:nvSpPr>
          <p:spPr>
            <a:xfrm>
              <a:off x="4577025" y="1729650"/>
              <a:ext cx="716950" cy="417400"/>
            </a:xfrm>
            <a:custGeom>
              <a:avLst/>
              <a:gdLst/>
              <a:ahLst/>
              <a:cxnLst/>
              <a:rect l="l" t="t" r="r" b="b"/>
              <a:pathLst>
                <a:path w="28678" h="16696" extrusionOk="0">
                  <a:moveTo>
                    <a:pt x="28342" y="0"/>
                  </a:moveTo>
                  <a:cubicBezTo>
                    <a:pt x="28288" y="0"/>
                    <a:pt x="28233" y="15"/>
                    <a:pt x="28177" y="48"/>
                  </a:cubicBezTo>
                  <a:lnTo>
                    <a:pt x="291" y="16093"/>
                  </a:lnTo>
                  <a:cubicBezTo>
                    <a:pt x="1" y="16254"/>
                    <a:pt x="115" y="16695"/>
                    <a:pt x="424" y="16695"/>
                  </a:cubicBezTo>
                  <a:cubicBezTo>
                    <a:pt x="435" y="16695"/>
                    <a:pt x="446" y="16695"/>
                    <a:pt x="457" y="16694"/>
                  </a:cubicBezTo>
                  <a:cubicBezTo>
                    <a:pt x="524" y="16694"/>
                    <a:pt x="591" y="16694"/>
                    <a:pt x="624" y="16660"/>
                  </a:cubicBezTo>
                  <a:lnTo>
                    <a:pt x="28477" y="582"/>
                  </a:lnTo>
                  <a:cubicBezTo>
                    <a:pt x="28611" y="482"/>
                    <a:pt x="28678" y="315"/>
                    <a:pt x="28611" y="148"/>
                  </a:cubicBezTo>
                  <a:cubicBezTo>
                    <a:pt x="28544" y="60"/>
                    <a:pt x="28448" y="0"/>
                    <a:pt x="28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964;p75">
              <a:extLst>
                <a:ext uri="{FF2B5EF4-FFF2-40B4-BE49-F238E27FC236}">
                  <a16:creationId xmlns:a16="http://schemas.microsoft.com/office/drawing/2014/main" id="{B3D7C5D4-D3C4-102D-6687-916EF6CA1508}"/>
                </a:ext>
              </a:extLst>
            </p:cNvPr>
            <p:cNvSpPr/>
            <p:nvPr/>
          </p:nvSpPr>
          <p:spPr>
            <a:xfrm>
              <a:off x="2084150" y="2784925"/>
              <a:ext cx="60900" cy="95100"/>
            </a:xfrm>
            <a:custGeom>
              <a:avLst/>
              <a:gdLst/>
              <a:ahLst/>
              <a:cxnLst/>
              <a:rect l="l" t="t" r="r" b="b"/>
              <a:pathLst>
                <a:path w="2436" h="3804" extrusionOk="0">
                  <a:moveTo>
                    <a:pt x="2236" y="1"/>
                  </a:moveTo>
                  <a:lnTo>
                    <a:pt x="1" y="1269"/>
                  </a:lnTo>
                  <a:lnTo>
                    <a:pt x="1035" y="3003"/>
                  </a:lnTo>
                  <a:cubicBezTo>
                    <a:pt x="1068" y="3003"/>
                    <a:pt x="1068" y="3036"/>
                    <a:pt x="1102" y="3036"/>
                  </a:cubicBezTo>
                  <a:lnTo>
                    <a:pt x="2436" y="3804"/>
                  </a:lnTo>
                  <a:lnTo>
                    <a:pt x="2436" y="1168"/>
                  </a:lnTo>
                  <a:lnTo>
                    <a:pt x="1669" y="1736"/>
                  </a:lnTo>
                  <a:lnTo>
                    <a:pt x="1669" y="17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965;p75">
              <a:extLst>
                <a:ext uri="{FF2B5EF4-FFF2-40B4-BE49-F238E27FC236}">
                  <a16:creationId xmlns:a16="http://schemas.microsoft.com/office/drawing/2014/main" id="{4F14B4DE-3989-2C8A-5A3E-62BA9DE22321}"/>
                </a:ext>
              </a:extLst>
            </p:cNvPr>
            <p:cNvSpPr/>
            <p:nvPr/>
          </p:nvSpPr>
          <p:spPr>
            <a:xfrm>
              <a:off x="2084150" y="2784925"/>
              <a:ext cx="60900" cy="95100"/>
            </a:xfrm>
            <a:custGeom>
              <a:avLst/>
              <a:gdLst/>
              <a:ahLst/>
              <a:cxnLst/>
              <a:rect l="l" t="t" r="r" b="b"/>
              <a:pathLst>
                <a:path w="2436" h="3804" extrusionOk="0">
                  <a:moveTo>
                    <a:pt x="2236" y="1"/>
                  </a:moveTo>
                  <a:lnTo>
                    <a:pt x="1" y="1269"/>
                  </a:lnTo>
                  <a:lnTo>
                    <a:pt x="1035" y="3003"/>
                  </a:lnTo>
                  <a:cubicBezTo>
                    <a:pt x="1068" y="3003"/>
                    <a:pt x="1068" y="3036"/>
                    <a:pt x="1102" y="3036"/>
                  </a:cubicBezTo>
                  <a:lnTo>
                    <a:pt x="2436" y="3804"/>
                  </a:lnTo>
                  <a:lnTo>
                    <a:pt x="2436" y="1168"/>
                  </a:lnTo>
                  <a:lnTo>
                    <a:pt x="1669" y="1736"/>
                  </a:lnTo>
                  <a:lnTo>
                    <a:pt x="1669" y="17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966;p75">
              <a:extLst>
                <a:ext uri="{FF2B5EF4-FFF2-40B4-BE49-F238E27FC236}">
                  <a16:creationId xmlns:a16="http://schemas.microsoft.com/office/drawing/2014/main" id="{10C3EB12-5F45-5881-C705-CF9ED06B3A15}"/>
                </a:ext>
              </a:extLst>
            </p:cNvPr>
            <p:cNvSpPr/>
            <p:nvPr/>
          </p:nvSpPr>
          <p:spPr>
            <a:xfrm>
              <a:off x="1994925" y="2479325"/>
              <a:ext cx="275225" cy="400600"/>
            </a:xfrm>
            <a:custGeom>
              <a:avLst/>
              <a:gdLst/>
              <a:ahLst/>
              <a:cxnLst/>
              <a:rect l="l" t="t" r="r" b="b"/>
              <a:pathLst>
                <a:path w="11009" h="16024" extrusionOk="0">
                  <a:moveTo>
                    <a:pt x="9269" y="1"/>
                  </a:moveTo>
                  <a:cubicBezTo>
                    <a:pt x="9046" y="1"/>
                    <a:pt x="8821" y="52"/>
                    <a:pt x="8607" y="150"/>
                  </a:cubicBezTo>
                  <a:lnTo>
                    <a:pt x="768" y="4686"/>
                  </a:lnTo>
                  <a:cubicBezTo>
                    <a:pt x="534" y="4820"/>
                    <a:pt x="334" y="5020"/>
                    <a:pt x="234" y="5253"/>
                  </a:cubicBezTo>
                  <a:cubicBezTo>
                    <a:pt x="134" y="5453"/>
                    <a:pt x="67" y="5654"/>
                    <a:pt x="67" y="5887"/>
                  </a:cubicBezTo>
                  <a:lnTo>
                    <a:pt x="67" y="14593"/>
                  </a:lnTo>
                  <a:cubicBezTo>
                    <a:pt x="67" y="14593"/>
                    <a:pt x="1" y="15227"/>
                    <a:pt x="935" y="15727"/>
                  </a:cubicBezTo>
                  <a:cubicBezTo>
                    <a:pt x="935" y="15727"/>
                    <a:pt x="1389" y="16024"/>
                    <a:pt x="1887" y="16024"/>
                  </a:cubicBezTo>
                  <a:cubicBezTo>
                    <a:pt x="2036" y="16024"/>
                    <a:pt x="2189" y="15997"/>
                    <a:pt x="2336" y="15928"/>
                  </a:cubicBezTo>
                  <a:lnTo>
                    <a:pt x="2336" y="13826"/>
                  </a:lnTo>
                  <a:lnTo>
                    <a:pt x="8373" y="10390"/>
                  </a:lnTo>
                  <a:cubicBezTo>
                    <a:pt x="8874" y="10090"/>
                    <a:pt x="9207" y="9523"/>
                    <a:pt x="9207" y="8923"/>
                  </a:cubicBezTo>
                  <a:lnTo>
                    <a:pt x="9207" y="2251"/>
                  </a:lnTo>
                  <a:lnTo>
                    <a:pt x="11009" y="1551"/>
                  </a:lnTo>
                  <a:cubicBezTo>
                    <a:pt x="11009" y="783"/>
                    <a:pt x="10341" y="250"/>
                    <a:pt x="9741" y="83"/>
                  </a:cubicBezTo>
                  <a:cubicBezTo>
                    <a:pt x="9588" y="27"/>
                    <a:pt x="9429" y="1"/>
                    <a:pt x="92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5967;p75">
              <a:extLst>
                <a:ext uri="{FF2B5EF4-FFF2-40B4-BE49-F238E27FC236}">
                  <a16:creationId xmlns:a16="http://schemas.microsoft.com/office/drawing/2014/main" id="{78E684C0-E0BC-1E34-EDF1-41588C62BC45}"/>
                </a:ext>
              </a:extLst>
            </p:cNvPr>
            <p:cNvSpPr/>
            <p:nvPr/>
          </p:nvSpPr>
          <p:spPr>
            <a:xfrm>
              <a:off x="1994925" y="2479325"/>
              <a:ext cx="275225" cy="400600"/>
            </a:xfrm>
            <a:custGeom>
              <a:avLst/>
              <a:gdLst/>
              <a:ahLst/>
              <a:cxnLst/>
              <a:rect l="l" t="t" r="r" b="b"/>
              <a:pathLst>
                <a:path w="11009" h="16024" extrusionOk="0">
                  <a:moveTo>
                    <a:pt x="9269" y="1"/>
                  </a:moveTo>
                  <a:cubicBezTo>
                    <a:pt x="9046" y="1"/>
                    <a:pt x="8821" y="52"/>
                    <a:pt x="8607" y="150"/>
                  </a:cubicBezTo>
                  <a:lnTo>
                    <a:pt x="768" y="4686"/>
                  </a:lnTo>
                  <a:cubicBezTo>
                    <a:pt x="534" y="4820"/>
                    <a:pt x="334" y="5020"/>
                    <a:pt x="234" y="5253"/>
                  </a:cubicBezTo>
                  <a:cubicBezTo>
                    <a:pt x="134" y="5453"/>
                    <a:pt x="67" y="5654"/>
                    <a:pt x="67" y="5887"/>
                  </a:cubicBezTo>
                  <a:lnTo>
                    <a:pt x="67" y="14593"/>
                  </a:lnTo>
                  <a:cubicBezTo>
                    <a:pt x="67" y="14593"/>
                    <a:pt x="1" y="15227"/>
                    <a:pt x="935" y="15727"/>
                  </a:cubicBezTo>
                  <a:cubicBezTo>
                    <a:pt x="935" y="15727"/>
                    <a:pt x="1389" y="16024"/>
                    <a:pt x="1887" y="16024"/>
                  </a:cubicBezTo>
                  <a:cubicBezTo>
                    <a:pt x="2036" y="16024"/>
                    <a:pt x="2189" y="15997"/>
                    <a:pt x="2336" y="15928"/>
                  </a:cubicBezTo>
                  <a:lnTo>
                    <a:pt x="2336" y="13826"/>
                  </a:lnTo>
                  <a:lnTo>
                    <a:pt x="8373" y="10390"/>
                  </a:lnTo>
                  <a:cubicBezTo>
                    <a:pt x="8874" y="10090"/>
                    <a:pt x="9207" y="9523"/>
                    <a:pt x="9207" y="8923"/>
                  </a:cubicBezTo>
                  <a:lnTo>
                    <a:pt x="9207" y="2251"/>
                  </a:lnTo>
                  <a:lnTo>
                    <a:pt x="11009" y="1551"/>
                  </a:lnTo>
                  <a:cubicBezTo>
                    <a:pt x="11009" y="783"/>
                    <a:pt x="10341" y="250"/>
                    <a:pt x="9741" y="83"/>
                  </a:cubicBezTo>
                  <a:cubicBezTo>
                    <a:pt x="9588" y="27"/>
                    <a:pt x="9429" y="1"/>
                    <a:pt x="9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968;p75">
              <a:extLst>
                <a:ext uri="{FF2B5EF4-FFF2-40B4-BE49-F238E27FC236}">
                  <a16:creationId xmlns:a16="http://schemas.microsoft.com/office/drawing/2014/main" id="{EE0FC982-821B-C399-A189-52A8F2798C58}"/>
                </a:ext>
              </a:extLst>
            </p:cNvPr>
            <p:cNvSpPr/>
            <p:nvPr/>
          </p:nvSpPr>
          <p:spPr>
            <a:xfrm>
              <a:off x="2000775" y="2479325"/>
              <a:ext cx="269375" cy="161375"/>
            </a:xfrm>
            <a:custGeom>
              <a:avLst/>
              <a:gdLst/>
              <a:ahLst/>
              <a:cxnLst/>
              <a:rect l="l" t="t" r="r" b="b"/>
              <a:pathLst>
                <a:path w="10775" h="6455" extrusionOk="0">
                  <a:moveTo>
                    <a:pt x="9035" y="1"/>
                  </a:moveTo>
                  <a:cubicBezTo>
                    <a:pt x="8812" y="1"/>
                    <a:pt x="8587" y="52"/>
                    <a:pt x="8373" y="150"/>
                  </a:cubicBezTo>
                  <a:lnTo>
                    <a:pt x="534" y="4686"/>
                  </a:lnTo>
                  <a:cubicBezTo>
                    <a:pt x="300" y="4820"/>
                    <a:pt x="100" y="5020"/>
                    <a:pt x="0" y="5253"/>
                  </a:cubicBezTo>
                  <a:lnTo>
                    <a:pt x="1935" y="6454"/>
                  </a:lnTo>
                  <a:lnTo>
                    <a:pt x="8973" y="3018"/>
                  </a:lnTo>
                  <a:lnTo>
                    <a:pt x="8973" y="2251"/>
                  </a:lnTo>
                  <a:lnTo>
                    <a:pt x="10775" y="1551"/>
                  </a:lnTo>
                  <a:cubicBezTo>
                    <a:pt x="10775" y="783"/>
                    <a:pt x="10107" y="250"/>
                    <a:pt x="9507" y="83"/>
                  </a:cubicBezTo>
                  <a:cubicBezTo>
                    <a:pt x="9354" y="27"/>
                    <a:pt x="9195" y="1"/>
                    <a:pt x="90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969;p75">
              <a:extLst>
                <a:ext uri="{FF2B5EF4-FFF2-40B4-BE49-F238E27FC236}">
                  <a16:creationId xmlns:a16="http://schemas.microsoft.com/office/drawing/2014/main" id="{855AD506-A8AC-2CAA-C1B1-07596838E497}"/>
                </a:ext>
              </a:extLst>
            </p:cNvPr>
            <p:cNvSpPr/>
            <p:nvPr/>
          </p:nvSpPr>
          <p:spPr>
            <a:xfrm>
              <a:off x="2000775" y="2479325"/>
              <a:ext cx="269375" cy="161375"/>
            </a:xfrm>
            <a:custGeom>
              <a:avLst/>
              <a:gdLst/>
              <a:ahLst/>
              <a:cxnLst/>
              <a:rect l="l" t="t" r="r" b="b"/>
              <a:pathLst>
                <a:path w="10775" h="6455" extrusionOk="0">
                  <a:moveTo>
                    <a:pt x="9035" y="1"/>
                  </a:moveTo>
                  <a:cubicBezTo>
                    <a:pt x="8812" y="1"/>
                    <a:pt x="8587" y="52"/>
                    <a:pt x="8373" y="150"/>
                  </a:cubicBezTo>
                  <a:lnTo>
                    <a:pt x="534" y="4686"/>
                  </a:lnTo>
                  <a:cubicBezTo>
                    <a:pt x="300" y="4820"/>
                    <a:pt x="100" y="5020"/>
                    <a:pt x="0" y="5253"/>
                  </a:cubicBezTo>
                  <a:lnTo>
                    <a:pt x="1935" y="6454"/>
                  </a:lnTo>
                  <a:lnTo>
                    <a:pt x="8973" y="3018"/>
                  </a:lnTo>
                  <a:lnTo>
                    <a:pt x="8973" y="2251"/>
                  </a:lnTo>
                  <a:lnTo>
                    <a:pt x="10775" y="1551"/>
                  </a:lnTo>
                  <a:cubicBezTo>
                    <a:pt x="10775" y="783"/>
                    <a:pt x="10107" y="250"/>
                    <a:pt x="9507" y="83"/>
                  </a:cubicBezTo>
                  <a:cubicBezTo>
                    <a:pt x="9354" y="27"/>
                    <a:pt x="9195" y="1"/>
                    <a:pt x="9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5970;p75">
              <a:extLst>
                <a:ext uri="{FF2B5EF4-FFF2-40B4-BE49-F238E27FC236}">
                  <a16:creationId xmlns:a16="http://schemas.microsoft.com/office/drawing/2014/main" id="{D9A484CA-D619-B2AC-4A82-5C2B1F6792F1}"/>
                </a:ext>
              </a:extLst>
            </p:cNvPr>
            <p:cNvSpPr/>
            <p:nvPr/>
          </p:nvSpPr>
          <p:spPr>
            <a:xfrm>
              <a:off x="2041625" y="2509400"/>
              <a:ext cx="228525" cy="369800"/>
            </a:xfrm>
            <a:custGeom>
              <a:avLst/>
              <a:gdLst/>
              <a:ahLst/>
              <a:cxnLst/>
              <a:rect l="l" t="t" r="r" b="b"/>
              <a:pathLst>
                <a:path w="9141" h="14792" extrusionOk="0">
                  <a:moveTo>
                    <a:pt x="8750" y="0"/>
                  </a:moveTo>
                  <a:cubicBezTo>
                    <a:pt x="8690" y="0"/>
                    <a:pt x="8630" y="15"/>
                    <a:pt x="8573" y="47"/>
                  </a:cubicBezTo>
                  <a:lnTo>
                    <a:pt x="701" y="4551"/>
                  </a:lnTo>
                  <a:cubicBezTo>
                    <a:pt x="268" y="4784"/>
                    <a:pt x="1" y="5251"/>
                    <a:pt x="1" y="5751"/>
                  </a:cubicBezTo>
                  <a:lnTo>
                    <a:pt x="1" y="14458"/>
                  </a:lnTo>
                  <a:cubicBezTo>
                    <a:pt x="1" y="14664"/>
                    <a:pt x="161" y="14791"/>
                    <a:pt x="326" y="14791"/>
                  </a:cubicBezTo>
                  <a:cubicBezTo>
                    <a:pt x="374" y="14791"/>
                    <a:pt x="423" y="14780"/>
                    <a:pt x="468" y="14758"/>
                  </a:cubicBezTo>
                  <a:lnTo>
                    <a:pt x="8307" y="10288"/>
                  </a:lnTo>
                  <a:cubicBezTo>
                    <a:pt x="8807" y="9954"/>
                    <a:pt x="9141" y="9421"/>
                    <a:pt x="9141" y="8820"/>
                  </a:cubicBezTo>
                  <a:lnTo>
                    <a:pt x="9141" y="348"/>
                  </a:lnTo>
                  <a:cubicBezTo>
                    <a:pt x="9115" y="145"/>
                    <a:pt x="8936" y="0"/>
                    <a:pt x="87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971;p75">
              <a:extLst>
                <a:ext uri="{FF2B5EF4-FFF2-40B4-BE49-F238E27FC236}">
                  <a16:creationId xmlns:a16="http://schemas.microsoft.com/office/drawing/2014/main" id="{CBE3C7B8-A2C2-92DF-EEDE-A3F134E63EBE}"/>
                </a:ext>
              </a:extLst>
            </p:cNvPr>
            <p:cNvSpPr/>
            <p:nvPr/>
          </p:nvSpPr>
          <p:spPr>
            <a:xfrm>
              <a:off x="2118350" y="2803275"/>
              <a:ext cx="55075" cy="76875"/>
            </a:xfrm>
            <a:custGeom>
              <a:avLst/>
              <a:gdLst/>
              <a:ahLst/>
              <a:cxnLst/>
              <a:rect l="l" t="t" r="r" b="b"/>
              <a:pathLst>
                <a:path w="2203" h="3075" extrusionOk="0">
                  <a:moveTo>
                    <a:pt x="2202" y="1"/>
                  </a:moveTo>
                  <a:lnTo>
                    <a:pt x="1" y="1268"/>
                  </a:lnTo>
                  <a:lnTo>
                    <a:pt x="1035" y="3003"/>
                  </a:lnTo>
                  <a:cubicBezTo>
                    <a:pt x="1050" y="3049"/>
                    <a:pt x="1094" y="3074"/>
                    <a:pt x="1141" y="3074"/>
                  </a:cubicBezTo>
                  <a:cubicBezTo>
                    <a:pt x="1194" y="3074"/>
                    <a:pt x="1250" y="3041"/>
                    <a:pt x="1268" y="2970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972;p75">
              <a:extLst>
                <a:ext uri="{FF2B5EF4-FFF2-40B4-BE49-F238E27FC236}">
                  <a16:creationId xmlns:a16="http://schemas.microsoft.com/office/drawing/2014/main" id="{AF261493-6962-648B-7A41-8FA3BAFC0E55}"/>
                </a:ext>
              </a:extLst>
            </p:cNvPr>
            <p:cNvSpPr/>
            <p:nvPr/>
          </p:nvSpPr>
          <p:spPr>
            <a:xfrm>
              <a:off x="2200075" y="2635325"/>
              <a:ext cx="36725" cy="42250"/>
            </a:xfrm>
            <a:custGeom>
              <a:avLst/>
              <a:gdLst/>
              <a:ahLst/>
              <a:cxnLst/>
              <a:rect l="l" t="t" r="r" b="b"/>
              <a:pathLst>
                <a:path w="1469" h="1690" extrusionOk="0">
                  <a:moveTo>
                    <a:pt x="1097" y="0"/>
                  </a:moveTo>
                  <a:cubicBezTo>
                    <a:pt x="990" y="0"/>
                    <a:pt x="866" y="37"/>
                    <a:pt x="734" y="114"/>
                  </a:cubicBezTo>
                  <a:cubicBezTo>
                    <a:pt x="334" y="381"/>
                    <a:pt x="67" y="781"/>
                    <a:pt x="1" y="1282"/>
                  </a:cubicBezTo>
                  <a:cubicBezTo>
                    <a:pt x="1" y="1532"/>
                    <a:pt x="156" y="1690"/>
                    <a:pt x="383" y="1690"/>
                  </a:cubicBezTo>
                  <a:cubicBezTo>
                    <a:pt x="487" y="1690"/>
                    <a:pt x="608" y="1656"/>
                    <a:pt x="734" y="1582"/>
                  </a:cubicBezTo>
                  <a:cubicBezTo>
                    <a:pt x="1135" y="1315"/>
                    <a:pt x="1402" y="915"/>
                    <a:pt x="1468" y="448"/>
                  </a:cubicBezTo>
                  <a:cubicBezTo>
                    <a:pt x="1468" y="156"/>
                    <a:pt x="1318" y="0"/>
                    <a:pt x="1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5973;p75">
              <a:extLst>
                <a:ext uri="{FF2B5EF4-FFF2-40B4-BE49-F238E27FC236}">
                  <a16:creationId xmlns:a16="http://schemas.microsoft.com/office/drawing/2014/main" id="{1F10E554-1DFB-0FD2-84F2-6F08866C2BA8}"/>
                </a:ext>
              </a:extLst>
            </p:cNvPr>
            <p:cNvSpPr/>
            <p:nvPr/>
          </p:nvSpPr>
          <p:spPr>
            <a:xfrm>
              <a:off x="2135875" y="2672825"/>
              <a:ext cx="35875" cy="41875"/>
            </a:xfrm>
            <a:custGeom>
              <a:avLst/>
              <a:gdLst/>
              <a:ahLst/>
              <a:cxnLst/>
              <a:rect l="l" t="t" r="r" b="b"/>
              <a:pathLst>
                <a:path w="1435" h="1675" extrusionOk="0">
                  <a:moveTo>
                    <a:pt x="1069" y="0"/>
                  </a:moveTo>
                  <a:cubicBezTo>
                    <a:pt x="960" y="0"/>
                    <a:pt x="834" y="37"/>
                    <a:pt x="701" y="115"/>
                  </a:cubicBezTo>
                  <a:cubicBezTo>
                    <a:pt x="300" y="382"/>
                    <a:pt x="33" y="782"/>
                    <a:pt x="0" y="1249"/>
                  </a:cubicBezTo>
                  <a:cubicBezTo>
                    <a:pt x="0" y="1526"/>
                    <a:pt x="143" y="1675"/>
                    <a:pt x="363" y="1675"/>
                  </a:cubicBezTo>
                  <a:cubicBezTo>
                    <a:pt x="462" y="1675"/>
                    <a:pt x="577" y="1645"/>
                    <a:pt x="701" y="1583"/>
                  </a:cubicBezTo>
                  <a:cubicBezTo>
                    <a:pt x="1101" y="1316"/>
                    <a:pt x="1368" y="916"/>
                    <a:pt x="1434" y="415"/>
                  </a:cubicBezTo>
                  <a:cubicBezTo>
                    <a:pt x="1434" y="148"/>
                    <a:pt x="1286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974;p75">
              <a:extLst>
                <a:ext uri="{FF2B5EF4-FFF2-40B4-BE49-F238E27FC236}">
                  <a16:creationId xmlns:a16="http://schemas.microsoft.com/office/drawing/2014/main" id="{4A53B139-EE15-8425-9ABD-207B78E09771}"/>
                </a:ext>
              </a:extLst>
            </p:cNvPr>
            <p:cNvSpPr/>
            <p:nvPr/>
          </p:nvSpPr>
          <p:spPr>
            <a:xfrm>
              <a:off x="2070825" y="2710350"/>
              <a:ext cx="35875" cy="41625"/>
            </a:xfrm>
            <a:custGeom>
              <a:avLst/>
              <a:gdLst/>
              <a:ahLst/>
              <a:cxnLst/>
              <a:rect l="l" t="t" r="r" b="b"/>
              <a:pathLst>
                <a:path w="1435" h="1665" extrusionOk="0">
                  <a:moveTo>
                    <a:pt x="1069" y="0"/>
                  </a:moveTo>
                  <a:cubicBezTo>
                    <a:pt x="960" y="0"/>
                    <a:pt x="834" y="37"/>
                    <a:pt x="701" y="115"/>
                  </a:cubicBezTo>
                  <a:cubicBezTo>
                    <a:pt x="300" y="349"/>
                    <a:pt x="34" y="782"/>
                    <a:pt x="0" y="1249"/>
                  </a:cubicBezTo>
                  <a:cubicBezTo>
                    <a:pt x="0" y="1516"/>
                    <a:pt x="148" y="1664"/>
                    <a:pt x="356" y="1664"/>
                  </a:cubicBezTo>
                  <a:cubicBezTo>
                    <a:pt x="460" y="1664"/>
                    <a:pt x="578" y="1627"/>
                    <a:pt x="701" y="1550"/>
                  </a:cubicBezTo>
                  <a:cubicBezTo>
                    <a:pt x="1134" y="1316"/>
                    <a:pt x="1401" y="882"/>
                    <a:pt x="1435" y="415"/>
                  </a:cubicBezTo>
                  <a:cubicBezTo>
                    <a:pt x="1435" y="149"/>
                    <a:pt x="1286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975;p75">
              <a:extLst>
                <a:ext uri="{FF2B5EF4-FFF2-40B4-BE49-F238E27FC236}">
                  <a16:creationId xmlns:a16="http://schemas.microsoft.com/office/drawing/2014/main" id="{2ADA09C2-4831-D735-0E8E-71FCA75974D0}"/>
                </a:ext>
              </a:extLst>
            </p:cNvPr>
            <p:cNvSpPr/>
            <p:nvPr/>
          </p:nvSpPr>
          <p:spPr>
            <a:xfrm>
              <a:off x="4777750" y="4084625"/>
              <a:ext cx="470350" cy="271050"/>
            </a:xfrm>
            <a:custGeom>
              <a:avLst/>
              <a:gdLst/>
              <a:ahLst/>
              <a:cxnLst/>
              <a:rect l="l" t="t" r="r" b="b"/>
              <a:pathLst>
                <a:path w="18814" h="10842" extrusionOk="0">
                  <a:moveTo>
                    <a:pt x="2986" y="0"/>
                  </a:moveTo>
                  <a:cubicBezTo>
                    <a:pt x="2911" y="0"/>
                    <a:pt x="2836" y="17"/>
                    <a:pt x="2769" y="50"/>
                  </a:cubicBezTo>
                  <a:lnTo>
                    <a:pt x="101" y="1585"/>
                  </a:lnTo>
                  <a:cubicBezTo>
                    <a:pt x="0" y="1651"/>
                    <a:pt x="0" y="1751"/>
                    <a:pt x="101" y="1818"/>
                  </a:cubicBezTo>
                  <a:lnTo>
                    <a:pt x="15645" y="10791"/>
                  </a:lnTo>
                  <a:cubicBezTo>
                    <a:pt x="15712" y="10825"/>
                    <a:pt x="15787" y="10841"/>
                    <a:pt x="15858" y="10841"/>
                  </a:cubicBezTo>
                  <a:cubicBezTo>
                    <a:pt x="15929" y="10841"/>
                    <a:pt x="15995" y="10825"/>
                    <a:pt x="16045" y="10791"/>
                  </a:cubicBezTo>
                  <a:lnTo>
                    <a:pt x="18747" y="9257"/>
                  </a:lnTo>
                  <a:cubicBezTo>
                    <a:pt x="18814" y="9190"/>
                    <a:pt x="18814" y="9057"/>
                    <a:pt x="18747" y="9023"/>
                  </a:cubicBezTo>
                  <a:lnTo>
                    <a:pt x="3203" y="50"/>
                  </a:lnTo>
                  <a:cubicBezTo>
                    <a:pt x="3136" y="17"/>
                    <a:pt x="3061" y="0"/>
                    <a:pt x="298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5976;p75">
              <a:extLst>
                <a:ext uri="{FF2B5EF4-FFF2-40B4-BE49-F238E27FC236}">
                  <a16:creationId xmlns:a16="http://schemas.microsoft.com/office/drawing/2014/main" id="{93E58669-756E-D0BB-094B-14C8449F72A0}"/>
                </a:ext>
              </a:extLst>
            </p:cNvPr>
            <p:cNvSpPr/>
            <p:nvPr/>
          </p:nvSpPr>
          <p:spPr>
            <a:xfrm>
              <a:off x="5161350" y="3923250"/>
              <a:ext cx="85925" cy="374450"/>
            </a:xfrm>
            <a:custGeom>
              <a:avLst/>
              <a:gdLst/>
              <a:ahLst/>
              <a:cxnLst/>
              <a:rect l="l" t="t" r="r" b="b"/>
              <a:pathLst>
                <a:path w="3437" h="14978" extrusionOk="0">
                  <a:moveTo>
                    <a:pt x="3437" y="1"/>
                  </a:moveTo>
                  <a:lnTo>
                    <a:pt x="1135" y="701"/>
                  </a:lnTo>
                  <a:lnTo>
                    <a:pt x="501" y="1735"/>
                  </a:lnTo>
                  <a:lnTo>
                    <a:pt x="1" y="14978"/>
                  </a:lnTo>
                  <a:cubicBezTo>
                    <a:pt x="501" y="14978"/>
                    <a:pt x="1001" y="14878"/>
                    <a:pt x="1468" y="14678"/>
                  </a:cubicBezTo>
                  <a:cubicBezTo>
                    <a:pt x="1935" y="14478"/>
                    <a:pt x="2436" y="14244"/>
                    <a:pt x="2869" y="13944"/>
                  </a:cubicBezTo>
                  <a:cubicBezTo>
                    <a:pt x="3203" y="13710"/>
                    <a:pt x="3437" y="13310"/>
                    <a:pt x="3437" y="12876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977;p75">
              <a:extLst>
                <a:ext uri="{FF2B5EF4-FFF2-40B4-BE49-F238E27FC236}">
                  <a16:creationId xmlns:a16="http://schemas.microsoft.com/office/drawing/2014/main" id="{B984BA1E-C419-6856-912D-19A917314EC9}"/>
                </a:ext>
              </a:extLst>
            </p:cNvPr>
            <p:cNvSpPr/>
            <p:nvPr/>
          </p:nvSpPr>
          <p:spPr>
            <a:xfrm>
              <a:off x="4778575" y="3738125"/>
              <a:ext cx="395325" cy="559650"/>
            </a:xfrm>
            <a:custGeom>
              <a:avLst/>
              <a:gdLst/>
              <a:ahLst/>
              <a:cxnLst/>
              <a:rect l="l" t="t" r="r" b="b"/>
              <a:pathLst>
                <a:path w="15813" h="22386" extrusionOk="0">
                  <a:moveTo>
                    <a:pt x="1" y="0"/>
                  </a:moveTo>
                  <a:lnTo>
                    <a:pt x="1" y="12276"/>
                  </a:lnTo>
                  <a:cubicBezTo>
                    <a:pt x="1" y="13110"/>
                    <a:pt x="434" y="13877"/>
                    <a:pt x="1135" y="14344"/>
                  </a:cubicBezTo>
                  <a:lnTo>
                    <a:pt x="14578" y="22116"/>
                  </a:lnTo>
                  <a:cubicBezTo>
                    <a:pt x="14778" y="22249"/>
                    <a:pt x="15012" y="22350"/>
                    <a:pt x="15245" y="22383"/>
                  </a:cubicBezTo>
                  <a:cubicBezTo>
                    <a:pt x="15262" y="22385"/>
                    <a:pt x="15279" y="22386"/>
                    <a:pt x="15296" y="22386"/>
                  </a:cubicBezTo>
                  <a:cubicBezTo>
                    <a:pt x="15575" y="22386"/>
                    <a:pt x="15812" y="22132"/>
                    <a:pt x="15812" y="21849"/>
                  </a:cubicBezTo>
                  <a:lnTo>
                    <a:pt x="15812" y="9140"/>
                  </a:lnTo>
                  <a:lnTo>
                    <a:pt x="14178" y="7606"/>
                  </a:lnTo>
                  <a:lnTo>
                    <a:pt x="2803" y="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978;p75">
              <a:extLst>
                <a:ext uri="{FF2B5EF4-FFF2-40B4-BE49-F238E27FC236}">
                  <a16:creationId xmlns:a16="http://schemas.microsoft.com/office/drawing/2014/main" id="{1778E5F7-7C61-436F-6002-FF1A4C1527EF}"/>
                </a:ext>
              </a:extLst>
            </p:cNvPr>
            <p:cNvSpPr/>
            <p:nvPr/>
          </p:nvSpPr>
          <p:spPr>
            <a:xfrm>
              <a:off x="4778575" y="3738125"/>
              <a:ext cx="395325" cy="559650"/>
            </a:xfrm>
            <a:custGeom>
              <a:avLst/>
              <a:gdLst/>
              <a:ahLst/>
              <a:cxnLst/>
              <a:rect l="l" t="t" r="r" b="b"/>
              <a:pathLst>
                <a:path w="15813" h="22386" extrusionOk="0">
                  <a:moveTo>
                    <a:pt x="1" y="0"/>
                  </a:moveTo>
                  <a:lnTo>
                    <a:pt x="1" y="12276"/>
                  </a:lnTo>
                  <a:cubicBezTo>
                    <a:pt x="1" y="13110"/>
                    <a:pt x="434" y="13877"/>
                    <a:pt x="1135" y="14344"/>
                  </a:cubicBezTo>
                  <a:lnTo>
                    <a:pt x="14578" y="22116"/>
                  </a:lnTo>
                  <a:cubicBezTo>
                    <a:pt x="14778" y="22249"/>
                    <a:pt x="15012" y="22350"/>
                    <a:pt x="15245" y="22383"/>
                  </a:cubicBezTo>
                  <a:cubicBezTo>
                    <a:pt x="15262" y="22385"/>
                    <a:pt x="15279" y="22386"/>
                    <a:pt x="15296" y="22386"/>
                  </a:cubicBezTo>
                  <a:cubicBezTo>
                    <a:pt x="15575" y="22386"/>
                    <a:pt x="15812" y="22132"/>
                    <a:pt x="15812" y="21849"/>
                  </a:cubicBezTo>
                  <a:lnTo>
                    <a:pt x="15812" y="9140"/>
                  </a:lnTo>
                  <a:lnTo>
                    <a:pt x="14178" y="7606"/>
                  </a:lnTo>
                  <a:lnTo>
                    <a:pt x="2803" y="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5979;p75">
              <a:extLst>
                <a:ext uri="{FF2B5EF4-FFF2-40B4-BE49-F238E27FC236}">
                  <a16:creationId xmlns:a16="http://schemas.microsoft.com/office/drawing/2014/main" id="{40E413B0-773A-106E-58F8-24A578C34C95}"/>
                </a:ext>
              </a:extLst>
            </p:cNvPr>
            <p:cNvSpPr/>
            <p:nvPr/>
          </p:nvSpPr>
          <p:spPr>
            <a:xfrm>
              <a:off x="4776925" y="3735625"/>
              <a:ext cx="396975" cy="364275"/>
            </a:xfrm>
            <a:custGeom>
              <a:avLst/>
              <a:gdLst/>
              <a:ahLst/>
              <a:cxnLst/>
              <a:rect l="l" t="t" r="r" b="b"/>
              <a:pathLst>
                <a:path w="15879" h="14571" extrusionOk="0">
                  <a:moveTo>
                    <a:pt x="567" y="0"/>
                  </a:moveTo>
                  <a:lnTo>
                    <a:pt x="67" y="100"/>
                  </a:lnTo>
                  <a:lnTo>
                    <a:pt x="67" y="5037"/>
                  </a:lnTo>
                  <a:cubicBezTo>
                    <a:pt x="67" y="5037"/>
                    <a:pt x="0" y="6004"/>
                    <a:pt x="1334" y="6738"/>
                  </a:cubicBezTo>
                  <a:cubicBezTo>
                    <a:pt x="2569" y="7439"/>
                    <a:pt x="13310" y="13643"/>
                    <a:pt x="14777" y="14477"/>
                  </a:cubicBezTo>
                  <a:cubicBezTo>
                    <a:pt x="14894" y="14535"/>
                    <a:pt x="15021" y="14571"/>
                    <a:pt x="15147" y="14571"/>
                  </a:cubicBezTo>
                  <a:cubicBezTo>
                    <a:pt x="15238" y="14571"/>
                    <a:pt x="15327" y="14552"/>
                    <a:pt x="15411" y="14511"/>
                  </a:cubicBezTo>
                  <a:cubicBezTo>
                    <a:pt x="15645" y="14410"/>
                    <a:pt x="15878" y="14144"/>
                    <a:pt x="15878" y="13510"/>
                  </a:cubicBezTo>
                  <a:lnTo>
                    <a:pt x="15878" y="894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980;p75">
              <a:extLst>
                <a:ext uri="{FF2B5EF4-FFF2-40B4-BE49-F238E27FC236}">
                  <a16:creationId xmlns:a16="http://schemas.microsoft.com/office/drawing/2014/main" id="{C3A4B2BC-040B-1BBA-029A-DF56E286A867}"/>
                </a:ext>
              </a:extLst>
            </p:cNvPr>
            <p:cNvSpPr/>
            <p:nvPr/>
          </p:nvSpPr>
          <p:spPr>
            <a:xfrm>
              <a:off x="4776925" y="3735625"/>
              <a:ext cx="396975" cy="364275"/>
            </a:xfrm>
            <a:custGeom>
              <a:avLst/>
              <a:gdLst/>
              <a:ahLst/>
              <a:cxnLst/>
              <a:rect l="l" t="t" r="r" b="b"/>
              <a:pathLst>
                <a:path w="15879" h="14571" extrusionOk="0">
                  <a:moveTo>
                    <a:pt x="567" y="0"/>
                  </a:moveTo>
                  <a:lnTo>
                    <a:pt x="67" y="100"/>
                  </a:lnTo>
                  <a:lnTo>
                    <a:pt x="67" y="5037"/>
                  </a:lnTo>
                  <a:cubicBezTo>
                    <a:pt x="67" y="5037"/>
                    <a:pt x="0" y="6004"/>
                    <a:pt x="1334" y="6738"/>
                  </a:cubicBezTo>
                  <a:cubicBezTo>
                    <a:pt x="2569" y="7439"/>
                    <a:pt x="13310" y="13643"/>
                    <a:pt x="14777" y="14477"/>
                  </a:cubicBezTo>
                  <a:cubicBezTo>
                    <a:pt x="14894" y="14535"/>
                    <a:pt x="15021" y="14571"/>
                    <a:pt x="15147" y="14571"/>
                  </a:cubicBezTo>
                  <a:cubicBezTo>
                    <a:pt x="15238" y="14571"/>
                    <a:pt x="15327" y="14552"/>
                    <a:pt x="15411" y="14511"/>
                  </a:cubicBezTo>
                  <a:cubicBezTo>
                    <a:pt x="15645" y="14410"/>
                    <a:pt x="15878" y="14144"/>
                    <a:pt x="15878" y="13510"/>
                  </a:cubicBezTo>
                  <a:lnTo>
                    <a:pt x="15878" y="894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981;p75">
              <a:extLst>
                <a:ext uri="{FF2B5EF4-FFF2-40B4-BE49-F238E27FC236}">
                  <a16:creationId xmlns:a16="http://schemas.microsoft.com/office/drawing/2014/main" id="{A3AB2F95-D438-2D59-E03A-883B6358F770}"/>
                </a:ext>
              </a:extLst>
            </p:cNvPr>
            <p:cNvSpPr/>
            <p:nvPr/>
          </p:nvSpPr>
          <p:spPr>
            <a:xfrm>
              <a:off x="4777750" y="3695175"/>
              <a:ext cx="470350" cy="271050"/>
            </a:xfrm>
            <a:custGeom>
              <a:avLst/>
              <a:gdLst/>
              <a:ahLst/>
              <a:cxnLst/>
              <a:rect l="l" t="t" r="r" b="b"/>
              <a:pathLst>
                <a:path w="18814" h="10842" extrusionOk="0">
                  <a:moveTo>
                    <a:pt x="2986" y="0"/>
                  </a:moveTo>
                  <a:cubicBezTo>
                    <a:pt x="2911" y="0"/>
                    <a:pt x="2836" y="17"/>
                    <a:pt x="2769" y="50"/>
                  </a:cubicBezTo>
                  <a:lnTo>
                    <a:pt x="101" y="1618"/>
                  </a:lnTo>
                  <a:cubicBezTo>
                    <a:pt x="0" y="1652"/>
                    <a:pt x="0" y="1785"/>
                    <a:pt x="101" y="1818"/>
                  </a:cubicBezTo>
                  <a:lnTo>
                    <a:pt x="15645" y="10791"/>
                  </a:lnTo>
                  <a:cubicBezTo>
                    <a:pt x="15712" y="10825"/>
                    <a:pt x="15787" y="10841"/>
                    <a:pt x="15858" y="10841"/>
                  </a:cubicBezTo>
                  <a:cubicBezTo>
                    <a:pt x="15929" y="10841"/>
                    <a:pt x="15995" y="10825"/>
                    <a:pt x="16045" y="10791"/>
                  </a:cubicBezTo>
                  <a:lnTo>
                    <a:pt x="18747" y="9257"/>
                  </a:lnTo>
                  <a:cubicBezTo>
                    <a:pt x="18814" y="9190"/>
                    <a:pt x="18814" y="9090"/>
                    <a:pt x="18747" y="9023"/>
                  </a:cubicBezTo>
                  <a:lnTo>
                    <a:pt x="3203" y="50"/>
                  </a:lnTo>
                  <a:cubicBezTo>
                    <a:pt x="3136" y="17"/>
                    <a:pt x="3061" y="0"/>
                    <a:pt x="29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5982;p75">
              <a:extLst>
                <a:ext uri="{FF2B5EF4-FFF2-40B4-BE49-F238E27FC236}">
                  <a16:creationId xmlns:a16="http://schemas.microsoft.com/office/drawing/2014/main" id="{A8891BBF-5A55-2023-6006-CD9FFF892ADF}"/>
                </a:ext>
              </a:extLst>
            </p:cNvPr>
            <p:cNvSpPr/>
            <p:nvPr/>
          </p:nvSpPr>
          <p:spPr>
            <a:xfrm>
              <a:off x="4777750" y="3695175"/>
              <a:ext cx="470350" cy="271050"/>
            </a:xfrm>
            <a:custGeom>
              <a:avLst/>
              <a:gdLst/>
              <a:ahLst/>
              <a:cxnLst/>
              <a:rect l="l" t="t" r="r" b="b"/>
              <a:pathLst>
                <a:path w="18814" h="10842" extrusionOk="0">
                  <a:moveTo>
                    <a:pt x="2986" y="0"/>
                  </a:moveTo>
                  <a:cubicBezTo>
                    <a:pt x="2911" y="0"/>
                    <a:pt x="2836" y="17"/>
                    <a:pt x="2769" y="50"/>
                  </a:cubicBezTo>
                  <a:lnTo>
                    <a:pt x="101" y="1618"/>
                  </a:lnTo>
                  <a:cubicBezTo>
                    <a:pt x="0" y="1652"/>
                    <a:pt x="0" y="1785"/>
                    <a:pt x="101" y="1818"/>
                  </a:cubicBezTo>
                  <a:lnTo>
                    <a:pt x="15645" y="10791"/>
                  </a:lnTo>
                  <a:cubicBezTo>
                    <a:pt x="15712" y="10825"/>
                    <a:pt x="15787" y="10841"/>
                    <a:pt x="15858" y="10841"/>
                  </a:cubicBezTo>
                  <a:cubicBezTo>
                    <a:pt x="15929" y="10841"/>
                    <a:pt x="15995" y="10825"/>
                    <a:pt x="16045" y="10791"/>
                  </a:cubicBezTo>
                  <a:lnTo>
                    <a:pt x="18747" y="9257"/>
                  </a:lnTo>
                  <a:cubicBezTo>
                    <a:pt x="18814" y="9190"/>
                    <a:pt x="18814" y="9090"/>
                    <a:pt x="18747" y="9023"/>
                  </a:cubicBezTo>
                  <a:lnTo>
                    <a:pt x="3203" y="50"/>
                  </a:lnTo>
                  <a:cubicBezTo>
                    <a:pt x="3136" y="17"/>
                    <a:pt x="3061" y="0"/>
                    <a:pt x="2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983;p75">
              <a:extLst>
                <a:ext uri="{FF2B5EF4-FFF2-40B4-BE49-F238E27FC236}">
                  <a16:creationId xmlns:a16="http://schemas.microsoft.com/office/drawing/2014/main" id="{86EEA37D-7F46-C535-E141-AE39D137228A}"/>
                </a:ext>
              </a:extLst>
            </p:cNvPr>
            <p:cNvSpPr/>
            <p:nvPr/>
          </p:nvSpPr>
          <p:spPr>
            <a:xfrm>
              <a:off x="4932850" y="3955600"/>
              <a:ext cx="80925" cy="80425"/>
            </a:xfrm>
            <a:custGeom>
              <a:avLst/>
              <a:gdLst/>
              <a:ahLst/>
              <a:cxnLst/>
              <a:rect l="l" t="t" r="r" b="b"/>
              <a:pathLst>
                <a:path w="3237" h="3217" extrusionOk="0">
                  <a:moveTo>
                    <a:pt x="188" y="1"/>
                  </a:moveTo>
                  <a:cubicBezTo>
                    <a:pt x="89" y="1"/>
                    <a:pt x="1" y="87"/>
                    <a:pt x="1" y="208"/>
                  </a:cubicBezTo>
                  <a:lnTo>
                    <a:pt x="1" y="1175"/>
                  </a:lnTo>
                  <a:cubicBezTo>
                    <a:pt x="1" y="1375"/>
                    <a:pt x="101" y="1575"/>
                    <a:pt x="301" y="1675"/>
                  </a:cubicBezTo>
                  <a:lnTo>
                    <a:pt x="2903" y="3176"/>
                  </a:lnTo>
                  <a:cubicBezTo>
                    <a:pt x="2940" y="3204"/>
                    <a:pt x="2979" y="3216"/>
                    <a:pt x="3017" y="3216"/>
                  </a:cubicBezTo>
                  <a:cubicBezTo>
                    <a:pt x="3118" y="3216"/>
                    <a:pt x="3212" y="3130"/>
                    <a:pt x="3237" y="3010"/>
                  </a:cubicBezTo>
                  <a:lnTo>
                    <a:pt x="3237" y="2042"/>
                  </a:lnTo>
                  <a:cubicBezTo>
                    <a:pt x="3237" y="1842"/>
                    <a:pt x="3103" y="1609"/>
                    <a:pt x="2903" y="1509"/>
                  </a:cubicBezTo>
                  <a:lnTo>
                    <a:pt x="301" y="41"/>
                  </a:lnTo>
                  <a:cubicBezTo>
                    <a:pt x="264" y="13"/>
                    <a:pt x="225" y="1"/>
                    <a:pt x="1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984;p75">
              <a:extLst>
                <a:ext uri="{FF2B5EF4-FFF2-40B4-BE49-F238E27FC236}">
                  <a16:creationId xmlns:a16="http://schemas.microsoft.com/office/drawing/2014/main" id="{B9860B2F-C307-52A4-435E-43D612D22F61}"/>
                </a:ext>
              </a:extLst>
            </p:cNvPr>
            <p:cNvSpPr/>
            <p:nvPr/>
          </p:nvSpPr>
          <p:spPr>
            <a:xfrm>
              <a:off x="4933700" y="3708100"/>
              <a:ext cx="161800" cy="172650"/>
            </a:xfrm>
            <a:custGeom>
              <a:avLst/>
              <a:gdLst/>
              <a:ahLst/>
              <a:cxnLst/>
              <a:rect l="l" t="t" r="r" b="b"/>
              <a:pathLst>
                <a:path w="6472" h="6906" extrusionOk="0">
                  <a:moveTo>
                    <a:pt x="734" y="0"/>
                  </a:moveTo>
                  <a:cubicBezTo>
                    <a:pt x="434" y="34"/>
                    <a:pt x="200" y="201"/>
                    <a:pt x="0" y="401"/>
                  </a:cubicBezTo>
                  <a:lnTo>
                    <a:pt x="734" y="1568"/>
                  </a:lnTo>
                  <a:lnTo>
                    <a:pt x="734" y="3203"/>
                  </a:lnTo>
                  <a:lnTo>
                    <a:pt x="1201" y="3503"/>
                  </a:lnTo>
                  <a:lnTo>
                    <a:pt x="1201" y="1401"/>
                  </a:lnTo>
                  <a:lnTo>
                    <a:pt x="5437" y="3836"/>
                  </a:lnTo>
                  <a:lnTo>
                    <a:pt x="5738" y="6905"/>
                  </a:lnTo>
                  <a:lnTo>
                    <a:pt x="6472" y="6505"/>
                  </a:lnTo>
                  <a:lnTo>
                    <a:pt x="6472" y="3269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985;p75">
              <a:extLst>
                <a:ext uri="{FF2B5EF4-FFF2-40B4-BE49-F238E27FC236}">
                  <a16:creationId xmlns:a16="http://schemas.microsoft.com/office/drawing/2014/main" id="{7ECA4771-778D-287A-97A9-EDF7F58DA88A}"/>
                </a:ext>
              </a:extLst>
            </p:cNvPr>
            <p:cNvSpPr/>
            <p:nvPr/>
          </p:nvSpPr>
          <p:spPr>
            <a:xfrm>
              <a:off x="4945375" y="3738125"/>
              <a:ext cx="18375" cy="67575"/>
            </a:xfrm>
            <a:custGeom>
              <a:avLst/>
              <a:gdLst/>
              <a:ahLst/>
              <a:cxnLst/>
              <a:rect l="l" t="t" r="r" b="b"/>
              <a:pathLst>
                <a:path w="735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734" y="2302"/>
                  </a:lnTo>
                  <a:lnTo>
                    <a:pt x="734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5986;p75">
              <a:extLst>
                <a:ext uri="{FF2B5EF4-FFF2-40B4-BE49-F238E27FC236}">
                  <a16:creationId xmlns:a16="http://schemas.microsoft.com/office/drawing/2014/main" id="{D690E77E-564B-1ECB-5678-279BE6A7F406}"/>
                </a:ext>
              </a:extLst>
            </p:cNvPr>
            <p:cNvSpPr/>
            <p:nvPr/>
          </p:nvSpPr>
          <p:spPr>
            <a:xfrm>
              <a:off x="4933700" y="3718100"/>
              <a:ext cx="143450" cy="162650"/>
            </a:xfrm>
            <a:custGeom>
              <a:avLst/>
              <a:gdLst/>
              <a:ahLst/>
              <a:cxnLst/>
              <a:rect l="l" t="t" r="r" b="b"/>
              <a:pathLst>
                <a:path w="5738" h="6506" extrusionOk="0">
                  <a:moveTo>
                    <a:pt x="0" y="1"/>
                  </a:moveTo>
                  <a:lnTo>
                    <a:pt x="0" y="3236"/>
                  </a:lnTo>
                  <a:cubicBezTo>
                    <a:pt x="134" y="3370"/>
                    <a:pt x="300" y="3470"/>
                    <a:pt x="467" y="3503"/>
                  </a:cubicBezTo>
                  <a:lnTo>
                    <a:pt x="467" y="801"/>
                  </a:lnTo>
                  <a:lnTo>
                    <a:pt x="5237" y="3537"/>
                  </a:lnTo>
                  <a:lnTo>
                    <a:pt x="5237" y="6238"/>
                  </a:lnTo>
                  <a:cubicBezTo>
                    <a:pt x="5371" y="6372"/>
                    <a:pt x="5538" y="6472"/>
                    <a:pt x="5738" y="6505"/>
                  </a:cubicBezTo>
                  <a:lnTo>
                    <a:pt x="5738" y="3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987;p75">
              <a:extLst>
                <a:ext uri="{FF2B5EF4-FFF2-40B4-BE49-F238E27FC236}">
                  <a16:creationId xmlns:a16="http://schemas.microsoft.com/office/drawing/2014/main" id="{9CCBE319-5B64-A9C3-DD0D-C494A9E54B09}"/>
                </a:ext>
              </a:extLst>
            </p:cNvPr>
            <p:cNvSpPr/>
            <p:nvPr/>
          </p:nvSpPr>
          <p:spPr>
            <a:xfrm>
              <a:off x="4615125" y="4214525"/>
              <a:ext cx="176825" cy="189450"/>
            </a:xfrm>
            <a:custGeom>
              <a:avLst/>
              <a:gdLst/>
              <a:ahLst/>
              <a:cxnLst/>
              <a:rect l="l" t="t" r="r" b="b"/>
              <a:pathLst>
                <a:path w="7073" h="7578" extrusionOk="0">
                  <a:moveTo>
                    <a:pt x="1081" y="0"/>
                  </a:moveTo>
                  <a:cubicBezTo>
                    <a:pt x="909" y="0"/>
                    <a:pt x="766" y="38"/>
                    <a:pt x="668" y="125"/>
                  </a:cubicBezTo>
                  <a:cubicBezTo>
                    <a:pt x="1" y="692"/>
                    <a:pt x="535" y="2159"/>
                    <a:pt x="868" y="2693"/>
                  </a:cubicBezTo>
                  <a:cubicBezTo>
                    <a:pt x="1202" y="3227"/>
                    <a:pt x="3103" y="5495"/>
                    <a:pt x="3537" y="6129"/>
                  </a:cubicBezTo>
                  <a:cubicBezTo>
                    <a:pt x="3937" y="6796"/>
                    <a:pt x="4537" y="7463"/>
                    <a:pt x="5405" y="7563"/>
                  </a:cubicBezTo>
                  <a:cubicBezTo>
                    <a:pt x="5486" y="7573"/>
                    <a:pt x="5566" y="7577"/>
                    <a:pt x="5644" y="7577"/>
                  </a:cubicBezTo>
                  <a:cubicBezTo>
                    <a:pt x="6398" y="7577"/>
                    <a:pt x="6979" y="7165"/>
                    <a:pt x="7039" y="6863"/>
                  </a:cubicBezTo>
                  <a:cubicBezTo>
                    <a:pt x="7073" y="6162"/>
                    <a:pt x="7073" y="5462"/>
                    <a:pt x="7039" y="4761"/>
                  </a:cubicBezTo>
                  <a:cubicBezTo>
                    <a:pt x="7006" y="4294"/>
                    <a:pt x="6872" y="4261"/>
                    <a:pt x="6872" y="4261"/>
                  </a:cubicBezTo>
                  <a:cubicBezTo>
                    <a:pt x="6872" y="4261"/>
                    <a:pt x="4437" y="1959"/>
                    <a:pt x="3870" y="1359"/>
                  </a:cubicBezTo>
                  <a:cubicBezTo>
                    <a:pt x="3401" y="862"/>
                    <a:pt x="1905" y="0"/>
                    <a:pt x="1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988;p75">
              <a:extLst>
                <a:ext uri="{FF2B5EF4-FFF2-40B4-BE49-F238E27FC236}">
                  <a16:creationId xmlns:a16="http://schemas.microsoft.com/office/drawing/2014/main" id="{ED959DE4-DDE9-0340-2D79-F13F12F62601}"/>
                </a:ext>
              </a:extLst>
            </p:cNvPr>
            <p:cNvSpPr/>
            <p:nvPr/>
          </p:nvSpPr>
          <p:spPr>
            <a:xfrm>
              <a:off x="4275725" y="4482775"/>
              <a:ext cx="300250" cy="152400"/>
            </a:xfrm>
            <a:custGeom>
              <a:avLst/>
              <a:gdLst/>
              <a:ahLst/>
              <a:cxnLst/>
              <a:rect l="l" t="t" r="r" b="b"/>
              <a:pathLst>
                <a:path w="12010" h="6096" extrusionOk="0">
                  <a:moveTo>
                    <a:pt x="11004" y="0"/>
                  </a:moveTo>
                  <a:cubicBezTo>
                    <a:pt x="10089" y="0"/>
                    <a:pt x="8231" y="19"/>
                    <a:pt x="8006" y="169"/>
                  </a:cubicBezTo>
                  <a:cubicBezTo>
                    <a:pt x="7739" y="402"/>
                    <a:pt x="4570" y="1670"/>
                    <a:pt x="3503" y="2204"/>
                  </a:cubicBezTo>
                  <a:cubicBezTo>
                    <a:pt x="2436" y="2738"/>
                    <a:pt x="301" y="3638"/>
                    <a:pt x="167" y="3805"/>
                  </a:cubicBezTo>
                  <a:cubicBezTo>
                    <a:pt x="0" y="4072"/>
                    <a:pt x="34" y="4439"/>
                    <a:pt x="234" y="4706"/>
                  </a:cubicBezTo>
                  <a:cubicBezTo>
                    <a:pt x="834" y="5373"/>
                    <a:pt x="1668" y="5806"/>
                    <a:pt x="2569" y="5973"/>
                  </a:cubicBezTo>
                  <a:cubicBezTo>
                    <a:pt x="2966" y="6055"/>
                    <a:pt x="3367" y="6096"/>
                    <a:pt x="3768" y="6096"/>
                  </a:cubicBezTo>
                  <a:cubicBezTo>
                    <a:pt x="4512" y="6096"/>
                    <a:pt x="5256" y="5955"/>
                    <a:pt x="5971" y="5673"/>
                  </a:cubicBezTo>
                  <a:cubicBezTo>
                    <a:pt x="6772" y="5373"/>
                    <a:pt x="7539" y="5006"/>
                    <a:pt x="8306" y="4606"/>
                  </a:cubicBezTo>
                  <a:cubicBezTo>
                    <a:pt x="8607" y="4472"/>
                    <a:pt x="8907" y="4372"/>
                    <a:pt x="9240" y="4372"/>
                  </a:cubicBezTo>
                  <a:cubicBezTo>
                    <a:pt x="9641" y="4372"/>
                    <a:pt x="10274" y="4339"/>
                    <a:pt x="10708" y="4305"/>
                  </a:cubicBezTo>
                  <a:cubicBezTo>
                    <a:pt x="10740" y="4307"/>
                    <a:pt x="10771" y="4308"/>
                    <a:pt x="10803" y="4308"/>
                  </a:cubicBezTo>
                  <a:cubicBezTo>
                    <a:pt x="11267" y="4308"/>
                    <a:pt x="11692" y="4080"/>
                    <a:pt x="11942" y="3705"/>
                  </a:cubicBezTo>
                  <a:cubicBezTo>
                    <a:pt x="12009" y="2804"/>
                    <a:pt x="12009" y="1937"/>
                    <a:pt x="11942" y="1036"/>
                  </a:cubicBezTo>
                  <a:cubicBezTo>
                    <a:pt x="11876" y="669"/>
                    <a:pt x="11742" y="302"/>
                    <a:pt x="11509" y="2"/>
                  </a:cubicBezTo>
                  <a:cubicBezTo>
                    <a:pt x="11509" y="2"/>
                    <a:pt x="11309" y="0"/>
                    <a:pt x="1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5989;p75">
              <a:extLst>
                <a:ext uri="{FF2B5EF4-FFF2-40B4-BE49-F238E27FC236}">
                  <a16:creationId xmlns:a16="http://schemas.microsoft.com/office/drawing/2014/main" id="{BD653F71-EA3F-2634-346F-7EC2CB978BBC}"/>
                </a:ext>
              </a:extLst>
            </p:cNvPr>
            <p:cNvSpPr/>
            <p:nvPr/>
          </p:nvSpPr>
          <p:spPr>
            <a:xfrm>
              <a:off x="4389150" y="2362975"/>
              <a:ext cx="286050" cy="388725"/>
            </a:xfrm>
            <a:custGeom>
              <a:avLst/>
              <a:gdLst/>
              <a:ahLst/>
              <a:cxnLst/>
              <a:rect l="l" t="t" r="r" b="b"/>
              <a:pathLst>
                <a:path w="11442" h="15549" extrusionOk="0">
                  <a:moveTo>
                    <a:pt x="6259" y="0"/>
                  </a:moveTo>
                  <a:cubicBezTo>
                    <a:pt x="4378" y="0"/>
                    <a:pt x="2335" y="451"/>
                    <a:pt x="1468" y="1601"/>
                  </a:cubicBezTo>
                  <a:cubicBezTo>
                    <a:pt x="1468" y="1601"/>
                    <a:pt x="1034" y="2168"/>
                    <a:pt x="934" y="3603"/>
                  </a:cubicBezTo>
                  <a:lnTo>
                    <a:pt x="934" y="5804"/>
                  </a:lnTo>
                  <a:cubicBezTo>
                    <a:pt x="934" y="6105"/>
                    <a:pt x="867" y="6405"/>
                    <a:pt x="734" y="6638"/>
                  </a:cubicBezTo>
                  <a:cubicBezTo>
                    <a:pt x="400" y="7272"/>
                    <a:pt x="0" y="8106"/>
                    <a:pt x="67" y="8239"/>
                  </a:cubicBezTo>
                  <a:cubicBezTo>
                    <a:pt x="121" y="8376"/>
                    <a:pt x="490" y="8490"/>
                    <a:pt x="823" y="8490"/>
                  </a:cubicBezTo>
                  <a:cubicBezTo>
                    <a:pt x="896" y="8490"/>
                    <a:pt x="968" y="8485"/>
                    <a:pt x="1034" y="8473"/>
                  </a:cubicBezTo>
                  <a:cubicBezTo>
                    <a:pt x="1168" y="10408"/>
                    <a:pt x="1368" y="11375"/>
                    <a:pt x="1635" y="11775"/>
                  </a:cubicBezTo>
                  <a:cubicBezTo>
                    <a:pt x="1668" y="11809"/>
                    <a:pt x="1701" y="11842"/>
                    <a:pt x="1735" y="11875"/>
                  </a:cubicBezTo>
                  <a:cubicBezTo>
                    <a:pt x="1954" y="12035"/>
                    <a:pt x="2470" y="12111"/>
                    <a:pt x="3141" y="12111"/>
                  </a:cubicBezTo>
                  <a:cubicBezTo>
                    <a:pt x="3594" y="12111"/>
                    <a:pt x="4119" y="12076"/>
                    <a:pt x="4670" y="12009"/>
                  </a:cubicBezTo>
                  <a:cubicBezTo>
                    <a:pt x="4937" y="13009"/>
                    <a:pt x="5371" y="14978"/>
                    <a:pt x="5270" y="15478"/>
                  </a:cubicBezTo>
                  <a:cubicBezTo>
                    <a:pt x="5270" y="15478"/>
                    <a:pt x="5775" y="15549"/>
                    <a:pt x="6488" y="15549"/>
                  </a:cubicBezTo>
                  <a:cubicBezTo>
                    <a:pt x="7608" y="15549"/>
                    <a:pt x="9242" y="15374"/>
                    <a:pt x="10241" y="14477"/>
                  </a:cubicBezTo>
                  <a:cubicBezTo>
                    <a:pt x="10241" y="14477"/>
                    <a:pt x="9640" y="11775"/>
                    <a:pt x="9440" y="10708"/>
                  </a:cubicBezTo>
                  <a:cubicBezTo>
                    <a:pt x="11442" y="9440"/>
                    <a:pt x="10541" y="2402"/>
                    <a:pt x="10074" y="1101"/>
                  </a:cubicBezTo>
                  <a:cubicBezTo>
                    <a:pt x="9857" y="451"/>
                    <a:pt x="8139" y="0"/>
                    <a:pt x="625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990;p75">
              <a:extLst>
                <a:ext uri="{FF2B5EF4-FFF2-40B4-BE49-F238E27FC236}">
                  <a16:creationId xmlns:a16="http://schemas.microsoft.com/office/drawing/2014/main" id="{B67541C3-1314-365D-1739-6813007790F5}"/>
                </a:ext>
              </a:extLst>
            </p:cNvPr>
            <p:cNvSpPr/>
            <p:nvPr/>
          </p:nvSpPr>
          <p:spPr>
            <a:xfrm>
              <a:off x="4095600" y="2647325"/>
              <a:ext cx="417825" cy="566275"/>
            </a:xfrm>
            <a:custGeom>
              <a:avLst/>
              <a:gdLst/>
              <a:ahLst/>
              <a:cxnLst/>
              <a:rect l="l" t="t" r="r" b="b"/>
              <a:pathLst>
                <a:path w="16713" h="22651" extrusionOk="0">
                  <a:moveTo>
                    <a:pt x="10474" y="1"/>
                  </a:moveTo>
                  <a:lnTo>
                    <a:pt x="9741" y="34"/>
                  </a:lnTo>
                  <a:cubicBezTo>
                    <a:pt x="9540" y="34"/>
                    <a:pt x="9374" y="101"/>
                    <a:pt x="9240" y="168"/>
                  </a:cubicBezTo>
                  <a:lnTo>
                    <a:pt x="701" y="5138"/>
                  </a:lnTo>
                  <a:cubicBezTo>
                    <a:pt x="200" y="5405"/>
                    <a:pt x="0" y="6005"/>
                    <a:pt x="167" y="6506"/>
                  </a:cubicBezTo>
                  <a:lnTo>
                    <a:pt x="5804" y="21883"/>
                  </a:lnTo>
                  <a:cubicBezTo>
                    <a:pt x="5938" y="22284"/>
                    <a:pt x="6338" y="22584"/>
                    <a:pt x="6772" y="22617"/>
                  </a:cubicBezTo>
                  <a:lnTo>
                    <a:pt x="7406" y="22651"/>
                  </a:lnTo>
                  <a:lnTo>
                    <a:pt x="7406" y="22651"/>
                  </a:lnTo>
                  <a:lnTo>
                    <a:pt x="7306" y="22550"/>
                  </a:lnTo>
                  <a:cubicBezTo>
                    <a:pt x="7372" y="22517"/>
                    <a:pt x="7406" y="22484"/>
                    <a:pt x="7472" y="22484"/>
                  </a:cubicBezTo>
                  <a:lnTo>
                    <a:pt x="16012" y="17547"/>
                  </a:lnTo>
                  <a:cubicBezTo>
                    <a:pt x="16512" y="17247"/>
                    <a:pt x="16712" y="16646"/>
                    <a:pt x="16512" y="16146"/>
                  </a:cubicBezTo>
                  <a:lnTo>
                    <a:pt x="10908" y="802"/>
                  </a:lnTo>
                  <a:cubicBezTo>
                    <a:pt x="10808" y="501"/>
                    <a:pt x="10608" y="301"/>
                    <a:pt x="10341" y="168"/>
                  </a:cubicBezTo>
                  <a:lnTo>
                    <a:pt x="10474" y="1"/>
                  </a:lnTo>
                  <a:close/>
                </a:path>
              </a:pathLst>
            </a:custGeom>
            <a:solidFill>
              <a:srgbClr val="374D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991;p75">
              <a:extLst>
                <a:ext uri="{FF2B5EF4-FFF2-40B4-BE49-F238E27FC236}">
                  <a16:creationId xmlns:a16="http://schemas.microsoft.com/office/drawing/2014/main" id="{D8CAE723-90D9-4628-C3C2-EC353CA19D57}"/>
                </a:ext>
              </a:extLst>
            </p:cNvPr>
            <p:cNvSpPr/>
            <p:nvPr/>
          </p:nvSpPr>
          <p:spPr>
            <a:xfrm>
              <a:off x="4110600" y="2647050"/>
              <a:ext cx="418675" cy="566825"/>
            </a:xfrm>
            <a:custGeom>
              <a:avLst/>
              <a:gdLst/>
              <a:ahLst/>
              <a:cxnLst/>
              <a:rect l="l" t="t" r="r" b="b"/>
              <a:pathLst>
                <a:path w="16747" h="22673" extrusionOk="0">
                  <a:moveTo>
                    <a:pt x="9875" y="1"/>
                  </a:moveTo>
                  <a:cubicBezTo>
                    <a:pt x="9692" y="1"/>
                    <a:pt x="9508" y="47"/>
                    <a:pt x="9341" y="145"/>
                  </a:cubicBezTo>
                  <a:lnTo>
                    <a:pt x="668" y="5149"/>
                  </a:lnTo>
                  <a:cubicBezTo>
                    <a:pt x="201" y="5416"/>
                    <a:pt x="1" y="5983"/>
                    <a:pt x="201" y="6483"/>
                  </a:cubicBezTo>
                  <a:lnTo>
                    <a:pt x="5872" y="21961"/>
                  </a:lnTo>
                  <a:cubicBezTo>
                    <a:pt x="6036" y="22408"/>
                    <a:pt x="6450" y="22673"/>
                    <a:pt x="6890" y="22673"/>
                  </a:cubicBezTo>
                  <a:cubicBezTo>
                    <a:pt x="7074" y="22673"/>
                    <a:pt x="7262" y="22626"/>
                    <a:pt x="7439" y="22528"/>
                  </a:cubicBezTo>
                  <a:lnTo>
                    <a:pt x="16079" y="17525"/>
                  </a:lnTo>
                  <a:cubicBezTo>
                    <a:pt x="16546" y="17258"/>
                    <a:pt x="16746" y="16691"/>
                    <a:pt x="16579" y="16190"/>
                  </a:cubicBezTo>
                  <a:lnTo>
                    <a:pt x="10909" y="712"/>
                  </a:lnTo>
                  <a:cubicBezTo>
                    <a:pt x="10744" y="265"/>
                    <a:pt x="10314" y="1"/>
                    <a:pt x="9875" y="1"/>
                  </a:cubicBezTo>
                  <a:close/>
                </a:path>
              </a:pathLst>
            </a:custGeom>
            <a:solidFill>
              <a:srgbClr val="55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992;p75">
              <a:extLst>
                <a:ext uri="{FF2B5EF4-FFF2-40B4-BE49-F238E27FC236}">
                  <a16:creationId xmlns:a16="http://schemas.microsoft.com/office/drawing/2014/main" id="{E7DC2CCE-7300-5B68-706C-AB27783340D8}"/>
                </a:ext>
              </a:extLst>
            </p:cNvPr>
            <p:cNvSpPr/>
            <p:nvPr/>
          </p:nvSpPr>
          <p:spPr>
            <a:xfrm>
              <a:off x="4132300" y="2668025"/>
              <a:ext cx="371100" cy="507825"/>
            </a:xfrm>
            <a:custGeom>
              <a:avLst/>
              <a:gdLst/>
              <a:ahLst/>
              <a:cxnLst/>
              <a:rect l="l" t="t" r="r" b="b"/>
              <a:pathLst>
                <a:path w="14844" h="20313" extrusionOk="0">
                  <a:moveTo>
                    <a:pt x="8988" y="1"/>
                  </a:moveTo>
                  <a:cubicBezTo>
                    <a:pt x="8904" y="1"/>
                    <a:pt x="8819" y="24"/>
                    <a:pt x="8740" y="74"/>
                  </a:cubicBezTo>
                  <a:lnTo>
                    <a:pt x="334" y="4944"/>
                  </a:lnTo>
                  <a:cubicBezTo>
                    <a:pt x="100" y="5044"/>
                    <a:pt x="0" y="5311"/>
                    <a:pt x="100" y="5544"/>
                  </a:cubicBezTo>
                  <a:lnTo>
                    <a:pt x="5404" y="19988"/>
                  </a:lnTo>
                  <a:cubicBezTo>
                    <a:pt x="5475" y="20200"/>
                    <a:pt x="5663" y="20313"/>
                    <a:pt x="5861" y="20313"/>
                  </a:cubicBezTo>
                  <a:cubicBezTo>
                    <a:pt x="5943" y="20313"/>
                    <a:pt x="6027" y="20294"/>
                    <a:pt x="6104" y="20255"/>
                  </a:cubicBezTo>
                  <a:lnTo>
                    <a:pt x="14544" y="15385"/>
                  </a:lnTo>
                  <a:cubicBezTo>
                    <a:pt x="14744" y="15251"/>
                    <a:pt x="14844" y="15018"/>
                    <a:pt x="14744" y="14784"/>
                  </a:cubicBezTo>
                  <a:lnTo>
                    <a:pt x="9440" y="340"/>
                  </a:lnTo>
                  <a:cubicBezTo>
                    <a:pt x="9370" y="130"/>
                    <a:pt x="9184" y="1"/>
                    <a:pt x="89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993;p75">
              <a:extLst>
                <a:ext uri="{FF2B5EF4-FFF2-40B4-BE49-F238E27FC236}">
                  <a16:creationId xmlns:a16="http://schemas.microsoft.com/office/drawing/2014/main" id="{CE1398AE-BF1C-AE02-46DD-507D66619A71}"/>
                </a:ext>
              </a:extLst>
            </p:cNvPr>
            <p:cNvSpPr/>
            <p:nvPr/>
          </p:nvSpPr>
          <p:spPr>
            <a:xfrm>
              <a:off x="4273225" y="2909200"/>
              <a:ext cx="41725" cy="55050"/>
            </a:xfrm>
            <a:custGeom>
              <a:avLst/>
              <a:gdLst/>
              <a:ahLst/>
              <a:cxnLst/>
              <a:rect l="l" t="t" r="r" b="b"/>
              <a:pathLst>
                <a:path w="1669" h="2202" extrusionOk="0">
                  <a:moveTo>
                    <a:pt x="795" y="12"/>
                  </a:moveTo>
                  <a:cubicBezTo>
                    <a:pt x="779" y="12"/>
                    <a:pt x="768" y="28"/>
                    <a:pt x="768" y="67"/>
                  </a:cubicBezTo>
                  <a:lnTo>
                    <a:pt x="768" y="100"/>
                  </a:lnTo>
                  <a:lnTo>
                    <a:pt x="534" y="100"/>
                  </a:lnTo>
                  <a:lnTo>
                    <a:pt x="501" y="67"/>
                  </a:lnTo>
                  <a:lnTo>
                    <a:pt x="501" y="100"/>
                  </a:lnTo>
                  <a:cubicBezTo>
                    <a:pt x="534" y="100"/>
                    <a:pt x="534" y="100"/>
                    <a:pt x="567" y="134"/>
                  </a:cubicBezTo>
                  <a:lnTo>
                    <a:pt x="601" y="134"/>
                  </a:lnTo>
                  <a:cubicBezTo>
                    <a:pt x="634" y="117"/>
                    <a:pt x="668" y="109"/>
                    <a:pt x="705" y="109"/>
                  </a:cubicBezTo>
                  <a:cubicBezTo>
                    <a:pt x="743" y="109"/>
                    <a:pt x="784" y="117"/>
                    <a:pt x="834" y="134"/>
                  </a:cubicBezTo>
                  <a:cubicBezTo>
                    <a:pt x="834" y="134"/>
                    <a:pt x="868" y="134"/>
                    <a:pt x="868" y="100"/>
                  </a:cubicBezTo>
                  <a:lnTo>
                    <a:pt x="868" y="50"/>
                  </a:lnTo>
                  <a:lnTo>
                    <a:pt x="834" y="34"/>
                  </a:lnTo>
                  <a:cubicBezTo>
                    <a:pt x="821" y="20"/>
                    <a:pt x="807" y="12"/>
                    <a:pt x="795" y="12"/>
                  </a:cubicBezTo>
                  <a:close/>
                  <a:moveTo>
                    <a:pt x="901" y="0"/>
                  </a:moveTo>
                  <a:lnTo>
                    <a:pt x="868" y="34"/>
                  </a:lnTo>
                  <a:lnTo>
                    <a:pt x="868" y="50"/>
                  </a:lnTo>
                  <a:lnTo>
                    <a:pt x="1034" y="134"/>
                  </a:lnTo>
                  <a:cubicBezTo>
                    <a:pt x="1068" y="134"/>
                    <a:pt x="1068" y="167"/>
                    <a:pt x="1068" y="167"/>
                  </a:cubicBezTo>
                  <a:cubicBezTo>
                    <a:pt x="1068" y="134"/>
                    <a:pt x="1068" y="134"/>
                    <a:pt x="1068" y="134"/>
                  </a:cubicBezTo>
                  <a:lnTo>
                    <a:pt x="901" y="0"/>
                  </a:lnTo>
                  <a:close/>
                  <a:moveTo>
                    <a:pt x="1068" y="167"/>
                  </a:moveTo>
                  <a:lnTo>
                    <a:pt x="1068" y="200"/>
                  </a:lnTo>
                  <a:cubicBezTo>
                    <a:pt x="1068" y="222"/>
                    <a:pt x="1082" y="244"/>
                    <a:pt x="1101" y="266"/>
                  </a:cubicBezTo>
                  <a:lnTo>
                    <a:pt x="1101" y="266"/>
                  </a:lnTo>
                  <a:lnTo>
                    <a:pt x="1101" y="234"/>
                  </a:lnTo>
                  <a:cubicBezTo>
                    <a:pt x="1101" y="234"/>
                    <a:pt x="1101" y="200"/>
                    <a:pt x="1068" y="167"/>
                  </a:cubicBezTo>
                  <a:close/>
                  <a:moveTo>
                    <a:pt x="134" y="467"/>
                  </a:moveTo>
                  <a:lnTo>
                    <a:pt x="134" y="484"/>
                  </a:lnTo>
                  <a:lnTo>
                    <a:pt x="134" y="484"/>
                  </a:lnTo>
                  <a:lnTo>
                    <a:pt x="167" y="501"/>
                  </a:lnTo>
                  <a:lnTo>
                    <a:pt x="134" y="467"/>
                  </a:lnTo>
                  <a:close/>
                  <a:moveTo>
                    <a:pt x="401" y="0"/>
                  </a:moveTo>
                  <a:lnTo>
                    <a:pt x="267" y="100"/>
                  </a:lnTo>
                  <a:cubicBezTo>
                    <a:pt x="234" y="100"/>
                    <a:pt x="234" y="167"/>
                    <a:pt x="267" y="167"/>
                  </a:cubicBezTo>
                  <a:lnTo>
                    <a:pt x="267" y="234"/>
                  </a:lnTo>
                  <a:cubicBezTo>
                    <a:pt x="301" y="267"/>
                    <a:pt x="301" y="267"/>
                    <a:pt x="267" y="267"/>
                  </a:cubicBezTo>
                  <a:cubicBezTo>
                    <a:pt x="234" y="334"/>
                    <a:pt x="167" y="400"/>
                    <a:pt x="167" y="501"/>
                  </a:cubicBezTo>
                  <a:cubicBezTo>
                    <a:pt x="184" y="517"/>
                    <a:pt x="201" y="526"/>
                    <a:pt x="213" y="526"/>
                  </a:cubicBezTo>
                  <a:cubicBezTo>
                    <a:pt x="226" y="526"/>
                    <a:pt x="234" y="517"/>
                    <a:pt x="234" y="501"/>
                  </a:cubicBezTo>
                  <a:cubicBezTo>
                    <a:pt x="267" y="434"/>
                    <a:pt x="301" y="367"/>
                    <a:pt x="367" y="300"/>
                  </a:cubicBezTo>
                  <a:cubicBezTo>
                    <a:pt x="367" y="267"/>
                    <a:pt x="367" y="234"/>
                    <a:pt x="367" y="234"/>
                  </a:cubicBezTo>
                  <a:lnTo>
                    <a:pt x="334" y="167"/>
                  </a:lnTo>
                  <a:cubicBezTo>
                    <a:pt x="334" y="134"/>
                    <a:pt x="334" y="134"/>
                    <a:pt x="334" y="100"/>
                  </a:cubicBezTo>
                  <a:lnTo>
                    <a:pt x="499" y="34"/>
                  </a:lnTo>
                  <a:lnTo>
                    <a:pt x="499" y="34"/>
                  </a:lnTo>
                  <a:cubicBezTo>
                    <a:pt x="501" y="44"/>
                    <a:pt x="501" y="55"/>
                    <a:pt x="501" y="67"/>
                  </a:cubicBezTo>
                  <a:lnTo>
                    <a:pt x="501" y="34"/>
                  </a:lnTo>
                  <a:lnTo>
                    <a:pt x="499" y="34"/>
                  </a:lnTo>
                  <a:lnTo>
                    <a:pt x="499" y="34"/>
                  </a:lnTo>
                  <a:cubicBezTo>
                    <a:pt x="497" y="15"/>
                    <a:pt x="489" y="0"/>
                    <a:pt x="467" y="0"/>
                  </a:cubicBezTo>
                  <a:close/>
                  <a:moveTo>
                    <a:pt x="1101" y="266"/>
                  </a:moveTo>
                  <a:lnTo>
                    <a:pt x="1101" y="300"/>
                  </a:lnTo>
                  <a:cubicBezTo>
                    <a:pt x="1101" y="300"/>
                    <a:pt x="1101" y="334"/>
                    <a:pt x="1101" y="334"/>
                  </a:cubicBezTo>
                  <a:cubicBezTo>
                    <a:pt x="1168" y="400"/>
                    <a:pt x="1268" y="467"/>
                    <a:pt x="1301" y="567"/>
                  </a:cubicBezTo>
                  <a:lnTo>
                    <a:pt x="1326" y="543"/>
                  </a:lnTo>
                  <a:lnTo>
                    <a:pt x="1326" y="543"/>
                  </a:lnTo>
                  <a:cubicBezTo>
                    <a:pt x="1338" y="552"/>
                    <a:pt x="1346" y="567"/>
                    <a:pt x="1368" y="567"/>
                  </a:cubicBezTo>
                  <a:lnTo>
                    <a:pt x="1401" y="567"/>
                  </a:lnTo>
                  <a:lnTo>
                    <a:pt x="1418" y="551"/>
                  </a:lnTo>
                  <a:lnTo>
                    <a:pt x="1418" y="551"/>
                  </a:lnTo>
                  <a:cubicBezTo>
                    <a:pt x="1433" y="565"/>
                    <a:pt x="1439" y="571"/>
                    <a:pt x="1455" y="587"/>
                  </a:cubicBezTo>
                  <a:lnTo>
                    <a:pt x="1455" y="587"/>
                  </a:lnTo>
                  <a:lnTo>
                    <a:pt x="1435" y="534"/>
                  </a:lnTo>
                  <a:lnTo>
                    <a:pt x="1418" y="551"/>
                  </a:lnTo>
                  <a:lnTo>
                    <a:pt x="1418" y="551"/>
                  </a:lnTo>
                  <a:cubicBezTo>
                    <a:pt x="1414" y="546"/>
                    <a:pt x="1408" y="541"/>
                    <a:pt x="1401" y="534"/>
                  </a:cubicBezTo>
                  <a:lnTo>
                    <a:pt x="1335" y="534"/>
                  </a:lnTo>
                  <a:lnTo>
                    <a:pt x="1326" y="543"/>
                  </a:lnTo>
                  <a:lnTo>
                    <a:pt x="1326" y="543"/>
                  </a:lnTo>
                  <a:cubicBezTo>
                    <a:pt x="1320" y="538"/>
                    <a:pt x="1312" y="534"/>
                    <a:pt x="1301" y="534"/>
                  </a:cubicBezTo>
                  <a:cubicBezTo>
                    <a:pt x="1268" y="434"/>
                    <a:pt x="1201" y="367"/>
                    <a:pt x="1135" y="300"/>
                  </a:cubicBezTo>
                  <a:cubicBezTo>
                    <a:pt x="1123" y="289"/>
                    <a:pt x="1111" y="277"/>
                    <a:pt x="1101" y="266"/>
                  </a:cubicBezTo>
                  <a:close/>
                  <a:moveTo>
                    <a:pt x="1455" y="587"/>
                  </a:moveTo>
                  <a:lnTo>
                    <a:pt x="1535" y="801"/>
                  </a:lnTo>
                  <a:cubicBezTo>
                    <a:pt x="1568" y="801"/>
                    <a:pt x="1568" y="834"/>
                    <a:pt x="1535" y="834"/>
                  </a:cubicBezTo>
                  <a:lnTo>
                    <a:pt x="1501" y="834"/>
                  </a:lnTo>
                  <a:cubicBezTo>
                    <a:pt x="1501" y="867"/>
                    <a:pt x="1501" y="867"/>
                    <a:pt x="1501" y="901"/>
                  </a:cubicBezTo>
                  <a:cubicBezTo>
                    <a:pt x="1535" y="1001"/>
                    <a:pt x="1568" y="1101"/>
                    <a:pt x="1568" y="1201"/>
                  </a:cubicBezTo>
                  <a:cubicBezTo>
                    <a:pt x="1568" y="1234"/>
                    <a:pt x="1568" y="1268"/>
                    <a:pt x="1568" y="1268"/>
                  </a:cubicBezTo>
                  <a:lnTo>
                    <a:pt x="1592" y="1291"/>
                  </a:lnTo>
                  <a:lnTo>
                    <a:pt x="1592" y="1291"/>
                  </a:lnTo>
                  <a:cubicBezTo>
                    <a:pt x="1568" y="1179"/>
                    <a:pt x="1564" y="1090"/>
                    <a:pt x="1535" y="1001"/>
                  </a:cubicBezTo>
                  <a:lnTo>
                    <a:pt x="1535" y="968"/>
                  </a:lnTo>
                  <a:lnTo>
                    <a:pt x="1568" y="934"/>
                  </a:lnTo>
                  <a:lnTo>
                    <a:pt x="1568" y="834"/>
                  </a:lnTo>
                  <a:lnTo>
                    <a:pt x="1468" y="601"/>
                  </a:lnTo>
                  <a:cubicBezTo>
                    <a:pt x="1463" y="595"/>
                    <a:pt x="1459" y="591"/>
                    <a:pt x="1455" y="587"/>
                  </a:cubicBezTo>
                  <a:close/>
                  <a:moveTo>
                    <a:pt x="1592" y="1291"/>
                  </a:moveTo>
                  <a:lnTo>
                    <a:pt x="1592" y="1291"/>
                  </a:lnTo>
                  <a:cubicBezTo>
                    <a:pt x="1595" y="1305"/>
                    <a:pt x="1598" y="1320"/>
                    <a:pt x="1602" y="1334"/>
                  </a:cubicBezTo>
                  <a:lnTo>
                    <a:pt x="1635" y="1334"/>
                  </a:lnTo>
                  <a:cubicBezTo>
                    <a:pt x="1635" y="1368"/>
                    <a:pt x="1668" y="1368"/>
                    <a:pt x="1668" y="1368"/>
                  </a:cubicBezTo>
                  <a:lnTo>
                    <a:pt x="1668" y="1334"/>
                  </a:lnTo>
                  <a:lnTo>
                    <a:pt x="1602" y="1301"/>
                  </a:lnTo>
                  <a:lnTo>
                    <a:pt x="1592" y="1291"/>
                  </a:lnTo>
                  <a:close/>
                  <a:moveTo>
                    <a:pt x="834" y="501"/>
                  </a:moveTo>
                  <a:cubicBezTo>
                    <a:pt x="901" y="534"/>
                    <a:pt x="934" y="534"/>
                    <a:pt x="968" y="567"/>
                  </a:cubicBezTo>
                  <a:cubicBezTo>
                    <a:pt x="1101" y="667"/>
                    <a:pt x="1168" y="767"/>
                    <a:pt x="1201" y="901"/>
                  </a:cubicBezTo>
                  <a:cubicBezTo>
                    <a:pt x="1301" y="1101"/>
                    <a:pt x="1268" y="1368"/>
                    <a:pt x="1135" y="1535"/>
                  </a:cubicBezTo>
                  <a:cubicBezTo>
                    <a:pt x="1085" y="1568"/>
                    <a:pt x="1026" y="1585"/>
                    <a:pt x="968" y="1585"/>
                  </a:cubicBezTo>
                  <a:cubicBezTo>
                    <a:pt x="909" y="1585"/>
                    <a:pt x="851" y="1568"/>
                    <a:pt x="801" y="1535"/>
                  </a:cubicBezTo>
                  <a:cubicBezTo>
                    <a:pt x="701" y="1468"/>
                    <a:pt x="601" y="1368"/>
                    <a:pt x="567" y="1268"/>
                  </a:cubicBezTo>
                  <a:cubicBezTo>
                    <a:pt x="434" y="1034"/>
                    <a:pt x="467" y="734"/>
                    <a:pt x="668" y="534"/>
                  </a:cubicBezTo>
                  <a:cubicBezTo>
                    <a:pt x="701" y="501"/>
                    <a:pt x="768" y="501"/>
                    <a:pt x="834" y="501"/>
                  </a:cubicBezTo>
                  <a:close/>
                  <a:moveTo>
                    <a:pt x="781" y="454"/>
                  </a:moveTo>
                  <a:cubicBezTo>
                    <a:pt x="721" y="454"/>
                    <a:pt x="661" y="471"/>
                    <a:pt x="601" y="501"/>
                  </a:cubicBezTo>
                  <a:cubicBezTo>
                    <a:pt x="401" y="667"/>
                    <a:pt x="367" y="1001"/>
                    <a:pt x="501" y="1234"/>
                  </a:cubicBezTo>
                  <a:cubicBezTo>
                    <a:pt x="567" y="1368"/>
                    <a:pt x="668" y="1501"/>
                    <a:pt x="801" y="1568"/>
                  </a:cubicBezTo>
                  <a:cubicBezTo>
                    <a:pt x="834" y="1601"/>
                    <a:pt x="868" y="1635"/>
                    <a:pt x="934" y="1635"/>
                  </a:cubicBezTo>
                  <a:cubicBezTo>
                    <a:pt x="964" y="1644"/>
                    <a:pt x="990" y="1648"/>
                    <a:pt x="1015" y="1648"/>
                  </a:cubicBezTo>
                  <a:cubicBezTo>
                    <a:pt x="1074" y="1648"/>
                    <a:pt x="1121" y="1625"/>
                    <a:pt x="1168" y="1601"/>
                  </a:cubicBezTo>
                  <a:cubicBezTo>
                    <a:pt x="1335" y="1401"/>
                    <a:pt x="1368" y="1134"/>
                    <a:pt x="1268" y="934"/>
                  </a:cubicBezTo>
                  <a:cubicBezTo>
                    <a:pt x="1201" y="767"/>
                    <a:pt x="1101" y="634"/>
                    <a:pt x="1001" y="534"/>
                  </a:cubicBezTo>
                  <a:cubicBezTo>
                    <a:pt x="928" y="479"/>
                    <a:pt x="854" y="454"/>
                    <a:pt x="781" y="454"/>
                  </a:cubicBezTo>
                  <a:close/>
                  <a:moveTo>
                    <a:pt x="1668" y="1368"/>
                  </a:moveTo>
                  <a:lnTo>
                    <a:pt x="1635" y="1601"/>
                  </a:lnTo>
                  <a:lnTo>
                    <a:pt x="1635" y="1635"/>
                  </a:lnTo>
                  <a:lnTo>
                    <a:pt x="1568" y="1601"/>
                  </a:lnTo>
                  <a:cubicBezTo>
                    <a:pt x="1568" y="1585"/>
                    <a:pt x="1560" y="1576"/>
                    <a:pt x="1547" y="1576"/>
                  </a:cubicBezTo>
                  <a:cubicBezTo>
                    <a:pt x="1535" y="1576"/>
                    <a:pt x="1518" y="1585"/>
                    <a:pt x="1501" y="1601"/>
                  </a:cubicBezTo>
                  <a:cubicBezTo>
                    <a:pt x="1501" y="1668"/>
                    <a:pt x="1468" y="1768"/>
                    <a:pt x="1401" y="1801"/>
                  </a:cubicBezTo>
                  <a:cubicBezTo>
                    <a:pt x="1368" y="1835"/>
                    <a:pt x="1368" y="1868"/>
                    <a:pt x="1401" y="1902"/>
                  </a:cubicBezTo>
                  <a:lnTo>
                    <a:pt x="1413" y="1913"/>
                  </a:lnTo>
                  <a:lnTo>
                    <a:pt x="1413" y="1913"/>
                  </a:lnTo>
                  <a:cubicBezTo>
                    <a:pt x="1448" y="1853"/>
                    <a:pt x="1501" y="1791"/>
                    <a:pt x="1501" y="1701"/>
                  </a:cubicBezTo>
                  <a:lnTo>
                    <a:pt x="1568" y="1735"/>
                  </a:lnTo>
                  <a:cubicBezTo>
                    <a:pt x="1578" y="1744"/>
                    <a:pt x="1588" y="1749"/>
                    <a:pt x="1597" y="1749"/>
                  </a:cubicBezTo>
                  <a:cubicBezTo>
                    <a:pt x="1618" y="1749"/>
                    <a:pt x="1635" y="1725"/>
                    <a:pt x="1635" y="1701"/>
                  </a:cubicBezTo>
                  <a:lnTo>
                    <a:pt x="1668" y="1468"/>
                  </a:lnTo>
                  <a:cubicBezTo>
                    <a:pt x="1668" y="1435"/>
                    <a:pt x="1668" y="1401"/>
                    <a:pt x="1668" y="1368"/>
                  </a:cubicBezTo>
                  <a:close/>
                  <a:moveTo>
                    <a:pt x="1413" y="1913"/>
                  </a:moveTo>
                  <a:lnTo>
                    <a:pt x="1413" y="1913"/>
                  </a:lnTo>
                  <a:cubicBezTo>
                    <a:pt x="1409" y="1921"/>
                    <a:pt x="1405" y="1928"/>
                    <a:pt x="1401" y="1935"/>
                  </a:cubicBezTo>
                  <a:cubicBezTo>
                    <a:pt x="1401" y="1935"/>
                    <a:pt x="1401" y="1935"/>
                    <a:pt x="1401" y="1968"/>
                  </a:cubicBezTo>
                  <a:lnTo>
                    <a:pt x="1435" y="2002"/>
                  </a:lnTo>
                  <a:lnTo>
                    <a:pt x="1435" y="1935"/>
                  </a:lnTo>
                  <a:lnTo>
                    <a:pt x="1413" y="1913"/>
                  </a:lnTo>
                  <a:close/>
                  <a:moveTo>
                    <a:pt x="72" y="453"/>
                  </a:moveTo>
                  <a:cubicBezTo>
                    <a:pt x="50" y="453"/>
                    <a:pt x="34" y="477"/>
                    <a:pt x="34" y="501"/>
                  </a:cubicBezTo>
                  <a:lnTo>
                    <a:pt x="0" y="734"/>
                  </a:lnTo>
                  <a:cubicBezTo>
                    <a:pt x="0" y="767"/>
                    <a:pt x="0" y="801"/>
                    <a:pt x="34" y="834"/>
                  </a:cubicBezTo>
                  <a:cubicBezTo>
                    <a:pt x="34" y="834"/>
                    <a:pt x="67" y="834"/>
                    <a:pt x="67" y="867"/>
                  </a:cubicBezTo>
                  <a:lnTo>
                    <a:pt x="100" y="867"/>
                  </a:lnTo>
                  <a:cubicBezTo>
                    <a:pt x="134" y="1001"/>
                    <a:pt x="134" y="1101"/>
                    <a:pt x="167" y="1201"/>
                  </a:cubicBezTo>
                  <a:lnTo>
                    <a:pt x="167" y="1234"/>
                  </a:lnTo>
                  <a:lnTo>
                    <a:pt x="134" y="1234"/>
                  </a:lnTo>
                  <a:lnTo>
                    <a:pt x="134" y="1334"/>
                  </a:lnTo>
                  <a:lnTo>
                    <a:pt x="234" y="1568"/>
                  </a:lnTo>
                  <a:cubicBezTo>
                    <a:pt x="234" y="1601"/>
                    <a:pt x="267" y="1635"/>
                    <a:pt x="267" y="1635"/>
                  </a:cubicBezTo>
                  <a:lnTo>
                    <a:pt x="334" y="1635"/>
                  </a:lnTo>
                  <a:lnTo>
                    <a:pt x="367" y="1601"/>
                  </a:lnTo>
                  <a:cubicBezTo>
                    <a:pt x="434" y="1701"/>
                    <a:pt x="501" y="1768"/>
                    <a:pt x="601" y="1835"/>
                  </a:cubicBezTo>
                  <a:cubicBezTo>
                    <a:pt x="601" y="1868"/>
                    <a:pt x="601" y="1868"/>
                    <a:pt x="601" y="1868"/>
                  </a:cubicBezTo>
                  <a:lnTo>
                    <a:pt x="601" y="1935"/>
                  </a:lnTo>
                  <a:cubicBezTo>
                    <a:pt x="601" y="1968"/>
                    <a:pt x="601" y="1968"/>
                    <a:pt x="601" y="2002"/>
                  </a:cubicBezTo>
                  <a:cubicBezTo>
                    <a:pt x="634" y="2035"/>
                    <a:pt x="634" y="2035"/>
                    <a:pt x="668" y="2035"/>
                  </a:cubicBezTo>
                  <a:lnTo>
                    <a:pt x="834" y="2168"/>
                  </a:lnTo>
                  <a:lnTo>
                    <a:pt x="868" y="2168"/>
                  </a:lnTo>
                  <a:cubicBezTo>
                    <a:pt x="901" y="2168"/>
                    <a:pt x="901" y="2135"/>
                    <a:pt x="901" y="2135"/>
                  </a:cubicBezTo>
                  <a:lnTo>
                    <a:pt x="901" y="2102"/>
                  </a:lnTo>
                  <a:lnTo>
                    <a:pt x="1135" y="2102"/>
                  </a:lnTo>
                  <a:lnTo>
                    <a:pt x="1168" y="2135"/>
                  </a:lnTo>
                  <a:cubicBezTo>
                    <a:pt x="1168" y="2168"/>
                    <a:pt x="1201" y="2202"/>
                    <a:pt x="1201" y="2202"/>
                  </a:cubicBezTo>
                  <a:lnTo>
                    <a:pt x="1268" y="2202"/>
                  </a:lnTo>
                  <a:lnTo>
                    <a:pt x="1435" y="2102"/>
                  </a:lnTo>
                  <a:lnTo>
                    <a:pt x="1435" y="2002"/>
                  </a:lnTo>
                  <a:lnTo>
                    <a:pt x="1268" y="2102"/>
                  </a:lnTo>
                  <a:lnTo>
                    <a:pt x="1235" y="2035"/>
                  </a:lnTo>
                  <a:cubicBezTo>
                    <a:pt x="1235" y="2002"/>
                    <a:pt x="1235" y="2002"/>
                    <a:pt x="1201" y="2002"/>
                  </a:cubicBezTo>
                  <a:cubicBezTo>
                    <a:pt x="1201" y="1985"/>
                    <a:pt x="1193" y="1977"/>
                    <a:pt x="1185" y="1977"/>
                  </a:cubicBezTo>
                  <a:cubicBezTo>
                    <a:pt x="1176" y="1977"/>
                    <a:pt x="1168" y="1985"/>
                    <a:pt x="1168" y="2002"/>
                  </a:cubicBezTo>
                  <a:lnTo>
                    <a:pt x="934" y="2002"/>
                  </a:lnTo>
                  <a:cubicBezTo>
                    <a:pt x="934" y="1956"/>
                    <a:pt x="907" y="1938"/>
                    <a:pt x="880" y="1938"/>
                  </a:cubicBezTo>
                  <a:cubicBezTo>
                    <a:pt x="848" y="1938"/>
                    <a:pt x="816" y="1965"/>
                    <a:pt x="834" y="2002"/>
                  </a:cubicBezTo>
                  <a:lnTo>
                    <a:pt x="834" y="2068"/>
                  </a:lnTo>
                  <a:lnTo>
                    <a:pt x="834" y="2102"/>
                  </a:lnTo>
                  <a:lnTo>
                    <a:pt x="634" y="1968"/>
                  </a:lnTo>
                  <a:lnTo>
                    <a:pt x="634" y="1902"/>
                  </a:lnTo>
                  <a:cubicBezTo>
                    <a:pt x="634" y="1868"/>
                    <a:pt x="634" y="1835"/>
                    <a:pt x="601" y="1801"/>
                  </a:cubicBezTo>
                  <a:cubicBezTo>
                    <a:pt x="534" y="1735"/>
                    <a:pt x="467" y="1668"/>
                    <a:pt x="401" y="1568"/>
                  </a:cubicBezTo>
                  <a:cubicBezTo>
                    <a:pt x="401" y="1568"/>
                    <a:pt x="401" y="1535"/>
                    <a:pt x="367" y="1535"/>
                  </a:cubicBezTo>
                  <a:lnTo>
                    <a:pt x="301" y="1535"/>
                  </a:lnTo>
                  <a:lnTo>
                    <a:pt x="201" y="1301"/>
                  </a:lnTo>
                  <a:lnTo>
                    <a:pt x="201" y="1234"/>
                  </a:lnTo>
                  <a:lnTo>
                    <a:pt x="234" y="1234"/>
                  </a:lnTo>
                  <a:cubicBezTo>
                    <a:pt x="234" y="1234"/>
                    <a:pt x="234" y="1201"/>
                    <a:pt x="234" y="1168"/>
                  </a:cubicBezTo>
                  <a:cubicBezTo>
                    <a:pt x="201" y="1068"/>
                    <a:pt x="201" y="968"/>
                    <a:pt x="167" y="867"/>
                  </a:cubicBezTo>
                  <a:cubicBezTo>
                    <a:pt x="201" y="834"/>
                    <a:pt x="201" y="834"/>
                    <a:pt x="167" y="801"/>
                  </a:cubicBezTo>
                  <a:lnTo>
                    <a:pt x="134" y="767"/>
                  </a:lnTo>
                  <a:lnTo>
                    <a:pt x="100" y="767"/>
                  </a:lnTo>
                  <a:cubicBezTo>
                    <a:pt x="100" y="767"/>
                    <a:pt x="100" y="734"/>
                    <a:pt x="100" y="734"/>
                  </a:cubicBezTo>
                  <a:lnTo>
                    <a:pt x="134" y="501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00" y="467"/>
                  </a:lnTo>
                  <a:cubicBezTo>
                    <a:pt x="91" y="457"/>
                    <a:pt x="81" y="453"/>
                    <a:pt x="72" y="45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994;p75">
              <a:extLst>
                <a:ext uri="{FF2B5EF4-FFF2-40B4-BE49-F238E27FC236}">
                  <a16:creationId xmlns:a16="http://schemas.microsoft.com/office/drawing/2014/main" id="{47BE4C27-1E4F-F334-1C33-06ACE75A3C75}"/>
                </a:ext>
              </a:extLst>
            </p:cNvPr>
            <p:cNvSpPr/>
            <p:nvPr/>
          </p:nvSpPr>
          <p:spPr>
            <a:xfrm>
              <a:off x="4308250" y="2866650"/>
              <a:ext cx="51725" cy="67575"/>
            </a:xfrm>
            <a:custGeom>
              <a:avLst/>
              <a:gdLst/>
              <a:ahLst/>
              <a:cxnLst/>
              <a:rect l="l" t="t" r="r" b="b"/>
              <a:pathLst>
                <a:path w="2069" h="2703" extrusionOk="0">
                  <a:moveTo>
                    <a:pt x="893" y="661"/>
                  </a:moveTo>
                  <a:cubicBezTo>
                    <a:pt x="1111" y="661"/>
                    <a:pt x="1369" y="858"/>
                    <a:pt x="1501" y="1202"/>
                  </a:cubicBezTo>
                  <a:cubicBezTo>
                    <a:pt x="1635" y="1469"/>
                    <a:pt x="1602" y="1769"/>
                    <a:pt x="1401" y="2002"/>
                  </a:cubicBezTo>
                  <a:cubicBezTo>
                    <a:pt x="1336" y="2043"/>
                    <a:pt x="1268" y="2062"/>
                    <a:pt x="1198" y="2062"/>
                  </a:cubicBezTo>
                  <a:cubicBezTo>
                    <a:pt x="980" y="2062"/>
                    <a:pt x="752" y="1880"/>
                    <a:pt x="601" y="1602"/>
                  </a:cubicBezTo>
                  <a:lnTo>
                    <a:pt x="634" y="1602"/>
                  </a:lnTo>
                  <a:cubicBezTo>
                    <a:pt x="467" y="1235"/>
                    <a:pt x="534" y="835"/>
                    <a:pt x="734" y="701"/>
                  </a:cubicBezTo>
                  <a:cubicBezTo>
                    <a:pt x="782" y="674"/>
                    <a:pt x="836" y="661"/>
                    <a:pt x="893" y="661"/>
                  </a:cubicBezTo>
                  <a:close/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301" y="168"/>
                    <a:pt x="301" y="201"/>
                  </a:cubicBezTo>
                  <a:lnTo>
                    <a:pt x="334" y="268"/>
                  </a:lnTo>
                  <a:cubicBezTo>
                    <a:pt x="367" y="301"/>
                    <a:pt x="367" y="335"/>
                    <a:pt x="334" y="335"/>
                  </a:cubicBezTo>
                  <a:cubicBezTo>
                    <a:pt x="267" y="435"/>
                    <a:pt x="234" y="501"/>
                    <a:pt x="201" y="601"/>
                  </a:cubicBezTo>
                  <a:cubicBezTo>
                    <a:pt x="201" y="618"/>
                    <a:pt x="192" y="626"/>
                    <a:pt x="180" y="626"/>
                  </a:cubicBezTo>
                  <a:cubicBezTo>
                    <a:pt x="167" y="626"/>
                    <a:pt x="151" y="618"/>
                    <a:pt x="134" y="601"/>
                  </a:cubicBezTo>
                  <a:lnTo>
                    <a:pt x="100" y="568"/>
                  </a:lnTo>
                  <a:cubicBezTo>
                    <a:pt x="67" y="568"/>
                    <a:pt x="34" y="568"/>
                    <a:pt x="34" y="601"/>
                  </a:cubicBezTo>
                  <a:lnTo>
                    <a:pt x="0" y="902"/>
                  </a:lnTo>
                  <a:cubicBezTo>
                    <a:pt x="0" y="935"/>
                    <a:pt x="0" y="968"/>
                    <a:pt x="34" y="1002"/>
                  </a:cubicBezTo>
                  <a:lnTo>
                    <a:pt x="100" y="1035"/>
                  </a:lnTo>
                  <a:cubicBezTo>
                    <a:pt x="134" y="1035"/>
                    <a:pt x="134" y="1068"/>
                    <a:pt x="134" y="1102"/>
                  </a:cubicBezTo>
                  <a:cubicBezTo>
                    <a:pt x="134" y="1235"/>
                    <a:pt x="167" y="1369"/>
                    <a:pt x="201" y="1502"/>
                  </a:cubicBezTo>
                  <a:lnTo>
                    <a:pt x="201" y="1569"/>
                  </a:lnTo>
                  <a:lnTo>
                    <a:pt x="134" y="1602"/>
                  </a:lnTo>
                  <a:cubicBezTo>
                    <a:pt x="134" y="1602"/>
                    <a:pt x="134" y="1669"/>
                    <a:pt x="134" y="1702"/>
                  </a:cubicBezTo>
                  <a:lnTo>
                    <a:pt x="301" y="2002"/>
                  </a:lnTo>
                  <a:cubicBezTo>
                    <a:pt x="301" y="2036"/>
                    <a:pt x="334" y="2036"/>
                    <a:pt x="367" y="2036"/>
                  </a:cubicBezTo>
                  <a:lnTo>
                    <a:pt x="401" y="2002"/>
                  </a:lnTo>
                  <a:cubicBezTo>
                    <a:pt x="412" y="1991"/>
                    <a:pt x="423" y="1988"/>
                    <a:pt x="433" y="1988"/>
                  </a:cubicBezTo>
                  <a:cubicBezTo>
                    <a:pt x="453" y="1988"/>
                    <a:pt x="467" y="2002"/>
                    <a:pt x="467" y="2002"/>
                  </a:cubicBezTo>
                  <a:cubicBezTo>
                    <a:pt x="534" y="2136"/>
                    <a:pt x="634" y="2203"/>
                    <a:pt x="701" y="2303"/>
                  </a:cubicBezTo>
                  <a:cubicBezTo>
                    <a:pt x="734" y="2336"/>
                    <a:pt x="734" y="2336"/>
                    <a:pt x="734" y="2369"/>
                  </a:cubicBezTo>
                  <a:lnTo>
                    <a:pt x="734" y="2436"/>
                  </a:lnTo>
                  <a:cubicBezTo>
                    <a:pt x="734" y="2469"/>
                    <a:pt x="734" y="2503"/>
                    <a:pt x="768" y="2536"/>
                  </a:cubicBezTo>
                  <a:lnTo>
                    <a:pt x="1034" y="2670"/>
                  </a:lnTo>
                  <a:cubicBezTo>
                    <a:pt x="1034" y="2670"/>
                    <a:pt x="1068" y="2670"/>
                    <a:pt x="1068" y="2636"/>
                  </a:cubicBezTo>
                  <a:lnTo>
                    <a:pt x="1068" y="2569"/>
                  </a:lnTo>
                  <a:cubicBezTo>
                    <a:pt x="1068" y="2536"/>
                    <a:pt x="1101" y="2536"/>
                    <a:pt x="1101" y="2536"/>
                  </a:cubicBezTo>
                  <a:cubicBezTo>
                    <a:pt x="1151" y="2553"/>
                    <a:pt x="1201" y="2561"/>
                    <a:pt x="1251" y="2561"/>
                  </a:cubicBezTo>
                  <a:cubicBezTo>
                    <a:pt x="1301" y="2561"/>
                    <a:pt x="1351" y="2553"/>
                    <a:pt x="1401" y="2536"/>
                  </a:cubicBezTo>
                  <a:cubicBezTo>
                    <a:pt x="1401" y="2536"/>
                    <a:pt x="1435" y="2536"/>
                    <a:pt x="1435" y="2569"/>
                  </a:cubicBezTo>
                  <a:lnTo>
                    <a:pt x="1468" y="2636"/>
                  </a:lnTo>
                  <a:cubicBezTo>
                    <a:pt x="1468" y="2703"/>
                    <a:pt x="1535" y="2703"/>
                    <a:pt x="1535" y="2703"/>
                  </a:cubicBezTo>
                  <a:lnTo>
                    <a:pt x="1735" y="2569"/>
                  </a:lnTo>
                  <a:cubicBezTo>
                    <a:pt x="1768" y="2569"/>
                    <a:pt x="1768" y="2536"/>
                    <a:pt x="1735" y="2503"/>
                  </a:cubicBezTo>
                  <a:lnTo>
                    <a:pt x="1702" y="2403"/>
                  </a:lnTo>
                  <a:cubicBezTo>
                    <a:pt x="1702" y="2403"/>
                    <a:pt x="1702" y="2369"/>
                    <a:pt x="1702" y="2336"/>
                  </a:cubicBezTo>
                  <a:cubicBezTo>
                    <a:pt x="1768" y="2269"/>
                    <a:pt x="1835" y="2169"/>
                    <a:pt x="1868" y="2069"/>
                  </a:cubicBezTo>
                  <a:lnTo>
                    <a:pt x="1902" y="2069"/>
                  </a:lnTo>
                  <a:lnTo>
                    <a:pt x="1968" y="2102"/>
                  </a:lnTo>
                  <a:cubicBezTo>
                    <a:pt x="2002" y="2102"/>
                    <a:pt x="2002" y="2102"/>
                    <a:pt x="2035" y="2069"/>
                  </a:cubicBezTo>
                  <a:lnTo>
                    <a:pt x="2069" y="1769"/>
                  </a:lnTo>
                  <a:cubicBezTo>
                    <a:pt x="2069" y="1736"/>
                    <a:pt x="2035" y="1702"/>
                    <a:pt x="2002" y="1702"/>
                  </a:cubicBezTo>
                  <a:lnTo>
                    <a:pt x="1968" y="1669"/>
                  </a:lnTo>
                  <a:cubicBezTo>
                    <a:pt x="1935" y="1635"/>
                    <a:pt x="1935" y="1635"/>
                    <a:pt x="1935" y="1602"/>
                  </a:cubicBezTo>
                  <a:cubicBezTo>
                    <a:pt x="1902" y="1469"/>
                    <a:pt x="1902" y="1335"/>
                    <a:pt x="1868" y="1202"/>
                  </a:cubicBezTo>
                  <a:cubicBezTo>
                    <a:pt x="1835" y="1168"/>
                    <a:pt x="1835" y="1168"/>
                    <a:pt x="1868" y="1135"/>
                  </a:cubicBezTo>
                  <a:lnTo>
                    <a:pt x="1902" y="1102"/>
                  </a:lnTo>
                  <a:cubicBezTo>
                    <a:pt x="1935" y="1102"/>
                    <a:pt x="1935" y="1068"/>
                    <a:pt x="1902" y="1035"/>
                  </a:cubicBezTo>
                  <a:lnTo>
                    <a:pt x="1768" y="701"/>
                  </a:lnTo>
                  <a:cubicBezTo>
                    <a:pt x="1768" y="668"/>
                    <a:pt x="1702" y="668"/>
                    <a:pt x="1702" y="668"/>
                  </a:cubicBezTo>
                  <a:lnTo>
                    <a:pt x="1635" y="701"/>
                  </a:lnTo>
                  <a:cubicBezTo>
                    <a:pt x="1635" y="701"/>
                    <a:pt x="1602" y="701"/>
                    <a:pt x="1602" y="668"/>
                  </a:cubicBezTo>
                  <a:cubicBezTo>
                    <a:pt x="1535" y="568"/>
                    <a:pt x="1435" y="468"/>
                    <a:pt x="1335" y="401"/>
                  </a:cubicBezTo>
                  <a:cubicBezTo>
                    <a:pt x="1335" y="368"/>
                    <a:pt x="1301" y="335"/>
                    <a:pt x="1335" y="335"/>
                  </a:cubicBezTo>
                  <a:lnTo>
                    <a:pt x="1335" y="234"/>
                  </a:lnTo>
                  <a:cubicBezTo>
                    <a:pt x="1335" y="201"/>
                    <a:pt x="1301" y="168"/>
                    <a:pt x="1268" y="168"/>
                  </a:cubicBezTo>
                  <a:lnTo>
                    <a:pt x="1034" y="34"/>
                  </a:lnTo>
                  <a:cubicBezTo>
                    <a:pt x="1001" y="34"/>
                    <a:pt x="1001" y="34"/>
                    <a:pt x="1001" y="68"/>
                  </a:cubicBezTo>
                  <a:lnTo>
                    <a:pt x="1001" y="134"/>
                  </a:lnTo>
                  <a:cubicBezTo>
                    <a:pt x="1001" y="134"/>
                    <a:pt x="968" y="168"/>
                    <a:pt x="934" y="168"/>
                  </a:cubicBezTo>
                  <a:cubicBezTo>
                    <a:pt x="884" y="151"/>
                    <a:pt x="843" y="143"/>
                    <a:pt x="801" y="143"/>
                  </a:cubicBezTo>
                  <a:cubicBezTo>
                    <a:pt x="759" y="143"/>
                    <a:pt x="718" y="151"/>
                    <a:pt x="668" y="168"/>
                  </a:cubicBezTo>
                  <a:cubicBezTo>
                    <a:pt x="634" y="168"/>
                    <a:pt x="634" y="134"/>
                    <a:pt x="601" y="134"/>
                  </a:cubicBezTo>
                  <a:lnTo>
                    <a:pt x="567" y="34"/>
                  </a:lnTo>
                  <a:cubicBezTo>
                    <a:pt x="567" y="1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995;p75">
              <a:extLst>
                <a:ext uri="{FF2B5EF4-FFF2-40B4-BE49-F238E27FC236}">
                  <a16:creationId xmlns:a16="http://schemas.microsoft.com/office/drawing/2014/main" id="{2C4B67D4-1256-8D13-9A15-F6582C567C17}"/>
                </a:ext>
              </a:extLst>
            </p:cNvPr>
            <p:cNvSpPr/>
            <p:nvPr/>
          </p:nvSpPr>
          <p:spPr>
            <a:xfrm>
              <a:off x="4224850" y="2806275"/>
              <a:ext cx="70075" cy="93250"/>
            </a:xfrm>
            <a:custGeom>
              <a:avLst/>
              <a:gdLst/>
              <a:ahLst/>
              <a:cxnLst/>
              <a:rect l="l" t="t" r="r" b="b"/>
              <a:pathLst>
                <a:path w="2803" h="3730" extrusionOk="0">
                  <a:moveTo>
                    <a:pt x="1189" y="869"/>
                  </a:moveTo>
                  <a:cubicBezTo>
                    <a:pt x="1489" y="869"/>
                    <a:pt x="1873" y="1154"/>
                    <a:pt x="2035" y="1615"/>
                  </a:cubicBezTo>
                  <a:cubicBezTo>
                    <a:pt x="2202" y="1982"/>
                    <a:pt x="2136" y="2383"/>
                    <a:pt x="1902" y="2716"/>
                  </a:cubicBezTo>
                  <a:cubicBezTo>
                    <a:pt x="1813" y="2788"/>
                    <a:pt x="1714" y="2821"/>
                    <a:pt x="1612" y="2821"/>
                  </a:cubicBezTo>
                  <a:cubicBezTo>
                    <a:pt x="1333" y="2821"/>
                    <a:pt x="1030" y="2573"/>
                    <a:pt x="835" y="2182"/>
                  </a:cubicBezTo>
                  <a:cubicBezTo>
                    <a:pt x="601" y="1682"/>
                    <a:pt x="701" y="1115"/>
                    <a:pt x="1001" y="915"/>
                  </a:cubicBezTo>
                  <a:cubicBezTo>
                    <a:pt x="1057" y="884"/>
                    <a:pt x="1121" y="869"/>
                    <a:pt x="1189" y="869"/>
                  </a:cubicBezTo>
                  <a:close/>
                  <a:moveTo>
                    <a:pt x="730" y="0"/>
                  </a:moveTo>
                  <a:cubicBezTo>
                    <a:pt x="721" y="0"/>
                    <a:pt x="711" y="4"/>
                    <a:pt x="701" y="14"/>
                  </a:cubicBezTo>
                  <a:lnTo>
                    <a:pt x="434" y="148"/>
                  </a:lnTo>
                  <a:cubicBezTo>
                    <a:pt x="401" y="181"/>
                    <a:pt x="401" y="248"/>
                    <a:pt x="434" y="281"/>
                  </a:cubicBezTo>
                  <a:lnTo>
                    <a:pt x="468" y="381"/>
                  </a:lnTo>
                  <a:cubicBezTo>
                    <a:pt x="501" y="415"/>
                    <a:pt x="501" y="448"/>
                    <a:pt x="468" y="481"/>
                  </a:cubicBezTo>
                  <a:cubicBezTo>
                    <a:pt x="368" y="581"/>
                    <a:pt x="301" y="715"/>
                    <a:pt x="268" y="848"/>
                  </a:cubicBezTo>
                  <a:cubicBezTo>
                    <a:pt x="268" y="865"/>
                    <a:pt x="259" y="873"/>
                    <a:pt x="247" y="873"/>
                  </a:cubicBezTo>
                  <a:cubicBezTo>
                    <a:pt x="234" y="873"/>
                    <a:pt x="218" y="865"/>
                    <a:pt x="201" y="848"/>
                  </a:cubicBezTo>
                  <a:lnTo>
                    <a:pt x="134" y="815"/>
                  </a:lnTo>
                  <a:cubicBezTo>
                    <a:pt x="101" y="815"/>
                    <a:pt x="67" y="815"/>
                    <a:pt x="34" y="848"/>
                  </a:cubicBezTo>
                  <a:lnTo>
                    <a:pt x="1" y="1282"/>
                  </a:lnTo>
                  <a:cubicBezTo>
                    <a:pt x="1" y="1315"/>
                    <a:pt x="1" y="1382"/>
                    <a:pt x="34" y="1415"/>
                  </a:cubicBezTo>
                  <a:lnTo>
                    <a:pt x="134" y="1449"/>
                  </a:lnTo>
                  <a:cubicBezTo>
                    <a:pt x="167" y="1482"/>
                    <a:pt x="167" y="1515"/>
                    <a:pt x="167" y="1549"/>
                  </a:cubicBezTo>
                  <a:cubicBezTo>
                    <a:pt x="201" y="1715"/>
                    <a:pt x="201" y="1916"/>
                    <a:pt x="268" y="2082"/>
                  </a:cubicBezTo>
                  <a:cubicBezTo>
                    <a:pt x="268" y="2116"/>
                    <a:pt x="268" y="2149"/>
                    <a:pt x="234" y="2149"/>
                  </a:cubicBezTo>
                  <a:lnTo>
                    <a:pt x="167" y="2216"/>
                  </a:lnTo>
                  <a:cubicBezTo>
                    <a:pt x="167" y="2216"/>
                    <a:pt x="134" y="2283"/>
                    <a:pt x="167" y="2316"/>
                  </a:cubicBezTo>
                  <a:lnTo>
                    <a:pt x="368" y="2750"/>
                  </a:lnTo>
                  <a:cubicBezTo>
                    <a:pt x="401" y="2783"/>
                    <a:pt x="468" y="2783"/>
                    <a:pt x="468" y="2783"/>
                  </a:cubicBezTo>
                  <a:lnTo>
                    <a:pt x="534" y="2716"/>
                  </a:lnTo>
                  <a:cubicBezTo>
                    <a:pt x="568" y="2716"/>
                    <a:pt x="601" y="2716"/>
                    <a:pt x="634" y="2750"/>
                  </a:cubicBezTo>
                  <a:cubicBezTo>
                    <a:pt x="701" y="2916"/>
                    <a:pt x="835" y="3050"/>
                    <a:pt x="968" y="3183"/>
                  </a:cubicBezTo>
                  <a:cubicBezTo>
                    <a:pt x="968" y="3217"/>
                    <a:pt x="1001" y="3250"/>
                    <a:pt x="1001" y="3283"/>
                  </a:cubicBezTo>
                  <a:lnTo>
                    <a:pt x="1001" y="3383"/>
                  </a:lnTo>
                  <a:cubicBezTo>
                    <a:pt x="1001" y="3417"/>
                    <a:pt x="1001" y="3450"/>
                    <a:pt x="1035" y="3483"/>
                  </a:cubicBezTo>
                  <a:lnTo>
                    <a:pt x="1368" y="3684"/>
                  </a:lnTo>
                  <a:cubicBezTo>
                    <a:pt x="1378" y="3693"/>
                    <a:pt x="1388" y="3697"/>
                    <a:pt x="1397" y="3697"/>
                  </a:cubicBezTo>
                  <a:cubicBezTo>
                    <a:pt x="1418" y="3697"/>
                    <a:pt x="1435" y="3674"/>
                    <a:pt x="1435" y="3650"/>
                  </a:cubicBezTo>
                  <a:lnTo>
                    <a:pt x="1435" y="3550"/>
                  </a:lnTo>
                  <a:cubicBezTo>
                    <a:pt x="1435" y="3517"/>
                    <a:pt x="1468" y="3483"/>
                    <a:pt x="1502" y="3483"/>
                  </a:cubicBezTo>
                  <a:cubicBezTo>
                    <a:pt x="1596" y="3507"/>
                    <a:pt x="1690" y="3531"/>
                    <a:pt x="1773" y="3531"/>
                  </a:cubicBezTo>
                  <a:cubicBezTo>
                    <a:pt x="1807" y="3531"/>
                    <a:pt x="1839" y="3526"/>
                    <a:pt x="1869" y="3517"/>
                  </a:cubicBezTo>
                  <a:cubicBezTo>
                    <a:pt x="1902" y="3517"/>
                    <a:pt x="1935" y="3517"/>
                    <a:pt x="1969" y="3550"/>
                  </a:cubicBezTo>
                  <a:lnTo>
                    <a:pt x="2002" y="3650"/>
                  </a:lnTo>
                  <a:cubicBezTo>
                    <a:pt x="2002" y="3699"/>
                    <a:pt x="2038" y="3730"/>
                    <a:pt x="2070" y="3730"/>
                  </a:cubicBezTo>
                  <a:cubicBezTo>
                    <a:pt x="2082" y="3730"/>
                    <a:pt x="2093" y="3726"/>
                    <a:pt x="2102" y="3717"/>
                  </a:cubicBezTo>
                  <a:lnTo>
                    <a:pt x="2369" y="3550"/>
                  </a:lnTo>
                  <a:cubicBezTo>
                    <a:pt x="2369" y="3517"/>
                    <a:pt x="2369" y="3483"/>
                    <a:pt x="2369" y="3450"/>
                  </a:cubicBezTo>
                  <a:lnTo>
                    <a:pt x="2302" y="3350"/>
                  </a:lnTo>
                  <a:cubicBezTo>
                    <a:pt x="2302" y="3317"/>
                    <a:pt x="2302" y="3283"/>
                    <a:pt x="2302" y="3250"/>
                  </a:cubicBezTo>
                  <a:cubicBezTo>
                    <a:pt x="2402" y="3150"/>
                    <a:pt x="2469" y="3016"/>
                    <a:pt x="2502" y="2883"/>
                  </a:cubicBezTo>
                  <a:cubicBezTo>
                    <a:pt x="2502" y="2850"/>
                    <a:pt x="2569" y="2850"/>
                    <a:pt x="2569" y="2850"/>
                  </a:cubicBezTo>
                  <a:lnTo>
                    <a:pt x="2669" y="2916"/>
                  </a:lnTo>
                  <a:cubicBezTo>
                    <a:pt x="2703" y="2916"/>
                    <a:pt x="2736" y="2916"/>
                    <a:pt x="2736" y="2850"/>
                  </a:cubicBezTo>
                  <a:lnTo>
                    <a:pt x="2803" y="2449"/>
                  </a:lnTo>
                  <a:cubicBezTo>
                    <a:pt x="2803" y="2383"/>
                    <a:pt x="2769" y="2349"/>
                    <a:pt x="2736" y="2316"/>
                  </a:cubicBezTo>
                  <a:lnTo>
                    <a:pt x="2669" y="2283"/>
                  </a:lnTo>
                  <a:cubicBezTo>
                    <a:pt x="2636" y="2249"/>
                    <a:pt x="2603" y="2216"/>
                    <a:pt x="2603" y="2182"/>
                  </a:cubicBezTo>
                  <a:cubicBezTo>
                    <a:pt x="2603" y="2016"/>
                    <a:pt x="2569" y="1816"/>
                    <a:pt x="2502" y="1649"/>
                  </a:cubicBezTo>
                  <a:cubicBezTo>
                    <a:pt x="2502" y="1615"/>
                    <a:pt x="2502" y="1582"/>
                    <a:pt x="2502" y="1549"/>
                  </a:cubicBezTo>
                  <a:lnTo>
                    <a:pt x="2569" y="1515"/>
                  </a:lnTo>
                  <a:cubicBezTo>
                    <a:pt x="2603" y="1515"/>
                    <a:pt x="2603" y="1449"/>
                    <a:pt x="2569" y="1415"/>
                  </a:cubicBezTo>
                  <a:lnTo>
                    <a:pt x="2402" y="982"/>
                  </a:lnTo>
                  <a:cubicBezTo>
                    <a:pt x="2379" y="958"/>
                    <a:pt x="2355" y="934"/>
                    <a:pt x="2332" y="934"/>
                  </a:cubicBezTo>
                  <a:cubicBezTo>
                    <a:pt x="2322" y="934"/>
                    <a:pt x="2312" y="938"/>
                    <a:pt x="2302" y="948"/>
                  </a:cubicBezTo>
                  <a:lnTo>
                    <a:pt x="2236" y="982"/>
                  </a:lnTo>
                  <a:cubicBezTo>
                    <a:pt x="2236" y="982"/>
                    <a:pt x="2169" y="982"/>
                    <a:pt x="2169" y="948"/>
                  </a:cubicBezTo>
                  <a:cubicBezTo>
                    <a:pt x="2069" y="781"/>
                    <a:pt x="1969" y="648"/>
                    <a:pt x="1835" y="515"/>
                  </a:cubicBezTo>
                  <a:cubicBezTo>
                    <a:pt x="1802" y="515"/>
                    <a:pt x="1802" y="481"/>
                    <a:pt x="1802" y="415"/>
                  </a:cubicBezTo>
                  <a:lnTo>
                    <a:pt x="1802" y="314"/>
                  </a:lnTo>
                  <a:cubicBezTo>
                    <a:pt x="1802" y="281"/>
                    <a:pt x="1769" y="248"/>
                    <a:pt x="1735" y="214"/>
                  </a:cubicBezTo>
                  <a:lnTo>
                    <a:pt x="1402" y="14"/>
                  </a:lnTo>
                  <a:cubicBezTo>
                    <a:pt x="1368" y="14"/>
                    <a:pt x="1335" y="14"/>
                    <a:pt x="1335" y="81"/>
                  </a:cubicBezTo>
                  <a:lnTo>
                    <a:pt x="1335" y="181"/>
                  </a:lnTo>
                  <a:cubicBezTo>
                    <a:pt x="1335" y="214"/>
                    <a:pt x="1302" y="214"/>
                    <a:pt x="1268" y="214"/>
                  </a:cubicBezTo>
                  <a:cubicBezTo>
                    <a:pt x="1218" y="198"/>
                    <a:pt x="1160" y="189"/>
                    <a:pt x="1097" y="189"/>
                  </a:cubicBezTo>
                  <a:cubicBezTo>
                    <a:pt x="1035" y="189"/>
                    <a:pt x="968" y="198"/>
                    <a:pt x="901" y="214"/>
                  </a:cubicBezTo>
                  <a:cubicBezTo>
                    <a:pt x="868" y="214"/>
                    <a:pt x="835" y="181"/>
                    <a:pt x="835" y="148"/>
                  </a:cubicBezTo>
                  <a:lnTo>
                    <a:pt x="768" y="48"/>
                  </a:lnTo>
                  <a:cubicBezTo>
                    <a:pt x="768" y="24"/>
                    <a:pt x="751" y="0"/>
                    <a:pt x="7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5996;p75">
              <a:extLst>
                <a:ext uri="{FF2B5EF4-FFF2-40B4-BE49-F238E27FC236}">
                  <a16:creationId xmlns:a16="http://schemas.microsoft.com/office/drawing/2014/main" id="{3E3BB753-CC32-8DC6-348B-48C6DE8D8799}"/>
                </a:ext>
              </a:extLst>
            </p:cNvPr>
            <p:cNvSpPr/>
            <p:nvPr/>
          </p:nvSpPr>
          <p:spPr>
            <a:xfrm>
              <a:off x="4268225" y="2952725"/>
              <a:ext cx="175150" cy="116600"/>
            </a:xfrm>
            <a:custGeom>
              <a:avLst/>
              <a:gdLst/>
              <a:ahLst/>
              <a:cxnLst/>
              <a:rect l="l" t="t" r="r" b="b"/>
              <a:pathLst>
                <a:path w="7006" h="4664" extrusionOk="0">
                  <a:moveTo>
                    <a:pt x="6271" y="60"/>
                  </a:moveTo>
                  <a:lnTo>
                    <a:pt x="6271" y="94"/>
                  </a:lnTo>
                  <a:cubicBezTo>
                    <a:pt x="6338" y="94"/>
                    <a:pt x="6405" y="127"/>
                    <a:pt x="6472" y="161"/>
                  </a:cubicBezTo>
                  <a:cubicBezTo>
                    <a:pt x="6605" y="227"/>
                    <a:pt x="6705" y="361"/>
                    <a:pt x="6772" y="494"/>
                  </a:cubicBezTo>
                  <a:cubicBezTo>
                    <a:pt x="6905" y="794"/>
                    <a:pt x="6872" y="1028"/>
                    <a:pt x="6738" y="1128"/>
                  </a:cubicBezTo>
                  <a:lnTo>
                    <a:pt x="868" y="4530"/>
                  </a:lnTo>
                  <a:cubicBezTo>
                    <a:pt x="850" y="4539"/>
                    <a:pt x="827" y="4543"/>
                    <a:pt x="801" y="4543"/>
                  </a:cubicBezTo>
                  <a:cubicBezTo>
                    <a:pt x="729" y="4543"/>
                    <a:pt x="632" y="4512"/>
                    <a:pt x="534" y="4464"/>
                  </a:cubicBezTo>
                  <a:cubicBezTo>
                    <a:pt x="401" y="4364"/>
                    <a:pt x="300" y="4230"/>
                    <a:pt x="200" y="4097"/>
                  </a:cubicBezTo>
                  <a:cubicBezTo>
                    <a:pt x="100" y="3796"/>
                    <a:pt x="100" y="3563"/>
                    <a:pt x="267" y="3496"/>
                  </a:cubicBezTo>
                  <a:lnTo>
                    <a:pt x="6138" y="60"/>
                  </a:lnTo>
                  <a:close/>
                  <a:moveTo>
                    <a:pt x="6136" y="0"/>
                  </a:moveTo>
                  <a:cubicBezTo>
                    <a:pt x="6099" y="0"/>
                    <a:pt x="6066" y="8"/>
                    <a:pt x="6038" y="27"/>
                  </a:cubicBezTo>
                  <a:lnTo>
                    <a:pt x="167" y="3430"/>
                  </a:lnTo>
                  <a:cubicBezTo>
                    <a:pt x="0" y="3530"/>
                    <a:pt x="0" y="3796"/>
                    <a:pt x="134" y="4097"/>
                  </a:cubicBezTo>
                  <a:cubicBezTo>
                    <a:pt x="234" y="4263"/>
                    <a:pt x="367" y="4430"/>
                    <a:pt x="534" y="4530"/>
                  </a:cubicBezTo>
                  <a:cubicBezTo>
                    <a:pt x="601" y="4597"/>
                    <a:pt x="667" y="4630"/>
                    <a:pt x="767" y="4664"/>
                  </a:cubicBezTo>
                  <a:cubicBezTo>
                    <a:pt x="801" y="4664"/>
                    <a:pt x="868" y="4664"/>
                    <a:pt x="934" y="4630"/>
                  </a:cubicBezTo>
                  <a:lnTo>
                    <a:pt x="6805" y="1228"/>
                  </a:lnTo>
                  <a:cubicBezTo>
                    <a:pt x="6972" y="1128"/>
                    <a:pt x="7005" y="861"/>
                    <a:pt x="6838" y="561"/>
                  </a:cubicBezTo>
                  <a:cubicBezTo>
                    <a:pt x="6772" y="361"/>
                    <a:pt x="6638" y="227"/>
                    <a:pt x="6472" y="127"/>
                  </a:cubicBezTo>
                  <a:cubicBezTo>
                    <a:pt x="6351" y="55"/>
                    <a:pt x="6231" y="0"/>
                    <a:pt x="6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997;p75">
              <a:extLst>
                <a:ext uri="{FF2B5EF4-FFF2-40B4-BE49-F238E27FC236}">
                  <a16:creationId xmlns:a16="http://schemas.microsoft.com/office/drawing/2014/main" id="{B4E8131E-9D79-1F8B-EFAA-4B6849D06DDA}"/>
                </a:ext>
              </a:extLst>
            </p:cNvPr>
            <p:cNvSpPr/>
            <p:nvPr/>
          </p:nvSpPr>
          <p:spPr>
            <a:xfrm>
              <a:off x="4274900" y="2990925"/>
              <a:ext cx="102600" cy="72950"/>
            </a:xfrm>
            <a:custGeom>
              <a:avLst/>
              <a:gdLst/>
              <a:ahLst/>
              <a:cxnLst/>
              <a:rect l="l" t="t" r="r" b="b"/>
              <a:pathLst>
                <a:path w="4104" h="2918" extrusionOk="0">
                  <a:moveTo>
                    <a:pt x="3736" y="0"/>
                  </a:moveTo>
                  <a:lnTo>
                    <a:pt x="67" y="2135"/>
                  </a:lnTo>
                  <a:cubicBezTo>
                    <a:pt x="33" y="2168"/>
                    <a:pt x="0" y="2235"/>
                    <a:pt x="0" y="2302"/>
                  </a:cubicBezTo>
                  <a:cubicBezTo>
                    <a:pt x="0" y="2402"/>
                    <a:pt x="0" y="2469"/>
                    <a:pt x="33" y="2569"/>
                  </a:cubicBezTo>
                  <a:cubicBezTo>
                    <a:pt x="118" y="2767"/>
                    <a:pt x="348" y="2917"/>
                    <a:pt x="476" y="2917"/>
                  </a:cubicBezTo>
                  <a:cubicBezTo>
                    <a:pt x="499" y="2917"/>
                    <a:pt x="519" y="2912"/>
                    <a:pt x="534" y="2902"/>
                  </a:cubicBezTo>
                  <a:lnTo>
                    <a:pt x="4103" y="834"/>
                  </a:lnTo>
                  <a:lnTo>
                    <a:pt x="37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998;p75">
              <a:extLst>
                <a:ext uri="{FF2B5EF4-FFF2-40B4-BE49-F238E27FC236}">
                  <a16:creationId xmlns:a16="http://schemas.microsoft.com/office/drawing/2014/main" id="{D2A9FA6D-D0DB-EE08-9CEF-36C7DF67BB61}"/>
                </a:ext>
              </a:extLst>
            </p:cNvPr>
            <p:cNvSpPr/>
            <p:nvPr/>
          </p:nvSpPr>
          <p:spPr>
            <a:xfrm>
              <a:off x="4294075" y="2985925"/>
              <a:ext cx="15875" cy="22325"/>
            </a:xfrm>
            <a:custGeom>
              <a:avLst/>
              <a:gdLst/>
              <a:ahLst/>
              <a:cxnLst/>
              <a:rect l="l" t="t" r="r" b="b"/>
              <a:pathLst>
                <a:path w="635" h="893" extrusionOk="0">
                  <a:moveTo>
                    <a:pt x="367" y="0"/>
                  </a:moveTo>
                  <a:lnTo>
                    <a:pt x="334" y="67"/>
                  </a:lnTo>
                  <a:lnTo>
                    <a:pt x="501" y="467"/>
                  </a:lnTo>
                  <a:cubicBezTo>
                    <a:pt x="534" y="534"/>
                    <a:pt x="567" y="600"/>
                    <a:pt x="567" y="667"/>
                  </a:cubicBezTo>
                  <a:cubicBezTo>
                    <a:pt x="534" y="701"/>
                    <a:pt x="534" y="734"/>
                    <a:pt x="467" y="767"/>
                  </a:cubicBezTo>
                  <a:cubicBezTo>
                    <a:pt x="449" y="785"/>
                    <a:pt x="432" y="793"/>
                    <a:pt x="413" y="793"/>
                  </a:cubicBezTo>
                  <a:cubicBezTo>
                    <a:pt x="362" y="793"/>
                    <a:pt x="307" y="731"/>
                    <a:pt x="234" y="634"/>
                  </a:cubicBezTo>
                  <a:lnTo>
                    <a:pt x="67" y="200"/>
                  </a:lnTo>
                  <a:lnTo>
                    <a:pt x="0" y="234"/>
                  </a:lnTo>
                  <a:lnTo>
                    <a:pt x="200" y="667"/>
                  </a:lnTo>
                  <a:cubicBezTo>
                    <a:pt x="234" y="734"/>
                    <a:pt x="267" y="801"/>
                    <a:pt x="334" y="867"/>
                  </a:cubicBezTo>
                  <a:cubicBezTo>
                    <a:pt x="367" y="884"/>
                    <a:pt x="401" y="892"/>
                    <a:pt x="434" y="892"/>
                  </a:cubicBezTo>
                  <a:cubicBezTo>
                    <a:pt x="467" y="892"/>
                    <a:pt x="501" y="884"/>
                    <a:pt x="534" y="867"/>
                  </a:cubicBezTo>
                  <a:cubicBezTo>
                    <a:pt x="567" y="834"/>
                    <a:pt x="634" y="767"/>
                    <a:pt x="634" y="701"/>
                  </a:cubicBezTo>
                  <a:cubicBezTo>
                    <a:pt x="634" y="600"/>
                    <a:pt x="601" y="500"/>
                    <a:pt x="567" y="434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999;p75">
              <a:extLst>
                <a:ext uri="{FF2B5EF4-FFF2-40B4-BE49-F238E27FC236}">
                  <a16:creationId xmlns:a16="http://schemas.microsoft.com/office/drawing/2014/main" id="{678B2BDA-7FEC-84BE-5B69-C2FF2A01F8E7}"/>
                </a:ext>
              </a:extLst>
            </p:cNvPr>
            <p:cNvSpPr/>
            <p:nvPr/>
          </p:nvSpPr>
          <p:spPr>
            <a:xfrm>
              <a:off x="4307425" y="2981125"/>
              <a:ext cx="12525" cy="21500"/>
            </a:xfrm>
            <a:custGeom>
              <a:avLst/>
              <a:gdLst/>
              <a:ahLst/>
              <a:cxnLst/>
              <a:rect l="l" t="t" r="r" b="b"/>
              <a:pathLst>
                <a:path w="501" h="860" extrusionOk="0">
                  <a:moveTo>
                    <a:pt x="250" y="100"/>
                  </a:moveTo>
                  <a:cubicBezTo>
                    <a:pt x="267" y="100"/>
                    <a:pt x="284" y="109"/>
                    <a:pt x="300" y="125"/>
                  </a:cubicBezTo>
                  <a:cubicBezTo>
                    <a:pt x="334" y="125"/>
                    <a:pt x="367" y="159"/>
                    <a:pt x="400" y="225"/>
                  </a:cubicBezTo>
                  <a:cubicBezTo>
                    <a:pt x="434" y="259"/>
                    <a:pt x="434" y="292"/>
                    <a:pt x="434" y="359"/>
                  </a:cubicBezTo>
                  <a:lnTo>
                    <a:pt x="400" y="359"/>
                  </a:lnTo>
                  <a:cubicBezTo>
                    <a:pt x="400" y="392"/>
                    <a:pt x="367" y="426"/>
                    <a:pt x="334" y="426"/>
                  </a:cubicBezTo>
                  <a:lnTo>
                    <a:pt x="234" y="492"/>
                  </a:lnTo>
                  <a:lnTo>
                    <a:pt x="100" y="192"/>
                  </a:lnTo>
                  <a:lnTo>
                    <a:pt x="200" y="125"/>
                  </a:lnTo>
                  <a:cubicBezTo>
                    <a:pt x="217" y="109"/>
                    <a:pt x="234" y="100"/>
                    <a:pt x="250" y="100"/>
                  </a:cubicBezTo>
                  <a:close/>
                  <a:moveTo>
                    <a:pt x="238" y="0"/>
                  </a:moveTo>
                  <a:cubicBezTo>
                    <a:pt x="209" y="0"/>
                    <a:pt x="184" y="9"/>
                    <a:pt x="167" y="25"/>
                  </a:cubicBezTo>
                  <a:lnTo>
                    <a:pt x="0" y="125"/>
                  </a:lnTo>
                  <a:lnTo>
                    <a:pt x="300" y="859"/>
                  </a:lnTo>
                  <a:lnTo>
                    <a:pt x="367" y="826"/>
                  </a:lnTo>
                  <a:lnTo>
                    <a:pt x="267" y="592"/>
                  </a:lnTo>
                  <a:lnTo>
                    <a:pt x="367" y="526"/>
                  </a:lnTo>
                  <a:cubicBezTo>
                    <a:pt x="434" y="492"/>
                    <a:pt x="467" y="459"/>
                    <a:pt x="500" y="392"/>
                  </a:cubicBezTo>
                  <a:cubicBezTo>
                    <a:pt x="500" y="325"/>
                    <a:pt x="500" y="225"/>
                    <a:pt x="467" y="192"/>
                  </a:cubicBezTo>
                  <a:cubicBezTo>
                    <a:pt x="434" y="125"/>
                    <a:pt x="400" y="59"/>
                    <a:pt x="334" y="25"/>
                  </a:cubicBezTo>
                  <a:cubicBezTo>
                    <a:pt x="300" y="9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000;p75">
              <a:extLst>
                <a:ext uri="{FF2B5EF4-FFF2-40B4-BE49-F238E27FC236}">
                  <a16:creationId xmlns:a16="http://schemas.microsoft.com/office/drawing/2014/main" id="{900135E5-3F41-03A7-8CBB-DD849A1CCC7E}"/>
                </a:ext>
              </a:extLst>
            </p:cNvPr>
            <p:cNvSpPr/>
            <p:nvPr/>
          </p:nvSpPr>
          <p:spPr>
            <a:xfrm>
              <a:off x="4318250" y="2974250"/>
              <a:ext cx="16700" cy="21700"/>
            </a:xfrm>
            <a:custGeom>
              <a:avLst/>
              <a:gdLst/>
              <a:ahLst/>
              <a:cxnLst/>
              <a:rect l="l" t="t" r="r" b="b"/>
              <a:pathLst>
                <a:path w="668" h="868" extrusionOk="0">
                  <a:moveTo>
                    <a:pt x="334" y="100"/>
                  </a:moveTo>
                  <a:cubicBezTo>
                    <a:pt x="401" y="100"/>
                    <a:pt x="434" y="133"/>
                    <a:pt x="468" y="167"/>
                  </a:cubicBezTo>
                  <a:cubicBezTo>
                    <a:pt x="501" y="200"/>
                    <a:pt x="534" y="234"/>
                    <a:pt x="534" y="300"/>
                  </a:cubicBezTo>
                  <a:cubicBezTo>
                    <a:pt x="568" y="334"/>
                    <a:pt x="568" y="400"/>
                    <a:pt x="568" y="434"/>
                  </a:cubicBezTo>
                  <a:cubicBezTo>
                    <a:pt x="601" y="500"/>
                    <a:pt x="568" y="534"/>
                    <a:pt x="568" y="567"/>
                  </a:cubicBezTo>
                  <a:cubicBezTo>
                    <a:pt x="534" y="600"/>
                    <a:pt x="501" y="634"/>
                    <a:pt x="468" y="667"/>
                  </a:cubicBezTo>
                  <a:lnTo>
                    <a:pt x="368" y="701"/>
                  </a:lnTo>
                  <a:lnTo>
                    <a:pt x="101" y="167"/>
                  </a:lnTo>
                  <a:lnTo>
                    <a:pt x="234" y="100"/>
                  </a:lnTo>
                  <a:close/>
                  <a:moveTo>
                    <a:pt x="334" y="0"/>
                  </a:moveTo>
                  <a:cubicBezTo>
                    <a:pt x="301" y="0"/>
                    <a:pt x="234" y="0"/>
                    <a:pt x="201" y="33"/>
                  </a:cubicBezTo>
                  <a:lnTo>
                    <a:pt x="1" y="133"/>
                  </a:lnTo>
                  <a:lnTo>
                    <a:pt x="334" y="867"/>
                  </a:lnTo>
                  <a:lnTo>
                    <a:pt x="534" y="767"/>
                  </a:lnTo>
                  <a:cubicBezTo>
                    <a:pt x="568" y="734"/>
                    <a:pt x="601" y="667"/>
                    <a:pt x="634" y="634"/>
                  </a:cubicBezTo>
                  <a:cubicBezTo>
                    <a:pt x="668" y="567"/>
                    <a:pt x="668" y="500"/>
                    <a:pt x="668" y="467"/>
                  </a:cubicBezTo>
                  <a:cubicBezTo>
                    <a:pt x="668" y="400"/>
                    <a:pt x="634" y="300"/>
                    <a:pt x="601" y="267"/>
                  </a:cubicBezTo>
                  <a:cubicBezTo>
                    <a:pt x="568" y="200"/>
                    <a:pt x="534" y="133"/>
                    <a:pt x="501" y="100"/>
                  </a:cubicBezTo>
                  <a:cubicBezTo>
                    <a:pt x="434" y="33"/>
                    <a:pt x="401" y="33"/>
                    <a:pt x="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001;p75">
              <a:extLst>
                <a:ext uri="{FF2B5EF4-FFF2-40B4-BE49-F238E27FC236}">
                  <a16:creationId xmlns:a16="http://schemas.microsoft.com/office/drawing/2014/main" id="{44F0AF63-3D95-CB0D-4E73-CCF3EB37D887}"/>
                </a:ext>
              </a:extLst>
            </p:cNvPr>
            <p:cNvSpPr/>
            <p:nvPr/>
          </p:nvSpPr>
          <p:spPr>
            <a:xfrm>
              <a:off x="4334925" y="2967575"/>
              <a:ext cx="15050" cy="21700"/>
            </a:xfrm>
            <a:custGeom>
              <a:avLst/>
              <a:gdLst/>
              <a:ahLst/>
              <a:cxnLst/>
              <a:rect l="l" t="t" r="r" b="b"/>
              <a:pathLst>
                <a:path w="602" h="868" extrusionOk="0">
                  <a:moveTo>
                    <a:pt x="68" y="134"/>
                  </a:moveTo>
                  <a:lnTo>
                    <a:pt x="334" y="400"/>
                  </a:lnTo>
                  <a:lnTo>
                    <a:pt x="134" y="534"/>
                  </a:lnTo>
                  <a:lnTo>
                    <a:pt x="68" y="134"/>
                  </a:lnTo>
                  <a:close/>
                  <a:moveTo>
                    <a:pt x="68" y="0"/>
                  </a:moveTo>
                  <a:lnTo>
                    <a:pt x="1" y="34"/>
                  </a:lnTo>
                  <a:lnTo>
                    <a:pt x="134" y="867"/>
                  </a:lnTo>
                  <a:lnTo>
                    <a:pt x="201" y="834"/>
                  </a:lnTo>
                  <a:lnTo>
                    <a:pt x="168" y="634"/>
                  </a:lnTo>
                  <a:lnTo>
                    <a:pt x="401" y="501"/>
                  </a:lnTo>
                  <a:lnTo>
                    <a:pt x="535" y="634"/>
                  </a:lnTo>
                  <a:lnTo>
                    <a:pt x="601" y="60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002;p75">
              <a:extLst>
                <a:ext uri="{FF2B5EF4-FFF2-40B4-BE49-F238E27FC236}">
                  <a16:creationId xmlns:a16="http://schemas.microsoft.com/office/drawing/2014/main" id="{9AC7BEAF-CB9D-4704-1537-12B1951B38D3}"/>
                </a:ext>
              </a:extLst>
            </p:cNvPr>
            <p:cNvSpPr/>
            <p:nvPr/>
          </p:nvSpPr>
          <p:spPr>
            <a:xfrm>
              <a:off x="4341600" y="2959225"/>
              <a:ext cx="13375" cy="20875"/>
            </a:xfrm>
            <a:custGeom>
              <a:avLst/>
              <a:gdLst/>
              <a:ahLst/>
              <a:cxnLst/>
              <a:rect l="l" t="t" r="r" b="b"/>
              <a:pathLst>
                <a:path w="535" h="835" extrusionOk="0">
                  <a:moveTo>
                    <a:pt x="368" y="1"/>
                  </a:moveTo>
                  <a:lnTo>
                    <a:pt x="1" y="234"/>
                  </a:lnTo>
                  <a:lnTo>
                    <a:pt x="34" y="301"/>
                  </a:lnTo>
                  <a:lnTo>
                    <a:pt x="167" y="201"/>
                  </a:lnTo>
                  <a:lnTo>
                    <a:pt x="468" y="835"/>
                  </a:lnTo>
                  <a:lnTo>
                    <a:pt x="534" y="801"/>
                  </a:lnTo>
                  <a:lnTo>
                    <a:pt x="234" y="167"/>
                  </a:lnTo>
                  <a:lnTo>
                    <a:pt x="401" y="1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003;p75">
              <a:extLst>
                <a:ext uri="{FF2B5EF4-FFF2-40B4-BE49-F238E27FC236}">
                  <a16:creationId xmlns:a16="http://schemas.microsoft.com/office/drawing/2014/main" id="{7D148A1F-2109-C444-530A-F25E3B2AAFB0}"/>
                </a:ext>
              </a:extLst>
            </p:cNvPr>
            <p:cNvSpPr/>
            <p:nvPr/>
          </p:nvSpPr>
          <p:spPr>
            <a:xfrm>
              <a:off x="4352450" y="2953400"/>
              <a:ext cx="15875" cy="22525"/>
            </a:xfrm>
            <a:custGeom>
              <a:avLst/>
              <a:gdLst/>
              <a:ahLst/>
              <a:cxnLst/>
              <a:rect l="l" t="t" r="r" b="b"/>
              <a:pathLst>
                <a:path w="635" h="901" extrusionOk="0">
                  <a:moveTo>
                    <a:pt x="301" y="0"/>
                  </a:moveTo>
                  <a:lnTo>
                    <a:pt x="0" y="200"/>
                  </a:lnTo>
                  <a:lnTo>
                    <a:pt x="334" y="901"/>
                  </a:lnTo>
                  <a:lnTo>
                    <a:pt x="634" y="734"/>
                  </a:lnTo>
                  <a:lnTo>
                    <a:pt x="601" y="634"/>
                  </a:lnTo>
                  <a:lnTo>
                    <a:pt x="334" y="801"/>
                  </a:lnTo>
                  <a:lnTo>
                    <a:pt x="234" y="567"/>
                  </a:lnTo>
                  <a:lnTo>
                    <a:pt x="467" y="434"/>
                  </a:lnTo>
                  <a:lnTo>
                    <a:pt x="434" y="334"/>
                  </a:lnTo>
                  <a:lnTo>
                    <a:pt x="200" y="467"/>
                  </a:lnTo>
                  <a:lnTo>
                    <a:pt x="100" y="267"/>
                  </a:lnTo>
                  <a:lnTo>
                    <a:pt x="367" y="1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004;p75">
              <a:extLst>
                <a:ext uri="{FF2B5EF4-FFF2-40B4-BE49-F238E27FC236}">
                  <a16:creationId xmlns:a16="http://schemas.microsoft.com/office/drawing/2014/main" id="{4AB2D92B-815A-AE16-0DFE-D50A29AC2C76}"/>
                </a:ext>
              </a:extLst>
            </p:cNvPr>
            <p:cNvSpPr/>
            <p:nvPr/>
          </p:nvSpPr>
          <p:spPr>
            <a:xfrm>
              <a:off x="4432500" y="2644000"/>
              <a:ext cx="92600" cy="21175"/>
            </a:xfrm>
            <a:custGeom>
              <a:avLst/>
              <a:gdLst/>
              <a:ahLst/>
              <a:cxnLst/>
              <a:rect l="l" t="t" r="r" b="b"/>
              <a:pathLst>
                <a:path w="3704" h="847" extrusionOk="0">
                  <a:moveTo>
                    <a:pt x="3703" y="1"/>
                  </a:moveTo>
                  <a:cubicBezTo>
                    <a:pt x="3593" y="56"/>
                    <a:pt x="2100" y="700"/>
                    <a:pt x="793" y="700"/>
                  </a:cubicBezTo>
                  <a:cubicBezTo>
                    <a:pt x="516" y="700"/>
                    <a:pt x="246" y="671"/>
                    <a:pt x="1" y="601"/>
                  </a:cubicBezTo>
                  <a:lnTo>
                    <a:pt x="1" y="601"/>
                  </a:lnTo>
                  <a:cubicBezTo>
                    <a:pt x="230" y="773"/>
                    <a:pt x="711" y="846"/>
                    <a:pt x="1344" y="846"/>
                  </a:cubicBezTo>
                  <a:cubicBezTo>
                    <a:pt x="1815" y="846"/>
                    <a:pt x="2371" y="806"/>
                    <a:pt x="2969" y="734"/>
                  </a:cubicBezTo>
                  <a:cubicBezTo>
                    <a:pt x="3270" y="568"/>
                    <a:pt x="3503" y="301"/>
                    <a:pt x="370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005;p75">
              <a:extLst>
                <a:ext uri="{FF2B5EF4-FFF2-40B4-BE49-F238E27FC236}">
                  <a16:creationId xmlns:a16="http://schemas.microsoft.com/office/drawing/2014/main" id="{03E68400-8CD6-60ED-D889-00246295EE65}"/>
                </a:ext>
              </a:extLst>
            </p:cNvPr>
            <p:cNvSpPr/>
            <p:nvPr/>
          </p:nvSpPr>
          <p:spPr>
            <a:xfrm>
              <a:off x="4473375" y="4431125"/>
              <a:ext cx="90075" cy="79525"/>
            </a:xfrm>
            <a:custGeom>
              <a:avLst/>
              <a:gdLst/>
              <a:ahLst/>
              <a:cxnLst/>
              <a:rect l="l" t="t" r="r" b="b"/>
              <a:pathLst>
                <a:path w="3603" h="3181" extrusionOk="0">
                  <a:moveTo>
                    <a:pt x="0" y="0"/>
                  </a:moveTo>
                  <a:cubicBezTo>
                    <a:pt x="67" y="600"/>
                    <a:pt x="134" y="2268"/>
                    <a:pt x="134" y="2268"/>
                  </a:cubicBezTo>
                  <a:cubicBezTo>
                    <a:pt x="367" y="2669"/>
                    <a:pt x="734" y="2969"/>
                    <a:pt x="1201" y="3102"/>
                  </a:cubicBezTo>
                  <a:cubicBezTo>
                    <a:pt x="1386" y="3155"/>
                    <a:pt x="1575" y="3180"/>
                    <a:pt x="1762" y="3180"/>
                  </a:cubicBezTo>
                  <a:cubicBezTo>
                    <a:pt x="2521" y="3180"/>
                    <a:pt x="3255" y="2764"/>
                    <a:pt x="3603" y="2068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006;p75">
              <a:extLst>
                <a:ext uri="{FF2B5EF4-FFF2-40B4-BE49-F238E27FC236}">
                  <a16:creationId xmlns:a16="http://schemas.microsoft.com/office/drawing/2014/main" id="{B5B49714-9504-F2C2-70D1-B8FC2B6B391C}"/>
                </a:ext>
              </a:extLst>
            </p:cNvPr>
            <p:cNvSpPr/>
            <p:nvPr/>
          </p:nvSpPr>
          <p:spPr>
            <a:xfrm>
              <a:off x="4714375" y="4286000"/>
              <a:ext cx="72575" cy="51475"/>
            </a:xfrm>
            <a:custGeom>
              <a:avLst/>
              <a:gdLst/>
              <a:ahLst/>
              <a:cxnLst/>
              <a:rect l="l" t="t" r="r" b="b"/>
              <a:pathLst>
                <a:path w="2903" h="2059" extrusionOk="0">
                  <a:moveTo>
                    <a:pt x="0" y="1"/>
                  </a:moveTo>
                  <a:lnTo>
                    <a:pt x="34" y="1335"/>
                  </a:lnTo>
                  <a:cubicBezTo>
                    <a:pt x="367" y="1769"/>
                    <a:pt x="868" y="2002"/>
                    <a:pt x="1401" y="2036"/>
                  </a:cubicBezTo>
                  <a:cubicBezTo>
                    <a:pt x="1488" y="2051"/>
                    <a:pt x="1575" y="2058"/>
                    <a:pt x="1662" y="2058"/>
                  </a:cubicBezTo>
                  <a:cubicBezTo>
                    <a:pt x="2145" y="2058"/>
                    <a:pt x="2620" y="1826"/>
                    <a:pt x="2902" y="1402"/>
                  </a:cubicBezTo>
                  <a:lnTo>
                    <a:pt x="2902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007;p75">
              <a:extLst>
                <a:ext uri="{FF2B5EF4-FFF2-40B4-BE49-F238E27FC236}">
                  <a16:creationId xmlns:a16="http://schemas.microsoft.com/office/drawing/2014/main" id="{5328DB37-DAC0-5B41-112F-7F0ED2784F85}"/>
                </a:ext>
              </a:extLst>
            </p:cNvPr>
            <p:cNvSpPr/>
            <p:nvPr/>
          </p:nvSpPr>
          <p:spPr>
            <a:xfrm>
              <a:off x="4687675" y="2942550"/>
              <a:ext cx="218525" cy="216025"/>
            </a:xfrm>
            <a:custGeom>
              <a:avLst/>
              <a:gdLst/>
              <a:ahLst/>
              <a:cxnLst/>
              <a:rect l="l" t="t" r="r" b="b"/>
              <a:pathLst>
                <a:path w="8741" h="8641" extrusionOk="0">
                  <a:moveTo>
                    <a:pt x="6973" y="0"/>
                  </a:moveTo>
                  <a:lnTo>
                    <a:pt x="2136" y="1301"/>
                  </a:lnTo>
                  <a:lnTo>
                    <a:pt x="2503" y="2903"/>
                  </a:lnTo>
                  <a:lnTo>
                    <a:pt x="1936" y="2569"/>
                  </a:lnTo>
                  <a:lnTo>
                    <a:pt x="1" y="5705"/>
                  </a:lnTo>
                  <a:lnTo>
                    <a:pt x="3670" y="7673"/>
                  </a:lnTo>
                  <a:cubicBezTo>
                    <a:pt x="3670" y="7673"/>
                    <a:pt x="5122" y="8641"/>
                    <a:pt x="6154" y="8641"/>
                  </a:cubicBezTo>
                  <a:cubicBezTo>
                    <a:pt x="6171" y="8641"/>
                    <a:pt x="6188" y="8641"/>
                    <a:pt x="6205" y="8640"/>
                  </a:cubicBezTo>
                  <a:cubicBezTo>
                    <a:pt x="7440" y="8540"/>
                    <a:pt x="8407" y="7573"/>
                    <a:pt x="8540" y="6338"/>
                  </a:cubicBezTo>
                  <a:cubicBezTo>
                    <a:pt x="8740" y="4737"/>
                    <a:pt x="6973" y="0"/>
                    <a:pt x="697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008;p75">
              <a:extLst>
                <a:ext uri="{FF2B5EF4-FFF2-40B4-BE49-F238E27FC236}">
                  <a16:creationId xmlns:a16="http://schemas.microsoft.com/office/drawing/2014/main" id="{D53D07A6-5B99-4964-2EF0-7BE5E0771D7A}"/>
                </a:ext>
              </a:extLst>
            </p:cNvPr>
            <p:cNvSpPr/>
            <p:nvPr/>
          </p:nvSpPr>
          <p:spPr>
            <a:xfrm>
              <a:off x="4738550" y="3011775"/>
              <a:ext cx="45050" cy="82575"/>
            </a:xfrm>
            <a:custGeom>
              <a:avLst/>
              <a:gdLst/>
              <a:ahLst/>
              <a:cxnLst/>
              <a:rect l="l" t="t" r="r" b="b"/>
              <a:pathLst>
                <a:path w="1802" h="3303" extrusionOk="0">
                  <a:moveTo>
                    <a:pt x="1" y="0"/>
                  </a:moveTo>
                  <a:cubicBezTo>
                    <a:pt x="465" y="1162"/>
                    <a:pt x="1062" y="2258"/>
                    <a:pt x="1792" y="3288"/>
                  </a:cubicBezTo>
                  <a:lnTo>
                    <a:pt x="1792" y="3288"/>
                  </a:lnTo>
                  <a:cubicBezTo>
                    <a:pt x="1356" y="2662"/>
                    <a:pt x="601" y="200"/>
                    <a:pt x="601" y="200"/>
                  </a:cubicBezTo>
                  <a:lnTo>
                    <a:pt x="1" y="0"/>
                  </a:lnTo>
                  <a:close/>
                  <a:moveTo>
                    <a:pt x="1792" y="3288"/>
                  </a:moveTo>
                  <a:cubicBezTo>
                    <a:pt x="1795" y="3293"/>
                    <a:pt x="1799" y="3298"/>
                    <a:pt x="1802" y="3302"/>
                  </a:cubicBezTo>
                  <a:cubicBezTo>
                    <a:pt x="1799" y="3298"/>
                    <a:pt x="1795" y="3293"/>
                    <a:pt x="1792" y="3288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009;p75">
              <a:extLst>
                <a:ext uri="{FF2B5EF4-FFF2-40B4-BE49-F238E27FC236}">
                  <a16:creationId xmlns:a16="http://schemas.microsoft.com/office/drawing/2014/main" id="{49C6C729-9860-23AE-5385-CA3C0766B228}"/>
                </a:ext>
              </a:extLst>
            </p:cNvPr>
            <p:cNvSpPr/>
            <p:nvPr/>
          </p:nvSpPr>
          <p:spPr>
            <a:xfrm>
              <a:off x="4388300" y="3286125"/>
              <a:ext cx="422825" cy="1169375"/>
            </a:xfrm>
            <a:custGeom>
              <a:avLst/>
              <a:gdLst/>
              <a:ahLst/>
              <a:cxnLst/>
              <a:rect l="l" t="t" r="r" b="b"/>
              <a:pathLst>
                <a:path w="16913" h="46775" extrusionOk="0">
                  <a:moveTo>
                    <a:pt x="15945" y="1"/>
                  </a:moveTo>
                  <a:lnTo>
                    <a:pt x="1" y="1935"/>
                  </a:lnTo>
                  <a:cubicBezTo>
                    <a:pt x="1" y="1935"/>
                    <a:pt x="201" y="22650"/>
                    <a:pt x="368" y="25152"/>
                  </a:cubicBezTo>
                  <a:cubicBezTo>
                    <a:pt x="568" y="27654"/>
                    <a:pt x="3403" y="46300"/>
                    <a:pt x="3403" y="46300"/>
                  </a:cubicBezTo>
                  <a:cubicBezTo>
                    <a:pt x="4159" y="46656"/>
                    <a:pt x="4830" y="46775"/>
                    <a:pt x="5388" y="46775"/>
                  </a:cubicBezTo>
                  <a:cubicBezTo>
                    <a:pt x="6505" y="46775"/>
                    <a:pt x="7172" y="46300"/>
                    <a:pt x="7172" y="46300"/>
                  </a:cubicBezTo>
                  <a:cubicBezTo>
                    <a:pt x="7106" y="45733"/>
                    <a:pt x="7106" y="45133"/>
                    <a:pt x="7172" y="44532"/>
                  </a:cubicBezTo>
                  <a:cubicBezTo>
                    <a:pt x="7239" y="43465"/>
                    <a:pt x="8073" y="33858"/>
                    <a:pt x="8006" y="30422"/>
                  </a:cubicBezTo>
                  <a:cubicBezTo>
                    <a:pt x="7973" y="28454"/>
                    <a:pt x="7606" y="26520"/>
                    <a:pt x="6872" y="24685"/>
                  </a:cubicBezTo>
                  <a:lnTo>
                    <a:pt x="8006" y="8073"/>
                  </a:lnTo>
                  <a:lnTo>
                    <a:pt x="8573" y="7840"/>
                  </a:lnTo>
                  <a:cubicBezTo>
                    <a:pt x="8573" y="7840"/>
                    <a:pt x="8707" y="10175"/>
                    <a:pt x="8840" y="12910"/>
                  </a:cubicBezTo>
                  <a:lnTo>
                    <a:pt x="8840" y="12943"/>
                  </a:lnTo>
                  <a:cubicBezTo>
                    <a:pt x="9040" y="16146"/>
                    <a:pt x="9274" y="19882"/>
                    <a:pt x="9441" y="21149"/>
                  </a:cubicBezTo>
                  <a:cubicBezTo>
                    <a:pt x="9708" y="23551"/>
                    <a:pt x="11476" y="32190"/>
                    <a:pt x="11976" y="34225"/>
                  </a:cubicBezTo>
                  <a:cubicBezTo>
                    <a:pt x="12476" y="36260"/>
                    <a:pt x="13010" y="40096"/>
                    <a:pt x="13010" y="40096"/>
                  </a:cubicBezTo>
                  <a:cubicBezTo>
                    <a:pt x="13405" y="40491"/>
                    <a:pt x="13956" y="40611"/>
                    <a:pt x="14478" y="40611"/>
                  </a:cubicBezTo>
                  <a:cubicBezTo>
                    <a:pt x="15279" y="40611"/>
                    <a:pt x="16012" y="40329"/>
                    <a:pt x="16012" y="40329"/>
                  </a:cubicBezTo>
                  <a:cubicBezTo>
                    <a:pt x="16012" y="40329"/>
                    <a:pt x="16012" y="37794"/>
                    <a:pt x="16146" y="36193"/>
                  </a:cubicBezTo>
                  <a:cubicBezTo>
                    <a:pt x="16279" y="34625"/>
                    <a:pt x="16913" y="27620"/>
                    <a:pt x="16679" y="25786"/>
                  </a:cubicBezTo>
                  <a:cubicBezTo>
                    <a:pt x="16446" y="23951"/>
                    <a:pt x="15412" y="20682"/>
                    <a:pt x="15345" y="20015"/>
                  </a:cubicBezTo>
                  <a:cubicBezTo>
                    <a:pt x="15245" y="19348"/>
                    <a:pt x="15812" y="4637"/>
                    <a:pt x="15812" y="4637"/>
                  </a:cubicBezTo>
                  <a:cubicBezTo>
                    <a:pt x="16212" y="3136"/>
                    <a:pt x="16279" y="1535"/>
                    <a:pt x="1594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010;p75">
              <a:extLst>
                <a:ext uri="{FF2B5EF4-FFF2-40B4-BE49-F238E27FC236}">
                  <a16:creationId xmlns:a16="http://schemas.microsoft.com/office/drawing/2014/main" id="{8A1628F0-052E-F446-2117-17D9F28873F7}"/>
                </a:ext>
              </a:extLst>
            </p:cNvPr>
            <p:cNvSpPr/>
            <p:nvPr/>
          </p:nvSpPr>
          <p:spPr>
            <a:xfrm>
              <a:off x="4724375" y="2720725"/>
              <a:ext cx="159300" cy="298575"/>
            </a:xfrm>
            <a:custGeom>
              <a:avLst/>
              <a:gdLst/>
              <a:ahLst/>
              <a:cxnLst/>
              <a:rect l="l" t="t" r="r" b="b"/>
              <a:pathLst>
                <a:path w="6372" h="11943" extrusionOk="0">
                  <a:moveTo>
                    <a:pt x="1" y="0"/>
                  </a:moveTo>
                  <a:lnTo>
                    <a:pt x="701" y="11942"/>
                  </a:lnTo>
                  <a:cubicBezTo>
                    <a:pt x="3903" y="11842"/>
                    <a:pt x="6372" y="9507"/>
                    <a:pt x="6372" y="9507"/>
                  </a:cubicBezTo>
                  <a:cubicBezTo>
                    <a:pt x="5671" y="7472"/>
                    <a:pt x="4837" y="5471"/>
                    <a:pt x="3870" y="3536"/>
                  </a:cubicBezTo>
                  <a:cubicBezTo>
                    <a:pt x="3003" y="1968"/>
                    <a:pt x="1635" y="701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011;p75">
              <a:extLst>
                <a:ext uri="{FF2B5EF4-FFF2-40B4-BE49-F238E27FC236}">
                  <a16:creationId xmlns:a16="http://schemas.microsoft.com/office/drawing/2014/main" id="{61F2BB8E-A563-E80C-D72F-DC5527BC13B7}"/>
                </a:ext>
              </a:extLst>
            </p:cNvPr>
            <p:cNvSpPr/>
            <p:nvPr/>
          </p:nvSpPr>
          <p:spPr>
            <a:xfrm>
              <a:off x="4724375" y="2720725"/>
              <a:ext cx="159300" cy="298575"/>
            </a:xfrm>
            <a:custGeom>
              <a:avLst/>
              <a:gdLst/>
              <a:ahLst/>
              <a:cxnLst/>
              <a:rect l="l" t="t" r="r" b="b"/>
              <a:pathLst>
                <a:path w="6372" h="11943" extrusionOk="0">
                  <a:moveTo>
                    <a:pt x="1" y="0"/>
                  </a:moveTo>
                  <a:lnTo>
                    <a:pt x="701" y="11942"/>
                  </a:lnTo>
                  <a:cubicBezTo>
                    <a:pt x="3903" y="11842"/>
                    <a:pt x="6372" y="9507"/>
                    <a:pt x="6372" y="9507"/>
                  </a:cubicBezTo>
                  <a:cubicBezTo>
                    <a:pt x="5671" y="7472"/>
                    <a:pt x="4837" y="5471"/>
                    <a:pt x="3870" y="3536"/>
                  </a:cubicBezTo>
                  <a:cubicBezTo>
                    <a:pt x="3003" y="1968"/>
                    <a:pt x="1635" y="70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012;p75">
              <a:extLst>
                <a:ext uri="{FF2B5EF4-FFF2-40B4-BE49-F238E27FC236}">
                  <a16:creationId xmlns:a16="http://schemas.microsoft.com/office/drawing/2014/main" id="{F896DAB5-204A-7F6F-F9FD-B40C644875E3}"/>
                </a:ext>
              </a:extLst>
            </p:cNvPr>
            <p:cNvSpPr/>
            <p:nvPr/>
          </p:nvSpPr>
          <p:spPr>
            <a:xfrm>
              <a:off x="4365800" y="2707325"/>
              <a:ext cx="428650" cy="661575"/>
            </a:xfrm>
            <a:custGeom>
              <a:avLst/>
              <a:gdLst/>
              <a:ahLst/>
              <a:cxnLst/>
              <a:rect l="l" t="t" r="r" b="b"/>
              <a:pathLst>
                <a:path w="17146" h="26463" extrusionOk="0">
                  <a:moveTo>
                    <a:pt x="12621" y="1"/>
                  </a:moveTo>
                  <a:cubicBezTo>
                    <a:pt x="12462" y="1"/>
                    <a:pt x="12302" y="13"/>
                    <a:pt x="12142" y="36"/>
                  </a:cubicBezTo>
                  <a:cubicBezTo>
                    <a:pt x="11808" y="103"/>
                    <a:pt x="11442" y="169"/>
                    <a:pt x="11108" y="270"/>
                  </a:cubicBezTo>
                  <a:cubicBezTo>
                    <a:pt x="9753" y="1009"/>
                    <a:pt x="8228" y="1378"/>
                    <a:pt x="6689" y="1378"/>
                  </a:cubicBezTo>
                  <a:cubicBezTo>
                    <a:pt x="6561" y="1378"/>
                    <a:pt x="6433" y="1375"/>
                    <a:pt x="6305" y="1370"/>
                  </a:cubicBezTo>
                  <a:cubicBezTo>
                    <a:pt x="0" y="2738"/>
                    <a:pt x="701" y="11778"/>
                    <a:pt x="701" y="11778"/>
                  </a:cubicBezTo>
                  <a:lnTo>
                    <a:pt x="701" y="12745"/>
                  </a:lnTo>
                  <a:lnTo>
                    <a:pt x="1501" y="11945"/>
                  </a:lnTo>
                  <a:lnTo>
                    <a:pt x="1501" y="11945"/>
                  </a:lnTo>
                  <a:cubicBezTo>
                    <a:pt x="1501" y="11945"/>
                    <a:pt x="1468" y="12679"/>
                    <a:pt x="1401" y="13779"/>
                  </a:cubicBezTo>
                  <a:cubicBezTo>
                    <a:pt x="1234" y="16715"/>
                    <a:pt x="934" y="22452"/>
                    <a:pt x="801" y="25154"/>
                  </a:cubicBezTo>
                  <a:cubicBezTo>
                    <a:pt x="1386" y="25377"/>
                    <a:pt x="4511" y="26462"/>
                    <a:pt x="7917" y="26462"/>
                  </a:cubicBezTo>
                  <a:cubicBezTo>
                    <a:pt x="8586" y="26462"/>
                    <a:pt x="9266" y="26420"/>
                    <a:pt x="9940" y="26322"/>
                  </a:cubicBezTo>
                  <a:cubicBezTo>
                    <a:pt x="14444" y="25654"/>
                    <a:pt x="16845" y="23153"/>
                    <a:pt x="16845" y="23153"/>
                  </a:cubicBezTo>
                  <a:lnTo>
                    <a:pt x="16845" y="23119"/>
                  </a:lnTo>
                  <a:cubicBezTo>
                    <a:pt x="16612" y="21885"/>
                    <a:pt x="14210" y="16581"/>
                    <a:pt x="14377" y="15781"/>
                  </a:cubicBezTo>
                  <a:cubicBezTo>
                    <a:pt x="14544" y="14980"/>
                    <a:pt x="17146" y="7041"/>
                    <a:pt x="16545" y="4339"/>
                  </a:cubicBezTo>
                  <a:cubicBezTo>
                    <a:pt x="16312" y="3205"/>
                    <a:pt x="15845" y="2138"/>
                    <a:pt x="15144" y="1204"/>
                  </a:cubicBezTo>
                  <a:cubicBezTo>
                    <a:pt x="14514" y="430"/>
                    <a:pt x="13588" y="1"/>
                    <a:pt x="1262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013;p75">
              <a:extLst>
                <a:ext uri="{FF2B5EF4-FFF2-40B4-BE49-F238E27FC236}">
                  <a16:creationId xmlns:a16="http://schemas.microsoft.com/office/drawing/2014/main" id="{8F0AFC92-5EDC-B7E1-B697-17A1F39A370F}"/>
                </a:ext>
              </a:extLst>
            </p:cNvPr>
            <p:cNvSpPr/>
            <p:nvPr/>
          </p:nvSpPr>
          <p:spPr>
            <a:xfrm>
              <a:off x="3834575" y="2759975"/>
              <a:ext cx="533750" cy="393825"/>
            </a:xfrm>
            <a:custGeom>
              <a:avLst/>
              <a:gdLst/>
              <a:ahLst/>
              <a:cxnLst/>
              <a:rect l="l" t="t" r="r" b="b"/>
              <a:pathLst>
                <a:path w="21350" h="15753" extrusionOk="0">
                  <a:moveTo>
                    <a:pt x="646" y="1"/>
                  </a:moveTo>
                  <a:cubicBezTo>
                    <a:pt x="489" y="1"/>
                    <a:pt x="357" y="64"/>
                    <a:pt x="267" y="198"/>
                  </a:cubicBezTo>
                  <a:cubicBezTo>
                    <a:pt x="1" y="565"/>
                    <a:pt x="2035" y="3234"/>
                    <a:pt x="2035" y="3234"/>
                  </a:cubicBezTo>
                  <a:cubicBezTo>
                    <a:pt x="1335" y="3434"/>
                    <a:pt x="1301" y="4501"/>
                    <a:pt x="1301" y="4501"/>
                  </a:cubicBezTo>
                  <a:cubicBezTo>
                    <a:pt x="768" y="5169"/>
                    <a:pt x="601" y="6036"/>
                    <a:pt x="801" y="6836"/>
                  </a:cubicBezTo>
                  <a:cubicBezTo>
                    <a:pt x="1235" y="7437"/>
                    <a:pt x="4103" y="8671"/>
                    <a:pt x="5271" y="9171"/>
                  </a:cubicBezTo>
                  <a:cubicBezTo>
                    <a:pt x="6417" y="9681"/>
                    <a:pt x="14736" y="15752"/>
                    <a:pt x="16651" y="15752"/>
                  </a:cubicBezTo>
                  <a:cubicBezTo>
                    <a:pt x="16742" y="15752"/>
                    <a:pt x="16819" y="15738"/>
                    <a:pt x="16879" y="15709"/>
                  </a:cubicBezTo>
                  <a:cubicBezTo>
                    <a:pt x="18180" y="15076"/>
                    <a:pt x="21349" y="11039"/>
                    <a:pt x="21349" y="11039"/>
                  </a:cubicBezTo>
                  <a:lnTo>
                    <a:pt x="18080" y="7670"/>
                  </a:lnTo>
                  <a:lnTo>
                    <a:pt x="15378" y="10773"/>
                  </a:lnTo>
                  <a:cubicBezTo>
                    <a:pt x="15378" y="10773"/>
                    <a:pt x="8440" y="7303"/>
                    <a:pt x="7973" y="6937"/>
                  </a:cubicBezTo>
                  <a:cubicBezTo>
                    <a:pt x="7473" y="6570"/>
                    <a:pt x="6905" y="6069"/>
                    <a:pt x="6872" y="5402"/>
                  </a:cubicBezTo>
                  <a:cubicBezTo>
                    <a:pt x="6872" y="4735"/>
                    <a:pt x="7272" y="3234"/>
                    <a:pt x="7306" y="2734"/>
                  </a:cubicBezTo>
                  <a:cubicBezTo>
                    <a:pt x="7322" y="2478"/>
                    <a:pt x="7162" y="2345"/>
                    <a:pt x="6940" y="2345"/>
                  </a:cubicBezTo>
                  <a:cubicBezTo>
                    <a:pt x="6698" y="2345"/>
                    <a:pt x="6382" y="2503"/>
                    <a:pt x="6138" y="2834"/>
                  </a:cubicBezTo>
                  <a:cubicBezTo>
                    <a:pt x="5697" y="3464"/>
                    <a:pt x="5494" y="4512"/>
                    <a:pt x="5219" y="4512"/>
                  </a:cubicBezTo>
                  <a:cubicBezTo>
                    <a:pt x="5203" y="4512"/>
                    <a:pt x="5187" y="4509"/>
                    <a:pt x="5171" y="4501"/>
                  </a:cubicBezTo>
                  <a:cubicBezTo>
                    <a:pt x="4871" y="4401"/>
                    <a:pt x="2369" y="1266"/>
                    <a:pt x="1768" y="665"/>
                  </a:cubicBezTo>
                  <a:cubicBezTo>
                    <a:pt x="1370" y="245"/>
                    <a:pt x="957" y="1"/>
                    <a:pt x="6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014;p75">
              <a:extLst>
                <a:ext uri="{FF2B5EF4-FFF2-40B4-BE49-F238E27FC236}">
                  <a16:creationId xmlns:a16="http://schemas.microsoft.com/office/drawing/2014/main" id="{8DE9BADC-8B61-B1DD-F5B3-DC4CB97B3FC4}"/>
                </a:ext>
              </a:extLst>
            </p:cNvPr>
            <p:cNvSpPr/>
            <p:nvPr/>
          </p:nvSpPr>
          <p:spPr>
            <a:xfrm>
              <a:off x="4261550" y="2752375"/>
              <a:ext cx="296075" cy="306950"/>
            </a:xfrm>
            <a:custGeom>
              <a:avLst/>
              <a:gdLst/>
              <a:ahLst/>
              <a:cxnLst/>
              <a:rect l="l" t="t" r="r" b="b"/>
              <a:pathLst>
                <a:path w="11843" h="12278" extrusionOk="0">
                  <a:moveTo>
                    <a:pt x="9107" y="0"/>
                  </a:moveTo>
                  <a:cubicBezTo>
                    <a:pt x="8752" y="0"/>
                    <a:pt x="7024" y="106"/>
                    <a:pt x="5004" y="2037"/>
                  </a:cubicBezTo>
                  <a:cubicBezTo>
                    <a:pt x="2736" y="4205"/>
                    <a:pt x="0" y="8041"/>
                    <a:pt x="0" y="8041"/>
                  </a:cubicBezTo>
                  <a:cubicBezTo>
                    <a:pt x="1001" y="9842"/>
                    <a:pt x="2502" y="11310"/>
                    <a:pt x="4303" y="12277"/>
                  </a:cubicBezTo>
                  <a:cubicBezTo>
                    <a:pt x="4303" y="12277"/>
                    <a:pt x="9741" y="6740"/>
                    <a:pt x="10775" y="4105"/>
                  </a:cubicBezTo>
                  <a:cubicBezTo>
                    <a:pt x="11842" y="1436"/>
                    <a:pt x="9174" y="2"/>
                    <a:pt x="9174" y="2"/>
                  </a:cubicBezTo>
                  <a:cubicBezTo>
                    <a:pt x="9174" y="2"/>
                    <a:pt x="9151" y="0"/>
                    <a:pt x="91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015;p75">
              <a:extLst>
                <a:ext uri="{FF2B5EF4-FFF2-40B4-BE49-F238E27FC236}">
                  <a16:creationId xmlns:a16="http://schemas.microsoft.com/office/drawing/2014/main" id="{EDDBAA77-13EC-D1A5-697A-421AD042A27D}"/>
                </a:ext>
              </a:extLst>
            </p:cNvPr>
            <p:cNvSpPr/>
            <p:nvPr/>
          </p:nvSpPr>
          <p:spPr>
            <a:xfrm>
              <a:off x="4261550" y="2752375"/>
              <a:ext cx="296075" cy="306950"/>
            </a:xfrm>
            <a:custGeom>
              <a:avLst/>
              <a:gdLst/>
              <a:ahLst/>
              <a:cxnLst/>
              <a:rect l="l" t="t" r="r" b="b"/>
              <a:pathLst>
                <a:path w="11843" h="12278" extrusionOk="0">
                  <a:moveTo>
                    <a:pt x="9107" y="0"/>
                  </a:moveTo>
                  <a:cubicBezTo>
                    <a:pt x="8752" y="0"/>
                    <a:pt x="7024" y="106"/>
                    <a:pt x="5004" y="2037"/>
                  </a:cubicBezTo>
                  <a:cubicBezTo>
                    <a:pt x="2736" y="4205"/>
                    <a:pt x="0" y="8041"/>
                    <a:pt x="0" y="8041"/>
                  </a:cubicBezTo>
                  <a:cubicBezTo>
                    <a:pt x="1001" y="9842"/>
                    <a:pt x="2502" y="11310"/>
                    <a:pt x="4303" y="12277"/>
                  </a:cubicBezTo>
                  <a:cubicBezTo>
                    <a:pt x="4303" y="12277"/>
                    <a:pt x="9741" y="6740"/>
                    <a:pt x="10775" y="4105"/>
                  </a:cubicBezTo>
                  <a:cubicBezTo>
                    <a:pt x="11842" y="1436"/>
                    <a:pt x="9174" y="2"/>
                    <a:pt x="9174" y="2"/>
                  </a:cubicBezTo>
                  <a:cubicBezTo>
                    <a:pt x="9174" y="2"/>
                    <a:pt x="9151" y="0"/>
                    <a:pt x="9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016;p75">
              <a:extLst>
                <a:ext uri="{FF2B5EF4-FFF2-40B4-BE49-F238E27FC236}">
                  <a16:creationId xmlns:a16="http://schemas.microsoft.com/office/drawing/2014/main" id="{7C11B6E1-BB51-9114-79B3-E76A0271B9A1}"/>
                </a:ext>
              </a:extLst>
            </p:cNvPr>
            <p:cNvSpPr/>
            <p:nvPr/>
          </p:nvSpPr>
          <p:spPr>
            <a:xfrm>
              <a:off x="4602625" y="3436225"/>
              <a:ext cx="70075" cy="173500"/>
            </a:xfrm>
            <a:custGeom>
              <a:avLst/>
              <a:gdLst/>
              <a:ahLst/>
              <a:cxnLst/>
              <a:rect l="l" t="t" r="r" b="b"/>
              <a:pathLst>
                <a:path w="2803" h="6940" extrusionOk="0">
                  <a:moveTo>
                    <a:pt x="2802" y="1"/>
                  </a:moveTo>
                  <a:cubicBezTo>
                    <a:pt x="1969" y="768"/>
                    <a:pt x="1035" y="1369"/>
                    <a:pt x="0" y="1836"/>
                  </a:cubicBezTo>
                  <a:cubicBezTo>
                    <a:pt x="0" y="1836"/>
                    <a:pt x="134" y="4171"/>
                    <a:pt x="301" y="6906"/>
                  </a:cubicBezTo>
                  <a:lnTo>
                    <a:pt x="301" y="6939"/>
                  </a:lnTo>
                  <a:lnTo>
                    <a:pt x="534" y="2202"/>
                  </a:lnTo>
                  <a:cubicBezTo>
                    <a:pt x="1401" y="1602"/>
                    <a:pt x="2169" y="835"/>
                    <a:pt x="2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017;p75">
              <a:extLst>
                <a:ext uri="{FF2B5EF4-FFF2-40B4-BE49-F238E27FC236}">
                  <a16:creationId xmlns:a16="http://schemas.microsoft.com/office/drawing/2014/main" id="{DDB57BA9-1A4F-B82B-1832-4AA131F820F9}"/>
                </a:ext>
              </a:extLst>
            </p:cNvPr>
            <p:cNvSpPr/>
            <p:nvPr/>
          </p:nvSpPr>
          <p:spPr>
            <a:xfrm>
              <a:off x="4362450" y="2322275"/>
              <a:ext cx="491200" cy="416825"/>
            </a:xfrm>
            <a:custGeom>
              <a:avLst/>
              <a:gdLst/>
              <a:ahLst/>
              <a:cxnLst/>
              <a:rect l="l" t="t" r="r" b="b"/>
              <a:pathLst>
                <a:path w="19648" h="16673" extrusionOk="0">
                  <a:moveTo>
                    <a:pt x="7973" y="0"/>
                  </a:moveTo>
                  <a:cubicBezTo>
                    <a:pt x="5881" y="0"/>
                    <a:pt x="4871" y="1094"/>
                    <a:pt x="4871" y="1094"/>
                  </a:cubicBezTo>
                  <a:cubicBezTo>
                    <a:pt x="4871" y="1094"/>
                    <a:pt x="4410" y="474"/>
                    <a:pt x="3500" y="474"/>
                  </a:cubicBezTo>
                  <a:cubicBezTo>
                    <a:pt x="3163" y="474"/>
                    <a:pt x="2763" y="559"/>
                    <a:pt x="2302" y="794"/>
                  </a:cubicBezTo>
                  <a:cubicBezTo>
                    <a:pt x="1" y="1962"/>
                    <a:pt x="2002" y="6165"/>
                    <a:pt x="2002" y="6165"/>
                  </a:cubicBezTo>
                  <a:cubicBezTo>
                    <a:pt x="2302" y="4664"/>
                    <a:pt x="3236" y="3363"/>
                    <a:pt x="4537" y="2596"/>
                  </a:cubicBezTo>
                  <a:lnTo>
                    <a:pt x="4537" y="2596"/>
                  </a:lnTo>
                  <a:cubicBezTo>
                    <a:pt x="4537" y="2596"/>
                    <a:pt x="4104" y="5998"/>
                    <a:pt x="4237" y="7099"/>
                  </a:cubicBezTo>
                  <a:cubicBezTo>
                    <a:pt x="4237" y="7666"/>
                    <a:pt x="4504" y="8233"/>
                    <a:pt x="4937" y="8600"/>
                  </a:cubicBezTo>
                  <a:cubicBezTo>
                    <a:pt x="4937" y="8600"/>
                    <a:pt x="5288" y="7623"/>
                    <a:pt x="6098" y="7623"/>
                  </a:cubicBezTo>
                  <a:cubicBezTo>
                    <a:pt x="6223" y="7623"/>
                    <a:pt x="6358" y="7646"/>
                    <a:pt x="6505" y="7699"/>
                  </a:cubicBezTo>
                  <a:cubicBezTo>
                    <a:pt x="7606" y="8133"/>
                    <a:pt x="7873" y="10835"/>
                    <a:pt x="5571" y="11135"/>
                  </a:cubicBezTo>
                  <a:cubicBezTo>
                    <a:pt x="5571" y="11135"/>
                    <a:pt x="6672" y="13337"/>
                    <a:pt x="7773" y="13703"/>
                  </a:cubicBezTo>
                  <a:cubicBezTo>
                    <a:pt x="8103" y="13820"/>
                    <a:pt x="8530" y="13883"/>
                    <a:pt x="8996" y="13883"/>
                  </a:cubicBezTo>
                  <a:cubicBezTo>
                    <a:pt x="10132" y="13883"/>
                    <a:pt x="11506" y="13511"/>
                    <a:pt x="12309" y="12636"/>
                  </a:cubicBezTo>
                  <a:cubicBezTo>
                    <a:pt x="13010" y="11902"/>
                    <a:pt x="13610" y="11102"/>
                    <a:pt x="14044" y="10201"/>
                  </a:cubicBezTo>
                  <a:lnTo>
                    <a:pt x="14478" y="10268"/>
                  </a:lnTo>
                  <a:cubicBezTo>
                    <a:pt x="14478" y="10268"/>
                    <a:pt x="14144" y="13203"/>
                    <a:pt x="15712" y="14971"/>
                  </a:cubicBezTo>
                  <a:cubicBezTo>
                    <a:pt x="16612" y="16005"/>
                    <a:pt x="17880" y="16606"/>
                    <a:pt x="19248" y="16672"/>
                  </a:cubicBezTo>
                  <a:cubicBezTo>
                    <a:pt x="19048" y="15872"/>
                    <a:pt x="18947" y="15071"/>
                    <a:pt x="18981" y="14271"/>
                  </a:cubicBezTo>
                  <a:cubicBezTo>
                    <a:pt x="19081" y="13236"/>
                    <a:pt x="19648" y="7799"/>
                    <a:pt x="18814" y="5998"/>
                  </a:cubicBezTo>
                  <a:cubicBezTo>
                    <a:pt x="18197" y="4558"/>
                    <a:pt x="16827" y="3693"/>
                    <a:pt x="15360" y="3693"/>
                  </a:cubicBezTo>
                  <a:cubicBezTo>
                    <a:pt x="14924" y="3693"/>
                    <a:pt x="14480" y="3769"/>
                    <a:pt x="14044" y="3930"/>
                  </a:cubicBezTo>
                  <a:cubicBezTo>
                    <a:pt x="14044" y="3930"/>
                    <a:pt x="13710" y="1795"/>
                    <a:pt x="11075" y="694"/>
                  </a:cubicBezTo>
                  <a:cubicBezTo>
                    <a:pt x="9858" y="182"/>
                    <a:pt x="8825" y="0"/>
                    <a:pt x="7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018;p75">
              <a:extLst>
                <a:ext uri="{FF2B5EF4-FFF2-40B4-BE49-F238E27FC236}">
                  <a16:creationId xmlns:a16="http://schemas.microsoft.com/office/drawing/2014/main" id="{D83E16D1-A96D-D619-2E08-39DDD21AE4E8}"/>
                </a:ext>
              </a:extLst>
            </p:cNvPr>
            <p:cNvSpPr/>
            <p:nvPr/>
          </p:nvSpPr>
          <p:spPr>
            <a:xfrm>
              <a:off x="4644625" y="2417750"/>
              <a:ext cx="79775" cy="162075"/>
            </a:xfrm>
            <a:custGeom>
              <a:avLst/>
              <a:gdLst/>
              <a:ahLst/>
              <a:cxnLst/>
              <a:rect l="l" t="t" r="r" b="b"/>
              <a:pathLst>
                <a:path w="3191" h="6483" extrusionOk="0">
                  <a:moveTo>
                    <a:pt x="2756" y="111"/>
                  </a:moveTo>
                  <a:cubicBezTo>
                    <a:pt x="2757" y="111"/>
                    <a:pt x="2757" y="111"/>
                    <a:pt x="2757" y="111"/>
                  </a:cubicBezTo>
                  <a:cubicBezTo>
                    <a:pt x="2757" y="111"/>
                    <a:pt x="2757" y="111"/>
                    <a:pt x="2756" y="111"/>
                  </a:cubicBezTo>
                  <a:close/>
                  <a:moveTo>
                    <a:pt x="2092" y="1"/>
                  </a:moveTo>
                  <a:cubicBezTo>
                    <a:pt x="231" y="1"/>
                    <a:pt x="1" y="2962"/>
                    <a:pt x="422" y="4647"/>
                  </a:cubicBezTo>
                  <a:cubicBezTo>
                    <a:pt x="806" y="6258"/>
                    <a:pt x="2074" y="6483"/>
                    <a:pt x="2753" y="6483"/>
                  </a:cubicBezTo>
                  <a:cubicBezTo>
                    <a:pt x="3016" y="6483"/>
                    <a:pt x="3191" y="6449"/>
                    <a:pt x="3191" y="6449"/>
                  </a:cubicBezTo>
                  <a:cubicBezTo>
                    <a:pt x="1389" y="6182"/>
                    <a:pt x="922" y="3813"/>
                    <a:pt x="1356" y="1812"/>
                  </a:cubicBezTo>
                  <a:cubicBezTo>
                    <a:pt x="1715" y="272"/>
                    <a:pt x="2351" y="95"/>
                    <a:pt x="2625" y="95"/>
                  </a:cubicBezTo>
                  <a:cubicBezTo>
                    <a:pt x="2702" y="95"/>
                    <a:pt x="2751" y="109"/>
                    <a:pt x="2756" y="111"/>
                  </a:cubicBezTo>
                  <a:lnTo>
                    <a:pt x="2756" y="111"/>
                  </a:lnTo>
                  <a:cubicBezTo>
                    <a:pt x="2515" y="36"/>
                    <a:pt x="2294" y="1"/>
                    <a:pt x="209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EC6B89E-3644-0E71-B1F7-AE2194D47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62B8ECC-E124-6718-653C-07809705DC86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FBA287-64FA-D8B6-2771-DDDB7C58D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427" y="2848746"/>
            <a:ext cx="1254481" cy="12544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3749162" y="317178"/>
            <a:ext cx="4619111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 Conception Technique</a:t>
            </a:r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848546" y="3018379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746" name="ZoneTexte 745">
            <a:extLst>
              <a:ext uri="{FF2B5EF4-FFF2-40B4-BE49-F238E27FC236}">
                <a16:creationId xmlns:a16="http://schemas.microsoft.com/office/drawing/2014/main" id="{36DCA1CB-0BBD-43D6-AA99-D832D368FCD4}"/>
              </a:ext>
            </a:extLst>
          </p:cNvPr>
          <p:cNvSpPr txBox="1"/>
          <p:nvPr/>
        </p:nvSpPr>
        <p:spPr>
          <a:xfrm>
            <a:off x="8502446" y="4787590"/>
            <a:ext cx="40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grpSp>
        <p:nvGrpSpPr>
          <p:cNvPr id="747" name="Google Shape;5289;p75">
            <a:extLst>
              <a:ext uri="{FF2B5EF4-FFF2-40B4-BE49-F238E27FC236}">
                <a16:creationId xmlns:a16="http://schemas.microsoft.com/office/drawing/2014/main" id="{3FA5E2D4-113B-3CFC-D108-A3C039264074}"/>
              </a:ext>
            </a:extLst>
          </p:cNvPr>
          <p:cNvGrpSpPr/>
          <p:nvPr/>
        </p:nvGrpSpPr>
        <p:grpSpPr>
          <a:xfrm>
            <a:off x="924293" y="1232490"/>
            <a:ext cx="2986067" cy="2833860"/>
            <a:chOff x="1321125" y="758125"/>
            <a:chExt cx="5005250" cy="4478600"/>
          </a:xfrm>
        </p:grpSpPr>
        <p:sp>
          <p:nvSpPr>
            <p:cNvPr id="748" name="Google Shape;5290;p75">
              <a:extLst>
                <a:ext uri="{FF2B5EF4-FFF2-40B4-BE49-F238E27FC236}">
                  <a16:creationId xmlns:a16="http://schemas.microsoft.com/office/drawing/2014/main" id="{D33CE1C8-6D14-F10D-62C0-88A6C48A70B9}"/>
                </a:ext>
              </a:extLst>
            </p:cNvPr>
            <p:cNvSpPr/>
            <p:nvPr/>
          </p:nvSpPr>
          <p:spPr>
            <a:xfrm>
              <a:off x="1321125" y="2679850"/>
              <a:ext cx="5005250" cy="2556875"/>
            </a:xfrm>
            <a:custGeom>
              <a:avLst/>
              <a:gdLst/>
              <a:ahLst/>
              <a:cxnLst/>
              <a:rect l="l" t="t" r="r" b="b"/>
              <a:pathLst>
                <a:path w="200210" h="102275" extrusionOk="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291;p75">
              <a:extLst>
                <a:ext uri="{FF2B5EF4-FFF2-40B4-BE49-F238E27FC236}">
                  <a16:creationId xmlns:a16="http://schemas.microsoft.com/office/drawing/2014/main" id="{D2543221-E2A0-720D-42F4-DF79E684D157}"/>
                </a:ext>
              </a:extLst>
            </p:cNvPr>
            <p:cNvSpPr/>
            <p:nvPr/>
          </p:nvSpPr>
          <p:spPr>
            <a:xfrm>
              <a:off x="1410350" y="3713475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292;p75">
              <a:extLst>
                <a:ext uri="{FF2B5EF4-FFF2-40B4-BE49-F238E27FC236}">
                  <a16:creationId xmlns:a16="http://schemas.microsoft.com/office/drawing/2014/main" id="{47BF9E60-A8B3-BD56-C7D6-6E611435FA52}"/>
                </a:ext>
              </a:extLst>
            </p:cNvPr>
            <p:cNvSpPr/>
            <p:nvPr/>
          </p:nvSpPr>
          <p:spPr>
            <a:xfrm>
              <a:off x="5155525" y="3873050"/>
              <a:ext cx="1033250" cy="543225"/>
            </a:xfrm>
            <a:custGeom>
              <a:avLst/>
              <a:gdLst/>
              <a:ahLst/>
              <a:cxnLst/>
              <a:rect l="l" t="t" r="r" b="b"/>
              <a:pathLst>
                <a:path w="41330" h="21729" extrusionOk="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293;p75">
              <a:extLst>
                <a:ext uri="{FF2B5EF4-FFF2-40B4-BE49-F238E27FC236}">
                  <a16:creationId xmlns:a16="http://schemas.microsoft.com/office/drawing/2014/main" id="{2F4A7B09-4E19-FD46-3D1C-BB52B2730C67}"/>
                </a:ext>
              </a:extLst>
            </p:cNvPr>
            <p:cNvSpPr/>
            <p:nvPr/>
          </p:nvSpPr>
          <p:spPr>
            <a:xfrm>
              <a:off x="4580100" y="758125"/>
              <a:ext cx="315250" cy="427350"/>
            </a:xfrm>
            <a:custGeom>
              <a:avLst/>
              <a:gdLst/>
              <a:ahLst/>
              <a:cxnLst/>
              <a:rect l="l" t="t" r="r" b="b"/>
              <a:pathLst>
                <a:path w="12610" h="17094" extrusionOk="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294;p75">
              <a:extLst>
                <a:ext uri="{FF2B5EF4-FFF2-40B4-BE49-F238E27FC236}">
                  <a16:creationId xmlns:a16="http://schemas.microsoft.com/office/drawing/2014/main" id="{F9FE0498-4527-2A44-93A5-232623156E14}"/>
                </a:ext>
              </a:extLst>
            </p:cNvPr>
            <p:cNvSpPr/>
            <p:nvPr/>
          </p:nvSpPr>
          <p:spPr>
            <a:xfrm>
              <a:off x="4947875" y="782500"/>
              <a:ext cx="209325" cy="282225"/>
            </a:xfrm>
            <a:custGeom>
              <a:avLst/>
              <a:gdLst/>
              <a:ahLst/>
              <a:cxnLst/>
              <a:rect l="l" t="t" r="r" b="b"/>
              <a:pathLst>
                <a:path w="8373" h="11289" extrusionOk="0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295;p75">
              <a:extLst>
                <a:ext uri="{FF2B5EF4-FFF2-40B4-BE49-F238E27FC236}">
                  <a16:creationId xmlns:a16="http://schemas.microsoft.com/office/drawing/2014/main" id="{F7FC2D8D-52A7-654C-360D-16386960367A}"/>
                </a:ext>
              </a:extLst>
            </p:cNvPr>
            <p:cNvSpPr/>
            <p:nvPr/>
          </p:nvSpPr>
          <p:spPr>
            <a:xfrm>
              <a:off x="1902375" y="3849875"/>
              <a:ext cx="316900" cy="121725"/>
            </a:xfrm>
            <a:custGeom>
              <a:avLst/>
              <a:gdLst/>
              <a:ahLst/>
              <a:cxnLst/>
              <a:rect l="l" t="t" r="r" b="b"/>
              <a:pathLst>
                <a:path w="12676" h="4869" extrusionOk="0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296;p75">
              <a:extLst>
                <a:ext uri="{FF2B5EF4-FFF2-40B4-BE49-F238E27FC236}">
                  <a16:creationId xmlns:a16="http://schemas.microsoft.com/office/drawing/2014/main" id="{6CE39372-5C55-8DF1-B57A-1D0EDEAB6D64}"/>
                </a:ext>
              </a:extLst>
            </p:cNvPr>
            <p:cNvSpPr/>
            <p:nvPr/>
          </p:nvSpPr>
          <p:spPr>
            <a:xfrm>
              <a:off x="1902375" y="3754800"/>
              <a:ext cx="321900" cy="205175"/>
            </a:xfrm>
            <a:custGeom>
              <a:avLst/>
              <a:gdLst/>
              <a:ahLst/>
              <a:cxnLst/>
              <a:rect l="l" t="t" r="r" b="b"/>
              <a:pathLst>
                <a:path w="12876" h="8207" extrusionOk="0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297;p75">
              <a:extLst>
                <a:ext uri="{FF2B5EF4-FFF2-40B4-BE49-F238E27FC236}">
                  <a16:creationId xmlns:a16="http://schemas.microsoft.com/office/drawing/2014/main" id="{4921BB6B-7264-ED7D-4368-A1C0B4C1FEE2}"/>
                </a:ext>
              </a:extLst>
            </p:cNvPr>
            <p:cNvSpPr/>
            <p:nvPr/>
          </p:nvSpPr>
          <p:spPr>
            <a:xfrm>
              <a:off x="1997425" y="3871550"/>
              <a:ext cx="227700" cy="89250"/>
            </a:xfrm>
            <a:custGeom>
              <a:avLst/>
              <a:gdLst/>
              <a:ahLst/>
              <a:cxnLst/>
              <a:rect l="l" t="t" r="r" b="b"/>
              <a:pathLst>
                <a:path w="9108" h="3570" extrusionOk="0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298;p75">
              <a:extLst>
                <a:ext uri="{FF2B5EF4-FFF2-40B4-BE49-F238E27FC236}">
                  <a16:creationId xmlns:a16="http://schemas.microsoft.com/office/drawing/2014/main" id="{824B7A5D-DBAD-FD34-B77C-76293F0DB372}"/>
                </a:ext>
              </a:extLst>
            </p:cNvPr>
            <p:cNvSpPr/>
            <p:nvPr/>
          </p:nvSpPr>
          <p:spPr>
            <a:xfrm>
              <a:off x="1604650" y="3980800"/>
              <a:ext cx="136800" cy="107525"/>
            </a:xfrm>
            <a:custGeom>
              <a:avLst/>
              <a:gdLst/>
              <a:ahLst/>
              <a:cxnLst/>
              <a:rect l="l" t="t" r="r" b="b"/>
              <a:pathLst>
                <a:path w="5472" h="4301" extrusionOk="0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299;p75">
              <a:extLst>
                <a:ext uri="{FF2B5EF4-FFF2-40B4-BE49-F238E27FC236}">
                  <a16:creationId xmlns:a16="http://schemas.microsoft.com/office/drawing/2014/main" id="{67497595-D26C-026C-63B7-3CE2F3E76CA0}"/>
                </a:ext>
              </a:extLst>
            </p:cNvPr>
            <p:cNvSpPr/>
            <p:nvPr/>
          </p:nvSpPr>
          <p:spPr>
            <a:xfrm>
              <a:off x="1606325" y="3796500"/>
              <a:ext cx="136775" cy="279650"/>
            </a:xfrm>
            <a:custGeom>
              <a:avLst/>
              <a:gdLst/>
              <a:ahLst/>
              <a:cxnLst/>
              <a:rect l="l" t="t" r="r" b="b"/>
              <a:pathLst>
                <a:path w="5471" h="11186" extrusionOk="0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300;p75">
              <a:extLst>
                <a:ext uri="{FF2B5EF4-FFF2-40B4-BE49-F238E27FC236}">
                  <a16:creationId xmlns:a16="http://schemas.microsoft.com/office/drawing/2014/main" id="{EC8134B8-2110-995E-C77C-9214DECE1E5B}"/>
                </a:ext>
              </a:extLst>
            </p:cNvPr>
            <p:cNvSpPr/>
            <p:nvPr/>
          </p:nvSpPr>
          <p:spPr>
            <a:xfrm>
              <a:off x="1605475" y="3959950"/>
              <a:ext cx="136800" cy="116200"/>
            </a:xfrm>
            <a:custGeom>
              <a:avLst/>
              <a:gdLst/>
              <a:ahLst/>
              <a:cxnLst/>
              <a:rect l="l" t="t" r="r" b="b"/>
              <a:pathLst>
                <a:path w="5472" h="4648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301;p75">
              <a:extLst>
                <a:ext uri="{FF2B5EF4-FFF2-40B4-BE49-F238E27FC236}">
                  <a16:creationId xmlns:a16="http://schemas.microsoft.com/office/drawing/2014/main" id="{B5412881-ADB3-D2A9-EC4C-B4B6F4DE7151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302;p75">
              <a:extLst>
                <a:ext uri="{FF2B5EF4-FFF2-40B4-BE49-F238E27FC236}">
                  <a16:creationId xmlns:a16="http://schemas.microsoft.com/office/drawing/2014/main" id="{BDA868CA-FC0E-C86D-0515-FA840329C512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303;p75">
              <a:extLst>
                <a:ext uri="{FF2B5EF4-FFF2-40B4-BE49-F238E27FC236}">
                  <a16:creationId xmlns:a16="http://schemas.microsoft.com/office/drawing/2014/main" id="{51E4861D-B5D9-ED13-DDC6-E1465642AA76}"/>
                </a:ext>
              </a:extLst>
            </p:cNvPr>
            <p:cNvSpPr/>
            <p:nvPr/>
          </p:nvSpPr>
          <p:spPr>
            <a:xfrm>
              <a:off x="1847325" y="2816625"/>
              <a:ext cx="132625" cy="420325"/>
            </a:xfrm>
            <a:custGeom>
              <a:avLst/>
              <a:gdLst/>
              <a:ahLst/>
              <a:cxnLst/>
              <a:rect l="l" t="t" r="r" b="b"/>
              <a:pathLst>
                <a:path w="5305" h="16813" extrusionOk="0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304;p75">
              <a:extLst>
                <a:ext uri="{FF2B5EF4-FFF2-40B4-BE49-F238E27FC236}">
                  <a16:creationId xmlns:a16="http://schemas.microsoft.com/office/drawing/2014/main" id="{1F786C77-6B58-ECCC-F7C7-7BB21A527D18}"/>
                </a:ext>
              </a:extLst>
            </p:cNvPr>
            <p:cNvSpPr/>
            <p:nvPr/>
          </p:nvSpPr>
          <p:spPr>
            <a:xfrm>
              <a:off x="1989100" y="2533925"/>
              <a:ext cx="108425" cy="150125"/>
            </a:xfrm>
            <a:custGeom>
              <a:avLst/>
              <a:gdLst/>
              <a:ahLst/>
              <a:cxnLst/>
              <a:rect l="l" t="t" r="r" b="b"/>
              <a:pathLst>
                <a:path w="4337" h="6005" extrusionOk="0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305;p75">
              <a:extLst>
                <a:ext uri="{FF2B5EF4-FFF2-40B4-BE49-F238E27FC236}">
                  <a16:creationId xmlns:a16="http://schemas.microsoft.com/office/drawing/2014/main" id="{AE7414BC-90A3-41B5-37F5-0C33586DF3EB}"/>
                </a:ext>
              </a:extLst>
            </p:cNvPr>
            <p:cNvSpPr/>
            <p:nvPr/>
          </p:nvSpPr>
          <p:spPr>
            <a:xfrm>
              <a:off x="1950725" y="2139475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306;p75">
              <a:extLst>
                <a:ext uri="{FF2B5EF4-FFF2-40B4-BE49-F238E27FC236}">
                  <a16:creationId xmlns:a16="http://schemas.microsoft.com/office/drawing/2014/main" id="{0B1AFA7E-7C12-EAA4-937A-6E9E96AD89DE}"/>
                </a:ext>
              </a:extLst>
            </p:cNvPr>
            <p:cNvSpPr/>
            <p:nvPr/>
          </p:nvSpPr>
          <p:spPr>
            <a:xfrm>
              <a:off x="1683875" y="1777425"/>
              <a:ext cx="97600" cy="267000"/>
            </a:xfrm>
            <a:custGeom>
              <a:avLst/>
              <a:gdLst/>
              <a:ahLst/>
              <a:cxnLst/>
              <a:rect l="l" t="t" r="r" b="b"/>
              <a:pathLst>
                <a:path w="3904" h="10680" extrusionOk="0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307;p75">
              <a:extLst>
                <a:ext uri="{FF2B5EF4-FFF2-40B4-BE49-F238E27FC236}">
                  <a16:creationId xmlns:a16="http://schemas.microsoft.com/office/drawing/2014/main" id="{E6CAD3CA-8933-3A73-4CC6-8CAB4D2BCF7A}"/>
                </a:ext>
              </a:extLst>
            </p:cNvPr>
            <p:cNvSpPr/>
            <p:nvPr/>
          </p:nvSpPr>
          <p:spPr>
            <a:xfrm>
              <a:off x="1802300" y="1760875"/>
              <a:ext cx="195150" cy="166500"/>
            </a:xfrm>
            <a:custGeom>
              <a:avLst/>
              <a:gdLst/>
              <a:ahLst/>
              <a:cxnLst/>
              <a:rect l="l" t="t" r="r" b="b"/>
              <a:pathLst>
                <a:path w="7806" h="6660" extrusionOk="0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308;p75">
              <a:extLst>
                <a:ext uri="{FF2B5EF4-FFF2-40B4-BE49-F238E27FC236}">
                  <a16:creationId xmlns:a16="http://schemas.microsoft.com/office/drawing/2014/main" id="{90D06343-D13A-A7C1-4D29-FE3D6901D850}"/>
                </a:ext>
              </a:extLst>
            </p:cNvPr>
            <p:cNvSpPr/>
            <p:nvPr/>
          </p:nvSpPr>
          <p:spPr>
            <a:xfrm>
              <a:off x="1661350" y="1799975"/>
              <a:ext cx="326100" cy="374550"/>
            </a:xfrm>
            <a:custGeom>
              <a:avLst/>
              <a:gdLst/>
              <a:ahLst/>
              <a:cxnLst/>
              <a:rect l="l" t="t" r="r" b="b"/>
              <a:pathLst>
                <a:path w="13044" h="14982" extrusionOk="0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309;p75">
              <a:extLst>
                <a:ext uri="{FF2B5EF4-FFF2-40B4-BE49-F238E27FC236}">
                  <a16:creationId xmlns:a16="http://schemas.microsoft.com/office/drawing/2014/main" id="{BF219CC0-9D9F-F933-969A-6B8AA921A0A6}"/>
                </a:ext>
              </a:extLst>
            </p:cNvPr>
            <p:cNvSpPr/>
            <p:nvPr/>
          </p:nvSpPr>
          <p:spPr>
            <a:xfrm>
              <a:off x="1833150" y="1915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310;p75">
              <a:extLst>
                <a:ext uri="{FF2B5EF4-FFF2-40B4-BE49-F238E27FC236}">
                  <a16:creationId xmlns:a16="http://schemas.microsoft.com/office/drawing/2014/main" id="{D9A7809A-5E0A-8646-DEDA-00DA504BE67F}"/>
                </a:ext>
              </a:extLst>
            </p:cNvPr>
            <p:cNvSpPr/>
            <p:nvPr/>
          </p:nvSpPr>
          <p:spPr>
            <a:xfrm>
              <a:off x="1929050" y="1910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5311;p75">
              <a:extLst>
                <a:ext uri="{FF2B5EF4-FFF2-40B4-BE49-F238E27FC236}">
                  <a16:creationId xmlns:a16="http://schemas.microsoft.com/office/drawing/2014/main" id="{776E9E75-60DD-F249-E9AF-5B51E7C28923}"/>
                </a:ext>
              </a:extLst>
            </p:cNvPr>
            <p:cNvSpPr/>
            <p:nvPr/>
          </p:nvSpPr>
          <p:spPr>
            <a:xfrm>
              <a:off x="1770600" y="2033575"/>
              <a:ext cx="110950" cy="68400"/>
            </a:xfrm>
            <a:custGeom>
              <a:avLst/>
              <a:gdLst/>
              <a:ahLst/>
              <a:cxnLst/>
              <a:rect l="l" t="t" r="r" b="b"/>
              <a:pathLst>
                <a:path w="4438" h="2736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312;p75">
              <a:extLst>
                <a:ext uri="{FF2B5EF4-FFF2-40B4-BE49-F238E27FC236}">
                  <a16:creationId xmlns:a16="http://schemas.microsoft.com/office/drawing/2014/main" id="{BD57F8C7-245B-4735-2DE5-500366D35B51}"/>
                </a:ext>
              </a:extLst>
            </p:cNvPr>
            <p:cNvSpPr/>
            <p:nvPr/>
          </p:nvSpPr>
          <p:spPr>
            <a:xfrm>
              <a:off x="1719725" y="1707400"/>
              <a:ext cx="273550" cy="162900"/>
            </a:xfrm>
            <a:custGeom>
              <a:avLst/>
              <a:gdLst/>
              <a:ahLst/>
              <a:cxnLst/>
              <a:rect l="l" t="t" r="r" b="b"/>
              <a:pathLst>
                <a:path w="10942" h="6516" extrusionOk="0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313;p75">
              <a:extLst>
                <a:ext uri="{FF2B5EF4-FFF2-40B4-BE49-F238E27FC236}">
                  <a16:creationId xmlns:a16="http://schemas.microsoft.com/office/drawing/2014/main" id="{38CB6B34-6BA8-98AC-E21C-60C741673750}"/>
                </a:ext>
              </a:extLst>
            </p:cNvPr>
            <p:cNvSpPr/>
            <p:nvPr/>
          </p:nvSpPr>
          <p:spPr>
            <a:xfrm>
              <a:off x="1816475" y="1884750"/>
              <a:ext cx="29200" cy="22925"/>
            </a:xfrm>
            <a:custGeom>
              <a:avLst/>
              <a:gdLst/>
              <a:ahLst/>
              <a:cxnLst/>
              <a:rect l="l" t="t" r="r" b="b"/>
              <a:pathLst>
                <a:path w="1168" h="917" extrusionOk="0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314;p75">
              <a:extLst>
                <a:ext uri="{FF2B5EF4-FFF2-40B4-BE49-F238E27FC236}">
                  <a16:creationId xmlns:a16="http://schemas.microsoft.com/office/drawing/2014/main" id="{A608C075-5AAD-E524-4544-A130B4BA1FDD}"/>
                </a:ext>
              </a:extLst>
            </p:cNvPr>
            <p:cNvSpPr/>
            <p:nvPr/>
          </p:nvSpPr>
          <p:spPr>
            <a:xfrm>
              <a:off x="1860675" y="2006050"/>
              <a:ext cx="43375" cy="26675"/>
            </a:xfrm>
            <a:custGeom>
              <a:avLst/>
              <a:gdLst/>
              <a:ahLst/>
              <a:cxnLst/>
              <a:rect l="l" t="t" r="r" b="b"/>
              <a:pathLst>
                <a:path w="1735" h="1067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315;p75">
              <a:extLst>
                <a:ext uri="{FF2B5EF4-FFF2-40B4-BE49-F238E27FC236}">
                  <a16:creationId xmlns:a16="http://schemas.microsoft.com/office/drawing/2014/main" id="{A0BA7C3E-FBBB-983E-0D67-D304F905D7EE}"/>
                </a:ext>
              </a:extLst>
            </p:cNvPr>
            <p:cNvSpPr/>
            <p:nvPr/>
          </p:nvSpPr>
          <p:spPr>
            <a:xfrm>
              <a:off x="1863175" y="2013550"/>
              <a:ext cx="23375" cy="19550"/>
            </a:xfrm>
            <a:custGeom>
              <a:avLst/>
              <a:gdLst/>
              <a:ahLst/>
              <a:cxnLst/>
              <a:rect l="l" t="t" r="r" b="b"/>
              <a:pathLst>
                <a:path w="935" h="782" extrusionOk="0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316;p75">
              <a:extLst>
                <a:ext uri="{FF2B5EF4-FFF2-40B4-BE49-F238E27FC236}">
                  <a16:creationId xmlns:a16="http://schemas.microsoft.com/office/drawing/2014/main" id="{C2EC1A6A-C546-6459-886C-E44A6B90C49C}"/>
                </a:ext>
              </a:extLst>
            </p:cNvPr>
            <p:cNvSpPr/>
            <p:nvPr/>
          </p:nvSpPr>
          <p:spPr>
            <a:xfrm>
              <a:off x="1941550" y="1878825"/>
              <a:ext cx="30900" cy="21325"/>
            </a:xfrm>
            <a:custGeom>
              <a:avLst/>
              <a:gdLst/>
              <a:ahLst/>
              <a:cxnLst/>
              <a:rect l="l" t="t" r="r" b="b"/>
              <a:pathLst>
                <a:path w="1236" h="853" extrusionOk="0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317;p75">
              <a:extLst>
                <a:ext uri="{FF2B5EF4-FFF2-40B4-BE49-F238E27FC236}">
                  <a16:creationId xmlns:a16="http://schemas.microsoft.com/office/drawing/2014/main" id="{C15EC63C-FEA1-1280-4664-F3E2914D05BC}"/>
                </a:ext>
              </a:extLst>
            </p:cNvPr>
            <p:cNvSpPr/>
            <p:nvPr/>
          </p:nvSpPr>
          <p:spPr>
            <a:xfrm>
              <a:off x="1892350" y="1910150"/>
              <a:ext cx="50075" cy="81750"/>
            </a:xfrm>
            <a:custGeom>
              <a:avLst/>
              <a:gdLst/>
              <a:ahLst/>
              <a:cxnLst/>
              <a:rect l="l" t="t" r="r" b="b"/>
              <a:pathLst>
                <a:path w="2003" h="3270" extrusionOk="0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318;p75">
              <a:extLst>
                <a:ext uri="{FF2B5EF4-FFF2-40B4-BE49-F238E27FC236}">
                  <a16:creationId xmlns:a16="http://schemas.microsoft.com/office/drawing/2014/main" id="{93B0E9D9-568E-D02A-2E9A-78D42E999274}"/>
                </a:ext>
              </a:extLst>
            </p:cNvPr>
            <p:cNvSpPr/>
            <p:nvPr/>
          </p:nvSpPr>
          <p:spPr>
            <a:xfrm>
              <a:off x="1586300" y="2118625"/>
              <a:ext cx="457850" cy="607375"/>
            </a:xfrm>
            <a:custGeom>
              <a:avLst/>
              <a:gdLst/>
              <a:ahLst/>
              <a:cxnLst/>
              <a:rect l="l" t="t" r="r" b="b"/>
              <a:pathLst>
                <a:path w="18314" h="24295" extrusionOk="0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319;p75">
              <a:extLst>
                <a:ext uri="{FF2B5EF4-FFF2-40B4-BE49-F238E27FC236}">
                  <a16:creationId xmlns:a16="http://schemas.microsoft.com/office/drawing/2014/main" id="{4175AEEF-8218-68D1-E636-A47B54F99A97}"/>
                </a:ext>
              </a:extLst>
            </p:cNvPr>
            <p:cNvSpPr/>
            <p:nvPr/>
          </p:nvSpPr>
          <p:spPr>
            <a:xfrm>
              <a:off x="1874000" y="2171175"/>
              <a:ext cx="63425" cy="552075"/>
            </a:xfrm>
            <a:custGeom>
              <a:avLst/>
              <a:gdLst/>
              <a:ahLst/>
              <a:cxnLst/>
              <a:rect l="l" t="t" r="r" b="b"/>
              <a:pathLst>
                <a:path w="2537" h="22083" extrusionOk="0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320;p75">
              <a:extLst>
                <a:ext uri="{FF2B5EF4-FFF2-40B4-BE49-F238E27FC236}">
                  <a16:creationId xmlns:a16="http://schemas.microsoft.com/office/drawing/2014/main" id="{3603BA67-535E-4682-1CF6-80490A7B2E61}"/>
                </a:ext>
              </a:extLst>
            </p:cNvPr>
            <p:cNvSpPr/>
            <p:nvPr/>
          </p:nvSpPr>
          <p:spPr>
            <a:xfrm>
              <a:off x="1874000" y="2091100"/>
              <a:ext cx="51750" cy="99025"/>
            </a:xfrm>
            <a:custGeom>
              <a:avLst/>
              <a:gdLst/>
              <a:ahLst/>
              <a:cxnLst/>
              <a:rect l="l" t="t" r="r" b="b"/>
              <a:pathLst>
                <a:path w="2070" h="3961" extrusionOk="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321;p75">
              <a:extLst>
                <a:ext uri="{FF2B5EF4-FFF2-40B4-BE49-F238E27FC236}">
                  <a16:creationId xmlns:a16="http://schemas.microsoft.com/office/drawing/2014/main" id="{2EEE20EA-195F-A71B-280B-63908B23B545}"/>
                </a:ext>
              </a:extLst>
            </p:cNvPr>
            <p:cNvSpPr/>
            <p:nvPr/>
          </p:nvSpPr>
          <p:spPr>
            <a:xfrm>
              <a:off x="1697225" y="2066100"/>
              <a:ext cx="176800" cy="150950"/>
            </a:xfrm>
            <a:custGeom>
              <a:avLst/>
              <a:gdLst/>
              <a:ahLst/>
              <a:cxnLst/>
              <a:rect l="l" t="t" r="r" b="b"/>
              <a:pathLst>
                <a:path w="7072" h="6038" extrusionOk="0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322;p75">
              <a:extLst>
                <a:ext uri="{FF2B5EF4-FFF2-40B4-BE49-F238E27FC236}">
                  <a16:creationId xmlns:a16="http://schemas.microsoft.com/office/drawing/2014/main" id="{FA62DF8D-A91A-A2D4-3569-2853A6CD984E}"/>
                </a:ext>
              </a:extLst>
            </p:cNvPr>
            <p:cNvSpPr/>
            <p:nvPr/>
          </p:nvSpPr>
          <p:spPr>
            <a:xfrm>
              <a:off x="1369475" y="2523075"/>
              <a:ext cx="386150" cy="546250"/>
            </a:xfrm>
            <a:custGeom>
              <a:avLst/>
              <a:gdLst/>
              <a:ahLst/>
              <a:cxnLst/>
              <a:rect l="l" t="t" r="r" b="b"/>
              <a:pathLst>
                <a:path w="15446" h="21850" extrusionOk="0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5323;p75">
              <a:extLst>
                <a:ext uri="{FF2B5EF4-FFF2-40B4-BE49-F238E27FC236}">
                  <a16:creationId xmlns:a16="http://schemas.microsoft.com/office/drawing/2014/main" id="{5D98A71D-309A-F5ED-BA2C-0C8E957E965E}"/>
                </a:ext>
              </a:extLst>
            </p:cNvPr>
            <p:cNvSpPr/>
            <p:nvPr/>
          </p:nvSpPr>
          <p:spPr>
            <a:xfrm>
              <a:off x="1373650" y="2523075"/>
              <a:ext cx="378625" cy="219350"/>
            </a:xfrm>
            <a:custGeom>
              <a:avLst/>
              <a:gdLst/>
              <a:ahLst/>
              <a:cxnLst/>
              <a:rect l="l" t="t" r="r" b="b"/>
              <a:pathLst>
                <a:path w="15145" h="8774" extrusionOk="0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24;p75">
              <a:extLst>
                <a:ext uri="{FF2B5EF4-FFF2-40B4-BE49-F238E27FC236}">
                  <a16:creationId xmlns:a16="http://schemas.microsoft.com/office/drawing/2014/main" id="{E31ABA19-6B7A-6829-3BB1-20192D021A2A}"/>
                </a:ext>
              </a:extLst>
            </p:cNvPr>
            <p:cNvSpPr/>
            <p:nvPr/>
          </p:nvSpPr>
          <p:spPr>
            <a:xfrm>
              <a:off x="1370325" y="2531075"/>
              <a:ext cx="371125" cy="538775"/>
            </a:xfrm>
            <a:custGeom>
              <a:avLst/>
              <a:gdLst/>
              <a:ahLst/>
              <a:cxnLst/>
              <a:rect l="l" t="t" r="r" b="b"/>
              <a:pathLst>
                <a:path w="14845" h="21551" extrusionOk="0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325;p75">
              <a:extLst>
                <a:ext uri="{FF2B5EF4-FFF2-40B4-BE49-F238E27FC236}">
                  <a16:creationId xmlns:a16="http://schemas.microsoft.com/office/drawing/2014/main" id="{FF28D135-F947-7775-45C9-E9B99FF10B9E}"/>
                </a:ext>
              </a:extLst>
            </p:cNvPr>
            <p:cNvSpPr/>
            <p:nvPr/>
          </p:nvSpPr>
          <p:spPr>
            <a:xfrm>
              <a:off x="1737250" y="2740725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326;p75">
              <a:extLst>
                <a:ext uri="{FF2B5EF4-FFF2-40B4-BE49-F238E27FC236}">
                  <a16:creationId xmlns:a16="http://schemas.microsoft.com/office/drawing/2014/main" id="{E5A65A6C-214D-B3C2-5E85-77CE3BA57FAB}"/>
                </a:ext>
              </a:extLst>
            </p:cNvPr>
            <p:cNvSpPr/>
            <p:nvPr/>
          </p:nvSpPr>
          <p:spPr>
            <a:xfrm>
              <a:off x="1738075" y="2734900"/>
              <a:ext cx="17550" cy="334425"/>
            </a:xfrm>
            <a:custGeom>
              <a:avLst/>
              <a:gdLst/>
              <a:ahLst/>
              <a:cxnLst/>
              <a:rect l="l" t="t" r="r" b="b"/>
              <a:pathLst>
                <a:path w="702" h="13377" extrusionOk="0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327;p75">
              <a:extLst>
                <a:ext uri="{FF2B5EF4-FFF2-40B4-BE49-F238E27FC236}">
                  <a16:creationId xmlns:a16="http://schemas.microsoft.com/office/drawing/2014/main" id="{6B209569-D907-65E7-DE1B-2D70D35F47E7}"/>
                </a:ext>
              </a:extLst>
            </p:cNvPr>
            <p:cNvSpPr/>
            <p:nvPr/>
          </p:nvSpPr>
          <p:spPr>
            <a:xfrm>
              <a:off x="1432025" y="2157800"/>
              <a:ext cx="260225" cy="824375"/>
            </a:xfrm>
            <a:custGeom>
              <a:avLst/>
              <a:gdLst/>
              <a:ahLst/>
              <a:cxnLst/>
              <a:rect l="l" t="t" r="r" b="b"/>
              <a:pathLst>
                <a:path w="10409" h="32975" extrusionOk="0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328;p75">
              <a:extLst>
                <a:ext uri="{FF2B5EF4-FFF2-40B4-BE49-F238E27FC236}">
                  <a16:creationId xmlns:a16="http://schemas.microsoft.com/office/drawing/2014/main" id="{561D7778-3582-D8FD-1D2D-4806F8F3A730}"/>
                </a:ext>
              </a:extLst>
            </p:cNvPr>
            <p:cNvSpPr/>
            <p:nvPr/>
          </p:nvSpPr>
          <p:spPr>
            <a:xfrm>
              <a:off x="1425350" y="2131125"/>
              <a:ext cx="277725" cy="662350"/>
            </a:xfrm>
            <a:custGeom>
              <a:avLst/>
              <a:gdLst/>
              <a:ahLst/>
              <a:cxnLst/>
              <a:rect l="l" t="t" r="r" b="b"/>
              <a:pathLst>
                <a:path w="11109" h="26494" extrusionOk="0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5329;p75">
              <a:extLst>
                <a:ext uri="{FF2B5EF4-FFF2-40B4-BE49-F238E27FC236}">
                  <a16:creationId xmlns:a16="http://schemas.microsoft.com/office/drawing/2014/main" id="{2AF7EDFB-2107-9844-3207-6E1150E553EB}"/>
                </a:ext>
              </a:extLst>
            </p:cNvPr>
            <p:cNvSpPr/>
            <p:nvPr/>
          </p:nvSpPr>
          <p:spPr>
            <a:xfrm>
              <a:off x="1754750" y="2805775"/>
              <a:ext cx="39225" cy="195625"/>
            </a:xfrm>
            <a:custGeom>
              <a:avLst/>
              <a:gdLst/>
              <a:ahLst/>
              <a:cxnLst/>
              <a:rect l="l" t="t" r="r" b="b"/>
              <a:pathLst>
                <a:path w="1569" h="7825" extrusionOk="0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330;p75">
              <a:extLst>
                <a:ext uri="{FF2B5EF4-FFF2-40B4-BE49-F238E27FC236}">
                  <a16:creationId xmlns:a16="http://schemas.microsoft.com/office/drawing/2014/main" id="{03298680-16FF-E9BC-1BCE-CE7429C89005}"/>
                </a:ext>
              </a:extLst>
            </p:cNvPr>
            <p:cNvSpPr/>
            <p:nvPr/>
          </p:nvSpPr>
          <p:spPr>
            <a:xfrm>
              <a:off x="1708900" y="2820800"/>
              <a:ext cx="48375" cy="162625"/>
            </a:xfrm>
            <a:custGeom>
              <a:avLst/>
              <a:gdLst/>
              <a:ahLst/>
              <a:cxnLst/>
              <a:rect l="l" t="t" r="r" b="b"/>
              <a:pathLst>
                <a:path w="1935" h="6505" extrusionOk="0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331;p75">
              <a:extLst>
                <a:ext uri="{FF2B5EF4-FFF2-40B4-BE49-F238E27FC236}">
                  <a16:creationId xmlns:a16="http://schemas.microsoft.com/office/drawing/2014/main" id="{F9E0D6A0-6785-CF04-C0EB-6DDC119B5F86}"/>
                </a:ext>
              </a:extLst>
            </p:cNvPr>
            <p:cNvSpPr/>
            <p:nvPr/>
          </p:nvSpPr>
          <p:spPr>
            <a:xfrm>
              <a:off x="1706400" y="2787425"/>
              <a:ext cx="23075" cy="184025"/>
            </a:xfrm>
            <a:custGeom>
              <a:avLst/>
              <a:gdLst/>
              <a:ahLst/>
              <a:cxnLst/>
              <a:rect l="l" t="t" r="r" b="b"/>
              <a:pathLst>
                <a:path w="923" h="7361" extrusionOk="0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332;p75">
              <a:extLst>
                <a:ext uri="{FF2B5EF4-FFF2-40B4-BE49-F238E27FC236}">
                  <a16:creationId xmlns:a16="http://schemas.microsoft.com/office/drawing/2014/main" id="{616D900A-7E83-2A5C-7989-056A528C9A5E}"/>
                </a:ext>
              </a:extLst>
            </p:cNvPr>
            <p:cNvSpPr/>
            <p:nvPr/>
          </p:nvSpPr>
          <p:spPr>
            <a:xfrm>
              <a:off x="2436900" y="774700"/>
              <a:ext cx="2043150" cy="3149025"/>
            </a:xfrm>
            <a:custGeom>
              <a:avLst/>
              <a:gdLst/>
              <a:ahLst/>
              <a:cxnLst/>
              <a:rect l="l" t="t" r="r" b="b"/>
              <a:pathLst>
                <a:path w="81726" h="125961" extrusionOk="0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333;p75">
              <a:extLst>
                <a:ext uri="{FF2B5EF4-FFF2-40B4-BE49-F238E27FC236}">
                  <a16:creationId xmlns:a16="http://schemas.microsoft.com/office/drawing/2014/main" id="{2C0E12F5-78E4-99ED-3BCF-10DCE0690826}"/>
                </a:ext>
              </a:extLst>
            </p:cNvPr>
            <p:cNvSpPr/>
            <p:nvPr/>
          </p:nvSpPr>
          <p:spPr>
            <a:xfrm>
              <a:off x="2472775" y="794075"/>
              <a:ext cx="2006450" cy="3129725"/>
            </a:xfrm>
            <a:custGeom>
              <a:avLst/>
              <a:gdLst/>
              <a:ahLst/>
              <a:cxnLst/>
              <a:rect l="l" t="t" r="r" b="b"/>
              <a:pathLst>
                <a:path w="80258" h="125189" extrusionOk="0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334;p75">
              <a:extLst>
                <a:ext uri="{FF2B5EF4-FFF2-40B4-BE49-F238E27FC236}">
                  <a16:creationId xmlns:a16="http://schemas.microsoft.com/office/drawing/2014/main" id="{65199334-A488-B459-AB27-3C2C29380C91}"/>
                </a:ext>
              </a:extLst>
            </p:cNvPr>
            <p:cNvSpPr/>
            <p:nvPr/>
          </p:nvSpPr>
          <p:spPr>
            <a:xfrm>
              <a:off x="2465275" y="799350"/>
              <a:ext cx="1972250" cy="3094750"/>
            </a:xfrm>
            <a:custGeom>
              <a:avLst/>
              <a:gdLst/>
              <a:ahLst/>
              <a:cxnLst/>
              <a:rect l="l" t="t" r="r" b="b"/>
              <a:pathLst>
                <a:path w="78890" h="123790" extrusionOk="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5335;p75">
              <a:extLst>
                <a:ext uri="{FF2B5EF4-FFF2-40B4-BE49-F238E27FC236}">
                  <a16:creationId xmlns:a16="http://schemas.microsoft.com/office/drawing/2014/main" id="{8ACD2FD2-9442-AD2D-E9BA-C4A916D0FDDF}"/>
                </a:ext>
              </a:extLst>
            </p:cNvPr>
            <p:cNvSpPr/>
            <p:nvPr/>
          </p:nvSpPr>
          <p:spPr>
            <a:xfrm>
              <a:off x="2638725" y="2564150"/>
              <a:ext cx="791425" cy="1019800"/>
            </a:xfrm>
            <a:custGeom>
              <a:avLst/>
              <a:gdLst/>
              <a:ahLst/>
              <a:cxnLst/>
              <a:rect l="l" t="t" r="r" b="b"/>
              <a:pathLst>
                <a:path w="31657" h="40792" extrusionOk="0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336;p75">
              <a:extLst>
                <a:ext uri="{FF2B5EF4-FFF2-40B4-BE49-F238E27FC236}">
                  <a16:creationId xmlns:a16="http://schemas.microsoft.com/office/drawing/2014/main" id="{503C7E81-0410-1331-8F7D-F91C04E32FFB}"/>
                </a:ext>
              </a:extLst>
            </p:cNvPr>
            <p:cNvSpPr/>
            <p:nvPr/>
          </p:nvSpPr>
          <p:spPr>
            <a:xfrm>
              <a:off x="2677925" y="2685350"/>
              <a:ext cx="711350" cy="413175"/>
            </a:xfrm>
            <a:custGeom>
              <a:avLst/>
              <a:gdLst/>
              <a:ahLst/>
              <a:cxnLst/>
              <a:rect l="l" t="t" r="r" b="b"/>
              <a:pathLst>
                <a:path w="28454" h="16527" extrusionOk="0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337;p75">
              <a:extLst>
                <a:ext uri="{FF2B5EF4-FFF2-40B4-BE49-F238E27FC236}">
                  <a16:creationId xmlns:a16="http://schemas.microsoft.com/office/drawing/2014/main" id="{001FB2F2-EA87-9C8F-B8B9-D503300DC223}"/>
                </a:ext>
              </a:extLst>
            </p:cNvPr>
            <p:cNvSpPr/>
            <p:nvPr/>
          </p:nvSpPr>
          <p:spPr>
            <a:xfrm>
              <a:off x="2677925" y="2779925"/>
              <a:ext cx="711350" cy="412825"/>
            </a:xfrm>
            <a:custGeom>
              <a:avLst/>
              <a:gdLst/>
              <a:ahLst/>
              <a:cxnLst/>
              <a:rect l="l" t="t" r="r" b="b"/>
              <a:pathLst>
                <a:path w="28454" h="16513" extrusionOk="0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338;p75">
              <a:extLst>
                <a:ext uri="{FF2B5EF4-FFF2-40B4-BE49-F238E27FC236}">
                  <a16:creationId xmlns:a16="http://schemas.microsoft.com/office/drawing/2014/main" id="{2F6C89F6-6094-EAF5-8202-0305820336E0}"/>
                </a:ext>
              </a:extLst>
            </p:cNvPr>
            <p:cNvSpPr/>
            <p:nvPr/>
          </p:nvSpPr>
          <p:spPr>
            <a:xfrm>
              <a:off x="2677925" y="2874450"/>
              <a:ext cx="711350" cy="412525"/>
            </a:xfrm>
            <a:custGeom>
              <a:avLst/>
              <a:gdLst/>
              <a:ahLst/>
              <a:cxnLst/>
              <a:rect l="l" t="t" r="r" b="b"/>
              <a:pathLst>
                <a:path w="28454" h="16501" extrusionOk="0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339;p75">
              <a:extLst>
                <a:ext uri="{FF2B5EF4-FFF2-40B4-BE49-F238E27FC236}">
                  <a16:creationId xmlns:a16="http://schemas.microsoft.com/office/drawing/2014/main" id="{A04E82F6-CDC4-E7D7-D3BE-5FE1B25A4705}"/>
                </a:ext>
              </a:extLst>
            </p:cNvPr>
            <p:cNvSpPr/>
            <p:nvPr/>
          </p:nvSpPr>
          <p:spPr>
            <a:xfrm>
              <a:off x="2677925" y="2968900"/>
              <a:ext cx="711350" cy="412325"/>
            </a:xfrm>
            <a:custGeom>
              <a:avLst/>
              <a:gdLst/>
              <a:ahLst/>
              <a:cxnLst/>
              <a:rect l="l" t="t" r="r" b="b"/>
              <a:pathLst>
                <a:path w="28454" h="16493" extrusionOk="0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340;p75">
              <a:extLst>
                <a:ext uri="{FF2B5EF4-FFF2-40B4-BE49-F238E27FC236}">
                  <a16:creationId xmlns:a16="http://schemas.microsoft.com/office/drawing/2014/main" id="{8F4AE443-DB07-3E3D-2495-86458A6027FC}"/>
                </a:ext>
              </a:extLst>
            </p:cNvPr>
            <p:cNvSpPr/>
            <p:nvPr/>
          </p:nvSpPr>
          <p:spPr>
            <a:xfrm>
              <a:off x="2677925" y="3062775"/>
              <a:ext cx="712375" cy="413525"/>
            </a:xfrm>
            <a:custGeom>
              <a:avLst/>
              <a:gdLst/>
              <a:ahLst/>
              <a:cxnLst/>
              <a:rect l="l" t="t" r="r" b="b"/>
              <a:pathLst>
                <a:path w="28495" h="16541" extrusionOk="0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5341;p75">
              <a:extLst>
                <a:ext uri="{FF2B5EF4-FFF2-40B4-BE49-F238E27FC236}">
                  <a16:creationId xmlns:a16="http://schemas.microsoft.com/office/drawing/2014/main" id="{C9E04029-9F90-FDBF-C890-EF58602F1F96}"/>
                </a:ext>
              </a:extLst>
            </p:cNvPr>
            <p:cNvSpPr/>
            <p:nvPr/>
          </p:nvSpPr>
          <p:spPr>
            <a:xfrm>
              <a:off x="2681250" y="2868175"/>
              <a:ext cx="705525" cy="603950"/>
            </a:xfrm>
            <a:custGeom>
              <a:avLst/>
              <a:gdLst/>
              <a:ahLst/>
              <a:cxnLst/>
              <a:rect l="l" t="t" r="r" b="b"/>
              <a:pathLst>
                <a:path w="28221" h="24158" extrusionOk="0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342;p75">
              <a:extLst>
                <a:ext uri="{FF2B5EF4-FFF2-40B4-BE49-F238E27FC236}">
                  <a16:creationId xmlns:a16="http://schemas.microsoft.com/office/drawing/2014/main" id="{F28318BD-91CD-00A7-C5DF-39A21B83DA3F}"/>
                </a:ext>
              </a:extLst>
            </p:cNvPr>
            <p:cNvSpPr/>
            <p:nvPr/>
          </p:nvSpPr>
          <p:spPr>
            <a:xfrm>
              <a:off x="2677925" y="2865675"/>
              <a:ext cx="711725" cy="473025"/>
            </a:xfrm>
            <a:custGeom>
              <a:avLst/>
              <a:gdLst/>
              <a:ahLst/>
              <a:cxnLst/>
              <a:rect l="l" t="t" r="r" b="b"/>
              <a:pathLst>
                <a:path w="28469" h="18921" extrusionOk="0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343;p75">
              <a:extLst>
                <a:ext uri="{FF2B5EF4-FFF2-40B4-BE49-F238E27FC236}">
                  <a16:creationId xmlns:a16="http://schemas.microsoft.com/office/drawing/2014/main" id="{09A92B3A-6AF4-2026-2D41-595B19403EF2}"/>
                </a:ext>
              </a:extLst>
            </p:cNvPr>
            <p:cNvSpPr/>
            <p:nvPr/>
          </p:nvSpPr>
          <p:spPr>
            <a:xfrm>
              <a:off x="3317550" y="2866650"/>
              <a:ext cx="5025" cy="240200"/>
            </a:xfrm>
            <a:custGeom>
              <a:avLst/>
              <a:gdLst/>
              <a:ahLst/>
              <a:cxnLst/>
              <a:rect l="l" t="t" r="r" b="b"/>
              <a:pathLst>
                <a:path w="201" h="9608" extrusionOk="0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344;p75">
              <a:extLst>
                <a:ext uri="{FF2B5EF4-FFF2-40B4-BE49-F238E27FC236}">
                  <a16:creationId xmlns:a16="http://schemas.microsoft.com/office/drawing/2014/main" id="{D76736C3-3FEC-F9EB-07AB-E8E5B8D26033}"/>
                </a:ext>
              </a:extLst>
            </p:cNvPr>
            <p:cNvSpPr/>
            <p:nvPr/>
          </p:nvSpPr>
          <p:spPr>
            <a:xfrm>
              <a:off x="3030675" y="3005300"/>
              <a:ext cx="5850" cy="266675"/>
            </a:xfrm>
            <a:custGeom>
              <a:avLst/>
              <a:gdLst/>
              <a:ahLst/>
              <a:cxnLst/>
              <a:rect l="l" t="t" r="r" b="b"/>
              <a:pathLst>
                <a:path w="234" h="10667" extrusionOk="0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345;p75">
              <a:extLst>
                <a:ext uri="{FF2B5EF4-FFF2-40B4-BE49-F238E27FC236}">
                  <a16:creationId xmlns:a16="http://schemas.microsoft.com/office/drawing/2014/main" id="{A1B9F515-667F-7F93-A4AB-83376B7172D2}"/>
                </a:ext>
              </a:extLst>
            </p:cNvPr>
            <p:cNvSpPr/>
            <p:nvPr/>
          </p:nvSpPr>
          <p:spPr>
            <a:xfrm>
              <a:off x="2888075" y="3172725"/>
              <a:ext cx="5025" cy="182650"/>
            </a:xfrm>
            <a:custGeom>
              <a:avLst/>
              <a:gdLst/>
              <a:ahLst/>
              <a:cxnLst/>
              <a:rect l="l" t="t" r="r" b="b"/>
              <a:pathLst>
                <a:path w="201" h="7306" extrusionOk="0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346;p75">
              <a:extLst>
                <a:ext uri="{FF2B5EF4-FFF2-40B4-BE49-F238E27FC236}">
                  <a16:creationId xmlns:a16="http://schemas.microsoft.com/office/drawing/2014/main" id="{8399B942-6ACD-EAC0-D3B3-B1F4A6A71A18}"/>
                </a:ext>
              </a:extLst>
            </p:cNvPr>
            <p:cNvSpPr/>
            <p:nvPr/>
          </p:nvSpPr>
          <p:spPr>
            <a:xfrm>
              <a:off x="2744225" y="3207750"/>
              <a:ext cx="5850" cy="230175"/>
            </a:xfrm>
            <a:custGeom>
              <a:avLst/>
              <a:gdLst/>
              <a:ahLst/>
              <a:cxnLst/>
              <a:rect l="l" t="t" r="r" b="b"/>
              <a:pathLst>
                <a:path w="234" h="9207" extrusionOk="0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5347;p75">
              <a:extLst>
                <a:ext uri="{FF2B5EF4-FFF2-40B4-BE49-F238E27FC236}">
                  <a16:creationId xmlns:a16="http://schemas.microsoft.com/office/drawing/2014/main" id="{03A86684-F359-3370-80CB-B2907E38600F}"/>
                </a:ext>
              </a:extLst>
            </p:cNvPr>
            <p:cNvSpPr/>
            <p:nvPr/>
          </p:nvSpPr>
          <p:spPr>
            <a:xfrm>
              <a:off x="3173675" y="2880000"/>
              <a:ext cx="6300" cy="309425"/>
            </a:xfrm>
            <a:custGeom>
              <a:avLst/>
              <a:gdLst/>
              <a:ahLst/>
              <a:cxnLst/>
              <a:rect l="l" t="t" r="r" b="b"/>
              <a:pathLst>
                <a:path w="252" h="12377" extrusionOk="0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348;p75">
              <a:extLst>
                <a:ext uri="{FF2B5EF4-FFF2-40B4-BE49-F238E27FC236}">
                  <a16:creationId xmlns:a16="http://schemas.microsoft.com/office/drawing/2014/main" id="{A0C05B8E-8222-AEE0-2011-A616F6C4F991}"/>
                </a:ext>
              </a:extLst>
            </p:cNvPr>
            <p:cNvSpPr/>
            <p:nvPr/>
          </p:nvSpPr>
          <p:spPr>
            <a:xfrm>
              <a:off x="3313375" y="2858650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349;p75">
              <a:extLst>
                <a:ext uri="{FF2B5EF4-FFF2-40B4-BE49-F238E27FC236}">
                  <a16:creationId xmlns:a16="http://schemas.microsoft.com/office/drawing/2014/main" id="{C7DF0A60-E285-E2DD-E175-5BC48A629B28}"/>
                </a:ext>
              </a:extLst>
            </p:cNvPr>
            <p:cNvSpPr/>
            <p:nvPr/>
          </p:nvSpPr>
          <p:spPr>
            <a:xfrm>
              <a:off x="3170775" y="2871525"/>
              <a:ext cx="12525" cy="21525"/>
            </a:xfrm>
            <a:custGeom>
              <a:avLst/>
              <a:gdLst/>
              <a:ahLst/>
              <a:cxnLst/>
              <a:rect l="l" t="t" r="r" b="b"/>
              <a:pathLst>
                <a:path w="501" h="861" extrusionOk="0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350;p75">
              <a:extLst>
                <a:ext uri="{FF2B5EF4-FFF2-40B4-BE49-F238E27FC236}">
                  <a16:creationId xmlns:a16="http://schemas.microsoft.com/office/drawing/2014/main" id="{77EB8F0A-5FAB-D001-3420-36FE300CE310}"/>
                </a:ext>
              </a:extLst>
            </p:cNvPr>
            <p:cNvSpPr/>
            <p:nvPr/>
          </p:nvSpPr>
          <p:spPr>
            <a:xfrm>
              <a:off x="3027325" y="2997575"/>
              <a:ext cx="12550" cy="21400"/>
            </a:xfrm>
            <a:custGeom>
              <a:avLst/>
              <a:gdLst/>
              <a:ahLst/>
              <a:cxnLst/>
              <a:rect l="l" t="t" r="r" b="b"/>
              <a:pathLst>
                <a:path w="502" h="856" extrusionOk="0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351;p75">
              <a:extLst>
                <a:ext uri="{FF2B5EF4-FFF2-40B4-BE49-F238E27FC236}">
                  <a16:creationId xmlns:a16="http://schemas.microsoft.com/office/drawing/2014/main" id="{ED9B586A-50C3-EBE1-D0A4-8F699A3A0385}"/>
                </a:ext>
              </a:extLst>
            </p:cNvPr>
            <p:cNvSpPr/>
            <p:nvPr/>
          </p:nvSpPr>
          <p:spPr>
            <a:xfrm>
              <a:off x="2883900" y="3158400"/>
              <a:ext cx="13375" cy="21025"/>
            </a:xfrm>
            <a:custGeom>
              <a:avLst/>
              <a:gdLst/>
              <a:ahLst/>
              <a:cxnLst/>
              <a:rect l="l" t="t" r="r" b="b"/>
              <a:pathLst>
                <a:path w="535" h="841" extrusionOk="0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352;p75">
              <a:extLst>
                <a:ext uri="{FF2B5EF4-FFF2-40B4-BE49-F238E27FC236}">
                  <a16:creationId xmlns:a16="http://schemas.microsoft.com/office/drawing/2014/main" id="{37D76130-15FB-12D9-9BCE-A80E4CD3190D}"/>
                </a:ext>
              </a:extLst>
            </p:cNvPr>
            <p:cNvSpPr/>
            <p:nvPr/>
          </p:nvSpPr>
          <p:spPr>
            <a:xfrm>
              <a:off x="2740450" y="3199275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353;p75">
              <a:extLst>
                <a:ext uri="{FF2B5EF4-FFF2-40B4-BE49-F238E27FC236}">
                  <a16:creationId xmlns:a16="http://schemas.microsoft.com/office/drawing/2014/main" id="{3B4A9B5E-B068-A98C-47B5-40087C394A97}"/>
                </a:ext>
              </a:extLst>
            </p:cNvPr>
            <p:cNvSpPr/>
            <p:nvPr/>
          </p:nvSpPr>
          <p:spPr>
            <a:xfrm>
              <a:off x="4184825" y="1197350"/>
              <a:ext cx="95100" cy="155750"/>
            </a:xfrm>
            <a:custGeom>
              <a:avLst/>
              <a:gdLst/>
              <a:ahLst/>
              <a:cxnLst/>
              <a:rect l="l" t="t" r="r" b="b"/>
              <a:pathLst>
                <a:path w="3804" h="6230" extrusionOk="0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5354;p75">
              <a:extLst>
                <a:ext uri="{FF2B5EF4-FFF2-40B4-BE49-F238E27FC236}">
                  <a16:creationId xmlns:a16="http://schemas.microsoft.com/office/drawing/2014/main" id="{985F6E93-DB95-6FD4-C96E-1A6292538913}"/>
                </a:ext>
              </a:extLst>
            </p:cNvPr>
            <p:cNvSpPr/>
            <p:nvPr/>
          </p:nvSpPr>
          <p:spPr>
            <a:xfrm>
              <a:off x="4178150" y="1233700"/>
              <a:ext cx="79250" cy="67825"/>
            </a:xfrm>
            <a:custGeom>
              <a:avLst/>
              <a:gdLst/>
              <a:ahLst/>
              <a:cxnLst/>
              <a:rect l="l" t="t" r="r" b="b"/>
              <a:pathLst>
                <a:path w="3170" h="2713" extrusionOk="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355;p75">
              <a:extLst>
                <a:ext uri="{FF2B5EF4-FFF2-40B4-BE49-F238E27FC236}">
                  <a16:creationId xmlns:a16="http://schemas.microsoft.com/office/drawing/2014/main" id="{F41941E5-2BDB-CD1F-5140-D81C9EC93EBF}"/>
                </a:ext>
              </a:extLst>
            </p:cNvPr>
            <p:cNvSpPr/>
            <p:nvPr/>
          </p:nvSpPr>
          <p:spPr>
            <a:xfrm>
              <a:off x="3710325" y="1323750"/>
              <a:ext cx="422825" cy="261325"/>
            </a:xfrm>
            <a:custGeom>
              <a:avLst/>
              <a:gdLst/>
              <a:ahLst/>
              <a:cxnLst/>
              <a:rect l="l" t="t" r="r" b="b"/>
              <a:pathLst>
                <a:path w="16913" h="10453" extrusionOk="0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5356;p75">
              <a:extLst>
                <a:ext uri="{FF2B5EF4-FFF2-40B4-BE49-F238E27FC236}">
                  <a16:creationId xmlns:a16="http://schemas.microsoft.com/office/drawing/2014/main" id="{2B3EFEB5-ED85-7640-13C5-F416D8A609D5}"/>
                </a:ext>
              </a:extLst>
            </p:cNvPr>
            <p:cNvSpPr/>
            <p:nvPr/>
          </p:nvSpPr>
          <p:spPr>
            <a:xfrm>
              <a:off x="4184825" y="1341600"/>
              <a:ext cx="95100" cy="155775"/>
            </a:xfrm>
            <a:custGeom>
              <a:avLst/>
              <a:gdLst/>
              <a:ahLst/>
              <a:cxnLst/>
              <a:rect l="l" t="t" r="r" b="b"/>
              <a:pathLst>
                <a:path w="3804" h="6231" extrusionOk="0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357;p75">
              <a:extLst>
                <a:ext uri="{FF2B5EF4-FFF2-40B4-BE49-F238E27FC236}">
                  <a16:creationId xmlns:a16="http://schemas.microsoft.com/office/drawing/2014/main" id="{3FD95897-1D4A-4E2E-6D50-FFD3B0B2B182}"/>
                </a:ext>
              </a:extLst>
            </p:cNvPr>
            <p:cNvSpPr/>
            <p:nvPr/>
          </p:nvSpPr>
          <p:spPr>
            <a:xfrm>
              <a:off x="4178150" y="1378500"/>
              <a:ext cx="79250" cy="68825"/>
            </a:xfrm>
            <a:custGeom>
              <a:avLst/>
              <a:gdLst/>
              <a:ahLst/>
              <a:cxnLst/>
              <a:rect l="l" t="t" r="r" b="b"/>
              <a:pathLst>
                <a:path w="3170" h="2753" extrusionOk="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358;p75">
              <a:extLst>
                <a:ext uri="{FF2B5EF4-FFF2-40B4-BE49-F238E27FC236}">
                  <a16:creationId xmlns:a16="http://schemas.microsoft.com/office/drawing/2014/main" id="{2B3B3CC0-ECDF-380F-0A6B-567BD202312B}"/>
                </a:ext>
              </a:extLst>
            </p:cNvPr>
            <p:cNvSpPr/>
            <p:nvPr/>
          </p:nvSpPr>
          <p:spPr>
            <a:xfrm>
              <a:off x="3710325" y="1467475"/>
              <a:ext cx="422825" cy="261850"/>
            </a:xfrm>
            <a:custGeom>
              <a:avLst/>
              <a:gdLst/>
              <a:ahLst/>
              <a:cxnLst/>
              <a:rect l="l" t="t" r="r" b="b"/>
              <a:pathLst>
                <a:path w="16913" h="10474" extrusionOk="0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359;p75">
              <a:extLst>
                <a:ext uri="{FF2B5EF4-FFF2-40B4-BE49-F238E27FC236}">
                  <a16:creationId xmlns:a16="http://schemas.microsoft.com/office/drawing/2014/main" id="{F95C67AC-554D-D56C-C7C0-479A713DB293}"/>
                </a:ext>
              </a:extLst>
            </p:cNvPr>
            <p:cNvSpPr/>
            <p:nvPr/>
          </p:nvSpPr>
          <p:spPr>
            <a:xfrm>
              <a:off x="2864725" y="1537950"/>
              <a:ext cx="617125" cy="904675"/>
            </a:xfrm>
            <a:custGeom>
              <a:avLst/>
              <a:gdLst/>
              <a:ahLst/>
              <a:cxnLst/>
              <a:rect l="l" t="t" r="r" b="b"/>
              <a:pathLst>
                <a:path w="24685" h="36187" extrusionOk="0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5360;p75">
              <a:extLst>
                <a:ext uri="{FF2B5EF4-FFF2-40B4-BE49-F238E27FC236}">
                  <a16:creationId xmlns:a16="http://schemas.microsoft.com/office/drawing/2014/main" id="{DC05E3AF-A248-9B6B-9ABE-BFFE05301971}"/>
                </a:ext>
              </a:extLst>
            </p:cNvPr>
            <p:cNvSpPr/>
            <p:nvPr/>
          </p:nvSpPr>
          <p:spPr>
            <a:xfrm>
              <a:off x="3208300" y="1923475"/>
              <a:ext cx="35875" cy="75100"/>
            </a:xfrm>
            <a:custGeom>
              <a:avLst/>
              <a:gdLst/>
              <a:ahLst/>
              <a:cxnLst/>
              <a:rect l="l" t="t" r="r" b="b"/>
              <a:pathLst>
                <a:path w="1435" h="3004" extrusionOk="0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361;p75">
              <a:extLst>
                <a:ext uri="{FF2B5EF4-FFF2-40B4-BE49-F238E27FC236}">
                  <a16:creationId xmlns:a16="http://schemas.microsoft.com/office/drawing/2014/main" id="{EDCFE570-8ABE-E6F2-244A-D28300C9EA1B}"/>
                </a:ext>
              </a:extLst>
            </p:cNvPr>
            <p:cNvSpPr/>
            <p:nvPr/>
          </p:nvSpPr>
          <p:spPr>
            <a:xfrm>
              <a:off x="3163275" y="1953500"/>
              <a:ext cx="39200" cy="75925"/>
            </a:xfrm>
            <a:custGeom>
              <a:avLst/>
              <a:gdLst/>
              <a:ahLst/>
              <a:cxnLst/>
              <a:rect l="l" t="t" r="r" b="b"/>
              <a:pathLst>
                <a:path w="1568" h="3037" extrusionOk="0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362;p75">
              <a:extLst>
                <a:ext uri="{FF2B5EF4-FFF2-40B4-BE49-F238E27FC236}">
                  <a16:creationId xmlns:a16="http://schemas.microsoft.com/office/drawing/2014/main" id="{C946D2EA-6939-671F-4FB3-CFF2F606DCCA}"/>
                </a:ext>
              </a:extLst>
            </p:cNvPr>
            <p:cNvSpPr/>
            <p:nvPr/>
          </p:nvSpPr>
          <p:spPr>
            <a:xfrm>
              <a:off x="3103225" y="1976850"/>
              <a:ext cx="53400" cy="90100"/>
            </a:xfrm>
            <a:custGeom>
              <a:avLst/>
              <a:gdLst/>
              <a:ahLst/>
              <a:cxnLst/>
              <a:rect l="l" t="t" r="r" b="b"/>
              <a:pathLst>
                <a:path w="2136" h="3604" extrusionOk="0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363;p75">
              <a:extLst>
                <a:ext uri="{FF2B5EF4-FFF2-40B4-BE49-F238E27FC236}">
                  <a16:creationId xmlns:a16="http://schemas.microsoft.com/office/drawing/2014/main" id="{5AB7DDBA-FBB8-5695-2FA5-A62E9BE20ADE}"/>
                </a:ext>
              </a:extLst>
            </p:cNvPr>
            <p:cNvSpPr/>
            <p:nvPr/>
          </p:nvSpPr>
          <p:spPr>
            <a:xfrm>
              <a:off x="3240825" y="1769200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364;p75">
              <a:extLst>
                <a:ext uri="{FF2B5EF4-FFF2-40B4-BE49-F238E27FC236}">
                  <a16:creationId xmlns:a16="http://schemas.microsoft.com/office/drawing/2014/main" id="{C937A763-5DA0-5FF9-031B-25330E9961A2}"/>
                </a:ext>
              </a:extLst>
            </p:cNvPr>
            <p:cNvSpPr/>
            <p:nvPr/>
          </p:nvSpPr>
          <p:spPr>
            <a:xfrm>
              <a:off x="3173275" y="1763750"/>
              <a:ext cx="91750" cy="73025"/>
            </a:xfrm>
            <a:custGeom>
              <a:avLst/>
              <a:gdLst/>
              <a:ahLst/>
              <a:cxnLst/>
              <a:rect l="l" t="t" r="r" b="b"/>
              <a:pathLst>
                <a:path w="3670" h="2921" extrusionOk="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365;p75">
              <a:extLst>
                <a:ext uri="{FF2B5EF4-FFF2-40B4-BE49-F238E27FC236}">
                  <a16:creationId xmlns:a16="http://schemas.microsoft.com/office/drawing/2014/main" id="{109AD66F-30D0-8AF9-CE6B-CCC9C69D0F02}"/>
                </a:ext>
              </a:extLst>
            </p:cNvPr>
            <p:cNvSpPr/>
            <p:nvPr/>
          </p:nvSpPr>
          <p:spPr>
            <a:xfrm>
              <a:off x="3282525" y="1840100"/>
              <a:ext cx="46725" cy="134275"/>
            </a:xfrm>
            <a:custGeom>
              <a:avLst/>
              <a:gdLst/>
              <a:ahLst/>
              <a:cxnLst/>
              <a:rect l="l" t="t" r="r" b="b"/>
              <a:pathLst>
                <a:path w="1869" h="5371" extrusionOk="0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366;p75">
              <a:extLst>
                <a:ext uri="{FF2B5EF4-FFF2-40B4-BE49-F238E27FC236}">
                  <a16:creationId xmlns:a16="http://schemas.microsoft.com/office/drawing/2014/main" id="{C7F702CA-91BD-AD4E-6D7E-3CBB513E3CA7}"/>
                </a:ext>
              </a:extLst>
            </p:cNvPr>
            <p:cNvSpPr/>
            <p:nvPr/>
          </p:nvSpPr>
          <p:spPr>
            <a:xfrm>
              <a:off x="3017325" y="1782550"/>
              <a:ext cx="303575" cy="433700"/>
            </a:xfrm>
            <a:custGeom>
              <a:avLst/>
              <a:gdLst/>
              <a:ahLst/>
              <a:cxnLst/>
              <a:rect l="l" t="t" r="r" b="b"/>
              <a:pathLst>
                <a:path w="12143" h="17348" extrusionOk="0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367;p75">
              <a:extLst>
                <a:ext uri="{FF2B5EF4-FFF2-40B4-BE49-F238E27FC236}">
                  <a16:creationId xmlns:a16="http://schemas.microsoft.com/office/drawing/2014/main" id="{E45B2E38-64A3-140B-2938-CC61C3E0D499}"/>
                </a:ext>
              </a:extLst>
            </p:cNvPr>
            <p:cNvSpPr/>
            <p:nvPr/>
          </p:nvSpPr>
          <p:spPr>
            <a:xfrm>
              <a:off x="2437750" y="1963100"/>
              <a:ext cx="309400" cy="744300"/>
            </a:xfrm>
            <a:custGeom>
              <a:avLst/>
              <a:gdLst/>
              <a:ahLst/>
              <a:cxnLst/>
              <a:rect l="l" t="t" r="r" b="b"/>
              <a:pathLst>
                <a:path w="12376" h="29772" extrusionOk="0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368;p75">
              <a:extLst>
                <a:ext uri="{FF2B5EF4-FFF2-40B4-BE49-F238E27FC236}">
                  <a16:creationId xmlns:a16="http://schemas.microsoft.com/office/drawing/2014/main" id="{9722AD54-EB47-F267-BF06-E6809514F33D}"/>
                </a:ext>
              </a:extLst>
            </p:cNvPr>
            <p:cNvSpPr/>
            <p:nvPr/>
          </p:nvSpPr>
          <p:spPr>
            <a:xfrm>
              <a:off x="2437750" y="2393700"/>
              <a:ext cx="16700" cy="48600"/>
            </a:xfrm>
            <a:custGeom>
              <a:avLst/>
              <a:gdLst/>
              <a:ahLst/>
              <a:cxnLst/>
              <a:rect l="l" t="t" r="r" b="b"/>
              <a:pathLst>
                <a:path w="668" h="1944" extrusionOk="0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369;p75">
              <a:extLst>
                <a:ext uri="{FF2B5EF4-FFF2-40B4-BE49-F238E27FC236}">
                  <a16:creationId xmlns:a16="http://schemas.microsoft.com/office/drawing/2014/main" id="{CD5CD08E-C536-300A-6FD5-B70581EDB17D}"/>
                </a:ext>
              </a:extLst>
            </p:cNvPr>
            <p:cNvSpPr/>
            <p:nvPr/>
          </p:nvSpPr>
          <p:spPr>
            <a:xfrm>
              <a:off x="2437750" y="2247950"/>
              <a:ext cx="115100" cy="320200"/>
            </a:xfrm>
            <a:custGeom>
              <a:avLst/>
              <a:gdLst/>
              <a:ahLst/>
              <a:cxnLst/>
              <a:rect l="l" t="t" r="r" b="b"/>
              <a:pathLst>
                <a:path w="4604" h="12808" extrusionOk="0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370;p75">
              <a:extLst>
                <a:ext uri="{FF2B5EF4-FFF2-40B4-BE49-F238E27FC236}">
                  <a16:creationId xmlns:a16="http://schemas.microsoft.com/office/drawing/2014/main" id="{6FEE0E37-8E45-6702-4D80-A07F15DD68B7}"/>
                </a:ext>
              </a:extLst>
            </p:cNvPr>
            <p:cNvSpPr/>
            <p:nvPr/>
          </p:nvSpPr>
          <p:spPr>
            <a:xfrm>
              <a:off x="2471925" y="2347325"/>
              <a:ext cx="39225" cy="82175"/>
            </a:xfrm>
            <a:custGeom>
              <a:avLst/>
              <a:gdLst/>
              <a:ahLst/>
              <a:cxnLst/>
              <a:rect l="l" t="t" r="r" b="b"/>
              <a:pathLst>
                <a:path w="1569" h="3287" extrusionOk="0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371;p75">
              <a:extLst>
                <a:ext uri="{FF2B5EF4-FFF2-40B4-BE49-F238E27FC236}">
                  <a16:creationId xmlns:a16="http://schemas.microsoft.com/office/drawing/2014/main" id="{EC9A267F-FD12-FCE0-4FA2-7638BB388D5F}"/>
                </a:ext>
              </a:extLst>
            </p:cNvPr>
            <p:cNvSpPr/>
            <p:nvPr/>
          </p:nvSpPr>
          <p:spPr>
            <a:xfrm>
              <a:off x="2437750" y="2379650"/>
              <a:ext cx="25875" cy="75900"/>
            </a:xfrm>
            <a:custGeom>
              <a:avLst/>
              <a:gdLst/>
              <a:ahLst/>
              <a:cxnLst/>
              <a:rect l="l" t="t" r="r" b="b"/>
              <a:pathLst>
                <a:path w="1035" h="3036" extrusionOk="0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5372;p75">
              <a:extLst>
                <a:ext uri="{FF2B5EF4-FFF2-40B4-BE49-F238E27FC236}">
                  <a16:creationId xmlns:a16="http://schemas.microsoft.com/office/drawing/2014/main" id="{5553593D-06FD-5931-0ED1-1B7E3D7001BE}"/>
                </a:ext>
              </a:extLst>
            </p:cNvPr>
            <p:cNvSpPr/>
            <p:nvPr/>
          </p:nvSpPr>
          <p:spPr>
            <a:xfrm>
              <a:off x="2505300" y="2194525"/>
              <a:ext cx="80900" cy="110100"/>
            </a:xfrm>
            <a:custGeom>
              <a:avLst/>
              <a:gdLst/>
              <a:ahLst/>
              <a:cxnLst/>
              <a:rect l="l" t="t" r="r" b="b"/>
              <a:pathLst>
                <a:path w="3236" h="4404" extrusionOk="0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73;p75">
              <a:extLst>
                <a:ext uri="{FF2B5EF4-FFF2-40B4-BE49-F238E27FC236}">
                  <a16:creationId xmlns:a16="http://schemas.microsoft.com/office/drawing/2014/main" id="{83BD9D70-72EC-A0E2-2878-5A98D6770001}"/>
                </a:ext>
              </a:extLst>
            </p:cNvPr>
            <p:cNvSpPr/>
            <p:nvPr/>
          </p:nvSpPr>
          <p:spPr>
            <a:xfrm>
              <a:off x="2437750" y="2188650"/>
              <a:ext cx="91750" cy="72600"/>
            </a:xfrm>
            <a:custGeom>
              <a:avLst/>
              <a:gdLst/>
              <a:ahLst/>
              <a:cxnLst/>
              <a:rect l="l" t="t" r="r" b="b"/>
              <a:pathLst>
                <a:path w="3670" h="2904" extrusionOk="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374;p75">
              <a:extLst>
                <a:ext uri="{FF2B5EF4-FFF2-40B4-BE49-F238E27FC236}">
                  <a16:creationId xmlns:a16="http://schemas.microsoft.com/office/drawing/2014/main" id="{CD607CFF-8EBC-47D6-BBD0-61D34BC573C9}"/>
                </a:ext>
              </a:extLst>
            </p:cNvPr>
            <p:cNvSpPr/>
            <p:nvPr/>
          </p:nvSpPr>
          <p:spPr>
            <a:xfrm>
              <a:off x="2547000" y="2265400"/>
              <a:ext cx="46725" cy="133450"/>
            </a:xfrm>
            <a:custGeom>
              <a:avLst/>
              <a:gdLst/>
              <a:ahLst/>
              <a:cxnLst/>
              <a:rect l="l" t="t" r="r" b="b"/>
              <a:pathLst>
                <a:path w="1869" h="5338" extrusionOk="0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375;p75">
              <a:extLst>
                <a:ext uri="{FF2B5EF4-FFF2-40B4-BE49-F238E27FC236}">
                  <a16:creationId xmlns:a16="http://schemas.microsoft.com/office/drawing/2014/main" id="{7C109A1E-1239-7EE6-20F2-81D85E1CB288}"/>
                </a:ext>
              </a:extLst>
            </p:cNvPr>
            <p:cNvSpPr/>
            <p:nvPr/>
          </p:nvSpPr>
          <p:spPr>
            <a:xfrm>
              <a:off x="2437750" y="2499725"/>
              <a:ext cx="91750" cy="122625"/>
            </a:xfrm>
            <a:custGeom>
              <a:avLst/>
              <a:gdLst/>
              <a:ahLst/>
              <a:cxnLst/>
              <a:rect l="l" t="t" r="r" b="b"/>
              <a:pathLst>
                <a:path w="3670" h="4905" extrusionOk="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376;p75">
              <a:extLst>
                <a:ext uri="{FF2B5EF4-FFF2-40B4-BE49-F238E27FC236}">
                  <a16:creationId xmlns:a16="http://schemas.microsoft.com/office/drawing/2014/main" id="{A8A47098-701D-E441-97C7-3AA2EC354CB1}"/>
                </a:ext>
              </a:extLst>
            </p:cNvPr>
            <p:cNvSpPr/>
            <p:nvPr/>
          </p:nvSpPr>
          <p:spPr>
            <a:xfrm>
              <a:off x="2505300" y="2393825"/>
              <a:ext cx="80900" cy="136775"/>
            </a:xfrm>
            <a:custGeom>
              <a:avLst/>
              <a:gdLst/>
              <a:ahLst/>
              <a:cxnLst/>
              <a:rect l="l" t="t" r="r" b="b"/>
              <a:pathLst>
                <a:path w="3236" h="5471" extrusionOk="0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377;p75">
              <a:extLst>
                <a:ext uri="{FF2B5EF4-FFF2-40B4-BE49-F238E27FC236}">
                  <a16:creationId xmlns:a16="http://schemas.microsoft.com/office/drawing/2014/main" id="{7F428D30-6F73-4508-B414-60A376DC96CA}"/>
                </a:ext>
              </a:extLst>
            </p:cNvPr>
            <p:cNvSpPr/>
            <p:nvPr/>
          </p:nvSpPr>
          <p:spPr>
            <a:xfrm>
              <a:off x="2129200" y="2123625"/>
              <a:ext cx="309400" cy="743475"/>
            </a:xfrm>
            <a:custGeom>
              <a:avLst/>
              <a:gdLst/>
              <a:ahLst/>
              <a:cxnLst/>
              <a:rect l="l" t="t" r="r" b="b"/>
              <a:pathLst>
                <a:path w="12376" h="29739" extrusionOk="0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378;p75">
              <a:extLst>
                <a:ext uri="{FF2B5EF4-FFF2-40B4-BE49-F238E27FC236}">
                  <a16:creationId xmlns:a16="http://schemas.microsoft.com/office/drawing/2014/main" id="{BDDEF394-4E81-4D79-E337-3F0088596E03}"/>
                </a:ext>
              </a:extLst>
            </p:cNvPr>
            <p:cNvSpPr/>
            <p:nvPr/>
          </p:nvSpPr>
          <p:spPr>
            <a:xfrm>
              <a:off x="2122525" y="2117800"/>
              <a:ext cx="315250" cy="754725"/>
            </a:xfrm>
            <a:custGeom>
              <a:avLst/>
              <a:gdLst/>
              <a:ahLst/>
              <a:cxnLst/>
              <a:rect l="l" t="t" r="r" b="b"/>
              <a:pathLst>
                <a:path w="12610" h="30189" extrusionOk="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379;p75">
              <a:extLst>
                <a:ext uri="{FF2B5EF4-FFF2-40B4-BE49-F238E27FC236}">
                  <a16:creationId xmlns:a16="http://schemas.microsoft.com/office/drawing/2014/main" id="{8CA87137-BB78-BB54-DD2B-3EB5F0A16497}"/>
                </a:ext>
              </a:extLst>
            </p:cNvPr>
            <p:cNvSpPr/>
            <p:nvPr/>
          </p:nvSpPr>
          <p:spPr>
            <a:xfrm>
              <a:off x="2434400" y="2402150"/>
              <a:ext cx="3375" cy="40075"/>
            </a:xfrm>
            <a:custGeom>
              <a:avLst/>
              <a:gdLst/>
              <a:ahLst/>
              <a:cxnLst/>
              <a:rect l="l" t="t" r="r" b="b"/>
              <a:pathLst>
                <a:path w="135" h="1603" extrusionOk="0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380;p75">
              <a:extLst>
                <a:ext uri="{FF2B5EF4-FFF2-40B4-BE49-F238E27FC236}">
                  <a16:creationId xmlns:a16="http://schemas.microsoft.com/office/drawing/2014/main" id="{6DA0A228-E0BE-DCAF-1074-C4A01E1828CA}"/>
                </a:ext>
              </a:extLst>
            </p:cNvPr>
            <p:cNvSpPr/>
            <p:nvPr/>
          </p:nvSpPr>
          <p:spPr>
            <a:xfrm>
              <a:off x="2371875" y="2465175"/>
              <a:ext cx="7525" cy="19350"/>
            </a:xfrm>
            <a:custGeom>
              <a:avLst/>
              <a:gdLst/>
              <a:ahLst/>
              <a:cxnLst/>
              <a:rect l="l" t="t" r="r" b="b"/>
              <a:pathLst>
                <a:path w="301" h="774" extrusionOk="0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381;p75">
              <a:extLst>
                <a:ext uri="{FF2B5EF4-FFF2-40B4-BE49-F238E27FC236}">
                  <a16:creationId xmlns:a16="http://schemas.microsoft.com/office/drawing/2014/main" id="{27016FB8-C40A-5685-6ECD-9C638C1F5464}"/>
                </a:ext>
              </a:extLst>
            </p:cNvPr>
            <p:cNvSpPr/>
            <p:nvPr/>
          </p:nvSpPr>
          <p:spPr>
            <a:xfrm>
              <a:off x="2322675" y="2261225"/>
              <a:ext cx="115100" cy="320225"/>
            </a:xfrm>
            <a:custGeom>
              <a:avLst/>
              <a:gdLst/>
              <a:ahLst/>
              <a:cxnLst/>
              <a:rect l="l" t="t" r="r" b="b"/>
              <a:pathLst>
                <a:path w="4604" h="12809" extrusionOk="0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382;p75">
              <a:extLst>
                <a:ext uri="{FF2B5EF4-FFF2-40B4-BE49-F238E27FC236}">
                  <a16:creationId xmlns:a16="http://schemas.microsoft.com/office/drawing/2014/main" id="{7265DBF8-E34D-21B9-3788-8BB9CEF95D36}"/>
                </a:ext>
              </a:extLst>
            </p:cNvPr>
            <p:cNvSpPr/>
            <p:nvPr/>
          </p:nvSpPr>
          <p:spPr>
            <a:xfrm>
              <a:off x="2402725" y="2413200"/>
              <a:ext cx="8350" cy="19625"/>
            </a:xfrm>
            <a:custGeom>
              <a:avLst/>
              <a:gdLst/>
              <a:ahLst/>
              <a:cxnLst/>
              <a:rect l="l" t="t" r="r" b="b"/>
              <a:pathLst>
                <a:path w="334" h="785" extrusionOk="0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383;p75">
              <a:extLst>
                <a:ext uri="{FF2B5EF4-FFF2-40B4-BE49-F238E27FC236}">
                  <a16:creationId xmlns:a16="http://schemas.microsoft.com/office/drawing/2014/main" id="{26D29D6C-4317-05E7-5A1A-F1CB29B65B25}"/>
                </a:ext>
              </a:extLst>
            </p:cNvPr>
            <p:cNvSpPr/>
            <p:nvPr/>
          </p:nvSpPr>
          <p:spPr>
            <a:xfrm>
              <a:off x="2425225" y="2387975"/>
              <a:ext cx="12550" cy="68425"/>
            </a:xfrm>
            <a:custGeom>
              <a:avLst/>
              <a:gdLst/>
              <a:ahLst/>
              <a:cxnLst/>
              <a:rect l="l" t="t" r="r" b="b"/>
              <a:pathLst>
                <a:path w="502" h="2737" extrusionOk="0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384;p75">
              <a:extLst>
                <a:ext uri="{FF2B5EF4-FFF2-40B4-BE49-F238E27FC236}">
                  <a16:creationId xmlns:a16="http://schemas.microsoft.com/office/drawing/2014/main" id="{E1CC8D28-5655-4001-F35C-3BF980160B44}"/>
                </a:ext>
              </a:extLst>
            </p:cNvPr>
            <p:cNvSpPr/>
            <p:nvPr/>
          </p:nvSpPr>
          <p:spPr>
            <a:xfrm>
              <a:off x="2396050" y="2403825"/>
              <a:ext cx="21700" cy="38400"/>
            </a:xfrm>
            <a:custGeom>
              <a:avLst/>
              <a:gdLst/>
              <a:ahLst/>
              <a:cxnLst/>
              <a:rect l="l" t="t" r="r" b="b"/>
              <a:pathLst>
                <a:path w="868" h="1536" extrusionOk="0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385;p75">
              <a:extLst>
                <a:ext uri="{FF2B5EF4-FFF2-40B4-BE49-F238E27FC236}">
                  <a16:creationId xmlns:a16="http://schemas.microsoft.com/office/drawing/2014/main" id="{83D5E9A6-FBAF-92C1-0ECA-4F882972958C}"/>
                </a:ext>
              </a:extLst>
            </p:cNvPr>
            <p:cNvSpPr/>
            <p:nvPr/>
          </p:nvSpPr>
          <p:spPr>
            <a:xfrm>
              <a:off x="2364350" y="2455525"/>
              <a:ext cx="21725" cy="38400"/>
            </a:xfrm>
            <a:custGeom>
              <a:avLst/>
              <a:gdLst/>
              <a:ahLst/>
              <a:cxnLst/>
              <a:rect l="l" t="t" r="r" b="b"/>
              <a:pathLst>
                <a:path w="869" h="1536" extrusionOk="0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386;p75">
              <a:extLst>
                <a:ext uri="{FF2B5EF4-FFF2-40B4-BE49-F238E27FC236}">
                  <a16:creationId xmlns:a16="http://schemas.microsoft.com/office/drawing/2014/main" id="{4126B7CB-807C-2B33-A60C-FC294B475B27}"/>
                </a:ext>
              </a:extLst>
            </p:cNvPr>
            <p:cNvSpPr/>
            <p:nvPr/>
          </p:nvSpPr>
          <p:spPr>
            <a:xfrm>
              <a:off x="2369375" y="2424675"/>
              <a:ext cx="45050" cy="48400"/>
            </a:xfrm>
            <a:custGeom>
              <a:avLst/>
              <a:gdLst/>
              <a:ahLst/>
              <a:cxnLst/>
              <a:rect l="l" t="t" r="r" b="b"/>
              <a:pathLst>
                <a:path w="1802" h="1936" extrusionOk="0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387;p75">
              <a:extLst>
                <a:ext uri="{FF2B5EF4-FFF2-40B4-BE49-F238E27FC236}">
                  <a16:creationId xmlns:a16="http://schemas.microsoft.com/office/drawing/2014/main" id="{FF4A7A77-39A5-FB57-3FFB-9EE85393A3DD}"/>
                </a:ext>
              </a:extLst>
            </p:cNvPr>
            <p:cNvSpPr/>
            <p:nvPr/>
          </p:nvSpPr>
          <p:spPr>
            <a:xfrm>
              <a:off x="2437750" y="22070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388;p75">
              <a:extLst>
                <a:ext uri="{FF2B5EF4-FFF2-40B4-BE49-F238E27FC236}">
                  <a16:creationId xmlns:a16="http://schemas.microsoft.com/office/drawing/2014/main" id="{90492399-35BC-5714-0099-5406504412D5}"/>
                </a:ext>
              </a:extLst>
            </p:cNvPr>
            <p:cNvSpPr/>
            <p:nvPr/>
          </p:nvSpPr>
          <p:spPr>
            <a:xfrm>
              <a:off x="2281800" y="2207025"/>
              <a:ext cx="155975" cy="357775"/>
            </a:xfrm>
            <a:custGeom>
              <a:avLst/>
              <a:gdLst/>
              <a:ahLst/>
              <a:cxnLst/>
              <a:rect l="l" t="t" r="r" b="b"/>
              <a:pathLst>
                <a:path w="6239" h="14311" extrusionOk="0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389;p75">
              <a:extLst>
                <a:ext uri="{FF2B5EF4-FFF2-40B4-BE49-F238E27FC236}">
                  <a16:creationId xmlns:a16="http://schemas.microsoft.com/office/drawing/2014/main" id="{D9A86AB2-BB54-0727-542C-621FA96823F0}"/>
                </a:ext>
              </a:extLst>
            </p:cNvPr>
            <p:cNvSpPr/>
            <p:nvPr/>
          </p:nvSpPr>
          <p:spPr>
            <a:xfrm>
              <a:off x="2290150" y="2525575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390;p75">
              <a:extLst>
                <a:ext uri="{FF2B5EF4-FFF2-40B4-BE49-F238E27FC236}">
                  <a16:creationId xmlns:a16="http://schemas.microsoft.com/office/drawing/2014/main" id="{5035ACCC-A520-662C-F08E-660F07E687AB}"/>
                </a:ext>
              </a:extLst>
            </p:cNvPr>
            <p:cNvSpPr/>
            <p:nvPr/>
          </p:nvSpPr>
          <p:spPr>
            <a:xfrm>
              <a:off x="2437750" y="25681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391;p75">
              <a:extLst>
                <a:ext uri="{FF2B5EF4-FFF2-40B4-BE49-F238E27FC236}">
                  <a16:creationId xmlns:a16="http://schemas.microsoft.com/office/drawing/2014/main" id="{F51E35D8-1A05-2AE1-1811-9F549B81975B}"/>
                </a:ext>
              </a:extLst>
            </p:cNvPr>
            <p:cNvSpPr/>
            <p:nvPr/>
          </p:nvSpPr>
          <p:spPr>
            <a:xfrm>
              <a:off x="2346025" y="2568125"/>
              <a:ext cx="91750" cy="73400"/>
            </a:xfrm>
            <a:custGeom>
              <a:avLst/>
              <a:gdLst/>
              <a:ahLst/>
              <a:cxnLst/>
              <a:rect l="l" t="t" r="r" b="b"/>
              <a:pathLst>
                <a:path w="3670" h="2936" extrusionOk="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392;p75">
              <a:extLst>
                <a:ext uri="{FF2B5EF4-FFF2-40B4-BE49-F238E27FC236}">
                  <a16:creationId xmlns:a16="http://schemas.microsoft.com/office/drawing/2014/main" id="{85F1064A-F73F-E999-9370-54884DC46497}"/>
                </a:ext>
              </a:extLst>
            </p:cNvPr>
            <p:cNvSpPr/>
            <p:nvPr/>
          </p:nvSpPr>
          <p:spPr>
            <a:xfrm>
              <a:off x="3091550" y="2223200"/>
              <a:ext cx="344800" cy="431675"/>
            </a:xfrm>
            <a:custGeom>
              <a:avLst/>
              <a:gdLst/>
              <a:ahLst/>
              <a:cxnLst/>
              <a:rect l="l" t="t" r="r" b="b"/>
              <a:pathLst>
                <a:path w="13792" h="17267" extrusionOk="0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393;p75">
              <a:extLst>
                <a:ext uri="{FF2B5EF4-FFF2-40B4-BE49-F238E27FC236}">
                  <a16:creationId xmlns:a16="http://schemas.microsoft.com/office/drawing/2014/main" id="{2B7A12BE-580C-C65E-F23A-F2DF1A08FA52}"/>
                </a:ext>
              </a:extLst>
            </p:cNvPr>
            <p:cNvSpPr/>
            <p:nvPr/>
          </p:nvSpPr>
          <p:spPr>
            <a:xfrm>
              <a:off x="3131575" y="2313825"/>
              <a:ext cx="265100" cy="154250"/>
            </a:xfrm>
            <a:custGeom>
              <a:avLst/>
              <a:gdLst/>
              <a:ahLst/>
              <a:cxnLst/>
              <a:rect l="l" t="t" r="r" b="b"/>
              <a:pathLst>
                <a:path w="10604" h="6170" extrusionOk="0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394;p75">
              <a:extLst>
                <a:ext uri="{FF2B5EF4-FFF2-40B4-BE49-F238E27FC236}">
                  <a16:creationId xmlns:a16="http://schemas.microsoft.com/office/drawing/2014/main" id="{47F21C0C-1549-1C58-DB4B-0907A513B3D7}"/>
                </a:ext>
              </a:extLst>
            </p:cNvPr>
            <p:cNvSpPr/>
            <p:nvPr/>
          </p:nvSpPr>
          <p:spPr>
            <a:xfrm>
              <a:off x="3131575" y="23621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395;p75">
              <a:extLst>
                <a:ext uri="{FF2B5EF4-FFF2-40B4-BE49-F238E27FC236}">
                  <a16:creationId xmlns:a16="http://schemas.microsoft.com/office/drawing/2014/main" id="{A6C7C4BA-E2C9-B794-89B7-3545991FCFC6}"/>
                </a:ext>
              </a:extLst>
            </p:cNvPr>
            <p:cNvSpPr/>
            <p:nvPr/>
          </p:nvSpPr>
          <p:spPr>
            <a:xfrm>
              <a:off x="3131825" y="2410475"/>
              <a:ext cx="263300" cy="154400"/>
            </a:xfrm>
            <a:custGeom>
              <a:avLst/>
              <a:gdLst/>
              <a:ahLst/>
              <a:cxnLst/>
              <a:rect l="l" t="t" r="r" b="b"/>
              <a:pathLst>
                <a:path w="10532" h="6176" extrusionOk="0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396;p75">
              <a:extLst>
                <a:ext uri="{FF2B5EF4-FFF2-40B4-BE49-F238E27FC236}">
                  <a16:creationId xmlns:a16="http://schemas.microsoft.com/office/drawing/2014/main" id="{78294166-F093-4DF3-16DD-1F5F87972386}"/>
                </a:ext>
              </a:extLst>
            </p:cNvPr>
            <p:cNvSpPr/>
            <p:nvPr/>
          </p:nvSpPr>
          <p:spPr>
            <a:xfrm>
              <a:off x="2632875" y="2488225"/>
              <a:ext cx="344450" cy="431825"/>
            </a:xfrm>
            <a:custGeom>
              <a:avLst/>
              <a:gdLst/>
              <a:ahLst/>
              <a:cxnLst/>
              <a:rect l="l" t="t" r="r" b="b"/>
              <a:pathLst>
                <a:path w="13778" h="17273" extrusionOk="0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397;p75">
              <a:extLst>
                <a:ext uri="{FF2B5EF4-FFF2-40B4-BE49-F238E27FC236}">
                  <a16:creationId xmlns:a16="http://schemas.microsoft.com/office/drawing/2014/main" id="{C9166622-5AD5-BFF5-AD0F-1954D8F781C8}"/>
                </a:ext>
              </a:extLst>
            </p:cNvPr>
            <p:cNvSpPr/>
            <p:nvPr/>
          </p:nvSpPr>
          <p:spPr>
            <a:xfrm>
              <a:off x="2673750" y="2578075"/>
              <a:ext cx="263550" cy="155175"/>
            </a:xfrm>
            <a:custGeom>
              <a:avLst/>
              <a:gdLst/>
              <a:ahLst/>
              <a:cxnLst/>
              <a:rect l="l" t="t" r="r" b="b"/>
              <a:pathLst>
                <a:path w="10542" h="6207" extrusionOk="0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398;p75">
              <a:extLst>
                <a:ext uri="{FF2B5EF4-FFF2-40B4-BE49-F238E27FC236}">
                  <a16:creationId xmlns:a16="http://schemas.microsoft.com/office/drawing/2014/main" id="{DC98BB24-FF13-F5C4-2F10-2ED89EDC4E4F}"/>
                </a:ext>
              </a:extLst>
            </p:cNvPr>
            <p:cNvSpPr/>
            <p:nvPr/>
          </p:nvSpPr>
          <p:spPr>
            <a:xfrm>
              <a:off x="2673750" y="26273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399;p75">
              <a:extLst>
                <a:ext uri="{FF2B5EF4-FFF2-40B4-BE49-F238E27FC236}">
                  <a16:creationId xmlns:a16="http://schemas.microsoft.com/office/drawing/2014/main" id="{60460528-E3A2-5F44-548A-2FB1719A700A}"/>
                </a:ext>
              </a:extLst>
            </p:cNvPr>
            <p:cNvSpPr/>
            <p:nvPr/>
          </p:nvSpPr>
          <p:spPr>
            <a:xfrm>
              <a:off x="2673750" y="2674975"/>
              <a:ext cx="265175" cy="155025"/>
            </a:xfrm>
            <a:custGeom>
              <a:avLst/>
              <a:gdLst/>
              <a:ahLst/>
              <a:cxnLst/>
              <a:rect l="l" t="t" r="r" b="b"/>
              <a:pathLst>
                <a:path w="10607" h="6201" extrusionOk="0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400;p75">
              <a:extLst>
                <a:ext uri="{FF2B5EF4-FFF2-40B4-BE49-F238E27FC236}">
                  <a16:creationId xmlns:a16="http://schemas.microsoft.com/office/drawing/2014/main" id="{1F45DA28-BA41-8F1E-8244-328510775A45}"/>
                </a:ext>
              </a:extLst>
            </p:cNvPr>
            <p:cNvSpPr/>
            <p:nvPr/>
          </p:nvSpPr>
          <p:spPr>
            <a:xfrm>
              <a:off x="3645275" y="946250"/>
              <a:ext cx="1828825" cy="3114675"/>
            </a:xfrm>
            <a:custGeom>
              <a:avLst/>
              <a:gdLst/>
              <a:ahLst/>
              <a:cxnLst/>
              <a:rect l="l" t="t" r="r" b="b"/>
              <a:pathLst>
                <a:path w="73153" h="124587" extrusionOk="0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401;p75">
              <a:extLst>
                <a:ext uri="{FF2B5EF4-FFF2-40B4-BE49-F238E27FC236}">
                  <a16:creationId xmlns:a16="http://schemas.microsoft.com/office/drawing/2014/main" id="{58308AEF-CA77-0035-EF8D-628D2E0F81EA}"/>
                </a:ext>
              </a:extLst>
            </p:cNvPr>
            <p:cNvSpPr/>
            <p:nvPr/>
          </p:nvSpPr>
          <p:spPr>
            <a:xfrm>
              <a:off x="3680300" y="965450"/>
              <a:ext cx="1792125" cy="3096975"/>
            </a:xfrm>
            <a:custGeom>
              <a:avLst/>
              <a:gdLst/>
              <a:ahLst/>
              <a:cxnLst/>
              <a:rect l="l" t="t" r="r" b="b"/>
              <a:pathLst>
                <a:path w="71685" h="123879" extrusionOk="0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402;p75">
              <a:extLst>
                <a:ext uri="{FF2B5EF4-FFF2-40B4-BE49-F238E27FC236}">
                  <a16:creationId xmlns:a16="http://schemas.microsoft.com/office/drawing/2014/main" id="{D41697F3-B962-5F57-B6ED-859469525939}"/>
                </a:ext>
              </a:extLst>
            </p:cNvPr>
            <p:cNvSpPr/>
            <p:nvPr/>
          </p:nvSpPr>
          <p:spPr>
            <a:xfrm>
              <a:off x="3680300" y="965100"/>
              <a:ext cx="1792125" cy="3096300"/>
            </a:xfrm>
            <a:custGeom>
              <a:avLst/>
              <a:gdLst/>
              <a:ahLst/>
              <a:cxnLst/>
              <a:rect l="l" t="t" r="r" b="b"/>
              <a:pathLst>
                <a:path w="71685" h="123852" extrusionOk="0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403;p75">
              <a:extLst>
                <a:ext uri="{FF2B5EF4-FFF2-40B4-BE49-F238E27FC236}">
                  <a16:creationId xmlns:a16="http://schemas.microsoft.com/office/drawing/2014/main" id="{D3514B34-C101-CEF2-E758-33620B8C728B}"/>
                </a:ext>
              </a:extLst>
            </p:cNvPr>
            <p:cNvSpPr/>
            <p:nvPr/>
          </p:nvSpPr>
          <p:spPr>
            <a:xfrm>
              <a:off x="3673625" y="971125"/>
              <a:ext cx="1757125" cy="3059725"/>
            </a:xfrm>
            <a:custGeom>
              <a:avLst/>
              <a:gdLst/>
              <a:ahLst/>
              <a:cxnLst/>
              <a:rect l="l" t="t" r="r" b="b"/>
              <a:pathLst>
                <a:path w="70285" h="122389" extrusionOk="0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404;p75">
              <a:extLst>
                <a:ext uri="{FF2B5EF4-FFF2-40B4-BE49-F238E27FC236}">
                  <a16:creationId xmlns:a16="http://schemas.microsoft.com/office/drawing/2014/main" id="{B48D9918-65A9-1DF7-6588-B7B18E6A1623}"/>
                </a:ext>
              </a:extLst>
            </p:cNvPr>
            <p:cNvSpPr/>
            <p:nvPr/>
          </p:nvSpPr>
          <p:spPr>
            <a:xfrm>
              <a:off x="3847075" y="1635000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405;p75">
              <a:extLst>
                <a:ext uri="{FF2B5EF4-FFF2-40B4-BE49-F238E27FC236}">
                  <a16:creationId xmlns:a16="http://schemas.microsoft.com/office/drawing/2014/main" id="{28A2EE33-4BC0-8853-6772-77C50D5A27BF}"/>
                </a:ext>
              </a:extLst>
            </p:cNvPr>
            <p:cNvSpPr/>
            <p:nvPr/>
          </p:nvSpPr>
          <p:spPr>
            <a:xfrm>
              <a:off x="3921300" y="2642000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406;p75">
              <a:extLst>
                <a:ext uri="{FF2B5EF4-FFF2-40B4-BE49-F238E27FC236}">
                  <a16:creationId xmlns:a16="http://schemas.microsoft.com/office/drawing/2014/main" id="{2EF84886-0DE3-D082-F50B-26B67EC68F5D}"/>
                </a:ext>
              </a:extLst>
            </p:cNvPr>
            <p:cNvSpPr/>
            <p:nvPr/>
          </p:nvSpPr>
          <p:spPr>
            <a:xfrm>
              <a:off x="3993850" y="2281575"/>
              <a:ext cx="608950" cy="354100"/>
            </a:xfrm>
            <a:custGeom>
              <a:avLst/>
              <a:gdLst/>
              <a:ahLst/>
              <a:cxnLst/>
              <a:rect l="l" t="t" r="r" b="b"/>
              <a:pathLst>
                <a:path w="24358" h="14164" extrusionOk="0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407;p75">
              <a:extLst>
                <a:ext uri="{FF2B5EF4-FFF2-40B4-BE49-F238E27FC236}">
                  <a16:creationId xmlns:a16="http://schemas.microsoft.com/office/drawing/2014/main" id="{5DA63439-EFD9-9452-BEC2-9509A1532245}"/>
                </a:ext>
              </a:extLst>
            </p:cNvPr>
            <p:cNvSpPr/>
            <p:nvPr/>
          </p:nvSpPr>
          <p:spPr>
            <a:xfrm>
              <a:off x="3911300" y="2483875"/>
              <a:ext cx="14200" cy="42575"/>
            </a:xfrm>
            <a:custGeom>
              <a:avLst/>
              <a:gdLst/>
              <a:ahLst/>
              <a:cxnLst/>
              <a:rect l="l" t="t" r="r" b="b"/>
              <a:pathLst>
                <a:path w="568" h="1703" extrusionOk="0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408;p75">
              <a:extLst>
                <a:ext uri="{FF2B5EF4-FFF2-40B4-BE49-F238E27FC236}">
                  <a16:creationId xmlns:a16="http://schemas.microsoft.com/office/drawing/2014/main" id="{D3CA3D42-C094-2BEA-89F1-84803AC2118C}"/>
                </a:ext>
              </a:extLst>
            </p:cNvPr>
            <p:cNvSpPr/>
            <p:nvPr/>
          </p:nvSpPr>
          <p:spPr>
            <a:xfrm>
              <a:off x="3930475" y="2472200"/>
              <a:ext cx="20050" cy="45075"/>
            </a:xfrm>
            <a:custGeom>
              <a:avLst/>
              <a:gdLst/>
              <a:ahLst/>
              <a:cxnLst/>
              <a:rect l="l" t="t" r="r" b="b"/>
              <a:pathLst>
                <a:path w="802" h="1803" extrusionOk="0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409;p75">
              <a:extLst>
                <a:ext uri="{FF2B5EF4-FFF2-40B4-BE49-F238E27FC236}">
                  <a16:creationId xmlns:a16="http://schemas.microsoft.com/office/drawing/2014/main" id="{3E145552-A848-7F8A-BB67-8B77DF8D2BD1}"/>
                </a:ext>
              </a:extLst>
            </p:cNvPr>
            <p:cNvSpPr/>
            <p:nvPr/>
          </p:nvSpPr>
          <p:spPr>
            <a:xfrm>
              <a:off x="3992450" y="2116650"/>
              <a:ext cx="609375" cy="353975"/>
            </a:xfrm>
            <a:custGeom>
              <a:avLst/>
              <a:gdLst/>
              <a:ahLst/>
              <a:cxnLst/>
              <a:rect l="l" t="t" r="r" b="b"/>
              <a:pathLst>
                <a:path w="24375" h="14159" extrusionOk="0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410;p75">
              <a:extLst>
                <a:ext uri="{FF2B5EF4-FFF2-40B4-BE49-F238E27FC236}">
                  <a16:creationId xmlns:a16="http://schemas.microsoft.com/office/drawing/2014/main" id="{28B566DB-607F-11A0-36A9-35F23C7E5269}"/>
                </a:ext>
              </a:extLst>
            </p:cNvPr>
            <p:cNvSpPr/>
            <p:nvPr/>
          </p:nvSpPr>
          <p:spPr>
            <a:xfrm>
              <a:off x="3909625" y="2319600"/>
              <a:ext cx="19200" cy="48400"/>
            </a:xfrm>
            <a:custGeom>
              <a:avLst/>
              <a:gdLst/>
              <a:ahLst/>
              <a:cxnLst/>
              <a:rect l="l" t="t" r="r" b="b"/>
              <a:pathLst>
                <a:path w="768" h="1936" extrusionOk="0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411;p75">
              <a:extLst>
                <a:ext uri="{FF2B5EF4-FFF2-40B4-BE49-F238E27FC236}">
                  <a16:creationId xmlns:a16="http://schemas.microsoft.com/office/drawing/2014/main" id="{C0A43542-3A12-84EA-086F-ACF97F793CF2}"/>
                </a:ext>
              </a:extLst>
            </p:cNvPr>
            <p:cNvSpPr/>
            <p:nvPr/>
          </p:nvSpPr>
          <p:spPr>
            <a:xfrm>
              <a:off x="3932975" y="2305425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5412;p75">
              <a:extLst>
                <a:ext uri="{FF2B5EF4-FFF2-40B4-BE49-F238E27FC236}">
                  <a16:creationId xmlns:a16="http://schemas.microsoft.com/office/drawing/2014/main" id="{0C65C890-EDE2-B2E7-95CE-1E8AC40C0341}"/>
                </a:ext>
              </a:extLst>
            </p:cNvPr>
            <p:cNvSpPr/>
            <p:nvPr/>
          </p:nvSpPr>
          <p:spPr>
            <a:xfrm>
              <a:off x="3992200" y="1952175"/>
              <a:ext cx="610600" cy="354100"/>
            </a:xfrm>
            <a:custGeom>
              <a:avLst/>
              <a:gdLst/>
              <a:ahLst/>
              <a:cxnLst/>
              <a:rect l="l" t="t" r="r" b="b"/>
              <a:pathLst>
                <a:path w="24424" h="14164" extrusionOk="0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413;p75">
              <a:extLst>
                <a:ext uri="{FF2B5EF4-FFF2-40B4-BE49-F238E27FC236}">
                  <a16:creationId xmlns:a16="http://schemas.microsoft.com/office/drawing/2014/main" id="{B774FA54-3C97-E55F-2E86-B3694D02F5DD}"/>
                </a:ext>
              </a:extLst>
            </p:cNvPr>
            <p:cNvSpPr/>
            <p:nvPr/>
          </p:nvSpPr>
          <p:spPr>
            <a:xfrm>
              <a:off x="3908800" y="2151975"/>
              <a:ext cx="20875" cy="48400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414;p75">
              <a:extLst>
                <a:ext uri="{FF2B5EF4-FFF2-40B4-BE49-F238E27FC236}">
                  <a16:creationId xmlns:a16="http://schemas.microsoft.com/office/drawing/2014/main" id="{CB3809AD-C1FF-143A-777F-66D278A47CBE}"/>
                </a:ext>
              </a:extLst>
            </p:cNvPr>
            <p:cNvSpPr/>
            <p:nvPr/>
          </p:nvSpPr>
          <p:spPr>
            <a:xfrm>
              <a:off x="3933825" y="2140300"/>
              <a:ext cx="20850" cy="45400"/>
            </a:xfrm>
            <a:custGeom>
              <a:avLst/>
              <a:gdLst/>
              <a:ahLst/>
              <a:cxnLst/>
              <a:rect l="l" t="t" r="r" b="b"/>
              <a:pathLst>
                <a:path w="834" h="1816" extrusionOk="0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415;p75">
              <a:extLst>
                <a:ext uri="{FF2B5EF4-FFF2-40B4-BE49-F238E27FC236}">
                  <a16:creationId xmlns:a16="http://schemas.microsoft.com/office/drawing/2014/main" id="{618947FF-EC51-6E99-6B29-515833268ECC}"/>
                </a:ext>
              </a:extLst>
            </p:cNvPr>
            <p:cNvSpPr/>
            <p:nvPr/>
          </p:nvSpPr>
          <p:spPr>
            <a:xfrm>
              <a:off x="3992200" y="1786775"/>
              <a:ext cx="611175" cy="354400"/>
            </a:xfrm>
            <a:custGeom>
              <a:avLst/>
              <a:gdLst/>
              <a:ahLst/>
              <a:cxnLst/>
              <a:rect l="l" t="t" r="r" b="b"/>
              <a:pathLst>
                <a:path w="24447" h="14176" extrusionOk="0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416;p75">
              <a:extLst>
                <a:ext uri="{FF2B5EF4-FFF2-40B4-BE49-F238E27FC236}">
                  <a16:creationId xmlns:a16="http://schemas.microsoft.com/office/drawing/2014/main" id="{37F5EF71-0470-F08F-50C1-587B69EAC01D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417;p75">
              <a:extLst>
                <a:ext uri="{FF2B5EF4-FFF2-40B4-BE49-F238E27FC236}">
                  <a16:creationId xmlns:a16="http://schemas.microsoft.com/office/drawing/2014/main" id="{43138C46-A113-0C14-13B9-FF746B73CD51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418;p75">
              <a:extLst>
                <a:ext uri="{FF2B5EF4-FFF2-40B4-BE49-F238E27FC236}">
                  <a16:creationId xmlns:a16="http://schemas.microsoft.com/office/drawing/2014/main" id="{F2AA4DE1-670A-EE65-0AB4-4C7780D5772A}"/>
                </a:ext>
              </a:extLst>
            </p:cNvPr>
            <p:cNvSpPr/>
            <p:nvPr/>
          </p:nvSpPr>
          <p:spPr>
            <a:xfrm>
              <a:off x="3998850" y="1987700"/>
              <a:ext cx="597125" cy="642975"/>
            </a:xfrm>
            <a:custGeom>
              <a:avLst/>
              <a:gdLst/>
              <a:ahLst/>
              <a:cxnLst/>
              <a:rect l="l" t="t" r="r" b="b"/>
              <a:pathLst>
                <a:path w="23885" h="25719" extrusionOk="0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419;p75">
              <a:extLst>
                <a:ext uri="{FF2B5EF4-FFF2-40B4-BE49-F238E27FC236}">
                  <a16:creationId xmlns:a16="http://schemas.microsoft.com/office/drawing/2014/main" id="{018AD5E1-CD79-24B3-5AC7-A931EB6DBA48}"/>
                </a:ext>
              </a:extLst>
            </p:cNvPr>
            <p:cNvSpPr/>
            <p:nvPr/>
          </p:nvSpPr>
          <p:spPr>
            <a:xfrm>
              <a:off x="4000525" y="2042750"/>
              <a:ext cx="596275" cy="587925"/>
            </a:xfrm>
            <a:custGeom>
              <a:avLst/>
              <a:gdLst/>
              <a:ahLst/>
              <a:cxnLst/>
              <a:rect l="l" t="t" r="r" b="b"/>
              <a:pathLst>
                <a:path w="23851" h="23517" extrusionOk="0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420;p75">
              <a:extLst>
                <a:ext uri="{FF2B5EF4-FFF2-40B4-BE49-F238E27FC236}">
                  <a16:creationId xmlns:a16="http://schemas.microsoft.com/office/drawing/2014/main" id="{403F3226-F199-42AC-C05C-A8F01F91E8EA}"/>
                </a:ext>
              </a:extLst>
            </p:cNvPr>
            <p:cNvSpPr/>
            <p:nvPr/>
          </p:nvSpPr>
          <p:spPr>
            <a:xfrm>
              <a:off x="3847075" y="2597875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421;p75">
              <a:extLst>
                <a:ext uri="{FF2B5EF4-FFF2-40B4-BE49-F238E27FC236}">
                  <a16:creationId xmlns:a16="http://schemas.microsoft.com/office/drawing/2014/main" id="{67150B08-6ABF-5F8D-BA86-684C7E123F09}"/>
                </a:ext>
              </a:extLst>
            </p:cNvPr>
            <p:cNvSpPr/>
            <p:nvPr/>
          </p:nvSpPr>
          <p:spPr>
            <a:xfrm>
              <a:off x="3932975" y="3111000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422;p75">
              <a:extLst>
                <a:ext uri="{FF2B5EF4-FFF2-40B4-BE49-F238E27FC236}">
                  <a16:creationId xmlns:a16="http://schemas.microsoft.com/office/drawing/2014/main" id="{C3B8C33A-E1EB-C446-155B-323A2A33FEFF}"/>
                </a:ext>
              </a:extLst>
            </p:cNvPr>
            <p:cNvSpPr/>
            <p:nvPr/>
          </p:nvSpPr>
          <p:spPr>
            <a:xfrm>
              <a:off x="4010525" y="3065975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423;p75">
              <a:extLst>
                <a:ext uri="{FF2B5EF4-FFF2-40B4-BE49-F238E27FC236}">
                  <a16:creationId xmlns:a16="http://schemas.microsoft.com/office/drawing/2014/main" id="{BFC40688-8975-6FAA-AE10-5C4A3AB2991B}"/>
                </a:ext>
              </a:extLst>
            </p:cNvPr>
            <p:cNvSpPr/>
            <p:nvPr/>
          </p:nvSpPr>
          <p:spPr>
            <a:xfrm>
              <a:off x="4087250" y="3021775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424;p75">
              <a:extLst>
                <a:ext uri="{FF2B5EF4-FFF2-40B4-BE49-F238E27FC236}">
                  <a16:creationId xmlns:a16="http://schemas.microsoft.com/office/drawing/2014/main" id="{7820B018-97AA-CE59-46D4-681230390F47}"/>
                </a:ext>
              </a:extLst>
            </p:cNvPr>
            <p:cNvSpPr/>
            <p:nvPr/>
          </p:nvSpPr>
          <p:spPr>
            <a:xfrm>
              <a:off x="4164800" y="2976750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425;p75">
              <a:extLst>
                <a:ext uri="{FF2B5EF4-FFF2-40B4-BE49-F238E27FC236}">
                  <a16:creationId xmlns:a16="http://schemas.microsoft.com/office/drawing/2014/main" id="{1D09FB23-E9CC-C61B-9B85-8FD9AD62378D}"/>
                </a:ext>
              </a:extLst>
            </p:cNvPr>
            <p:cNvSpPr/>
            <p:nvPr/>
          </p:nvSpPr>
          <p:spPr>
            <a:xfrm>
              <a:off x="4242375" y="2932550"/>
              <a:ext cx="43375" cy="514550"/>
            </a:xfrm>
            <a:custGeom>
              <a:avLst/>
              <a:gdLst/>
              <a:ahLst/>
              <a:cxnLst/>
              <a:rect l="l" t="t" r="r" b="b"/>
              <a:pathLst>
                <a:path w="1735" h="20582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426;p75">
              <a:extLst>
                <a:ext uri="{FF2B5EF4-FFF2-40B4-BE49-F238E27FC236}">
                  <a16:creationId xmlns:a16="http://schemas.microsoft.com/office/drawing/2014/main" id="{E9065FDC-675C-5BC2-77AE-E3709635C007}"/>
                </a:ext>
              </a:extLst>
            </p:cNvPr>
            <p:cNvSpPr/>
            <p:nvPr/>
          </p:nvSpPr>
          <p:spPr>
            <a:xfrm>
              <a:off x="4319100" y="2887500"/>
              <a:ext cx="44200" cy="514575"/>
            </a:xfrm>
            <a:custGeom>
              <a:avLst/>
              <a:gdLst/>
              <a:ahLst/>
              <a:cxnLst/>
              <a:rect l="l" t="t" r="r" b="b"/>
              <a:pathLst>
                <a:path w="1768" h="20583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427;p75">
              <a:extLst>
                <a:ext uri="{FF2B5EF4-FFF2-40B4-BE49-F238E27FC236}">
                  <a16:creationId xmlns:a16="http://schemas.microsoft.com/office/drawing/2014/main" id="{E6AFCF53-886C-A170-52D7-2B77F337F835}"/>
                </a:ext>
              </a:extLst>
            </p:cNvPr>
            <p:cNvSpPr/>
            <p:nvPr/>
          </p:nvSpPr>
          <p:spPr>
            <a:xfrm>
              <a:off x="4319100" y="2887500"/>
              <a:ext cx="44200" cy="248550"/>
            </a:xfrm>
            <a:custGeom>
              <a:avLst/>
              <a:gdLst/>
              <a:ahLst/>
              <a:cxnLst/>
              <a:rect l="l" t="t" r="r" b="b"/>
              <a:pathLst>
                <a:path w="1768" h="9942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428;p75">
              <a:extLst>
                <a:ext uri="{FF2B5EF4-FFF2-40B4-BE49-F238E27FC236}">
                  <a16:creationId xmlns:a16="http://schemas.microsoft.com/office/drawing/2014/main" id="{96691A66-5A56-9A30-E7A1-30FE37382445}"/>
                </a:ext>
              </a:extLst>
            </p:cNvPr>
            <p:cNvSpPr/>
            <p:nvPr/>
          </p:nvSpPr>
          <p:spPr>
            <a:xfrm>
              <a:off x="4396650" y="2843300"/>
              <a:ext cx="43375" cy="514575"/>
            </a:xfrm>
            <a:custGeom>
              <a:avLst/>
              <a:gdLst/>
              <a:ahLst/>
              <a:cxnLst/>
              <a:rect l="l" t="t" r="r" b="b"/>
              <a:pathLst>
                <a:path w="1735" h="20583" extrusionOk="0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429;p75">
              <a:extLst>
                <a:ext uri="{FF2B5EF4-FFF2-40B4-BE49-F238E27FC236}">
                  <a16:creationId xmlns:a16="http://schemas.microsoft.com/office/drawing/2014/main" id="{F81063B0-D882-96C3-4515-DF9D996A1B15}"/>
                </a:ext>
              </a:extLst>
            </p:cNvPr>
            <p:cNvSpPr/>
            <p:nvPr/>
          </p:nvSpPr>
          <p:spPr>
            <a:xfrm>
              <a:off x="4474200" y="2798275"/>
              <a:ext cx="43400" cy="514575"/>
            </a:xfrm>
            <a:custGeom>
              <a:avLst/>
              <a:gdLst/>
              <a:ahLst/>
              <a:cxnLst/>
              <a:rect l="l" t="t" r="r" b="b"/>
              <a:pathLst>
                <a:path w="1736" h="20583" extrusionOk="0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430;p75">
              <a:extLst>
                <a:ext uri="{FF2B5EF4-FFF2-40B4-BE49-F238E27FC236}">
                  <a16:creationId xmlns:a16="http://schemas.microsoft.com/office/drawing/2014/main" id="{71FA9F10-7656-80F8-D173-C4EA70659DD9}"/>
                </a:ext>
              </a:extLst>
            </p:cNvPr>
            <p:cNvSpPr/>
            <p:nvPr/>
          </p:nvSpPr>
          <p:spPr>
            <a:xfrm>
              <a:off x="4550925" y="2754075"/>
              <a:ext cx="44225" cy="514575"/>
            </a:xfrm>
            <a:custGeom>
              <a:avLst/>
              <a:gdLst/>
              <a:ahLst/>
              <a:cxnLst/>
              <a:rect l="l" t="t" r="r" b="b"/>
              <a:pathLst>
                <a:path w="1769" h="2058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431;p75">
              <a:extLst>
                <a:ext uri="{FF2B5EF4-FFF2-40B4-BE49-F238E27FC236}">
                  <a16:creationId xmlns:a16="http://schemas.microsoft.com/office/drawing/2014/main" id="{3F51AF43-6DA5-6185-9214-EA8F23D4F0DF}"/>
                </a:ext>
              </a:extLst>
            </p:cNvPr>
            <p:cNvSpPr/>
            <p:nvPr/>
          </p:nvSpPr>
          <p:spPr>
            <a:xfrm>
              <a:off x="3932975" y="3217750"/>
              <a:ext cx="44225" cy="298575"/>
            </a:xfrm>
            <a:custGeom>
              <a:avLst/>
              <a:gdLst/>
              <a:ahLst/>
              <a:cxnLst/>
              <a:rect l="l" t="t" r="r" b="b"/>
              <a:pathLst>
                <a:path w="1769" h="11943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432;p75">
              <a:extLst>
                <a:ext uri="{FF2B5EF4-FFF2-40B4-BE49-F238E27FC236}">
                  <a16:creationId xmlns:a16="http://schemas.microsoft.com/office/drawing/2014/main" id="{3BF06EA4-8243-99AD-BE0D-238299577F2B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433;p75">
              <a:extLst>
                <a:ext uri="{FF2B5EF4-FFF2-40B4-BE49-F238E27FC236}">
                  <a16:creationId xmlns:a16="http://schemas.microsoft.com/office/drawing/2014/main" id="{6891C2A5-9C76-2A4E-71FD-FD3F9FB220BB}"/>
                </a:ext>
              </a:extLst>
            </p:cNvPr>
            <p:cNvSpPr/>
            <p:nvPr/>
          </p:nvSpPr>
          <p:spPr>
            <a:xfrm>
              <a:off x="4010525" y="3235250"/>
              <a:ext cx="43400" cy="123450"/>
            </a:xfrm>
            <a:custGeom>
              <a:avLst/>
              <a:gdLst/>
              <a:ahLst/>
              <a:cxnLst/>
              <a:rect l="l" t="t" r="r" b="b"/>
              <a:pathLst>
                <a:path w="1736" h="4938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434;p75">
              <a:extLst>
                <a:ext uri="{FF2B5EF4-FFF2-40B4-BE49-F238E27FC236}">
                  <a16:creationId xmlns:a16="http://schemas.microsoft.com/office/drawing/2014/main" id="{7C51E35D-3FE5-B6F8-BBA1-DE311DDF8C53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435;p75">
              <a:extLst>
                <a:ext uri="{FF2B5EF4-FFF2-40B4-BE49-F238E27FC236}">
                  <a16:creationId xmlns:a16="http://schemas.microsoft.com/office/drawing/2014/main" id="{3C5FE07D-5526-69AF-D497-6A327FB75B61}"/>
                </a:ext>
              </a:extLst>
            </p:cNvPr>
            <p:cNvSpPr/>
            <p:nvPr/>
          </p:nvSpPr>
          <p:spPr>
            <a:xfrm>
              <a:off x="4087250" y="3062625"/>
              <a:ext cx="44225" cy="110950"/>
            </a:xfrm>
            <a:custGeom>
              <a:avLst/>
              <a:gdLst/>
              <a:ahLst/>
              <a:cxnLst/>
              <a:rect l="l" t="t" r="r" b="b"/>
              <a:pathLst>
                <a:path w="1769" h="4438" extrusionOk="0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436;p75">
              <a:extLst>
                <a:ext uri="{FF2B5EF4-FFF2-40B4-BE49-F238E27FC236}">
                  <a16:creationId xmlns:a16="http://schemas.microsoft.com/office/drawing/2014/main" id="{6C15BA95-BC19-6136-751B-D5A8CC92E96C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437;p75">
              <a:extLst>
                <a:ext uri="{FF2B5EF4-FFF2-40B4-BE49-F238E27FC236}">
                  <a16:creationId xmlns:a16="http://schemas.microsoft.com/office/drawing/2014/main" id="{ACF04086-5566-C849-AF63-73F5945C4A0A}"/>
                </a:ext>
              </a:extLst>
            </p:cNvPr>
            <p:cNvSpPr/>
            <p:nvPr/>
          </p:nvSpPr>
          <p:spPr>
            <a:xfrm>
              <a:off x="4164800" y="3083475"/>
              <a:ext cx="43400" cy="241875"/>
            </a:xfrm>
            <a:custGeom>
              <a:avLst/>
              <a:gdLst/>
              <a:ahLst/>
              <a:cxnLst/>
              <a:rect l="l" t="t" r="r" b="b"/>
              <a:pathLst>
                <a:path w="1736" h="9675" extrusionOk="0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438;p75">
              <a:extLst>
                <a:ext uri="{FF2B5EF4-FFF2-40B4-BE49-F238E27FC236}">
                  <a16:creationId xmlns:a16="http://schemas.microsoft.com/office/drawing/2014/main" id="{460CE56E-E543-AB97-E651-CABC8823115A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439;p75">
              <a:extLst>
                <a:ext uri="{FF2B5EF4-FFF2-40B4-BE49-F238E27FC236}">
                  <a16:creationId xmlns:a16="http://schemas.microsoft.com/office/drawing/2014/main" id="{D4D871DF-C8B0-BEE7-3361-E38F80A8F480}"/>
                </a:ext>
              </a:extLst>
            </p:cNvPr>
            <p:cNvSpPr/>
            <p:nvPr/>
          </p:nvSpPr>
          <p:spPr>
            <a:xfrm>
              <a:off x="4242375" y="3126850"/>
              <a:ext cx="43375" cy="116775"/>
            </a:xfrm>
            <a:custGeom>
              <a:avLst/>
              <a:gdLst/>
              <a:ahLst/>
              <a:cxnLst/>
              <a:rect l="l" t="t" r="r" b="b"/>
              <a:pathLst>
                <a:path w="1735" h="4671" extrusionOk="0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440;p75">
              <a:extLst>
                <a:ext uri="{FF2B5EF4-FFF2-40B4-BE49-F238E27FC236}">
                  <a16:creationId xmlns:a16="http://schemas.microsoft.com/office/drawing/2014/main" id="{53EACCFA-2E48-4664-DE50-A82CD3CA0103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441;p75">
              <a:extLst>
                <a:ext uri="{FF2B5EF4-FFF2-40B4-BE49-F238E27FC236}">
                  <a16:creationId xmlns:a16="http://schemas.microsoft.com/office/drawing/2014/main" id="{D8CEE44F-BA5B-1DEE-D10F-94784418143D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442;p75">
              <a:extLst>
                <a:ext uri="{FF2B5EF4-FFF2-40B4-BE49-F238E27FC236}">
                  <a16:creationId xmlns:a16="http://schemas.microsoft.com/office/drawing/2014/main" id="{7FB3E901-3E39-547A-38B9-54DB961C74A5}"/>
                </a:ext>
              </a:extLst>
            </p:cNvPr>
            <p:cNvSpPr/>
            <p:nvPr/>
          </p:nvSpPr>
          <p:spPr>
            <a:xfrm>
              <a:off x="4396650" y="3101825"/>
              <a:ext cx="43375" cy="132625"/>
            </a:xfrm>
            <a:custGeom>
              <a:avLst/>
              <a:gdLst/>
              <a:ahLst/>
              <a:cxnLst/>
              <a:rect l="l" t="t" r="r" b="b"/>
              <a:pathLst>
                <a:path w="1735" h="5305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443;p75">
              <a:extLst>
                <a:ext uri="{FF2B5EF4-FFF2-40B4-BE49-F238E27FC236}">
                  <a16:creationId xmlns:a16="http://schemas.microsoft.com/office/drawing/2014/main" id="{BCD69B28-2779-8E0B-5EDC-C29BAD8CAEA2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444;p75">
              <a:extLst>
                <a:ext uri="{FF2B5EF4-FFF2-40B4-BE49-F238E27FC236}">
                  <a16:creationId xmlns:a16="http://schemas.microsoft.com/office/drawing/2014/main" id="{E6B7B25C-6368-4967-D74E-A71B339F4DB7}"/>
                </a:ext>
              </a:extLst>
            </p:cNvPr>
            <p:cNvSpPr/>
            <p:nvPr/>
          </p:nvSpPr>
          <p:spPr>
            <a:xfrm>
              <a:off x="4474200" y="2882500"/>
              <a:ext cx="43400" cy="268550"/>
            </a:xfrm>
            <a:custGeom>
              <a:avLst/>
              <a:gdLst/>
              <a:ahLst/>
              <a:cxnLst/>
              <a:rect l="l" t="t" r="r" b="b"/>
              <a:pathLst>
                <a:path w="1736" h="10742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445;p75">
              <a:extLst>
                <a:ext uri="{FF2B5EF4-FFF2-40B4-BE49-F238E27FC236}">
                  <a16:creationId xmlns:a16="http://schemas.microsoft.com/office/drawing/2014/main" id="{720E267A-7157-1AB9-D08B-6A0701896522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446;p75">
              <a:extLst>
                <a:ext uri="{FF2B5EF4-FFF2-40B4-BE49-F238E27FC236}">
                  <a16:creationId xmlns:a16="http://schemas.microsoft.com/office/drawing/2014/main" id="{1FC9662E-32AC-8B25-8EFC-79B368E257ED}"/>
                </a:ext>
              </a:extLst>
            </p:cNvPr>
            <p:cNvSpPr/>
            <p:nvPr/>
          </p:nvSpPr>
          <p:spPr>
            <a:xfrm>
              <a:off x="4550925" y="2970075"/>
              <a:ext cx="44225" cy="110100"/>
            </a:xfrm>
            <a:custGeom>
              <a:avLst/>
              <a:gdLst/>
              <a:ahLst/>
              <a:cxnLst/>
              <a:rect l="l" t="t" r="r" b="b"/>
              <a:pathLst>
                <a:path w="1769" h="4404" extrusionOk="0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447;p75">
              <a:extLst>
                <a:ext uri="{FF2B5EF4-FFF2-40B4-BE49-F238E27FC236}">
                  <a16:creationId xmlns:a16="http://schemas.microsoft.com/office/drawing/2014/main" id="{330EFDC0-D752-E313-1D28-6B019E6F4D03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448;p75">
              <a:extLst>
                <a:ext uri="{FF2B5EF4-FFF2-40B4-BE49-F238E27FC236}">
                  <a16:creationId xmlns:a16="http://schemas.microsoft.com/office/drawing/2014/main" id="{D5632ACF-2A53-7DB3-2F23-46166197E78E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449;p75">
              <a:extLst>
                <a:ext uri="{FF2B5EF4-FFF2-40B4-BE49-F238E27FC236}">
                  <a16:creationId xmlns:a16="http://schemas.microsoft.com/office/drawing/2014/main" id="{7A2E18FA-3F4C-4135-F52E-CD6F31E7C8C8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450;p75">
              <a:extLst>
                <a:ext uri="{FF2B5EF4-FFF2-40B4-BE49-F238E27FC236}">
                  <a16:creationId xmlns:a16="http://schemas.microsoft.com/office/drawing/2014/main" id="{E8529653-7149-DC06-A1C0-9F08BCF19238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5451;p75">
              <a:extLst>
                <a:ext uri="{FF2B5EF4-FFF2-40B4-BE49-F238E27FC236}">
                  <a16:creationId xmlns:a16="http://schemas.microsoft.com/office/drawing/2014/main" id="{4748961C-A8CC-A9C2-2904-9396E55E25BD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452;p75">
              <a:extLst>
                <a:ext uri="{FF2B5EF4-FFF2-40B4-BE49-F238E27FC236}">
                  <a16:creationId xmlns:a16="http://schemas.microsoft.com/office/drawing/2014/main" id="{88EF67EA-2C41-A3C3-DA5F-37A22F50AB18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453;p75">
              <a:extLst>
                <a:ext uri="{FF2B5EF4-FFF2-40B4-BE49-F238E27FC236}">
                  <a16:creationId xmlns:a16="http://schemas.microsoft.com/office/drawing/2014/main" id="{40C4C055-17A1-AC7C-A65E-E7547049BE56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454;p75">
              <a:extLst>
                <a:ext uri="{FF2B5EF4-FFF2-40B4-BE49-F238E27FC236}">
                  <a16:creationId xmlns:a16="http://schemas.microsoft.com/office/drawing/2014/main" id="{CD3A57B7-1202-3308-105E-161317630EFF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455;p75">
              <a:extLst>
                <a:ext uri="{FF2B5EF4-FFF2-40B4-BE49-F238E27FC236}">
                  <a16:creationId xmlns:a16="http://schemas.microsoft.com/office/drawing/2014/main" id="{45B203B7-9711-A690-0689-2CB18C03D858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5456;p75">
              <a:extLst>
                <a:ext uri="{FF2B5EF4-FFF2-40B4-BE49-F238E27FC236}">
                  <a16:creationId xmlns:a16="http://schemas.microsoft.com/office/drawing/2014/main" id="{6E838CDB-92C2-D159-D5E6-ABFECC6D5920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457;p75">
              <a:extLst>
                <a:ext uri="{FF2B5EF4-FFF2-40B4-BE49-F238E27FC236}">
                  <a16:creationId xmlns:a16="http://schemas.microsoft.com/office/drawing/2014/main" id="{5C98A155-89F7-E296-8E1B-212D402030D2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458;p75">
              <a:extLst>
                <a:ext uri="{FF2B5EF4-FFF2-40B4-BE49-F238E27FC236}">
                  <a16:creationId xmlns:a16="http://schemas.microsoft.com/office/drawing/2014/main" id="{E9029B03-6A9B-4834-2393-45836178A029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459;p75">
              <a:extLst>
                <a:ext uri="{FF2B5EF4-FFF2-40B4-BE49-F238E27FC236}">
                  <a16:creationId xmlns:a16="http://schemas.microsoft.com/office/drawing/2014/main" id="{E4DB5AE9-C12A-2AE5-B763-F0DB74951047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460;p75">
              <a:extLst>
                <a:ext uri="{FF2B5EF4-FFF2-40B4-BE49-F238E27FC236}">
                  <a16:creationId xmlns:a16="http://schemas.microsoft.com/office/drawing/2014/main" id="{ACC68AFC-8A64-9771-9EE3-14DA6B64E39A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5461;p75">
              <a:extLst>
                <a:ext uri="{FF2B5EF4-FFF2-40B4-BE49-F238E27FC236}">
                  <a16:creationId xmlns:a16="http://schemas.microsoft.com/office/drawing/2014/main" id="{8BEB726F-D698-0350-A872-13902F9E7D35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462;p75">
              <a:extLst>
                <a:ext uri="{FF2B5EF4-FFF2-40B4-BE49-F238E27FC236}">
                  <a16:creationId xmlns:a16="http://schemas.microsoft.com/office/drawing/2014/main" id="{54285716-95E8-FAD1-4C3C-BD066628E93B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463;p75">
              <a:extLst>
                <a:ext uri="{FF2B5EF4-FFF2-40B4-BE49-F238E27FC236}">
                  <a16:creationId xmlns:a16="http://schemas.microsoft.com/office/drawing/2014/main" id="{011A5E3B-3296-AD75-2316-909CCE89145E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464;p75">
              <a:extLst>
                <a:ext uri="{FF2B5EF4-FFF2-40B4-BE49-F238E27FC236}">
                  <a16:creationId xmlns:a16="http://schemas.microsoft.com/office/drawing/2014/main" id="{CA3A098D-D446-985B-8D50-15B326FE0006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465;p75">
              <a:extLst>
                <a:ext uri="{FF2B5EF4-FFF2-40B4-BE49-F238E27FC236}">
                  <a16:creationId xmlns:a16="http://schemas.microsoft.com/office/drawing/2014/main" id="{3DD9C3DE-63AE-303B-E4F5-D7AD047F2853}"/>
                </a:ext>
              </a:extLst>
            </p:cNvPr>
            <p:cNvSpPr/>
            <p:nvPr/>
          </p:nvSpPr>
          <p:spPr>
            <a:xfrm>
              <a:off x="4897000" y="1504075"/>
              <a:ext cx="669675" cy="1089025"/>
            </a:xfrm>
            <a:custGeom>
              <a:avLst/>
              <a:gdLst/>
              <a:ahLst/>
              <a:cxnLst/>
              <a:rect l="l" t="t" r="r" b="b"/>
              <a:pathLst>
                <a:path w="26787" h="43561" extrusionOk="0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466;p75">
              <a:extLst>
                <a:ext uri="{FF2B5EF4-FFF2-40B4-BE49-F238E27FC236}">
                  <a16:creationId xmlns:a16="http://schemas.microsoft.com/office/drawing/2014/main" id="{97DE374F-3A37-4840-29E5-E45376DF5BD7}"/>
                </a:ext>
              </a:extLst>
            </p:cNvPr>
            <p:cNvSpPr/>
            <p:nvPr/>
          </p:nvSpPr>
          <p:spPr>
            <a:xfrm>
              <a:off x="4891175" y="1498775"/>
              <a:ext cx="681325" cy="1099375"/>
            </a:xfrm>
            <a:custGeom>
              <a:avLst/>
              <a:gdLst/>
              <a:ahLst/>
              <a:cxnLst/>
              <a:rect l="l" t="t" r="r" b="b"/>
              <a:pathLst>
                <a:path w="27253" h="43975" extrusionOk="0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5467;p75">
              <a:extLst>
                <a:ext uri="{FF2B5EF4-FFF2-40B4-BE49-F238E27FC236}">
                  <a16:creationId xmlns:a16="http://schemas.microsoft.com/office/drawing/2014/main" id="{96CC8605-5202-1E3F-F295-122D3A290D3E}"/>
                </a:ext>
              </a:extLst>
            </p:cNvPr>
            <p:cNvSpPr/>
            <p:nvPr/>
          </p:nvSpPr>
          <p:spPr>
            <a:xfrm>
              <a:off x="5231400" y="1808825"/>
              <a:ext cx="96775" cy="239775"/>
            </a:xfrm>
            <a:custGeom>
              <a:avLst/>
              <a:gdLst/>
              <a:ahLst/>
              <a:cxnLst/>
              <a:rect l="l" t="t" r="r" b="b"/>
              <a:pathLst>
                <a:path w="3871" h="9591" extrusionOk="0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468;p75">
              <a:extLst>
                <a:ext uri="{FF2B5EF4-FFF2-40B4-BE49-F238E27FC236}">
                  <a16:creationId xmlns:a16="http://schemas.microsoft.com/office/drawing/2014/main" id="{99E28131-2247-3DE9-9DE2-161A58B59128}"/>
                </a:ext>
              </a:extLst>
            </p:cNvPr>
            <p:cNvSpPr/>
            <p:nvPr/>
          </p:nvSpPr>
          <p:spPr>
            <a:xfrm>
              <a:off x="5134675" y="1828425"/>
              <a:ext cx="96750" cy="220175"/>
            </a:xfrm>
            <a:custGeom>
              <a:avLst/>
              <a:gdLst/>
              <a:ahLst/>
              <a:cxnLst/>
              <a:rect l="l" t="t" r="r" b="b"/>
              <a:pathLst>
                <a:path w="3870" h="8807" extrusionOk="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469;p75">
              <a:extLst>
                <a:ext uri="{FF2B5EF4-FFF2-40B4-BE49-F238E27FC236}">
                  <a16:creationId xmlns:a16="http://schemas.microsoft.com/office/drawing/2014/main" id="{EAD0BF7B-CEDD-8020-5A7F-D740D33447A5}"/>
                </a:ext>
              </a:extLst>
            </p:cNvPr>
            <p:cNvSpPr/>
            <p:nvPr/>
          </p:nvSpPr>
          <p:spPr>
            <a:xfrm>
              <a:off x="5074625" y="1926825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5470;p75">
              <a:extLst>
                <a:ext uri="{FF2B5EF4-FFF2-40B4-BE49-F238E27FC236}">
                  <a16:creationId xmlns:a16="http://schemas.microsoft.com/office/drawing/2014/main" id="{E05A94A6-F30F-4AA9-533E-E955BB6F2F24}"/>
                </a:ext>
              </a:extLst>
            </p:cNvPr>
            <p:cNvSpPr/>
            <p:nvPr/>
          </p:nvSpPr>
          <p:spPr>
            <a:xfrm>
              <a:off x="5231400" y="1814250"/>
              <a:ext cx="157650" cy="234350"/>
            </a:xfrm>
            <a:custGeom>
              <a:avLst/>
              <a:gdLst/>
              <a:ahLst/>
              <a:cxnLst/>
              <a:rect l="l" t="t" r="r" b="b"/>
              <a:pathLst>
                <a:path w="6306" h="9374" extrusionOk="0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471;p75">
              <a:extLst>
                <a:ext uri="{FF2B5EF4-FFF2-40B4-BE49-F238E27FC236}">
                  <a16:creationId xmlns:a16="http://schemas.microsoft.com/office/drawing/2014/main" id="{275C72F4-9378-7B27-DD2D-BA45222B13F5}"/>
                </a:ext>
              </a:extLst>
            </p:cNvPr>
            <p:cNvSpPr/>
            <p:nvPr/>
          </p:nvSpPr>
          <p:spPr>
            <a:xfrm>
              <a:off x="5066300" y="2048575"/>
              <a:ext cx="165125" cy="158475"/>
            </a:xfrm>
            <a:custGeom>
              <a:avLst/>
              <a:gdLst/>
              <a:ahLst/>
              <a:cxnLst/>
              <a:rect l="l" t="t" r="r" b="b"/>
              <a:pathLst>
                <a:path w="6605" h="6339" extrusionOk="0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472;p75">
              <a:extLst>
                <a:ext uri="{FF2B5EF4-FFF2-40B4-BE49-F238E27FC236}">
                  <a16:creationId xmlns:a16="http://schemas.microsoft.com/office/drawing/2014/main" id="{56537C6E-62ED-5FEF-90D8-A1B18C98E195}"/>
                </a:ext>
              </a:extLst>
            </p:cNvPr>
            <p:cNvSpPr/>
            <p:nvPr/>
          </p:nvSpPr>
          <p:spPr>
            <a:xfrm>
              <a:off x="5231400" y="2026050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473;p75">
              <a:extLst>
                <a:ext uri="{FF2B5EF4-FFF2-40B4-BE49-F238E27FC236}">
                  <a16:creationId xmlns:a16="http://schemas.microsoft.com/office/drawing/2014/main" id="{5B5A77D4-49EB-6546-0454-E9F3DB5AEDC9}"/>
                </a:ext>
              </a:extLst>
            </p:cNvPr>
            <p:cNvSpPr/>
            <p:nvPr/>
          </p:nvSpPr>
          <p:spPr>
            <a:xfrm>
              <a:off x="5134675" y="2048575"/>
              <a:ext cx="96750" cy="239575"/>
            </a:xfrm>
            <a:custGeom>
              <a:avLst/>
              <a:gdLst/>
              <a:ahLst/>
              <a:cxnLst/>
              <a:rect l="l" t="t" r="r" b="b"/>
              <a:pathLst>
                <a:path w="3870" h="9583" extrusionOk="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474;p75">
              <a:extLst>
                <a:ext uri="{FF2B5EF4-FFF2-40B4-BE49-F238E27FC236}">
                  <a16:creationId xmlns:a16="http://schemas.microsoft.com/office/drawing/2014/main" id="{682AD965-96DF-E1CB-DEA4-AD4A94F6557C}"/>
                </a:ext>
              </a:extLst>
            </p:cNvPr>
            <p:cNvSpPr/>
            <p:nvPr/>
          </p:nvSpPr>
          <p:spPr>
            <a:xfrm>
              <a:off x="5074625" y="2048575"/>
              <a:ext cx="156800" cy="233525"/>
            </a:xfrm>
            <a:custGeom>
              <a:avLst/>
              <a:gdLst/>
              <a:ahLst/>
              <a:cxnLst/>
              <a:rect l="l" t="t" r="r" b="b"/>
              <a:pathLst>
                <a:path w="6272" h="9341" extrusionOk="0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475;p75">
              <a:extLst>
                <a:ext uri="{FF2B5EF4-FFF2-40B4-BE49-F238E27FC236}">
                  <a16:creationId xmlns:a16="http://schemas.microsoft.com/office/drawing/2014/main" id="{69317D1A-4850-4448-3051-9B36F91E1E73}"/>
                </a:ext>
              </a:extLst>
            </p:cNvPr>
            <p:cNvSpPr/>
            <p:nvPr/>
          </p:nvSpPr>
          <p:spPr>
            <a:xfrm>
              <a:off x="5066300" y="1926825"/>
              <a:ext cx="165125" cy="356100"/>
            </a:xfrm>
            <a:custGeom>
              <a:avLst/>
              <a:gdLst/>
              <a:ahLst/>
              <a:cxnLst/>
              <a:rect l="l" t="t" r="r" b="b"/>
              <a:pathLst>
                <a:path w="6605" h="14244" extrusionOk="0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476;p75">
              <a:extLst>
                <a:ext uri="{FF2B5EF4-FFF2-40B4-BE49-F238E27FC236}">
                  <a16:creationId xmlns:a16="http://schemas.microsoft.com/office/drawing/2014/main" id="{452920B3-C69D-7322-E59D-0F8E37567D3A}"/>
                </a:ext>
              </a:extLst>
            </p:cNvPr>
            <p:cNvSpPr/>
            <p:nvPr/>
          </p:nvSpPr>
          <p:spPr>
            <a:xfrm>
              <a:off x="5231400" y="1890125"/>
              <a:ext cx="165150" cy="158475"/>
            </a:xfrm>
            <a:custGeom>
              <a:avLst/>
              <a:gdLst/>
              <a:ahLst/>
              <a:cxnLst/>
              <a:rect l="l" t="t" r="r" b="b"/>
              <a:pathLst>
                <a:path w="6606" h="6339" extrusionOk="0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477;p75">
              <a:extLst>
                <a:ext uri="{FF2B5EF4-FFF2-40B4-BE49-F238E27FC236}">
                  <a16:creationId xmlns:a16="http://schemas.microsoft.com/office/drawing/2014/main" id="{459C4319-AA6F-ABC2-90E3-1F5A0BA343F6}"/>
                </a:ext>
              </a:extLst>
            </p:cNvPr>
            <p:cNvSpPr/>
            <p:nvPr/>
          </p:nvSpPr>
          <p:spPr>
            <a:xfrm>
              <a:off x="5231400" y="2048575"/>
              <a:ext cx="97600" cy="220175"/>
            </a:xfrm>
            <a:custGeom>
              <a:avLst/>
              <a:gdLst/>
              <a:ahLst/>
              <a:cxnLst/>
              <a:rect l="l" t="t" r="r" b="b"/>
              <a:pathLst>
                <a:path w="3904" h="8807" extrusionOk="0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478;p75">
              <a:extLst>
                <a:ext uri="{FF2B5EF4-FFF2-40B4-BE49-F238E27FC236}">
                  <a16:creationId xmlns:a16="http://schemas.microsoft.com/office/drawing/2014/main" id="{88637471-5C06-F103-13FD-436052D53E53}"/>
                </a:ext>
              </a:extLst>
            </p:cNvPr>
            <p:cNvSpPr/>
            <p:nvPr/>
          </p:nvSpPr>
          <p:spPr>
            <a:xfrm>
              <a:off x="5134675" y="1890125"/>
              <a:ext cx="261875" cy="398025"/>
            </a:xfrm>
            <a:custGeom>
              <a:avLst/>
              <a:gdLst/>
              <a:ahLst/>
              <a:cxnLst/>
              <a:rect l="l" t="t" r="r" b="b"/>
              <a:pathLst>
                <a:path w="10475" h="15921" extrusionOk="0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5479;p75">
              <a:extLst>
                <a:ext uri="{FF2B5EF4-FFF2-40B4-BE49-F238E27FC236}">
                  <a16:creationId xmlns:a16="http://schemas.microsoft.com/office/drawing/2014/main" id="{36E69B0B-03AD-8364-DD1E-1A2D9CF3244D}"/>
                </a:ext>
              </a:extLst>
            </p:cNvPr>
            <p:cNvSpPr/>
            <p:nvPr/>
          </p:nvSpPr>
          <p:spPr>
            <a:xfrm>
              <a:off x="5028750" y="1755950"/>
              <a:ext cx="405325" cy="585350"/>
            </a:xfrm>
            <a:custGeom>
              <a:avLst/>
              <a:gdLst/>
              <a:ahLst/>
              <a:cxnLst/>
              <a:rect l="l" t="t" r="r" b="b"/>
              <a:pathLst>
                <a:path w="16213" h="23414" extrusionOk="0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480;p75">
              <a:extLst>
                <a:ext uri="{FF2B5EF4-FFF2-40B4-BE49-F238E27FC236}">
                  <a16:creationId xmlns:a16="http://schemas.microsoft.com/office/drawing/2014/main" id="{548991CF-DC99-A8E2-88FF-67C730FCBA1D}"/>
                </a:ext>
              </a:extLst>
            </p:cNvPr>
            <p:cNvSpPr/>
            <p:nvPr/>
          </p:nvSpPr>
          <p:spPr>
            <a:xfrm>
              <a:off x="4855300" y="1223775"/>
              <a:ext cx="402725" cy="482925"/>
            </a:xfrm>
            <a:custGeom>
              <a:avLst/>
              <a:gdLst/>
              <a:ahLst/>
              <a:cxnLst/>
              <a:rect l="l" t="t" r="r" b="b"/>
              <a:pathLst>
                <a:path w="16109" h="19317" extrusionOk="0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481;p75">
              <a:extLst>
                <a:ext uri="{FF2B5EF4-FFF2-40B4-BE49-F238E27FC236}">
                  <a16:creationId xmlns:a16="http://schemas.microsoft.com/office/drawing/2014/main" id="{6FBCF844-F09E-FC6E-9797-502F370EDE56}"/>
                </a:ext>
              </a:extLst>
            </p:cNvPr>
            <p:cNvSpPr/>
            <p:nvPr/>
          </p:nvSpPr>
          <p:spPr>
            <a:xfrm>
              <a:off x="4931200" y="1348125"/>
              <a:ext cx="248425" cy="145075"/>
            </a:xfrm>
            <a:custGeom>
              <a:avLst/>
              <a:gdLst/>
              <a:ahLst/>
              <a:cxnLst/>
              <a:rect l="l" t="t" r="r" b="b"/>
              <a:pathLst>
                <a:path w="9937" h="5803" extrusionOk="0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482;p75">
              <a:extLst>
                <a:ext uri="{FF2B5EF4-FFF2-40B4-BE49-F238E27FC236}">
                  <a16:creationId xmlns:a16="http://schemas.microsoft.com/office/drawing/2014/main" id="{83B7E5E3-75BD-FB22-FEB8-F53BAE565212}"/>
                </a:ext>
              </a:extLst>
            </p:cNvPr>
            <p:cNvSpPr/>
            <p:nvPr/>
          </p:nvSpPr>
          <p:spPr>
            <a:xfrm>
              <a:off x="4932025" y="1393075"/>
              <a:ext cx="246025" cy="145150"/>
            </a:xfrm>
            <a:custGeom>
              <a:avLst/>
              <a:gdLst/>
              <a:ahLst/>
              <a:cxnLst/>
              <a:rect l="l" t="t" r="r" b="b"/>
              <a:pathLst>
                <a:path w="9841" h="5806" extrusionOk="0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483;p75">
              <a:extLst>
                <a:ext uri="{FF2B5EF4-FFF2-40B4-BE49-F238E27FC236}">
                  <a16:creationId xmlns:a16="http://schemas.microsoft.com/office/drawing/2014/main" id="{CF575139-FFD3-2E84-1D2C-D54159584C6B}"/>
                </a:ext>
              </a:extLst>
            </p:cNvPr>
            <p:cNvSpPr/>
            <p:nvPr/>
          </p:nvSpPr>
          <p:spPr>
            <a:xfrm>
              <a:off x="4932850" y="1438475"/>
              <a:ext cx="245200" cy="144800"/>
            </a:xfrm>
            <a:custGeom>
              <a:avLst/>
              <a:gdLst/>
              <a:ahLst/>
              <a:cxnLst/>
              <a:rect l="l" t="t" r="r" b="b"/>
              <a:pathLst>
                <a:path w="9808" h="5792" extrusionOk="0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484;p75">
              <a:extLst>
                <a:ext uri="{FF2B5EF4-FFF2-40B4-BE49-F238E27FC236}">
                  <a16:creationId xmlns:a16="http://schemas.microsoft.com/office/drawing/2014/main" id="{2CA864F7-292F-A4BC-76B9-0ADD4A81671E}"/>
                </a:ext>
              </a:extLst>
            </p:cNvPr>
            <p:cNvSpPr/>
            <p:nvPr/>
          </p:nvSpPr>
          <p:spPr>
            <a:xfrm>
              <a:off x="4800275" y="2751050"/>
              <a:ext cx="94250" cy="154825"/>
            </a:xfrm>
            <a:custGeom>
              <a:avLst/>
              <a:gdLst/>
              <a:ahLst/>
              <a:cxnLst/>
              <a:rect l="l" t="t" r="r" b="b"/>
              <a:pathLst>
                <a:path w="3770" h="6193" extrusionOk="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5485;p75">
              <a:extLst>
                <a:ext uri="{FF2B5EF4-FFF2-40B4-BE49-F238E27FC236}">
                  <a16:creationId xmlns:a16="http://schemas.microsoft.com/office/drawing/2014/main" id="{F8927414-CA87-D52C-79F0-B6AE3404947A}"/>
                </a:ext>
              </a:extLst>
            </p:cNvPr>
            <p:cNvSpPr/>
            <p:nvPr/>
          </p:nvSpPr>
          <p:spPr>
            <a:xfrm>
              <a:off x="4820375" y="2731425"/>
              <a:ext cx="85825" cy="124425"/>
            </a:xfrm>
            <a:custGeom>
              <a:avLst/>
              <a:gdLst/>
              <a:ahLst/>
              <a:cxnLst/>
              <a:rect l="l" t="t" r="r" b="b"/>
              <a:pathLst>
                <a:path w="3433" h="4977" extrusionOk="0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486;p75">
              <a:extLst>
                <a:ext uri="{FF2B5EF4-FFF2-40B4-BE49-F238E27FC236}">
                  <a16:creationId xmlns:a16="http://schemas.microsoft.com/office/drawing/2014/main" id="{DE98CF88-94B9-656A-D66A-A73DD8FC043D}"/>
                </a:ext>
              </a:extLst>
            </p:cNvPr>
            <p:cNvSpPr/>
            <p:nvPr/>
          </p:nvSpPr>
          <p:spPr>
            <a:xfrm>
              <a:off x="4946200" y="2569925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487;p75">
              <a:extLst>
                <a:ext uri="{FF2B5EF4-FFF2-40B4-BE49-F238E27FC236}">
                  <a16:creationId xmlns:a16="http://schemas.microsoft.com/office/drawing/2014/main" id="{C906DF67-2123-8F12-D4F0-F2E1C9831AE0}"/>
                </a:ext>
              </a:extLst>
            </p:cNvPr>
            <p:cNvSpPr/>
            <p:nvPr/>
          </p:nvSpPr>
          <p:spPr>
            <a:xfrm>
              <a:off x="4800275" y="2895225"/>
              <a:ext cx="94250" cy="154925"/>
            </a:xfrm>
            <a:custGeom>
              <a:avLst/>
              <a:gdLst/>
              <a:ahLst/>
              <a:cxnLst/>
              <a:rect l="l" t="t" r="r" b="b"/>
              <a:pathLst>
                <a:path w="3770" h="6197" extrusionOk="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488;p75">
              <a:extLst>
                <a:ext uri="{FF2B5EF4-FFF2-40B4-BE49-F238E27FC236}">
                  <a16:creationId xmlns:a16="http://schemas.microsoft.com/office/drawing/2014/main" id="{6E9480F2-FC8E-C5AF-267A-A5CFDCF086C6}"/>
                </a:ext>
              </a:extLst>
            </p:cNvPr>
            <p:cNvSpPr/>
            <p:nvPr/>
          </p:nvSpPr>
          <p:spPr>
            <a:xfrm>
              <a:off x="4819750" y="2875675"/>
              <a:ext cx="86450" cy="125075"/>
            </a:xfrm>
            <a:custGeom>
              <a:avLst/>
              <a:gdLst/>
              <a:ahLst/>
              <a:cxnLst/>
              <a:rect l="l" t="t" r="r" b="b"/>
              <a:pathLst>
                <a:path w="3458" h="5003" extrusionOk="0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5489;p75">
              <a:extLst>
                <a:ext uri="{FF2B5EF4-FFF2-40B4-BE49-F238E27FC236}">
                  <a16:creationId xmlns:a16="http://schemas.microsoft.com/office/drawing/2014/main" id="{A6432AC9-439B-DD33-C0FA-F31BECA506A4}"/>
                </a:ext>
              </a:extLst>
            </p:cNvPr>
            <p:cNvSpPr/>
            <p:nvPr/>
          </p:nvSpPr>
          <p:spPr>
            <a:xfrm>
              <a:off x="4946200" y="2713900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490;p75">
              <a:extLst>
                <a:ext uri="{FF2B5EF4-FFF2-40B4-BE49-F238E27FC236}">
                  <a16:creationId xmlns:a16="http://schemas.microsoft.com/office/drawing/2014/main" id="{194A45DD-D66E-9AFD-380D-A7236EB4817A}"/>
                </a:ext>
              </a:extLst>
            </p:cNvPr>
            <p:cNvSpPr/>
            <p:nvPr/>
          </p:nvSpPr>
          <p:spPr>
            <a:xfrm>
              <a:off x="4800275" y="3040325"/>
              <a:ext cx="94250" cy="154100"/>
            </a:xfrm>
            <a:custGeom>
              <a:avLst/>
              <a:gdLst/>
              <a:ahLst/>
              <a:cxnLst/>
              <a:rect l="l" t="t" r="r" b="b"/>
              <a:pathLst>
                <a:path w="3770" h="6164" extrusionOk="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491;p75">
              <a:extLst>
                <a:ext uri="{FF2B5EF4-FFF2-40B4-BE49-F238E27FC236}">
                  <a16:creationId xmlns:a16="http://schemas.microsoft.com/office/drawing/2014/main" id="{F4622B97-909E-11F0-2FDF-63B17F1B72B2}"/>
                </a:ext>
              </a:extLst>
            </p:cNvPr>
            <p:cNvSpPr/>
            <p:nvPr/>
          </p:nvSpPr>
          <p:spPr>
            <a:xfrm>
              <a:off x="4819625" y="3020800"/>
              <a:ext cx="86575" cy="124425"/>
            </a:xfrm>
            <a:custGeom>
              <a:avLst/>
              <a:gdLst/>
              <a:ahLst/>
              <a:cxnLst/>
              <a:rect l="l" t="t" r="r" b="b"/>
              <a:pathLst>
                <a:path w="3463" h="4977" extrusionOk="0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492;p75">
              <a:extLst>
                <a:ext uri="{FF2B5EF4-FFF2-40B4-BE49-F238E27FC236}">
                  <a16:creationId xmlns:a16="http://schemas.microsoft.com/office/drawing/2014/main" id="{F3A6B614-5CF6-D7A2-6197-FFE0FBA54A3D}"/>
                </a:ext>
              </a:extLst>
            </p:cNvPr>
            <p:cNvSpPr/>
            <p:nvPr/>
          </p:nvSpPr>
          <p:spPr>
            <a:xfrm>
              <a:off x="4946200" y="2858000"/>
              <a:ext cx="333600" cy="209800"/>
            </a:xfrm>
            <a:custGeom>
              <a:avLst/>
              <a:gdLst/>
              <a:ahLst/>
              <a:cxnLst/>
              <a:rect l="l" t="t" r="r" b="b"/>
              <a:pathLst>
                <a:path w="13344" h="8392" extrusionOk="0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5493;p75">
              <a:extLst>
                <a:ext uri="{FF2B5EF4-FFF2-40B4-BE49-F238E27FC236}">
                  <a16:creationId xmlns:a16="http://schemas.microsoft.com/office/drawing/2014/main" id="{80C9C86E-C5DA-CE3A-DB58-8590B598113A}"/>
                </a:ext>
              </a:extLst>
            </p:cNvPr>
            <p:cNvSpPr/>
            <p:nvPr/>
          </p:nvSpPr>
          <p:spPr>
            <a:xfrm>
              <a:off x="3020650" y="821125"/>
              <a:ext cx="430850" cy="516975"/>
            </a:xfrm>
            <a:custGeom>
              <a:avLst/>
              <a:gdLst/>
              <a:ahLst/>
              <a:cxnLst/>
              <a:rect l="l" t="t" r="r" b="b"/>
              <a:pathLst>
                <a:path w="17234" h="20679" extrusionOk="0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494;p75">
              <a:extLst>
                <a:ext uri="{FF2B5EF4-FFF2-40B4-BE49-F238E27FC236}">
                  <a16:creationId xmlns:a16="http://schemas.microsoft.com/office/drawing/2014/main" id="{B1B6074B-9AD2-C4F9-2B0B-0AF4303C2F09}"/>
                </a:ext>
              </a:extLst>
            </p:cNvPr>
            <p:cNvSpPr/>
            <p:nvPr/>
          </p:nvSpPr>
          <p:spPr>
            <a:xfrm>
              <a:off x="3104050" y="954800"/>
              <a:ext cx="262850" cy="154800"/>
            </a:xfrm>
            <a:custGeom>
              <a:avLst/>
              <a:gdLst/>
              <a:ahLst/>
              <a:cxnLst/>
              <a:rect l="l" t="t" r="r" b="b"/>
              <a:pathLst>
                <a:path w="10514" h="6192" extrusionOk="0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495;p75">
              <a:extLst>
                <a:ext uri="{FF2B5EF4-FFF2-40B4-BE49-F238E27FC236}">
                  <a16:creationId xmlns:a16="http://schemas.microsoft.com/office/drawing/2014/main" id="{C1761A4F-9E8A-9CA2-1D3E-BDD9FE861990}"/>
                </a:ext>
              </a:extLst>
            </p:cNvPr>
            <p:cNvSpPr/>
            <p:nvPr/>
          </p:nvSpPr>
          <p:spPr>
            <a:xfrm>
              <a:off x="3104050" y="1002800"/>
              <a:ext cx="261875" cy="155175"/>
            </a:xfrm>
            <a:custGeom>
              <a:avLst/>
              <a:gdLst/>
              <a:ahLst/>
              <a:cxnLst/>
              <a:rect l="l" t="t" r="r" b="b"/>
              <a:pathLst>
                <a:path w="10475" h="6207" extrusionOk="0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496;p75">
              <a:extLst>
                <a:ext uri="{FF2B5EF4-FFF2-40B4-BE49-F238E27FC236}">
                  <a16:creationId xmlns:a16="http://schemas.microsoft.com/office/drawing/2014/main" id="{D159D273-74B5-B3C1-01E2-B5999A35D482}"/>
                </a:ext>
              </a:extLst>
            </p:cNvPr>
            <p:cNvSpPr/>
            <p:nvPr/>
          </p:nvSpPr>
          <p:spPr>
            <a:xfrm>
              <a:off x="3104050" y="1051025"/>
              <a:ext cx="264800" cy="155300"/>
            </a:xfrm>
            <a:custGeom>
              <a:avLst/>
              <a:gdLst/>
              <a:ahLst/>
              <a:cxnLst/>
              <a:rect l="l" t="t" r="r" b="b"/>
              <a:pathLst>
                <a:path w="10592" h="6212" extrusionOk="0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5497;p75">
              <a:extLst>
                <a:ext uri="{FF2B5EF4-FFF2-40B4-BE49-F238E27FC236}">
                  <a16:creationId xmlns:a16="http://schemas.microsoft.com/office/drawing/2014/main" id="{FDE381AA-DB9A-24CE-6DCF-D94BF2DA8D7B}"/>
                </a:ext>
              </a:extLst>
            </p:cNvPr>
            <p:cNvSpPr/>
            <p:nvPr/>
          </p:nvSpPr>
          <p:spPr>
            <a:xfrm>
              <a:off x="2672075" y="808975"/>
              <a:ext cx="430850" cy="517450"/>
            </a:xfrm>
            <a:custGeom>
              <a:avLst/>
              <a:gdLst/>
              <a:ahLst/>
              <a:cxnLst/>
              <a:rect l="l" t="t" r="r" b="b"/>
              <a:pathLst>
                <a:path w="17234" h="20698" extrusionOk="0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498;p75">
              <a:extLst>
                <a:ext uri="{FF2B5EF4-FFF2-40B4-BE49-F238E27FC236}">
                  <a16:creationId xmlns:a16="http://schemas.microsoft.com/office/drawing/2014/main" id="{0462C53F-CDA0-6978-C2E2-0C3D42C2B8AA}"/>
                </a:ext>
              </a:extLst>
            </p:cNvPr>
            <p:cNvSpPr/>
            <p:nvPr/>
          </p:nvSpPr>
          <p:spPr>
            <a:xfrm>
              <a:off x="2754650" y="942475"/>
              <a:ext cx="262700" cy="154600"/>
            </a:xfrm>
            <a:custGeom>
              <a:avLst/>
              <a:gdLst/>
              <a:ahLst/>
              <a:cxnLst/>
              <a:rect l="l" t="t" r="r" b="b"/>
              <a:pathLst>
                <a:path w="10508" h="6184" extrusionOk="0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499;p75">
              <a:extLst>
                <a:ext uri="{FF2B5EF4-FFF2-40B4-BE49-F238E27FC236}">
                  <a16:creationId xmlns:a16="http://schemas.microsoft.com/office/drawing/2014/main" id="{FFD232B9-D284-F138-41E2-832A6246F0FC}"/>
                </a:ext>
              </a:extLst>
            </p:cNvPr>
            <p:cNvSpPr/>
            <p:nvPr/>
          </p:nvSpPr>
          <p:spPr>
            <a:xfrm>
              <a:off x="2754650" y="990275"/>
              <a:ext cx="262700" cy="155175"/>
            </a:xfrm>
            <a:custGeom>
              <a:avLst/>
              <a:gdLst/>
              <a:ahLst/>
              <a:cxnLst/>
              <a:rect l="l" t="t" r="r" b="b"/>
              <a:pathLst>
                <a:path w="10508" h="6207" extrusionOk="0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500;p75">
              <a:extLst>
                <a:ext uri="{FF2B5EF4-FFF2-40B4-BE49-F238E27FC236}">
                  <a16:creationId xmlns:a16="http://schemas.microsoft.com/office/drawing/2014/main" id="{C93F0AB0-02D7-E970-E15F-076E7BCF72B9}"/>
                </a:ext>
              </a:extLst>
            </p:cNvPr>
            <p:cNvSpPr/>
            <p:nvPr/>
          </p:nvSpPr>
          <p:spPr>
            <a:xfrm>
              <a:off x="2754650" y="1054500"/>
              <a:ext cx="236025" cy="139325"/>
            </a:xfrm>
            <a:custGeom>
              <a:avLst/>
              <a:gdLst/>
              <a:ahLst/>
              <a:cxnLst/>
              <a:rect l="l" t="t" r="r" b="b"/>
              <a:pathLst>
                <a:path w="9441" h="5573" extrusionOk="0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5501;p75">
              <a:extLst>
                <a:ext uri="{FF2B5EF4-FFF2-40B4-BE49-F238E27FC236}">
                  <a16:creationId xmlns:a16="http://schemas.microsoft.com/office/drawing/2014/main" id="{574867E4-7CB2-255F-D757-47CCE3A53FF0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502;p75">
              <a:extLst>
                <a:ext uri="{FF2B5EF4-FFF2-40B4-BE49-F238E27FC236}">
                  <a16:creationId xmlns:a16="http://schemas.microsoft.com/office/drawing/2014/main" id="{062763FD-447C-F293-2D4D-A14E06986904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503;p75">
              <a:extLst>
                <a:ext uri="{FF2B5EF4-FFF2-40B4-BE49-F238E27FC236}">
                  <a16:creationId xmlns:a16="http://schemas.microsoft.com/office/drawing/2014/main" id="{6D5F2755-93CC-8007-5860-92A011296CA9}"/>
                </a:ext>
              </a:extLst>
            </p:cNvPr>
            <p:cNvSpPr/>
            <p:nvPr/>
          </p:nvSpPr>
          <p:spPr>
            <a:xfrm>
              <a:off x="1634675" y="1187750"/>
              <a:ext cx="387800" cy="436600"/>
            </a:xfrm>
            <a:custGeom>
              <a:avLst/>
              <a:gdLst/>
              <a:ahLst/>
              <a:cxnLst/>
              <a:rect l="l" t="t" r="r" b="b"/>
              <a:pathLst>
                <a:path w="15512" h="17464" extrusionOk="0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504;p75">
              <a:extLst>
                <a:ext uri="{FF2B5EF4-FFF2-40B4-BE49-F238E27FC236}">
                  <a16:creationId xmlns:a16="http://schemas.microsoft.com/office/drawing/2014/main" id="{9EBD5895-6E43-1B95-C30F-E38BA92EBB3F}"/>
                </a:ext>
              </a:extLst>
            </p:cNvPr>
            <p:cNvSpPr/>
            <p:nvPr/>
          </p:nvSpPr>
          <p:spPr>
            <a:xfrm>
              <a:off x="1634675" y="1378100"/>
              <a:ext cx="68400" cy="246475"/>
            </a:xfrm>
            <a:custGeom>
              <a:avLst/>
              <a:gdLst/>
              <a:ahLst/>
              <a:cxnLst/>
              <a:rect l="l" t="t" r="r" b="b"/>
              <a:pathLst>
                <a:path w="2736" h="9859" extrusionOk="0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5505;p75">
              <a:extLst>
                <a:ext uri="{FF2B5EF4-FFF2-40B4-BE49-F238E27FC236}">
                  <a16:creationId xmlns:a16="http://schemas.microsoft.com/office/drawing/2014/main" id="{869C962C-0C92-DF67-8090-DD9ED48FCFDE}"/>
                </a:ext>
              </a:extLst>
            </p:cNvPr>
            <p:cNvSpPr/>
            <p:nvPr/>
          </p:nvSpPr>
          <p:spPr>
            <a:xfrm>
              <a:off x="1640500" y="1187750"/>
              <a:ext cx="381150" cy="221225"/>
            </a:xfrm>
            <a:custGeom>
              <a:avLst/>
              <a:gdLst/>
              <a:ahLst/>
              <a:cxnLst/>
              <a:rect l="l" t="t" r="r" b="b"/>
              <a:pathLst>
                <a:path w="15246" h="8849" extrusionOk="0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506;p75">
              <a:extLst>
                <a:ext uri="{FF2B5EF4-FFF2-40B4-BE49-F238E27FC236}">
                  <a16:creationId xmlns:a16="http://schemas.microsoft.com/office/drawing/2014/main" id="{1A9BC273-ECFA-3F80-F350-C27FB6369F5B}"/>
                </a:ext>
              </a:extLst>
            </p:cNvPr>
            <p:cNvSpPr/>
            <p:nvPr/>
          </p:nvSpPr>
          <p:spPr>
            <a:xfrm>
              <a:off x="1738075" y="1442050"/>
              <a:ext cx="50075" cy="64775"/>
            </a:xfrm>
            <a:custGeom>
              <a:avLst/>
              <a:gdLst/>
              <a:ahLst/>
              <a:cxnLst/>
              <a:rect l="l" t="t" r="r" b="b"/>
              <a:pathLst>
                <a:path w="2003" h="2591" extrusionOk="0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507;p75">
              <a:extLst>
                <a:ext uri="{FF2B5EF4-FFF2-40B4-BE49-F238E27FC236}">
                  <a16:creationId xmlns:a16="http://schemas.microsoft.com/office/drawing/2014/main" id="{9AB74B9D-F422-F121-CCA8-86E1A58C7054}"/>
                </a:ext>
              </a:extLst>
            </p:cNvPr>
            <p:cNvSpPr/>
            <p:nvPr/>
          </p:nvSpPr>
          <p:spPr>
            <a:xfrm>
              <a:off x="1830650" y="1389025"/>
              <a:ext cx="49225" cy="64425"/>
            </a:xfrm>
            <a:custGeom>
              <a:avLst/>
              <a:gdLst/>
              <a:ahLst/>
              <a:cxnLst/>
              <a:rect l="l" t="t" r="r" b="b"/>
              <a:pathLst>
                <a:path w="1969" h="2577" extrusionOk="0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508;p75">
              <a:extLst>
                <a:ext uri="{FF2B5EF4-FFF2-40B4-BE49-F238E27FC236}">
                  <a16:creationId xmlns:a16="http://schemas.microsoft.com/office/drawing/2014/main" id="{68FC08C0-0615-A2B6-3B32-6E89929C585F}"/>
                </a:ext>
              </a:extLst>
            </p:cNvPr>
            <p:cNvSpPr/>
            <p:nvPr/>
          </p:nvSpPr>
          <p:spPr>
            <a:xfrm>
              <a:off x="1922375" y="1335675"/>
              <a:ext cx="50075" cy="64400"/>
            </a:xfrm>
            <a:custGeom>
              <a:avLst/>
              <a:gdLst/>
              <a:ahLst/>
              <a:cxnLst/>
              <a:rect l="l" t="t" r="r" b="b"/>
              <a:pathLst>
                <a:path w="2003" h="2576" extrusionOk="0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5509;p75">
              <a:extLst>
                <a:ext uri="{FF2B5EF4-FFF2-40B4-BE49-F238E27FC236}">
                  <a16:creationId xmlns:a16="http://schemas.microsoft.com/office/drawing/2014/main" id="{115E50E5-7713-B69E-61D1-D28B8808BEC8}"/>
                </a:ext>
              </a:extLst>
            </p:cNvPr>
            <p:cNvSpPr/>
            <p:nvPr/>
          </p:nvSpPr>
          <p:spPr>
            <a:xfrm>
              <a:off x="5580825" y="2214525"/>
              <a:ext cx="128450" cy="150975"/>
            </a:xfrm>
            <a:custGeom>
              <a:avLst/>
              <a:gdLst/>
              <a:ahLst/>
              <a:cxnLst/>
              <a:rect l="l" t="t" r="r" b="b"/>
              <a:pathLst>
                <a:path w="5138" h="6039" extrusionOk="0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510;p75">
              <a:extLst>
                <a:ext uri="{FF2B5EF4-FFF2-40B4-BE49-F238E27FC236}">
                  <a16:creationId xmlns:a16="http://schemas.microsoft.com/office/drawing/2014/main" id="{B7EAB700-A16C-70DA-A743-7807F23FC6EC}"/>
                </a:ext>
              </a:extLst>
            </p:cNvPr>
            <p:cNvSpPr/>
            <p:nvPr/>
          </p:nvSpPr>
          <p:spPr>
            <a:xfrm>
              <a:off x="5728425" y="2290275"/>
              <a:ext cx="235050" cy="578925"/>
            </a:xfrm>
            <a:custGeom>
              <a:avLst/>
              <a:gdLst/>
              <a:ahLst/>
              <a:cxnLst/>
              <a:rect l="l" t="t" r="r" b="b"/>
              <a:pathLst>
                <a:path w="9402" h="23157" extrusionOk="0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511;p75">
              <a:extLst>
                <a:ext uri="{FF2B5EF4-FFF2-40B4-BE49-F238E27FC236}">
                  <a16:creationId xmlns:a16="http://schemas.microsoft.com/office/drawing/2014/main" id="{310F0425-194C-6A5B-CC59-C583D8AE373A}"/>
                </a:ext>
              </a:extLst>
            </p:cNvPr>
            <p:cNvSpPr/>
            <p:nvPr/>
          </p:nvSpPr>
          <p:spPr>
            <a:xfrm>
              <a:off x="5399850" y="2760750"/>
              <a:ext cx="656325" cy="1310975"/>
            </a:xfrm>
            <a:custGeom>
              <a:avLst/>
              <a:gdLst/>
              <a:ahLst/>
              <a:cxnLst/>
              <a:rect l="l" t="t" r="r" b="b"/>
              <a:pathLst>
                <a:path w="26253" h="52439" extrusionOk="0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512;p75">
              <a:extLst>
                <a:ext uri="{FF2B5EF4-FFF2-40B4-BE49-F238E27FC236}">
                  <a16:creationId xmlns:a16="http://schemas.microsoft.com/office/drawing/2014/main" id="{4D97C885-C5D9-359E-1835-283894755243}"/>
                </a:ext>
              </a:extLst>
            </p:cNvPr>
            <p:cNvSpPr/>
            <p:nvPr/>
          </p:nvSpPr>
          <p:spPr>
            <a:xfrm>
              <a:off x="5961100" y="3903225"/>
              <a:ext cx="107600" cy="218225"/>
            </a:xfrm>
            <a:custGeom>
              <a:avLst/>
              <a:gdLst/>
              <a:ahLst/>
              <a:cxnLst/>
              <a:rect l="l" t="t" r="r" b="b"/>
              <a:pathLst>
                <a:path w="4304" h="8729" extrusionOk="0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5513;p75">
              <a:extLst>
                <a:ext uri="{FF2B5EF4-FFF2-40B4-BE49-F238E27FC236}">
                  <a16:creationId xmlns:a16="http://schemas.microsoft.com/office/drawing/2014/main" id="{BF71E7E4-9401-0955-0C33-1638A8BE56C9}"/>
                </a:ext>
              </a:extLst>
            </p:cNvPr>
            <p:cNvSpPr/>
            <p:nvPr/>
          </p:nvSpPr>
          <p:spPr>
            <a:xfrm>
              <a:off x="5341625" y="4013325"/>
              <a:ext cx="200025" cy="200075"/>
            </a:xfrm>
            <a:custGeom>
              <a:avLst/>
              <a:gdLst/>
              <a:ahLst/>
              <a:cxnLst/>
              <a:rect l="l" t="t" r="r" b="b"/>
              <a:pathLst>
                <a:path w="8001" h="8003" extrusionOk="0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514;p75">
              <a:extLst>
                <a:ext uri="{FF2B5EF4-FFF2-40B4-BE49-F238E27FC236}">
                  <a16:creationId xmlns:a16="http://schemas.microsoft.com/office/drawing/2014/main" id="{0DD05686-825D-45EA-CCBB-0BBED433E4D1}"/>
                </a:ext>
              </a:extLst>
            </p:cNvPr>
            <p:cNvSpPr/>
            <p:nvPr/>
          </p:nvSpPr>
          <p:spPr>
            <a:xfrm>
              <a:off x="5378175" y="2715725"/>
              <a:ext cx="479525" cy="702625"/>
            </a:xfrm>
            <a:custGeom>
              <a:avLst/>
              <a:gdLst/>
              <a:ahLst/>
              <a:cxnLst/>
              <a:rect l="l" t="t" r="r" b="b"/>
              <a:pathLst>
                <a:path w="19181" h="28105" extrusionOk="0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515;p75">
              <a:extLst>
                <a:ext uri="{FF2B5EF4-FFF2-40B4-BE49-F238E27FC236}">
                  <a16:creationId xmlns:a16="http://schemas.microsoft.com/office/drawing/2014/main" id="{13186B36-83FD-B2F5-CF5B-AF58076D1DBC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516;p75">
              <a:extLst>
                <a:ext uri="{FF2B5EF4-FFF2-40B4-BE49-F238E27FC236}">
                  <a16:creationId xmlns:a16="http://schemas.microsoft.com/office/drawing/2014/main" id="{35ECEEB1-FC45-B941-D09F-FB93C4F2B2EC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5517;p75">
              <a:extLst>
                <a:ext uri="{FF2B5EF4-FFF2-40B4-BE49-F238E27FC236}">
                  <a16:creationId xmlns:a16="http://schemas.microsoft.com/office/drawing/2014/main" id="{4F3827DA-17FD-8E1A-E8B4-6F9D167550B7}"/>
                </a:ext>
              </a:extLst>
            </p:cNvPr>
            <p:cNvSpPr/>
            <p:nvPr/>
          </p:nvSpPr>
          <p:spPr>
            <a:xfrm>
              <a:off x="5302300" y="4012900"/>
              <a:ext cx="277725" cy="265750"/>
            </a:xfrm>
            <a:custGeom>
              <a:avLst/>
              <a:gdLst/>
              <a:ahLst/>
              <a:cxnLst/>
              <a:rect l="l" t="t" r="r" b="b"/>
              <a:pathLst>
                <a:path w="11109" h="10630" extrusionOk="0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518;p75">
              <a:extLst>
                <a:ext uri="{FF2B5EF4-FFF2-40B4-BE49-F238E27FC236}">
                  <a16:creationId xmlns:a16="http://schemas.microsoft.com/office/drawing/2014/main" id="{FFDB37B7-F368-4445-0E80-0E8778484928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5519;p75">
              <a:extLst>
                <a:ext uri="{FF2B5EF4-FFF2-40B4-BE49-F238E27FC236}">
                  <a16:creationId xmlns:a16="http://schemas.microsoft.com/office/drawing/2014/main" id="{662B8E94-DEBC-257C-958A-C61F81FB7C31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520;p75">
              <a:extLst>
                <a:ext uri="{FF2B5EF4-FFF2-40B4-BE49-F238E27FC236}">
                  <a16:creationId xmlns:a16="http://schemas.microsoft.com/office/drawing/2014/main" id="{4A06A7E5-0FE3-3764-CD71-3B604DE40F4E}"/>
                </a:ext>
              </a:extLst>
            </p:cNvPr>
            <p:cNvSpPr/>
            <p:nvPr/>
          </p:nvSpPr>
          <p:spPr>
            <a:xfrm>
              <a:off x="5946925" y="3872275"/>
              <a:ext cx="254375" cy="303150"/>
            </a:xfrm>
            <a:custGeom>
              <a:avLst/>
              <a:gdLst/>
              <a:ahLst/>
              <a:cxnLst/>
              <a:rect l="l" t="t" r="r" b="b"/>
              <a:pathLst>
                <a:path w="10175" h="12126" extrusionOk="0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521;p75">
              <a:extLst>
                <a:ext uri="{FF2B5EF4-FFF2-40B4-BE49-F238E27FC236}">
                  <a16:creationId xmlns:a16="http://schemas.microsoft.com/office/drawing/2014/main" id="{C7443599-6F23-E33E-84CD-A863B5AC0CD4}"/>
                </a:ext>
              </a:extLst>
            </p:cNvPr>
            <p:cNvSpPr/>
            <p:nvPr/>
          </p:nvSpPr>
          <p:spPr>
            <a:xfrm>
              <a:off x="5412375" y="2287575"/>
              <a:ext cx="403650" cy="483100"/>
            </a:xfrm>
            <a:custGeom>
              <a:avLst/>
              <a:gdLst/>
              <a:ahLst/>
              <a:cxnLst/>
              <a:rect l="l" t="t" r="r" b="b"/>
              <a:pathLst>
                <a:path w="16146" h="19324" extrusionOk="0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522;p75">
              <a:extLst>
                <a:ext uri="{FF2B5EF4-FFF2-40B4-BE49-F238E27FC236}">
                  <a16:creationId xmlns:a16="http://schemas.microsoft.com/office/drawing/2014/main" id="{CB4DD494-7C67-990E-4AA8-3CF4992799E0}"/>
                </a:ext>
              </a:extLst>
            </p:cNvPr>
            <p:cNvSpPr/>
            <p:nvPr/>
          </p:nvSpPr>
          <p:spPr>
            <a:xfrm>
              <a:off x="5454900" y="2450525"/>
              <a:ext cx="25875" cy="301900"/>
            </a:xfrm>
            <a:custGeom>
              <a:avLst/>
              <a:gdLst/>
              <a:ahLst/>
              <a:cxnLst/>
              <a:rect l="l" t="t" r="r" b="b"/>
              <a:pathLst>
                <a:path w="1035" h="12076" extrusionOk="0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5523;p75">
              <a:extLst>
                <a:ext uri="{FF2B5EF4-FFF2-40B4-BE49-F238E27FC236}">
                  <a16:creationId xmlns:a16="http://schemas.microsoft.com/office/drawing/2014/main" id="{82FB1C04-06C0-F927-5EBD-D71DE4688A0D}"/>
                </a:ext>
              </a:extLst>
            </p:cNvPr>
            <p:cNvSpPr/>
            <p:nvPr/>
          </p:nvSpPr>
          <p:spPr>
            <a:xfrm>
              <a:off x="4841125" y="2119800"/>
              <a:ext cx="708875" cy="479525"/>
            </a:xfrm>
            <a:custGeom>
              <a:avLst/>
              <a:gdLst/>
              <a:ahLst/>
              <a:cxnLst/>
              <a:rect l="l" t="t" r="r" b="b"/>
              <a:pathLst>
                <a:path w="28355" h="19181" extrusionOk="0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524;p75">
              <a:extLst>
                <a:ext uri="{FF2B5EF4-FFF2-40B4-BE49-F238E27FC236}">
                  <a16:creationId xmlns:a16="http://schemas.microsoft.com/office/drawing/2014/main" id="{63C71F1A-54CF-1CB4-EBF7-5A62C6A7C497}"/>
                </a:ext>
              </a:extLst>
            </p:cNvPr>
            <p:cNvSpPr/>
            <p:nvPr/>
          </p:nvSpPr>
          <p:spPr>
            <a:xfrm>
              <a:off x="5478250" y="1909150"/>
              <a:ext cx="312750" cy="316250"/>
            </a:xfrm>
            <a:custGeom>
              <a:avLst/>
              <a:gdLst/>
              <a:ahLst/>
              <a:cxnLst/>
              <a:rect l="l" t="t" r="r" b="b"/>
              <a:pathLst>
                <a:path w="12510" h="12650" extrusionOk="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525;p75">
              <a:extLst>
                <a:ext uri="{FF2B5EF4-FFF2-40B4-BE49-F238E27FC236}">
                  <a16:creationId xmlns:a16="http://schemas.microsoft.com/office/drawing/2014/main" id="{736BDF27-82AD-3016-B3B2-B5E264185EB4}"/>
                </a:ext>
              </a:extLst>
            </p:cNvPr>
            <p:cNvSpPr/>
            <p:nvPr/>
          </p:nvSpPr>
          <p:spPr>
            <a:xfrm>
              <a:off x="5468250" y="2092775"/>
              <a:ext cx="25875" cy="50900"/>
            </a:xfrm>
            <a:custGeom>
              <a:avLst/>
              <a:gdLst/>
              <a:ahLst/>
              <a:cxnLst/>
              <a:rect l="l" t="t" r="r" b="b"/>
              <a:pathLst>
                <a:path w="1035" h="2036" extrusionOk="0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526;p75">
              <a:extLst>
                <a:ext uri="{FF2B5EF4-FFF2-40B4-BE49-F238E27FC236}">
                  <a16:creationId xmlns:a16="http://schemas.microsoft.com/office/drawing/2014/main" id="{AA7F93B0-ABC8-AD9A-BFBA-F89639CEC58E}"/>
                </a:ext>
              </a:extLst>
            </p:cNvPr>
            <p:cNvSpPr/>
            <p:nvPr/>
          </p:nvSpPr>
          <p:spPr>
            <a:xfrm>
              <a:off x="5482425" y="1961100"/>
              <a:ext cx="276050" cy="283125"/>
            </a:xfrm>
            <a:custGeom>
              <a:avLst/>
              <a:gdLst/>
              <a:ahLst/>
              <a:cxnLst/>
              <a:rect l="l" t="t" r="r" b="b"/>
              <a:pathLst>
                <a:path w="11042" h="11325" extrusionOk="0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5527;p75">
              <a:extLst>
                <a:ext uri="{FF2B5EF4-FFF2-40B4-BE49-F238E27FC236}">
                  <a16:creationId xmlns:a16="http://schemas.microsoft.com/office/drawing/2014/main" id="{277257D6-4BA4-94AF-1830-02A38565C727}"/>
                </a:ext>
              </a:extLst>
            </p:cNvPr>
            <p:cNvSpPr/>
            <p:nvPr/>
          </p:nvSpPr>
          <p:spPr>
            <a:xfrm>
              <a:off x="5518275" y="2225375"/>
              <a:ext cx="62575" cy="19025"/>
            </a:xfrm>
            <a:custGeom>
              <a:avLst/>
              <a:gdLst/>
              <a:ahLst/>
              <a:cxnLst/>
              <a:rect l="l" t="t" r="r" b="b"/>
              <a:pathLst>
                <a:path w="2503" h="761" extrusionOk="0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528;p75">
              <a:extLst>
                <a:ext uri="{FF2B5EF4-FFF2-40B4-BE49-F238E27FC236}">
                  <a16:creationId xmlns:a16="http://schemas.microsoft.com/office/drawing/2014/main" id="{9660E836-3791-77C2-277D-8552293A785B}"/>
                </a:ext>
              </a:extLst>
            </p:cNvPr>
            <p:cNvSpPr/>
            <p:nvPr/>
          </p:nvSpPr>
          <p:spPr>
            <a:xfrm>
              <a:off x="5520775" y="1913300"/>
              <a:ext cx="364450" cy="426675"/>
            </a:xfrm>
            <a:custGeom>
              <a:avLst/>
              <a:gdLst/>
              <a:ahLst/>
              <a:cxnLst/>
              <a:rect l="l" t="t" r="r" b="b"/>
              <a:pathLst>
                <a:path w="14578" h="17067" extrusionOk="0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529;p75">
              <a:extLst>
                <a:ext uri="{FF2B5EF4-FFF2-40B4-BE49-F238E27FC236}">
                  <a16:creationId xmlns:a16="http://schemas.microsoft.com/office/drawing/2014/main" id="{69B09BE9-5171-2E5A-54EE-186FBBB5F2D9}"/>
                </a:ext>
              </a:extLst>
            </p:cNvPr>
            <p:cNvSpPr/>
            <p:nvPr/>
          </p:nvSpPr>
          <p:spPr>
            <a:xfrm>
              <a:off x="5541625" y="2102275"/>
              <a:ext cx="32550" cy="42225"/>
            </a:xfrm>
            <a:custGeom>
              <a:avLst/>
              <a:gdLst/>
              <a:ahLst/>
              <a:cxnLst/>
              <a:rect l="l" t="t" r="r" b="b"/>
              <a:pathLst>
                <a:path w="1302" h="1689" extrusionOk="0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874A05CF-94A3-6B63-B2BF-48F197CF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E7220F-2847-8C25-9BEA-B9A4A2AC34E0}"/>
              </a:ext>
            </a:extLst>
          </p:cNvPr>
          <p:cNvSpPr txBox="1"/>
          <p:nvPr/>
        </p:nvSpPr>
        <p:spPr>
          <a:xfrm>
            <a:off x="8505448" y="4360034"/>
            <a:ext cx="40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144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E0B1E-98C4-8A09-3724-A5C0A10C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37602"/>
            <a:ext cx="8100000" cy="705498"/>
          </a:xfrm>
        </p:spPr>
        <p:txBody>
          <a:bodyPr/>
          <a:lstStyle/>
          <a:p>
            <a:r>
              <a:rPr lang="fr-FR" dirty="0"/>
              <a:t>Liste des technologies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88112B-CC5D-C2EA-D3C6-64BE72F92DCE}"/>
              </a:ext>
            </a:extLst>
          </p:cNvPr>
          <p:cNvSpPr txBox="1"/>
          <p:nvPr/>
        </p:nvSpPr>
        <p:spPr>
          <a:xfrm>
            <a:off x="8623610" y="4787590"/>
            <a:ext cx="4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9FE7BA-F3B9-6A53-CEA3-8E47AE4A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07ED4AF-1270-5758-F3B6-6D420D07580F}"/>
              </a:ext>
            </a:extLst>
          </p:cNvPr>
          <p:cNvSpPr txBox="1"/>
          <p:nvPr/>
        </p:nvSpPr>
        <p:spPr>
          <a:xfrm>
            <a:off x="8505448" y="4360034"/>
            <a:ext cx="45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42DDC10-64C7-852A-7913-A56F25F49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21914" y="2878011"/>
            <a:ext cx="3272486" cy="218165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CD2B2A9-4412-531D-2D54-ECDEAA122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89" y="2143771"/>
            <a:ext cx="1898218" cy="1898218"/>
          </a:xfrm>
          <a:prstGeom prst="rect">
            <a:avLst/>
          </a:prstGeom>
        </p:spPr>
      </p:pic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D8C27A7-1A30-3EFD-0ED2-5DBE24041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528" y="1854630"/>
            <a:ext cx="1238250" cy="12382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C14CD82-BF72-D3EF-F1B9-5FE235F3B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084" y="1654790"/>
            <a:ext cx="1144066" cy="12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2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F4E60-5B68-EDCC-0086-E853250A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232200"/>
            <a:ext cx="8100000" cy="572700"/>
          </a:xfrm>
        </p:spPr>
        <p:txBody>
          <a:bodyPr/>
          <a:lstStyle/>
          <a:p>
            <a:r>
              <a:rPr lang="fr-FR" dirty="0"/>
              <a:t>Architecture MVC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66D7D-7A5D-E8F3-D975-9DA09F26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30" y="1771201"/>
            <a:ext cx="6093540" cy="248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BA39AD-6ECE-A931-3BFD-F18249A35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E84598-5C0D-6781-53EA-A2273AE74838}"/>
              </a:ext>
            </a:extLst>
          </p:cNvPr>
          <p:cNvSpPr txBox="1"/>
          <p:nvPr/>
        </p:nvSpPr>
        <p:spPr>
          <a:xfrm>
            <a:off x="8505448" y="4360034"/>
            <a:ext cx="4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7792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0"/>
          <p:cNvSpPr txBox="1">
            <a:spLocks noGrp="1"/>
          </p:cNvSpPr>
          <p:nvPr>
            <p:ph type="title"/>
          </p:nvPr>
        </p:nvSpPr>
        <p:spPr>
          <a:xfrm>
            <a:off x="616669" y="67763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Base de données</a:t>
            </a:r>
            <a:endParaRPr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60F9AED-1188-4964-B4F0-83B38F0CC910}"/>
              </a:ext>
            </a:extLst>
          </p:cNvPr>
          <p:cNvSpPr txBox="1"/>
          <p:nvPr/>
        </p:nvSpPr>
        <p:spPr>
          <a:xfrm>
            <a:off x="8623610" y="4787590"/>
            <a:ext cx="4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44855C-5174-CCBF-FAFA-2B9FCECB9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B0430FD-0870-A393-D53F-44E4B80E16D6}"/>
              </a:ext>
            </a:extLst>
          </p:cNvPr>
          <p:cNvSpPr txBox="1"/>
          <p:nvPr/>
        </p:nvSpPr>
        <p:spPr>
          <a:xfrm>
            <a:off x="8505448" y="4360034"/>
            <a:ext cx="45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CADE72D-ECA9-1E25-7AB3-38AD658A3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9" y="892801"/>
            <a:ext cx="7871163" cy="3894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5080001" y="306690"/>
            <a:ext cx="3786908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Gestion</a:t>
            </a:r>
            <a:br>
              <a:rPr lang="fr-FR" sz="4400" dirty="0"/>
            </a:br>
            <a:r>
              <a:rPr lang="fr-FR" sz="4400" dirty="0"/>
              <a:t>d’Erreurs / test</a:t>
            </a:r>
            <a:endParaRPr sz="4400" dirty="0"/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705698" y="2914426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746" name="ZoneTexte 745">
            <a:extLst>
              <a:ext uri="{FF2B5EF4-FFF2-40B4-BE49-F238E27FC236}">
                <a16:creationId xmlns:a16="http://schemas.microsoft.com/office/drawing/2014/main" id="{36DCA1CB-0BBD-43D6-AA99-D832D368FCD4}"/>
              </a:ext>
            </a:extLst>
          </p:cNvPr>
          <p:cNvSpPr txBox="1"/>
          <p:nvPr/>
        </p:nvSpPr>
        <p:spPr>
          <a:xfrm>
            <a:off x="8502446" y="4787590"/>
            <a:ext cx="40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grpSp>
        <p:nvGrpSpPr>
          <p:cNvPr id="747" name="Google Shape;5289;p75">
            <a:extLst>
              <a:ext uri="{FF2B5EF4-FFF2-40B4-BE49-F238E27FC236}">
                <a16:creationId xmlns:a16="http://schemas.microsoft.com/office/drawing/2014/main" id="{3FA5E2D4-113B-3CFC-D108-A3C039264074}"/>
              </a:ext>
            </a:extLst>
          </p:cNvPr>
          <p:cNvGrpSpPr/>
          <p:nvPr/>
        </p:nvGrpSpPr>
        <p:grpSpPr>
          <a:xfrm>
            <a:off x="924293" y="1232490"/>
            <a:ext cx="2986067" cy="2833860"/>
            <a:chOff x="1321125" y="758125"/>
            <a:chExt cx="5005250" cy="4478600"/>
          </a:xfrm>
        </p:grpSpPr>
        <p:sp>
          <p:nvSpPr>
            <p:cNvPr id="748" name="Google Shape;5290;p75">
              <a:extLst>
                <a:ext uri="{FF2B5EF4-FFF2-40B4-BE49-F238E27FC236}">
                  <a16:creationId xmlns:a16="http://schemas.microsoft.com/office/drawing/2014/main" id="{D33CE1C8-6D14-F10D-62C0-88A6C48A70B9}"/>
                </a:ext>
              </a:extLst>
            </p:cNvPr>
            <p:cNvSpPr/>
            <p:nvPr/>
          </p:nvSpPr>
          <p:spPr>
            <a:xfrm>
              <a:off x="1321125" y="2679850"/>
              <a:ext cx="5005250" cy="2556875"/>
            </a:xfrm>
            <a:custGeom>
              <a:avLst/>
              <a:gdLst/>
              <a:ahLst/>
              <a:cxnLst/>
              <a:rect l="l" t="t" r="r" b="b"/>
              <a:pathLst>
                <a:path w="200210" h="102275" extrusionOk="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291;p75">
              <a:extLst>
                <a:ext uri="{FF2B5EF4-FFF2-40B4-BE49-F238E27FC236}">
                  <a16:creationId xmlns:a16="http://schemas.microsoft.com/office/drawing/2014/main" id="{D2543221-E2A0-720D-42F4-DF79E684D157}"/>
                </a:ext>
              </a:extLst>
            </p:cNvPr>
            <p:cNvSpPr/>
            <p:nvPr/>
          </p:nvSpPr>
          <p:spPr>
            <a:xfrm>
              <a:off x="1410350" y="3713475"/>
              <a:ext cx="960700" cy="504325"/>
            </a:xfrm>
            <a:custGeom>
              <a:avLst/>
              <a:gdLst/>
              <a:ahLst/>
              <a:cxnLst/>
              <a:rect l="l" t="t" r="r" b="b"/>
              <a:pathLst>
                <a:path w="38428" h="20173" extrusionOk="0">
                  <a:moveTo>
                    <a:pt x="19446" y="0"/>
                  </a:moveTo>
                  <a:cubicBezTo>
                    <a:pt x="14863" y="0"/>
                    <a:pt x="10261" y="1035"/>
                    <a:pt x="6772" y="3088"/>
                  </a:cubicBezTo>
                  <a:cubicBezTo>
                    <a:pt x="0" y="7091"/>
                    <a:pt x="67" y="13495"/>
                    <a:pt x="6939" y="17365"/>
                  </a:cubicBezTo>
                  <a:cubicBezTo>
                    <a:pt x="10294" y="19238"/>
                    <a:pt x="14644" y="20172"/>
                    <a:pt x="19005" y="20172"/>
                  </a:cubicBezTo>
                  <a:cubicBezTo>
                    <a:pt x="23575" y="20172"/>
                    <a:pt x="28158" y="19146"/>
                    <a:pt x="31623" y="17098"/>
                  </a:cubicBezTo>
                  <a:cubicBezTo>
                    <a:pt x="38428" y="13062"/>
                    <a:pt x="38361" y="6690"/>
                    <a:pt x="31489" y="2821"/>
                  </a:cubicBezTo>
                  <a:cubicBezTo>
                    <a:pt x="28141" y="935"/>
                    <a:pt x="23802" y="0"/>
                    <a:pt x="194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292;p75">
              <a:extLst>
                <a:ext uri="{FF2B5EF4-FFF2-40B4-BE49-F238E27FC236}">
                  <a16:creationId xmlns:a16="http://schemas.microsoft.com/office/drawing/2014/main" id="{47BF9E60-A8B3-BD56-C7D6-6E611435FA52}"/>
                </a:ext>
              </a:extLst>
            </p:cNvPr>
            <p:cNvSpPr/>
            <p:nvPr/>
          </p:nvSpPr>
          <p:spPr>
            <a:xfrm>
              <a:off x="5155525" y="3873050"/>
              <a:ext cx="1033250" cy="543225"/>
            </a:xfrm>
            <a:custGeom>
              <a:avLst/>
              <a:gdLst/>
              <a:ahLst/>
              <a:cxnLst/>
              <a:rect l="l" t="t" r="r" b="b"/>
              <a:pathLst>
                <a:path w="41330" h="21729" extrusionOk="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293;p75">
              <a:extLst>
                <a:ext uri="{FF2B5EF4-FFF2-40B4-BE49-F238E27FC236}">
                  <a16:creationId xmlns:a16="http://schemas.microsoft.com/office/drawing/2014/main" id="{2F4A7B09-4E19-FD46-3D1C-BB52B2730C67}"/>
                </a:ext>
              </a:extLst>
            </p:cNvPr>
            <p:cNvSpPr/>
            <p:nvPr/>
          </p:nvSpPr>
          <p:spPr>
            <a:xfrm>
              <a:off x="4580100" y="758125"/>
              <a:ext cx="315250" cy="427350"/>
            </a:xfrm>
            <a:custGeom>
              <a:avLst/>
              <a:gdLst/>
              <a:ahLst/>
              <a:cxnLst/>
              <a:rect l="l" t="t" r="r" b="b"/>
              <a:pathLst>
                <a:path w="12610" h="17094" extrusionOk="0">
                  <a:moveTo>
                    <a:pt x="7401" y="5119"/>
                  </a:moveTo>
                  <a:lnTo>
                    <a:pt x="7401" y="5119"/>
                  </a:lnTo>
                  <a:cubicBezTo>
                    <a:pt x="7525" y="5123"/>
                    <a:pt x="7647" y="5154"/>
                    <a:pt x="7740" y="5185"/>
                  </a:cubicBezTo>
                  <a:cubicBezTo>
                    <a:pt x="8207" y="5352"/>
                    <a:pt x="8574" y="5786"/>
                    <a:pt x="8640" y="6286"/>
                  </a:cubicBezTo>
                  <a:cubicBezTo>
                    <a:pt x="8974" y="7754"/>
                    <a:pt x="8173" y="9922"/>
                    <a:pt x="6839" y="11156"/>
                  </a:cubicBezTo>
                  <a:cubicBezTo>
                    <a:pt x="6284" y="11658"/>
                    <a:pt x="5709" y="11909"/>
                    <a:pt x="5212" y="11909"/>
                  </a:cubicBezTo>
                  <a:cubicBezTo>
                    <a:pt x="5081" y="11909"/>
                    <a:pt x="4956" y="11891"/>
                    <a:pt x="4838" y="11857"/>
                  </a:cubicBezTo>
                  <a:cubicBezTo>
                    <a:pt x="4371" y="11690"/>
                    <a:pt x="4004" y="11256"/>
                    <a:pt x="3937" y="10756"/>
                  </a:cubicBezTo>
                  <a:cubicBezTo>
                    <a:pt x="3603" y="9288"/>
                    <a:pt x="4404" y="7087"/>
                    <a:pt x="5772" y="5886"/>
                  </a:cubicBezTo>
                  <a:cubicBezTo>
                    <a:pt x="6204" y="5453"/>
                    <a:pt x="6770" y="5187"/>
                    <a:pt x="7401" y="5119"/>
                  </a:cubicBezTo>
                  <a:close/>
                  <a:moveTo>
                    <a:pt x="7381" y="4707"/>
                  </a:moveTo>
                  <a:cubicBezTo>
                    <a:pt x="6788" y="4707"/>
                    <a:pt x="6126" y="5016"/>
                    <a:pt x="5505" y="5586"/>
                  </a:cubicBezTo>
                  <a:cubicBezTo>
                    <a:pt x="4037" y="6886"/>
                    <a:pt x="3170" y="9255"/>
                    <a:pt x="3570" y="10856"/>
                  </a:cubicBezTo>
                  <a:cubicBezTo>
                    <a:pt x="3670" y="11490"/>
                    <a:pt x="4104" y="12023"/>
                    <a:pt x="4738" y="12257"/>
                  </a:cubicBezTo>
                  <a:cubicBezTo>
                    <a:pt x="4871" y="12290"/>
                    <a:pt x="5038" y="12324"/>
                    <a:pt x="5205" y="12324"/>
                  </a:cubicBezTo>
                  <a:cubicBezTo>
                    <a:pt x="5905" y="12290"/>
                    <a:pt x="6606" y="11957"/>
                    <a:pt x="7106" y="11456"/>
                  </a:cubicBezTo>
                  <a:cubicBezTo>
                    <a:pt x="8574" y="10155"/>
                    <a:pt x="9441" y="7787"/>
                    <a:pt x="9041" y="6186"/>
                  </a:cubicBezTo>
                  <a:cubicBezTo>
                    <a:pt x="8941" y="5552"/>
                    <a:pt x="8507" y="5018"/>
                    <a:pt x="7873" y="4785"/>
                  </a:cubicBezTo>
                  <a:cubicBezTo>
                    <a:pt x="7717" y="4733"/>
                    <a:pt x="7552" y="4707"/>
                    <a:pt x="7381" y="4707"/>
                  </a:cubicBezTo>
                  <a:close/>
                  <a:moveTo>
                    <a:pt x="8874" y="348"/>
                  </a:moveTo>
                  <a:lnTo>
                    <a:pt x="9808" y="482"/>
                  </a:lnTo>
                  <a:cubicBezTo>
                    <a:pt x="9841" y="482"/>
                    <a:pt x="9875" y="515"/>
                    <a:pt x="9875" y="515"/>
                  </a:cubicBezTo>
                  <a:cubicBezTo>
                    <a:pt x="9908" y="549"/>
                    <a:pt x="9908" y="582"/>
                    <a:pt x="9875" y="615"/>
                  </a:cubicBezTo>
                  <a:lnTo>
                    <a:pt x="9374" y="2317"/>
                  </a:lnTo>
                  <a:cubicBezTo>
                    <a:pt x="9307" y="2617"/>
                    <a:pt x="9408" y="2917"/>
                    <a:pt x="9608" y="3117"/>
                  </a:cubicBezTo>
                  <a:cubicBezTo>
                    <a:pt x="9708" y="3184"/>
                    <a:pt x="9774" y="3284"/>
                    <a:pt x="9841" y="3351"/>
                  </a:cubicBezTo>
                  <a:cubicBezTo>
                    <a:pt x="9961" y="3510"/>
                    <a:pt x="10128" y="3586"/>
                    <a:pt x="10293" y="3586"/>
                  </a:cubicBezTo>
                  <a:cubicBezTo>
                    <a:pt x="10404" y="3586"/>
                    <a:pt x="10514" y="3551"/>
                    <a:pt x="10608" y="3484"/>
                  </a:cubicBezTo>
                  <a:lnTo>
                    <a:pt x="11776" y="2583"/>
                  </a:lnTo>
                  <a:lnTo>
                    <a:pt x="11809" y="2583"/>
                  </a:lnTo>
                  <a:cubicBezTo>
                    <a:pt x="11809" y="2617"/>
                    <a:pt x="11809" y="2617"/>
                    <a:pt x="11809" y="2650"/>
                  </a:cubicBezTo>
                  <a:lnTo>
                    <a:pt x="12109" y="3951"/>
                  </a:lnTo>
                  <a:cubicBezTo>
                    <a:pt x="12143" y="4084"/>
                    <a:pt x="12109" y="4251"/>
                    <a:pt x="12009" y="4351"/>
                  </a:cubicBezTo>
                  <a:lnTo>
                    <a:pt x="10875" y="5552"/>
                  </a:lnTo>
                  <a:cubicBezTo>
                    <a:pt x="10708" y="5786"/>
                    <a:pt x="10575" y="6053"/>
                    <a:pt x="10575" y="6319"/>
                  </a:cubicBezTo>
                  <a:cubicBezTo>
                    <a:pt x="10542" y="6586"/>
                    <a:pt x="10508" y="6886"/>
                    <a:pt x="10475" y="7187"/>
                  </a:cubicBezTo>
                  <a:cubicBezTo>
                    <a:pt x="10442" y="7487"/>
                    <a:pt x="10608" y="7787"/>
                    <a:pt x="10875" y="7887"/>
                  </a:cubicBezTo>
                  <a:lnTo>
                    <a:pt x="11609" y="8154"/>
                  </a:lnTo>
                  <a:cubicBezTo>
                    <a:pt x="11642" y="8154"/>
                    <a:pt x="11676" y="8187"/>
                    <a:pt x="11709" y="8221"/>
                  </a:cubicBezTo>
                  <a:cubicBezTo>
                    <a:pt x="11709" y="8254"/>
                    <a:pt x="11709" y="8287"/>
                    <a:pt x="11709" y="8321"/>
                  </a:cubicBezTo>
                  <a:lnTo>
                    <a:pt x="11009" y="10222"/>
                  </a:lnTo>
                  <a:cubicBezTo>
                    <a:pt x="10942" y="10356"/>
                    <a:pt x="10842" y="10422"/>
                    <a:pt x="10708" y="10456"/>
                  </a:cubicBezTo>
                  <a:lnTo>
                    <a:pt x="9841" y="10456"/>
                  </a:lnTo>
                  <a:cubicBezTo>
                    <a:pt x="9541" y="10456"/>
                    <a:pt x="9274" y="10622"/>
                    <a:pt x="9107" y="10856"/>
                  </a:cubicBezTo>
                  <a:cubicBezTo>
                    <a:pt x="8941" y="11156"/>
                    <a:pt x="8740" y="11456"/>
                    <a:pt x="8540" y="11723"/>
                  </a:cubicBezTo>
                  <a:cubicBezTo>
                    <a:pt x="8407" y="11957"/>
                    <a:pt x="8307" y="12224"/>
                    <a:pt x="8340" y="12524"/>
                  </a:cubicBezTo>
                  <a:lnTo>
                    <a:pt x="8507" y="13825"/>
                  </a:lnTo>
                  <a:cubicBezTo>
                    <a:pt x="8507" y="13958"/>
                    <a:pt x="8474" y="14125"/>
                    <a:pt x="8340" y="14225"/>
                  </a:cubicBezTo>
                  <a:lnTo>
                    <a:pt x="7039" y="15426"/>
                  </a:lnTo>
                  <a:lnTo>
                    <a:pt x="7006" y="15426"/>
                  </a:lnTo>
                  <a:cubicBezTo>
                    <a:pt x="6972" y="15426"/>
                    <a:pt x="6972" y="15426"/>
                    <a:pt x="6972" y="15393"/>
                  </a:cubicBezTo>
                  <a:lnTo>
                    <a:pt x="6606" y="14392"/>
                  </a:lnTo>
                  <a:cubicBezTo>
                    <a:pt x="6539" y="14258"/>
                    <a:pt x="6439" y="14158"/>
                    <a:pt x="6305" y="14092"/>
                  </a:cubicBezTo>
                  <a:cubicBezTo>
                    <a:pt x="6250" y="14078"/>
                    <a:pt x="6189" y="14070"/>
                    <a:pt x="6127" y="14070"/>
                  </a:cubicBezTo>
                  <a:cubicBezTo>
                    <a:pt x="6039" y="14070"/>
                    <a:pt x="5950" y="14086"/>
                    <a:pt x="5872" y="14125"/>
                  </a:cubicBezTo>
                  <a:cubicBezTo>
                    <a:pt x="5705" y="14192"/>
                    <a:pt x="5538" y="14258"/>
                    <a:pt x="5371" y="14325"/>
                  </a:cubicBezTo>
                  <a:cubicBezTo>
                    <a:pt x="5104" y="14425"/>
                    <a:pt x="4871" y="14625"/>
                    <a:pt x="4738" y="14859"/>
                  </a:cubicBezTo>
                  <a:lnTo>
                    <a:pt x="4004" y="16527"/>
                  </a:lnTo>
                  <a:cubicBezTo>
                    <a:pt x="3937" y="16627"/>
                    <a:pt x="3837" y="16694"/>
                    <a:pt x="3703" y="16694"/>
                  </a:cubicBezTo>
                  <a:lnTo>
                    <a:pt x="2803" y="16527"/>
                  </a:lnTo>
                  <a:cubicBezTo>
                    <a:pt x="2769" y="16527"/>
                    <a:pt x="2736" y="16527"/>
                    <a:pt x="2703" y="16493"/>
                  </a:cubicBezTo>
                  <a:cubicBezTo>
                    <a:pt x="2703" y="16460"/>
                    <a:pt x="2703" y="16427"/>
                    <a:pt x="2703" y="16393"/>
                  </a:cubicBezTo>
                  <a:lnTo>
                    <a:pt x="3203" y="14692"/>
                  </a:lnTo>
                  <a:cubicBezTo>
                    <a:pt x="3270" y="14425"/>
                    <a:pt x="3203" y="14125"/>
                    <a:pt x="2970" y="13925"/>
                  </a:cubicBezTo>
                  <a:cubicBezTo>
                    <a:pt x="2903" y="13825"/>
                    <a:pt x="2803" y="13758"/>
                    <a:pt x="2736" y="13658"/>
                  </a:cubicBezTo>
                  <a:cubicBezTo>
                    <a:pt x="2636" y="13525"/>
                    <a:pt x="2469" y="13458"/>
                    <a:pt x="2302" y="13458"/>
                  </a:cubicBezTo>
                  <a:cubicBezTo>
                    <a:pt x="2276" y="13449"/>
                    <a:pt x="2246" y="13445"/>
                    <a:pt x="2217" y="13445"/>
                  </a:cubicBezTo>
                  <a:cubicBezTo>
                    <a:pt x="2136" y="13445"/>
                    <a:pt x="2051" y="13476"/>
                    <a:pt x="2002" y="13525"/>
                  </a:cubicBezTo>
                  <a:lnTo>
                    <a:pt x="835" y="14392"/>
                  </a:lnTo>
                  <a:lnTo>
                    <a:pt x="801" y="14425"/>
                  </a:lnTo>
                  <a:cubicBezTo>
                    <a:pt x="801" y="14392"/>
                    <a:pt x="801" y="14392"/>
                    <a:pt x="801" y="14392"/>
                  </a:cubicBezTo>
                  <a:lnTo>
                    <a:pt x="501" y="13058"/>
                  </a:lnTo>
                  <a:cubicBezTo>
                    <a:pt x="468" y="12924"/>
                    <a:pt x="501" y="12757"/>
                    <a:pt x="601" y="12657"/>
                  </a:cubicBezTo>
                  <a:lnTo>
                    <a:pt x="1735" y="11456"/>
                  </a:lnTo>
                  <a:cubicBezTo>
                    <a:pt x="1902" y="11256"/>
                    <a:pt x="2036" y="10989"/>
                    <a:pt x="2036" y="10723"/>
                  </a:cubicBezTo>
                  <a:cubicBezTo>
                    <a:pt x="2069" y="10422"/>
                    <a:pt x="2102" y="10122"/>
                    <a:pt x="2136" y="9855"/>
                  </a:cubicBezTo>
                  <a:cubicBezTo>
                    <a:pt x="2169" y="9522"/>
                    <a:pt x="2002" y="9255"/>
                    <a:pt x="1735" y="9155"/>
                  </a:cubicBezTo>
                  <a:lnTo>
                    <a:pt x="1002" y="8888"/>
                  </a:lnTo>
                  <a:cubicBezTo>
                    <a:pt x="968" y="8855"/>
                    <a:pt x="935" y="8855"/>
                    <a:pt x="901" y="8821"/>
                  </a:cubicBezTo>
                  <a:cubicBezTo>
                    <a:pt x="901" y="8754"/>
                    <a:pt x="901" y="8721"/>
                    <a:pt x="901" y="8688"/>
                  </a:cubicBezTo>
                  <a:lnTo>
                    <a:pt x="1602" y="6786"/>
                  </a:lnTo>
                  <a:cubicBezTo>
                    <a:pt x="1669" y="6686"/>
                    <a:pt x="1769" y="6586"/>
                    <a:pt x="1902" y="6586"/>
                  </a:cubicBezTo>
                  <a:lnTo>
                    <a:pt x="2803" y="6586"/>
                  </a:lnTo>
                  <a:cubicBezTo>
                    <a:pt x="3070" y="6553"/>
                    <a:pt x="3337" y="6419"/>
                    <a:pt x="3503" y="6153"/>
                  </a:cubicBezTo>
                  <a:cubicBezTo>
                    <a:pt x="3670" y="5852"/>
                    <a:pt x="3870" y="5552"/>
                    <a:pt x="4070" y="5285"/>
                  </a:cubicBezTo>
                  <a:cubicBezTo>
                    <a:pt x="4204" y="5052"/>
                    <a:pt x="4304" y="4785"/>
                    <a:pt x="4271" y="4518"/>
                  </a:cubicBezTo>
                  <a:lnTo>
                    <a:pt x="4104" y="3217"/>
                  </a:lnTo>
                  <a:cubicBezTo>
                    <a:pt x="4104" y="3050"/>
                    <a:pt x="4137" y="2917"/>
                    <a:pt x="4271" y="2784"/>
                  </a:cubicBezTo>
                  <a:lnTo>
                    <a:pt x="5571" y="1649"/>
                  </a:lnTo>
                  <a:cubicBezTo>
                    <a:pt x="5571" y="1616"/>
                    <a:pt x="5571" y="1616"/>
                    <a:pt x="5605" y="1616"/>
                  </a:cubicBezTo>
                  <a:cubicBezTo>
                    <a:pt x="5605" y="1616"/>
                    <a:pt x="5605" y="1616"/>
                    <a:pt x="5605" y="1649"/>
                  </a:cubicBezTo>
                  <a:lnTo>
                    <a:pt x="6005" y="2650"/>
                  </a:lnTo>
                  <a:cubicBezTo>
                    <a:pt x="6038" y="2784"/>
                    <a:pt x="6139" y="2884"/>
                    <a:pt x="6272" y="2950"/>
                  </a:cubicBezTo>
                  <a:cubicBezTo>
                    <a:pt x="6339" y="2984"/>
                    <a:pt x="6414" y="3000"/>
                    <a:pt x="6489" y="3000"/>
                  </a:cubicBezTo>
                  <a:cubicBezTo>
                    <a:pt x="6564" y="3000"/>
                    <a:pt x="6639" y="2984"/>
                    <a:pt x="6706" y="2950"/>
                  </a:cubicBezTo>
                  <a:cubicBezTo>
                    <a:pt x="6872" y="2884"/>
                    <a:pt x="7039" y="2784"/>
                    <a:pt x="7239" y="2750"/>
                  </a:cubicBezTo>
                  <a:cubicBezTo>
                    <a:pt x="7506" y="2650"/>
                    <a:pt x="7706" y="2450"/>
                    <a:pt x="7840" y="2216"/>
                  </a:cubicBezTo>
                  <a:lnTo>
                    <a:pt x="8607" y="482"/>
                  </a:lnTo>
                  <a:cubicBezTo>
                    <a:pt x="8640" y="382"/>
                    <a:pt x="8774" y="348"/>
                    <a:pt x="8874" y="348"/>
                  </a:cubicBezTo>
                  <a:close/>
                  <a:moveTo>
                    <a:pt x="8809" y="0"/>
                  </a:moveTo>
                  <a:cubicBezTo>
                    <a:pt x="8564" y="0"/>
                    <a:pt x="8354" y="155"/>
                    <a:pt x="8240" y="382"/>
                  </a:cubicBezTo>
                  <a:lnTo>
                    <a:pt x="7473" y="2083"/>
                  </a:lnTo>
                  <a:cubicBezTo>
                    <a:pt x="7406" y="2216"/>
                    <a:pt x="7273" y="2350"/>
                    <a:pt x="7106" y="2383"/>
                  </a:cubicBezTo>
                  <a:cubicBezTo>
                    <a:pt x="6906" y="2450"/>
                    <a:pt x="6739" y="2550"/>
                    <a:pt x="6539" y="2617"/>
                  </a:cubicBezTo>
                  <a:cubicBezTo>
                    <a:pt x="6522" y="2633"/>
                    <a:pt x="6505" y="2642"/>
                    <a:pt x="6489" y="2642"/>
                  </a:cubicBezTo>
                  <a:cubicBezTo>
                    <a:pt x="6472" y="2642"/>
                    <a:pt x="6455" y="2633"/>
                    <a:pt x="6439" y="2617"/>
                  </a:cubicBezTo>
                  <a:cubicBezTo>
                    <a:pt x="6405" y="2617"/>
                    <a:pt x="6372" y="2583"/>
                    <a:pt x="6372" y="2550"/>
                  </a:cubicBezTo>
                  <a:lnTo>
                    <a:pt x="6005" y="1549"/>
                  </a:lnTo>
                  <a:cubicBezTo>
                    <a:pt x="5965" y="1346"/>
                    <a:pt x="5788" y="1230"/>
                    <a:pt x="5604" y="1230"/>
                  </a:cubicBezTo>
                  <a:cubicBezTo>
                    <a:pt x="5485" y="1230"/>
                    <a:pt x="5363" y="1278"/>
                    <a:pt x="5271" y="1383"/>
                  </a:cubicBezTo>
                  <a:lnTo>
                    <a:pt x="3970" y="2550"/>
                  </a:lnTo>
                  <a:cubicBezTo>
                    <a:pt x="3770" y="2750"/>
                    <a:pt x="3670" y="3017"/>
                    <a:pt x="3703" y="3317"/>
                  </a:cubicBezTo>
                  <a:lnTo>
                    <a:pt x="3870" y="4618"/>
                  </a:lnTo>
                  <a:cubicBezTo>
                    <a:pt x="3870" y="4785"/>
                    <a:pt x="3837" y="4952"/>
                    <a:pt x="3737" y="5119"/>
                  </a:cubicBezTo>
                  <a:cubicBezTo>
                    <a:pt x="3537" y="5385"/>
                    <a:pt x="3337" y="5686"/>
                    <a:pt x="3136" y="6019"/>
                  </a:cubicBezTo>
                  <a:cubicBezTo>
                    <a:pt x="3070" y="6119"/>
                    <a:pt x="2936" y="6219"/>
                    <a:pt x="2769" y="6219"/>
                  </a:cubicBezTo>
                  <a:lnTo>
                    <a:pt x="1902" y="6219"/>
                  </a:lnTo>
                  <a:cubicBezTo>
                    <a:pt x="1602" y="6219"/>
                    <a:pt x="1335" y="6419"/>
                    <a:pt x="1235" y="6686"/>
                  </a:cubicBezTo>
                  <a:lnTo>
                    <a:pt x="535" y="8621"/>
                  </a:lnTo>
                  <a:cubicBezTo>
                    <a:pt x="468" y="8754"/>
                    <a:pt x="468" y="8888"/>
                    <a:pt x="535" y="9021"/>
                  </a:cubicBezTo>
                  <a:cubicBezTo>
                    <a:pt x="601" y="9155"/>
                    <a:pt x="701" y="9255"/>
                    <a:pt x="835" y="9322"/>
                  </a:cubicBezTo>
                  <a:lnTo>
                    <a:pt x="1569" y="9555"/>
                  </a:lnTo>
                  <a:cubicBezTo>
                    <a:pt x="1669" y="9588"/>
                    <a:pt x="1735" y="9688"/>
                    <a:pt x="1702" y="9822"/>
                  </a:cubicBezTo>
                  <a:cubicBezTo>
                    <a:pt x="1669" y="10122"/>
                    <a:pt x="1635" y="10422"/>
                    <a:pt x="1635" y="10723"/>
                  </a:cubicBezTo>
                  <a:cubicBezTo>
                    <a:pt x="1602" y="10889"/>
                    <a:pt x="1535" y="11089"/>
                    <a:pt x="1435" y="11223"/>
                  </a:cubicBezTo>
                  <a:lnTo>
                    <a:pt x="268" y="12424"/>
                  </a:lnTo>
                  <a:cubicBezTo>
                    <a:pt x="101" y="12624"/>
                    <a:pt x="1" y="12924"/>
                    <a:pt x="68" y="13191"/>
                  </a:cubicBezTo>
                  <a:lnTo>
                    <a:pt x="368" y="14525"/>
                  </a:lnTo>
                  <a:cubicBezTo>
                    <a:pt x="401" y="14659"/>
                    <a:pt x="501" y="14792"/>
                    <a:pt x="668" y="14826"/>
                  </a:cubicBezTo>
                  <a:cubicBezTo>
                    <a:pt x="715" y="14849"/>
                    <a:pt x="767" y="14860"/>
                    <a:pt x="818" y="14860"/>
                  </a:cubicBezTo>
                  <a:cubicBezTo>
                    <a:pt x="911" y="14860"/>
                    <a:pt x="1004" y="14823"/>
                    <a:pt x="1068" y="14759"/>
                  </a:cubicBezTo>
                  <a:lnTo>
                    <a:pt x="2236" y="13892"/>
                  </a:lnTo>
                  <a:cubicBezTo>
                    <a:pt x="2261" y="13866"/>
                    <a:pt x="2292" y="13855"/>
                    <a:pt x="2321" y="13855"/>
                  </a:cubicBezTo>
                  <a:cubicBezTo>
                    <a:pt x="2369" y="13855"/>
                    <a:pt x="2415" y="13884"/>
                    <a:pt x="2436" y="13925"/>
                  </a:cubicBezTo>
                  <a:cubicBezTo>
                    <a:pt x="2536" y="14025"/>
                    <a:pt x="2603" y="14125"/>
                    <a:pt x="2703" y="14225"/>
                  </a:cubicBezTo>
                  <a:cubicBezTo>
                    <a:pt x="2803" y="14325"/>
                    <a:pt x="2870" y="14459"/>
                    <a:pt x="2836" y="14592"/>
                  </a:cubicBezTo>
                  <a:lnTo>
                    <a:pt x="2302" y="16293"/>
                  </a:lnTo>
                  <a:cubicBezTo>
                    <a:pt x="2269" y="16460"/>
                    <a:pt x="2302" y="16593"/>
                    <a:pt x="2369" y="16727"/>
                  </a:cubicBezTo>
                  <a:cubicBezTo>
                    <a:pt x="2436" y="16860"/>
                    <a:pt x="2603" y="16927"/>
                    <a:pt x="2736" y="16960"/>
                  </a:cubicBezTo>
                  <a:lnTo>
                    <a:pt x="3670" y="17094"/>
                  </a:lnTo>
                  <a:lnTo>
                    <a:pt x="3737" y="17094"/>
                  </a:lnTo>
                  <a:cubicBezTo>
                    <a:pt x="4037" y="17094"/>
                    <a:pt x="4271" y="16927"/>
                    <a:pt x="4371" y="16694"/>
                  </a:cubicBezTo>
                  <a:lnTo>
                    <a:pt x="5138" y="14992"/>
                  </a:lnTo>
                  <a:cubicBezTo>
                    <a:pt x="5205" y="14859"/>
                    <a:pt x="5338" y="14725"/>
                    <a:pt x="5505" y="14692"/>
                  </a:cubicBezTo>
                  <a:cubicBezTo>
                    <a:pt x="5705" y="14625"/>
                    <a:pt x="5872" y="14525"/>
                    <a:pt x="6072" y="14459"/>
                  </a:cubicBezTo>
                  <a:cubicBezTo>
                    <a:pt x="6089" y="14442"/>
                    <a:pt x="6105" y="14434"/>
                    <a:pt x="6122" y="14434"/>
                  </a:cubicBezTo>
                  <a:cubicBezTo>
                    <a:pt x="6139" y="14434"/>
                    <a:pt x="6155" y="14442"/>
                    <a:pt x="6172" y="14459"/>
                  </a:cubicBezTo>
                  <a:cubicBezTo>
                    <a:pt x="6205" y="14459"/>
                    <a:pt x="6239" y="14492"/>
                    <a:pt x="6239" y="14492"/>
                  </a:cubicBezTo>
                  <a:lnTo>
                    <a:pt x="6606" y="15526"/>
                  </a:lnTo>
                  <a:cubicBezTo>
                    <a:pt x="6647" y="15713"/>
                    <a:pt x="6830" y="15822"/>
                    <a:pt x="7019" y="15822"/>
                  </a:cubicBezTo>
                  <a:cubicBezTo>
                    <a:pt x="7134" y="15822"/>
                    <a:pt x="7251" y="15781"/>
                    <a:pt x="7339" y="15693"/>
                  </a:cubicBezTo>
                  <a:lnTo>
                    <a:pt x="8640" y="14525"/>
                  </a:lnTo>
                  <a:cubicBezTo>
                    <a:pt x="8840" y="14325"/>
                    <a:pt x="8941" y="14025"/>
                    <a:pt x="8907" y="13758"/>
                  </a:cubicBezTo>
                  <a:lnTo>
                    <a:pt x="8740" y="12457"/>
                  </a:lnTo>
                  <a:cubicBezTo>
                    <a:pt x="8740" y="12290"/>
                    <a:pt x="8774" y="12090"/>
                    <a:pt x="8874" y="11957"/>
                  </a:cubicBezTo>
                  <a:cubicBezTo>
                    <a:pt x="9074" y="11690"/>
                    <a:pt x="9274" y="11390"/>
                    <a:pt x="9474" y="11056"/>
                  </a:cubicBezTo>
                  <a:cubicBezTo>
                    <a:pt x="9541" y="10923"/>
                    <a:pt x="9674" y="10856"/>
                    <a:pt x="9841" y="10856"/>
                  </a:cubicBezTo>
                  <a:lnTo>
                    <a:pt x="10708" y="10856"/>
                  </a:lnTo>
                  <a:cubicBezTo>
                    <a:pt x="11009" y="10823"/>
                    <a:pt x="11276" y="10622"/>
                    <a:pt x="11376" y="10356"/>
                  </a:cubicBezTo>
                  <a:lnTo>
                    <a:pt x="12076" y="8454"/>
                  </a:lnTo>
                  <a:cubicBezTo>
                    <a:pt x="12210" y="8154"/>
                    <a:pt x="12043" y="7854"/>
                    <a:pt x="11743" y="7754"/>
                  </a:cubicBezTo>
                  <a:lnTo>
                    <a:pt x="11009" y="7487"/>
                  </a:lnTo>
                  <a:cubicBezTo>
                    <a:pt x="10909" y="7454"/>
                    <a:pt x="10875" y="7353"/>
                    <a:pt x="10875" y="7220"/>
                  </a:cubicBezTo>
                  <a:cubicBezTo>
                    <a:pt x="10942" y="6920"/>
                    <a:pt x="10975" y="6620"/>
                    <a:pt x="10975" y="6319"/>
                  </a:cubicBezTo>
                  <a:cubicBezTo>
                    <a:pt x="10975" y="6153"/>
                    <a:pt x="11075" y="5986"/>
                    <a:pt x="11175" y="5819"/>
                  </a:cubicBezTo>
                  <a:lnTo>
                    <a:pt x="12343" y="4685"/>
                  </a:lnTo>
                  <a:cubicBezTo>
                    <a:pt x="12543" y="4451"/>
                    <a:pt x="12610" y="4151"/>
                    <a:pt x="12576" y="3884"/>
                  </a:cubicBezTo>
                  <a:lnTo>
                    <a:pt x="12243" y="2583"/>
                  </a:lnTo>
                  <a:cubicBezTo>
                    <a:pt x="12198" y="2357"/>
                    <a:pt x="12014" y="2208"/>
                    <a:pt x="11818" y="2208"/>
                  </a:cubicBezTo>
                  <a:cubicBezTo>
                    <a:pt x="11725" y="2208"/>
                    <a:pt x="11628" y="2241"/>
                    <a:pt x="11542" y="2317"/>
                  </a:cubicBezTo>
                  <a:lnTo>
                    <a:pt x="10408" y="3184"/>
                  </a:lnTo>
                  <a:cubicBezTo>
                    <a:pt x="10383" y="3209"/>
                    <a:pt x="10352" y="3220"/>
                    <a:pt x="10321" y="3220"/>
                  </a:cubicBezTo>
                  <a:cubicBezTo>
                    <a:pt x="10270" y="3220"/>
                    <a:pt x="10216" y="3192"/>
                    <a:pt x="10175" y="3150"/>
                  </a:cubicBezTo>
                  <a:cubicBezTo>
                    <a:pt x="10108" y="3050"/>
                    <a:pt x="10008" y="2950"/>
                    <a:pt x="9908" y="2850"/>
                  </a:cubicBezTo>
                  <a:cubicBezTo>
                    <a:pt x="9808" y="2750"/>
                    <a:pt x="9774" y="2617"/>
                    <a:pt x="9774" y="2517"/>
                  </a:cubicBezTo>
                  <a:lnTo>
                    <a:pt x="10308" y="782"/>
                  </a:lnTo>
                  <a:cubicBezTo>
                    <a:pt x="10342" y="649"/>
                    <a:pt x="10308" y="482"/>
                    <a:pt x="10241" y="382"/>
                  </a:cubicBezTo>
                  <a:cubicBezTo>
                    <a:pt x="10141" y="248"/>
                    <a:pt x="10008" y="148"/>
                    <a:pt x="9875" y="148"/>
                  </a:cubicBezTo>
                  <a:lnTo>
                    <a:pt x="8941" y="15"/>
                  </a:lnTo>
                  <a:cubicBezTo>
                    <a:pt x="8896" y="5"/>
                    <a:pt x="8852" y="0"/>
                    <a:pt x="880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294;p75">
              <a:extLst>
                <a:ext uri="{FF2B5EF4-FFF2-40B4-BE49-F238E27FC236}">
                  <a16:creationId xmlns:a16="http://schemas.microsoft.com/office/drawing/2014/main" id="{F9FE0498-4527-2A44-93A5-232623156E14}"/>
                </a:ext>
              </a:extLst>
            </p:cNvPr>
            <p:cNvSpPr/>
            <p:nvPr/>
          </p:nvSpPr>
          <p:spPr>
            <a:xfrm>
              <a:off x="4947875" y="782500"/>
              <a:ext cx="209325" cy="282225"/>
            </a:xfrm>
            <a:custGeom>
              <a:avLst/>
              <a:gdLst/>
              <a:ahLst/>
              <a:cxnLst/>
              <a:rect l="l" t="t" r="r" b="b"/>
              <a:pathLst>
                <a:path w="8373" h="11289" extrusionOk="0">
                  <a:moveTo>
                    <a:pt x="4904" y="3443"/>
                  </a:moveTo>
                  <a:cubicBezTo>
                    <a:pt x="4971" y="3443"/>
                    <a:pt x="5037" y="3443"/>
                    <a:pt x="5104" y="3476"/>
                  </a:cubicBezTo>
                  <a:cubicBezTo>
                    <a:pt x="5438" y="3576"/>
                    <a:pt x="5638" y="3843"/>
                    <a:pt x="5671" y="4177"/>
                  </a:cubicBezTo>
                  <a:cubicBezTo>
                    <a:pt x="5905" y="5144"/>
                    <a:pt x="5371" y="6545"/>
                    <a:pt x="4504" y="7346"/>
                  </a:cubicBezTo>
                  <a:cubicBezTo>
                    <a:pt x="4218" y="7660"/>
                    <a:pt x="3835" y="7827"/>
                    <a:pt x="3438" y="7827"/>
                  </a:cubicBezTo>
                  <a:cubicBezTo>
                    <a:pt x="3371" y="7827"/>
                    <a:pt x="3303" y="7822"/>
                    <a:pt x="3236" y="7813"/>
                  </a:cubicBezTo>
                  <a:cubicBezTo>
                    <a:pt x="2936" y="7679"/>
                    <a:pt x="2702" y="7413"/>
                    <a:pt x="2669" y="7079"/>
                  </a:cubicBezTo>
                  <a:cubicBezTo>
                    <a:pt x="2435" y="6145"/>
                    <a:pt x="2969" y="4711"/>
                    <a:pt x="3836" y="3943"/>
                  </a:cubicBezTo>
                  <a:cubicBezTo>
                    <a:pt x="4137" y="3643"/>
                    <a:pt x="4504" y="3476"/>
                    <a:pt x="4904" y="3443"/>
                  </a:cubicBezTo>
                  <a:close/>
                  <a:moveTo>
                    <a:pt x="4932" y="3118"/>
                  </a:moveTo>
                  <a:cubicBezTo>
                    <a:pt x="4439" y="3118"/>
                    <a:pt x="3969" y="3317"/>
                    <a:pt x="3636" y="3677"/>
                  </a:cubicBezTo>
                  <a:cubicBezTo>
                    <a:pt x="2669" y="4544"/>
                    <a:pt x="2102" y="6112"/>
                    <a:pt x="2335" y="7179"/>
                  </a:cubicBezTo>
                  <a:cubicBezTo>
                    <a:pt x="2402" y="7613"/>
                    <a:pt x="2702" y="7980"/>
                    <a:pt x="3136" y="8113"/>
                  </a:cubicBezTo>
                  <a:cubicBezTo>
                    <a:pt x="3236" y="8146"/>
                    <a:pt x="3336" y="8180"/>
                    <a:pt x="3469" y="8180"/>
                  </a:cubicBezTo>
                  <a:cubicBezTo>
                    <a:pt x="3936" y="8146"/>
                    <a:pt x="4403" y="7913"/>
                    <a:pt x="4737" y="7579"/>
                  </a:cubicBezTo>
                  <a:cubicBezTo>
                    <a:pt x="5704" y="6712"/>
                    <a:pt x="6271" y="5144"/>
                    <a:pt x="6005" y="4077"/>
                  </a:cubicBezTo>
                  <a:cubicBezTo>
                    <a:pt x="5938" y="3643"/>
                    <a:pt x="5638" y="3310"/>
                    <a:pt x="5237" y="3143"/>
                  </a:cubicBezTo>
                  <a:cubicBezTo>
                    <a:pt x="5135" y="3126"/>
                    <a:pt x="5033" y="3118"/>
                    <a:pt x="4932" y="3118"/>
                  </a:cubicBezTo>
                  <a:close/>
                  <a:moveTo>
                    <a:pt x="5818" y="328"/>
                  </a:moveTo>
                  <a:cubicBezTo>
                    <a:pt x="5835" y="328"/>
                    <a:pt x="5853" y="332"/>
                    <a:pt x="5871" y="341"/>
                  </a:cubicBezTo>
                  <a:lnTo>
                    <a:pt x="6472" y="441"/>
                  </a:lnTo>
                  <a:lnTo>
                    <a:pt x="6472" y="508"/>
                  </a:lnTo>
                  <a:lnTo>
                    <a:pt x="6138" y="1608"/>
                  </a:lnTo>
                  <a:cubicBezTo>
                    <a:pt x="6105" y="1809"/>
                    <a:pt x="6171" y="2009"/>
                    <a:pt x="6305" y="2142"/>
                  </a:cubicBezTo>
                  <a:cubicBezTo>
                    <a:pt x="6372" y="2209"/>
                    <a:pt x="6405" y="2276"/>
                    <a:pt x="6472" y="2309"/>
                  </a:cubicBezTo>
                  <a:cubicBezTo>
                    <a:pt x="6555" y="2413"/>
                    <a:pt x="6678" y="2465"/>
                    <a:pt x="6798" y="2465"/>
                  </a:cubicBezTo>
                  <a:cubicBezTo>
                    <a:pt x="6871" y="2465"/>
                    <a:pt x="6943" y="2447"/>
                    <a:pt x="7005" y="2409"/>
                  </a:cubicBezTo>
                  <a:lnTo>
                    <a:pt x="7773" y="1809"/>
                  </a:lnTo>
                  <a:lnTo>
                    <a:pt x="7973" y="2676"/>
                  </a:lnTo>
                  <a:cubicBezTo>
                    <a:pt x="7973" y="2776"/>
                    <a:pt x="7939" y="2843"/>
                    <a:pt x="7906" y="2909"/>
                  </a:cubicBezTo>
                  <a:lnTo>
                    <a:pt x="7139" y="3710"/>
                  </a:lnTo>
                  <a:cubicBezTo>
                    <a:pt x="7039" y="3843"/>
                    <a:pt x="6939" y="4043"/>
                    <a:pt x="6939" y="4210"/>
                  </a:cubicBezTo>
                  <a:cubicBezTo>
                    <a:pt x="6939" y="4410"/>
                    <a:pt x="6905" y="4611"/>
                    <a:pt x="6872" y="4777"/>
                  </a:cubicBezTo>
                  <a:cubicBezTo>
                    <a:pt x="6839" y="5011"/>
                    <a:pt x="6972" y="5211"/>
                    <a:pt x="7172" y="5278"/>
                  </a:cubicBezTo>
                  <a:lnTo>
                    <a:pt x="7639" y="5444"/>
                  </a:lnTo>
                  <a:cubicBezTo>
                    <a:pt x="7672" y="5444"/>
                    <a:pt x="7672" y="5478"/>
                    <a:pt x="7672" y="5478"/>
                  </a:cubicBezTo>
                  <a:cubicBezTo>
                    <a:pt x="7706" y="5511"/>
                    <a:pt x="7706" y="5511"/>
                    <a:pt x="7672" y="5545"/>
                  </a:cubicBezTo>
                  <a:lnTo>
                    <a:pt x="7205" y="6779"/>
                  </a:lnTo>
                  <a:cubicBezTo>
                    <a:pt x="7205" y="6845"/>
                    <a:pt x="7139" y="6879"/>
                    <a:pt x="7072" y="6912"/>
                  </a:cubicBezTo>
                  <a:lnTo>
                    <a:pt x="6472" y="6912"/>
                  </a:lnTo>
                  <a:cubicBezTo>
                    <a:pt x="6271" y="6912"/>
                    <a:pt x="6105" y="7012"/>
                    <a:pt x="6005" y="7179"/>
                  </a:cubicBezTo>
                  <a:cubicBezTo>
                    <a:pt x="5871" y="7379"/>
                    <a:pt x="5738" y="7579"/>
                    <a:pt x="5604" y="7746"/>
                  </a:cubicBezTo>
                  <a:cubicBezTo>
                    <a:pt x="5504" y="7913"/>
                    <a:pt x="5471" y="8113"/>
                    <a:pt x="5471" y="8280"/>
                  </a:cubicBezTo>
                  <a:lnTo>
                    <a:pt x="5571" y="9114"/>
                  </a:lnTo>
                  <a:cubicBezTo>
                    <a:pt x="5571" y="9214"/>
                    <a:pt x="5538" y="9314"/>
                    <a:pt x="5504" y="9381"/>
                  </a:cubicBezTo>
                  <a:lnTo>
                    <a:pt x="4670" y="10148"/>
                  </a:lnTo>
                  <a:lnTo>
                    <a:pt x="4403" y="9481"/>
                  </a:lnTo>
                  <a:cubicBezTo>
                    <a:pt x="4370" y="9381"/>
                    <a:pt x="4303" y="9314"/>
                    <a:pt x="4203" y="9281"/>
                  </a:cubicBezTo>
                  <a:cubicBezTo>
                    <a:pt x="4153" y="9247"/>
                    <a:pt x="4103" y="9231"/>
                    <a:pt x="4053" y="9231"/>
                  </a:cubicBezTo>
                  <a:cubicBezTo>
                    <a:pt x="4003" y="9231"/>
                    <a:pt x="3953" y="9247"/>
                    <a:pt x="3903" y="9281"/>
                  </a:cubicBezTo>
                  <a:cubicBezTo>
                    <a:pt x="3770" y="9314"/>
                    <a:pt x="3670" y="9381"/>
                    <a:pt x="3570" y="9414"/>
                  </a:cubicBezTo>
                  <a:cubicBezTo>
                    <a:pt x="3369" y="9481"/>
                    <a:pt x="3236" y="9614"/>
                    <a:pt x="3136" y="9781"/>
                  </a:cubicBezTo>
                  <a:lnTo>
                    <a:pt x="2636" y="10882"/>
                  </a:lnTo>
                  <a:cubicBezTo>
                    <a:pt x="2602" y="10948"/>
                    <a:pt x="2569" y="10982"/>
                    <a:pt x="2502" y="10982"/>
                  </a:cubicBezTo>
                  <a:lnTo>
                    <a:pt x="1868" y="10882"/>
                  </a:lnTo>
                  <a:lnTo>
                    <a:pt x="1868" y="10815"/>
                  </a:lnTo>
                  <a:lnTo>
                    <a:pt x="2202" y="9681"/>
                  </a:lnTo>
                  <a:cubicBezTo>
                    <a:pt x="2235" y="9514"/>
                    <a:pt x="2169" y="9281"/>
                    <a:pt x="2035" y="9147"/>
                  </a:cubicBezTo>
                  <a:cubicBezTo>
                    <a:pt x="1968" y="9114"/>
                    <a:pt x="1902" y="9047"/>
                    <a:pt x="1868" y="8980"/>
                  </a:cubicBezTo>
                  <a:cubicBezTo>
                    <a:pt x="1802" y="8880"/>
                    <a:pt x="1668" y="8847"/>
                    <a:pt x="1568" y="8847"/>
                  </a:cubicBezTo>
                  <a:cubicBezTo>
                    <a:pt x="1539" y="8837"/>
                    <a:pt x="1512" y="8833"/>
                    <a:pt x="1488" y="8833"/>
                  </a:cubicBezTo>
                  <a:cubicBezTo>
                    <a:pt x="1429" y="8833"/>
                    <a:pt x="1382" y="8857"/>
                    <a:pt x="1335" y="8880"/>
                  </a:cubicBezTo>
                  <a:lnTo>
                    <a:pt x="567" y="9481"/>
                  </a:lnTo>
                  <a:lnTo>
                    <a:pt x="367" y="8647"/>
                  </a:lnTo>
                  <a:cubicBezTo>
                    <a:pt x="367" y="8547"/>
                    <a:pt x="401" y="8447"/>
                    <a:pt x="434" y="8380"/>
                  </a:cubicBezTo>
                  <a:lnTo>
                    <a:pt x="1201" y="7613"/>
                  </a:lnTo>
                  <a:cubicBezTo>
                    <a:pt x="1301" y="7446"/>
                    <a:pt x="1401" y="7279"/>
                    <a:pt x="1401" y="7079"/>
                  </a:cubicBezTo>
                  <a:cubicBezTo>
                    <a:pt x="1401" y="6912"/>
                    <a:pt x="1435" y="6712"/>
                    <a:pt x="1468" y="6512"/>
                  </a:cubicBezTo>
                  <a:cubicBezTo>
                    <a:pt x="1501" y="6312"/>
                    <a:pt x="1368" y="6112"/>
                    <a:pt x="1168" y="6012"/>
                  </a:cubicBezTo>
                  <a:lnTo>
                    <a:pt x="701" y="5845"/>
                  </a:lnTo>
                  <a:cubicBezTo>
                    <a:pt x="667" y="5845"/>
                    <a:pt x="667" y="5845"/>
                    <a:pt x="667" y="5811"/>
                  </a:cubicBezTo>
                  <a:cubicBezTo>
                    <a:pt x="634" y="5811"/>
                    <a:pt x="634" y="5778"/>
                    <a:pt x="667" y="5778"/>
                  </a:cubicBezTo>
                  <a:lnTo>
                    <a:pt x="1134" y="4510"/>
                  </a:lnTo>
                  <a:cubicBezTo>
                    <a:pt x="1134" y="4444"/>
                    <a:pt x="1201" y="4410"/>
                    <a:pt x="1268" y="4410"/>
                  </a:cubicBezTo>
                  <a:lnTo>
                    <a:pt x="1868" y="4410"/>
                  </a:lnTo>
                  <a:cubicBezTo>
                    <a:pt x="2068" y="4377"/>
                    <a:pt x="2235" y="4277"/>
                    <a:pt x="2335" y="4110"/>
                  </a:cubicBezTo>
                  <a:cubicBezTo>
                    <a:pt x="2469" y="3910"/>
                    <a:pt x="2602" y="3743"/>
                    <a:pt x="2736" y="3543"/>
                  </a:cubicBezTo>
                  <a:cubicBezTo>
                    <a:pt x="2836" y="3376"/>
                    <a:pt x="2869" y="3210"/>
                    <a:pt x="2869" y="3009"/>
                  </a:cubicBezTo>
                  <a:lnTo>
                    <a:pt x="2769" y="2175"/>
                  </a:lnTo>
                  <a:cubicBezTo>
                    <a:pt x="2769" y="2075"/>
                    <a:pt x="2802" y="2009"/>
                    <a:pt x="2836" y="1942"/>
                  </a:cubicBezTo>
                  <a:lnTo>
                    <a:pt x="3670" y="1175"/>
                  </a:lnTo>
                  <a:lnTo>
                    <a:pt x="3936" y="1775"/>
                  </a:lnTo>
                  <a:cubicBezTo>
                    <a:pt x="3970" y="1875"/>
                    <a:pt x="4070" y="1975"/>
                    <a:pt x="4170" y="2009"/>
                  </a:cubicBezTo>
                  <a:cubicBezTo>
                    <a:pt x="4203" y="2025"/>
                    <a:pt x="4253" y="2034"/>
                    <a:pt x="4308" y="2034"/>
                  </a:cubicBezTo>
                  <a:cubicBezTo>
                    <a:pt x="4362" y="2034"/>
                    <a:pt x="4420" y="2025"/>
                    <a:pt x="4470" y="2009"/>
                  </a:cubicBezTo>
                  <a:cubicBezTo>
                    <a:pt x="4570" y="1942"/>
                    <a:pt x="4704" y="1909"/>
                    <a:pt x="4804" y="1875"/>
                  </a:cubicBezTo>
                  <a:cubicBezTo>
                    <a:pt x="4971" y="1809"/>
                    <a:pt x="5137" y="1675"/>
                    <a:pt x="5237" y="1508"/>
                  </a:cubicBezTo>
                  <a:lnTo>
                    <a:pt x="5704" y="408"/>
                  </a:lnTo>
                  <a:cubicBezTo>
                    <a:pt x="5729" y="359"/>
                    <a:pt x="5771" y="328"/>
                    <a:pt x="5818" y="328"/>
                  </a:cubicBezTo>
                  <a:close/>
                  <a:moveTo>
                    <a:pt x="5851" y="1"/>
                  </a:moveTo>
                  <a:cubicBezTo>
                    <a:pt x="5655" y="1"/>
                    <a:pt x="5492" y="99"/>
                    <a:pt x="5404" y="274"/>
                  </a:cubicBezTo>
                  <a:lnTo>
                    <a:pt x="4937" y="1375"/>
                  </a:lnTo>
                  <a:cubicBezTo>
                    <a:pt x="4870" y="1475"/>
                    <a:pt x="4804" y="1542"/>
                    <a:pt x="4704" y="1575"/>
                  </a:cubicBezTo>
                  <a:cubicBezTo>
                    <a:pt x="4570" y="1608"/>
                    <a:pt x="4437" y="1675"/>
                    <a:pt x="4337" y="1742"/>
                  </a:cubicBezTo>
                  <a:cubicBezTo>
                    <a:pt x="4303" y="1742"/>
                    <a:pt x="4303" y="1742"/>
                    <a:pt x="4270" y="1708"/>
                  </a:cubicBezTo>
                  <a:lnTo>
                    <a:pt x="4003" y="1041"/>
                  </a:lnTo>
                  <a:cubicBezTo>
                    <a:pt x="3962" y="896"/>
                    <a:pt x="3843" y="815"/>
                    <a:pt x="3718" y="815"/>
                  </a:cubicBezTo>
                  <a:cubicBezTo>
                    <a:pt x="3643" y="815"/>
                    <a:pt x="3566" y="845"/>
                    <a:pt x="3503" y="908"/>
                  </a:cubicBezTo>
                  <a:lnTo>
                    <a:pt x="2669" y="1675"/>
                  </a:lnTo>
                  <a:cubicBezTo>
                    <a:pt x="2502" y="1842"/>
                    <a:pt x="2435" y="2009"/>
                    <a:pt x="2469" y="2209"/>
                  </a:cubicBezTo>
                  <a:lnTo>
                    <a:pt x="2569" y="3043"/>
                  </a:lnTo>
                  <a:cubicBezTo>
                    <a:pt x="2569" y="3176"/>
                    <a:pt x="2535" y="3276"/>
                    <a:pt x="2469" y="3376"/>
                  </a:cubicBezTo>
                  <a:cubicBezTo>
                    <a:pt x="2335" y="3543"/>
                    <a:pt x="2202" y="3743"/>
                    <a:pt x="2102" y="3943"/>
                  </a:cubicBezTo>
                  <a:cubicBezTo>
                    <a:pt x="2035" y="4010"/>
                    <a:pt x="1968" y="4077"/>
                    <a:pt x="1868" y="4077"/>
                  </a:cubicBezTo>
                  <a:lnTo>
                    <a:pt x="1301" y="4077"/>
                  </a:lnTo>
                  <a:cubicBezTo>
                    <a:pt x="1101" y="4077"/>
                    <a:pt x="901" y="4210"/>
                    <a:pt x="834" y="4410"/>
                  </a:cubicBezTo>
                  <a:lnTo>
                    <a:pt x="367" y="5678"/>
                  </a:lnTo>
                  <a:cubicBezTo>
                    <a:pt x="334" y="5778"/>
                    <a:pt x="334" y="5878"/>
                    <a:pt x="367" y="5978"/>
                  </a:cubicBezTo>
                  <a:cubicBezTo>
                    <a:pt x="401" y="6078"/>
                    <a:pt x="501" y="6145"/>
                    <a:pt x="601" y="6178"/>
                  </a:cubicBezTo>
                  <a:lnTo>
                    <a:pt x="1068" y="6345"/>
                  </a:lnTo>
                  <a:cubicBezTo>
                    <a:pt x="1134" y="6378"/>
                    <a:pt x="1168" y="6412"/>
                    <a:pt x="1134" y="6479"/>
                  </a:cubicBezTo>
                  <a:cubicBezTo>
                    <a:pt x="1101" y="6679"/>
                    <a:pt x="1101" y="6879"/>
                    <a:pt x="1101" y="7079"/>
                  </a:cubicBezTo>
                  <a:cubicBezTo>
                    <a:pt x="1068" y="7179"/>
                    <a:pt x="1034" y="7279"/>
                    <a:pt x="968" y="7379"/>
                  </a:cubicBezTo>
                  <a:lnTo>
                    <a:pt x="234" y="8180"/>
                  </a:lnTo>
                  <a:cubicBezTo>
                    <a:pt x="67" y="8313"/>
                    <a:pt x="0" y="8513"/>
                    <a:pt x="34" y="8713"/>
                  </a:cubicBezTo>
                  <a:lnTo>
                    <a:pt x="267" y="9581"/>
                  </a:lnTo>
                  <a:cubicBezTo>
                    <a:pt x="289" y="9734"/>
                    <a:pt x="412" y="9830"/>
                    <a:pt x="551" y="9830"/>
                  </a:cubicBezTo>
                  <a:cubicBezTo>
                    <a:pt x="623" y="9830"/>
                    <a:pt x="699" y="9805"/>
                    <a:pt x="768" y="9748"/>
                  </a:cubicBezTo>
                  <a:lnTo>
                    <a:pt x="1535" y="9180"/>
                  </a:lnTo>
                  <a:cubicBezTo>
                    <a:pt x="1535" y="9180"/>
                    <a:pt x="1601" y="9180"/>
                    <a:pt x="1601" y="9214"/>
                  </a:cubicBezTo>
                  <a:cubicBezTo>
                    <a:pt x="1668" y="9281"/>
                    <a:pt x="1735" y="9347"/>
                    <a:pt x="1802" y="9414"/>
                  </a:cubicBezTo>
                  <a:cubicBezTo>
                    <a:pt x="1868" y="9447"/>
                    <a:pt x="1868" y="9547"/>
                    <a:pt x="1868" y="9614"/>
                  </a:cubicBezTo>
                  <a:lnTo>
                    <a:pt x="1535" y="10715"/>
                  </a:lnTo>
                  <a:cubicBezTo>
                    <a:pt x="1501" y="10848"/>
                    <a:pt x="1501" y="10948"/>
                    <a:pt x="1568" y="11048"/>
                  </a:cubicBezTo>
                  <a:cubicBezTo>
                    <a:pt x="1635" y="11115"/>
                    <a:pt x="1735" y="11182"/>
                    <a:pt x="1835" y="11215"/>
                  </a:cubicBezTo>
                  <a:lnTo>
                    <a:pt x="2435" y="11282"/>
                  </a:lnTo>
                  <a:lnTo>
                    <a:pt x="2502" y="11282"/>
                  </a:lnTo>
                  <a:cubicBezTo>
                    <a:pt x="2528" y="11286"/>
                    <a:pt x="2553" y="11288"/>
                    <a:pt x="2578" y="11288"/>
                  </a:cubicBezTo>
                  <a:cubicBezTo>
                    <a:pt x="2744" y="11288"/>
                    <a:pt x="2882" y="11194"/>
                    <a:pt x="2969" y="11048"/>
                  </a:cubicBezTo>
                  <a:lnTo>
                    <a:pt x="3469" y="9914"/>
                  </a:lnTo>
                  <a:cubicBezTo>
                    <a:pt x="3503" y="9848"/>
                    <a:pt x="3603" y="9781"/>
                    <a:pt x="3670" y="9748"/>
                  </a:cubicBezTo>
                  <a:cubicBezTo>
                    <a:pt x="3803" y="9681"/>
                    <a:pt x="3936" y="9647"/>
                    <a:pt x="4070" y="9581"/>
                  </a:cubicBezTo>
                  <a:cubicBezTo>
                    <a:pt x="4070" y="9564"/>
                    <a:pt x="4078" y="9556"/>
                    <a:pt x="4091" y="9556"/>
                  </a:cubicBezTo>
                  <a:cubicBezTo>
                    <a:pt x="4103" y="9556"/>
                    <a:pt x="4120" y="9564"/>
                    <a:pt x="4137" y="9581"/>
                  </a:cubicBezTo>
                  <a:lnTo>
                    <a:pt x="4370" y="10248"/>
                  </a:lnTo>
                  <a:cubicBezTo>
                    <a:pt x="4403" y="10348"/>
                    <a:pt x="4504" y="10415"/>
                    <a:pt x="4604" y="10448"/>
                  </a:cubicBezTo>
                  <a:cubicBezTo>
                    <a:pt x="4630" y="10457"/>
                    <a:pt x="4660" y="10461"/>
                    <a:pt x="4689" y="10461"/>
                  </a:cubicBezTo>
                  <a:cubicBezTo>
                    <a:pt x="4770" y="10461"/>
                    <a:pt x="4855" y="10430"/>
                    <a:pt x="4904" y="10381"/>
                  </a:cubicBezTo>
                  <a:lnTo>
                    <a:pt x="5738" y="9614"/>
                  </a:lnTo>
                  <a:cubicBezTo>
                    <a:pt x="5871" y="9447"/>
                    <a:pt x="5938" y="9281"/>
                    <a:pt x="5938" y="9080"/>
                  </a:cubicBezTo>
                  <a:lnTo>
                    <a:pt x="5838" y="8246"/>
                  </a:lnTo>
                  <a:cubicBezTo>
                    <a:pt x="5804" y="8113"/>
                    <a:pt x="5838" y="8013"/>
                    <a:pt x="5905" y="7913"/>
                  </a:cubicBezTo>
                  <a:cubicBezTo>
                    <a:pt x="6038" y="7746"/>
                    <a:pt x="6171" y="7546"/>
                    <a:pt x="6305" y="7346"/>
                  </a:cubicBezTo>
                  <a:cubicBezTo>
                    <a:pt x="6338" y="7279"/>
                    <a:pt x="6438" y="7212"/>
                    <a:pt x="6505" y="7212"/>
                  </a:cubicBezTo>
                  <a:lnTo>
                    <a:pt x="7072" y="7212"/>
                  </a:lnTo>
                  <a:cubicBezTo>
                    <a:pt x="7306" y="7212"/>
                    <a:pt x="7472" y="7079"/>
                    <a:pt x="7572" y="6879"/>
                  </a:cubicBezTo>
                  <a:lnTo>
                    <a:pt x="8006" y="5645"/>
                  </a:lnTo>
                  <a:cubicBezTo>
                    <a:pt x="8073" y="5545"/>
                    <a:pt x="8073" y="5411"/>
                    <a:pt x="8006" y="5311"/>
                  </a:cubicBezTo>
                  <a:cubicBezTo>
                    <a:pt x="7973" y="5211"/>
                    <a:pt x="7906" y="5144"/>
                    <a:pt x="7806" y="5111"/>
                  </a:cubicBezTo>
                  <a:lnTo>
                    <a:pt x="7306" y="4944"/>
                  </a:lnTo>
                  <a:cubicBezTo>
                    <a:pt x="7272" y="4911"/>
                    <a:pt x="7239" y="4877"/>
                    <a:pt x="7239" y="4811"/>
                  </a:cubicBezTo>
                  <a:cubicBezTo>
                    <a:pt x="7272" y="4611"/>
                    <a:pt x="7306" y="4410"/>
                    <a:pt x="7306" y="4210"/>
                  </a:cubicBezTo>
                  <a:cubicBezTo>
                    <a:pt x="7306" y="4110"/>
                    <a:pt x="7339" y="4010"/>
                    <a:pt x="7439" y="3910"/>
                  </a:cubicBezTo>
                  <a:lnTo>
                    <a:pt x="8173" y="3143"/>
                  </a:lnTo>
                  <a:cubicBezTo>
                    <a:pt x="8306" y="2976"/>
                    <a:pt x="8373" y="2776"/>
                    <a:pt x="8306" y="2576"/>
                  </a:cubicBezTo>
                  <a:lnTo>
                    <a:pt x="8106" y="1708"/>
                  </a:lnTo>
                  <a:cubicBezTo>
                    <a:pt x="8106" y="1608"/>
                    <a:pt x="8006" y="1508"/>
                    <a:pt x="7906" y="1475"/>
                  </a:cubicBezTo>
                  <a:cubicBezTo>
                    <a:pt x="7879" y="1466"/>
                    <a:pt x="7852" y="1462"/>
                    <a:pt x="7826" y="1462"/>
                  </a:cubicBezTo>
                  <a:cubicBezTo>
                    <a:pt x="7752" y="1462"/>
                    <a:pt x="7679" y="1493"/>
                    <a:pt x="7606" y="1542"/>
                  </a:cubicBezTo>
                  <a:lnTo>
                    <a:pt x="6839" y="2109"/>
                  </a:lnTo>
                  <a:cubicBezTo>
                    <a:pt x="6829" y="2119"/>
                    <a:pt x="6819" y="2123"/>
                    <a:pt x="6809" y="2123"/>
                  </a:cubicBezTo>
                  <a:cubicBezTo>
                    <a:pt x="6786" y="2123"/>
                    <a:pt x="6762" y="2099"/>
                    <a:pt x="6738" y="2075"/>
                  </a:cubicBezTo>
                  <a:cubicBezTo>
                    <a:pt x="6705" y="2009"/>
                    <a:pt x="6638" y="1942"/>
                    <a:pt x="6572" y="1875"/>
                  </a:cubicBezTo>
                  <a:cubicBezTo>
                    <a:pt x="6505" y="1842"/>
                    <a:pt x="6505" y="1775"/>
                    <a:pt x="6505" y="1675"/>
                  </a:cubicBezTo>
                  <a:lnTo>
                    <a:pt x="6839" y="574"/>
                  </a:lnTo>
                  <a:cubicBezTo>
                    <a:pt x="6872" y="474"/>
                    <a:pt x="6839" y="341"/>
                    <a:pt x="6805" y="274"/>
                  </a:cubicBezTo>
                  <a:cubicBezTo>
                    <a:pt x="6738" y="174"/>
                    <a:pt x="6638" y="107"/>
                    <a:pt x="6538" y="107"/>
                  </a:cubicBezTo>
                  <a:lnTo>
                    <a:pt x="5938" y="7"/>
                  </a:lnTo>
                  <a:cubicBezTo>
                    <a:pt x="5908" y="3"/>
                    <a:pt x="5879" y="1"/>
                    <a:pt x="58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295;p75">
              <a:extLst>
                <a:ext uri="{FF2B5EF4-FFF2-40B4-BE49-F238E27FC236}">
                  <a16:creationId xmlns:a16="http://schemas.microsoft.com/office/drawing/2014/main" id="{F7FC2D8D-52A7-654C-360D-16386960367A}"/>
                </a:ext>
              </a:extLst>
            </p:cNvPr>
            <p:cNvSpPr/>
            <p:nvPr/>
          </p:nvSpPr>
          <p:spPr>
            <a:xfrm>
              <a:off x="1902375" y="3849875"/>
              <a:ext cx="316900" cy="121725"/>
            </a:xfrm>
            <a:custGeom>
              <a:avLst/>
              <a:gdLst/>
              <a:ahLst/>
              <a:cxnLst/>
              <a:rect l="l" t="t" r="r" b="b"/>
              <a:pathLst>
                <a:path w="12676" h="4869" extrusionOk="0">
                  <a:moveTo>
                    <a:pt x="33" y="0"/>
                  </a:moveTo>
                  <a:cubicBezTo>
                    <a:pt x="33" y="0"/>
                    <a:pt x="0" y="967"/>
                    <a:pt x="267" y="1201"/>
                  </a:cubicBezTo>
                  <a:cubicBezTo>
                    <a:pt x="834" y="1568"/>
                    <a:pt x="1501" y="1801"/>
                    <a:pt x="2168" y="1901"/>
                  </a:cubicBezTo>
                  <a:cubicBezTo>
                    <a:pt x="3002" y="2102"/>
                    <a:pt x="4103" y="2902"/>
                    <a:pt x="4837" y="3469"/>
                  </a:cubicBezTo>
                  <a:cubicBezTo>
                    <a:pt x="5571" y="4036"/>
                    <a:pt x="6605" y="4570"/>
                    <a:pt x="8473" y="4804"/>
                  </a:cubicBezTo>
                  <a:cubicBezTo>
                    <a:pt x="8761" y="4847"/>
                    <a:pt x="9049" y="4868"/>
                    <a:pt x="9335" y="4868"/>
                  </a:cubicBezTo>
                  <a:cubicBezTo>
                    <a:pt x="10374" y="4868"/>
                    <a:pt x="11386" y="4586"/>
                    <a:pt x="12275" y="4036"/>
                  </a:cubicBezTo>
                  <a:cubicBezTo>
                    <a:pt x="12576" y="3736"/>
                    <a:pt x="12676" y="3302"/>
                    <a:pt x="12509" y="2936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296;p75">
              <a:extLst>
                <a:ext uri="{FF2B5EF4-FFF2-40B4-BE49-F238E27FC236}">
                  <a16:creationId xmlns:a16="http://schemas.microsoft.com/office/drawing/2014/main" id="{6CE39372-5C55-8DF1-B57A-1D0EDEAB6D64}"/>
                </a:ext>
              </a:extLst>
            </p:cNvPr>
            <p:cNvSpPr/>
            <p:nvPr/>
          </p:nvSpPr>
          <p:spPr>
            <a:xfrm>
              <a:off x="1902375" y="3754800"/>
              <a:ext cx="321900" cy="205175"/>
            </a:xfrm>
            <a:custGeom>
              <a:avLst/>
              <a:gdLst/>
              <a:ahLst/>
              <a:cxnLst/>
              <a:rect l="l" t="t" r="r" b="b"/>
              <a:pathLst>
                <a:path w="12876" h="8207" extrusionOk="0">
                  <a:moveTo>
                    <a:pt x="801" y="0"/>
                  </a:moveTo>
                  <a:cubicBezTo>
                    <a:pt x="667" y="0"/>
                    <a:pt x="534" y="100"/>
                    <a:pt x="500" y="234"/>
                  </a:cubicBezTo>
                  <a:cubicBezTo>
                    <a:pt x="434" y="501"/>
                    <a:pt x="367" y="1301"/>
                    <a:pt x="267" y="1735"/>
                  </a:cubicBezTo>
                  <a:cubicBezTo>
                    <a:pt x="67" y="2536"/>
                    <a:pt x="0" y="3336"/>
                    <a:pt x="67" y="4137"/>
                  </a:cubicBezTo>
                  <a:cubicBezTo>
                    <a:pt x="167" y="4670"/>
                    <a:pt x="1468" y="5004"/>
                    <a:pt x="2302" y="5304"/>
                  </a:cubicBezTo>
                  <a:cubicBezTo>
                    <a:pt x="3269" y="5671"/>
                    <a:pt x="4170" y="6205"/>
                    <a:pt x="4970" y="6839"/>
                  </a:cubicBezTo>
                  <a:cubicBezTo>
                    <a:pt x="6138" y="7639"/>
                    <a:pt x="7505" y="8106"/>
                    <a:pt x="8940" y="8206"/>
                  </a:cubicBezTo>
                  <a:cubicBezTo>
                    <a:pt x="10407" y="8206"/>
                    <a:pt x="12042" y="7739"/>
                    <a:pt x="12409" y="7139"/>
                  </a:cubicBezTo>
                  <a:cubicBezTo>
                    <a:pt x="12876" y="6372"/>
                    <a:pt x="12509" y="5938"/>
                    <a:pt x="10374" y="5037"/>
                  </a:cubicBezTo>
                  <a:cubicBezTo>
                    <a:pt x="9940" y="4837"/>
                    <a:pt x="8506" y="4070"/>
                    <a:pt x="8039" y="3803"/>
                  </a:cubicBezTo>
                  <a:cubicBezTo>
                    <a:pt x="6705" y="3036"/>
                    <a:pt x="5404" y="2002"/>
                    <a:pt x="4803" y="634"/>
                  </a:cubicBezTo>
                  <a:cubicBezTo>
                    <a:pt x="4737" y="467"/>
                    <a:pt x="4637" y="334"/>
                    <a:pt x="4470" y="234"/>
                  </a:cubicBezTo>
                  <a:cubicBezTo>
                    <a:pt x="4392" y="195"/>
                    <a:pt x="4314" y="179"/>
                    <a:pt x="4235" y="179"/>
                  </a:cubicBezTo>
                  <a:cubicBezTo>
                    <a:pt x="4180" y="179"/>
                    <a:pt x="4125" y="187"/>
                    <a:pt x="4070" y="201"/>
                  </a:cubicBezTo>
                  <a:cubicBezTo>
                    <a:pt x="3703" y="234"/>
                    <a:pt x="3369" y="334"/>
                    <a:pt x="3036" y="467"/>
                  </a:cubicBezTo>
                  <a:cubicBezTo>
                    <a:pt x="2735" y="601"/>
                    <a:pt x="2335" y="734"/>
                    <a:pt x="2335" y="1101"/>
                  </a:cubicBezTo>
                  <a:cubicBezTo>
                    <a:pt x="2335" y="1201"/>
                    <a:pt x="2368" y="1301"/>
                    <a:pt x="2402" y="1435"/>
                  </a:cubicBezTo>
                  <a:cubicBezTo>
                    <a:pt x="2435" y="1501"/>
                    <a:pt x="2468" y="1602"/>
                    <a:pt x="2402" y="1635"/>
                  </a:cubicBezTo>
                  <a:cubicBezTo>
                    <a:pt x="2393" y="1644"/>
                    <a:pt x="2379" y="1648"/>
                    <a:pt x="2362" y="1648"/>
                  </a:cubicBezTo>
                  <a:cubicBezTo>
                    <a:pt x="2317" y="1648"/>
                    <a:pt x="2250" y="1617"/>
                    <a:pt x="2202" y="1568"/>
                  </a:cubicBezTo>
                  <a:cubicBezTo>
                    <a:pt x="2001" y="1368"/>
                    <a:pt x="1801" y="1168"/>
                    <a:pt x="1635" y="934"/>
                  </a:cubicBezTo>
                  <a:cubicBezTo>
                    <a:pt x="1534" y="834"/>
                    <a:pt x="1401" y="734"/>
                    <a:pt x="1301" y="634"/>
                  </a:cubicBezTo>
                  <a:cubicBezTo>
                    <a:pt x="1168" y="567"/>
                    <a:pt x="1034" y="501"/>
                    <a:pt x="934" y="401"/>
                  </a:cubicBezTo>
                  <a:cubicBezTo>
                    <a:pt x="767" y="301"/>
                    <a:pt x="801" y="134"/>
                    <a:pt x="8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297;p75">
              <a:extLst>
                <a:ext uri="{FF2B5EF4-FFF2-40B4-BE49-F238E27FC236}">
                  <a16:creationId xmlns:a16="http://schemas.microsoft.com/office/drawing/2014/main" id="{4921BB6B-7264-ED7D-4368-A1C0B4C1FEE2}"/>
                </a:ext>
              </a:extLst>
            </p:cNvPr>
            <p:cNvSpPr/>
            <p:nvPr/>
          </p:nvSpPr>
          <p:spPr>
            <a:xfrm>
              <a:off x="1997425" y="3871550"/>
              <a:ext cx="227700" cy="89250"/>
            </a:xfrm>
            <a:custGeom>
              <a:avLst/>
              <a:gdLst/>
              <a:ahLst/>
              <a:cxnLst/>
              <a:rect l="l" t="t" r="r" b="b"/>
              <a:pathLst>
                <a:path w="9108" h="3570" extrusionOk="0">
                  <a:moveTo>
                    <a:pt x="5872" y="0"/>
                  </a:moveTo>
                  <a:cubicBezTo>
                    <a:pt x="5204" y="67"/>
                    <a:pt x="3870" y="901"/>
                    <a:pt x="3870" y="1068"/>
                  </a:cubicBezTo>
                  <a:cubicBezTo>
                    <a:pt x="4070" y="1435"/>
                    <a:pt x="3937" y="1935"/>
                    <a:pt x="3537" y="2135"/>
                  </a:cubicBezTo>
                  <a:cubicBezTo>
                    <a:pt x="3352" y="2252"/>
                    <a:pt x="3115" y="2300"/>
                    <a:pt x="2852" y="2300"/>
                  </a:cubicBezTo>
                  <a:cubicBezTo>
                    <a:pt x="1687" y="2300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02"/>
                    <a:pt x="801" y="1868"/>
                    <a:pt x="1168" y="2169"/>
                  </a:cubicBezTo>
                  <a:cubicBezTo>
                    <a:pt x="2369" y="2969"/>
                    <a:pt x="3737" y="3436"/>
                    <a:pt x="5171" y="3570"/>
                  </a:cubicBezTo>
                  <a:cubicBezTo>
                    <a:pt x="7072" y="3570"/>
                    <a:pt x="8240" y="3069"/>
                    <a:pt x="8640" y="2469"/>
                  </a:cubicBezTo>
                  <a:cubicBezTo>
                    <a:pt x="9107" y="1702"/>
                    <a:pt x="8840" y="1268"/>
                    <a:pt x="6706" y="334"/>
                  </a:cubicBezTo>
                  <a:lnTo>
                    <a:pt x="58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298;p75">
              <a:extLst>
                <a:ext uri="{FF2B5EF4-FFF2-40B4-BE49-F238E27FC236}">
                  <a16:creationId xmlns:a16="http://schemas.microsoft.com/office/drawing/2014/main" id="{824B7A5D-DBAD-FD34-B77C-76293F0DB372}"/>
                </a:ext>
              </a:extLst>
            </p:cNvPr>
            <p:cNvSpPr/>
            <p:nvPr/>
          </p:nvSpPr>
          <p:spPr>
            <a:xfrm>
              <a:off x="1604650" y="3980800"/>
              <a:ext cx="136800" cy="107525"/>
            </a:xfrm>
            <a:custGeom>
              <a:avLst/>
              <a:gdLst/>
              <a:ahLst/>
              <a:cxnLst/>
              <a:rect l="l" t="t" r="r" b="b"/>
              <a:pathLst>
                <a:path w="5472" h="4301" extrusionOk="0">
                  <a:moveTo>
                    <a:pt x="101" y="0"/>
                  </a:moveTo>
                  <a:cubicBezTo>
                    <a:pt x="1" y="934"/>
                    <a:pt x="101" y="1868"/>
                    <a:pt x="468" y="2769"/>
                  </a:cubicBezTo>
                  <a:cubicBezTo>
                    <a:pt x="801" y="3736"/>
                    <a:pt x="2002" y="4170"/>
                    <a:pt x="2869" y="4270"/>
                  </a:cubicBezTo>
                  <a:cubicBezTo>
                    <a:pt x="3003" y="4291"/>
                    <a:pt x="3137" y="4301"/>
                    <a:pt x="3268" y="4301"/>
                  </a:cubicBezTo>
                  <a:cubicBezTo>
                    <a:pt x="3984" y="4301"/>
                    <a:pt x="4632" y="3995"/>
                    <a:pt x="4971" y="3403"/>
                  </a:cubicBezTo>
                  <a:cubicBezTo>
                    <a:pt x="5338" y="2569"/>
                    <a:pt x="5471" y="1635"/>
                    <a:pt x="5371" y="70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299;p75">
              <a:extLst>
                <a:ext uri="{FF2B5EF4-FFF2-40B4-BE49-F238E27FC236}">
                  <a16:creationId xmlns:a16="http://schemas.microsoft.com/office/drawing/2014/main" id="{67497595-D26C-026C-63B7-3CE2F3E76CA0}"/>
                </a:ext>
              </a:extLst>
            </p:cNvPr>
            <p:cNvSpPr/>
            <p:nvPr/>
          </p:nvSpPr>
          <p:spPr>
            <a:xfrm>
              <a:off x="1606325" y="3796500"/>
              <a:ext cx="136775" cy="279650"/>
            </a:xfrm>
            <a:custGeom>
              <a:avLst/>
              <a:gdLst/>
              <a:ahLst/>
              <a:cxnLst/>
              <a:rect l="l" t="t" r="r" b="b"/>
              <a:pathLst>
                <a:path w="5471" h="11186" extrusionOk="0">
                  <a:moveTo>
                    <a:pt x="934" y="0"/>
                  </a:moveTo>
                  <a:cubicBezTo>
                    <a:pt x="567" y="34"/>
                    <a:pt x="634" y="1601"/>
                    <a:pt x="601" y="3203"/>
                  </a:cubicBezTo>
                  <a:cubicBezTo>
                    <a:pt x="567" y="4904"/>
                    <a:pt x="100" y="5638"/>
                    <a:pt x="67" y="7039"/>
                  </a:cubicBezTo>
                  <a:cubicBezTo>
                    <a:pt x="0" y="8606"/>
                    <a:pt x="167" y="9307"/>
                    <a:pt x="901" y="10208"/>
                  </a:cubicBezTo>
                  <a:cubicBezTo>
                    <a:pt x="1315" y="10720"/>
                    <a:pt x="2263" y="11185"/>
                    <a:pt x="3157" y="11185"/>
                  </a:cubicBezTo>
                  <a:cubicBezTo>
                    <a:pt x="3776" y="11185"/>
                    <a:pt x="4368" y="10962"/>
                    <a:pt x="4737" y="10374"/>
                  </a:cubicBezTo>
                  <a:cubicBezTo>
                    <a:pt x="5471" y="9173"/>
                    <a:pt x="5371" y="7939"/>
                    <a:pt x="5137" y="6405"/>
                  </a:cubicBezTo>
                  <a:cubicBezTo>
                    <a:pt x="4904" y="5071"/>
                    <a:pt x="4704" y="3736"/>
                    <a:pt x="4637" y="2402"/>
                  </a:cubicBezTo>
                  <a:cubicBezTo>
                    <a:pt x="4570" y="1234"/>
                    <a:pt x="4537" y="100"/>
                    <a:pt x="4203" y="0"/>
                  </a:cubicBezTo>
                  <a:lnTo>
                    <a:pt x="4203" y="567"/>
                  </a:lnTo>
                  <a:cubicBezTo>
                    <a:pt x="4203" y="734"/>
                    <a:pt x="4237" y="1335"/>
                    <a:pt x="4036" y="1335"/>
                  </a:cubicBezTo>
                  <a:cubicBezTo>
                    <a:pt x="4003" y="1201"/>
                    <a:pt x="3970" y="1068"/>
                    <a:pt x="3970" y="901"/>
                  </a:cubicBezTo>
                  <a:cubicBezTo>
                    <a:pt x="4003" y="767"/>
                    <a:pt x="3936" y="634"/>
                    <a:pt x="3836" y="534"/>
                  </a:cubicBezTo>
                  <a:cubicBezTo>
                    <a:pt x="3703" y="467"/>
                    <a:pt x="3569" y="401"/>
                    <a:pt x="3436" y="401"/>
                  </a:cubicBezTo>
                  <a:cubicBezTo>
                    <a:pt x="3069" y="367"/>
                    <a:pt x="2702" y="367"/>
                    <a:pt x="2335" y="367"/>
                  </a:cubicBezTo>
                  <a:cubicBezTo>
                    <a:pt x="2168" y="367"/>
                    <a:pt x="2002" y="367"/>
                    <a:pt x="1802" y="401"/>
                  </a:cubicBezTo>
                  <a:cubicBezTo>
                    <a:pt x="1668" y="401"/>
                    <a:pt x="1501" y="434"/>
                    <a:pt x="1368" y="501"/>
                  </a:cubicBezTo>
                  <a:cubicBezTo>
                    <a:pt x="1268" y="534"/>
                    <a:pt x="1201" y="567"/>
                    <a:pt x="1201" y="667"/>
                  </a:cubicBezTo>
                  <a:cubicBezTo>
                    <a:pt x="1168" y="734"/>
                    <a:pt x="1168" y="801"/>
                    <a:pt x="1201" y="834"/>
                  </a:cubicBezTo>
                  <a:cubicBezTo>
                    <a:pt x="1201" y="968"/>
                    <a:pt x="1201" y="1068"/>
                    <a:pt x="1201" y="1168"/>
                  </a:cubicBezTo>
                  <a:cubicBezTo>
                    <a:pt x="1201" y="1234"/>
                    <a:pt x="1134" y="1268"/>
                    <a:pt x="1101" y="1268"/>
                  </a:cubicBezTo>
                  <a:cubicBezTo>
                    <a:pt x="1034" y="1268"/>
                    <a:pt x="1034" y="1234"/>
                    <a:pt x="1034" y="1201"/>
                  </a:cubicBezTo>
                  <a:cubicBezTo>
                    <a:pt x="1034" y="1001"/>
                    <a:pt x="1034" y="868"/>
                    <a:pt x="1001" y="634"/>
                  </a:cubicBezTo>
                  <a:lnTo>
                    <a:pt x="1001" y="300"/>
                  </a:lnTo>
                  <a:cubicBezTo>
                    <a:pt x="1001" y="200"/>
                    <a:pt x="934" y="100"/>
                    <a:pt x="9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300;p75">
              <a:extLst>
                <a:ext uri="{FF2B5EF4-FFF2-40B4-BE49-F238E27FC236}">
                  <a16:creationId xmlns:a16="http://schemas.microsoft.com/office/drawing/2014/main" id="{EC8134B8-2110-995E-C77C-9214DECE1E5B}"/>
                </a:ext>
              </a:extLst>
            </p:cNvPr>
            <p:cNvSpPr/>
            <p:nvPr/>
          </p:nvSpPr>
          <p:spPr>
            <a:xfrm>
              <a:off x="1605475" y="3959950"/>
              <a:ext cx="136800" cy="116200"/>
            </a:xfrm>
            <a:custGeom>
              <a:avLst/>
              <a:gdLst/>
              <a:ahLst/>
              <a:cxnLst/>
              <a:rect l="l" t="t" r="r" b="b"/>
              <a:pathLst>
                <a:path w="5472" h="4648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51"/>
                    <a:pt x="101" y="75"/>
                    <a:pt x="101" y="104"/>
                  </a:cubicBezTo>
                  <a:lnTo>
                    <a:pt x="101" y="104"/>
                  </a:lnTo>
                  <a:cubicBezTo>
                    <a:pt x="101" y="80"/>
                    <a:pt x="101" y="56"/>
                    <a:pt x="101" y="34"/>
                  </a:cubicBezTo>
                  <a:close/>
                  <a:moveTo>
                    <a:pt x="5138" y="0"/>
                  </a:moveTo>
                  <a:cubicBezTo>
                    <a:pt x="5138" y="1"/>
                    <a:pt x="5138" y="1735"/>
                    <a:pt x="4738" y="1968"/>
                  </a:cubicBezTo>
                  <a:cubicBezTo>
                    <a:pt x="4692" y="1989"/>
                    <a:pt x="4647" y="1999"/>
                    <a:pt x="4604" y="1999"/>
                  </a:cubicBezTo>
                  <a:cubicBezTo>
                    <a:pt x="4231" y="1999"/>
                    <a:pt x="3934" y="1300"/>
                    <a:pt x="3904" y="1001"/>
                  </a:cubicBezTo>
                  <a:cubicBezTo>
                    <a:pt x="3510" y="875"/>
                    <a:pt x="3101" y="808"/>
                    <a:pt x="2695" y="808"/>
                  </a:cubicBezTo>
                  <a:cubicBezTo>
                    <a:pt x="2242" y="808"/>
                    <a:pt x="1791" y="892"/>
                    <a:pt x="1369" y="1068"/>
                  </a:cubicBezTo>
                  <a:cubicBezTo>
                    <a:pt x="1369" y="1068"/>
                    <a:pt x="1065" y="2033"/>
                    <a:pt x="659" y="2033"/>
                  </a:cubicBezTo>
                  <a:cubicBezTo>
                    <a:pt x="619" y="2033"/>
                    <a:pt x="577" y="2023"/>
                    <a:pt x="535" y="2002"/>
                  </a:cubicBezTo>
                  <a:cubicBezTo>
                    <a:pt x="102" y="1785"/>
                    <a:pt x="99" y="480"/>
                    <a:pt x="101" y="104"/>
                  </a:cubicBezTo>
                  <a:lnTo>
                    <a:pt x="101" y="104"/>
                  </a:lnTo>
                  <a:cubicBezTo>
                    <a:pt x="99" y="224"/>
                    <a:pt x="90" y="362"/>
                    <a:pt x="34" y="501"/>
                  </a:cubicBezTo>
                  <a:cubicBezTo>
                    <a:pt x="1" y="2068"/>
                    <a:pt x="168" y="2769"/>
                    <a:pt x="868" y="3670"/>
                  </a:cubicBezTo>
                  <a:cubicBezTo>
                    <a:pt x="1282" y="4182"/>
                    <a:pt x="2242" y="4647"/>
                    <a:pt x="3145" y="4647"/>
                  </a:cubicBezTo>
                  <a:cubicBezTo>
                    <a:pt x="3771" y="4647"/>
                    <a:pt x="4369" y="4424"/>
                    <a:pt x="4738" y="3836"/>
                  </a:cubicBezTo>
                  <a:cubicBezTo>
                    <a:pt x="5471" y="2669"/>
                    <a:pt x="5371" y="1501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301;p75">
              <a:extLst>
                <a:ext uri="{FF2B5EF4-FFF2-40B4-BE49-F238E27FC236}">
                  <a16:creationId xmlns:a16="http://schemas.microsoft.com/office/drawing/2014/main" id="{B5412881-ADB3-D2A9-EC4C-B4B6F4DE7151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302;p75">
              <a:extLst>
                <a:ext uri="{FF2B5EF4-FFF2-40B4-BE49-F238E27FC236}">
                  <a16:creationId xmlns:a16="http://schemas.microsoft.com/office/drawing/2014/main" id="{BDA868CA-FC0E-C86D-0515-FA840329C512}"/>
                </a:ext>
              </a:extLst>
            </p:cNvPr>
            <p:cNvSpPr/>
            <p:nvPr/>
          </p:nvSpPr>
          <p:spPr>
            <a:xfrm>
              <a:off x="1582975" y="2589800"/>
              <a:ext cx="466175" cy="1309475"/>
            </a:xfrm>
            <a:custGeom>
              <a:avLst/>
              <a:gdLst/>
              <a:ahLst/>
              <a:cxnLst/>
              <a:rect l="l" t="t" r="r" b="b"/>
              <a:pathLst>
                <a:path w="18647" h="52379" extrusionOk="0">
                  <a:moveTo>
                    <a:pt x="4036" y="0"/>
                  </a:moveTo>
                  <a:cubicBezTo>
                    <a:pt x="3136" y="2035"/>
                    <a:pt x="2569" y="4203"/>
                    <a:pt x="2302" y="6438"/>
                  </a:cubicBezTo>
                  <a:cubicBezTo>
                    <a:pt x="1701" y="14477"/>
                    <a:pt x="1401" y="26186"/>
                    <a:pt x="1401" y="26186"/>
                  </a:cubicBezTo>
                  <a:cubicBezTo>
                    <a:pt x="1301" y="27020"/>
                    <a:pt x="767" y="28954"/>
                    <a:pt x="434" y="32657"/>
                  </a:cubicBezTo>
                  <a:cubicBezTo>
                    <a:pt x="0" y="37027"/>
                    <a:pt x="1168" y="51737"/>
                    <a:pt x="1168" y="51737"/>
                  </a:cubicBezTo>
                  <a:cubicBezTo>
                    <a:pt x="1168" y="51737"/>
                    <a:pt x="2245" y="52378"/>
                    <a:pt x="3554" y="52378"/>
                  </a:cubicBezTo>
                  <a:cubicBezTo>
                    <a:pt x="4292" y="52378"/>
                    <a:pt x="5104" y="52175"/>
                    <a:pt x="5838" y="51537"/>
                  </a:cubicBezTo>
                  <a:cubicBezTo>
                    <a:pt x="5838" y="51537"/>
                    <a:pt x="8206" y="31123"/>
                    <a:pt x="8740" y="26753"/>
                  </a:cubicBezTo>
                  <a:cubicBezTo>
                    <a:pt x="9240" y="22983"/>
                    <a:pt x="10574" y="14778"/>
                    <a:pt x="10574" y="14778"/>
                  </a:cubicBezTo>
                  <a:lnTo>
                    <a:pt x="11575" y="27353"/>
                  </a:lnTo>
                  <a:cubicBezTo>
                    <a:pt x="11575" y="27353"/>
                    <a:pt x="11442" y="30756"/>
                    <a:pt x="11542" y="32957"/>
                  </a:cubicBezTo>
                  <a:cubicBezTo>
                    <a:pt x="11675" y="35526"/>
                    <a:pt x="12909" y="48235"/>
                    <a:pt x="12909" y="48235"/>
                  </a:cubicBezTo>
                  <a:cubicBezTo>
                    <a:pt x="12909" y="48235"/>
                    <a:pt x="14124" y="48640"/>
                    <a:pt x="15463" y="48640"/>
                  </a:cubicBezTo>
                  <a:cubicBezTo>
                    <a:pt x="16430" y="48640"/>
                    <a:pt x="17461" y="48429"/>
                    <a:pt x="18147" y="47701"/>
                  </a:cubicBezTo>
                  <a:cubicBezTo>
                    <a:pt x="18147" y="47701"/>
                    <a:pt x="18513" y="29555"/>
                    <a:pt x="18547" y="26453"/>
                  </a:cubicBezTo>
                  <a:cubicBezTo>
                    <a:pt x="18647" y="20382"/>
                    <a:pt x="18347" y="9074"/>
                    <a:pt x="18147" y="29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303;p75">
              <a:extLst>
                <a:ext uri="{FF2B5EF4-FFF2-40B4-BE49-F238E27FC236}">
                  <a16:creationId xmlns:a16="http://schemas.microsoft.com/office/drawing/2014/main" id="{51E4861D-B5D9-ED13-DDC6-E1465642AA76}"/>
                </a:ext>
              </a:extLst>
            </p:cNvPr>
            <p:cNvSpPr/>
            <p:nvPr/>
          </p:nvSpPr>
          <p:spPr>
            <a:xfrm>
              <a:off x="1847325" y="2816625"/>
              <a:ext cx="132625" cy="420325"/>
            </a:xfrm>
            <a:custGeom>
              <a:avLst/>
              <a:gdLst/>
              <a:ahLst/>
              <a:cxnLst/>
              <a:rect l="l" t="t" r="r" b="b"/>
              <a:pathLst>
                <a:path w="5305" h="16813" extrusionOk="0">
                  <a:moveTo>
                    <a:pt x="5304" y="1"/>
                  </a:moveTo>
                  <a:lnTo>
                    <a:pt x="5304" y="1"/>
                  </a:lnTo>
                  <a:cubicBezTo>
                    <a:pt x="3803" y="1368"/>
                    <a:pt x="534" y="1835"/>
                    <a:pt x="534" y="1835"/>
                  </a:cubicBezTo>
                  <a:lnTo>
                    <a:pt x="0" y="5705"/>
                  </a:lnTo>
                  <a:lnTo>
                    <a:pt x="834" y="16813"/>
                  </a:lnTo>
                  <a:lnTo>
                    <a:pt x="868" y="5938"/>
                  </a:lnTo>
                  <a:lnTo>
                    <a:pt x="1435" y="2436"/>
                  </a:lnTo>
                  <a:cubicBezTo>
                    <a:pt x="3036" y="2235"/>
                    <a:pt x="4437" y="1335"/>
                    <a:pt x="5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304;p75">
              <a:extLst>
                <a:ext uri="{FF2B5EF4-FFF2-40B4-BE49-F238E27FC236}">
                  <a16:creationId xmlns:a16="http://schemas.microsoft.com/office/drawing/2014/main" id="{1F786C77-6B58-ECCC-F7C7-7BB21A527D18}"/>
                </a:ext>
              </a:extLst>
            </p:cNvPr>
            <p:cNvSpPr/>
            <p:nvPr/>
          </p:nvSpPr>
          <p:spPr>
            <a:xfrm>
              <a:off x="1989100" y="2533925"/>
              <a:ext cx="108425" cy="150125"/>
            </a:xfrm>
            <a:custGeom>
              <a:avLst/>
              <a:gdLst/>
              <a:ahLst/>
              <a:cxnLst/>
              <a:rect l="l" t="t" r="r" b="b"/>
              <a:pathLst>
                <a:path w="4337" h="6005" extrusionOk="0">
                  <a:moveTo>
                    <a:pt x="2302" y="0"/>
                  </a:moveTo>
                  <a:cubicBezTo>
                    <a:pt x="2302" y="0"/>
                    <a:pt x="134" y="3570"/>
                    <a:pt x="67" y="3570"/>
                  </a:cubicBezTo>
                  <a:cubicBezTo>
                    <a:pt x="0" y="3570"/>
                    <a:pt x="1935" y="6005"/>
                    <a:pt x="1935" y="6005"/>
                  </a:cubicBezTo>
                  <a:lnTo>
                    <a:pt x="4337" y="33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305;p75">
              <a:extLst>
                <a:ext uri="{FF2B5EF4-FFF2-40B4-BE49-F238E27FC236}">
                  <a16:creationId xmlns:a16="http://schemas.microsoft.com/office/drawing/2014/main" id="{AE7414BC-90A3-41B5-37F5-0C33586DF3EB}"/>
                </a:ext>
              </a:extLst>
            </p:cNvPr>
            <p:cNvSpPr/>
            <p:nvPr/>
          </p:nvSpPr>
          <p:spPr>
            <a:xfrm>
              <a:off x="1950725" y="2139475"/>
              <a:ext cx="281900" cy="482875"/>
            </a:xfrm>
            <a:custGeom>
              <a:avLst/>
              <a:gdLst/>
              <a:ahLst/>
              <a:cxnLst/>
              <a:rect l="l" t="t" r="r" b="b"/>
              <a:pathLst>
                <a:path w="11276" h="19315" extrusionOk="0">
                  <a:moveTo>
                    <a:pt x="1" y="0"/>
                  </a:moveTo>
                  <a:lnTo>
                    <a:pt x="568" y="6805"/>
                  </a:lnTo>
                  <a:lnTo>
                    <a:pt x="5872" y="12243"/>
                  </a:lnTo>
                  <a:lnTo>
                    <a:pt x="3303" y="16512"/>
                  </a:lnTo>
                  <a:cubicBezTo>
                    <a:pt x="3837" y="17880"/>
                    <a:pt x="4904" y="18580"/>
                    <a:pt x="5872" y="19314"/>
                  </a:cubicBezTo>
                  <a:cubicBezTo>
                    <a:pt x="5872" y="19314"/>
                    <a:pt x="9841" y="14778"/>
                    <a:pt x="10575" y="13577"/>
                  </a:cubicBezTo>
                  <a:cubicBezTo>
                    <a:pt x="11275" y="12376"/>
                    <a:pt x="11142" y="11709"/>
                    <a:pt x="10241" y="10108"/>
                  </a:cubicBezTo>
                  <a:cubicBezTo>
                    <a:pt x="9407" y="8707"/>
                    <a:pt x="6639" y="5238"/>
                    <a:pt x="5238" y="3370"/>
                  </a:cubicBezTo>
                  <a:cubicBezTo>
                    <a:pt x="3203" y="701"/>
                    <a:pt x="3170" y="9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306;p75">
              <a:extLst>
                <a:ext uri="{FF2B5EF4-FFF2-40B4-BE49-F238E27FC236}">
                  <a16:creationId xmlns:a16="http://schemas.microsoft.com/office/drawing/2014/main" id="{0B1AFA7E-7C12-EAA4-937A-6E9E96AD89DE}"/>
                </a:ext>
              </a:extLst>
            </p:cNvPr>
            <p:cNvSpPr/>
            <p:nvPr/>
          </p:nvSpPr>
          <p:spPr>
            <a:xfrm>
              <a:off x="1683875" y="1777425"/>
              <a:ext cx="97600" cy="267000"/>
            </a:xfrm>
            <a:custGeom>
              <a:avLst/>
              <a:gdLst/>
              <a:ahLst/>
              <a:cxnLst/>
              <a:rect l="l" t="t" r="r" b="b"/>
              <a:pathLst>
                <a:path w="3904" h="10680" extrusionOk="0">
                  <a:moveTo>
                    <a:pt x="919" y="0"/>
                  </a:moveTo>
                  <a:cubicBezTo>
                    <a:pt x="558" y="0"/>
                    <a:pt x="210" y="220"/>
                    <a:pt x="34" y="572"/>
                  </a:cubicBezTo>
                  <a:lnTo>
                    <a:pt x="1401" y="1206"/>
                  </a:lnTo>
                  <a:cubicBezTo>
                    <a:pt x="934" y="1340"/>
                    <a:pt x="568" y="1640"/>
                    <a:pt x="367" y="2074"/>
                  </a:cubicBezTo>
                  <a:cubicBezTo>
                    <a:pt x="0" y="2807"/>
                    <a:pt x="467" y="4409"/>
                    <a:pt x="968" y="6410"/>
                  </a:cubicBezTo>
                  <a:cubicBezTo>
                    <a:pt x="1235" y="7644"/>
                    <a:pt x="1602" y="8878"/>
                    <a:pt x="2035" y="10079"/>
                  </a:cubicBezTo>
                  <a:cubicBezTo>
                    <a:pt x="2269" y="10646"/>
                    <a:pt x="2669" y="10680"/>
                    <a:pt x="2669" y="10680"/>
                  </a:cubicBezTo>
                  <a:lnTo>
                    <a:pt x="2669" y="8678"/>
                  </a:lnTo>
                  <a:lnTo>
                    <a:pt x="2602" y="7044"/>
                  </a:lnTo>
                  <a:cubicBezTo>
                    <a:pt x="2602" y="7044"/>
                    <a:pt x="3636" y="5609"/>
                    <a:pt x="3770" y="4442"/>
                  </a:cubicBezTo>
                  <a:cubicBezTo>
                    <a:pt x="3903" y="2907"/>
                    <a:pt x="3603" y="2307"/>
                    <a:pt x="3603" y="2307"/>
                  </a:cubicBezTo>
                  <a:lnTo>
                    <a:pt x="1935" y="1039"/>
                  </a:lnTo>
                  <a:cubicBezTo>
                    <a:pt x="1868" y="1039"/>
                    <a:pt x="1802" y="1039"/>
                    <a:pt x="1735" y="1073"/>
                  </a:cubicBezTo>
                  <a:cubicBezTo>
                    <a:pt x="1835" y="673"/>
                    <a:pt x="1635" y="239"/>
                    <a:pt x="1268" y="72"/>
                  </a:cubicBezTo>
                  <a:cubicBezTo>
                    <a:pt x="1154" y="23"/>
                    <a:pt x="1036" y="0"/>
                    <a:pt x="9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307;p75">
              <a:extLst>
                <a:ext uri="{FF2B5EF4-FFF2-40B4-BE49-F238E27FC236}">
                  <a16:creationId xmlns:a16="http://schemas.microsoft.com/office/drawing/2014/main" id="{E6CAD3CA-8933-3A73-4CC6-8CAB4D2BCF7A}"/>
                </a:ext>
              </a:extLst>
            </p:cNvPr>
            <p:cNvSpPr/>
            <p:nvPr/>
          </p:nvSpPr>
          <p:spPr>
            <a:xfrm>
              <a:off x="1802300" y="1760875"/>
              <a:ext cx="195150" cy="166500"/>
            </a:xfrm>
            <a:custGeom>
              <a:avLst/>
              <a:gdLst/>
              <a:ahLst/>
              <a:cxnLst/>
              <a:rect l="l" t="t" r="r" b="b"/>
              <a:pathLst>
                <a:path w="7806" h="6660" extrusionOk="0">
                  <a:moveTo>
                    <a:pt x="4470" y="0"/>
                  </a:moveTo>
                  <a:cubicBezTo>
                    <a:pt x="1501" y="0"/>
                    <a:pt x="0" y="3569"/>
                    <a:pt x="2102" y="5671"/>
                  </a:cubicBezTo>
                  <a:cubicBezTo>
                    <a:pt x="2785" y="6354"/>
                    <a:pt x="3626" y="6660"/>
                    <a:pt x="4451" y="6660"/>
                  </a:cubicBezTo>
                  <a:cubicBezTo>
                    <a:pt x="6164" y="6660"/>
                    <a:pt x="7806" y="5340"/>
                    <a:pt x="7806" y="3336"/>
                  </a:cubicBezTo>
                  <a:cubicBezTo>
                    <a:pt x="7806" y="1501"/>
                    <a:pt x="6305" y="0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308;p75">
              <a:extLst>
                <a:ext uri="{FF2B5EF4-FFF2-40B4-BE49-F238E27FC236}">
                  <a16:creationId xmlns:a16="http://schemas.microsoft.com/office/drawing/2014/main" id="{90D06343-D13A-A7C1-4D29-FE3D6901D850}"/>
                </a:ext>
              </a:extLst>
            </p:cNvPr>
            <p:cNvSpPr/>
            <p:nvPr/>
          </p:nvSpPr>
          <p:spPr>
            <a:xfrm>
              <a:off x="1661350" y="1799975"/>
              <a:ext cx="326100" cy="374550"/>
            </a:xfrm>
            <a:custGeom>
              <a:avLst/>
              <a:gdLst/>
              <a:ahLst/>
              <a:cxnLst/>
              <a:rect l="l" t="t" r="r" b="b"/>
              <a:pathLst>
                <a:path w="13044" h="14982" extrusionOk="0">
                  <a:moveTo>
                    <a:pt x="9781" y="0"/>
                  </a:moveTo>
                  <a:cubicBezTo>
                    <a:pt x="8099" y="0"/>
                    <a:pt x="6025" y="444"/>
                    <a:pt x="4504" y="1405"/>
                  </a:cubicBezTo>
                  <a:cubicBezTo>
                    <a:pt x="4671" y="4641"/>
                    <a:pt x="3937" y="5541"/>
                    <a:pt x="3537" y="5875"/>
                  </a:cubicBezTo>
                  <a:cubicBezTo>
                    <a:pt x="3471" y="5935"/>
                    <a:pt x="3408" y="5961"/>
                    <a:pt x="3347" y="5961"/>
                  </a:cubicBezTo>
                  <a:cubicBezTo>
                    <a:pt x="3037" y="5961"/>
                    <a:pt x="2781" y="5286"/>
                    <a:pt x="2503" y="5008"/>
                  </a:cubicBezTo>
                  <a:cubicBezTo>
                    <a:pt x="2327" y="4814"/>
                    <a:pt x="1938" y="4593"/>
                    <a:pt x="1531" y="4593"/>
                  </a:cubicBezTo>
                  <a:cubicBezTo>
                    <a:pt x="1166" y="4593"/>
                    <a:pt x="787" y="4771"/>
                    <a:pt x="535" y="5308"/>
                  </a:cubicBezTo>
                  <a:cubicBezTo>
                    <a:pt x="1" y="6475"/>
                    <a:pt x="1035" y="8043"/>
                    <a:pt x="1835" y="8443"/>
                  </a:cubicBezTo>
                  <a:cubicBezTo>
                    <a:pt x="2018" y="8526"/>
                    <a:pt x="2210" y="8565"/>
                    <a:pt x="2399" y="8565"/>
                  </a:cubicBezTo>
                  <a:cubicBezTo>
                    <a:pt x="2901" y="8565"/>
                    <a:pt x="3376" y="8285"/>
                    <a:pt x="3570" y="7776"/>
                  </a:cubicBezTo>
                  <a:lnTo>
                    <a:pt x="3570" y="12747"/>
                  </a:lnTo>
                  <a:cubicBezTo>
                    <a:pt x="4804" y="14981"/>
                    <a:pt x="7206" y="14548"/>
                    <a:pt x="8507" y="14848"/>
                  </a:cubicBezTo>
                  <a:cubicBezTo>
                    <a:pt x="8740" y="13947"/>
                    <a:pt x="8907" y="13514"/>
                    <a:pt x="8807" y="13013"/>
                  </a:cubicBezTo>
                  <a:lnTo>
                    <a:pt x="8807" y="11412"/>
                  </a:lnTo>
                  <a:cubicBezTo>
                    <a:pt x="9152" y="11477"/>
                    <a:pt x="9496" y="11514"/>
                    <a:pt x="9850" y="11514"/>
                  </a:cubicBezTo>
                  <a:cubicBezTo>
                    <a:pt x="10044" y="11514"/>
                    <a:pt x="10241" y="11503"/>
                    <a:pt x="10442" y="11479"/>
                  </a:cubicBezTo>
                  <a:cubicBezTo>
                    <a:pt x="11509" y="11312"/>
                    <a:pt x="12109" y="10445"/>
                    <a:pt x="12410" y="9244"/>
                  </a:cubicBezTo>
                  <a:cubicBezTo>
                    <a:pt x="12943" y="7376"/>
                    <a:pt x="13043" y="4207"/>
                    <a:pt x="12343" y="571"/>
                  </a:cubicBezTo>
                  <a:cubicBezTo>
                    <a:pt x="11849" y="198"/>
                    <a:pt x="10902" y="0"/>
                    <a:pt x="9781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309;p75">
              <a:extLst>
                <a:ext uri="{FF2B5EF4-FFF2-40B4-BE49-F238E27FC236}">
                  <a16:creationId xmlns:a16="http://schemas.microsoft.com/office/drawing/2014/main" id="{BF219CC0-9D9F-F933-969A-6B8AA921A0A6}"/>
                </a:ext>
              </a:extLst>
            </p:cNvPr>
            <p:cNvSpPr/>
            <p:nvPr/>
          </p:nvSpPr>
          <p:spPr>
            <a:xfrm>
              <a:off x="1833150" y="1915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34"/>
                    <a:pt x="301" y="868"/>
                  </a:cubicBezTo>
                  <a:cubicBezTo>
                    <a:pt x="409" y="976"/>
                    <a:pt x="539" y="1025"/>
                    <a:pt x="664" y="1025"/>
                  </a:cubicBezTo>
                  <a:cubicBezTo>
                    <a:pt x="925" y="1025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310;p75">
              <a:extLst>
                <a:ext uri="{FF2B5EF4-FFF2-40B4-BE49-F238E27FC236}">
                  <a16:creationId xmlns:a16="http://schemas.microsoft.com/office/drawing/2014/main" id="{D9A7809A-5E0A-8646-DEDA-00DA504BE67F}"/>
                </a:ext>
              </a:extLst>
            </p:cNvPr>
            <p:cNvSpPr/>
            <p:nvPr/>
          </p:nvSpPr>
          <p:spPr>
            <a:xfrm>
              <a:off x="1929050" y="1910150"/>
              <a:ext cx="29200" cy="25625"/>
            </a:xfrm>
            <a:custGeom>
              <a:avLst/>
              <a:gdLst/>
              <a:ahLst/>
              <a:cxnLst/>
              <a:rect l="l" t="t" r="r" b="b"/>
              <a:pathLst>
                <a:path w="1168" h="1025" extrusionOk="0">
                  <a:moveTo>
                    <a:pt x="668" y="0"/>
                  </a:moveTo>
                  <a:cubicBezTo>
                    <a:pt x="234" y="0"/>
                    <a:pt x="0" y="567"/>
                    <a:pt x="301" y="867"/>
                  </a:cubicBezTo>
                  <a:cubicBezTo>
                    <a:pt x="409" y="976"/>
                    <a:pt x="539" y="1024"/>
                    <a:pt x="664" y="1024"/>
                  </a:cubicBezTo>
                  <a:cubicBezTo>
                    <a:pt x="925" y="1024"/>
                    <a:pt x="1168" y="816"/>
                    <a:pt x="1168" y="501"/>
                  </a:cubicBezTo>
                  <a:cubicBezTo>
                    <a:pt x="1168" y="234"/>
                    <a:pt x="9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5311;p75">
              <a:extLst>
                <a:ext uri="{FF2B5EF4-FFF2-40B4-BE49-F238E27FC236}">
                  <a16:creationId xmlns:a16="http://schemas.microsoft.com/office/drawing/2014/main" id="{776E9E75-60DD-F249-E9AF-5B51E7C28923}"/>
                </a:ext>
              </a:extLst>
            </p:cNvPr>
            <p:cNvSpPr/>
            <p:nvPr/>
          </p:nvSpPr>
          <p:spPr>
            <a:xfrm>
              <a:off x="1770600" y="2033575"/>
              <a:ext cx="110950" cy="68400"/>
            </a:xfrm>
            <a:custGeom>
              <a:avLst/>
              <a:gdLst/>
              <a:ahLst/>
              <a:cxnLst/>
              <a:rect l="l" t="t" r="r" b="b"/>
              <a:pathLst>
                <a:path w="4438" h="2736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500"/>
                    <a:pt x="368" y="967"/>
                    <a:pt x="668" y="1368"/>
                  </a:cubicBezTo>
                  <a:cubicBezTo>
                    <a:pt x="1302" y="2135"/>
                    <a:pt x="4437" y="2735"/>
                    <a:pt x="4437" y="2735"/>
                  </a:cubicBezTo>
                  <a:lnTo>
                    <a:pt x="4437" y="2068"/>
                  </a:lnTo>
                  <a:cubicBezTo>
                    <a:pt x="4437" y="2068"/>
                    <a:pt x="2002" y="1568"/>
                    <a:pt x="1168" y="1168"/>
                  </a:cubicBezTo>
                  <a:cubicBezTo>
                    <a:pt x="668" y="901"/>
                    <a:pt x="267" y="500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312;p75">
              <a:extLst>
                <a:ext uri="{FF2B5EF4-FFF2-40B4-BE49-F238E27FC236}">
                  <a16:creationId xmlns:a16="http://schemas.microsoft.com/office/drawing/2014/main" id="{BD57F8C7-245B-4735-2DE5-500366D35B51}"/>
                </a:ext>
              </a:extLst>
            </p:cNvPr>
            <p:cNvSpPr/>
            <p:nvPr/>
          </p:nvSpPr>
          <p:spPr>
            <a:xfrm>
              <a:off x="1719725" y="1707400"/>
              <a:ext cx="273550" cy="162900"/>
            </a:xfrm>
            <a:custGeom>
              <a:avLst/>
              <a:gdLst/>
              <a:ahLst/>
              <a:cxnLst/>
              <a:rect l="l" t="t" r="r" b="b"/>
              <a:pathLst>
                <a:path w="10942" h="6516" extrusionOk="0">
                  <a:moveTo>
                    <a:pt x="8955" y="0"/>
                  </a:moveTo>
                  <a:cubicBezTo>
                    <a:pt x="8778" y="0"/>
                    <a:pt x="8626" y="150"/>
                    <a:pt x="8474" y="271"/>
                  </a:cubicBezTo>
                  <a:cubicBezTo>
                    <a:pt x="7785" y="943"/>
                    <a:pt x="6974" y="1090"/>
                    <a:pt x="6126" y="1090"/>
                  </a:cubicBezTo>
                  <a:cubicBezTo>
                    <a:pt x="5462" y="1090"/>
                    <a:pt x="4776" y="1000"/>
                    <a:pt x="4107" y="1000"/>
                  </a:cubicBezTo>
                  <a:cubicBezTo>
                    <a:pt x="4016" y="1000"/>
                    <a:pt x="3926" y="1001"/>
                    <a:pt x="3837" y="1005"/>
                  </a:cubicBezTo>
                  <a:cubicBezTo>
                    <a:pt x="2503" y="1038"/>
                    <a:pt x="935" y="1572"/>
                    <a:pt x="301" y="2873"/>
                  </a:cubicBezTo>
                  <a:cubicBezTo>
                    <a:pt x="34" y="3474"/>
                    <a:pt x="1" y="4074"/>
                    <a:pt x="535" y="4508"/>
                  </a:cubicBezTo>
                  <a:cubicBezTo>
                    <a:pt x="868" y="4741"/>
                    <a:pt x="1235" y="4741"/>
                    <a:pt x="1435" y="5175"/>
                  </a:cubicBezTo>
                  <a:cubicBezTo>
                    <a:pt x="1468" y="5273"/>
                    <a:pt x="1761" y="6508"/>
                    <a:pt x="1609" y="6510"/>
                  </a:cubicBezTo>
                  <a:lnTo>
                    <a:pt x="1609" y="6510"/>
                  </a:lnTo>
                  <a:cubicBezTo>
                    <a:pt x="1606" y="6510"/>
                    <a:pt x="1604" y="6509"/>
                    <a:pt x="1602" y="6509"/>
                  </a:cubicBezTo>
                  <a:lnTo>
                    <a:pt x="1602" y="6509"/>
                  </a:lnTo>
                  <a:cubicBezTo>
                    <a:pt x="1604" y="6509"/>
                    <a:pt x="1606" y="6510"/>
                    <a:pt x="1608" y="6510"/>
                  </a:cubicBezTo>
                  <a:cubicBezTo>
                    <a:pt x="1608" y="6510"/>
                    <a:pt x="1608" y="6510"/>
                    <a:pt x="1609" y="6510"/>
                  </a:cubicBezTo>
                  <a:lnTo>
                    <a:pt x="1609" y="6510"/>
                  </a:lnTo>
                  <a:cubicBezTo>
                    <a:pt x="1652" y="6514"/>
                    <a:pt x="1695" y="6516"/>
                    <a:pt x="1738" y="6516"/>
                  </a:cubicBezTo>
                  <a:cubicBezTo>
                    <a:pt x="2353" y="6516"/>
                    <a:pt x="2914" y="6099"/>
                    <a:pt x="3070" y="5508"/>
                  </a:cubicBezTo>
                  <a:cubicBezTo>
                    <a:pt x="3103" y="5375"/>
                    <a:pt x="3170" y="5108"/>
                    <a:pt x="3203" y="4975"/>
                  </a:cubicBezTo>
                  <a:cubicBezTo>
                    <a:pt x="3230" y="4838"/>
                    <a:pt x="3370" y="4724"/>
                    <a:pt x="3511" y="4724"/>
                  </a:cubicBezTo>
                  <a:cubicBezTo>
                    <a:pt x="3542" y="4724"/>
                    <a:pt x="3573" y="4729"/>
                    <a:pt x="3603" y="4741"/>
                  </a:cubicBezTo>
                  <a:cubicBezTo>
                    <a:pt x="4004" y="4841"/>
                    <a:pt x="4271" y="5008"/>
                    <a:pt x="4637" y="5108"/>
                  </a:cubicBezTo>
                  <a:cubicBezTo>
                    <a:pt x="5345" y="5301"/>
                    <a:pt x="6067" y="5398"/>
                    <a:pt x="6784" y="5398"/>
                  </a:cubicBezTo>
                  <a:cubicBezTo>
                    <a:pt x="7183" y="5398"/>
                    <a:pt x="7580" y="5368"/>
                    <a:pt x="7973" y="5308"/>
                  </a:cubicBezTo>
                  <a:cubicBezTo>
                    <a:pt x="8774" y="5141"/>
                    <a:pt x="9508" y="4774"/>
                    <a:pt x="10108" y="4207"/>
                  </a:cubicBezTo>
                  <a:cubicBezTo>
                    <a:pt x="10675" y="3507"/>
                    <a:pt x="10942" y="2573"/>
                    <a:pt x="10809" y="1706"/>
                  </a:cubicBezTo>
                  <a:cubicBezTo>
                    <a:pt x="10809" y="1639"/>
                    <a:pt x="10809" y="1606"/>
                    <a:pt x="10809" y="1572"/>
                  </a:cubicBezTo>
                  <a:cubicBezTo>
                    <a:pt x="10809" y="1505"/>
                    <a:pt x="10775" y="1405"/>
                    <a:pt x="10742" y="1372"/>
                  </a:cubicBezTo>
                  <a:cubicBezTo>
                    <a:pt x="10714" y="1344"/>
                    <a:pt x="10681" y="1332"/>
                    <a:pt x="10645" y="1332"/>
                  </a:cubicBezTo>
                  <a:cubicBezTo>
                    <a:pt x="10468" y="1332"/>
                    <a:pt x="10219" y="1622"/>
                    <a:pt x="10108" y="1706"/>
                  </a:cubicBezTo>
                  <a:cubicBezTo>
                    <a:pt x="10008" y="1806"/>
                    <a:pt x="9908" y="1906"/>
                    <a:pt x="9774" y="1972"/>
                  </a:cubicBezTo>
                  <a:cubicBezTo>
                    <a:pt x="9674" y="2039"/>
                    <a:pt x="9541" y="2106"/>
                    <a:pt x="9441" y="2173"/>
                  </a:cubicBezTo>
                  <a:cubicBezTo>
                    <a:pt x="9508" y="1772"/>
                    <a:pt x="9508" y="1372"/>
                    <a:pt x="9441" y="972"/>
                  </a:cubicBezTo>
                  <a:cubicBezTo>
                    <a:pt x="9408" y="705"/>
                    <a:pt x="9341" y="71"/>
                    <a:pt x="9007" y="4"/>
                  </a:cubicBezTo>
                  <a:cubicBezTo>
                    <a:pt x="8990" y="1"/>
                    <a:pt x="8972" y="0"/>
                    <a:pt x="8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313;p75">
              <a:extLst>
                <a:ext uri="{FF2B5EF4-FFF2-40B4-BE49-F238E27FC236}">
                  <a16:creationId xmlns:a16="http://schemas.microsoft.com/office/drawing/2014/main" id="{38CB6B34-6BA8-98AC-E21C-60C741673750}"/>
                </a:ext>
              </a:extLst>
            </p:cNvPr>
            <p:cNvSpPr/>
            <p:nvPr/>
          </p:nvSpPr>
          <p:spPr>
            <a:xfrm>
              <a:off x="1816475" y="1884750"/>
              <a:ext cx="29200" cy="22925"/>
            </a:xfrm>
            <a:custGeom>
              <a:avLst/>
              <a:gdLst/>
              <a:ahLst/>
              <a:cxnLst/>
              <a:rect l="l" t="t" r="r" b="b"/>
              <a:pathLst>
                <a:path w="1168" h="917" extrusionOk="0">
                  <a:moveTo>
                    <a:pt x="632" y="1"/>
                  </a:moveTo>
                  <a:cubicBezTo>
                    <a:pt x="527" y="1"/>
                    <a:pt x="423" y="27"/>
                    <a:pt x="334" y="82"/>
                  </a:cubicBezTo>
                  <a:cubicBezTo>
                    <a:pt x="67" y="282"/>
                    <a:pt x="0" y="649"/>
                    <a:pt x="167" y="916"/>
                  </a:cubicBezTo>
                  <a:lnTo>
                    <a:pt x="1168" y="282"/>
                  </a:lnTo>
                  <a:cubicBezTo>
                    <a:pt x="1057" y="104"/>
                    <a:pt x="842" y="1"/>
                    <a:pt x="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314;p75">
              <a:extLst>
                <a:ext uri="{FF2B5EF4-FFF2-40B4-BE49-F238E27FC236}">
                  <a16:creationId xmlns:a16="http://schemas.microsoft.com/office/drawing/2014/main" id="{A608C075-5AAD-E524-4544-A130B4BA1FDD}"/>
                </a:ext>
              </a:extLst>
            </p:cNvPr>
            <p:cNvSpPr/>
            <p:nvPr/>
          </p:nvSpPr>
          <p:spPr>
            <a:xfrm>
              <a:off x="1860675" y="2006050"/>
              <a:ext cx="43375" cy="26675"/>
            </a:xfrm>
            <a:custGeom>
              <a:avLst/>
              <a:gdLst/>
              <a:ahLst/>
              <a:cxnLst/>
              <a:rect l="l" t="t" r="r" b="b"/>
              <a:pathLst>
                <a:path w="1735" h="1067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467"/>
                    <a:pt x="267" y="934"/>
                    <a:pt x="734" y="1034"/>
                  </a:cubicBezTo>
                  <a:cubicBezTo>
                    <a:pt x="810" y="1056"/>
                    <a:pt x="885" y="1066"/>
                    <a:pt x="958" y="1066"/>
                  </a:cubicBezTo>
                  <a:cubicBezTo>
                    <a:pt x="1334" y="1066"/>
                    <a:pt x="1651" y="797"/>
                    <a:pt x="1735" y="4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315;p75">
              <a:extLst>
                <a:ext uri="{FF2B5EF4-FFF2-40B4-BE49-F238E27FC236}">
                  <a16:creationId xmlns:a16="http://schemas.microsoft.com/office/drawing/2014/main" id="{A0BA7C3E-FBBB-983E-0D67-D304F905D7EE}"/>
                </a:ext>
              </a:extLst>
            </p:cNvPr>
            <p:cNvSpPr/>
            <p:nvPr/>
          </p:nvSpPr>
          <p:spPr>
            <a:xfrm>
              <a:off x="1863175" y="2013550"/>
              <a:ext cx="23375" cy="19550"/>
            </a:xfrm>
            <a:custGeom>
              <a:avLst/>
              <a:gdLst/>
              <a:ahLst/>
              <a:cxnLst/>
              <a:rect l="l" t="t" r="r" b="b"/>
              <a:pathLst>
                <a:path w="935" h="782" extrusionOk="0">
                  <a:moveTo>
                    <a:pt x="0" y="1"/>
                  </a:moveTo>
                  <a:cubicBezTo>
                    <a:pt x="34" y="367"/>
                    <a:pt x="267" y="668"/>
                    <a:pt x="634" y="734"/>
                  </a:cubicBezTo>
                  <a:cubicBezTo>
                    <a:pt x="705" y="758"/>
                    <a:pt x="776" y="782"/>
                    <a:pt x="846" y="782"/>
                  </a:cubicBezTo>
                  <a:cubicBezTo>
                    <a:pt x="876" y="782"/>
                    <a:pt x="905" y="777"/>
                    <a:pt x="934" y="768"/>
                  </a:cubicBezTo>
                  <a:cubicBezTo>
                    <a:pt x="901" y="334"/>
                    <a:pt x="501" y="1"/>
                    <a:pt x="6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316;p75">
              <a:extLst>
                <a:ext uri="{FF2B5EF4-FFF2-40B4-BE49-F238E27FC236}">
                  <a16:creationId xmlns:a16="http://schemas.microsoft.com/office/drawing/2014/main" id="{C2EC1A6A-C546-6459-886C-E44A6B90C49C}"/>
                </a:ext>
              </a:extLst>
            </p:cNvPr>
            <p:cNvSpPr/>
            <p:nvPr/>
          </p:nvSpPr>
          <p:spPr>
            <a:xfrm>
              <a:off x="1941550" y="1878825"/>
              <a:ext cx="30900" cy="21325"/>
            </a:xfrm>
            <a:custGeom>
              <a:avLst/>
              <a:gdLst/>
              <a:ahLst/>
              <a:cxnLst/>
              <a:rect l="l" t="t" r="r" b="b"/>
              <a:pathLst>
                <a:path w="1236" h="853" extrusionOk="0">
                  <a:moveTo>
                    <a:pt x="556" y="1"/>
                  </a:moveTo>
                  <a:cubicBezTo>
                    <a:pt x="324" y="1"/>
                    <a:pt x="99" y="131"/>
                    <a:pt x="1" y="353"/>
                  </a:cubicBezTo>
                  <a:lnTo>
                    <a:pt x="1102" y="853"/>
                  </a:lnTo>
                  <a:cubicBezTo>
                    <a:pt x="1235" y="553"/>
                    <a:pt x="1102" y="186"/>
                    <a:pt x="801" y="52"/>
                  </a:cubicBezTo>
                  <a:cubicBezTo>
                    <a:pt x="722" y="17"/>
                    <a:pt x="639" y="1"/>
                    <a:pt x="5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317;p75">
              <a:extLst>
                <a:ext uri="{FF2B5EF4-FFF2-40B4-BE49-F238E27FC236}">
                  <a16:creationId xmlns:a16="http://schemas.microsoft.com/office/drawing/2014/main" id="{C15EC63C-FEA1-1280-4664-F3E2914D05BC}"/>
                </a:ext>
              </a:extLst>
            </p:cNvPr>
            <p:cNvSpPr/>
            <p:nvPr/>
          </p:nvSpPr>
          <p:spPr>
            <a:xfrm>
              <a:off x="1892350" y="1910150"/>
              <a:ext cx="50075" cy="81750"/>
            </a:xfrm>
            <a:custGeom>
              <a:avLst/>
              <a:gdLst/>
              <a:ahLst/>
              <a:cxnLst/>
              <a:rect l="l" t="t" r="r" b="b"/>
              <a:pathLst>
                <a:path w="2003" h="3270" extrusionOk="0">
                  <a:moveTo>
                    <a:pt x="1" y="0"/>
                  </a:moveTo>
                  <a:lnTo>
                    <a:pt x="301" y="3269"/>
                  </a:lnTo>
                  <a:lnTo>
                    <a:pt x="2002" y="2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318;p75">
              <a:extLst>
                <a:ext uri="{FF2B5EF4-FFF2-40B4-BE49-F238E27FC236}">
                  <a16:creationId xmlns:a16="http://schemas.microsoft.com/office/drawing/2014/main" id="{93B0E9D9-568E-D02A-2E9A-78D42E999274}"/>
                </a:ext>
              </a:extLst>
            </p:cNvPr>
            <p:cNvSpPr/>
            <p:nvPr/>
          </p:nvSpPr>
          <p:spPr>
            <a:xfrm>
              <a:off x="1586300" y="2118625"/>
              <a:ext cx="457850" cy="607375"/>
            </a:xfrm>
            <a:custGeom>
              <a:avLst/>
              <a:gdLst/>
              <a:ahLst/>
              <a:cxnLst/>
              <a:rect l="l" t="t" r="r" b="b"/>
              <a:pathLst>
                <a:path w="18314" h="24295" extrusionOk="0">
                  <a:moveTo>
                    <a:pt x="4437" y="1"/>
                  </a:moveTo>
                  <a:cubicBezTo>
                    <a:pt x="2903" y="601"/>
                    <a:pt x="1435" y="1335"/>
                    <a:pt x="1" y="2102"/>
                  </a:cubicBezTo>
                  <a:cubicBezTo>
                    <a:pt x="1" y="2102"/>
                    <a:pt x="534" y="7639"/>
                    <a:pt x="1435" y="11209"/>
                  </a:cubicBezTo>
                  <a:cubicBezTo>
                    <a:pt x="2102" y="13777"/>
                    <a:pt x="2469" y="22750"/>
                    <a:pt x="2469" y="22750"/>
                  </a:cubicBezTo>
                  <a:cubicBezTo>
                    <a:pt x="5014" y="23779"/>
                    <a:pt x="7730" y="24294"/>
                    <a:pt x="10450" y="24294"/>
                  </a:cubicBezTo>
                  <a:cubicBezTo>
                    <a:pt x="10903" y="24294"/>
                    <a:pt x="11356" y="24280"/>
                    <a:pt x="11809" y="24251"/>
                  </a:cubicBezTo>
                  <a:cubicBezTo>
                    <a:pt x="13977" y="24118"/>
                    <a:pt x="16112" y="23617"/>
                    <a:pt x="18114" y="22783"/>
                  </a:cubicBezTo>
                  <a:cubicBezTo>
                    <a:pt x="18114" y="22783"/>
                    <a:pt x="18314" y="17146"/>
                    <a:pt x="17913" y="10108"/>
                  </a:cubicBezTo>
                  <a:cubicBezTo>
                    <a:pt x="17647" y="4937"/>
                    <a:pt x="17446" y="2202"/>
                    <a:pt x="16179" y="1435"/>
                  </a:cubicBezTo>
                  <a:cubicBezTo>
                    <a:pt x="15412" y="968"/>
                    <a:pt x="12209" y="201"/>
                    <a:pt x="12209" y="201"/>
                  </a:cubicBezTo>
                  <a:cubicBezTo>
                    <a:pt x="12109" y="868"/>
                    <a:pt x="11842" y="1535"/>
                    <a:pt x="11509" y="2102"/>
                  </a:cubicBezTo>
                  <a:cubicBezTo>
                    <a:pt x="10375" y="153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319;p75">
              <a:extLst>
                <a:ext uri="{FF2B5EF4-FFF2-40B4-BE49-F238E27FC236}">
                  <a16:creationId xmlns:a16="http://schemas.microsoft.com/office/drawing/2014/main" id="{4175AEEF-8218-68D1-E636-A47B54F99A97}"/>
                </a:ext>
              </a:extLst>
            </p:cNvPr>
            <p:cNvSpPr/>
            <p:nvPr/>
          </p:nvSpPr>
          <p:spPr>
            <a:xfrm>
              <a:off x="1874000" y="2171175"/>
              <a:ext cx="63425" cy="552075"/>
            </a:xfrm>
            <a:custGeom>
              <a:avLst/>
              <a:gdLst/>
              <a:ahLst/>
              <a:cxnLst/>
              <a:rect l="l" t="t" r="r" b="b"/>
              <a:pathLst>
                <a:path w="2537" h="22083" extrusionOk="0">
                  <a:moveTo>
                    <a:pt x="1" y="0"/>
                  </a:moveTo>
                  <a:cubicBezTo>
                    <a:pt x="1" y="1"/>
                    <a:pt x="2102" y="11075"/>
                    <a:pt x="1002" y="22082"/>
                  </a:cubicBezTo>
                  <a:cubicBezTo>
                    <a:pt x="1268" y="22049"/>
                    <a:pt x="1535" y="22016"/>
                    <a:pt x="1769" y="21982"/>
                  </a:cubicBezTo>
                  <a:cubicBezTo>
                    <a:pt x="2102" y="18246"/>
                    <a:pt x="2536" y="940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320;p75">
              <a:extLst>
                <a:ext uri="{FF2B5EF4-FFF2-40B4-BE49-F238E27FC236}">
                  <a16:creationId xmlns:a16="http://schemas.microsoft.com/office/drawing/2014/main" id="{3603BA67-535E-4682-1CF6-80490A7B2E61}"/>
                </a:ext>
              </a:extLst>
            </p:cNvPr>
            <p:cNvSpPr/>
            <p:nvPr/>
          </p:nvSpPr>
          <p:spPr>
            <a:xfrm>
              <a:off x="1874000" y="2091100"/>
              <a:ext cx="51750" cy="99025"/>
            </a:xfrm>
            <a:custGeom>
              <a:avLst/>
              <a:gdLst/>
              <a:ahLst/>
              <a:cxnLst/>
              <a:rect l="l" t="t" r="r" b="b"/>
              <a:pathLst>
                <a:path w="2070" h="3961" extrusionOk="0">
                  <a:moveTo>
                    <a:pt x="301" y="1"/>
                  </a:moveTo>
                  <a:lnTo>
                    <a:pt x="301" y="1368"/>
                  </a:lnTo>
                  <a:cubicBezTo>
                    <a:pt x="234" y="1969"/>
                    <a:pt x="134" y="2603"/>
                    <a:pt x="1" y="3203"/>
                  </a:cubicBezTo>
                  <a:cubicBezTo>
                    <a:pt x="153" y="3105"/>
                    <a:pt x="301" y="3065"/>
                    <a:pt x="444" y="3065"/>
                  </a:cubicBezTo>
                  <a:cubicBezTo>
                    <a:pt x="1117" y="3065"/>
                    <a:pt x="1664" y="3961"/>
                    <a:pt x="1858" y="3961"/>
                  </a:cubicBezTo>
                  <a:cubicBezTo>
                    <a:pt x="1876" y="3961"/>
                    <a:pt x="1891" y="3953"/>
                    <a:pt x="1902" y="3937"/>
                  </a:cubicBezTo>
                  <a:cubicBezTo>
                    <a:pt x="2069" y="3703"/>
                    <a:pt x="1068" y="168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321;p75">
              <a:extLst>
                <a:ext uri="{FF2B5EF4-FFF2-40B4-BE49-F238E27FC236}">
                  <a16:creationId xmlns:a16="http://schemas.microsoft.com/office/drawing/2014/main" id="{2EEE20EA-195F-A71B-280B-63908B23B545}"/>
                </a:ext>
              </a:extLst>
            </p:cNvPr>
            <p:cNvSpPr/>
            <p:nvPr/>
          </p:nvSpPr>
          <p:spPr>
            <a:xfrm>
              <a:off x="1697225" y="2066100"/>
              <a:ext cx="176800" cy="150950"/>
            </a:xfrm>
            <a:custGeom>
              <a:avLst/>
              <a:gdLst/>
              <a:ahLst/>
              <a:cxnLst/>
              <a:rect l="l" t="t" r="r" b="b"/>
              <a:pathLst>
                <a:path w="7072" h="6038" extrusionOk="0">
                  <a:moveTo>
                    <a:pt x="2135" y="0"/>
                  </a:moveTo>
                  <a:cubicBezTo>
                    <a:pt x="1401" y="0"/>
                    <a:pt x="0" y="2102"/>
                    <a:pt x="0" y="2102"/>
                  </a:cubicBezTo>
                  <a:cubicBezTo>
                    <a:pt x="0" y="2102"/>
                    <a:pt x="434" y="2635"/>
                    <a:pt x="1301" y="3569"/>
                  </a:cubicBezTo>
                  <a:cubicBezTo>
                    <a:pt x="2335" y="4637"/>
                    <a:pt x="3569" y="6004"/>
                    <a:pt x="3970" y="6038"/>
                  </a:cubicBezTo>
                  <a:cubicBezTo>
                    <a:pt x="4370" y="6038"/>
                    <a:pt x="5171" y="4837"/>
                    <a:pt x="5904" y="4403"/>
                  </a:cubicBezTo>
                  <a:cubicBezTo>
                    <a:pt x="6258" y="4194"/>
                    <a:pt x="6541" y="4140"/>
                    <a:pt x="6741" y="4140"/>
                  </a:cubicBezTo>
                  <a:cubicBezTo>
                    <a:pt x="6955" y="4140"/>
                    <a:pt x="7072" y="4203"/>
                    <a:pt x="7072" y="4203"/>
                  </a:cubicBezTo>
                  <a:cubicBezTo>
                    <a:pt x="7072" y="4203"/>
                    <a:pt x="6605" y="3269"/>
                    <a:pt x="4770" y="2435"/>
                  </a:cubicBezTo>
                  <a:cubicBezTo>
                    <a:pt x="2936" y="1601"/>
                    <a:pt x="2202" y="767"/>
                    <a:pt x="2135" y="400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322;p75">
              <a:extLst>
                <a:ext uri="{FF2B5EF4-FFF2-40B4-BE49-F238E27FC236}">
                  <a16:creationId xmlns:a16="http://schemas.microsoft.com/office/drawing/2014/main" id="{FA62DF8D-A91A-A2D4-3569-2853A6CD984E}"/>
                </a:ext>
              </a:extLst>
            </p:cNvPr>
            <p:cNvSpPr/>
            <p:nvPr/>
          </p:nvSpPr>
          <p:spPr>
            <a:xfrm>
              <a:off x="1369475" y="2523075"/>
              <a:ext cx="386150" cy="546250"/>
            </a:xfrm>
            <a:custGeom>
              <a:avLst/>
              <a:gdLst/>
              <a:ahLst/>
              <a:cxnLst/>
              <a:rect l="l" t="t" r="r" b="b"/>
              <a:pathLst>
                <a:path w="15446" h="21850" extrusionOk="0">
                  <a:moveTo>
                    <a:pt x="768" y="1"/>
                  </a:moveTo>
                  <a:cubicBezTo>
                    <a:pt x="735" y="1"/>
                    <a:pt x="701" y="34"/>
                    <a:pt x="668" y="34"/>
                  </a:cubicBezTo>
                  <a:lnTo>
                    <a:pt x="134" y="368"/>
                  </a:lnTo>
                  <a:cubicBezTo>
                    <a:pt x="34" y="401"/>
                    <a:pt x="1" y="501"/>
                    <a:pt x="34" y="601"/>
                  </a:cubicBezTo>
                  <a:lnTo>
                    <a:pt x="34" y="13043"/>
                  </a:lnTo>
                  <a:cubicBezTo>
                    <a:pt x="34" y="13310"/>
                    <a:pt x="168" y="13544"/>
                    <a:pt x="401" y="13677"/>
                  </a:cubicBezTo>
                  <a:lnTo>
                    <a:pt x="14511" y="21816"/>
                  </a:lnTo>
                  <a:cubicBezTo>
                    <a:pt x="14545" y="21850"/>
                    <a:pt x="14611" y="21850"/>
                    <a:pt x="14678" y="21850"/>
                  </a:cubicBezTo>
                  <a:lnTo>
                    <a:pt x="14745" y="21850"/>
                  </a:lnTo>
                  <a:lnTo>
                    <a:pt x="15312" y="21516"/>
                  </a:lnTo>
                  <a:cubicBezTo>
                    <a:pt x="15378" y="21449"/>
                    <a:pt x="15445" y="21383"/>
                    <a:pt x="15412" y="21283"/>
                  </a:cubicBezTo>
                  <a:lnTo>
                    <a:pt x="15412" y="8840"/>
                  </a:lnTo>
                  <a:cubicBezTo>
                    <a:pt x="15412" y="8707"/>
                    <a:pt x="15378" y="8574"/>
                    <a:pt x="15312" y="8473"/>
                  </a:cubicBezTo>
                  <a:cubicBezTo>
                    <a:pt x="15245" y="8407"/>
                    <a:pt x="15212" y="8307"/>
                    <a:pt x="15112" y="8273"/>
                  </a:cubicBezTo>
                  <a:cubicBezTo>
                    <a:pt x="15112" y="8240"/>
                    <a:pt x="15078" y="8207"/>
                    <a:pt x="15045" y="8207"/>
                  </a:cubicBezTo>
                  <a:lnTo>
                    <a:pt x="10542" y="5605"/>
                  </a:lnTo>
                  <a:lnTo>
                    <a:pt x="10508" y="5605"/>
                  </a:lnTo>
                  <a:cubicBezTo>
                    <a:pt x="10275" y="5471"/>
                    <a:pt x="9207" y="4838"/>
                    <a:pt x="9207" y="4838"/>
                  </a:cubicBezTo>
                  <a:lnTo>
                    <a:pt x="8340" y="4337"/>
                  </a:lnTo>
                  <a:lnTo>
                    <a:pt x="935" y="67"/>
                  </a:lnTo>
                  <a:cubicBezTo>
                    <a:pt x="868" y="34"/>
                    <a:pt x="835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5323;p75">
              <a:extLst>
                <a:ext uri="{FF2B5EF4-FFF2-40B4-BE49-F238E27FC236}">
                  <a16:creationId xmlns:a16="http://schemas.microsoft.com/office/drawing/2014/main" id="{5D98A71D-309A-F5ED-BA2C-0C8E957E965E}"/>
                </a:ext>
              </a:extLst>
            </p:cNvPr>
            <p:cNvSpPr/>
            <p:nvPr/>
          </p:nvSpPr>
          <p:spPr>
            <a:xfrm>
              <a:off x="1373650" y="2523075"/>
              <a:ext cx="378625" cy="219350"/>
            </a:xfrm>
            <a:custGeom>
              <a:avLst/>
              <a:gdLst/>
              <a:ahLst/>
              <a:cxnLst/>
              <a:rect l="l" t="t" r="r" b="b"/>
              <a:pathLst>
                <a:path w="15145" h="8774" extrusionOk="0">
                  <a:moveTo>
                    <a:pt x="601" y="1"/>
                  </a:moveTo>
                  <a:cubicBezTo>
                    <a:pt x="568" y="1"/>
                    <a:pt x="534" y="1"/>
                    <a:pt x="534" y="34"/>
                  </a:cubicBezTo>
                  <a:lnTo>
                    <a:pt x="1" y="334"/>
                  </a:lnTo>
                  <a:cubicBezTo>
                    <a:pt x="20" y="325"/>
                    <a:pt x="43" y="321"/>
                    <a:pt x="66" y="321"/>
                  </a:cubicBezTo>
                  <a:cubicBezTo>
                    <a:pt x="123" y="321"/>
                    <a:pt x="187" y="344"/>
                    <a:pt x="234" y="368"/>
                  </a:cubicBezTo>
                  <a:lnTo>
                    <a:pt x="7973" y="4838"/>
                  </a:lnTo>
                  <a:lnTo>
                    <a:pt x="8507" y="5138"/>
                  </a:lnTo>
                  <a:cubicBezTo>
                    <a:pt x="8740" y="5271"/>
                    <a:pt x="9741" y="5838"/>
                    <a:pt x="9841" y="5905"/>
                  </a:cubicBezTo>
                  <a:lnTo>
                    <a:pt x="14344" y="8507"/>
                  </a:lnTo>
                  <a:cubicBezTo>
                    <a:pt x="14378" y="8507"/>
                    <a:pt x="14411" y="8540"/>
                    <a:pt x="14411" y="8574"/>
                  </a:cubicBezTo>
                  <a:cubicBezTo>
                    <a:pt x="14478" y="8607"/>
                    <a:pt x="14511" y="8640"/>
                    <a:pt x="14544" y="8707"/>
                  </a:cubicBezTo>
                  <a:lnTo>
                    <a:pt x="14611" y="8774"/>
                  </a:lnTo>
                  <a:lnTo>
                    <a:pt x="15145" y="8473"/>
                  </a:lnTo>
                  <a:cubicBezTo>
                    <a:pt x="15111" y="8373"/>
                    <a:pt x="15045" y="8307"/>
                    <a:pt x="14978" y="8240"/>
                  </a:cubicBezTo>
                  <a:cubicBezTo>
                    <a:pt x="14945" y="8240"/>
                    <a:pt x="14911" y="8207"/>
                    <a:pt x="14878" y="8207"/>
                  </a:cubicBezTo>
                  <a:lnTo>
                    <a:pt x="10408" y="5605"/>
                  </a:lnTo>
                  <a:lnTo>
                    <a:pt x="10375" y="5571"/>
                  </a:lnTo>
                  <a:cubicBezTo>
                    <a:pt x="10141" y="5438"/>
                    <a:pt x="9040" y="4838"/>
                    <a:pt x="9040" y="4838"/>
                  </a:cubicBezTo>
                  <a:lnTo>
                    <a:pt x="8173" y="4337"/>
                  </a:lnTo>
                  <a:lnTo>
                    <a:pt x="768" y="67"/>
                  </a:lnTo>
                  <a:cubicBezTo>
                    <a:pt x="734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24;p75">
              <a:extLst>
                <a:ext uri="{FF2B5EF4-FFF2-40B4-BE49-F238E27FC236}">
                  <a16:creationId xmlns:a16="http://schemas.microsoft.com/office/drawing/2014/main" id="{E31ABA19-6B7A-6829-3BB1-20192D021A2A}"/>
                </a:ext>
              </a:extLst>
            </p:cNvPr>
            <p:cNvSpPr/>
            <p:nvPr/>
          </p:nvSpPr>
          <p:spPr>
            <a:xfrm>
              <a:off x="1370325" y="2531075"/>
              <a:ext cx="371125" cy="538775"/>
            </a:xfrm>
            <a:custGeom>
              <a:avLst/>
              <a:gdLst/>
              <a:ahLst/>
              <a:cxnLst/>
              <a:rect l="l" t="t" r="r" b="b"/>
              <a:pathLst>
                <a:path w="14845" h="21551" extrusionOk="0">
                  <a:moveTo>
                    <a:pt x="199" y="1"/>
                  </a:moveTo>
                  <a:cubicBezTo>
                    <a:pt x="176" y="1"/>
                    <a:pt x="153" y="5"/>
                    <a:pt x="134" y="14"/>
                  </a:cubicBezTo>
                  <a:cubicBezTo>
                    <a:pt x="34" y="81"/>
                    <a:pt x="0" y="148"/>
                    <a:pt x="0" y="248"/>
                  </a:cubicBezTo>
                  <a:lnTo>
                    <a:pt x="0" y="12723"/>
                  </a:lnTo>
                  <a:cubicBezTo>
                    <a:pt x="0" y="12957"/>
                    <a:pt x="134" y="13190"/>
                    <a:pt x="367" y="13357"/>
                  </a:cubicBezTo>
                  <a:lnTo>
                    <a:pt x="14544" y="21530"/>
                  </a:lnTo>
                  <a:cubicBezTo>
                    <a:pt x="14572" y="21544"/>
                    <a:pt x="14602" y="21551"/>
                    <a:pt x="14632" y="21551"/>
                  </a:cubicBezTo>
                  <a:cubicBezTo>
                    <a:pt x="14741" y="21551"/>
                    <a:pt x="14844" y="21461"/>
                    <a:pt x="14844" y="21330"/>
                  </a:cubicBezTo>
                  <a:lnTo>
                    <a:pt x="14844" y="8821"/>
                  </a:lnTo>
                  <a:cubicBezTo>
                    <a:pt x="14844" y="8687"/>
                    <a:pt x="14811" y="8554"/>
                    <a:pt x="14744" y="8454"/>
                  </a:cubicBezTo>
                  <a:cubicBezTo>
                    <a:pt x="14677" y="8354"/>
                    <a:pt x="14611" y="8254"/>
                    <a:pt x="14511" y="8187"/>
                  </a:cubicBezTo>
                  <a:lnTo>
                    <a:pt x="10007" y="5585"/>
                  </a:lnTo>
                  <a:lnTo>
                    <a:pt x="8640" y="4851"/>
                  </a:lnTo>
                  <a:lnTo>
                    <a:pt x="367" y="48"/>
                  </a:lnTo>
                  <a:cubicBezTo>
                    <a:pt x="320" y="24"/>
                    <a:pt x="256" y="1"/>
                    <a:pt x="19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325;p75">
              <a:extLst>
                <a:ext uri="{FF2B5EF4-FFF2-40B4-BE49-F238E27FC236}">
                  <a16:creationId xmlns:a16="http://schemas.microsoft.com/office/drawing/2014/main" id="{FF28D135-F947-7775-45C9-E9B99FF10B9E}"/>
                </a:ext>
              </a:extLst>
            </p:cNvPr>
            <p:cNvSpPr/>
            <p:nvPr/>
          </p:nvSpPr>
          <p:spPr>
            <a:xfrm>
              <a:off x="1737250" y="2740725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68"/>
                  </a:moveTo>
                  <a:lnTo>
                    <a:pt x="67" y="68"/>
                  </a:lnTo>
                  <a:lnTo>
                    <a:pt x="0" y="1"/>
                  </a:lnTo>
                  <a:cubicBezTo>
                    <a:pt x="34" y="34"/>
                    <a:pt x="34" y="34"/>
                    <a:pt x="67" y="6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326;p75">
              <a:extLst>
                <a:ext uri="{FF2B5EF4-FFF2-40B4-BE49-F238E27FC236}">
                  <a16:creationId xmlns:a16="http://schemas.microsoft.com/office/drawing/2014/main" id="{E5A65A6C-214D-B3C2-5E85-77CE3BA57FAB}"/>
                </a:ext>
              </a:extLst>
            </p:cNvPr>
            <p:cNvSpPr/>
            <p:nvPr/>
          </p:nvSpPr>
          <p:spPr>
            <a:xfrm>
              <a:off x="1738075" y="2734900"/>
              <a:ext cx="17550" cy="334425"/>
            </a:xfrm>
            <a:custGeom>
              <a:avLst/>
              <a:gdLst/>
              <a:ahLst/>
              <a:cxnLst/>
              <a:rect l="l" t="t" r="r" b="b"/>
              <a:pathLst>
                <a:path w="702" h="13377" extrusionOk="0">
                  <a:moveTo>
                    <a:pt x="601" y="0"/>
                  </a:moveTo>
                  <a:lnTo>
                    <a:pt x="34" y="301"/>
                  </a:lnTo>
                  <a:cubicBezTo>
                    <a:pt x="101" y="401"/>
                    <a:pt x="134" y="534"/>
                    <a:pt x="134" y="668"/>
                  </a:cubicBezTo>
                  <a:lnTo>
                    <a:pt x="134" y="13177"/>
                  </a:lnTo>
                  <a:cubicBezTo>
                    <a:pt x="134" y="13244"/>
                    <a:pt x="119" y="13296"/>
                    <a:pt x="78" y="13334"/>
                  </a:cubicBezTo>
                  <a:lnTo>
                    <a:pt x="78" y="13334"/>
                  </a:lnTo>
                  <a:lnTo>
                    <a:pt x="601" y="13043"/>
                  </a:lnTo>
                  <a:cubicBezTo>
                    <a:pt x="668" y="12976"/>
                    <a:pt x="701" y="12910"/>
                    <a:pt x="701" y="12810"/>
                  </a:cubicBezTo>
                  <a:lnTo>
                    <a:pt x="701" y="367"/>
                  </a:lnTo>
                  <a:cubicBezTo>
                    <a:pt x="701" y="234"/>
                    <a:pt x="668" y="101"/>
                    <a:pt x="601" y="0"/>
                  </a:cubicBezTo>
                  <a:close/>
                  <a:moveTo>
                    <a:pt x="78" y="13334"/>
                  </a:moveTo>
                  <a:lnTo>
                    <a:pt x="1" y="13377"/>
                  </a:lnTo>
                  <a:cubicBezTo>
                    <a:pt x="33" y="13366"/>
                    <a:pt x="59" y="13352"/>
                    <a:pt x="78" y="13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327;p75">
              <a:extLst>
                <a:ext uri="{FF2B5EF4-FFF2-40B4-BE49-F238E27FC236}">
                  <a16:creationId xmlns:a16="http://schemas.microsoft.com/office/drawing/2014/main" id="{6B209569-D907-65E7-DE1B-2D70D35F47E7}"/>
                </a:ext>
              </a:extLst>
            </p:cNvPr>
            <p:cNvSpPr/>
            <p:nvPr/>
          </p:nvSpPr>
          <p:spPr>
            <a:xfrm>
              <a:off x="1432025" y="2157800"/>
              <a:ext cx="260225" cy="824375"/>
            </a:xfrm>
            <a:custGeom>
              <a:avLst/>
              <a:gdLst/>
              <a:ahLst/>
              <a:cxnLst/>
              <a:rect l="l" t="t" r="r" b="b"/>
              <a:pathLst>
                <a:path w="10409" h="32975" extrusionOk="0">
                  <a:moveTo>
                    <a:pt x="9247" y="0"/>
                  </a:moveTo>
                  <a:cubicBezTo>
                    <a:pt x="5644" y="0"/>
                    <a:pt x="4078" y="3843"/>
                    <a:pt x="1101" y="16113"/>
                  </a:cubicBezTo>
                  <a:cubicBezTo>
                    <a:pt x="601" y="18081"/>
                    <a:pt x="368" y="21050"/>
                    <a:pt x="67" y="24452"/>
                  </a:cubicBezTo>
                  <a:cubicBezTo>
                    <a:pt x="1" y="25753"/>
                    <a:pt x="1" y="27054"/>
                    <a:pt x="134" y="28388"/>
                  </a:cubicBezTo>
                  <a:cubicBezTo>
                    <a:pt x="334" y="31924"/>
                    <a:pt x="1101" y="32191"/>
                    <a:pt x="3203" y="32791"/>
                  </a:cubicBezTo>
                  <a:cubicBezTo>
                    <a:pt x="3662" y="32925"/>
                    <a:pt x="4020" y="32975"/>
                    <a:pt x="4300" y="32975"/>
                  </a:cubicBezTo>
                  <a:cubicBezTo>
                    <a:pt x="5140" y="32975"/>
                    <a:pt x="5271" y="32525"/>
                    <a:pt x="5271" y="32525"/>
                  </a:cubicBezTo>
                  <a:lnTo>
                    <a:pt x="4504" y="32091"/>
                  </a:lnTo>
                  <a:cubicBezTo>
                    <a:pt x="4137" y="31157"/>
                    <a:pt x="3903" y="30223"/>
                    <a:pt x="3803" y="29222"/>
                  </a:cubicBezTo>
                  <a:lnTo>
                    <a:pt x="3803" y="29222"/>
                  </a:lnTo>
                  <a:cubicBezTo>
                    <a:pt x="4070" y="29556"/>
                    <a:pt x="4337" y="29823"/>
                    <a:pt x="4671" y="30056"/>
                  </a:cubicBezTo>
                  <a:cubicBezTo>
                    <a:pt x="4823" y="30178"/>
                    <a:pt x="5009" y="30237"/>
                    <a:pt x="5196" y="30237"/>
                  </a:cubicBezTo>
                  <a:cubicBezTo>
                    <a:pt x="5419" y="30237"/>
                    <a:pt x="5641" y="30153"/>
                    <a:pt x="5805" y="29989"/>
                  </a:cubicBezTo>
                  <a:cubicBezTo>
                    <a:pt x="5905" y="29823"/>
                    <a:pt x="5538" y="29589"/>
                    <a:pt x="5171" y="28955"/>
                  </a:cubicBezTo>
                  <a:cubicBezTo>
                    <a:pt x="4737" y="28121"/>
                    <a:pt x="4737" y="27521"/>
                    <a:pt x="4037" y="26754"/>
                  </a:cubicBezTo>
                  <a:cubicBezTo>
                    <a:pt x="3770" y="26487"/>
                    <a:pt x="3637" y="26120"/>
                    <a:pt x="3637" y="25753"/>
                  </a:cubicBezTo>
                  <a:cubicBezTo>
                    <a:pt x="3603" y="23618"/>
                    <a:pt x="4204" y="20483"/>
                    <a:pt x="4704" y="17981"/>
                  </a:cubicBezTo>
                  <a:cubicBezTo>
                    <a:pt x="5338" y="15145"/>
                    <a:pt x="8573" y="7206"/>
                    <a:pt x="8573" y="7206"/>
                  </a:cubicBezTo>
                  <a:cubicBezTo>
                    <a:pt x="9274" y="5272"/>
                    <a:pt x="10408" y="1269"/>
                    <a:pt x="9341" y="1"/>
                  </a:cubicBezTo>
                  <a:cubicBezTo>
                    <a:pt x="9309" y="1"/>
                    <a:pt x="9278" y="0"/>
                    <a:pt x="924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328;p75">
              <a:extLst>
                <a:ext uri="{FF2B5EF4-FFF2-40B4-BE49-F238E27FC236}">
                  <a16:creationId xmlns:a16="http://schemas.microsoft.com/office/drawing/2014/main" id="{561D7778-3582-D8FD-1D2D-4806F8F3A730}"/>
                </a:ext>
              </a:extLst>
            </p:cNvPr>
            <p:cNvSpPr/>
            <p:nvPr/>
          </p:nvSpPr>
          <p:spPr>
            <a:xfrm>
              <a:off x="1425350" y="2131125"/>
              <a:ext cx="277725" cy="662350"/>
            </a:xfrm>
            <a:custGeom>
              <a:avLst/>
              <a:gdLst/>
              <a:ahLst/>
              <a:cxnLst/>
              <a:rect l="l" t="t" r="r" b="b"/>
              <a:pathLst>
                <a:path w="11109" h="26494" extrusionOk="0">
                  <a:moveTo>
                    <a:pt x="9708" y="1"/>
                  </a:moveTo>
                  <a:cubicBezTo>
                    <a:pt x="9707" y="1"/>
                    <a:pt x="6005" y="868"/>
                    <a:pt x="5104" y="2236"/>
                  </a:cubicBezTo>
                  <a:cubicBezTo>
                    <a:pt x="4104" y="3804"/>
                    <a:pt x="3703" y="5805"/>
                    <a:pt x="1969" y="11943"/>
                  </a:cubicBezTo>
                  <a:cubicBezTo>
                    <a:pt x="701" y="16546"/>
                    <a:pt x="34" y="21316"/>
                    <a:pt x="1" y="26086"/>
                  </a:cubicBezTo>
                  <a:cubicBezTo>
                    <a:pt x="1" y="26086"/>
                    <a:pt x="884" y="26494"/>
                    <a:pt x="2044" y="26494"/>
                  </a:cubicBezTo>
                  <a:cubicBezTo>
                    <a:pt x="2701" y="26494"/>
                    <a:pt x="3446" y="26363"/>
                    <a:pt x="4170" y="25953"/>
                  </a:cubicBezTo>
                  <a:cubicBezTo>
                    <a:pt x="4170" y="25953"/>
                    <a:pt x="5071" y="20616"/>
                    <a:pt x="5838" y="17780"/>
                  </a:cubicBezTo>
                  <a:cubicBezTo>
                    <a:pt x="6639" y="14945"/>
                    <a:pt x="9141" y="8774"/>
                    <a:pt x="9141" y="8774"/>
                  </a:cubicBezTo>
                  <a:cubicBezTo>
                    <a:pt x="9141" y="8774"/>
                    <a:pt x="11109" y="4271"/>
                    <a:pt x="97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5329;p75">
              <a:extLst>
                <a:ext uri="{FF2B5EF4-FFF2-40B4-BE49-F238E27FC236}">
                  <a16:creationId xmlns:a16="http://schemas.microsoft.com/office/drawing/2014/main" id="{2AF7EDFB-2107-9844-3207-6E1150E553EB}"/>
                </a:ext>
              </a:extLst>
            </p:cNvPr>
            <p:cNvSpPr/>
            <p:nvPr/>
          </p:nvSpPr>
          <p:spPr>
            <a:xfrm>
              <a:off x="1754750" y="2805775"/>
              <a:ext cx="39225" cy="195625"/>
            </a:xfrm>
            <a:custGeom>
              <a:avLst/>
              <a:gdLst/>
              <a:ahLst/>
              <a:cxnLst/>
              <a:rect l="l" t="t" r="r" b="b"/>
              <a:pathLst>
                <a:path w="1569" h="7825" extrusionOk="0">
                  <a:moveTo>
                    <a:pt x="1" y="1"/>
                  </a:moveTo>
                  <a:lnTo>
                    <a:pt x="1" y="7640"/>
                  </a:lnTo>
                  <a:cubicBezTo>
                    <a:pt x="1" y="7640"/>
                    <a:pt x="101" y="7673"/>
                    <a:pt x="268" y="7806"/>
                  </a:cubicBezTo>
                  <a:cubicBezTo>
                    <a:pt x="288" y="7818"/>
                    <a:pt x="306" y="7824"/>
                    <a:pt x="324" y="7824"/>
                  </a:cubicBezTo>
                  <a:cubicBezTo>
                    <a:pt x="451" y="7824"/>
                    <a:pt x="509" y="7517"/>
                    <a:pt x="568" y="7106"/>
                  </a:cubicBezTo>
                  <a:lnTo>
                    <a:pt x="568" y="6239"/>
                  </a:lnTo>
                  <a:cubicBezTo>
                    <a:pt x="568" y="6239"/>
                    <a:pt x="657" y="6323"/>
                    <a:pt x="779" y="6323"/>
                  </a:cubicBezTo>
                  <a:cubicBezTo>
                    <a:pt x="982" y="6323"/>
                    <a:pt x="1277" y="6089"/>
                    <a:pt x="1402" y="4838"/>
                  </a:cubicBezTo>
                  <a:cubicBezTo>
                    <a:pt x="1569" y="2636"/>
                    <a:pt x="568" y="2236"/>
                    <a:pt x="568" y="2236"/>
                  </a:cubicBezTo>
                  <a:lnTo>
                    <a:pt x="568" y="1135"/>
                  </a:lnTo>
                  <a:cubicBezTo>
                    <a:pt x="568" y="435"/>
                    <a:pt x="434" y="234"/>
                    <a:pt x="268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330;p75">
              <a:extLst>
                <a:ext uri="{FF2B5EF4-FFF2-40B4-BE49-F238E27FC236}">
                  <a16:creationId xmlns:a16="http://schemas.microsoft.com/office/drawing/2014/main" id="{03298680-16FF-E9BC-1BCE-CE7429C89005}"/>
                </a:ext>
              </a:extLst>
            </p:cNvPr>
            <p:cNvSpPr/>
            <p:nvPr/>
          </p:nvSpPr>
          <p:spPr>
            <a:xfrm>
              <a:off x="1708900" y="2820800"/>
              <a:ext cx="48375" cy="162625"/>
            </a:xfrm>
            <a:custGeom>
              <a:avLst/>
              <a:gdLst/>
              <a:ahLst/>
              <a:cxnLst/>
              <a:rect l="l" t="t" r="r" b="b"/>
              <a:pathLst>
                <a:path w="1935" h="6505" extrusionOk="0">
                  <a:moveTo>
                    <a:pt x="1301" y="0"/>
                  </a:moveTo>
                  <a:cubicBezTo>
                    <a:pt x="1301" y="217"/>
                    <a:pt x="1187" y="949"/>
                    <a:pt x="984" y="949"/>
                  </a:cubicBezTo>
                  <a:cubicBezTo>
                    <a:pt x="968" y="949"/>
                    <a:pt x="951" y="944"/>
                    <a:pt x="934" y="934"/>
                  </a:cubicBezTo>
                  <a:cubicBezTo>
                    <a:pt x="701" y="801"/>
                    <a:pt x="0" y="334"/>
                    <a:pt x="0" y="334"/>
                  </a:cubicBezTo>
                  <a:lnTo>
                    <a:pt x="0" y="334"/>
                  </a:lnTo>
                  <a:lnTo>
                    <a:pt x="134" y="4403"/>
                  </a:lnTo>
                  <a:cubicBezTo>
                    <a:pt x="134" y="4403"/>
                    <a:pt x="400" y="4537"/>
                    <a:pt x="801" y="4804"/>
                  </a:cubicBezTo>
                  <a:cubicBezTo>
                    <a:pt x="1234" y="5037"/>
                    <a:pt x="1301" y="5438"/>
                    <a:pt x="1301" y="6105"/>
                  </a:cubicBezTo>
                  <a:lnTo>
                    <a:pt x="1935" y="6505"/>
                  </a:lnTo>
                  <a:lnTo>
                    <a:pt x="1868" y="267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331;p75">
              <a:extLst>
                <a:ext uri="{FF2B5EF4-FFF2-40B4-BE49-F238E27FC236}">
                  <a16:creationId xmlns:a16="http://schemas.microsoft.com/office/drawing/2014/main" id="{F9E0D6A0-6785-CF04-C0EB-6DDC119B5F86}"/>
                </a:ext>
              </a:extLst>
            </p:cNvPr>
            <p:cNvSpPr/>
            <p:nvPr/>
          </p:nvSpPr>
          <p:spPr>
            <a:xfrm>
              <a:off x="1706400" y="2787425"/>
              <a:ext cx="23075" cy="184025"/>
            </a:xfrm>
            <a:custGeom>
              <a:avLst/>
              <a:gdLst/>
              <a:ahLst/>
              <a:cxnLst/>
              <a:rect l="l" t="t" r="r" b="b"/>
              <a:pathLst>
                <a:path w="923" h="7361" extrusionOk="0">
                  <a:moveTo>
                    <a:pt x="0" y="1"/>
                  </a:moveTo>
                  <a:lnTo>
                    <a:pt x="33" y="7039"/>
                  </a:lnTo>
                  <a:lnTo>
                    <a:pt x="534" y="7340"/>
                  </a:lnTo>
                  <a:cubicBezTo>
                    <a:pt x="557" y="7354"/>
                    <a:pt x="578" y="7361"/>
                    <a:pt x="599" y="7361"/>
                  </a:cubicBezTo>
                  <a:cubicBezTo>
                    <a:pt x="822" y="7361"/>
                    <a:pt x="923" y="6567"/>
                    <a:pt x="801" y="5438"/>
                  </a:cubicBezTo>
                  <a:lnTo>
                    <a:pt x="901" y="2770"/>
                  </a:lnTo>
                  <a:cubicBezTo>
                    <a:pt x="801" y="1569"/>
                    <a:pt x="767" y="468"/>
                    <a:pt x="500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332;p75">
              <a:extLst>
                <a:ext uri="{FF2B5EF4-FFF2-40B4-BE49-F238E27FC236}">
                  <a16:creationId xmlns:a16="http://schemas.microsoft.com/office/drawing/2014/main" id="{616D900A-7E83-2A5C-7989-056A528C9A5E}"/>
                </a:ext>
              </a:extLst>
            </p:cNvPr>
            <p:cNvSpPr/>
            <p:nvPr/>
          </p:nvSpPr>
          <p:spPr>
            <a:xfrm>
              <a:off x="2436900" y="774700"/>
              <a:ext cx="2043150" cy="3149025"/>
            </a:xfrm>
            <a:custGeom>
              <a:avLst/>
              <a:gdLst/>
              <a:ahLst/>
              <a:cxnLst/>
              <a:rect l="l" t="t" r="r" b="b"/>
              <a:pathLst>
                <a:path w="81726" h="125961" extrusionOk="0">
                  <a:moveTo>
                    <a:pt x="79361" y="1"/>
                  </a:moveTo>
                  <a:cubicBezTo>
                    <a:pt x="79117" y="1"/>
                    <a:pt x="78875" y="80"/>
                    <a:pt x="78657" y="219"/>
                  </a:cubicBezTo>
                  <a:lnTo>
                    <a:pt x="1736" y="44651"/>
                  </a:lnTo>
                  <a:cubicBezTo>
                    <a:pt x="735" y="45285"/>
                    <a:pt x="101" y="46386"/>
                    <a:pt x="68" y="47553"/>
                  </a:cubicBezTo>
                  <a:lnTo>
                    <a:pt x="68" y="124008"/>
                  </a:lnTo>
                  <a:cubicBezTo>
                    <a:pt x="1" y="124441"/>
                    <a:pt x="201" y="124842"/>
                    <a:pt x="568" y="125075"/>
                  </a:cubicBezTo>
                  <a:lnTo>
                    <a:pt x="1902" y="125842"/>
                  </a:lnTo>
                  <a:cubicBezTo>
                    <a:pt x="2051" y="125924"/>
                    <a:pt x="2217" y="125961"/>
                    <a:pt x="2385" y="125961"/>
                  </a:cubicBezTo>
                  <a:cubicBezTo>
                    <a:pt x="2632" y="125961"/>
                    <a:pt x="2885" y="125881"/>
                    <a:pt x="3103" y="125742"/>
                  </a:cubicBezTo>
                  <a:lnTo>
                    <a:pt x="80025" y="81311"/>
                  </a:lnTo>
                  <a:cubicBezTo>
                    <a:pt x="80992" y="80677"/>
                    <a:pt x="81626" y="79576"/>
                    <a:pt x="81693" y="78408"/>
                  </a:cubicBezTo>
                  <a:lnTo>
                    <a:pt x="81693" y="1954"/>
                  </a:lnTo>
                  <a:cubicBezTo>
                    <a:pt x="81726" y="1520"/>
                    <a:pt x="81526" y="1120"/>
                    <a:pt x="81159" y="886"/>
                  </a:cubicBezTo>
                  <a:lnTo>
                    <a:pt x="79858" y="119"/>
                  </a:lnTo>
                  <a:cubicBezTo>
                    <a:pt x="79696" y="38"/>
                    <a:pt x="79528" y="1"/>
                    <a:pt x="79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333;p75">
              <a:extLst>
                <a:ext uri="{FF2B5EF4-FFF2-40B4-BE49-F238E27FC236}">
                  <a16:creationId xmlns:a16="http://schemas.microsoft.com/office/drawing/2014/main" id="{2C0E12F5-78E4-99ED-3BCF-10DCE0690826}"/>
                </a:ext>
              </a:extLst>
            </p:cNvPr>
            <p:cNvSpPr/>
            <p:nvPr/>
          </p:nvSpPr>
          <p:spPr>
            <a:xfrm>
              <a:off x="2472775" y="794075"/>
              <a:ext cx="2006450" cy="3129725"/>
            </a:xfrm>
            <a:custGeom>
              <a:avLst/>
              <a:gdLst/>
              <a:ahLst/>
              <a:cxnLst/>
              <a:rect l="l" t="t" r="r" b="b"/>
              <a:pathLst>
                <a:path w="80258" h="125189" extrusionOk="0">
                  <a:moveTo>
                    <a:pt x="79301" y="0"/>
                  </a:moveTo>
                  <a:cubicBezTo>
                    <a:pt x="79163" y="0"/>
                    <a:pt x="79014" y="26"/>
                    <a:pt x="78857" y="78"/>
                  </a:cubicBezTo>
                  <a:cubicBezTo>
                    <a:pt x="78890" y="211"/>
                    <a:pt x="78890" y="311"/>
                    <a:pt x="78890" y="412"/>
                  </a:cubicBezTo>
                  <a:lnTo>
                    <a:pt x="78890" y="76866"/>
                  </a:lnTo>
                  <a:cubicBezTo>
                    <a:pt x="78823" y="78034"/>
                    <a:pt x="78223" y="79135"/>
                    <a:pt x="77222" y="79768"/>
                  </a:cubicBezTo>
                  <a:lnTo>
                    <a:pt x="301" y="124167"/>
                  </a:lnTo>
                  <a:cubicBezTo>
                    <a:pt x="200" y="124234"/>
                    <a:pt x="100" y="124267"/>
                    <a:pt x="0" y="124334"/>
                  </a:cubicBezTo>
                  <a:cubicBezTo>
                    <a:pt x="91" y="124876"/>
                    <a:pt x="441" y="125189"/>
                    <a:pt x="918" y="125189"/>
                  </a:cubicBezTo>
                  <a:cubicBezTo>
                    <a:pt x="1144" y="125189"/>
                    <a:pt x="1399" y="125118"/>
                    <a:pt x="1668" y="124967"/>
                  </a:cubicBezTo>
                  <a:lnTo>
                    <a:pt x="78590" y="80569"/>
                  </a:lnTo>
                  <a:cubicBezTo>
                    <a:pt x="79557" y="79902"/>
                    <a:pt x="80191" y="78834"/>
                    <a:pt x="80258" y="77633"/>
                  </a:cubicBezTo>
                  <a:lnTo>
                    <a:pt x="80258" y="1179"/>
                  </a:lnTo>
                  <a:cubicBezTo>
                    <a:pt x="80258" y="428"/>
                    <a:pt x="79869" y="0"/>
                    <a:pt x="793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334;p75">
              <a:extLst>
                <a:ext uri="{FF2B5EF4-FFF2-40B4-BE49-F238E27FC236}">
                  <a16:creationId xmlns:a16="http://schemas.microsoft.com/office/drawing/2014/main" id="{65199334-A488-B459-AB27-3C2C29380C91}"/>
                </a:ext>
              </a:extLst>
            </p:cNvPr>
            <p:cNvSpPr/>
            <p:nvPr/>
          </p:nvSpPr>
          <p:spPr>
            <a:xfrm>
              <a:off x="2465275" y="799350"/>
              <a:ext cx="1972250" cy="3094750"/>
            </a:xfrm>
            <a:custGeom>
              <a:avLst/>
              <a:gdLst/>
              <a:ahLst/>
              <a:cxnLst/>
              <a:rect l="l" t="t" r="r" b="b"/>
              <a:pathLst>
                <a:path w="78890" h="123790" extrusionOk="0">
                  <a:moveTo>
                    <a:pt x="78890" y="0"/>
                  </a:moveTo>
                  <a:lnTo>
                    <a:pt x="60543" y="10408"/>
                  </a:lnTo>
                  <a:lnTo>
                    <a:pt x="42230" y="20882"/>
                  </a:lnTo>
                  <a:lnTo>
                    <a:pt x="23951" y="31390"/>
                  </a:lnTo>
                  <a:lnTo>
                    <a:pt x="14811" y="36660"/>
                  </a:lnTo>
                  <a:lnTo>
                    <a:pt x="5671" y="41930"/>
                  </a:lnTo>
                  <a:lnTo>
                    <a:pt x="3403" y="43265"/>
                  </a:lnTo>
                  <a:lnTo>
                    <a:pt x="2235" y="43932"/>
                  </a:lnTo>
                  <a:cubicBezTo>
                    <a:pt x="2068" y="44032"/>
                    <a:pt x="1868" y="44132"/>
                    <a:pt x="1668" y="44265"/>
                  </a:cubicBezTo>
                  <a:cubicBezTo>
                    <a:pt x="1468" y="44399"/>
                    <a:pt x="1268" y="44566"/>
                    <a:pt x="1101" y="44732"/>
                  </a:cubicBezTo>
                  <a:cubicBezTo>
                    <a:pt x="434" y="45433"/>
                    <a:pt x="67" y="46334"/>
                    <a:pt x="0" y="47301"/>
                  </a:cubicBezTo>
                  <a:lnTo>
                    <a:pt x="0" y="49936"/>
                  </a:lnTo>
                  <a:lnTo>
                    <a:pt x="0" y="60510"/>
                  </a:lnTo>
                  <a:lnTo>
                    <a:pt x="67" y="81592"/>
                  </a:lnTo>
                  <a:cubicBezTo>
                    <a:pt x="100" y="95669"/>
                    <a:pt x="200" y="109712"/>
                    <a:pt x="267" y="123789"/>
                  </a:cubicBezTo>
                  <a:cubicBezTo>
                    <a:pt x="367" y="109712"/>
                    <a:pt x="467" y="95669"/>
                    <a:pt x="500" y="81592"/>
                  </a:cubicBezTo>
                  <a:lnTo>
                    <a:pt x="567" y="60510"/>
                  </a:lnTo>
                  <a:lnTo>
                    <a:pt x="567" y="49936"/>
                  </a:lnTo>
                  <a:lnTo>
                    <a:pt x="567" y="47301"/>
                  </a:lnTo>
                  <a:cubicBezTo>
                    <a:pt x="601" y="46500"/>
                    <a:pt x="934" y="45733"/>
                    <a:pt x="1501" y="45166"/>
                  </a:cubicBezTo>
                  <a:cubicBezTo>
                    <a:pt x="1635" y="44999"/>
                    <a:pt x="1801" y="44866"/>
                    <a:pt x="1968" y="44766"/>
                  </a:cubicBezTo>
                  <a:cubicBezTo>
                    <a:pt x="2102" y="44666"/>
                    <a:pt x="2335" y="44566"/>
                    <a:pt x="2502" y="44432"/>
                  </a:cubicBezTo>
                  <a:lnTo>
                    <a:pt x="3669" y="43798"/>
                  </a:lnTo>
                  <a:lnTo>
                    <a:pt x="5938" y="42464"/>
                  </a:lnTo>
                  <a:lnTo>
                    <a:pt x="15078" y="37194"/>
                  </a:lnTo>
                  <a:lnTo>
                    <a:pt x="24217" y="31923"/>
                  </a:lnTo>
                  <a:lnTo>
                    <a:pt x="42464" y="21349"/>
                  </a:lnTo>
                  <a:lnTo>
                    <a:pt x="60677" y="10708"/>
                  </a:lnTo>
                  <a:lnTo>
                    <a:pt x="78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5335;p75">
              <a:extLst>
                <a:ext uri="{FF2B5EF4-FFF2-40B4-BE49-F238E27FC236}">
                  <a16:creationId xmlns:a16="http://schemas.microsoft.com/office/drawing/2014/main" id="{8ACD2FD2-9442-AD2D-E9BA-C4A916D0FDDF}"/>
                </a:ext>
              </a:extLst>
            </p:cNvPr>
            <p:cNvSpPr/>
            <p:nvPr/>
          </p:nvSpPr>
          <p:spPr>
            <a:xfrm>
              <a:off x="2638725" y="2564150"/>
              <a:ext cx="791425" cy="1019800"/>
            </a:xfrm>
            <a:custGeom>
              <a:avLst/>
              <a:gdLst/>
              <a:ahLst/>
              <a:cxnLst/>
              <a:rect l="l" t="t" r="r" b="b"/>
              <a:pathLst>
                <a:path w="31657" h="40792" extrusionOk="0">
                  <a:moveTo>
                    <a:pt x="31076" y="1"/>
                  </a:moveTo>
                  <a:cubicBezTo>
                    <a:pt x="30931" y="1"/>
                    <a:pt x="30766" y="51"/>
                    <a:pt x="30589" y="159"/>
                  </a:cubicBezTo>
                  <a:lnTo>
                    <a:pt x="1068" y="17205"/>
                  </a:lnTo>
                  <a:cubicBezTo>
                    <a:pt x="434" y="17605"/>
                    <a:pt x="34" y="18305"/>
                    <a:pt x="0" y="19039"/>
                  </a:cubicBezTo>
                  <a:lnTo>
                    <a:pt x="0" y="40021"/>
                  </a:lnTo>
                  <a:cubicBezTo>
                    <a:pt x="0" y="40502"/>
                    <a:pt x="243" y="40792"/>
                    <a:pt x="603" y="40792"/>
                  </a:cubicBezTo>
                  <a:cubicBezTo>
                    <a:pt x="742" y="40792"/>
                    <a:pt x="900" y="40748"/>
                    <a:pt x="1068" y="40655"/>
                  </a:cubicBezTo>
                  <a:lnTo>
                    <a:pt x="30589" y="23576"/>
                  </a:lnTo>
                  <a:cubicBezTo>
                    <a:pt x="31223" y="23176"/>
                    <a:pt x="31623" y="22508"/>
                    <a:pt x="31656" y="21741"/>
                  </a:cubicBezTo>
                  <a:lnTo>
                    <a:pt x="31656" y="759"/>
                  </a:lnTo>
                  <a:cubicBezTo>
                    <a:pt x="31656" y="289"/>
                    <a:pt x="31424" y="1"/>
                    <a:pt x="310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336;p75">
              <a:extLst>
                <a:ext uri="{FF2B5EF4-FFF2-40B4-BE49-F238E27FC236}">
                  <a16:creationId xmlns:a16="http://schemas.microsoft.com/office/drawing/2014/main" id="{503C7E81-0410-1331-8F7D-F91C04E32FFB}"/>
                </a:ext>
              </a:extLst>
            </p:cNvPr>
            <p:cNvSpPr/>
            <p:nvPr/>
          </p:nvSpPr>
          <p:spPr>
            <a:xfrm>
              <a:off x="2677925" y="2685350"/>
              <a:ext cx="711350" cy="413175"/>
            </a:xfrm>
            <a:custGeom>
              <a:avLst/>
              <a:gdLst/>
              <a:ahLst/>
              <a:cxnLst/>
              <a:rect l="l" t="t" r="r" b="b"/>
              <a:pathLst>
                <a:path w="28454" h="16527" extrusionOk="0">
                  <a:moveTo>
                    <a:pt x="28323" y="1"/>
                  </a:moveTo>
                  <a:cubicBezTo>
                    <a:pt x="28309" y="1"/>
                    <a:pt x="28297" y="5"/>
                    <a:pt x="28287" y="14"/>
                  </a:cubicBezTo>
                  <a:lnTo>
                    <a:pt x="67" y="16326"/>
                  </a:lnTo>
                  <a:cubicBezTo>
                    <a:pt x="0" y="16326"/>
                    <a:pt x="0" y="16393"/>
                    <a:pt x="34" y="16460"/>
                  </a:cubicBezTo>
                  <a:cubicBezTo>
                    <a:pt x="34" y="16493"/>
                    <a:pt x="67" y="16493"/>
                    <a:pt x="134" y="16526"/>
                  </a:cubicBezTo>
                  <a:cubicBezTo>
                    <a:pt x="134" y="16526"/>
                    <a:pt x="167" y="16493"/>
                    <a:pt x="167" y="16493"/>
                  </a:cubicBezTo>
                  <a:lnTo>
                    <a:pt x="28387" y="215"/>
                  </a:lnTo>
                  <a:cubicBezTo>
                    <a:pt x="28454" y="181"/>
                    <a:pt x="28454" y="114"/>
                    <a:pt x="28420" y="48"/>
                  </a:cubicBezTo>
                  <a:cubicBezTo>
                    <a:pt x="28397" y="24"/>
                    <a:pt x="28357" y="1"/>
                    <a:pt x="283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337;p75">
              <a:extLst>
                <a:ext uri="{FF2B5EF4-FFF2-40B4-BE49-F238E27FC236}">
                  <a16:creationId xmlns:a16="http://schemas.microsoft.com/office/drawing/2014/main" id="{001FB2F2-EA87-9C8F-B8B9-D503300DC223}"/>
                </a:ext>
              </a:extLst>
            </p:cNvPr>
            <p:cNvSpPr/>
            <p:nvPr/>
          </p:nvSpPr>
          <p:spPr>
            <a:xfrm>
              <a:off x="2677925" y="2779925"/>
              <a:ext cx="711350" cy="412825"/>
            </a:xfrm>
            <a:custGeom>
              <a:avLst/>
              <a:gdLst/>
              <a:ahLst/>
              <a:cxnLst/>
              <a:rect l="l" t="t" r="r" b="b"/>
              <a:pathLst>
                <a:path w="28454" h="16513" extrusionOk="0">
                  <a:moveTo>
                    <a:pt x="28287" y="1"/>
                  </a:moveTo>
                  <a:lnTo>
                    <a:pt x="67" y="16312"/>
                  </a:lnTo>
                  <a:cubicBezTo>
                    <a:pt x="0" y="16346"/>
                    <a:pt x="0" y="16413"/>
                    <a:pt x="34" y="16446"/>
                  </a:cubicBezTo>
                  <a:cubicBezTo>
                    <a:pt x="34" y="16479"/>
                    <a:pt x="67" y="16513"/>
                    <a:pt x="134" y="16513"/>
                  </a:cubicBezTo>
                  <a:cubicBezTo>
                    <a:pt x="134" y="16513"/>
                    <a:pt x="167" y="16513"/>
                    <a:pt x="167" y="16479"/>
                  </a:cubicBezTo>
                  <a:lnTo>
                    <a:pt x="28387" y="201"/>
                  </a:lnTo>
                  <a:cubicBezTo>
                    <a:pt x="28454" y="168"/>
                    <a:pt x="28454" y="101"/>
                    <a:pt x="28420" y="67"/>
                  </a:cubicBezTo>
                  <a:cubicBezTo>
                    <a:pt x="28387" y="1"/>
                    <a:pt x="28320" y="1"/>
                    <a:pt x="28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338;p75">
              <a:extLst>
                <a:ext uri="{FF2B5EF4-FFF2-40B4-BE49-F238E27FC236}">
                  <a16:creationId xmlns:a16="http://schemas.microsoft.com/office/drawing/2014/main" id="{2F6C89F6-6094-EAF5-8202-0305820336E0}"/>
                </a:ext>
              </a:extLst>
            </p:cNvPr>
            <p:cNvSpPr/>
            <p:nvPr/>
          </p:nvSpPr>
          <p:spPr>
            <a:xfrm>
              <a:off x="2677925" y="2874450"/>
              <a:ext cx="711350" cy="412525"/>
            </a:xfrm>
            <a:custGeom>
              <a:avLst/>
              <a:gdLst/>
              <a:ahLst/>
              <a:cxnLst/>
              <a:rect l="l" t="t" r="r" b="b"/>
              <a:pathLst>
                <a:path w="28454" h="16501" extrusionOk="0">
                  <a:moveTo>
                    <a:pt x="28341" y="1"/>
                  </a:moveTo>
                  <a:cubicBezTo>
                    <a:pt x="28320" y="1"/>
                    <a:pt x="28301" y="9"/>
                    <a:pt x="28287" y="23"/>
                  </a:cubicBezTo>
                  <a:lnTo>
                    <a:pt x="67" y="16301"/>
                  </a:lnTo>
                  <a:cubicBezTo>
                    <a:pt x="0" y="16334"/>
                    <a:pt x="0" y="16401"/>
                    <a:pt x="34" y="16434"/>
                  </a:cubicBezTo>
                  <a:cubicBezTo>
                    <a:pt x="34" y="16468"/>
                    <a:pt x="67" y="16501"/>
                    <a:pt x="134" y="16501"/>
                  </a:cubicBezTo>
                  <a:lnTo>
                    <a:pt x="167" y="16501"/>
                  </a:lnTo>
                  <a:lnTo>
                    <a:pt x="28387" y="189"/>
                  </a:lnTo>
                  <a:cubicBezTo>
                    <a:pt x="28454" y="156"/>
                    <a:pt x="28454" y="89"/>
                    <a:pt x="28420" y="56"/>
                  </a:cubicBezTo>
                  <a:cubicBezTo>
                    <a:pt x="28401" y="17"/>
                    <a:pt x="28370" y="1"/>
                    <a:pt x="283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339;p75">
              <a:extLst>
                <a:ext uri="{FF2B5EF4-FFF2-40B4-BE49-F238E27FC236}">
                  <a16:creationId xmlns:a16="http://schemas.microsoft.com/office/drawing/2014/main" id="{A04E82F6-CDC4-E7D7-D3BE-5FE1B25A4705}"/>
                </a:ext>
              </a:extLst>
            </p:cNvPr>
            <p:cNvSpPr/>
            <p:nvPr/>
          </p:nvSpPr>
          <p:spPr>
            <a:xfrm>
              <a:off x="2677925" y="2968900"/>
              <a:ext cx="711350" cy="412325"/>
            </a:xfrm>
            <a:custGeom>
              <a:avLst/>
              <a:gdLst/>
              <a:ahLst/>
              <a:cxnLst/>
              <a:rect l="l" t="t" r="r" b="b"/>
              <a:pathLst>
                <a:path w="28454" h="16493" extrusionOk="0">
                  <a:moveTo>
                    <a:pt x="28323" y="0"/>
                  </a:moveTo>
                  <a:cubicBezTo>
                    <a:pt x="28309" y="0"/>
                    <a:pt x="28297" y="4"/>
                    <a:pt x="28287" y="14"/>
                  </a:cubicBezTo>
                  <a:lnTo>
                    <a:pt x="67" y="16292"/>
                  </a:lnTo>
                  <a:cubicBezTo>
                    <a:pt x="0" y="16326"/>
                    <a:pt x="0" y="16392"/>
                    <a:pt x="34" y="16459"/>
                  </a:cubicBezTo>
                  <a:cubicBezTo>
                    <a:pt x="34" y="16492"/>
                    <a:pt x="67" y="16492"/>
                    <a:pt x="134" y="16492"/>
                  </a:cubicBezTo>
                  <a:lnTo>
                    <a:pt x="167" y="16492"/>
                  </a:lnTo>
                  <a:lnTo>
                    <a:pt x="28387" y="214"/>
                  </a:lnTo>
                  <a:cubicBezTo>
                    <a:pt x="28454" y="181"/>
                    <a:pt x="28454" y="114"/>
                    <a:pt x="28420" y="47"/>
                  </a:cubicBezTo>
                  <a:cubicBezTo>
                    <a:pt x="28397" y="24"/>
                    <a:pt x="28357" y="0"/>
                    <a:pt x="28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340;p75">
              <a:extLst>
                <a:ext uri="{FF2B5EF4-FFF2-40B4-BE49-F238E27FC236}">
                  <a16:creationId xmlns:a16="http://schemas.microsoft.com/office/drawing/2014/main" id="{8F4AE443-DB07-3E3D-2495-86458A6027FC}"/>
                </a:ext>
              </a:extLst>
            </p:cNvPr>
            <p:cNvSpPr/>
            <p:nvPr/>
          </p:nvSpPr>
          <p:spPr>
            <a:xfrm>
              <a:off x="2677925" y="3062775"/>
              <a:ext cx="712375" cy="413525"/>
            </a:xfrm>
            <a:custGeom>
              <a:avLst/>
              <a:gdLst/>
              <a:ahLst/>
              <a:cxnLst/>
              <a:rect l="l" t="t" r="r" b="b"/>
              <a:pathLst>
                <a:path w="28495" h="16541" extrusionOk="0">
                  <a:moveTo>
                    <a:pt x="28359" y="1"/>
                  </a:moveTo>
                  <a:cubicBezTo>
                    <a:pt x="28337" y="1"/>
                    <a:pt x="28313" y="9"/>
                    <a:pt x="28287" y="28"/>
                  </a:cubicBezTo>
                  <a:lnTo>
                    <a:pt x="67" y="16307"/>
                  </a:lnTo>
                  <a:cubicBezTo>
                    <a:pt x="0" y="16340"/>
                    <a:pt x="0" y="16407"/>
                    <a:pt x="34" y="16473"/>
                  </a:cubicBezTo>
                  <a:cubicBezTo>
                    <a:pt x="34" y="16507"/>
                    <a:pt x="67" y="16540"/>
                    <a:pt x="134" y="16540"/>
                  </a:cubicBezTo>
                  <a:cubicBezTo>
                    <a:pt x="134" y="16540"/>
                    <a:pt x="167" y="16507"/>
                    <a:pt x="167" y="16507"/>
                  </a:cubicBezTo>
                  <a:lnTo>
                    <a:pt x="28387" y="195"/>
                  </a:lnTo>
                  <a:cubicBezTo>
                    <a:pt x="28495" y="141"/>
                    <a:pt x="28450" y="1"/>
                    <a:pt x="283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5341;p75">
              <a:extLst>
                <a:ext uri="{FF2B5EF4-FFF2-40B4-BE49-F238E27FC236}">
                  <a16:creationId xmlns:a16="http://schemas.microsoft.com/office/drawing/2014/main" id="{C9E04029-9F90-FDBF-C890-EF58602F1F96}"/>
                </a:ext>
              </a:extLst>
            </p:cNvPr>
            <p:cNvSpPr/>
            <p:nvPr/>
          </p:nvSpPr>
          <p:spPr>
            <a:xfrm>
              <a:off x="2681250" y="2868175"/>
              <a:ext cx="705525" cy="603950"/>
            </a:xfrm>
            <a:custGeom>
              <a:avLst/>
              <a:gdLst/>
              <a:ahLst/>
              <a:cxnLst/>
              <a:rect l="l" t="t" r="r" b="b"/>
              <a:pathLst>
                <a:path w="28221" h="24158" extrusionOk="0">
                  <a:moveTo>
                    <a:pt x="25842" y="0"/>
                  </a:moveTo>
                  <a:cubicBezTo>
                    <a:pt x="25344" y="0"/>
                    <a:pt x="24776" y="363"/>
                    <a:pt x="24251" y="1041"/>
                  </a:cubicBezTo>
                  <a:lnTo>
                    <a:pt x="24218" y="1107"/>
                  </a:lnTo>
                  <a:cubicBezTo>
                    <a:pt x="23701" y="1790"/>
                    <a:pt x="23133" y="2139"/>
                    <a:pt x="22633" y="2139"/>
                  </a:cubicBezTo>
                  <a:cubicBezTo>
                    <a:pt x="22326" y="2139"/>
                    <a:pt x="22044" y="2008"/>
                    <a:pt x="21816" y="1741"/>
                  </a:cubicBezTo>
                  <a:lnTo>
                    <a:pt x="21116" y="907"/>
                  </a:lnTo>
                  <a:cubicBezTo>
                    <a:pt x="20893" y="621"/>
                    <a:pt x="20613" y="486"/>
                    <a:pt x="20308" y="486"/>
                  </a:cubicBezTo>
                  <a:cubicBezTo>
                    <a:pt x="19653" y="486"/>
                    <a:pt x="18882" y="1106"/>
                    <a:pt x="18314" y="2175"/>
                  </a:cubicBezTo>
                  <a:lnTo>
                    <a:pt x="17713" y="3309"/>
                  </a:lnTo>
                  <a:cubicBezTo>
                    <a:pt x="17144" y="4357"/>
                    <a:pt x="16414" y="5002"/>
                    <a:pt x="15739" y="5002"/>
                  </a:cubicBezTo>
                  <a:cubicBezTo>
                    <a:pt x="15663" y="5002"/>
                    <a:pt x="15587" y="4994"/>
                    <a:pt x="15512" y="4977"/>
                  </a:cubicBezTo>
                  <a:cubicBezTo>
                    <a:pt x="15457" y="4968"/>
                    <a:pt x="15402" y="4964"/>
                    <a:pt x="15346" y="4964"/>
                  </a:cubicBezTo>
                  <a:cubicBezTo>
                    <a:pt x="14548" y="4964"/>
                    <a:pt x="13638" y="5840"/>
                    <a:pt x="13077" y="7212"/>
                  </a:cubicBezTo>
                  <a:lnTo>
                    <a:pt x="12143" y="9513"/>
                  </a:lnTo>
                  <a:cubicBezTo>
                    <a:pt x="11609" y="10814"/>
                    <a:pt x="10742" y="11715"/>
                    <a:pt x="9941" y="11748"/>
                  </a:cubicBezTo>
                  <a:lnTo>
                    <a:pt x="9107" y="11782"/>
                  </a:lnTo>
                  <a:cubicBezTo>
                    <a:pt x="8507" y="11882"/>
                    <a:pt x="8006" y="12215"/>
                    <a:pt x="7673" y="12682"/>
                  </a:cubicBezTo>
                  <a:lnTo>
                    <a:pt x="6772" y="13817"/>
                  </a:lnTo>
                  <a:cubicBezTo>
                    <a:pt x="6265" y="14418"/>
                    <a:pt x="5726" y="14733"/>
                    <a:pt x="5250" y="14733"/>
                  </a:cubicBezTo>
                  <a:cubicBezTo>
                    <a:pt x="4882" y="14733"/>
                    <a:pt x="4551" y="14543"/>
                    <a:pt x="4304" y="14150"/>
                  </a:cubicBezTo>
                  <a:lnTo>
                    <a:pt x="4270" y="14083"/>
                  </a:lnTo>
                  <a:cubicBezTo>
                    <a:pt x="4031" y="13668"/>
                    <a:pt x="3698" y="13475"/>
                    <a:pt x="3330" y="13475"/>
                  </a:cubicBezTo>
                  <a:cubicBezTo>
                    <a:pt x="2516" y="13475"/>
                    <a:pt x="1529" y="14413"/>
                    <a:pt x="1001" y="15951"/>
                  </a:cubicBezTo>
                  <a:lnTo>
                    <a:pt x="1" y="18720"/>
                  </a:lnTo>
                  <a:lnTo>
                    <a:pt x="1" y="24157"/>
                  </a:lnTo>
                  <a:lnTo>
                    <a:pt x="28221" y="7879"/>
                  </a:lnTo>
                  <a:lnTo>
                    <a:pt x="28187" y="1875"/>
                  </a:lnTo>
                  <a:lnTo>
                    <a:pt x="26553" y="307"/>
                  </a:lnTo>
                  <a:cubicBezTo>
                    <a:pt x="26346" y="100"/>
                    <a:pt x="26104" y="0"/>
                    <a:pt x="258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342;p75">
              <a:extLst>
                <a:ext uri="{FF2B5EF4-FFF2-40B4-BE49-F238E27FC236}">
                  <a16:creationId xmlns:a16="http://schemas.microsoft.com/office/drawing/2014/main" id="{F28318BD-91CD-00A7-C5DF-39A21B83DA3F}"/>
                </a:ext>
              </a:extLst>
            </p:cNvPr>
            <p:cNvSpPr/>
            <p:nvPr/>
          </p:nvSpPr>
          <p:spPr>
            <a:xfrm>
              <a:off x="2677925" y="2865675"/>
              <a:ext cx="711725" cy="473025"/>
            </a:xfrm>
            <a:custGeom>
              <a:avLst/>
              <a:gdLst/>
              <a:ahLst/>
              <a:cxnLst/>
              <a:rect l="l" t="t" r="r" b="b"/>
              <a:pathLst>
                <a:path w="28469" h="18921" extrusionOk="0">
                  <a:moveTo>
                    <a:pt x="25999" y="0"/>
                  </a:moveTo>
                  <a:cubicBezTo>
                    <a:pt x="25961" y="0"/>
                    <a:pt x="25923" y="2"/>
                    <a:pt x="25885" y="7"/>
                  </a:cubicBezTo>
                  <a:cubicBezTo>
                    <a:pt x="25218" y="107"/>
                    <a:pt x="24651" y="507"/>
                    <a:pt x="24284" y="1074"/>
                  </a:cubicBezTo>
                  <a:lnTo>
                    <a:pt x="24251" y="1141"/>
                  </a:lnTo>
                  <a:cubicBezTo>
                    <a:pt x="23784" y="1741"/>
                    <a:pt x="23250" y="2108"/>
                    <a:pt x="22783" y="2108"/>
                  </a:cubicBezTo>
                  <a:lnTo>
                    <a:pt x="22750" y="2108"/>
                  </a:lnTo>
                  <a:cubicBezTo>
                    <a:pt x="22450" y="2108"/>
                    <a:pt x="22183" y="1975"/>
                    <a:pt x="22016" y="1741"/>
                  </a:cubicBezTo>
                  <a:lnTo>
                    <a:pt x="21315" y="907"/>
                  </a:lnTo>
                  <a:cubicBezTo>
                    <a:pt x="21102" y="632"/>
                    <a:pt x="20748" y="469"/>
                    <a:pt x="20408" y="469"/>
                  </a:cubicBezTo>
                  <a:cubicBezTo>
                    <a:pt x="20377" y="469"/>
                    <a:pt x="20346" y="471"/>
                    <a:pt x="20315" y="474"/>
                  </a:cubicBezTo>
                  <a:cubicBezTo>
                    <a:pt x="19614" y="540"/>
                    <a:pt x="18880" y="1207"/>
                    <a:pt x="18313" y="2208"/>
                  </a:cubicBezTo>
                  <a:lnTo>
                    <a:pt x="17713" y="3376"/>
                  </a:lnTo>
                  <a:cubicBezTo>
                    <a:pt x="17166" y="4379"/>
                    <a:pt x="16452" y="4994"/>
                    <a:pt x="15825" y="4994"/>
                  </a:cubicBezTo>
                  <a:cubicBezTo>
                    <a:pt x="15764" y="4994"/>
                    <a:pt x="15704" y="4989"/>
                    <a:pt x="15645" y="4977"/>
                  </a:cubicBezTo>
                  <a:cubicBezTo>
                    <a:pt x="15575" y="4964"/>
                    <a:pt x="15505" y="4958"/>
                    <a:pt x="15434" y="4958"/>
                  </a:cubicBezTo>
                  <a:cubicBezTo>
                    <a:pt x="14587" y="4958"/>
                    <a:pt x="13661" y="5860"/>
                    <a:pt x="13076" y="7245"/>
                  </a:cubicBezTo>
                  <a:lnTo>
                    <a:pt x="12142" y="9580"/>
                  </a:lnTo>
                  <a:cubicBezTo>
                    <a:pt x="11642" y="10848"/>
                    <a:pt x="10808" y="11715"/>
                    <a:pt x="10074" y="11748"/>
                  </a:cubicBezTo>
                  <a:lnTo>
                    <a:pt x="9240" y="11782"/>
                  </a:lnTo>
                  <a:cubicBezTo>
                    <a:pt x="8606" y="11848"/>
                    <a:pt x="8039" y="12215"/>
                    <a:pt x="7706" y="12716"/>
                  </a:cubicBezTo>
                  <a:lnTo>
                    <a:pt x="6805" y="13850"/>
                  </a:lnTo>
                  <a:cubicBezTo>
                    <a:pt x="6359" y="14391"/>
                    <a:pt x="5853" y="14719"/>
                    <a:pt x="5402" y="14719"/>
                  </a:cubicBezTo>
                  <a:cubicBezTo>
                    <a:pt x="5380" y="14719"/>
                    <a:pt x="5359" y="14719"/>
                    <a:pt x="5337" y="14717"/>
                  </a:cubicBezTo>
                  <a:cubicBezTo>
                    <a:pt x="5004" y="14684"/>
                    <a:pt x="4704" y="14484"/>
                    <a:pt x="4537" y="14183"/>
                  </a:cubicBezTo>
                  <a:lnTo>
                    <a:pt x="4503" y="14117"/>
                  </a:lnTo>
                  <a:cubicBezTo>
                    <a:pt x="4294" y="13728"/>
                    <a:pt x="3923" y="13473"/>
                    <a:pt x="3488" y="13473"/>
                  </a:cubicBezTo>
                  <a:cubicBezTo>
                    <a:pt x="3438" y="13473"/>
                    <a:pt x="3387" y="13476"/>
                    <a:pt x="3336" y="13483"/>
                  </a:cubicBezTo>
                  <a:cubicBezTo>
                    <a:pt x="2469" y="13550"/>
                    <a:pt x="1535" y="14584"/>
                    <a:pt x="1034" y="16018"/>
                  </a:cubicBezTo>
                  <a:lnTo>
                    <a:pt x="34" y="18787"/>
                  </a:lnTo>
                  <a:cubicBezTo>
                    <a:pt x="0" y="18853"/>
                    <a:pt x="34" y="18887"/>
                    <a:pt x="67" y="18920"/>
                  </a:cubicBezTo>
                  <a:lnTo>
                    <a:pt x="134" y="18920"/>
                  </a:lnTo>
                  <a:cubicBezTo>
                    <a:pt x="167" y="18920"/>
                    <a:pt x="200" y="18887"/>
                    <a:pt x="200" y="18853"/>
                  </a:cubicBezTo>
                  <a:lnTo>
                    <a:pt x="1201" y="16085"/>
                  </a:lnTo>
                  <a:cubicBezTo>
                    <a:pt x="1668" y="14717"/>
                    <a:pt x="2569" y="13750"/>
                    <a:pt x="3336" y="13683"/>
                  </a:cubicBezTo>
                  <a:cubicBezTo>
                    <a:pt x="3365" y="13681"/>
                    <a:pt x="3394" y="13679"/>
                    <a:pt x="3422" y="13679"/>
                  </a:cubicBezTo>
                  <a:cubicBezTo>
                    <a:pt x="3793" y="13679"/>
                    <a:pt x="4148" y="13876"/>
                    <a:pt x="4303" y="14217"/>
                  </a:cubicBezTo>
                  <a:lnTo>
                    <a:pt x="4337" y="14283"/>
                  </a:lnTo>
                  <a:cubicBezTo>
                    <a:pt x="4537" y="14650"/>
                    <a:pt x="4904" y="14884"/>
                    <a:pt x="5304" y="14917"/>
                  </a:cubicBezTo>
                  <a:cubicBezTo>
                    <a:pt x="5346" y="14922"/>
                    <a:pt x="5388" y="14925"/>
                    <a:pt x="5430" y="14925"/>
                  </a:cubicBezTo>
                  <a:cubicBezTo>
                    <a:pt x="5931" y="14925"/>
                    <a:pt x="6480" y="14568"/>
                    <a:pt x="6972" y="13983"/>
                  </a:cubicBezTo>
                  <a:lnTo>
                    <a:pt x="7872" y="12849"/>
                  </a:lnTo>
                  <a:cubicBezTo>
                    <a:pt x="8173" y="12382"/>
                    <a:pt x="8673" y="12082"/>
                    <a:pt x="9240" y="11982"/>
                  </a:cubicBezTo>
                  <a:lnTo>
                    <a:pt x="10074" y="11948"/>
                  </a:lnTo>
                  <a:cubicBezTo>
                    <a:pt x="10908" y="11915"/>
                    <a:pt x="11809" y="11014"/>
                    <a:pt x="12342" y="9647"/>
                  </a:cubicBezTo>
                  <a:lnTo>
                    <a:pt x="13310" y="7345"/>
                  </a:lnTo>
                  <a:cubicBezTo>
                    <a:pt x="13831" y="6056"/>
                    <a:pt x="14692" y="5190"/>
                    <a:pt x="15424" y="5190"/>
                  </a:cubicBezTo>
                  <a:cubicBezTo>
                    <a:pt x="15488" y="5190"/>
                    <a:pt x="15550" y="5197"/>
                    <a:pt x="15611" y="5210"/>
                  </a:cubicBezTo>
                  <a:cubicBezTo>
                    <a:pt x="15674" y="5221"/>
                    <a:pt x="15737" y="5227"/>
                    <a:pt x="15801" y="5227"/>
                  </a:cubicBezTo>
                  <a:cubicBezTo>
                    <a:pt x="16523" y="5227"/>
                    <a:pt x="17331" y="4548"/>
                    <a:pt x="17913" y="3476"/>
                  </a:cubicBezTo>
                  <a:lnTo>
                    <a:pt x="18513" y="2308"/>
                  </a:lnTo>
                  <a:cubicBezTo>
                    <a:pt x="19014" y="1374"/>
                    <a:pt x="19681" y="740"/>
                    <a:pt x="20315" y="707"/>
                  </a:cubicBezTo>
                  <a:cubicBezTo>
                    <a:pt x="20365" y="697"/>
                    <a:pt x="20415" y="692"/>
                    <a:pt x="20463" y="692"/>
                  </a:cubicBezTo>
                  <a:cubicBezTo>
                    <a:pt x="20737" y="692"/>
                    <a:pt x="20979" y="842"/>
                    <a:pt x="21149" y="1041"/>
                  </a:cubicBezTo>
                  <a:lnTo>
                    <a:pt x="21849" y="1875"/>
                  </a:lnTo>
                  <a:cubicBezTo>
                    <a:pt x="22083" y="2175"/>
                    <a:pt x="22416" y="2342"/>
                    <a:pt x="22783" y="2342"/>
                  </a:cubicBezTo>
                  <a:cubicBezTo>
                    <a:pt x="23317" y="2308"/>
                    <a:pt x="23917" y="1941"/>
                    <a:pt x="24418" y="1274"/>
                  </a:cubicBezTo>
                  <a:lnTo>
                    <a:pt x="24484" y="1207"/>
                  </a:lnTo>
                  <a:cubicBezTo>
                    <a:pt x="24785" y="674"/>
                    <a:pt x="25285" y="340"/>
                    <a:pt x="25885" y="207"/>
                  </a:cubicBezTo>
                  <a:cubicBezTo>
                    <a:pt x="25919" y="202"/>
                    <a:pt x="25953" y="200"/>
                    <a:pt x="25987" y="200"/>
                  </a:cubicBezTo>
                  <a:cubicBezTo>
                    <a:pt x="26218" y="200"/>
                    <a:pt x="26440" y="299"/>
                    <a:pt x="26586" y="474"/>
                  </a:cubicBezTo>
                  <a:lnTo>
                    <a:pt x="28254" y="2075"/>
                  </a:lnTo>
                  <a:cubicBezTo>
                    <a:pt x="28272" y="2087"/>
                    <a:pt x="28292" y="2093"/>
                    <a:pt x="28312" y="2093"/>
                  </a:cubicBezTo>
                  <a:cubicBezTo>
                    <a:pt x="28396" y="2093"/>
                    <a:pt x="28468" y="1989"/>
                    <a:pt x="28387" y="1908"/>
                  </a:cubicBezTo>
                  <a:lnTo>
                    <a:pt x="26753" y="307"/>
                  </a:lnTo>
                  <a:cubicBezTo>
                    <a:pt x="26548" y="102"/>
                    <a:pt x="26267" y="0"/>
                    <a:pt x="25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343;p75">
              <a:extLst>
                <a:ext uri="{FF2B5EF4-FFF2-40B4-BE49-F238E27FC236}">
                  <a16:creationId xmlns:a16="http://schemas.microsoft.com/office/drawing/2014/main" id="{09A92B3A-6AF4-2026-2D41-595B19403EF2}"/>
                </a:ext>
              </a:extLst>
            </p:cNvPr>
            <p:cNvSpPr/>
            <p:nvPr/>
          </p:nvSpPr>
          <p:spPr>
            <a:xfrm>
              <a:off x="3317550" y="2866650"/>
              <a:ext cx="5025" cy="240200"/>
            </a:xfrm>
            <a:custGeom>
              <a:avLst/>
              <a:gdLst/>
              <a:ahLst/>
              <a:cxnLst/>
              <a:rect l="l" t="t" r="r" b="b"/>
              <a:pathLst>
                <a:path w="201" h="9608" extrusionOk="0">
                  <a:moveTo>
                    <a:pt x="100" y="1"/>
                  </a:moveTo>
                  <a:cubicBezTo>
                    <a:pt x="33" y="1"/>
                    <a:pt x="0" y="68"/>
                    <a:pt x="0" y="101"/>
                  </a:cubicBezTo>
                  <a:lnTo>
                    <a:pt x="0" y="501"/>
                  </a:lnTo>
                  <a:cubicBezTo>
                    <a:pt x="0" y="568"/>
                    <a:pt x="33" y="601"/>
                    <a:pt x="100" y="635"/>
                  </a:cubicBezTo>
                  <a:cubicBezTo>
                    <a:pt x="167" y="635"/>
                    <a:pt x="200" y="568"/>
                    <a:pt x="200" y="501"/>
                  </a:cubicBezTo>
                  <a:lnTo>
                    <a:pt x="200" y="101"/>
                  </a:lnTo>
                  <a:cubicBezTo>
                    <a:pt x="200" y="68"/>
                    <a:pt x="167" y="1"/>
                    <a:pt x="100" y="1"/>
                  </a:cubicBezTo>
                  <a:close/>
                  <a:moveTo>
                    <a:pt x="100" y="1035"/>
                  </a:moveTo>
                  <a:cubicBezTo>
                    <a:pt x="33" y="1035"/>
                    <a:pt x="0" y="1102"/>
                    <a:pt x="0" y="1168"/>
                  </a:cubicBezTo>
                  <a:lnTo>
                    <a:pt x="0" y="1802"/>
                  </a:lnTo>
                  <a:cubicBezTo>
                    <a:pt x="0" y="1836"/>
                    <a:pt x="33" y="1902"/>
                    <a:pt x="100" y="1902"/>
                  </a:cubicBezTo>
                  <a:cubicBezTo>
                    <a:pt x="167" y="1902"/>
                    <a:pt x="200" y="1869"/>
                    <a:pt x="200" y="1802"/>
                  </a:cubicBezTo>
                  <a:lnTo>
                    <a:pt x="200" y="1168"/>
                  </a:lnTo>
                  <a:cubicBezTo>
                    <a:pt x="200" y="1102"/>
                    <a:pt x="167" y="1035"/>
                    <a:pt x="100" y="1035"/>
                  </a:cubicBezTo>
                  <a:close/>
                  <a:moveTo>
                    <a:pt x="100" y="2336"/>
                  </a:moveTo>
                  <a:cubicBezTo>
                    <a:pt x="33" y="2336"/>
                    <a:pt x="0" y="2369"/>
                    <a:pt x="0" y="2436"/>
                  </a:cubicBezTo>
                  <a:lnTo>
                    <a:pt x="0" y="3070"/>
                  </a:lnTo>
                  <a:cubicBezTo>
                    <a:pt x="0" y="3137"/>
                    <a:pt x="33" y="3170"/>
                    <a:pt x="100" y="3203"/>
                  </a:cubicBezTo>
                  <a:cubicBezTo>
                    <a:pt x="167" y="3203"/>
                    <a:pt x="200" y="3137"/>
                    <a:pt x="200" y="3070"/>
                  </a:cubicBezTo>
                  <a:lnTo>
                    <a:pt x="200" y="2436"/>
                  </a:lnTo>
                  <a:cubicBezTo>
                    <a:pt x="200" y="2369"/>
                    <a:pt x="167" y="2336"/>
                    <a:pt x="100" y="2336"/>
                  </a:cubicBezTo>
                  <a:close/>
                  <a:moveTo>
                    <a:pt x="100" y="3604"/>
                  </a:moveTo>
                  <a:cubicBezTo>
                    <a:pt x="33" y="3604"/>
                    <a:pt x="0" y="3670"/>
                    <a:pt x="0" y="3737"/>
                  </a:cubicBezTo>
                  <a:lnTo>
                    <a:pt x="0" y="4371"/>
                  </a:lnTo>
                  <a:cubicBezTo>
                    <a:pt x="0" y="4404"/>
                    <a:pt x="33" y="4471"/>
                    <a:pt x="100" y="4471"/>
                  </a:cubicBezTo>
                  <a:cubicBezTo>
                    <a:pt x="167" y="4471"/>
                    <a:pt x="200" y="4437"/>
                    <a:pt x="200" y="4371"/>
                  </a:cubicBezTo>
                  <a:lnTo>
                    <a:pt x="200" y="3737"/>
                  </a:lnTo>
                  <a:cubicBezTo>
                    <a:pt x="200" y="3670"/>
                    <a:pt x="167" y="3604"/>
                    <a:pt x="100" y="3604"/>
                  </a:cubicBezTo>
                  <a:close/>
                  <a:moveTo>
                    <a:pt x="100" y="4904"/>
                  </a:moveTo>
                  <a:cubicBezTo>
                    <a:pt x="33" y="4904"/>
                    <a:pt x="0" y="4938"/>
                    <a:pt x="0" y="5005"/>
                  </a:cubicBezTo>
                  <a:lnTo>
                    <a:pt x="0" y="5638"/>
                  </a:lnTo>
                  <a:cubicBezTo>
                    <a:pt x="0" y="5705"/>
                    <a:pt x="33" y="5738"/>
                    <a:pt x="100" y="5772"/>
                  </a:cubicBezTo>
                  <a:cubicBezTo>
                    <a:pt x="167" y="5772"/>
                    <a:pt x="200" y="5705"/>
                    <a:pt x="200" y="5638"/>
                  </a:cubicBezTo>
                  <a:lnTo>
                    <a:pt x="200" y="5005"/>
                  </a:lnTo>
                  <a:cubicBezTo>
                    <a:pt x="200" y="4938"/>
                    <a:pt x="167" y="4904"/>
                    <a:pt x="100" y="4904"/>
                  </a:cubicBezTo>
                  <a:close/>
                  <a:moveTo>
                    <a:pt x="100" y="6172"/>
                  </a:moveTo>
                  <a:cubicBezTo>
                    <a:pt x="33" y="6172"/>
                    <a:pt x="0" y="6239"/>
                    <a:pt x="0" y="6305"/>
                  </a:cubicBezTo>
                  <a:lnTo>
                    <a:pt x="0" y="6939"/>
                  </a:lnTo>
                  <a:cubicBezTo>
                    <a:pt x="0" y="6973"/>
                    <a:pt x="33" y="7039"/>
                    <a:pt x="100" y="7039"/>
                  </a:cubicBezTo>
                  <a:cubicBezTo>
                    <a:pt x="134" y="7039"/>
                    <a:pt x="200" y="6973"/>
                    <a:pt x="200" y="6939"/>
                  </a:cubicBezTo>
                  <a:lnTo>
                    <a:pt x="200" y="6305"/>
                  </a:lnTo>
                  <a:cubicBezTo>
                    <a:pt x="200" y="6239"/>
                    <a:pt x="167" y="6172"/>
                    <a:pt x="100" y="6172"/>
                  </a:cubicBezTo>
                  <a:close/>
                  <a:moveTo>
                    <a:pt x="100" y="7473"/>
                  </a:moveTo>
                  <a:cubicBezTo>
                    <a:pt x="33" y="7473"/>
                    <a:pt x="0" y="7506"/>
                    <a:pt x="0" y="7573"/>
                  </a:cubicBezTo>
                  <a:lnTo>
                    <a:pt x="0" y="8207"/>
                  </a:lnTo>
                  <a:cubicBezTo>
                    <a:pt x="0" y="8274"/>
                    <a:pt x="33" y="8307"/>
                    <a:pt x="100" y="8340"/>
                  </a:cubicBezTo>
                  <a:cubicBezTo>
                    <a:pt x="167" y="8340"/>
                    <a:pt x="200" y="8274"/>
                    <a:pt x="200" y="8207"/>
                  </a:cubicBezTo>
                  <a:lnTo>
                    <a:pt x="200" y="7573"/>
                  </a:lnTo>
                  <a:cubicBezTo>
                    <a:pt x="200" y="7506"/>
                    <a:pt x="167" y="7473"/>
                    <a:pt x="100" y="7473"/>
                  </a:cubicBezTo>
                  <a:close/>
                  <a:moveTo>
                    <a:pt x="100" y="8741"/>
                  </a:moveTo>
                  <a:cubicBezTo>
                    <a:pt x="33" y="8741"/>
                    <a:pt x="0" y="8807"/>
                    <a:pt x="0" y="8841"/>
                  </a:cubicBezTo>
                  <a:lnTo>
                    <a:pt x="0" y="9508"/>
                  </a:lnTo>
                  <a:cubicBezTo>
                    <a:pt x="0" y="9541"/>
                    <a:pt x="33" y="9608"/>
                    <a:pt x="100" y="9608"/>
                  </a:cubicBezTo>
                  <a:cubicBezTo>
                    <a:pt x="167" y="9608"/>
                    <a:pt x="200" y="9574"/>
                    <a:pt x="200" y="9508"/>
                  </a:cubicBezTo>
                  <a:lnTo>
                    <a:pt x="200" y="8841"/>
                  </a:lnTo>
                  <a:cubicBezTo>
                    <a:pt x="200" y="8807"/>
                    <a:pt x="167" y="8741"/>
                    <a:pt x="100" y="874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344;p75">
              <a:extLst>
                <a:ext uri="{FF2B5EF4-FFF2-40B4-BE49-F238E27FC236}">
                  <a16:creationId xmlns:a16="http://schemas.microsoft.com/office/drawing/2014/main" id="{D76736C3-3FEC-F9EB-07AB-E8E5B8D26033}"/>
                </a:ext>
              </a:extLst>
            </p:cNvPr>
            <p:cNvSpPr/>
            <p:nvPr/>
          </p:nvSpPr>
          <p:spPr>
            <a:xfrm>
              <a:off x="3030675" y="3005300"/>
              <a:ext cx="5850" cy="266675"/>
            </a:xfrm>
            <a:custGeom>
              <a:avLst/>
              <a:gdLst/>
              <a:ahLst/>
              <a:cxnLst/>
              <a:rect l="l" t="t" r="r" b="b"/>
              <a:pathLst>
                <a:path w="234" h="10667" extrusionOk="0">
                  <a:moveTo>
                    <a:pt x="117" y="1"/>
                  </a:moveTo>
                  <a:cubicBezTo>
                    <a:pt x="59" y="1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3"/>
                    <a:pt x="134" y="393"/>
                  </a:cubicBezTo>
                  <a:cubicBezTo>
                    <a:pt x="167" y="393"/>
                    <a:pt x="234" y="359"/>
                    <a:pt x="234" y="292"/>
                  </a:cubicBezTo>
                  <a:lnTo>
                    <a:pt x="234" y="126"/>
                  </a:lnTo>
                  <a:cubicBezTo>
                    <a:pt x="234" y="42"/>
                    <a:pt x="175" y="1"/>
                    <a:pt x="117" y="1"/>
                  </a:cubicBezTo>
                  <a:close/>
                  <a:moveTo>
                    <a:pt x="117" y="826"/>
                  </a:moveTo>
                  <a:cubicBezTo>
                    <a:pt x="59" y="826"/>
                    <a:pt x="0" y="860"/>
                    <a:pt x="0" y="926"/>
                  </a:cubicBezTo>
                  <a:lnTo>
                    <a:pt x="0" y="1593"/>
                  </a:lnTo>
                  <a:cubicBezTo>
                    <a:pt x="0" y="1627"/>
                    <a:pt x="67" y="1693"/>
                    <a:pt x="134" y="1693"/>
                  </a:cubicBezTo>
                  <a:cubicBezTo>
                    <a:pt x="167" y="1693"/>
                    <a:pt x="234" y="1627"/>
                    <a:pt x="234" y="1593"/>
                  </a:cubicBezTo>
                  <a:lnTo>
                    <a:pt x="234" y="926"/>
                  </a:lnTo>
                  <a:cubicBezTo>
                    <a:pt x="234" y="860"/>
                    <a:pt x="175" y="826"/>
                    <a:pt x="117" y="826"/>
                  </a:cubicBezTo>
                  <a:close/>
                  <a:moveTo>
                    <a:pt x="117" y="2102"/>
                  </a:moveTo>
                  <a:cubicBezTo>
                    <a:pt x="59" y="2102"/>
                    <a:pt x="0" y="2144"/>
                    <a:pt x="0" y="2227"/>
                  </a:cubicBezTo>
                  <a:lnTo>
                    <a:pt x="0" y="2861"/>
                  </a:lnTo>
                  <a:cubicBezTo>
                    <a:pt x="0" y="2928"/>
                    <a:pt x="67" y="2961"/>
                    <a:pt x="134" y="2961"/>
                  </a:cubicBezTo>
                  <a:cubicBezTo>
                    <a:pt x="167" y="2961"/>
                    <a:pt x="234" y="2928"/>
                    <a:pt x="234" y="2861"/>
                  </a:cubicBezTo>
                  <a:lnTo>
                    <a:pt x="234" y="2227"/>
                  </a:lnTo>
                  <a:cubicBezTo>
                    <a:pt x="234" y="2144"/>
                    <a:pt x="175" y="2102"/>
                    <a:pt x="117" y="2102"/>
                  </a:cubicBezTo>
                  <a:close/>
                  <a:moveTo>
                    <a:pt x="117" y="3395"/>
                  </a:moveTo>
                  <a:cubicBezTo>
                    <a:pt x="59" y="3395"/>
                    <a:pt x="0" y="3428"/>
                    <a:pt x="0" y="3495"/>
                  </a:cubicBezTo>
                  <a:lnTo>
                    <a:pt x="0" y="4162"/>
                  </a:lnTo>
                  <a:cubicBezTo>
                    <a:pt x="0" y="4195"/>
                    <a:pt x="67" y="4262"/>
                    <a:pt x="134" y="4262"/>
                  </a:cubicBezTo>
                  <a:cubicBezTo>
                    <a:pt x="167" y="4262"/>
                    <a:pt x="234" y="4195"/>
                    <a:pt x="234" y="4162"/>
                  </a:cubicBezTo>
                  <a:lnTo>
                    <a:pt x="234" y="3495"/>
                  </a:lnTo>
                  <a:cubicBezTo>
                    <a:pt x="234" y="3428"/>
                    <a:pt x="175" y="3395"/>
                    <a:pt x="117" y="3395"/>
                  </a:cubicBezTo>
                  <a:close/>
                  <a:moveTo>
                    <a:pt x="117" y="4671"/>
                  </a:moveTo>
                  <a:cubicBezTo>
                    <a:pt x="59" y="4671"/>
                    <a:pt x="0" y="4712"/>
                    <a:pt x="0" y="4796"/>
                  </a:cubicBezTo>
                  <a:lnTo>
                    <a:pt x="0" y="5429"/>
                  </a:lnTo>
                  <a:cubicBezTo>
                    <a:pt x="0" y="5496"/>
                    <a:pt x="67" y="5530"/>
                    <a:pt x="134" y="5530"/>
                  </a:cubicBezTo>
                  <a:cubicBezTo>
                    <a:pt x="167" y="5530"/>
                    <a:pt x="234" y="5496"/>
                    <a:pt x="234" y="5429"/>
                  </a:cubicBezTo>
                  <a:lnTo>
                    <a:pt x="234" y="4796"/>
                  </a:lnTo>
                  <a:cubicBezTo>
                    <a:pt x="234" y="4712"/>
                    <a:pt x="175" y="4671"/>
                    <a:pt x="117" y="4671"/>
                  </a:cubicBezTo>
                  <a:close/>
                  <a:moveTo>
                    <a:pt x="117" y="5963"/>
                  </a:moveTo>
                  <a:cubicBezTo>
                    <a:pt x="59" y="5963"/>
                    <a:pt x="0" y="5997"/>
                    <a:pt x="0" y="6063"/>
                  </a:cubicBezTo>
                  <a:lnTo>
                    <a:pt x="0" y="6730"/>
                  </a:lnTo>
                  <a:cubicBezTo>
                    <a:pt x="0" y="6764"/>
                    <a:pt x="67" y="6830"/>
                    <a:pt x="134" y="6830"/>
                  </a:cubicBezTo>
                  <a:cubicBezTo>
                    <a:pt x="167" y="6830"/>
                    <a:pt x="234" y="6764"/>
                    <a:pt x="234" y="6697"/>
                  </a:cubicBezTo>
                  <a:lnTo>
                    <a:pt x="234" y="6063"/>
                  </a:lnTo>
                  <a:cubicBezTo>
                    <a:pt x="234" y="5997"/>
                    <a:pt x="175" y="5963"/>
                    <a:pt x="117" y="5963"/>
                  </a:cubicBezTo>
                  <a:close/>
                  <a:moveTo>
                    <a:pt x="117" y="7239"/>
                  </a:moveTo>
                  <a:cubicBezTo>
                    <a:pt x="59" y="7239"/>
                    <a:pt x="0" y="7281"/>
                    <a:pt x="0" y="7364"/>
                  </a:cubicBezTo>
                  <a:lnTo>
                    <a:pt x="0" y="7998"/>
                  </a:lnTo>
                  <a:cubicBezTo>
                    <a:pt x="0" y="8065"/>
                    <a:pt x="67" y="8098"/>
                    <a:pt x="134" y="8098"/>
                  </a:cubicBezTo>
                  <a:cubicBezTo>
                    <a:pt x="167" y="8098"/>
                    <a:pt x="234" y="8065"/>
                    <a:pt x="234" y="7998"/>
                  </a:cubicBezTo>
                  <a:lnTo>
                    <a:pt x="234" y="7364"/>
                  </a:lnTo>
                  <a:cubicBezTo>
                    <a:pt x="234" y="7281"/>
                    <a:pt x="175" y="7239"/>
                    <a:pt x="117" y="7239"/>
                  </a:cubicBezTo>
                  <a:close/>
                  <a:moveTo>
                    <a:pt x="117" y="8532"/>
                  </a:moveTo>
                  <a:cubicBezTo>
                    <a:pt x="59" y="8532"/>
                    <a:pt x="0" y="8565"/>
                    <a:pt x="0" y="8632"/>
                  </a:cubicBezTo>
                  <a:lnTo>
                    <a:pt x="0" y="9299"/>
                  </a:lnTo>
                  <a:cubicBezTo>
                    <a:pt x="0" y="9332"/>
                    <a:pt x="67" y="9399"/>
                    <a:pt x="134" y="9399"/>
                  </a:cubicBezTo>
                  <a:cubicBezTo>
                    <a:pt x="167" y="9399"/>
                    <a:pt x="234" y="9332"/>
                    <a:pt x="234" y="9299"/>
                  </a:cubicBezTo>
                  <a:lnTo>
                    <a:pt x="234" y="8632"/>
                  </a:lnTo>
                  <a:cubicBezTo>
                    <a:pt x="234" y="8565"/>
                    <a:pt x="175" y="8532"/>
                    <a:pt x="117" y="8532"/>
                  </a:cubicBezTo>
                  <a:close/>
                  <a:moveTo>
                    <a:pt x="117" y="9808"/>
                  </a:moveTo>
                  <a:cubicBezTo>
                    <a:pt x="59" y="9808"/>
                    <a:pt x="0" y="9849"/>
                    <a:pt x="0" y="9933"/>
                  </a:cubicBezTo>
                  <a:lnTo>
                    <a:pt x="0" y="10566"/>
                  </a:lnTo>
                  <a:cubicBezTo>
                    <a:pt x="0" y="10633"/>
                    <a:pt x="67" y="10667"/>
                    <a:pt x="134" y="10667"/>
                  </a:cubicBezTo>
                  <a:cubicBezTo>
                    <a:pt x="167" y="10667"/>
                    <a:pt x="234" y="10633"/>
                    <a:pt x="234" y="10566"/>
                  </a:cubicBezTo>
                  <a:lnTo>
                    <a:pt x="234" y="9933"/>
                  </a:lnTo>
                  <a:cubicBezTo>
                    <a:pt x="234" y="9849"/>
                    <a:pt x="175" y="9808"/>
                    <a:pt x="117" y="980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345;p75">
              <a:extLst>
                <a:ext uri="{FF2B5EF4-FFF2-40B4-BE49-F238E27FC236}">
                  <a16:creationId xmlns:a16="http://schemas.microsoft.com/office/drawing/2014/main" id="{A1B9F515-667F-7F93-A4AB-83376B7172D2}"/>
                </a:ext>
              </a:extLst>
            </p:cNvPr>
            <p:cNvSpPr/>
            <p:nvPr/>
          </p:nvSpPr>
          <p:spPr>
            <a:xfrm>
              <a:off x="2888075" y="3172725"/>
              <a:ext cx="5025" cy="182650"/>
            </a:xfrm>
            <a:custGeom>
              <a:avLst/>
              <a:gdLst/>
              <a:ahLst/>
              <a:cxnLst/>
              <a:rect l="l" t="t" r="r" b="b"/>
              <a:pathLst>
                <a:path w="201" h="7306" extrusionOk="0">
                  <a:moveTo>
                    <a:pt x="100" y="0"/>
                  </a:moveTo>
                  <a:cubicBezTo>
                    <a:pt x="34" y="0"/>
                    <a:pt x="0" y="67"/>
                    <a:pt x="0" y="133"/>
                  </a:cubicBezTo>
                  <a:lnTo>
                    <a:pt x="0" y="767"/>
                  </a:lnTo>
                  <a:cubicBezTo>
                    <a:pt x="0" y="834"/>
                    <a:pt x="34" y="867"/>
                    <a:pt x="100" y="867"/>
                  </a:cubicBezTo>
                  <a:cubicBezTo>
                    <a:pt x="134" y="867"/>
                    <a:pt x="200" y="801"/>
                    <a:pt x="200" y="767"/>
                  </a:cubicBezTo>
                  <a:lnTo>
                    <a:pt x="200" y="133"/>
                  </a:lnTo>
                  <a:cubicBezTo>
                    <a:pt x="200" y="67"/>
                    <a:pt x="134" y="0"/>
                    <a:pt x="100" y="0"/>
                  </a:cubicBezTo>
                  <a:close/>
                  <a:moveTo>
                    <a:pt x="100" y="1301"/>
                  </a:moveTo>
                  <a:cubicBezTo>
                    <a:pt x="34" y="1301"/>
                    <a:pt x="0" y="1334"/>
                    <a:pt x="0" y="1401"/>
                  </a:cubicBezTo>
                  <a:lnTo>
                    <a:pt x="0" y="2035"/>
                  </a:lnTo>
                  <a:cubicBezTo>
                    <a:pt x="0" y="2102"/>
                    <a:pt x="34" y="2168"/>
                    <a:pt x="100" y="2168"/>
                  </a:cubicBezTo>
                  <a:lnTo>
                    <a:pt x="100" y="2135"/>
                  </a:lnTo>
                  <a:cubicBezTo>
                    <a:pt x="134" y="2135"/>
                    <a:pt x="200" y="2102"/>
                    <a:pt x="200" y="2035"/>
                  </a:cubicBezTo>
                  <a:lnTo>
                    <a:pt x="200" y="1401"/>
                  </a:lnTo>
                  <a:cubicBezTo>
                    <a:pt x="200" y="1334"/>
                    <a:pt x="134" y="1301"/>
                    <a:pt x="100" y="1301"/>
                  </a:cubicBezTo>
                  <a:close/>
                  <a:moveTo>
                    <a:pt x="100" y="2602"/>
                  </a:moveTo>
                  <a:cubicBezTo>
                    <a:pt x="34" y="2602"/>
                    <a:pt x="0" y="2635"/>
                    <a:pt x="0" y="2702"/>
                  </a:cubicBezTo>
                  <a:lnTo>
                    <a:pt x="0" y="3336"/>
                  </a:lnTo>
                  <a:cubicBezTo>
                    <a:pt x="0" y="3402"/>
                    <a:pt x="34" y="3436"/>
                    <a:pt x="100" y="3436"/>
                  </a:cubicBezTo>
                  <a:cubicBezTo>
                    <a:pt x="134" y="3436"/>
                    <a:pt x="200" y="3402"/>
                    <a:pt x="200" y="3336"/>
                  </a:cubicBezTo>
                  <a:lnTo>
                    <a:pt x="200" y="2702"/>
                  </a:lnTo>
                  <a:cubicBezTo>
                    <a:pt x="200" y="2635"/>
                    <a:pt x="134" y="2602"/>
                    <a:pt x="100" y="2602"/>
                  </a:cubicBezTo>
                  <a:close/>
                  <a:moveTo>
                    <a:pt x="100" y="3836"/>
                  </a:moveTo>
                  <a:cubicBezTo>
                    <a:pt x="34" y="3836"/>
                    <a:pt x="0" y="3903"/>
                    <a:pt x="0" y="3970"/>
                  </a:cubicBezTo>
                  <a:lnTo>
                    <a:pt x="0" y="4603"/>
                  </a:lnTo>
                  <a:cubicBezTo>
                    <a:pt x="0" y="4670"/>
                    <a:pt x="34" y="4737"/>
                    <a:pt x="100" y="4737"/>
                  </a:cubicBezTo>
                  <a:lnTo>
                    <a:pt x="100" y="4703"/>
                  </a:lnTo>
                  <a:cubicBezTo>
                    <a:pt x="167" y="4703"/>
                    <a:pt x="200" y="4670"/>
                    <a:pt x="200" y="4603"/>
                  </a:cubicBezTo>
                  <a:lnTo>
                    <a:pt x="200" y="3970"/>
                  </a:lnTo>
                  <a:cubicBezTo>
                    <a:pt x="200" y="3903"/>
                    <a:pt x="134" y="3836"/>
                    <a:pt x="100" y="3836"/>
                  </a:cubicBezTo>
                  <a:close/>
                  <a:moveTo>
                    <a:pt x="100" y="5137"/>
                  </a:moveTo>
                  <a:cubicBezTo>
                    <a:pt x="34" y="5137"/>
                    <a:pt x="0" y="5204"/>
                    <a:pt x="0" y="5270"/>
                  </a:cubicBezTo>
                  <a:lnTo>
                    <a:pt x="0" y="5904"/>
                  </a:lnTo>
                  <a:cubicBezTo>
                    <a:pt x="0" y="5971"/>
                    <a:pt x="34" y="6004"/>
                    <a:pt x="100" y="6004"/>
                  </a:cubicBezTo>
                  <a:cubicBezTo>
                    <a:pt x="134" y="6004"/>
                    <a:pt x="200" y="5938"/>
                    <a:pt x="200" y="5904"/>
                  </a:cubicBezTo>
                  <a:lnTo>
                    <a:pt x="200" y="5270"/>
                  </a:lnTo>
                  <a:cubicBezTo>
                    <a:pt x="200" y="5204"/>
                    <a:pt x="134" y="5137"/>
                    <a:pt x="100" y="5137"/>
                  </a:cubicBezTo>
                  <a:close/>
                  <a:moveTo>
                    <a:pt x="100" y="6438"/>
                  </a:moveTo>
                  <a:cubicBezTo>
                    <a:pt x="34" y="6438"/>
                    <a:pt x="0" y="6471"/>
                    <a:pt x="0" y="6538"/>
                  </a:cubicBezTo>
                  <a:lnTo>
                    <a:pt x="0" y="7172"/>
                  </a:lnTo>
                  <a:cubicBezTo>
                    <a:pt x="0" y="7239"/>
                    <a:pt x="34" y="7305"/>
                    <a:pt x="100" y="7305"/>
                  </a:cubicBezTo>
                  <a:cubicBezTo>
                    <a:pt x="167" y="7305"/>
                    <a:pt x="200" y="7239"/>
                    <a:pt x="200" y="7172"/>
                  </a:cubicBezTo>
                  <a:lnTo>
                    <a:pt x="200" y="6538"/>
                  </a:lnTo>
                  <a:cubicBezTo>
                    <a:pt x="200" y="6471"/>
                    <a:pt x="134" y="6438"/>
                    <a:pt x="100" y="643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346;p75">
              <a:extLst>
                <a:ext uri="{FF2B5EF4-FFF2-40B4-BE49-F238E27FC236}">
                  <a16:creationId xmlns:a16="http://schemas.microsoft.com/office/drawing/2014/main" id="{8399B942-6ACD-EAC0-D3B3-B1F4A6A71A18}"/>
                </a:ext>
              </a:extLst>
            </p:cNvPr>
            <p:cNvSpPr/>
            <p:nvPr/>
          </p:nvSpPr>
          <p:spPr>
            <a:xfrm>
              <a:off x="2744225" y="3207750"/>
              <a:ext cx="5850" cy="230175"/>
            </a:xfrm>
            <a:custGeom>
              <a:avLst/>
              <a:gdLst/>
              <a:ahLst/>
              <a:cxnLst/>
              <a:rect l="l" t="t" r="r" b="b"/>
              <a:pathLst>
                <a:path w="234" h="9207" extrusionOk="0">
                  <a:moveTo>
                    <a:pt x="117" y="0"/>
                  </a:moveTo>
                  <a:cubicBezTo>
                    <a:pt x="58" y="0"/>
                    <a:pt x="0" y="33"/>
                    <a:pt x="17" y="100"/>
                  </a:cubicBezTo>
                  <a:cubicBezTo>
                    <a:pt x="17" y="167"/>
                    <a:pt x="50" y="200"/>
                    <a:pt x="117" y="200"/>
                  </a:cubicBezTo>
                  <a:cubicBezTo>
                    <a:pt x="184" y="200"/>
                    <a:pt x="217" y="133"/>
                    <a:pt x="217" y="100"/>
                  </a:cubicBezTo>
                  <a:cubicBezTo>
                    <a:pt x="234" y="33"/>
                    <a:pt x="175" y="0"/>
                    <a:pt x="117" y="0"/>
                  </a:cubicBezTo>
                  <a:close/>
                  <a:moveTo>
                    <a:pt x="117" y="634"/>
                  </a:moveTo>
                  <a:cubicBezTo>
                    <a:pt x="58" y="634"/>
                    <a:pt x="0" y="667"/>
                    <a:pt x="17" y="734"/>
                  </a:cubicBezTo>
                  <a:lnTo>
                    <a:pt x="17" y="1368"/>
                  </a:lnTo>
                  <a:cubicBezTo>
                    <a:pt x="17" y="1434"/>
                    <a:pt x="50" y="1501"/>
                    <a:pt x="117" y="1501"/>
                  </a:cubicBezTo>
                  <a:cubicBezTo>
                    <a:pt x="184" y="1501"/>
                    <a:pt x="217" y="1434"/>
                    <a:pt x="217" y="1368"/>
                  </a:cubicBezTo>
                  <a:lnTo>
                    <a:pt x="217" y="734"/>
                  </a:lnTo>
                  <a:cubicBezTo>
                    <a:pt x="234" y="667"/>
                    <a:pt x="175" y="634"/>
                    <a:pt x="117" y="634"/>
                  </a:cubicBezTo>
                  <a:close/>
                  <a:moveTo>
                    <a:pt x="117" y="1935"/>
                  </a:moveTo>
                  <a:cubicBezTo>
                    <a:pt x="58" y="1935"/>
                    <a:pt x="0" y="1968"/>
                    <a:pt x="17" y="2035"/>
                  </a:cubicBezTo>
                  <a:lnTo>
                    <a:pt x="17" y="2669"/>
                  </a:lnTo>
                  <a:cubicBezTo>
                    <a:pt x="17" y="2735"/>
                    <a:pt x="50" y="2769"/>
                    <a:pt x="117" y="2769"/>
                  </a:cubicBezTo>
                  <a:cubicBezTo>
                    <a:pt x="184" y="2769"/>
                    <a:pt x="217" y="2735"/>
                    <a:pt x="217" y="2669"/>
                  </a:cubicBezTo>
                  <a:lnTo>
                    <a:pt x="217" y="2035"/>
                  </a:lnTo>
                  <a:cubicBezTo>
                    <a:pt x="234" y="1968"/>
                    <a:pt x="175" y="1935"/>
                    <a:pt x="117" y="1935"/>
                  </a:cubicBezTo>
                  <a:close/>
                  <a:moveTo>
                    <a:pt x="117" y="3202"/>
                  </a:moveTo>
                  <a:cubicBezTo>
                    <a:pt x="58" y="3202"/>
                    <a:pt x="0" y="3236"/>
                    <a:pt x="17" y="3302"/>
                  </a:cubicBezTo>
                  <a:lnTo>
                    <a:pt x="17" y="3936"/>
                  </a:lnTo>
                  <a:cubicBezTo>
                    <a:pt x="17" y="4003"/>
                    <a:pt x="50" y="4070"/>
                    <a:pt x="117" y="4070"/>
                  </a:cubicBezTo>
                  <a:cubicBezTo>
                    <a:pt x="184" y="4070"/>
                    <a:pt x="217" y="4003"/>
                    <a:pt x="217" y="3936"/>
                  </a:cubicBezTo>
                  <a:lnTo>
                    <a:pt x="217" y="3302"/>
                  </a:lnTo>
                  <a:cubicBezTo>
                    <a:pt x="234" y="3236"/>
                    <a:pt x="175" y="3202"/>
                    <a:pt x="117" y="3202"/>
                  </a:cubicBezTo>
                  <a:close/>
                  <a:moveTo>
                    <a:pt x="117" y="4503"/>
                  </a:moveTo>
                  <a:cubicBezTo>
                    <a:pt x="58" y="4503"/>
                    <a:pt x="0" y="4537"/>
                    <a:pt x="17" y="4603"/>
                  </a:cubicBezTo>
                  <a:lnTo>
                    <a:pt x="17" y="5237"/>
                  </a:lnTo>
                  <a:cubicBezTo>
                    <a:pt x="17" y="5304"/>
                    <a:pt x="50" y="5337"/>
                    <a:pt x="117" y="5337"/>
                  </a:cubicBezTo>
                  <a:cubicBezTo>
                    <a:pt x="184" y="5337"/>
                    <a:pt x="217" y="5304"/>
                    <a:pt x="217" y="5237"/>
                  </a:cubicBezTo>
                  <a:lnTo>
                    <a:pt x="217" y="4603"/>
                  </a:lnTo>
                  <a:cubicBezTo>
                    <a:pt x="234" y="4537"/>
                    <a:pt x="175" y="4503"/>
                    <a:pt x="117" y="4503"/>
                  </a:cubicBezTo>
                  <a:close/>
                  <a:moveTo>
                    <a:pt x="117" y="5804"/>
                  </a:moveTo>
                  <a:cubicBezTo>
                    <a:pt x="58" y="5804"/>
                    <a:pt x="0" y="5838"/>
                    <a:pt x="17" y="5904"/>
                  </a:cubicBezTo>
                  <a:lnTo>
                    <a:pt x="17" y="6505"/>
                  </a:lnTo>
                  <a:cubicBezTo>
                    <a:pt x="17" y="6571"/>
                    <a:pt x="50" y="6638"/>
                    <a:pt x="117" y="6638"/>
                  </a:cubicBezTo>
                  <a:cubicBezTo>
                    <a:pt x="184" y="6638"/>
                    <a:pt x="217" y="6571"/>
                    <a:pt x="217" y="6538"/>
                  </a:cubicBezTo>
                  <a:lnTo>
                    <a:pt x="217" y="5904"/>
                  </a:lnTo>
                  <a:cubicBezTo>
                    <a:pt x="234" y="5838"/>
                    <a:pt x="175" y="5804"/>
                    <a:pt x="117" y="5804"/>
                  </a:cubicBezTo>
                  <a:close/>
                  <a:moveTo>
                    <a:pt x="117" y="7072"/>
                  </a:moveTo>
                  <a:cubicBezTo>
                    <a:pt x="58" y="7072"/>
                    <a:pt x="0" y="7105"/>
                    <a:pt x="17" y="7172"/>
                  </a:cubicBezTo>
                  <a:lnTo>
                    <a:pt x="17" y="7806"/>
                  </a:lnTo>
                  <a:cubicBezTo>
                    <a:pt x="17" y="7872"/>
                    <a:pt x="50" y="7906"/>
                    <a:pt x="117" y="7906"/>
                  </a:cubicBezTo>
                  <a:cubicBezTo>
                    <a:pt x="184" y="7906"/>
                    <a:pt x="217" y="7872"/>
                    <a:pt x="217" y="7806"/>
                  </a:cubicBezTo>
                  <a:lnTo>
                    <a:pt x="217" y="7172"/>
                  </a:lnTo>
                  <a:cubicBezTo>
                    <a:pt x="234" y="7105"/>
                    <a:pt x="175" y="7072"/>
                    <a:pt x="117" y="7072"/>
                  </a:cubicBezTo>
                  <a:close/>
                  <a:moveTo>
                    <a:pt x="117" y="8339"/>
                  </a:moveTo>
                  <a:cubicBezTo>
                    <a:pt x="58" y="8339"/>
                    <a:pt x="0" y="8373"/>
                    <a:pt x="17" y="8439"/>
                  </a:cubicBezTo>
                  <a:lnTo>
                    <a:pt x="17" y="9073"/>
                  </a:lnTo>
                  <a:cubicBezTo>
                    <a:pt x="17" y="9140"/>
                    <a:pt x="50" y="9207"/>
                    <a:pt x="117" y="9207"/>
                  </a:cubicBezTo>
                  <a:cubicBezTo>
                    <a:pt x="184" y="9207"/>
                    <a:pt x="217" y="9140"/>
                    <a:pt x="217" y="9073"/>
                  </a:cubicBezTo>
                  <a:lnTo>
                    <a:pt x="217" y="8439"/>
                  </a:lnTo>
                  <a:cubicBezTo>
                    <a:pt x="234" y="8373"/>
                    <a:pt x="175" y="8339"/>
                    <a:pt x="117" y="833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5347;p75">
              <a:extLst>
                <a:ext uri="{FF2B5EF4-FFF2-40B4-BE49-F238E27FC236}">
                  <a16:creationId xmlns:a16="http://schemas.microsoft.com/office/drawing/2014/main" id="{03A86684-F359-3370-80CB-B2907E38600F}"/>
                </a:ext>
              </a:extLst>
            </p:cNvPr>
            <p:cNvSpPr/>
            <p:nvPr/>
          </p:nvSpPr>
          <p:spPr>
            <a:xfrm>
              <a:off x="3173675" y="2880000"/>
              <a:ext cx="6300" cy="309425"/>
            </a:xfrm>
            <a:custGeom>
              <a:avLst/>
              <a:gdLst/>
              <a:ahLst/>
              <a:cxnLst/>
              <a:rect l="l" t="t" r="r" b="b"/>
              <a:pathLst>
                <a:path w="252" h="12377" extrusionOk="0">
                  <a:moveTo>
                    <a:pt x="118" y="1"/>
                  </a:moveTo>
                  <a:cubicBezTo>
                    <a:pt x="59" y="1"/>
                    <a:pt x="1" y="34"/>
                    <a:pt x="18" y="101"/>
                  </a:cubicBezTo>
                  <a:lnTo>
                    <a:pt x="18" y="701"/>
                  </a:lnTo>
                  <a:cubicBezTo>
                    <a:pt x="18" y="768"/>
                    <a:pt x="51" y="835"/>
                    <a:pt x="118" y="835"/>
                  </a:cubicBezTo>
                  <a:cubicBezTo>
                    <a:pt x="184" y="835"/>
                    <a:pt x="218" y="768"/>
                    <a:pt x="218" y="701"/>
                  </a:cubicBezTo>
                  <a:lnTo>
                    <a:pt x="218" y="101"/>
                  </a:lnTo>
                  <a:cubicBezTo>
                    <a:pt x="234" y="34"/>
                    <a:pt x="176" y="1"/>
                    <a:pt x="118" y="1"/>
                  </a:cubicBezTo>
                  <a:close/>
                  <a:moveTo>
                    <a:pt x="130" y="1268"/>
                  </a:moveTo>
                  <a:cubicBezTo>
                    <a:pt x="84" y="1268"/>
                    <a:pt x="34" y="1302"/>
                    <a:pt x="18" y="1368"/>
                  </a:cubicBezTo>
                  <a:lnTo>
                    <a:pt x="18" y="2002"/>
                  </a:lnTo>
                  <a:cubicBezTo>
                    <a:pt x="18" y="2069"/>
                    <a:pt x="51" y="2102"/>
                    <a:pt x="118" y="2102"/>
                  </a:cubicBezTo>
                  <a:cubicBezTo>
                    <a:pt x="184" y="2102"/>
                    <a:pt x="218" y="2069"/>
                    <a:pt x="218" y="2002"/>
                  </a:cubicBezTo>
                  <a:lnTo>
                    <a:pt x="218" y="1368"/>
                  </a:lnTo>
                  <a:cubicBezTo>
                    <a:pt x="218" y="1302"/>
                    <a:pt x="176" y="1268"/>
                    <a:pt x="130" y="1268"/>
                  </a:cubicBezTo>
                  <a:close/>
                  <a:moveTo>
                    <a:pt x="130" y="2561"/>
                  </a:moveTo>
                  <a:cubicBezTo>
                    <a:pt x="84" y="2561"/>
                    <a:pt x="34" y="2586"/>
                    <a:pt x="18" y="2636"/>
                  </a:cubicBezTo>
                  <a:lnTo>
                    <a:pt x="18" y="3270"/>
                  </a:lnTo>
                  <a:cubicBezTo>
                    <a:pt x="18" y="3336"/>
                    <a:pt x="51" y="3403"/>
                    <a:pt x="118" y="3403"/>
                  </a:cubicBezTo>
                  <a:cubicBezTo>
                    <a:pt x="184" y="3403"/>
                    <a:pt x="218" y="3336"/>
                    <a:pt x="218" y="3270"/>
                  </a:cubicBezTo>
                  <a:lnTo>
                    <a:pt x="218" y="2636"/>
                  </a:lnTo>
                  <a:cubicBezTo>
                    <a:pt x="218" y="2586"/>
                    <a:pt x="176" y="2561"/>
                    <a:pt x="130" y="2561"/>
                  </a:cubicBezTo>
                  <a:close/>
                  <a:moveTo>
                    <a:pt x="130" y="3837"/>
                  </a:moveTo>
                  <a:cubicBezTo>
                    <a:pt x="84" y="3837"/>
                    <a:pt x="34" y="3870"/>
                    <a:pt x="18" y="3937"/>
                  </a:cubicBezTo>
                  <a:lnTo>
                    <a:pt x="18" y="4571"/>
                  </a:lnTo>
                  <a:cubicBezTo>
                    <a:pt x="18" y="4637"/>
                    <a:pt x="51" y="4671"/>
                    <a:pt x="118" y="4671"/>
                  </a:cubicBezTo>
                  <a:cubicBezTo>
                    <a:pt x="184" y="4671"/>
                    <a:pt x="218" y="4637"/>
                    <a:pt x="218" y="4571"/>
                  </a:cubicBezTo>
                  <a:lnTo>
                    <a:pt x="218" y="3937"/>
                  </a:lnTo>
                  <a:cubicBezTo>
                    <a:pt x="218" y="3870"/>
                    <a:pt x="176" y="3837"/>
                    <a:pt x="130" y="3837"/>
                  </a:cubicBezTo>
                  <a:close/>
                  <a:moveTo>
                    <a:pt x="130" y="5129"/>
                  </a:moveTo>
                  <a:cubicBezTo>
                    <a:pt x="84" y="5129"/>
                    <a:pt x="34" y="5154"/>
                    <a:pt x="18" y="5204"/>
                  </a:cubicBezTo>
                  <a:lnTo>
                    <a:pt x="18" y="5838"/>
                  </a:lnTo>
                  <a:cubicBezTo>
                    <a:pt x="18" y="5905"/>
                    <a:pt x="51" y="5972"/>
                    <a:pt x="118" y="5972"/>
                  </a:cubicBezTo>
                  <a:cubicBezTo>
                    <a:pt x="184" y="5972"/>
                    <a:pt x="218" y="5905"/>
                    <a:pt x="218" y="5838"/>
                  </a:cubicBezTo>
                  <a:lnTo>
                    <a:pt x="218" y="5204"/>
                  </a:lnTo>
                  <a:cubicBezTo>
                    <a:pt x="218" y="5154"/>
                    <a:pt x="176" y="5129"/>
                    <a:pt x="130" y="5129"/>
                  </a:cubicBezTo>
                  <a:close/>
                  <a:moveTo>
                    <a:pt x="130" y="6405"/>
                  </a:moveTo>
                  <a:cubicBezTo>
                    <a:pt x="84" y="6405"/>
                    <a:pt x="34" y="6439"/>
                    <a:pt x="18" y="6505"/>
                  </a:cubicBezTo>
                  <a:lnTo>
                    <a:pt x="18" y="7139"/>
                  </a:lnTo>
                  <a:cubicBezTo>
                    <a:pt x="18" y="7206"/>
                    <a:pt x="51" y="7239"/>
                    <a:pt x="118" y="7239"/>
                  </a:cubicBezTo>
                  <a:cubicBezTo>
                    <a:pt x="184" y="7239"/>
                    <a:pt x="218" y="7206"/>
                    <a:pt x="218" y="7139"/>
                  </a:cubicBezTo>
                  <a:lnTo>
                    <a:pt x="218" y="6505"/>
                  </a:lnTo>
                  <a:cubicBezTo>
                    <a:pt x="218" y="6439"/>
                    <a:pt x="176" y="6405"/>
                    <a:pt x="130" y="6405"/>
                  </a:cubicBezTo>
                  <a:close/>
                  <a:moveTo>
                    <a:pt x="130" y="7698"/>
                  </a:moveTo>
                  <a:cubicBezTo>
                    <a:pt x="84" y="7698"/>
                    <a:pt x="34" y="7723"/>
                    <a:pt x="18" y="7773"/>
                  </a:cubicBezTo>
                  <a:lnTo>
                    <a:pt x="18" y="8407"/>
                  </a:lnTo>
                  <a:cubicBezTo>
                    <a:pt x="18" y="8473"/>
                    <a:pt x="51" y="8540"/>
                    <a:pt x="118" y="8540"/>
                  </a:cubicBezTo>
                  <a:cubicBezTo>
                    <a:pt x="184" y="8540"/>
                    <a:pt x="218" y="8473"/>
                    <a:pt x="218" y="8407"/>
                  </a:cubicBezTo>
                  <a:lnTo>
                    <a:pt x="218" y="7773"/>
                  </a:lnTo>
                  <a:cubicBezTo>
                    <a:pt x="218" y="7723"/>
                    <a:pt x="176" y="7698"/>
                    <a:pt x="130" y="7698"/>
                  </a:cubicBezTo>
                  <a:close/>
                  <a:moveTo>
                    <a:pt x="130" y="8974"/>
                  </a:moveTo>
                  <a:cubicBezTo>
                    <a:pt x="84" y="8974"/>
                    <a:pt x="34" y="9007"/>
                    <a:pt x="18" y="9074"/>
                  </a:cubicBezTo>
                  <a:lnTo>
                    <a:pt x="18" y="9708"/>
                  </a:lnTo>
                  <a:cubicBezTo>
                    <a:pt x="18" y="9774"/>
                    <a:pt x="51" y="9808"/>
                    <a:pt x="118" y="9808"/>
                  </a:cubicBezTo>
                  <a:lnTo>
                    <a:pt x="118" y="9841"/>
                  </a:lnTo>
                  <a:cubicBezTo>
                    <a:pt x="184" y="9808"/>
                    <a:pt x="251" y="9774"/>
                    <a:pt x="218" y="9708"/>
                  </a:cubicBezTo>
                  <a:lnTo>
                    <a:pt x="218" y="9074"/>
                  </a:lnTo>
                  <a:cubicBezTo>
                    <a:pt x="218" y="9007"/>
                    <a:pt x="176" y="8974"/>
                    <a:pt x="130" y="8974"/>
                  </a:cubicBezTo>
                  <a:close/>
                  <a:moveTo>
                    <a:pt x="130" y="10266"/>
                  </a:moveTo>
                  <a:cubicBezTo>
                    <a:pt x="84" y="10266"/>
                    <a:pt x="34" y="10291"/>
                    <a:pt x="18" y="10341"/>
                  </a:cubicBezTo>
                  <a:lnTo>
                    <a:pt x="18" y="10975"/>
                  </a:lnTo>
                  <a:cubicBezTo>
                    <a:pt x="18" y="11042"/>
                    <a:pt x="51" y="11109"/>
                    <a:pt x="118" y="11109"/>
                  </a:cubicBezTo>
                  <a:cubicBezTo>
                    <a:pt x="184" y="11109"/>
                    <a:pt x="218" y="11042"/>
                    <a:pt x="218" y="10975"/>
                  </a:cubicBezTo>
                  <a:lnTo>
                    <a:pt x="218" y="10341"/>
                  </a:lnTo>
                  <a:cubicBezTo>
                    <a:pt x="218" y="10291"/>
                    <a:pt x="176" y="10266"/>
                    <a:pt x="130" y="10266"/>
                  </a:cubicBezTo>
                  <a:close/>
                  <a:moveTo>
                    <a:pt x="130" y="11542"/>
                  </a:moveTo>
                  <a:cubicBezTo>
                    <a:pt x="84" y="11542"/>
                    <a:pt x="34" y="11576"/>
                    <a:pt x="18" y="11642"/>
                  </a:cubicBezTo>
                  <a:lnTo>
                    <a:pt x="18" y="12276"/>
                  </a:lnTo>
                  <a:cubicBezTo>
                    <a:pt x="18" y="12343"/>
                    <a:pt x="51" y="12376"/>
                    <a:pt x="118" y="12376"/>
                  </a:cubicBezTo>
                  <a:cubicBezTo>
                    <a:pt x="184" y="12376"/>
                    <a:pt x="218" y="12343"/>
                    <a:pt x="218" y="12276"/>
                  </a:cubicBezTo>
                  <a:lnTo>
                    <a:pt x="218" y="11642"/>
                  </a:lnTo>
                  <a:cubicBezTo>
                    <a:pt x="218" y="11576"/>
                    <a:pt x="176" y="11542"/>
                    <a:pt x="130" y="1154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348;p75">
              <a:extLst>
                <a:ext uri="{FF2B5EF4-FFF2-40B4-BE49-F238E27FC236}">
                  <a16:creationId xmlns:a16="http://schemas.microsoft.com/office/drawing/2014/main" id="{A0C05B8E-8222-AEE0-2011-A616F6C4F991}"/>
                </a:ext>
              </a:extLst>
            </p:cNvPr>
            <p:cNvSpPr/>
            <p:nvPr/>
          </p:nvSpPr>
          <p:spPr>
            <a:xfrm>
              <a:off x="3313375" y="2858650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48" y="0"/>
                  </a:moveTo>
                  <a:cubicBezTo>
                    <a:pt x="322" y="0"/>
                    <a:pt x="294" y="7"/>
                    <a:pt x="267" y="21"/>
                  </a:cubicBezTo>
                  <a:cubicBezTo>
                    <a:pt x="100" y="154"/>
                    <a:pt x="0" y="354"/>
                    <a:pt x="0" y="588"/>
                  </a:cubicBezTo>
                  <a:cubicBezTo>
                    <a:pt x="0" y="760"/>
                    <a:pt x="73" y="860"/>
                    <a:pt x="165" y="860"/>
                  </a:cubicBezTo>
                  <a:cubicBezTo>
                    <a:pt x="197" y="860"/>
                    <a:pt x="232" y="847"/>
                    <a:pt x="267" y="821"/>
                  </a:cubicBezTo>
                  <a:cubicBezTo>
                    <a:pt x="434" y="688"/>
                    <a:pt x="534" y="488"/>
                    <a:pt x="534" y="288"/>
                  </a:cubicBezTo>
                  <a:cubicBezTo>
                    <a:pt x="534" y="102"/>
                    <a:pt x="450" y="0"/>
                    <a:pt x="3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349;p75">
              <a:extLst>
                <a:ext uri="{FF2B5EF4-FFF2-40B4-BE49-F238E27FC236}">
                  <a16:creationId xmlns:a16="http://schemas.microsoft.com/office/drawing/2014/main" id="{C7DF0A60-E285-E2DD-E175-5BC48A629B28}"/>
                </a:ext>
              </a:extLst>
            </p:cNvPr>
            <p:cNvSpPr/>
            <p:nvPr/>
          </p:nvSpPr>
          <p:spPr>
            <a:xfrm>
              <a:off x="3170775" y="2871525"/>
              <a:ext cx="12525" cy="21525"/>
            </a:xfrm>
            <a:custGeom>
              <a:avLst/>
              <a:gdLst/>
              <a:ahLst/>
              <a:cxnLst/>
              <a:rect l="l" t="t" r="r" b="b"/>
              <a:pathLst>
                <a:path w="501" h="861" extrusionOk="0">
                  <a:moveTo>
                    <a:pt x="350" y="1"/>
                  </a:moveTo>
                  <a:cubicBezTo>
                    <a:pt x="316" y="1"/>
                    <a:pt x="277" y="13"/>
                    <a:pt x="234" y="39"/>
                  </a:cubicBezTo>
                  <a:cubicBezTo>
                    <a:pt x="67" y="173"/>
                    <a:pt x="0" y="373"/>
                    <a:pt x="0" y="573"/>
                  </a:cubicBezTo>
                  <a:cubicBezTo>
                    <a:pt x="0" y="759"/>
                    <a:pt x="85" y="860"/>
                    <a:pt x="187" y="860"/>
                  </a:cubicBezTo>
                  <a:cubicBezTo>
                    <a:pt x="213" y="860"/>
                    <a:pt x="240" y="854"/>
                    <a:pt x="267" y="840"/>
                  </a:cubicBezTo>
                  <a:cubicBezTo>
                    <a:pt x="434" y="673"/>
                    <a:pt x="501" y="473"/>
                    <a:pt x="501" y="273"/>
                  </a:cubicBezTo>
                  <a:cubicBezTo>
                    <a:pt x="501" y="100"/>
                    <a:pt x="446" y="1"/>
                    <a:pt x="3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350;p75">
              <a:extLst>
                <a:ext uri="{FF2B5EF4-FFF2-40B4-BE49-F238E27FC236}">
                  <a16:creationId xmlns:a16="http://schemas.microsoft.com/office/drawing/2014/main" id="{77EB8F0A-5FAB-D001-3420-36FE300CE310}"/>
                </a:ext>
              </a:extLst>
            </p:cNvPr>
            <p:cNvSpPr/>
            <p:nvPr/>
          </p:nvSpPr>
          <p:spPr>
            <a:xfrm>
              <a:off x="3027325" y="2997575"/>
              <a:ext cx="12550" cy="21400"/>
            </a:xfrm>
            <a:custGeom>
              <a:avLst/>
              <a:gdLst/>
              <a:ahLst/>
              <a:cxnLst/>
              <a:rect l="l" t="t" r="r" b="b"/>
              <a:pathLst>
                <a:path w="502" h="856" extrusionOk="0">
                  <a:moveTo>
                    <a:pt x="355" y="0"/>
                  </a:moveTo>
                  <a:cubicBezTo>
                    <a:pt x="328" y="0"/>
                    <a:pt x="299" y="11"/>
                    <a:pt x="268" y="34"/>
                  </a:cubicBezTo>
                  <a:cubicBezTo>
                    <a:pt x="101" y="168"/>
                    <a:pt x="1" y="368"/>
                    <a:pt x="1" y="568"/>
                  </a:cubicBezTo>
                  <a:cubicBezTo>
                    <a:pt x="1" y="754"/>
                    <a:pt x="64" y="855"/>
                    <a:pt x="174" y="855"/>
                  </a:cubicBezTo>
                  <a:cubicBezTo>
                    <a:pt x="202" y="855"/>
                    <a:pt x="234" y="849"/>
                    <a:pt x="268" y="835"/>
                  </a:cubicBezTo>
                  <a:cubicBezTo>
                    <a:pt x="434" y="702"/>
                    <a:pt x="501" y="501"/>
                    <a:pt x="501" y="268"/>
                  </a:cubicBezTo>
                  <a:cubicBezTo>
                    <a:pt x="501" y="11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351;p75">
              <a:extLst>
                <a:ext uri="{FF2B5EF4-FFF2-40B4-BE49-F238E27FC236}">
                  <a16:creationId xmlns:a16="http://schemas.microsoft.com/office/drawing/2014/main" id="{ED9B586A-50C3-EBE1-D0A4-8F699A3A0385}"/>
                </a:ext>
              </a:extLst>
            </p:cNvPr>
            <p:cNvSpPr/>
            <p:nvPr/>
          </p:nvSpPr>
          <p:spPr>
            <a:xfrm>
              <a:off x="2883900" y="3158400"/>
              <a:ext cx="13375" cy="21025"/>
            </a:xfrm>
            <a:custGeom>
              <a:avLst/>
              <a:gdLst/>
              <a:ahLst/>
              <a:cxnLst/>
              <a:rect l="l" t="t" r="r" b="b"/>
              <a:pathLst>
                <a:path w="535" h="841" extrusionOk="0">
                  <a:moveTo>
                    <a:pt x="369" y="1"/>
                  </a:moveTo>
                  <a:cubicBezTo>
                    <a:pt x="337" y="1"/>
                    <a:pt x="302" y="13"/>
                    <a:pt x="267" y="39"/>
                  </a:cubicBezTo>
                  <a:cubicBezTo>
                    <a:pt x="100" y="139"/>
                    <a:pt x="0" y="373"/>
                    <a:pt x="0" y="573"/>
                  </a:cubicBezTo>
                  <a:cubicBezTo>
                    <a:pt x="0" y="726"/>
                    <a:pt x="79" y="841"/>
                    <a:pt x="175" y="841"/>
                  </a:cubicBezTo>
                  <a:cubicBezTo>
                    <a:pt x="205" y="841"/>
                    <a:pt x="236" y="830"/>
                    <a:pt x="267" y="807"/>
                  </a:cubicBezTo>
                  <a:cubicBezTo>
                    <a:pt x="434" y="673"/>
                    <a:pt x="534" y="473"/>
                    <a:pt x="534" y="273"/>
                  </a:cubicBezTo>
                  <a:cubicBezTo>
                    <a:pt x="534" y="100"/>
                    <a:pt x="461" y="1"/>
                    <a:pt x="3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352;p75">
              <a:extLst>
                <a:ext uri="{FF2B5EF4-FFF2-40B4-BE49-F238E27FC236}">
                  <a16:creationId xmlns:a16="http://schemas.microsoft.com/office/drawing/2014/main" id="{37D76130-15FB-12D9-9BCE-A80E4CD3190D}"/>
                </a:ext>
              </a:extLst>
            </p:cNvPr>
            <p:cNvSpPr/>
            <p:nvPr/>
          </p:nvSpPr>
          <p:spPr>
            <a:xfrm>
              <a:off x="2740450" y="3199275"/>
              <a:ext cx="13375" cy="21500"/>
            </a:xfrm>
            <a:custGeom>
              <a:avLst/>
              <a:gdLst/>
              <a:ahLst/>
              <a:cxnLst/>
              <a:rect l="l" t="t" r="r" b="b"/>
              <a:pathLst>
                <a:path w="535" h="860" extrusionOk="0">
                  <a:moveTo>
                    <a:pt x="384" y="0"/>
                  </a:moveTo>
                  <a:cubicBezTo>
                    <a:pt x="350" y="0"/>
                    <a:pt x="311" y="13"/>
                    <a:pt x="268" y="39"/>
                  </a:cubicBezTo>
                  <a:cubicBezTo>
                    <a:pt x="101" y="139"/>
                    <a:pt x="1" y="372"/>
                    <a:pt x="1" y="573"/>
                  </a:cubicBezTo>
                  <a:cubicBezTo>
                    <a:pt x="1" y="758"/>
                    <a:pt x="85" y="860"/>
                    <a:pt x="187" y="860"/>
                  </a:cubicBezTo>
                  <a:cubicBezTo>
                    <a:pt x="213" y="860"/>
                    <a:pt x="241" y="853"/>
                    <a:pt x="268" y="839"/>
                  </a:cubicBezTo>
                  <a:cubicBezTo>
                    <a:pt x="435" y="673"/>
                    <a:pt x="535" y="472"/>
                    <a:pt x="535" y="272"/>
                  </a:cubicBezTo>
                  <a:cubicBezTo>
                    <a:pt x="535" y="100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353;p75">
              <a:extLst>
                <a:ext uri="{FF2B5EF4-FFF2-40B4-BE49-F238E27FC236}">
                  <a16:creationId xmlns:a16="http://schemas.microsoft.com/office/drawing/2014/main" id="{3B4A9B5E-B068-A98C-47B5-40087C394A97}"/>
                </a:ext>
              </a:extLst>
            </p:cNvPr>
            <p:cNvSpPr/>
            <p:nvPr/>
          </p:nvSpPr>
          <p:spPr>
            <a:xfrm>
              <a:off x="4184825" y="1197350"/>
              <a:ext cx="95100" cy="155750"/>
            </a:xfrm>
            <a:custGeom>
              <a:avLst/>
              <a:gdLst/>
              <a:ahLst/>
              <a:cxnLst/>
              <a:rect l="l" t="t" r="r" b="b"/>
              <a:pathLst>
                <a:path w="3804" h="6230" extrusionOk="0">
                  <a:moveTo>
                    <a:pt x="3336" y="592"/>
                  </a:moveTo>
                  <a:lnTo>
                    <a:pt x="3336" y="3928"/>
                  </a:lnTo>
                  <a:lnTo>
                    <a:pt x="468" y="5596"/>
                  </a:lnTo>
                  <a:lnTo>
                    <a:pt x="468" y="2260"/>
                  </a:lnTo>
                  <a:lnTo>
                    <a:pt x="3336" y="592"/>
                  </a:lnTo>
                  <a:close/>
                  <a:moveTo>
                    <a:pt x="3570" y="0"/>
                  </a:moveTo>
                  <a:cubicBezTo>
                    <a:pt x="3536" y="0"/>
                    <a:pt x="3503" y="8"/>
                    <a:pt x="3470" y="25"/>
                  </a:cubicBezTo>
                  <a:lnTo>
                    <a:pt x="134" y="1960"/>
                  </a:lnTo>
                  <a:cubicBezTo>
                    <a:pt x="67" y="1993"/>
                    <a:pt x="1" y="2060"/>
                    <a:pt x="1" y="2160"/>
                  </a:cubicBezTo>
                  <a:lnTo>
                    <a:pt x="1" y="5996"/>
                  </a:lnTo>
                  <a:cubicBezTo>
                    <a:pt x="1" y="6063"/>
                    <a:pt x="67" y="6130"/>
                    <a:pt x="134" y="6196"/>
                  </a:cubicBezTo>
                  <a:cubicBezTo>
                    <a:pt x="167" y="6196"/>
                    <a:pt x="201" y="6230"/>
                    <a:pt x="234" y="6230"/>
                  </a:cubicBezTo>
                  <a:cubicBezTo>
                    <a:pt x="267" y="6230"/>
                    <a:pt x="301" y="6196"/>
                    <a:pt x="334" y="6196"/>
                  </a:cubicBezTo>
                  <a:lnTo>
                    <a:pt x="3670" y="4262"/>
                  </a:lnTo>
                  <a:cubicBezTo>
                    <a:pt x="3737" y="4228"/>
                    <a:pt x="3803" y="4161"/>
                    <a:pt x="3803" y="4061"/>
                  </a:cubicBezTo>
                  <a:lnTo>
                    <a:pt x="3803" y="225"/>
                  </a:lnTo>
                  <a:cubicBezTo>
                    <a:pt x="3803" y="159"/>
                    <a:pt x="3737" y="59"/>
                    <a:pt x="3670" y="25"/>
                  </a:cubicBezTo>
                  <a:cubicBezTo>
                    <a:pt x="3636" y="8"/>
                    <a:pt x="3603" y="0"/>
                    <a:pt x="357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5354;p75">
              <a:extLst>
                <a:ext uri="{FF2B5EF4-FFF2-40B4-BE49-F238E27FC236}">
                  <a16:creationId xmlns:a16="http://schemas.microsoft.com/office/drawing/2014/main" id="{985F6E93-DB95-6FD4-C96E-1A6292538913}"/>
                </a:ext>
              </a:extLst>
            </p:cNvPr>
            <p:cNvSpPr/>
            <p:nvPr/>
          </p:nvSpPr>
          <p:spPr>
            <a:xfrm>
              <a:off x="4178150" y="1233700"/>
              <a:ext cx="79250" cy="67825"/>
            </a:xfrm>
            <a:custGeom>
              <a:avLst/>
              <a:gdLst/>
              <a:ahLst/>
              <a:cxnLst/>
              <a:rect l="l" t="t" r="r" b="b"/>
              <a:pathLst>
                <a:path w="3170" h="2713" extrusionOk="0">
                  <a:moveTo>
                    <a:pt x="343" y="1"/>
                  </a:moveTo>
                  <a:cubicBezTo>
                    <a:pt x="277" y="1"/>
                    <a:pt x="206" y="34"/>
                    <a:pt x="134" y="106"/>
                  </a:cubicBezTo>
                  <a:cubicBezTo>
                    <a:pt x="1" y="206"/>
                    <a:pt x="1" y="406"/>
                    <a:pt x="134" y="473"/>
                  </a:cubicBezTo>
                  <a:lnTo>
                    <a:pt x="1802" y="2541"/>
                  </a:lnTo>
                  <a:cubicBezTo>
                    <a:pt x="1832" y="2600"/>
                    <a:pt x="1968" y="2713"/>
                    <a:pt x="2068" y="2713"/>
                  </a:cubicBezTo>
                  <a:cubicBezTo>
                    <a:pt x="2080" y="2713"/>
                    <a:pt x="2091" y="2711"/>
                    <a:pt x="2102" y="2707"/>
                  </a:cubicBezTo>
                  <a:cubicBezTo>
                    <a:pt x="2202" y="2707"/>
                    <a:pt x="2236" y="2641"/>
                    <a:pt x="2336" y="2474"/>
                  </a:cubicBezTo>
                  <a:lnTo>
                    <a:pt x="3103" y="806"/>
                  </a:lnTo>
                  <a:cubicBezTo>
                    <a:pt x="3170" y="673"/>
                    <a:pt x="3170" y="506"/>
                    <a:pt x="3036" y="473"/>
                  </a:cubicBezTo>
                  <a:cubicBezTo>
                    <a:pt x="2994" y="456"/>
                    <a:pt x="2957" y="447"/>
                    <a:pt x="2923" y="447"/>
                  </a:cubicBezTo>
                  <a:cubicBezTo>
                    <a:pt x="2819" y="447"/>
                    <a:pt x="2744" y="523"/>
                    <a:pt x="2669" y="673"/>
                  </a:cubicBezTo>
                  <a:lnTo>
                    <a:pt x="2035" y="1940"/>
                  </a:lnTo>
                  <a:lnTo>
                    <a:pt x="501" y="72"/>
                  </a:lnTo>
                  <a:cubicBezTo>
                    <a:pt x="455" y="26"/>
                    <a:pt x="401" y="1"/>
                    <a:pt x="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355;p75">
              <a:extLst>
                <a:ext uri="{FF2B5EF4-FFF2-40B4-BE49-F238E27FC236}">
                  <a16:creationId xmlns:a16="http://schemas.microsoft.com/office/drawing/2014/main" id="{F41941E5-2BDB-CD1F-5140-D81C9EC93EBF}"/>
                </a:ext>
              </a:extLst>
            </p:cNvPr>
            <p:cNvSpPr/>
            <p:nvPr/>
          </p:nvSpPr>
          <p:spPr>
            <a:xfrm>
              <a:off x="3710325" y="1323750"/>
              <a:ext cx="422825" cy="261325"/>
            </a:xfrm>
            <a:custGeom>
              <a:avLst/>
              <a:gdLst/>
              <a:ahLst/>
              <a:cxnLst/>
              <a:rect l="l" t="t" r="r" b="b"/>
              <a:pathLst>
                <a:path w="16913" h="10453" extrusionOk="0">
                  <a:moveTo>
                    <a:pt x="16624" y="0"/>
                  </a:moveTo>
                  <a:cubicBezTo>
                    <a:pt x="16551" y="0"/>
                    <a:pt x="16468" y="23"/>
                    <a:pt x="16379" y="73"/>
                  </a:cubicBezTo>
                  <a:lnTo>
                    <a:pt x="534" y="9213"/>
                  </a:lnTo>
                  <a:cubicBezTo>
                    <a:pt x="234" y="9413"/>
                    <a:pt x="34" y="9746"/>
                    <a:pt x="0" y="10113"/>
                  </a:cubicBezTo>
                  <a:cubicBezTo>
                    <a:pt x="0" y="10324"/>
                    <a:pt x="116" y="10453"/>
                    <a:pt x="288" y="10453"/>
                  </a:cubicBezTo>
                  <a:cubicBezTo>
                    <a:pt x="361" y="10453"/>
                    <a:pt x="445" y="10430"/>
                    <a:pt x="534" y="10380"/>
                  </a:cubicBezTo>
                  <a:lnTo>
                    <a:pt x="16379" y="1240"/>
                  </a:lnTo>
                  <a:cubicBezTo>
                    <a:pt x="16679" y="1040"/>
                    <a:pt x="16879" y="707"/>
                    <a:pt x="16912" y="340"/>
                  </a:cubicBezTo>
                  <a:cubicBezTo>
                    <a:pt x="16912" y="129"/>
                    <a:pt x="16797" y="0"/>
                    <a:pt x="16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5356;p75">
              <a:extLst>
                <a:ext uri="{FF2B5EF4-FFF2-40B4-BE49-F238E27FC236}">
                  <a16:creationId xmlns:a16="http://schemas.microsoft.com/office/drawing/2014/main" id="{2B3EFEB5-ED85-7640-13C5-F416D8A609D5}"/>
                </a:ext>
              </a:extLst>
            </p:cNvPr>
            <p:cNvSpPr/>
            <p:nvPr/>
          </p:nvSpPr>
          <p:spPr>
            <a:xfrm>
              <a:off x="4184825" y="1341600"/>
              <a:ext cx="95100" cy="155775"/>
            </a:xfrm>
            <a:custGeom>
              <a:avLst/>
              <a:gdLst/>
              <a:ahLst/>
              <a:cxnLst/>
              <a:rect l="l" t="t" r="r" b="b"/>
              <a:pathLst>
                <a:path w="3804" h="6231" extrusionOk="0">
                  <a:moveTo>
                    <a:pt x="3336" y="626"/>
                  </a:moveTo>
                  <a:lnTo>
                    <a:pt x="3336" y="3962"/>
                  </a:lnTo>
                  <a:lnTo>
                    <a:pt x="468" y="5630"/>
                  </a:lnTo>
                  <a:lnTo>
                    <a:pt x="468" y="2294"/>
                  </a:lnTo>
                  <a:lnTo>
                    <a:pt x="3336" y="626"/>
                  </a:lnTo>
                  <a:close/>
                  <a:moveTo>
                    <a:pt x="3570" y="1"/>
                  </a:moveTo>
                  <a:cubicBezTo>
                    <a:pt x="3536" y="1"/>
                    <a:pt x="3503" y="9"/>
                    <a:pt x="3470" y="26"/>
                  </a:cubicBezTo>
                  <a:lnTo>
                    <a:pt x="134" y="1961"/>
                  </a:lnTo>
                  <a:cubicBezTo>
                    <a:pt x="67" y="1994"/>
                    <a:pt x="1" y="2061"/>
                    <a:pt x="1" y="2161"/>
                  </a:cubicBezTo>
                  <a:lnTo>
                    <a:pt x="1" y="5997"/>
                  </a:lnTo>
                  <a:cubicBezTo>
                    <a:pt x="1" y="6064"/>
                    <a:pt x="67" y="6164"/>
                    <a:pt x="134" y="6197"/>
                  </a:cubicBezTo>
                  <a:cubicBezTo>
                    <a:pt x="167" y="6197"/>
                    <a:pt x="201" y="6230"/>
                    <a:pt x="234" y="6230"/>
                  </a:cubicBezTo>
                  <a:cubicBezTo>
                    <a:pt x="267" y="6230"/>
                    <a:pt x="301" y="6197"/>
                    <a:pt x="334" y="6197"/>
                  </a:cubicBezTo>
                  <a:lnTo>
                    <a:pt x="3670" y="4262"/>
                  </a:lnTo>
                  <a:cubicBezTo>
                    <a:pt x="3737" y="4229"/>
                    <a:pt x="3803" y="4162"/>
                    <a:pt x="3803" y="4062"/>
                  </a:cubicBezTo>
                  <a:lnTo>
                    <a:pt x="3803" y="226"/>
                  </a:lnTo>
                  <a:cubicBezTo>
                    <a:pt x="3803" y="126"/>
                    <a:pt x="3737" y="59"/>
                    <a:pt x="3670" y="26"/>
                  </a:cubicBezTo>
                  <a:cubicBezTo>
                    <a:pt x="3636" y="9"/>
                    <a:pt x="3603" y="1"/>
                    <a:pt x="357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357;p75">
              <a:extLst>
                <a:ext uri="{FF2B5EF4-FFF2-40B4-BE49-F238E27FC236}">
                  <a16:creationId xmlns:a16="http://schemas.microsoft.com/office/drawing/2014/main" id="{3FD95897-1D4A-4E2E-6D50-FFD3B0B2B182}"/>
                </a:ext>
              </a:extLst>
            </p:cNvPr>
            <p:cNvSpPr/>
            <p:nvPr/>
          </p:nvSpPr>
          <p:spPr>
            <a:xfrm>
              <a:off x="4178150" y="1378500"/>
              <a:ext cx="79250" cy="68825"/>
            </a:xfrm>
            <a:custGeom>
              <a:avLst/>
              <a:gdLst/>
              <a:ahLst/>
              <a:cxnLst/>
              <a:rect l="l" t="t" r="r" b="b"/>
              <a:pathLst>
                <a:path w="3170" h="2753" extrusionOk="0">
                  <a:moveTo>
                    <a:pt x="330" y="1"/>
                  </a:moveTo>
                  <a:cubicBezTo>
                    <a:pt x="268" y="1"/>
                    <a:pt x="201" y="34"/>
                    <a:pt x="134" y="118"/>
                  </a:cubicBezTo>
                  <a:cubicBezTo>
                    <a:pt x="1" y="218"/>
                    <a:pt x="1" y="418"/>
                    <a:pt x="101" y="518"/>
                  </a:cubicBezTo>
                  <a:lnTo>
                    <a:pt x="1769" y="2586"/>
                  </a:lnTo>
                  <a:cubicBezTo>
                    <a:pt x="1835" y="2620"/>
                    <a:pt x="1969" y="2753"/>
                    <a:pt x="2102" y="2753"/>
                  </a:cubicBezTo>
                  <a:cubicBezTo>
                    <a:pt x="2202" y="2720"/>
                    <a:pt x="2236" y="2653"/>
                    <a:pt x="2302" y="2486"/>
                  </a:cubicBezTo>
                  <a:lnTo>
                    <a:pt x="3103" y="818"/>
                  </a:lnTo>
                  <a:cubicBezTo>
                    <a:pt x="3136" y="718"/>
                    <a:pt x="3170" y="551"/>
                    <a:pt x="3003" y="485"/>
                  </a:cubicBezTo>
                  <a:cubicBezTo>
                    <a:pt x="2970" y="468"/>
                    <a:pt x="2938" y="460"/>
                    <a:pt x="2906" y="460"/>
                  </a:cubicBezTo>
                  <a:cubicBezTo>
                    <a:pt x="2807" y="460"/>
                    <a:pt x="2712" y="541"/>
                    <a:pt x="2636" y="718"/>
                  </a:cubicBezTo>
                  <a:lnTo>
                    <a:pt x="2035" y="1952"/>
                  </a:lnTo>
                  <a:lnTo>
                    <a:pt x="501" y="84"/>
                  </a:lnTo>
                  <a:cubicBezTo>
                    <a:pt x="451" y="34"/>
                    <a:pt x="393" y="1"/>
                    <a:pt x="3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358;p75">
              <a:extLst>
                <a:ext uri="{FF2B5EF4-FFF2-40B4-BE49-F238E27FC236}">
                  <a16:creationId xmlns:a16="http://schemas.microsoft.com/office/drawing/2014/main" id="{2B3B3CC0-ECDF-380F-0A6B-567BD202312B}"/>
                </a:ext>
              </a:extLst>
            </p:cNvPr>
            <p:cNvSpPr/>
            <p:nvPr/>
          </p:nvSpPr>
          <p:spPr>
            <a:xfrm>
              <a:off x="3710325" y="1467475"/>
              <a:ext cx="422825" cy="261850"/>
            </a:xfrm>
            <a:custGeom>
              <a:avLst/>
              <a:gdLst/>
              <a:ahLst/>
              <a:cxnLst/>
              <a:rect l="l" t="t" r="r" b="b"/>
              <a:pathLst>
                <a:path w="16913" h="10474" extrusionOk="0">
                  <a:moveTo>
                    <a:pt x="16641" y="1"/>
                  </a:moveTo>
                  <a:cubicBezTo>
                    <a:pt x="16564" y="1"/>
                    <a:pt x="16475" y="30"/>
                    <a:pt x="16379" y="95"/>
                  </a:cubicBezTo>
                  <a:lnTo>
                    <a:pt x="534" y="9234"/>
                  </a:lnTo>
                  <a:cubicBezTo>
                    <a:pt x="234" y="9401"/>
                    <a:pt x="34" y="9735"/>
                    <a:pt x="0" y="10102"/>
                  </a:cubicBezTo>
                  <a:cubicBezTo>
                    <a:pt x="0" y="10338"/>
                    <a:pt x="117" y="10474"/>
                    <a:pt x="292" y="10474"/>
                  </a:cubicBezTo>
                  <a:cubicBezTo>
                    <a:pt x="364" y="10474"/>
                    <a:pt x="446" y="10451"/>
                    <a:pt x="534" y="10402"/>
                  </a:cubicBezTo>
                  <a:lnTo>
                    <a:pt x="16379" y="1229"/>
                  </a:lnTo>
                  <a:cubicBezTo>
                    <a:pt x="16679" y="1029"/>
                    <a:pt x="16879" y="728"/>
                    <a:pt x="16912" y="361"/>
                  </a:cubicBezTo>
                  <a:cubicBezTo>
                    <a:pt x="16912" y="135"/>
                    <a:pt x="16805" y="1"/>
                    <a:pt x="16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359;p75">
              <a:extLst>
                <a:ext uri="{FF2B5EF4-FFF2-40B4-BE49-F238E27FC236}">
                  <a16:creationId xmlns:a16="http://schemas.microsoft.com/office/drawing/2014/main" id="{F95C67AC-554D-D56C-C7C0-479A713DB293}"/>
                </a:ext>
              </a:extLst>
            </p:cNvPr>
            <p:cNvSpPr/>
            <p:nvPr/>
          </p:nvSpPr>
          <p:spPr>
            <a:xfrm>
              <a:off x="2864725" y="1537950"/>
              <a:ext cx="617125" cy="904675"/>
            </a:xfrm>
            <a:custGeom>
              <a:avLst/>
              <a:gdLst/>
              <a:ahLst/>
              <a:cxnLst/>
              <a:rect l="l" t="t" r="r" b="b"/>
              <a:pathLst>
                <a:path w="24685" h="36187" extrusionOk="0">
                  <a:moveTo>
                    <a:pt x="23836" y="1"/>
                  </a:moveTo>
                  <a:cubicBezTo>
                    <a:pt x="23631" y="1"/>
                    <a:pt x="23399" y="67"/>
                    <a:pt x="23150" y="211"/>
                  </a:cubicBezTo>
                  <a:lnTo>
                    <a:pt x="1501" y="12720"/>
                  </a:lnTo>
                  <a:cubicBezTo>
                    <a:pt x="601" y="13320"/>
                    <a:pt x="34" y="14288"/>
                    <a:pt x="0" y="15389"/>
                  </a:cubicBezTo>
                  <a:lnTo>
                    <a:pt x="0" y="35103"/>
                  </a:lnTo>
                  <a:cubicBezTo>
                    <a:pt x="0" y="35786"/>
                    <a:pt x="333" y="36186"/>
                    <a:pt x="822" y="36186"/>
                  </a:cubicBezTo>
                  <a:cubicBezTo>
                    <a:pt x="1026" y="36186"/>
                    <a:pt x="1256" y="36117"/>
                    <a:pt x="1501" y="35970"/>
                  </a:cubicBezTo>
                  <a:lnTo>
                    <a:pt x="23150" y="23461"/>
                  </a:lnTo>
                  <a:cubicBezTo>
                    <a:pt x="24051" y="22861"/>
                    <a:pt x="24618" y="21893"/>
                    <a:pt x="24684" y="20826"/>
                  </a:cubicBezTo>
                  <a:lnTo>
                    <a:pt x="24684" y="1078"/>
                  </a:lnTo>
                  <a:cubicBezTo>
                    <a:pt x="24684" y="412"/>
                    <a:pt x="24345" y="1"/>
                    <a:pt x="23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5360;p75">
              <a:extLst>
                <a:ext uri="{FF2B5EF4-FFF2-40B4-BE49-F238E27FC236}">
                  <a16:creationId xmlns:a16="http://schemas.microsoft.com/office/drawing/2014/main" id="{DC05E3AF-A248-9B6B-9ABE-BFFE05301971}"/>
                </a:ext>
              </a:extLst>
            </p:cNvPr>
            <p:cNvSpPr/>
            <p:nvPr/>
          </p:nvSpPr>
          <p:spPr>
            <a:xfrm>
              <a:off x="3208300" y="1923475"/>
              <a:ext cx="35875" cy="75100"/>
            </a:xfrm>
            <a:custGeom>
              <a:avLst/>
              <a:gdLst/>
              <a:ahLst/>
              <a:cxnLst/>
              <a:rect l="l" t="t" r="r" b="b"/>
              <a:pathLst>
                <a:path w="1435" h="3004" extrusionOk="0">
                  <a:moveTo>
                    <a:pt x="1368" y="1"/>
                  </a:moveTo>
                  <a:lnTo>
                    <a:pt x="67" y="735"/>
                  </a:lnTo>
                  <a:cubicBezTo>
                    <a:pt x="67" y="735"/>
                    <a:pt x="34" y="768"/>
                    <a:pt x="34" y="802"/>
                  </a:cubicBezTo>
                  <a:cubicBezTo>
                    <a:pt x="0" y="802"/>
                    <a:pt x="0" y="835"/>
                    <a:pt x="0" y="868"/>
                  </a:cubicBezTo>
                  <a:lnTo>
                    <a:pt x="0" y="1135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0" y="1235"/>
                    <a:pt x="34" y="1235"/>
                    <a:pt x="34" y="1302"/>
                  </a:cubicBezTo>
                  <a:lnTo>
                    <a:pt x="701" y="2970"/>
                  </a:lnTo>
                  <a:cubicBezTo>
                    <a:pt x="701" y="2970"/>
                    <a:pt x="734" y="2970"/>
                    <a:pt x="734" y="3003"/>
                  </a:cubicBezTo>
                  <a:lnTo>
                    <a:pt x="801" y="3003"/>
                  </a:lnTo>
                  <a:lnTo>
                    <a:pt x="1034" y="2870"/>
                  </a:lnTo>
                  <a:cubicBezTo>
                    <a:pt x="1068" y="2836"/>
                    <a:pt x="1068" y="2836"/>
                    <a:pt x="1101" y="2803"/>
                  </a:cubicBezTo>
                  <a:cubicBezTo>
                    <a:pt x="1101" y="2770"/>
                    <a:pt x="1101" y="2736"/>
                    <a:pt x="1101" y="2703"/>
                  </a:cubicBezTo>
                  <a:cubicBezTo>
                    <a:pt x="1101" y="2703"/>
                    <a:pt x="1101" y="2670"/>
                    <a:pt x="1101" y="2670"/>
                  </a:cubicBezTo>
                  <a:lnTo>
                    <a:pt x="434" y="1002"/>
                  </a:lnTo>
                  <a:lnTo>
                    <a:pt x="1368" y="468"/>
                  </a:lnTo>
                  <a:cubicBezTo>
                    <a:pt x="1368" y="468"/>
                    <a:pt x="1401" y="435"/>
                    <a:pt x="1401" y="401"/>
                  </a:cubicBezTo>
                  <a:cubicBezTo>
                    <a:pt x="1435" y="401"/>
                    <a:pt x="1435" y="368"/>
                    <a:pt x="1435" y="334"/>
                  </a:cubicBezTo>
                  <a:lnTo>
                    <a:pt x="1435" y="68"/>
                  </a:lnTo>
                  <a:cubicBezTo>
                    <a:pt x="1435" y="34"/>
                    <a:pt x="1435" y="1"/>
                    <a:pt x="1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361;p75">
              <a:extLst>
                <a:ext uri="{FF2B5EF4-FFF2-40B4-BE49-F238E27FC236}">
                  <a16:creationId xmlns:a16="http://schemas.microsoft.com/office/drawing/2014/main" id="{EDCFE570-8ABE-E6F2-244A-D28300C9EA1B}"/>
                </a:ext>
              </a:extLst>
            </p:cNvPr>
            <p:cNvSpPr/>
            <p:nvPr/>
          </p:nvSpPr>
          <p:spPr>
            <a:xfrm>
              <a:off x="3163275" y="1953500"/>
              <a:ext cx="39200" cy="75925"/>
            </a:xfrm>
            <a:custGeom>
              <a:avLst/>
              <a:gdLst/>
              <a:ahLst/>
              <a:cxnLst/>
              <a:rect l="l" t="t" r="r" b="b"/>
              <a:pathLst>
                <a:path w="1568" h="3037" extrusionOk="0">
                  <a:moveTo>
                    <a:pt x="959" y="551"/>
                  </a:moveTo>
                  <a:cubicBezTo>
                    <a:pt x="1001" y="551"/>
                    <a:pt x="1034" y="568"/>
                    <a:pt x="1067" y="601"/>
                  </a:cubicBezTo>
                  <a:cubicBezTo>
                    <a:pt x="1134" y="701"/>
                    <a:pt x="1168" y="835"/>
                    <a:pt x="1168" y="968"/>
                  </a:cubicBezTo>
                  <a:lnTo>
                    <a:pt x="1168" y="1302"/>
                  </a:lnTo>
                  <a:lnTo>
                    <a:pt x="1168" y="1602"/>
                  </a:lnTo>
                  <a:cubicBezTo>
                    <a:pt x="1168" y="1769"/>
                    <a:pt x="1134" y="1936"/>
                    <a:pt x="1067" y="2102"/>
                  </a:cubicBezTo>
                  <a:cubicBezTo>
                    <a:pt x="1001" y="2236"/>
                    <a:pt x="901" y="2336"/>
                    <a:pt x="801" y="2436"/>
                  </a:cubicBezTo>
                  <a:cubicBezTo>
                    <a:pt x="704" y="2455"/>
                    <a:pt x="641" y="2474"/>
                    <a:pt x="593" y="2474"/>
                  </a:cubicBezTo>
                  <a:cubicBezTo>
                    <a:pt x="557" y="2474"/>
                    <a:pt x="529" y="2464"/>
                    <a:pt x="500" y="2436"/>
                  </a:cubicBezTo>
                  <a:cubicBezTo>
                    <a:pt x="434" y="2302"/>
                    <a:pt x="400" y="2169"/>
                    <a:pt x="400" y="2036"/>
                  </a:cubicBezTo>
                  <a:lnTo>
                    <a:pt x="400" y="1735"/>
                  </a:lnTo>
                  <a:lnTo>
                    <a:pt x="400" y="1402"/>
                  </a:lnTo>
                  <a:cubicBezTo>
                    <a:pt x="400" y="1235"/>
                    <a:pt x="434" y="1068"/>
                    <a:pt x="500" y="901"/>
                  </a:cubicBezTo>
                  <a:cubicBezTo>
                    <a:pt x="567" y="768"/>
                    <a:pt x="667" y="668"/>
                    <a:pt x="801" y="601"/>
                  </a:cubicBezTo>
                  <a:cubicBezTo>
                    <a:pt x="867" y="568"/>
                    <a:pt x="917" y="551"/>
                    <a:pt x="959" y="551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34"/>
                    <a:pt x="767" y="101"/>
                  </a:cubicBezTo>
                  <a:cubicBezTo>
                    <a:pt x="634" y="201"/>
                    <a:pt x="534" y="268"/>
                    <a:pt x="434" y="401"/>
                  </a:cubicBezTo>
                  <a:cubicBezTo>
                    <a:pt x="334" y="501"/>
                    <a:pt x="234" y="635"/>
                    <a:pt x="200" y="768"/>
                  </a:cubicBezTo>
                  <a:cubicBezTo>
                    <a:pt x="133" y="901"/>
                    <a:pt x="67" y="1035"/>
                    <a:pt x="67" y="1168"/>
                  </a:cubicBezTo>
                  <a:cubicBezTo>
                    <a:pt x="33" y="1335"/>
                    <a:pt x="0" y="1469"/>
                    <a:pt x="0" y="1602"/>
                  </a:cubicBezTo>
                  <a:lnTo>
                    <a:pt x="0" y="1769"/>
                  </a:lnTo>
                  <a:lnTo>
                    <a:pt x="0" y="2136"/>
                  </a:lnTo>
                  <a:lnTo>
                    <a:pt x="0" y="2302"/>
                  </a:lnTo>
                  <a:cubicBezTo>
                    <a:pt x="0" y="2436"/>
                    <a:pt x="33" y="2569"/>
                    <a:pt x="67" y="2703"/>
                  </a:cubicBezTo>
                  <a:cubicBezTo>
                    <a:pt x="67" y="2803"/>
                    <a:pt x="100" y="2870"/>
                    <a:pt x="200" y="2936"/>
                  </a:cubicBezTo>
                  <a:cubicBezTo>
                    <a:pt x="234" y="3003"/>
                    <a:pt x="334" y="3036"/>
                    <a:pt x="434" y="3036"/>
                  </a:cubicBezTo>
                  <a:cubicBezTo>
                    <a:pt x="534" y="3003"/>
                    <a:pt x="667" y="2970"/>
                    <a:pt x="767" y="2903"/>
                  </a:cubicBezTo>
                  <a:cubicBezTo>
                    <a:pt x="901" y="2836"/>
                    <a:pt x="1034" y="2736"/>
                    <a:pt x="1134" y="2603"/>
                  </a:cubicBezTo>
                  <a:cubicBezTo>
                    <a:pt x="1234" y="2503"/>
                    <a:pt x="1301" y="2403"/>
                    <a:pt x="1368" y="2269"/>
                  </a:cubicBezTo>
                  <a:cubicBezTo>
                    <a:pt x="1434" y="2136"/>
                    <a:pt x="1468" y="2002"/>
                    <a:pt x="1501" y="1835"/>
                  </a:cubicBezTo>
                  <a:cubicBezTo>
                    <a:pt x="1534" y="1702"/>
                    <a:pt x="1568" y="1535"/>
                    <a:pt x="1568" y="1402"/>
                  </a:cubicBezTo>
                  <a:lnTo>
                    <a:pt x="1568" y="1068"/>
                  </a:lnTo>
                  <a:lnTo>
                    <a:pt x="1568" y="735"/>
                  </a:lnTo>
                  <a:cubicBezTo>
                    <a:pt x="1568" y="601"/>
                    <a:pt x="1534" y="468"/>
                    <a:pt x="1501" y="334"/>
                  </a:cubicBezTo>
                  <a:cubicBezTo>
                    <a:pt x="1501" y="234"/>
                    <a:pt x="1434" y="168"/>
                    <a:pt x="1368" y="68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362;p75">
              <a:extLst>
                <a:ext uri="{FF2B5EF4-FFF2-40B4-BE49-F238E27FC236}">
                  <a16:creationId xmlns:a16="http://schemas.microsoft.com/office/drawing/2014/main" id="{C946D2EA-6939-671F-4FB3-CFF2F606DCCA}"/>
                </a:ext>
              </a:extLst>
            </p:cNvPr>
            <p:cNvSpPr/>
            <p:nvPr/>
          </p:nvSpPr>
          <p:spPr>
            <a:xfrm>
              <a:off x="3103225" y="1976850"/>
              <a:ext cx="53400" cy="90100"/>
            </a:xfrm>
            <a:custGeom>
              <a:avLst/>
              <a:gdLst/>
              <a:ahLst/>
              <a:cxnLst/>
              <a:rect l="l" t="t" r="r" b="b"/>
              <a:pathLst>
                <a:path w="2136" h="3604" extrusionOk="0">
                  <a:moveTo>
                    <a:pt x="1752" y="376"/>
                  </a:moveTo>
                  <a:cubicBezTo>
                    <a:pt x="1768" y="376"/>
                    <a:pt x="1785" y="384"/>
                    <a:pt x="1802" y="401"/>
                  </a:cubicBezTo>
                  <a:cubicBezTo>
                    <a:pt x="1835" y="434"/>
                    <a:pt x="1835" y="468"/>
                    <a:pt x="1835" y="501"/>
                  </a:cubicBezTo>
                  <a:lnTo>
                    <a:pt x="1835" y="568"/>
                  </a:lnTo>
                  <a:lnTo>
                    <a:pt x="1835" y="768"/>
                  </a:lnTo>
                  <a:lnTo>
                    <a:pt x="1835" y="868"/>
                  </a:lnTo>
                  <a:cubicBezTo>
                    <a:pt x="1835" y="901"/>
                    <a:pt x="1835" y="968"/>
                    <a:pt x="1802" y="1002"/>
                  </a:cubicBezTo>
                  <a:cubicBezTo>
                    <a:pt x="1768" y="1068"/>
                    <a:pt x="1735" y="1102"/>
                    <a:pt x="1702" y="1135"/>
                  </a:cubicBezTo>
                  <a:cubicBezTo>
                    <a:pt x="1668" y="1152"/>
                    <a:pt x="1635" y="1160"/>
                    <a:pt x="1610" y="1160"/>
                  </a:cubicBezTo>
                  <a:cubicBezTo>
                    <a:pt x="1585" y="1160"/>
                    <a:pt x="1568" y="1152"/>
                    <a:pt x="1568" y="1135"/>
                  </a:cubicBezTo>
                  <a:cubicBezTo>
                    <a:pt x="1535" y="1102"/>
                    <a:pt x="1535" y="1068"/>
                    <a:pt x="1535" y="1035"/>
                  </a:cubicBezTo>
                  <a:lnTo>
                    <a:pt x="1535" y="968"/>
                  </a:lnTo>
                  <a:lnTo>
                    <a:pt x="1535" y="735"/>
                  </a:lnTo>
                  <a:lnTo>
                    <a:pt x="1535" y="668"/>
                  </a:lnTo>
                  <a:cubicBezTo>
                    <a:pt x="1535" y="601"/>
                    <a:pt x="1535" y="568"/>
                    <a:pt x="1568" y="501"/>
                  </a:cubicBezTo>
                  <a:cubicBezTo>
                    <a:pt x="1601" y="468"/>
                    <a:pt x="1635" y="434"/>
                    <a:pt x="1702" y="401"/>
                  </a:cubicBezTo>
                  <a:cubicBezTo>
                    <a:pt x="1718" y="384"/>
                    <a:pt x="1735" y="376"/>
                    <a:pt x="1752" y="376"/>
                  </a:cubicBezTo>
                  <a:close/>
                  <a:moveTo>
                    <a:pt x="1868" y="1"/>
                  </a:moveTo>
                  <a:cubicBezTo>
                    <a:pt x="1802" y="1"/>
                    <a:pt x="1735" y="34"/>
                    <a:pt x="1702" y="68"/>
                  </a:cubicBezTo>
                  <a:cubicBezTo>
                    <a:pt x="1601" y="101"/>
                    <a:pt x="1568" y="168"/>
                    <a:pt x="1501" y="234"/>
                  </a:cubicBezTo>
                  <a:cubicBezTo>
                    <a:pt x="1435" y="268"/>
                    <a:pt x="1401" y="334"/>
                    <a:pt x="1368" y="401"/>
                  </a:cubicBezTo>
                  <a:cubicBezTo>
                    <a:pt x="1335" y="468"/>
                    <a:pt x="1301" y="535"/>
                    <a:pt x="1301" y="601"/>
                  </a:cubicBezTo>
                  <a:cubicBezTo>
                    <a:pt x="1268" y="668"/>
                    <a:pt x="1268" y="735"/>
                    <a:pt x="1268" y="801"/>
                  </a:cubicBezTo>
                  <a:lnTo>
                    <a:pt x="1268" y="1035"/>
                  </a:lnTo>
                  <a:lnTo>
                    <a:pt x="1268" y="1235"/>
                  </a:lnTo>
                  <a:cubicBezTo>
                    <a:pt x="1268" y="1302"/>
                    <a:pt x="1268" y="1335"/>
                    <a:pt x="1301" y="1402"/>
                  </a:cubicBezTo>
                  <a:cubicBezTo>
                    <a:pt x="1301" y="1435"/>
                    <a:pt x="1335" y="1469"/>
                    <a:pt x="1368" y="1502"/>
                  </a:cubicBezTo>
                  <a:cubicBezTo>
                    <a:pt x="1401" y="1535"/>
                    <a:pt x="1468" y="1535"/>
                    <a:pt x="1501" y="1535"/>
                  </a:cubicBezTo>
                  <a:cubicBezTo>
                    <a:pt x="1568" y="1535"/>
                    <a:pt x="1635" y="1502"/>
                    <a:pt x="1702" y="1469"/>
                  </a:cubicBezTo>
                  <a:cubicBezTo>
                    <a:pt x="1835" y="1368"/>
                    <a:pt x="1935" y="1268"/>
                    <a:pt x="2002" y="1135"/>
                  </a:cubicBezTo>
                  <a:cubicBezTo>
                    <a:pt x="2035" y="1068"/>
                    <a:pt x="2068" y="1002"/>
                    <a:pt x="2102" y="935"/>
                  </a:cubicBezTo>
                  <a:cubicBezTo>
                    <a:pt x="2102" y="868"/>
                    <a:pt x="2102" y="801"/>
                    <a:pt x="2135" y="735"/>
                  </a:cubicBezTo>
                  <a:lnTo>
                    <a:pt x="2135" y="535"/>
                  </a:lnTo>
                  <a:lnTo>
                    <a:pt x="2135" y="301"/>
                  </a:lnTo>
                  <a:cubicBezTo>
                    <a:pt x="2102" y="268"/>
                    <a:pt x="2102" y="201"/>
                    <a:pt x="2102" y="134"/>
                  </a:cubicBezTo>
                  <a:cubicBezTo>
                    <a:pt x="2068" y="101"/>
                    <a:pt x="2035" y="68"/>
                    <a:pt x="2002" y="34"/>
                  </a:cubicBezTo>
                  <a:cubicBezTo>
                    <a:pt x="1968" y="1"/>
                    <a:pt x="1902" y="1"/>
                    <a:pt x="1868" y="1"/>
                  </a:cubicBezTo>
                  <a:close/>
                  <a:moveTo>
                    <a:pt x="434" y="835"/>
                  </a:moveTo>
                  <a:lnTo>
                    <a:pt x="267" y="935"/>
                  </a:lnTo>
                  <a:cubicBezTo>
                    <a:pt x="234" y="968"/>
                    <a:pt x="200" y="1002"/>
                    <a:pt x="200" y="1068"/>
                  </a:cubicBezTo>
                  <a:lnTo>
                    <a:pt x="1635" y="2703"/>
                  </a:lnTo>
                  <a:cubicBezTo>
                    <a:pt x="1635" y="2703"/>
                    <a:pt x="1668" y="2736"/>
                    <a:pt x="1668" y="2736"/>
                  </a:cubicBezTo>
                  <a:lnTo>
                    <a:pt x="1735" y="2736"/>
                  </a:lnTo>
                  <a:lnTo>
                    <a:pt x="1902" y="2636"/>
                  </a:lnTo>
                  <a:cubicBezTo>
                    <a:pt x="1935" y="2636"/>
                    <a:pt x="1935" y="2603"/>
                    <a:pt x="1968" y="2569"/>
                  </a:cubicBezTo>
                  <a:cubicBezTo>
                    <a:pt x="1968" y="2569"/>
                    <a:pt x="1968" y="2536"/>
                    <a:pt x="1968" y="2503"/>
                  </a:cubicBezTo>
                  <a:lnTo>
                    <a:pt x="534" y="868"/>
                  </a:lnTo>
                  <a:cubicBezTo>
                    <a:pt x="534" y="868"/>
                    <a:pt x="534" y="835"/>
                    <a:pt x="501" y="835"/>
                  </a:cubicBezTo>
                  <a:close/>
                  <a:moveTo>
                    <a:pt x="548" y="2488"/>
                  </a:moveTo>
                  <a:cubicBezTo>
                    <a:pt x="560" y="2488"/>
                    <a:pt x="567" y="2491"/>
                    <a:pt x="567" y="2503"/>
                  </a:cubicBezTo>
                  <a:cubicBezTo>
                    <a:pt x="567" y="2503"/>
                    <a:pt x="601" y="2569"/>
                    <a:pt x="601" y="2603"/>
                  </a:cubicBezTo>
                  <a:cubicBezTo>
                    <a:pt x="601" y="2636"/>
                    <a:pt x="601" y="2636"/>
                    <a:pt x="601" y="2669"/>
                  </a:cubicBezTo>
                  <a:lnTo>
                    <a:pt x="601" y="2870"/>
                  </a:lnTo>
                  <a:cubicBezTo>
                    <a:pt x="601" y="2903"/>
                    <a:pt x="601" y="2936"/>
                    <a:pt x="601" y="2970"/>
                  </a:cubicBezTo>
                  <a:cubicBezTo>
                    <a:pt x="601" y="3003"/>
                    <a:pt x="567" y="3070"/>
                    <a:pt x="567" y="3103"/>
                  </a:cubicBezTo>
                  <a:cubicBezTo>
                    <a:pt x="534" y="3170"/>
                    <a:pt x="467" y="3203"/>
                    <a:pt x="434" y="3236"/>
                  </a:cubicBezTo>
                  <a:lnTo>
                    <a:pt x="301" y="3236"/>
                  </a:lnTo>
                  <a:cubicBezTo>
                    <a:pt x="301" y="3203"/>
                    <a:pt x="267" y="3170"/>
                    <a:pt x="267" y="3103"/>
                  </a:cubicBezTo>
                  <a:cubicBezTo>
                    <a:pt x="267" y="3103"/>
                    <a:pt x="267" y="3070"/>
                    <a:pt x="267" y="3036"/>
                  </a:cubicBezTo>
                  <a:lnTo>
                    <a:pt x="267" y="2836"/>
                  </a:lnTo>
                  <a:cubicBezTo>
                    <a:pt x="267" y="2803"/>
                    <a:pt x="267" y="2769"/>
                    <a:pt x="267" y="2769"/>
                  </a:cubicBezTo>
                  <a:cubicBezTo>
                    <a:pt x="267" y="2703"/>
                    <a:pt x="301" y="2669"/>
                    <a:pt x="334" y="2603"/>
                  </a:cubicBezTo>
                  <a:cubicBezTo>
                    <a:pt x="334" y="2569"/>
                    <a:pt x="367" y="2503"/>
                    <a:pt x="434" y="2503"/>
                  </a:cubicBezTo>
                  <a:cubicBezTo>
                    <a:pt x="478" y="2503"/>
                    <a:pt x="523" y="2488"/>
                    <a:pt x="548" y="2488"/>
                  </a:cubicBezTo>
                  <a:close/>
                  <a:moveTo>
                    <a:pt x="664" y="2088"/>
                  </a:moveTo>
                  <a:cubicBezTo>
                    <a:pt x="654" y="2088"/>
                    <a:pt x="644" y="2093"/>
                    <a:pt x="634" y="2102"/>
                  </a:cubicBezTo>
                  <a:cubicBezTo>
                    <a:pt x="567" y="2102"/>
                    <a:pt x="501" y="2102"/>
                    <a:pt x="434" y="2136"/>
                  </a:cubicBezTo>
                  <a:cubicBezTo>
                    <a:pt x="367" y="2202"/>
                    <a:pt x="301" y="2236"/>
                    <a:pt x="234" y="2302"/>
                  </a:cubicBezTo>
                  <a:cubicBezTo>
                    <a:pt x="200" y="2369"/>
                    <a:pt x="167" y="2436"/>
                    <a:pt x="134" y="2503"/>
                  </a:cubicBezTo>
                  <a:cubicBezTo>
                    <a:pt x="67" y="2569"/>
                    <a:pt x="67" y="2636"/>
                    <a:pt x="34" y="2703"/>
                  </a:cubicBezTo>
                  <a:cubicBezTo>
                    <a:pt x="34" y="2769"/>
                    <a:pt x="0" y="2836"/>
                    <a:pt x="0" y="2903"/>
                  </a:cubicBezTo>
                  <a:lnTo>
                    <a:pt x="0" y="3103"/>
                  </a:lnTo>
                  <a:lnTo>
                    <a:pt x="0" y="3303"/>
                  </a:lnTo>
                  <a:cubicBezTo>
                    <a:pt x="0" y="3370"/>
                    <a:pt x="0" y="3437"/>
                    <a:pt x="34" y="3470"/>
                  </a:cubicBezTo>
                  <a:cubicBezTo>
                    <a:pt x="67" y="3503"/>
                    <a:pt x="67" y="3570"/>
                    <a:pt x="134" y="3570"/>
                  </a:cubicBezTo>
                  <a:cubicBezTo>
                    <a:pt x="167" y="3603"/>
                    <a:pt x="200" y="3603"/>
                    <a:pt x="234" y="3603"/>
                  </a:cubicBezTo>
                  <a:cubicBezTo>
                    <a:pt x="301" y="3603"/>
                    <a:pt x="367" y="3570"/>
                    <a:pt x="434" y="3537"/>
                  </a:cubicBezTo>
                  <a:cubicBezTo>
                    <a:pt x="501" y="3503"/>
                    <a:pt x="567" y="3470"/>
                    <a:pt x="634" y="3403"/>
                  </a:cubicBezTo>
                  <a:cubicBezTo>
                    <a:pt x="667" y="3337"/>
                    <a:pt x="701" y="3270"/>
                    <a:pt x="768" y="3203"/>
                  </a:cubicBezTo>
                  <a:cubicBezTo>
                    <a:pt x="801" y="3136"/>
                    <a:pt x="801" y="3070"/>
                    <a:pt x="834" y="3003"/>
                  </a:cubicBezTo>
                  <a:cubicBezTo>
                    <a:pt x="834" y="2936"/>
                    <a:pt x="868" y="2870"/>
                    <a:pt x="868" y="2836"/>
                  </a:cubicBezTo>
                  <a:lnTo>
                    <a:pt x="868" y="2603"/>
                  </a:lnTo>
                  <a:lnTo>
                    <a:pt x="868" y="2403"/>
                  </a:lnTo>
                  <a:cubicBezTo>
                    <a:pt x="868" y="2336"/>
                    <a:pt x="868" y="2269"/>
                    <a:pt x="834" y="2236"/>
                  </a:cubicBezTo>
                  <a:cubicBezTo>
                    <a:pt x="801" y="2202"/>
                    <a:pt x="801" y="2136"/>
                    <a:pt x="768" y="2136"/>
                  </a:cubicBezTo>
                  <a:cubicBezTo>
                    <a:pt x="720" y="2112"/>
                    <a:pt x="690" y="2088"/>
                    <a:pt x="664" y="208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363;p75">
              <a:extLst>
                <a:ext uri="{FF2B5EF4-FFF2-40B4-BE49-F238E27FC236}">
                  <a16:creationId xmlns:a16="http://schemas.microsoft.com/office/drawing/2014/main" id="{5AB7DDBA-FBB8-5695-2FA5-A62E9BE20ADE}"/>
                </a:ext>
              </a:extLst>
            </p:cNvPr>
            <p:cNvSpPr/>
            <p:nvPr/>
          </p:nvSpPr>
          <p:spPr>
            <a:xfrm>
              <a:off x="3240825" y="1769200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968" y="1"/>
                  </a:moveTo>
                  <a:lnTo>
                    <a:pt x="0" y="2302"/>
                  </a:lnTo>
                  <a:cubicBezTo>
                    <a:pt x="767" y="2603"/>
                    <a:pt x="1368" y="3337"/>
                    <a:pt x="1668" y="4404"/>
                  </a:cubicBezTo>
                  <a:lnTo>
                    <a:pt x="3203" y="2836"/>
                  </a:lnTo>
                  <a:cubicBezTo>
                    <a:pt x="2802" y="1402"/>
                    <a:pt x="2002" y="434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364;p75">
              <a:extLst>
                <a:ext uri="{FF2B5EF4-FFF2-40B4-BE49-F238E27FC236}">
                  <a16:creationId xmlns:a16="http://schemas.microsoft.com/office/drawing/2014/main" id="{C937A763-5DA0-5FF9-031B-25330E9961A2}"/>
                </a:ext>
              </a:extLst>
            </p:cNvPr>
            <p:cNvSpPr/>
            <p:nvPr/>
          </p:nvSpPr>
          <p:spPr>
            <a:xfrm>
              <a:off x="3173275" y="1763750"/>
              <a:ext cx="91750" cy="73025"/>
            </a:xfrm>
            <a:custGeom>
              <a:avLst/>
              <a:gdLst/>
              <a:ahLst/>
              <a:cxnLst/>
              <a:rect l="l" t="t" r="r" b="b"/>
              <a:pathLst>
                <a:path w="3670" h="2921" extrusionOk="0">
                  <a:moveTo>
                    <a:pt x="2472" y="0"/>
                  </a:moveTo>
                  <a:cubicBezTo>
                    <a:pt x="1713" y="0"/>
                    <a:pt x="877" y="239"/>
                    <a:pt x="0" y="753"/>
                  </a:cubicBezTo>
                  <a:lnTo>
                    <a:pt x="0" y="2921"/>
                  </a:lnTo>
                  <a:cubicBezTo>
                    <a:pt x="642" y="2536"/>
                    <a:pt x="1256" y="2357"/>
                    <a:pt x="1816" y="2357"/>
                  </a:cubicBezTo>
                  <a:cubicBezTo>
                    <a:pt x="2130" y="2357"/>
                    <a:pt x="2427" y="2413"/>
                    <a:pt x="2702" y="2520"/>
                  </a:cubicBezTo>
                  <a:lnTo>
                    <a:pt x="3670" y="219"/>
                  </a:lnTo>
                  <a:cubicBezTo>
                    <a:pt x="3298" y="75"/>
                    <a:pt x="2897" y="0"/>
                    <a:pt x="2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365;p75">
              <a:extLst>
                <a:ext uri="{FF2B5EF4-FFF2-40B4-BE49-F238E27FC236}">
                  <a16:creationId xmlns:a16="http://schemas.microsoft.com/office/drawing/2014/main" id="{109AD66F-30D0-8AF9-CE6B-CCC9C69D0F02}"/>
                </a:ext>
              </a:extLst>
            </p:cNvPr>
            <p:cNvSpPr/>
            <p:nvPr/>
          </p:nvSpPr>
          <p:spPr>
            <a:xfrm>
              <a:off x="3282525" y="1840100"/>
              <a:ext cx="46725" cy="134275"/>
            </a:xfrm>
            <a:custGeom>
              <a:avLst/>
              <a:gdLst/>
              <a:ahLst/>
              <a:cxnLst/>
              <a:rect l="l" t="t" r="r" b="b"/>
              <a:pathLst>
                <a:path w="1869" h="5371" extrusionOk="0">
                  <a:moveTo>
                    <a:pt x="1535" y="0"/>
                  </a:moveTo>
                  <a:lnTo>
                    <a:pt x="0" y="1568"/>
                  </a:lnTo>
                  <a:cubicBezTo>
                    <a:pt x="167" y="2135"/>
                    <a:pt x="234" y="2735"/>
                    <a:pt x="234" y="3336"/>
                  </a:cubicBezTo>
                  <a:cubicBezTo>
                    <a:pt x="234" y="4003"/>
                    <a:pt x="134" y="4704"/>
                    <a:pt x="0" y="5371"/>
                  </a:cubicBezTo>
                  <a:lnTo>
                    <a:pt x="1535" y="5137"/>
                  </a:lnTo>
                  <a:cubicBezTo>
                    <a:pt x="1735" y="4237"/>
                    <a:pt x="1835" y="3336"/>
                    <a:pt x="1868" y="2402"/>
                  </a:cubicBezTo>
                  <a:cubicBezTo>
                    <a:pt x="1868" y="1601"/>
                    <a:pt x="1768" y="801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366;p75">
              <a:extLst>
                <a:ext uri="{FF2B5EF4-FFF2-40B4-BE49-F238E27FC236}">
                  <a16:creationId xmlns:a16="http://schemas.microsoft.com/office/drawing/2014/main" id="{C7F702CA-91BD-AD4E-6D7E-3CBB513E3CA7}"/>
                </a:ext>
              </a:extLst>
            </p:cNvPr>
            <p:cNvSpPr/>
            <p:nvPr/>
          </p:nvSpPr>
          <p:spPr>
            <a:xfrm>
              <a:off x="3017325" y="1782550"/>
              <a:ext cx="303575" cy="433700"/>
            </a:xfrm>
            <a:custGeom>
              <a:avLst/>
              <a:gdLst/>
              <a:ahLst/>
              <a:cxnLst/>
              <a:rect l="l" t="t" r="r" b="b"/>
              <a:pathLst>
                <a:path w="12143" h="17348" extrusionOk="0">
                  <a:moveTo>
                    <a:pt x="6238" y="1"/>
                  </a:moveTo>
                  <a:cubicBezTo>
                    <a:pt x="4737" y="935"/>
                    <a:pt x="3470" y="2202"/>
                    <a:pt x="2569" y="3703"/>
                  </a:cubicBezTo>
                  <a:cubicBezTo>
                    <a:pt x="1502" y="5371"/>
                    <a:pt x="734" y="7206"/>
                    <a:pt x="301" y="9140"/>
                  </a:cubicBezTo>
                  <a:cubicBezTo>
                    <a:pt x="101" y="10041"/>
                    <a:pt x="1" y="10975"/>
                    <a:pt x="1" y="11876"/>
                  </a:cubicBezTo>
                  <a:cubicBezTo>
                    <a:pt x="1" y="12710"/>
                    <a:pt x="101" y="13510"/>
                    <a:pt x="301" y="14277"/>
                  </a:cubicBezTo>
                  <a:cubicBezTo>
                    <a:pt x="701" y="15745"/>
                    <a:pt x="1535" y="16713"/>
                    <a:pt x="2569" y="17113"/>
                  </a:cubicBezTo>
                  <a:cubicBezTo>
                    <a:pt x="2942" y="17269"/>
                    <a:pt x="3346" y="17348"/>
                    <a:pt x="3774" y="17348"/>
                  </a:cubicBezTo>
                  <a:cubicBezTo>
                    <a:pt x="4532" y="17348"/>
                    <a:pt x="5365" y="17103"/>
                    <a:pt x="6238" y="16612"/>
                  </a:cubicBezTo>
                  <a:cubicBezTo>
                    <a:pt x="7706" y="15678"/>
                    <a:pt x="8974" y="14411"/>
                    <a:pt x="9908" y="12910"/>
                  </a:cubicBezTo>
                  <a:cubicBezTo>
                    <a:pt x="10975" y="11242"/>
                    <a:pt x="11742" y="9374"/>
                    <a:pt x="12143" y="7439"/>
                  </a:cubicBezTo>
                  <a:lnTo>
                    <a:pt x="12143" y="7439"/>
                  </a:lnTo>
                  <a:lnTo>
                    <a:pt x="10608" y="7639"/>
                  </a:lnTo>
                  <a:cubicBezTo>
                    <a:pt x="10275" y="9074"/>
                    <a:pt x="9707" y="10441"/>
                    <a:pt x="8940" y="11676"/>
                  </a:cubicBezTo>
                  <a:cubicBezTo>
                    <a:pt x="8240" y="12776"/>
                    <a:pt x="7339" y="13744"/>
                    <a:pt x="6238" y="14411"/>
                  </a:cubicBezTo>
                  <a:cubicBezTo>
                    <a:pt x="5575" y="14796"/>
                    <a:pt x="4954" y="14975"/>
                    <a:pt x="4399" y="14975"/>
                  </a:cubicBezTo>
                  <a:cubicBezTo>
                    <a:pt x="4089" y="14975"/>
                    <a:pt x="3800" y="14919"/>
                    <a:pt x="3536" y="14811"/>
                  </a:cubicBezTo>
                  <a:cubicBezTo>
                    <a:pt x="2669" y="14411"/>
                    <a:pt x="2069" y="13644"/>
                    <a:pt x="1869" y="12710"/>
                  </a:cubicBezTo>
                  <a:cubicBezTo>
                    <a:pt x="1702" y="12143"/>
                    <a:pt x="1635" y="11542"/>
                    <a:pt x="1635" y="10942"/>
                  </a:cubicBezTo>
                  <a:cubicBezTo>
                    <a:pt x="1635" y="10275"/>
                    <a:pt x="1702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770"/>
                    <a:pt x="5138" y="2836"/>
                    <a:pt x="6238" y="2169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367;p75">
              <a:extLst>
                <a:ext uri="{FF2B5EF4-FFF2-40B4-BE49-F238E27FC236}">
                  <a16:creationId xmlns:a16="http://schemas.microsoft.com/office/drawing/2014/main" id="{E45B2E38-64A3-140B-2938-CC61C3E0D499}"/>
                </a:ext>
              </a:extLst>
            </p:cNvPr>
            <p:cNvSpPr/>
            <p:nvPr/>
          </p:nvSpPr>
          <p:spPr>
            <a:xfrm>
              <a:off x="2437750" y="1963100"/>
              <a:ext cx="309400" cy="744300"/>
            </a:xfrm>
            <a:custGeom>
              <a:avLst/>
              <a:gdLst/>
              <a:ahLst/>
              <a:cxnLst/>
              <a:rect l="l" t="t" r="r" b="b"/>
              <a:pathLst>
                <a:path w="12376" h="29772" extrusionOk="0">
                  <a:moveTo>
                    <a:pt x="11516" y="1"/>
                  </a:moveTo>
                  <a:cubicBezTo>
                    <a:pt x="11303" y="1"/>
                    <a:pt x="11063" y="70"/>
                    <a:pt x="10808" y="217"/>
                  </a:cubicBezTo>
                  <a:lnTo>
                    <a:pt x="0" y="6488"/>
                  </a:lnTo>
                  <a:lnTo>
                    <a:pt x="0" y="9824"/>
                  </a:lnTo>
                  <a:cubicBezTo>
                    <a:pt x="877" y="9311"/>
                    <a:pt x="1713" y="9072"/>
                    <a:pt x="2472" y="9072"/>
                  </a:cubicBezTo>
                  <a:cubicBezTo>
                    <a:pt x="2897" y="9072"/>
                    <a:pt x="3298" y="9147"/>
                    <a:pt x="3670" y="9290"/>
                  </a:cubicBezTo>
                  <a:cubicBezTo>
                    <a:pt x="4704" y="9691"/>
                    <a:pt x="5504" y="10691"/>
                    <a:pt x="5938" y="12126"/>
                  </a:cubicBezTo>
                  <a:cubicBezTo>
                    <a:pt x="6138" y="12893"/>
                    <a:pt x="6238" y="13727"/>
                    <a:pt x="6238" y="14527"/>
                  </a:cubicBezTo>
                  <a:cubicBezTo>
                    <a:pt x="6238" y="15428"/>
                    <a:pt x="6138" y="16362"/>
                    <a:pt x="5938" y="17263"/>
                  </a:cubicBezTo>
                  <a:cubicBezTo>
                    <a:pt x="5504" y="19197"/>
                    <a:pt x="4737" y="21065"/>
                    <a:pt x="3670" y="22733"/>
                  </a:cubicBezTo>
                  <a:cubicBezTo>
                    <a:pt x="2736" y="24234"/>
                    <a:pt x="1501" y="25469"/>
                    <a:pt x="0" y="26436"/>
                  </a:cubicBezTo>
                  <a:lnTo>
                    <a:pt x="0" y="29772"/>
                  </a:lnTo>
                  <a:lnTo>
                    <a:pt x="10808" y="23501"/>
                  </a:lnTo>
                  <a:cubicBezTo>
                    <a:pt x="11742" y="22900"/>
                    <a:pt x="12309" y="21933"/>
                    <a:pt x="12376" y="20832"/>
                  </a:cubicBezTo>
                  <a:lnTo>
                    <a:pt x="12376" y="1085"/>
                  </a:lnTo>
                  <a:cubicBezTo>
                    <a:pt x="12376" y="401"/>
                    <a:pt x="12026" y="1"/>
                    <a:pt x="115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368;p75">
              <a:extLst>
                <a:ext uri="{FF2B5EF4-FFF2-40B4-BE49-F238E27FC236}">
                  <a16:creationId xmlns:a16="http://schemas.microsoft.com/office/drawing/2014/main" id="{9722AD54-EB47-F267-BF06-E6809514F33D}"/>
                </a:ext>
              </a:extLst>
            </p:cNvPr>
            <p:cNvSpPr/>
            <p:nvPr/>
          </p:nvSpPr>
          <p:spPr>
            <a:xfrm>
              <a:off x="2437750" y="2393700"/>
              <a:ext cx="16700" cy="48600"/>
            </a:xfrm>
            <a:custGeom>
              <a:avLst/>
              <a:gdLst/>
              <a:ahLst/>
              <a:cxnLst/>
              <a:rect l="l" t="t" r="r" b="b"/>
              <a:pathLst>
                <a:path w="668" h="1944" extrusionOk="0">
                  <a:moveTo>
                    <a:pt x="465" y="0"/>
                  </a:moveTo>
                  <a:cubicBezTo>
                    <a:pt x="410" y="0"/>
                    <a:pt x="344" y="19"/>
                    <a:pt x="267" y="39"/>
                  </a:cubicBezTo>
                  <a:cubicBezTo>
                    <a:pt x="167" y="105"/>
                    <a:pt x="67" y="206"/>
                    <a:pt x="0" y="339"/>
                  </a:cubicBezTo>
                  <a:lnTo>
                    <a:pt x="0" y="1907"/>
                  </a:lnTo>
                  <a:cubicBezTo>
                    <a:pt x="26" y="1932"/>
                    <a:pt x="56" y="1943"/>
                    <a:pt x="89" y="1943"/>
                  </a:cubicBezTo>
                  <a:cubicBezTo>
                    <a:pt x="143" y="1943"/>
                    <a:pt x="205" y="1915"/>
                    <a:pt x="267" y="1873"/>
                  </a:cubicBezTo>
                  <a:cubicBezTo>
                    <a:pt x="401" y="1807"/>
                    <a:pt x="501" y="1707"/>
                    <a:pt x="567" y="1573"/>
                  </a:cubicBezTo>
                  <a:cubicBezTo>
                    <a:pt x="634" y="1406"/>
                    <a:pt x="667" y="1240"/>
                    <a:pt x="667" y="1073"/>
                  </a:cubicBezTo>
                  <a:lnTo>
                    <a:pt x="667" y="739"/>
                  </a:lnTo>
                  <a:lnTo>
                    <a:pt x="667" y="439"/>
                  </a:lnTo>
                  <a:cubicBezTo>
                    <a:pt x="667" y="306"/>
                    <a:pt x="634" y="172"/>
                    <a:pt x="567" y="39"/>
                  </a:cubicBezTo>
                  <a:cubicBezTo>
                    <a:pt x="539" y="11"/>
                    <a:pt x="505" y="0"/>
                    <a:pt x="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369;p75">
              <a:extLst>
                <a:ext uri="{FF2B5EF4-FFF2-40B4-BE49-F238E27FC236}">
                  <a16:creationId xmlns:a16="http://schemas.microsoft.com/office/drawing/2014/main" id="{CD5CD08E-C536-300A-6FD5-B70581EDB17D}"/>
                </a:ext>
              </a:extLst>
            </p:cNvPr>
            <p:cNvSpPr/>
            <p:nvPr/>
          </p:nvSpPr>
          <p:spPr>
            <a:xfrm>
              <a:off x="2437750" y="2247950"/>
              <a:ext cx="115100" cy="320200"/>
            </a:xfrm>
            <a:custGeom>
              <a:avLst/>
              <a:gdLst/>
              <a:ahLst/>
              <a:cxnLst/>
              <a:rect l="l" t="t" r="r" b="b"/>
              <a:pathLst>
                <a:path w="4604" h="12808" extrusionOk="0">
                  <a:moveTo>
                    <a:pt x="2836" y="4001"/>
                  </a:moveTo>
                  <a:cubicBezTo>
                    <a:pt x="2836" y="4034"/>
                    <a:pt x="2836" y="4034"/>
                    <a:pt x="2836" y="4067"/>
                  </a:cubicBezTo>
                  <a:lnTo>
                    <a:pt x="2836" y="4334"/>
                  </a:lnTo>
                  <a:cubicBezTo>
                    <a:pt x="2836" y="4368"/>
                    <a:pt x="2836" y="4401"/>
                    <a:pt x="2836" y="4434"/>
                  </a:cubicBezTo>
                  <a:cubicBezTo>
                    <a:pt x="2802" y="4434"/>
                    <a:pt x="2802" y="4468"/>
                    <a:pt x="2769" y="4501"/>
                  </a:cubicBezTo>
                  <a:lnTo>
                    <a:pt x="1968" y="4935"/>
                  </a:lnTo>
                  <a:lnTo>
                    <a:pt x="2402" y="5268"/>
                  </a:lnTo>
                  <a:lnTo>
                    <a:pt x="2435" y="5335"/>
                  </a:lnTo>
                  <a:cubicBezTo>
                    <a:pt x="2435" y="5335"/>
                    <a:pt x="2435" y="5368"/>
                    <a:pt x="2435" y="5402"/>
                  </a:cubicBezTo>
                  <a:lnTo>
                    <a:pt x="2435" y="5669"/>
                  </a:lnTo>
                  <a:cubicBezTo>
                    <a:pt x="2435" y="5702"/>
                    <a:pt x="2402" y="5735"/>
                    <a:pt x="2402" y="5735"/>
                  </a:cubicBezTo>
                  <a:cubicBezTo>
                    <a:pt x="2402" y="5769"/>
                    <a:pt x="2369" y="5802"/>
                    <a:pt x="2335" y="5802"/>
                  </a:cubicBezTo>
                  <a:lnTo>
                    <a:pt x="2102" y="5969"/>
                  </a:lnTo>
                  <a:cubicBezTo>
                    <a:pt x="2002" y="6002"/>
                    <a:pt x="1902" y="6102"/>
                    <a:pt x="1835" y="6202"/>
                  </a:cubicBezTo>
                  <a:cubicBezTo>
                    <a:pt x="1768" y="6269"/>
                    <a:pt x="1702" y="6402"/>
                    <a:pt x="1702" y="6503"/>
                  </a:cubicBezTo>
                  <a:cubicBezTo>
                    <a:pt x="1702" y="6636"/>
                    <a:pt x="1768" y="6703"/>
                    <a:pt x="1835" y="6703"/>
                  </a:cubicBezTo>
                  <a:cubicBezTo>
                    <a:pt x="1862" y="6712"/>
                    <a:pt x="1889" y="6716"/>
                    <a:pt x="1915" y="6716"/>
                  </a:cubicBezTo>
                  <a:cubicBezTo>
                    <a:pt x="1986" y="6716"/>
                    <a:pt x="2053" y="6685"/>
                    <a:pt x="2102" y="6636"/>
                  </a:cubicBezTo>
                  <a:cubicBezTo>
                    <a:pt x="2169" y="6603"/>
                    <a:pt x="2235" y="6569"/>
                    <a:pt x="2302" y="6503"/>
                  </a:cubicBezTo>
                  <a:cubicBezTo>
                    <a:pt x="2335" y="6469"/>
                    <a:pt x="2369" y="6436"/>
                    <a:pt x="2402" y="6402"/>
                  </a:cubicBezTo>
                  <a:cubicBezTo>
                    <a:pt x="2435" y="6369"/>
                    <a:pt x="2469" y="6336"/>
                    <a:pt x="2469" y="6269"/>
                  </a:cubicBezTo>
                  <a:cubicBezTo>
                    <a:pt x="2502" y="6236"/>
                    <a:pt x="2502" y="6202"/>
                    <a:pt x="2535" y="6169"/>
                  </a:cubicBezTo>
                  <a:lnTo>
                    <a:pt x="2569" y="6069"/>
                  </a:lnTo>
                  <a:cubicBezTo>
                    <a:pt x="2569" y="6036"/>
                    <a:pt x="2602" y="6036"/>
                    <a:pt x="2602" y="6002"/>
                  </a:cubicBezTo>
                  <a:lnTo>
                    <a:pt x="2836" y="5902"/>
                  </a:lnTo>
                  <a:cubicBezTo>
                    <a:pt x="2852" y="5885"/>
                    <a:pt x="2861" y="5877"/>
                    <a:pt x="2869" y="5877"/>
                  </a:cubicBezTo>
                  <a:cubicBezTo>
                    <a:pt x="2877" y="5877"/>
                    <a:pt x="2886" y="5885"/>
                    <a:pt x="2902" y="5902"/>
                  </a:cubicBezTo>
                  <a:cubicBezTo>
                    <a:pt x="2902" y="5902"/>
                    <a:pt x="2936" y="5902"/>
                    <a:pt x="2902" y="5935"/>
                  </a:cubicBezTo>
                  <a:cubicBezTo>
                    <a:pt x="2902" y="6036"/>
                    <a:pt x="2869" y="6136"/>
                    <a:pt x="2836" y="6236"/>
                  </a:cubicBezTo>
                  <a:cubicBezTo>
                    <a:pt x="2802" y="6336"/>
                    <a:pt x="2769" y="6469"/>
                    <a:pt x="2702" y="6569"/>
                  </a:cubicBezTo>
                  <a:cubicBezTo>
                    <a:pt x="2602" y="6669"/>
                    <a:pt x="2535" y="6769"/>
                    <a:pt x="2435" y="6869"/>
                  </a:cubicBezTo>
                  <a:cubicBezTo>
                    <a:pt x="2335" y="6970"/>
                    <a:pt x="2202" y="7036"/>
                    <a:pt x="2102" y="7136"/>
                  </a:cubicBezTo>
                  <a:cubicBezTo>
                    <a:pt x="2002" y="7170"/>
                    <a:pt x="1902" y="7236"/>
                    <a:pt x="1768" y="7236"/>
                  </a:cubicBezTo>
                  <a:cubicBezTo>
                    <a:pt x="1735" y="7253"/>
                    <a:pt x="1693" y="7261"/>
                    <a:pt x="1651" y="7261"/>
                  </a:cubicBezTo>
                  <a:cubicBezTo>
                    <a:pt x="1610" y="7261"/>
                    <a:pt x="1568" y="7253"/>
                    <a:pt x="1535" y="7236"/>
                  </a:cubicBezTo>
                  <a:cubicBezTo>
                    <a:pt x="1468" y="7203"/>
                    <a:pt x="1401" y="7136"/>
                    <a:pt x="1368" y="7070"/>
                  </a:cubicBezTo>
                  <a:cubicBezTo>
                    <a:pt x="1301" y="6970"/>
                    <a:pt x="1301" y="6836"/>
                    <a:pt x="1301" y="6736"/>
                  </a:cubicBezTo>
                  <a:cubicBezTo>
                    <a:pt x="1301" y="6603"/>
                    <a:pt x="1335" y="6503"/>
                    <a:pt x="1401" y="6402"/>
                  </a:cubicBezTo>
                  <a:cubicBezTo>
                    <a:pt x="1401" y="6302"/>
                    <a:pt x="1435" y="6202"/>
                    <a:pt x="1501" y="6102"/>
                  </a:cubicBezTo>
                  <a:cubicBezTo>
                    <a:pt x="1535" y="6002"/>
                    <a:pt x="1601" y="5902"/>
                    <a:pt x="1668" y="5835"/>
                  </a:cubicBezTo>
                  <a:cubicBezTo>
                    <a:pt x="1768" y="5769"/>
                    <a:pt x="1835" y="5669"/>
                    <a:pt x="1935" y="5602"/>
                  </a:cubicBezTo>
                  <a:lnTo>
                    <a:pt x="1501" y="5268"/>
                  </a:lnTo>
                  <a:lnTo>
                    <a:pt x="1468" y="5235"/>
                  </a:lnTo>
                  <a:cubicBezTo>
                    <a:pt x="1468" y="5202"/>
                    <a:pt x="1468" y="5168"/>
                    <a:pt x="1468" y="5168"/>
                  </a:cubicBezTo>
                  <a:lnTo>
                    <a:pt x="1468" y="4901"/>
                  </a:lnTo>
                  <a:cubicBezTo>
                    <a:pt x="1468" y="4868"/>
                    <a:pt x="1468" y="4835"/>
                    <a:pt x="1468" y="4801"/>
                  </a:cubicBezTo>
                  <a:cubicBezTo>
                    <a:pt x="1468" y="4768"/>
                    <a:pt x="1501" y="4735"/>
                    <a:pt x="1535" y="4735"/>
                  </a:cubicBezTo>
                  <a:lnTo>
                    <a:pt x="2769" y="4001"/>
                  </a:lnTo>
                  <a:close/>
                  <a:moveTo>
                    <a:pt x="1839" y="1"/>
                  </a:moveTo>
                  <a:cubicBezTo>
                    <a:pt x="1285" y="1"/>
                    <a:pt x="663" y="180"/>
                    <a:pt x="0" y="565"/>
                  </a:cubicBezTo>
                  <a:lnTo>
                    <a:pt x="0" y="5635"/>
                  </a:lnTo>
                  <a:cubicBezTo>
                    <a:pt x="100" y="5535"/>
                    <a:pt x="167" y="5468"/>
                    <a:pt x="267" y="5402"/>
                  </a:cubicBezTo>
                  <a:cubicBezTo>
                    <a:pt x="367" y="5335"/>
                    <a:pt x="501" y="5302"/>
                    <a:pt x="634" y="5302"/>
                  </a:cubicBezTo>
                  <a:cubicBezTo>
                    <a:pt x="701" y="5302"/>
                    <a:pt x="801" y="5302"/>
                    <a:pt x="868" y="5368"/>
                  </a:cubicBezTo>
                  <a:cubicBezTo>
                    <a:pt x="934" y="5435"/>
                    <a:pt x="968" y="5535"/>
                    <a:pt x="1001" y="5635"/>
                  </a:cubicBezTo>
                  <a:cubicBezTo>
                    <a:pt x="1034" y="5769"/>
                    <a:pt x="1034" y="5902"/>
                    <a:pt x="1034" y="6036"/>
                  </a:cubicBezTo>
                  <a:lnTo>
                    <a:pt x="1034" y="6369"/>
                  </a:lnTo>
                  <a:lnTo>
                    <a:pt x="1034" y="6703"/>
                  </a:lnTo>
                  <a:cubicBezTo>
                    <a:pt x="1034" y="6836"/>
                    <a:pt x="1034" y="7003"/>
                    <a:pt x="1001" y="7136"/>
                  </a:cubicBezTo>
                  <a:cubicBezTo>
                    <a:pt x="968" y="7303"/>
                    <a:pt x="934" y="7437"/>
                    <a:pt x="868" y="7570"/>
                  </a:cubicBezTo>
                  <a:cubicBezTo>
                    <a:pt x="801" y="7703"/>
                    <a:pt x="734" y="7803"/>
                    <a:pt x="634" y="7937"/>
                  </a:cubicBezTo>
                  <a:cubicBezTo>
                    <a:pt x="534" y="8037"/>
                    <a:pt x="401" y="8137"/>
                    <a:pt x="267" y="8204"/>
                  </a:cubicBezTo>
                  <a:cubicBezTo>
                    <a:pt x="200" y="8237"/>
                    <a:pt x="100" y="8304"/>
                    <a:pt x="0" y="8304"/>
                  </a:cubicBezTo>
                  <a:lnTo>
                    <a:pt x="0" y="12807"/>
                  </a:lnTo>
                  <a:cubicBezTo>
                    <a:pt x="1101" y="12140"/>
                    <a:pt x="2035" y="11206"/>
                    <a:pt x="2702" y="10072"/>
                  </a:cubicBezTo>
                  <a:cubicBezTo>
                    <a:pt x="3503" y="8838"/>
                    <a:pt x="4070" y="7503"/>
                    <a:pt x="4370" y="6069"/>
                  </a:cubicBezTo>
                  <a:cubicBezTo>
                    <a:pt x="4537" y="5402"/>
                    <a:pt x="4604" y="4701"/>
                    <a:pt x="4604" y="4034"/>
                  </a:cubicBezTo>
                  <a:cubicBezTo>
                    <a:pt x="4604" y="3434"/>
                    <a:pt x="4537" y="2833"/>
                    <a:pt x="4370" y="2266"/>
                  </a:cubicBezTo>
                  <a:cubicBezTo>
                    <a:pt x="4170" y="1332"/>
                    <a:pt x="3570" y="565"/>
                    <a:pt x="2702" y="165"/>
                  </a:cubicBezTo>
                  <a:cubicBezTo>
                    <a:pt x="2439" y="57"/>
                    <a:pt x="2150" y="1"/>
                    <a:pt x="18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370;p75">
              <a:extLst>
                <a:ext uri="{FF2B5EF4-FFF2-40B4-BE49-F238E27FC236}">
                  <a16:creationId xmlns:a16="http://schemas.microsoft.com/office/drawing/2014/main" id="{6FEE0E37-8E45-6702-4D80-A07F15DD68B7}"/>
                </a:ext>
              </a:extLst>
            </p:cNvPr>
            <p:cNvSpPr/>
            <p:nvPr/>
          </p:nvSpPr>
          <p:spPr>
            <a:xfrm>
              <a:off x="2471925" y="2347325"/>
              <a:ext cx="39225" cy="82175"/>
            </a:xfrm>
            <a:custGeom>
              <a:avLst/>
              <a:gdLst/>
              <a:ahLst/>
              <a:cxnLst/>
              <a:rect l="l" t="t" r="r" b="b"/>
              <a:pathLst>
                <a:path w="1569" h="3287" extrusionOk="0">
                  <a:moveTo>
                    <a:pt x="1469" y="1"/>
                  </a:moveTo>
                  <a:cubicBezTo>
                    <a:pt x="1460" y="1"/>
                    <a:pt x="1452" y="9"/>
                    <a:pt x="1435" y="26"/>
                  </a:cubicBezTo>
                  <a:lnTo>
                    <a:pt x="201" y="760"/>
                  </a:lnTo>
                  <a:cubicBezTo>
                    <a:pt x="168" y="760"/>
                    <a:pt x="134" y="793"/>
                    <a:pt x="134" y="826"/>
                  </a:cubicBezTo>
                  <a:cubicBezTo>
                    <a:pt x="134" y="860"/>
                    <a:pt x="134" y="893"/>
                    <a:pt x="134" y="893"/>
                  </a:cubicBezTo>
                  <a:lnTo>
                    <a:pt x="134" y="1193"/>
                  </a:lnTo>
                  <a:cubicBezTo>
                    <a:pt x="134" y="1193"/>
                    <a:pt x="134" y="1227"/>
                    <a:pt x="134" y="1260"/>
                  </a:cubicBezTo>
                  <a:lnTo>
                    <a:pt x="168" y="1293"/>
                  </a:lnTo>
                  <a:lnTo>
                    <a:pt x="601" y="1627"/>
                  </a:lnTo>
                  <a:cubicBezTo>
                    <a:pt x="501" y="1694"/>
                    <a:pt x="435" y="1760"/>
                    <a:pt x="368" y="1860"/>
                  </a:cubicBezTo>
                  <a:cubicBezTo>
                    <a:pt x="301" y="1927"/>
                    <a:pt x="234" y="2027"/>
                    <a:pt x="168" y="2127"/>
                  </a:cubicBezTo>
                  <a:cubicBezTo>
                    <a:pt x="134" y="2227"/>
                    <a:pt x="68" y="2327"/>
                    <a:pt x="68" y="2427"/>
                  </a:cubicBezTo>
                  <a:cubicBezTo>
                    <a:pt x="34" y="2528"/>
                    <a:pt x="1" y="2628"/>
                    <a:pt x="1" y="2761"/>
                  </a:cubicBezTo>
                  <a:cubicBezTo>
                    <a:pt x="1" y="2861"/>
                    <a:pt x="34" y="2961"/>
                    <a:pt x="68" y="3061"/>
                  </a:cubicBezTo>
                  <a:cubicBezTo>
                    <a:pt x="101" y="3128"/>
                    <a:pt x="134" y="3195"/>
                    <a:pt x="201" y="3261"/>
                  </a:cubicBezTo>
                  <a:cubicBezTo>
                    <a:pt x="234" y="3278"/>
                    <a:pt x="276" y="3286"/>
                    <a:pt x="322" y="3286"/>
                  </a:cubicBezTo>
                  <a:cubicBezTo>
                    <a:pt x="368" y="3286"/>
                    <a:pt x="418" y="3278"/>
                    <a:pt x="468" y="3261"/>
                  </a:cubicBezTo>
                  <a:cubicBezTo>
                    <a:pt x="568" y="3261"/>
                    <a:pt x="668" y="3195"/>
                    <a:pt x="768" y="3161"/>
                  </a:cubicBezTo>
                  <a:cubicBezTo>
                    <a:pt x="902" y="3061"/>
                    <a:pt x="1002" y="2995"/>
                    <a:pt x="1102" y="2894"/>
                  </a:cubicBezTo>
                  <a:cubicBezTo>
                    <a:pt x="1202" y="2794"/>
                    <a:pt x="1302" y="2694"/>
                    <a:pt x="1369" y="2561"/>
                  </a:cubicBezTo>
                  <a:cubicBezTo>
                    <a:pt x="1435" y="2461"/>
                    <a:pt x="1469" y="2361"/>
                    <a:pt x="1502" y="2261"/>
                  </a:cubicBezTo>
                  <a:cubicBezTo>
                    <a:pt x="1535" y="2161"/>
                    <a:pt x="1569" y="2061"/>
                    <a:pt x="1569" y="1960"/>
                  </a:cubicBezTo>
                  <a:lnTo>
                    <a:pt x="1569" y="1894"/>
                  </a:lnTo>
                  <a:lnTo>
                    <a:pt x="1535" y="1894"/>
                  </a:lnTo>
                  <a:lnTo>
                    <a:pt x="1302" y="2027"/>
                  </a:lnTo>
                  <a:cubicBezTo>
                    <a:pt x="1269" y="2061"/>
                    <a:pt x="1269" y="2061"/>
                    <a:pt x="1235" y="2094"/>
                  </a:cubicBezTo>
                  <a:lnTo>
                    <a:pt x="1202" y="2194"/>
                  </a:lnTo>
                  <a:cubicBezTo>
                    <a:pt x="1202" y="2227"/>
                    <a:pt x="1168" y="2261"/>
                    <a:pt x="1168" y="2294"/>
                  </a:cubicBezTo>
                  <a:cubicBezTo>
                    <a:pt x="1135" y="2327"/>
                    <a:pt x="1102" y="2394"/>
                    <a:pt x="1068" y="2427"/>
                  </a:cubicBezTo>
                  <a:cubicBezTo>
                    <a:pt x="1035" y="2461"/>
                    <a:pt x="1002" y="2494"/>
                    <a:pt x="968" y="2528"/>
                  </a:cubicBezTo>
                  <a:cubicBezTo>
                    <a:pt x="902" y="2594"/>
                    <a:pt x="835" y="2628"/>
                    <a:pt x="768" y="2661"/>
                  </a:cubicBezTo>
                  <a:cubicBezTo>
                    <a:pt x="719" y="2710"/>
                    <a:pt x="653" y="2741"/>
                    <a:pt x="581" y="2741"/>
                  </a:cubicBezTo>
                  <a:cubicBezTo>
                    <a:pt x="555" y="2741"/>
                    <a:pt x="528" y="2737"/>
                    <a:pt x="501" y="2728"/>
                  </a:cubicBezTo>
                  <a:cubicBezTo>
                    <a:pt x="435" y="2728"/>
                    <a:pt x="401" y="2628"/>
                    <a:pt x="401" y="2528"/>
                  </a:cubicBezTo>
                  <a:cubicBezTo>
                    <a:pt x="401" y="2394"/>
                    <a:pt x="435" y="2294"/>
                    <a:pt x="501" y="2227"/>
                  </a:cubicBezTo>
                  <a:cubicBezTo>
                    <a:pt x="568" y="2127"/>
                    <a:pt x="668" y="2027"/>
                    <a:pt x="768" y="1960"/>
                  </a:cubicBezTo>
                  <a:lnTo>
                    <a:pt x="1035" y="1827"/>
                  </a:lnTo>
                  <a:cubicBezTo>
                    <a:pt x="1035" y="1827"/>
                    <a:pt x="1068" y="1794"/>
                    <a:pt x="1068" y="1760"/>
                  </a:cubicBezTo>
                  <a:cubicBezTo>
                    <a:pt x="1102" y="1727"/>
                    <a:pt x="1102" y="1727"/>
                    <a:pt x="1102" y="1694"/>
                  </a:cubicBezTo>
                  <a:lnTo>
                    <a:pt x="1102" y="1427"/>
                  </a:lnTo>
                  <a:cubicBezTo>
                    <a:pt x="1102" y="1393"/>
                    <a:pt x="1102" y="1360"/>
                    <a:pt x="1102" y="1327"/>
                  </a:cubicBezTo>
                  <a:lnTo>
                    <a:pt x="1068" y="1293"/>
                  </a:lnTo>
                  <a:lnTo>
                    <a:pt x="635" y="960"/>
                  </a:lnTo>
                  <a:lnTo>
                    <a:pt x="1435" y="493"/>
                  </a:lnTo>
                  <a:cubicBezTo>
                    <a:pt x="1469" y="493"/>
                    <a:pt x="1502" y="459"/>
                    <a:pt x="1502" y="426"/>
                  </a:cubicBezTo>
                  <a:cubicBezTo>
                    <a:pt x="1502" y="426"/>
                    <a:pt x="1502" y="393"/>
                    <a:pt x="1502" y="359"/>
                  </a:cubicBezTo>
                  <a:lnTo>
                    <a:pt x="1502" y="92"/>
                  </a:lnTo>
                  <a:cubicBezTo>
                    <a:pt x="1502" y="59"/>
                    <a:pt x="1502" y="26"/>
                    <a:pt x="1502" y="26"/>
                  </a:cubicBezTo>
                  <a:cubicBezTo>
                    <a:pt x="1485" y="9"/>
                    <a:pt x="1477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371;p75">
              <a:extLst>
                <a:ext uri="{FF2B5EF4-FFF2-40B4-BE49-F238E27FC236}">
                  <a16:creationId xmlns:a16="http://schemas.microsoft.com/office/drawing/2014/main" id="{EC9A267F-FD12-FCE0-4FA2-7638BB388D5F}"/>
                </a:ext>
              </a:extLst>
            </p:cNvPr>
            <p:cNvSpPr/>
            <p:nvPr/>
          </p:nvSpPr>
          <p:spPr>
            <a:xfrm>
              <a:off x="2437750" y="2379650"/>
              <a:ext cx="25875" cy="75900"/>
            </a:xfrm>
            <a:custGeom>
              <a:avLst/>
              <a:gdLst/>
              <a:ahLst/>
              <a:cxnLst/>
              <a:rect l="l" t="t" r="r" b="b"/>
              <a:pathLst>
                <a:path w="1035" h="3036" extrusionOk="0">
                  <a:moveTo>
                    <a:pt x="634" y="0"/>
                  </a:moveTo>
                  <a:cubicBezTo>
                    <a:pt x="501" y="34"/>
                    <a:pt x="367" y="67"/>
                    <a:pt x="267" y="134"/>
                  </a:cubicBezTo>
                  <a:cubicBezTo>
                    <a:pt x="167" y="200"/>
                    <a:pt x="100" y="267"/>
                    <a:pt x="0" y="334"/>
                  </a:cubicBezTo>
                  <a:lnTo>
                    <a:pt x="0" y="901"/>
                  </a:lnTo>
                  <a:cubicBezTo>
                    <a:pt x="67" y="768"/>
                    <a:pt x="167" y="667"/>
                    <a:pt x="267" y="634"/>
                  </a:cubicBezTo>
                  <a:cubicBezTo>
                    <a:pt x="334" y="584"/>
                    <a:pt x="392" y="559"/>
                    <a:pt x="442" y="559"/>
                  </a:cubicBezTo>
                  <a:cubicBezTo>
                    <a:pt x="492" y="559"/>
                    <a:pt x="534" y="584"/>
                    <a:pt x="567" y="634"/>
                  </a:cubicBezTo>
                  <a:cubicBezTo>
                    <a:pt x="634" y="734"/>
                    <a:pt x="667" y="868"/>
                    <a:pt x="667" y="1001"/>
                  </a:cubicBezTo>
                  <a:lnTo>
                    <a:pt x="667" y="1301"/>
                  </a:lnTo>
                  <a:lnTo>
                    <a:pt x="667" y="1635"/>
                  </a:lnTo>
                  <a:cubicBezTo>
                    <a:pt x="667" y="1802"/>
                    <a:pt x="634" y="1968"/>
                    <a:pt x="567" y="2135"/>
                  </a:cubicBezTo>
                  <a:cubicBezTo>
                    <a:pt x="501" y="2269"/>
                    <a:pt x="401" y="2369"/>
                    <a:pt x="267" y="2435"/>
                  </a:cubicBezTo>
                  <a:cubicBezTo>
                    <a:pt x="194" y="2484"/>
                    <a:pt x="121" y="2515"/>
                    <a:pt x="60" y="2515"/>
                  </a:cubicBezTo>
                  <a:cubicBezTo>
                    <a:pt x="38" y="2515"/>
                    <a:pt x="18" y="2511"/>
                    <a:pt x="0" y="2502"/>
                  </a:cubicBezTo>
                  <a:lnTo>
                    <a:pt x="0" y="3036"/>
                  </a:lnTo>
                  <a:cubicBezTo>
                    <a:pt x="100" y="3002"/>
                    <a:pt x="200" y="2969"/>
                    <a:pt x="267" y="2936"/>
                  </a:cubicBezTo>
                  <a:cubicBezTo>
                    <a:pt x="401" y="2869"/>
                    <a:pt x="534" y="2769"/>
                    <a:pt x="634" y="2636"/>
                  </a:cubicBezTo>
                  <a:cubicBezTo>
                    <a:pt x="734" y="2535"/>
                    <a:pt x="801" y="2402"/>
                    <a:pt x="868" y="2302"/>
                  </a:cubicBezTo>
                  <a:cubicBezTo>
                    <a:pt x="934" y="2169"/>
                    <a:pt x="968" y="2002"/>
                    <a:pt x="1001" y="1868"/>
                  </a:cubicBezTo>
                  <a:cubicBezTo>
                    <a:pt x="1034" y="1735"/>
                    <a:pt x="1034" y="1568"/>
                    <a:pt x="1034" y="1435"/>
                  </a:cubicBezTo>
                  <a:lnTo>
                    <a:pt x="1034" y="1101"/>
                  </a:lnTo>
                  <a:lnTo>
                    <a:pt x="1034" y="768"/>
                  </a:lnTo>
                  <a:cubicBezTo>
                    <a:pt x="1034" y="634"/>
                    <a:pt x="1034" y="501"/>
                    <a:pt x="1001" y="367"/>
                  </a:cubicBezTo>
                  <a:cubicBezTo>
                    <a:pt x="968" y="267"/>
                    <a:pt x="934" y="167"/>
                    <a:pt x="868" y="100"/>
                  </a:cubicBezTo>
                  <a:cubicBezTo>
                    <a:pt x="801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5372;p75">
              <a:extLst>
                <a:ext uri="{FF2B5EF4-FFF2-40B4-BE49-F238E27FC236}">
                  <a16:creationId xmlns:a16="http://schemas.microsoft.com/office/drawing/2014/main" id="{5553593D-06FD-5931-0ED1-1B7E3D7001BE}"/>
                </a:ext>
              </a:extLst>
            </p:cNvPr>
            <p:cNvSpPr/>
            <p:nvPr/>
          </p:nvSpPr>
          <p:spPr>
            <a:xfrm>
              <a:off x="2505300" y="2194525"/>
              <a:ext cx="80900" cy="110100"/>
            </a:xfrm>
            <a:custGeom>
              <a:avLst/>
              <a:gdLst/>
              <a:ahLst/>
              <a:cxnLst/>
              <a:rect l="l" t="t" r="r" b="b"/>
              <a:pathLst>
                <a:path w="3236" h="4404" extrusionOk="0">
                  <a:moveTo>
                    <a:pt x="968" y="0"/>
                  </a:moveTo>
                  <a:lnTo>
                    <a:pt x="0" y="2302"/>
                  </a:lnTo>
                  <a:cubicBezTo>
                    <a:pt x="868" y="2702"/>
                    <a:pt x="1501" y="3469"/>
                    <a:pt x="1668" y="4403"/>
                  </a:cubicBezTo>
                  <a:lnTo>
                    <a:pt x="3236" y="2835"/>
                  </a:lnTo>
                  <a:cubicBezTo>
                    <a:pt x="2802" y="1368"/>
                    <a:pt x="2035" y="400"/>
                    <a:pt x="9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73;p75">
              <a:extLst>
                <a:ext uri="{FF2B5EF4-FFF2-40B4-BE49-F238E27FC236}">
                  <a16:creationId xmlns:a16="http://schemas.microsoft.com/office/drawing/2014/main" id="{83BD9D70-72EC-A0E2-2878-5A98D6770001}"/>
                </a:ext>
              </a:extLst>
            </p:cNvPr>
            <p:cNvSpPr/>
            <p:nvPr/>
          </p:nvSpPr>
          <p:spPr>
            <a:xfrm>
              <a:off x="2437750" y="2188650"/>
              <a:ext cx="91750" cy="72600"/>
            </a:xfrm>
            <a:custGeom>
              <a:avLst/>
              <a:gdLst/>
              <a:ahLst/>
              <a:cxnLst/>
              <a:rect l="l" t="t" r="r" b="b"/>
              <a:pathLst>
                <a:path w="3670" h="2904" extrusionOk="0">
                  <a:moveTo>
                    <a:pt x="2464" y="0"/>
                  </a:moveTo>
                  <a:cubicBezTo>
                    <a:pt x="1707" y="0"/>
                    <a:pt x="874" y="245"/>
                    <a:pt x="0" y="735"/>
                  </a:cubicBezTo>
                  <a:lnTo>
                    <a:pt x="0" y="2904"/>
                  </a:lnTo>
                  <a:cubicBezTo>
                    <a:pt x="658" y="2543"/>
                    <a:pt x="1275" y="2371"/>
                    <a:pt x="1826" y="2371"/>
                  </a:cubicBezTo>
                  <a:cubicBezTo>
                    <a:pt x="2142" y="2371"/>
                    <a:pt x="2435" y="2427"/>
                    <a:pt x="2702" y="2537"/>
                  </a:cubicBezTo>
                  <a:lnTo>
                    <a:pt x="3670" y="235"/>
                  </a:lnTo>
                  <a:cubicBezTo>
                    <a:pt x="3296" y="78"/>
                    <a:pt x="2892" y="0"/>
                    <a:pt x="24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374;p75">
              <a:extLst>
                <a:ext uri="{FF2B5EF4-FFF2-40B4-BE49-F238E27FC236}">
                  <a16:creationId xmlns:a16="http://schemas.microsoft.com/office/drawing/2014/main" id="{CD607CFF-8EBC-47D6-BBD0-61D34BC573C9}"/>
                </a:ext>
              </a:extLst>
            </p:cNvPr>
            <p:cNvSpPr/>
            <p:nvPr/>
          </p:nvSpPr>
          <p:spPr>
            <a:xfrm>
              <a:off x="2547000" y="2265400"/>
              <a:ext cx="46725" cy="133450"/>
            </a:xfrm>
            <a:custGeom>
              <a:avLst/>
              <a:gdLst/>
              <a:ahLst/>
              <a:cxnLst/>
              <a:rect l="l" t="t" r="r" b="b"/>
              <a:pathLst>
                <a:path w="1869" h="5338" extrusionOk="0">
                  <a:moveTo>
                    <a:pt x="1568" y="0"/>
                  </a:moveTo>
                  <a:lnTo>
                    <a:pt x="0" y="1568"/>
                  </a:lnTo>
                  <a:cubicBezTo>
                    <a:pt x="167" y="2135"/>
                    <a:pt x="234" y="2736"/>
                    <a:pt x="234" y="3336"/>
                  </a:cubicBezTo>
                  <a:cubicBezTo>
                    <a:pt x="234" y="4003"/>
                    <a:pt x="167" y="4670"/>
                    <a:pt x="0" y="5338"/>
                  </a:cubicBezTo>
                  <a:lnTo>
                    <a:pt x="1568" y="5137"/>
                  </a:lnTo>
                  <a:cubicBezTo>
                    <a:pt x="1768" y="4237"/>
                    <a:pt x="1868" y="3303"/>
                    <a:pt x="1868" y="2402"/>
                  </a:cubicBezTo>
                  <a:cubicBezTo>
                    <a:pt x="1868" y="1568"/>
                    <a:pt x="1768" y="768"/>
                    <a:pt x="1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375;p75">
              <a:extLst>
                <a:ext uri="{FF2B5EF4-FFF2-40B4-BE49-F238E27FC236}">
                  <a16:creationId xmlns:a16="http://schemas.microsoft.com/office/drawing/2014/main" id="{7C109A1E-1239-7EE6-20F2-81D85E1CB288}"/>
                </a:ext>
              </a:extLst>
            </p:cNvPr>
            <p:cNvSpPr/>
            <p:nvPr/>
          </p:nvSpPr>
          <p:spPr>
            <a:xfrm>
              <a:off x="2437750" y="2499725"/>
              <a:ext cx="91750" cy="122625"/>
            </a:xfrm>
            <a:custGeom>
              <a:avLst/>
              <a:gdLst/>
              <a:ahLst/>
              <a:cxnLst/>
              <a:rect l="l" t="t" r="r" b="b"/>
              <a:pathLst>
                <a:path w="3670" h="4905" extrusionOk="0">
                  <a:moveTo>
                    <a:pt x="2702" y="1"/>
                  </a:moveTo>
                  <a:cubicBezTo>
                    <a:pt x="2035" y="1102"/>
                    <a:pt x="1101" y="2069"/>
                    <a:pt x="0" y="2736"/>
                  </a:cubicBezTo>
                  <a:lnTo>
                    <a:pt x="0" y="4904"/>
                  </a:lnTo>
                  <a:cubicBezTo>
                    <a:pt x="1501" y="3970"/>
                    <a:pt x="2736" y="2703"/>
                    <a:pt x="3670" y="1202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376;p75">
              <a:extLst>
                <a:ext uri="{FF2B5EF4-FFF2-40B4-BE49-F238E27FC236}">
                  <a16:creationId xmlns:a16="http://schemas.microsoft.com/office/drawing/2014/main" id="{A8A47098-701D-E441-97C7-3AA2EC354CB1}"/>
                </a:ext>
              </a:extLst>
            </p:cNvPr>
            <p:cNvSpPr/>
            <p:nvPr/>
          </p:nvSpPr>
          <p:spPr>
            <a:xfrm>
              <a:off x="2505300" y="2393825"/>
              <a:ext cx="80900" cy="136775"/>
            </a:xfrm>
            <a:custGeom>
              <a:avLst/>
              <a:gdLst/>
              <a:ahLst/>
              <a:cxnLst/>
              <a:rect l="l" t="t" r="r" b="b"/>
              <a:pathLst>
                <a:path w="3236" h="5471" extrusionOk="0">
                  <a:moveTo>
                    <a:pt x="3236" y="0"/>
                  </a:moveTo>
                  <a:lnTo>
                    <a:pt x="1668" y="234"/>
                  </a:lnTo>
                  <a:cubicBezTo>
                    <a:pt x="1368" y="1668"/>
                    <a:pt x="801" y="3003"/>
                    <a:pt x="0" y="4270"/>
                  </a:cubicBezTo>
                  <a:lnTo>
                    <a:pt x="968" y="5471"/>
                  </a:lnTo>
                  <a:cubicBezTo>
                    <a:pt x="2035" y="3803"/>
                    <a:pt x="2802" y="1935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377;p75">
              <a:extLst>
                <a:ext uri="{FF2B5EF4-FFF2-40B4-BE49-F238E27FC236}">
                  <a16:creationId xmlns:a16="http://schemas.microsoft.com/office/drawing/2014/main" id="{7F428D30-6F73-4508-B414-60A376DC96CA}"/>
                </a:ext>
              </a:extLst>
            </p:cNvPr>
            <p:cNvSpPr/>
            <p:nvPr/>
          </p:nvSpPr>
          <p:spPr>
            <a:xfrm>
              <a:off x="2129200" y="2123625"/>
              <a:ext cx="309400" cy="743475"/>
            </a:xfrm>
            <a:custGeom>
              <a:avLst/>
              <a:gdLst/>
              <a:ahLst/>
              <a:cxnLst/>
              <a:rect l="l" t="t" r="r" b="b"/>
              <a:pathLst>
                <a:path w="12376" h="29739" extrusionOk="0">
                  <a:moveTo>
                    <a:pt x="12342" y="1"/>
                  </a:moveTo>
                  <a:lnTo>
                    <a:pt x="1535" y="6272"/>
                  </a:lnTo>
                  <a:cubicBezTo>
                    <a:pt x="634" y="6839"/>
                    <a:pt x="67" y="7840"/>
                    <a:pt x="0" y="8907"/>
                  </a:cubicBezTo>
                  <a:lnTo>
                    <a:pt x="0" y="28655"/>
                  </a:lnTo>
                  <a:cubicBezTo>
                    <a:pt x="0" y="29338"/>
                    <a:pt x="333" y="29738"/>
                    <a:pt x="834" y="29738"/>
                  </a:cubicBezTo>
                  <a:cubicBezTo>
                    <a:pt x="1042" y="29738"/>
                    <a:pt x="1280" y="29669"/>
                    <a:pt x="1535" y="29522"/>
                  </a:cubicBezTo>
                  <a:lnTo>
                    <a:pt x="12376" y="23284"/>
                  </a:lnTo>
                  <a:lnTo>
                    <a:pt x="12376" y="19948"/>
                  </a:lnTo>
                  <a:lnTo>
                    <a:pt x="12342" y="19948"/>
                  </a:lnTo>
                  <a:cubicBezTo>
                    <a:pt x="11466" y="20462"/>
                    <a:pt x="10630" y="20701"/>
                    <a:pt x="9870" y="20701"/>
                  </a:cubicBezTo>
                  <a:cubicBezTo>
                    <a:pt x="9445" y="20701"/>
                    <a:pt x="9044" y="20626"/>
                    <a:pt x="8673" y="20482"/>
                  </a:cubicBezTo>
                  <a:cubicBezTo>
                    <a:pt x="7672" y="20082"/>
                    <a:pt x="6838" y="19081"/>
                    <a:pt x="6438" y="17647"/>
                  </a:cubicBezTo>
                  <a:cubicBezTo>
                    <a:pt x="6205" y="16846"/>
                    <a:pt x="6105" y="16045"/>
                    <a:pt x="6138" y="15245"/>
                  </a:cubicBezTo>
                  <a:cubicBezTo>
                    <a:pt x="6138" y="14311"/>
                    <a:pt x="6238" y="13410"/>
                    <a:pt x="6438" y="12510"/>
                  </a:cubicBezTo>
                  <a:cubicBezTo>
                    <a:pt x="6838" y="10575"/>
                    <a:pt x="7606" y="8707"/>
                    <a:pt x="8673" y="7039"/>
                  </a:cubicBezTo>
                  <a:cubicBezTo>
                    <a:pt x="9607" y="5538"/>
                    <a:pt x="10841" y="4270"/>
                    <a:pt x="12342" y="3336"/>
                  </a:cubicBezTo>
                  <a:lnTo>
                    <a:pt x="123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378;p75">
              <a:extLst>
                <a:ext uri="{FF2B5EF4-FFF2-40B4-BE49-F238E27FC236}">
                  <a16:creationId xmlns:a16="http://schemas.microsoft.com/office/drawing/2014/main" id="{BDDEF394-4E81-4D79-E337-3F0088596E03}"/>
                </a:ext>
              </a:extLst>
            </p:cNvPr>
            <p:cNvSpPr/>
            <p:nvPr/>
          </p:nvSpPr>
          <p:spPr>
            <a:xfrm>
              <a:off x="2122525" y="2117800"/>
              <a:ext cx="315250" cy="754725"/>
            </a:xfrm>
            <a:custGeom>
              <a:avLst/>
              <a:gdLst/>
              <a:ahLst/>
              <a:cxnLst/>
              <a:rect l="l" t="t" r="r" b="b"/>
              <a:pathLst>
                <a:path w="12610" h="30189" extrusionOk="0">
                  <a:moveTo>
                    <a:pt x="12609" y="0"/>
                  </a:moveTo>
                  <a:lnTo>
                    <a:pt x="1702" y="6338"/>
                  </a:lnTo>
                  <a:cubicBezTo>
                    <a:pt x="734" y="6938"/>
                    <a:pt x="100" y="8006"/>
                    <a:pt x="67" y="9173"/>
                  </a:cubicBezTo>
                  <a:lnTo>
                    <a:pt x="67" y="28888"/>
                  </a:lnTo>
                  <a:cubicBezTo>
                    <a:pt x="0" y="29355"/>
                    <a:pt x="234" y="29788"/>
                    <a:pt x="601" y="30055"/>
                  </a:cubicBezTo>
                  <a:cubicBezTo>
                    <a:pt x="768" y="30122"/>
                    <a:pt x="934" y="30188"/>
                    <a:pt x="1101" y="30188"/>
                  </a:cubicBezTo>
                  <a:cubicBezTo>
                    <a:pt x="1401" y="30188"/>
                    <a:pt x="1668" y="30088"/>
                    <a:pt x="1902" y="29955"/>
                  </a:cubicBezTo>
                  <a:lnTo>
                    <a:pt x="12609" y="23750"/>
                  </a:lnTo>
                  <a:lnTo>
                    <a:pt x="12609" y="23250"/>
                  </a:lnTo>
                  <a:lnTo>
                    <a:pt x="1702" y="29588"/>
                  </a:lnTo>
                  <a:cubicBezTo>
                    <a:pt x="1551" y="29729"/>
                    <a:pt x="1374" y="29791"/>
                    <a:pt x="1202" y="29791"/>
                  </a:cubicBezTo>
                  <a:cubicBezTo>
                    <a:pt x="761" y="29791"/>
                    <a:pt x="348" y="29391"/>
                    <a:pt x="467" y="28888"/>
                  </a:cubicBezTo>
                  <a:lnTo>
                    <a:pt x="467" y="9173"/>
                  </a:lnTo>
                  <a:cubicBezTo>
                    <a:pt x="534" y="8139"/>
                    <a:pt x="1068" y="7239"/>
                    <a:pt x="1902" y="6672"/>
                  </a:cubicBezTo>
                  <a:lnTo>
                    <a:pt x="12609" y="501"/>
                  </a:lnTo>
                  <a:lnTo>
                    <a:pt x="126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379;p75">
              <a:extLst>
                <a:ext uri="{FF2B5EF4-FFF2-40B4-BE49-F238E27FC236}">
                  <a16:creationId xmlns:a16="http://schemas.microsoft.com/office/drawing/2014/main" id="{8CA87137-BB78-BB54-DD2B-3EB5F0A16497}"/>
                </a:ext>
              </a:extLst>
            </p:cNvPr>
            <p:cNvSpPr/>
            <p:nvPr/>
          </p:nvSpPr>
          <p:spPr>
            <a:xfrm>
              <a:off x="2434400" y="2402150"/>
              <a:ext cx="3375" cy="40075"/>
            </a:xfrm>
            <a:custGeom>
              <a:avLst/>
              <a:gdLst/>
              <a:ahLst/>
              <a:cxnLst/>
              <a:rect l="l" t="t" r="r" b="b"/>
              <a:pathLst>
                <a:path w="135" h="1603" extrusionOk="0">
                  <a:moveTo>
                    <a:pt x="134" y="1"/>
                  </a:moveTo>
                  <a:lnTo>
                    <a:pt x="101" y="34"/>
                  </a:lnTo>
                  <a:cubicBezTo>
                    <a:pt x="34" y="201"/>
                    <a:pt x="1" y="368"/>
                    <a:pt x="1" y="535"/>
                  </a:cubicBezTo>
                  <a:lnTo>
                    <a:pt x="1" y="868"/>
                  </a:lnTo>
                  <a:lnTo>
                    <a:pt x="1" y="1202"/>
                  </a:lnTo>
                  <a:cubicBezTo>
                    <a:pt x="1" y="1302"/>
                    <a:pt x="34" y="1435"/>
                    <a:pt x="101" y="1569"/>
                  </a:cubicBezTo>
                  <a:cubicBezTo>
                    <a:pt x="101" y="1569"/>
                    <a:pt x="134" y="1569"/>
                    <a:pt x="134" y="16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380;p75">
              <a:extLst>
                <a:ext uri="{FF2B5EF4-FFF2-40B4-BE49-F238E27FC236}">
                  <a16:creationId xmlns:a16="http://schemas.microsoft.com/office/drawing/2014/main" id="{6DA0A228-E0BE-DCAF-1074-C4A01E1828CA}"/>
                </a:ext>
              </a:extLst>
            </p:cNvPr>
            <p:cNvSpPr/>
            <p:nvPr/>
          </p:nvSpPr>
          <p:spPr>
            <a:xfrm>
              <a:off x="2371875" y="2465175"/>
              <a:ext cx="7525" cy="19350"/>
            </a:xfrm>
            <a:custGeom>
              <a:avLst/>
              <a:gdLst/>
              <a:ahLst/>
              <a:cxnLst/>
              <a:rect l="l" t="t" r="r" b="b"/>
              <a:pathLst>
                <a:path w="301" h="774" extrusionOk="0">
                  <a:moveTo>
                    <a:pt x="247" y="0"/>
                  </a:moveTo>
                  <a:cubicBezTo>
                    <a:pt x="222" y="0"/>
                    <a:pt x="178" y="15"/>
                    <a:pt x="134" y="15"/>
                  </a:cubicBezTo>
                  <a:cubicBezTo>
                    <a:pt x="100" y="48"/>
                    <a:pt x="67" y="82"/>
                    <a:pt x="33" y="149"/>
                  </a:cubicBezTo>
                  <a:cubicBezTo>
                    <a:pt x="0" y="182"/>
                    <a:pt x="0" y="249"/>
                    <a:pt x="0" y="282"/>
                  </a:cubicBezTo>
                  <a:lnTo>
                    <a:pt x="0" y="349"/>
                  </a:lnTo>
                  <a:lnTo>
                    <a:pt x="0" y="582"/>
                  </a:lnTo>
                  <a:lnTo>
                    <a:pt x="0" y="649"/>
                  </a:lnTo>
                  <a:cubicBezTo>
                    <a:pt x="0" y="682"/>
                    <a:pt x="0" y="716"/>
                    <a:pt x="33" y="749"/>
                  </a:cubicBezTo>
                  <a:cubicBezTo>
                    <a:pt x="33" y="766"/>
                    <a:pt x="50" y="774"/>
                    <a:pt x="71" y="774"/>
                  </a:cubicBezTo>
                  <a:cubicBezTo>
                    <a:pt x="92" y="774"/>
                    <a:pt x="117" y="766"/>
                    <a:pt x="134" y="749"/>
                  </a:cubicBezTo>
                  <a:cubicBezTo>
                    <a:pt x="200" y="716"/>
                    <a:pt x="234" y="682"/>
                    <a:pt x="267" y="616"/>
                  </a:cubicBezTo>
                  <a:cubicBezTo>
                    <a:pt x="300" y="582"/>
                    <a:pt x="300" y="515"/>
                    <a:pt x="300" y="482"/>
                  </a:cubicBezTo>
                  <a:lnTo>
                    <a:pt x="300" y="415"/>
                  </a:lnTo>
                  <a:lnTo>
                    <a:pt x="300" y="182"/>
                  </a:lnTo>
                  <a:cubicBezTo>
                    <a:pt x="300" y="149"/>
                    <a:pt x="300" y="149"/>
                    <a:pt x="300" y="115"/>
                  </a:cubicBezTo>
                  <a:cubicBezTo>
                    <a:pt x="300" y="82"/>
                    <a:pt x="300" y="48"/>
                    <a:pt x="267" y="15"/>
                  </a:cubicBezTo>
                  <a:cubicBezTo>
                    <a:pt x="267" y="4"/>
                    <a:pt x="260" y="0"/>
                    <a:pt x="2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381;p75">
              <a:extLst>
                <a:ext uri="{FF2B5EF4-FFF2-40B4-BE49-F238E27FC236}">
                  <a16:creationId xmlns:a16="http://schemas.microsoft.com/office/drawing/2014/main" id="{27016FB8-C40A-5685-6ECD-9C638C1F5464}"/>
                </a:ext>
              </a:extLst>
            </p:cNvPr>
            <p:cNvSpPr/>
            <p:nvPr/>
          </p:nvSpPr>
          <p:spPr>
            <a:xfrm>
              <a:off x="2322675" y="2261225"/>
              <a:ext cx="115100" cy="320225"/>
            </a:xfrm>
            <a:custGeom>
              <a:avLst/>
              <a:gdLst/>
              <a:ahLst/>
              <a:cxnLst/>
              <a:rect l="l" t="t" r="r" b="b"/>
              <a:pathLst>
                <a:path w="4604" h="12809" extrusionOk="0">
                  <a:moveTo>
                    <a:pt x="3569" y="5705"/>
                  </a:moveTo>
                  <a:cubicBezTo>
                    <a:pt x="3603" y="5705"/>
                    <a:pt x="3636" y="5705"/>
                    <a:pt x="3703" y="5738"/>
                  </a:cubicBezTo>
                  <a:cubicBezTo>
                    <a:pt x="3736" y="5771"/>
                    <a:pt x="3736" y="5805"/>
                    <a:pt x="3769" y="5838"/>
                  </a:cubicBezTo>
                  <a:cubicBezTo>
                    <a:pt x="3803" y="5905"/>
                    <a:pt x="3803" y="5938"/>
                    <a:pt x="3803" y="6005"/>
                  </a:cubicBezTo>
                  <a:lnTo>
                    <a:pt x="3803" y="6205"/>
                  </a:lnTo>
                  <a:lnTo>
                    <a:pt x="3803" y="6439"/>
                  </a:lnTo>
                  <a:cubicBezTo>
                    <a:pt x="3803" y="6505"/>
                    <a:pt x="3769" y="6572"/>
                    <a:pt x="3769" y="6639"/>
                  </a:cubicBezTo>
                  <a:cubicBezTo>
                    <a:pt x="3736" y="6705"/>
                    <a:pt x="3736" y="6772"/>
                    <a:pt x="3703" y="6839"/>
                  </a:cubicBezTo>
                  <a:cubicBezTo>
                    <a:pt x="3636" y="6906"/>
                    <a:pt x="3603" y="6939"/>
                    <a:pt x="3569" y="7006"/>
                  </a:cubicBezTo>
                  <a:cubicBezTo>
                    <a:pt x="3503" y="7072"/>
                    <a:pt x="3436" y="7106"/>
                    <a:pt x="3369" y="7172"/>
                  </a:cubicBezTo>
                  <a:cubicBezTo>
                    <a:pt x="3302" y="7206"/>
                    <a:pt x="3236" y="7206"/>
                    <a:pt x="3202" y="7239"/>
                  </a:cubicBezTo>
                  <a:cubicBezTo>
                    <a:pt x="3136" y="7239"/>
                    <a:pt x="3102" y="7206"/>
                    <a:pt x="3069" y="7206"/>
                  </a:cubicBezTo>
                  <a:cubicBezTo>
                    <a:pt x="3002" y="7172"/>
                    <a:pt x="3002" y="7139"/>
                    <a:pt x="2969" y="7072"/>
                  </a:cubicBezTo>
                  <a:cubicBezTo>
                    <a:pt x="2969" y="7039"/>
                    <a:pt x="2935" y="6972"/>
                    <a:pt x="2935" y="6939"/>
                  </a:cubicBezTo>
                  <a:lnTo>
                    <a:pt x="2935" y="6705"/>
                  </a:lnTo>
                  <a:lnTo>
                    <a:pt x="2935" y="6505"/>
                  </a:lnTo>
                  <a:cubicBezTo>
                    <a:pt x="2935" y="6439"/>
                    <a:pt x="2969" y="6372"/>
                    <a:pt x="2969" y="6305"/>
                  </a:cubicBezTo>
                  <a:cubicBezTo>
                    <a:pt x="3002" y="6238"/>
                    <a:pt x="3002" y="6172"/>
                    <a:pt x="3069" y="6105"/>
                  </a:cubicBezTo>
                  <a:cubicBezTo>
                    <a:pt x="3102" y="6038"/>
                    <a:pt x="3136" y="5972"/>
                    <a:pt x="3202" y="5905"/>
                  </a:cubicBezTo>
                  <a:cubicBezTo>
                    <a:pt x="3236" y="5871"/>
                    <a:pt x="3302" y="5805"/>
                    <a:pt x="3369" y="5771"/>
                  </a:cubicBezTo>
                  <a:cubicBezTo>
                    <a:pt x="3436" y="5738"/>
                    <a:pt x="3503" y="5705"/>
                    <a:pt x="3569" y="5705"/>
                  </a:cubicBezTo>
                  <a:close/>
                  <a:moveTo>
                    <a:pt x="2144" y="6524"/>
                  </a:moveTo>
                  <a:cubicBezTo>
                    <a:pt x="2150" y="6524"/>
                    <a:pt x="2157" y="6527"/>
                    <a:pt x="2168" y="6539"/>
                  </a:cubicBezTo>
                  <a:cubicBezTo>
                    <a:pt x="2168" y="6539"/>
                    <a:pt x="2202" y="6539"/>
                    <a:pt x="2202" y="6572"/>
                  </a:cubicBezTo>
                  <a:lnTo>
                    <a:pt x="3636" y="8240"/>
                  </a:lnTo>
                  <a:cubicBezTo>
                    <a:pt x="3636" y="8240"/>
                    <a:pt x="3636" y="8273"/>
                    <a:pt x="3636" y="8307"/>
                  </a:cubicBezTo>
                  <a:lnTo>
                    <a:pt x="3636" y="8340"/>
                  </a:lnTo>
                  <a:cubicBezTo>
                    <a:pt x="3636" y="8340"/>
                    <a:pt x="3603" y="8373"/>
                    <a:pt x="3569" y="8373"/>
                  </a:cubicBezTo>
                  <a:lnTo>
                    <a:pt x="3402" y="8473"/>
                  </a:lnTo>
                  <a:lnTo>
                    <a:pt x="3336" y="8473"/>
                  </a:lnTo>
                  <a:lnTo>
                    <a:pt x="3302" y="8440"/>
                  </a:lnTo>
                  <a:lnTo>
                    <a:pt x="1868" y="6772"/>
                  </a:lnTo>
                  <a:cubicBezTo>
                    <a:pt x="1868" y="6772"/>
                    <a:pt x="1868" y="6772"/>
                    <a:pt x="1868" y="6739"/>
                  </a:cubicBezTo>
                  <a:cubicBezTo>
                    <a:pt x="1868" y="6739"/>
                    <a:pt x="1868" y="6705"/>
                    <a:pt x="1868" y="6672"/>
                  </a:cubicBezTo>
                  <a:cubicBezTo>
                    <a:pt x="1868" y="6672"/>
                    <a:pt x="1901" y="6639"/>
                    <a:pt x="1935" y="6639"/>
                  </a:cubicBezTo>
                  <a:lnTo>
                    <a:pt x="2102" y="6539"/>
                  </a:lnTo>
                  <a:cubicBezTo>
                    <a:pt x="2124" y="6539"/>
                    <a:pt x="2131" y="6524"/>
                    <a:pt x="2144" y="6524"/>
                  </a:cubicBezTo>
                  <a:close/>
                  <a:moveTo>
                    <a:pt x="2302" y="7773"/>
                  </a:moveTo>
                  <a:cubicBezTo>
                    <a:pt x="2335" y="7773"/>
                    <a:pt x="2402" y="7806"/>
                    <a:pt x="2435" y="7806"/>
                  </a:cubicBezTo>
                  <a:cubicBezTo>
                    <a:pt x="2468" y="7840"/>
                    <a:pt x="2502" y="7873"/>
                    <a:pt x="2502" y="7940"/>
                  </a:cubicBezTo>
                  <a:cubicBezTo>
                    <a:pt x="2535" y="7973"/>
                    <a:pt x="2535" y="8040"/>
                    <a:pt x="2535" y="8073"/>
                  </a:cubicBezTo>
                  <a:lnTo>
                    <a:pt x="2535" y="8307"/>
                  </a:lnTo>
                  <a:cubicBezTo>
                    <a:pt x="2535" y="8373"/>
                    <a:pt x="2569" y="8440"/>
                    <a:pt x="2535" y="8507"/>
                  </a:cubicBezTo>
                  <a:cubicBezTo>
                    <a:pt x="2535" y="8573"/>
                    <a:pt x="2535" y="8640"/>
                    <a:pt x="2502" y="8707"/>
                  </a:cubicBezTo>
                  <a:cubicBezTo>
                    <a:pt x="2502" y="8774"/>
                    <a:pt x="2468" y="8840"/>
                    <a:pt x="2435" y="8907"/>
                  </a:cubicBezTo>
                  <a:cubicBezTo>
                    <a:pt x="2402" y="8974"/>
                    <a:pt x="2368" y="9040"/>
                    <a:pt x="2302" y="9107"/>
                  </a:cubicBezTo>
                  <a:cubicBezTo>
                    <a:pt x="2235" y="9140"/>
                    <a:pt x="2168" y="9207"/>
                    <a:pt x="2102" y="9241"/>
                  </a:cubicBezTo>
                  <a:cubicBezTo>
                    <a:pt x="2068" y="9274"/>
                    <a:pt x="2001" y="9307"/>
                    <a:pt x="1935" y="9307"/>
                  </a:cubicBezTo>
                  <a:cubicBezTo>
                    <a:pt x="1868" y="9307"/>
                    <a:pt x="1835" y="9307"/>
                    <a:pt x="1801" y="9274"/>
                  </a:cubicBezTo>
                  <a:cubicBezTo>
                    <a:pt x="1768" y="9241"/>
                    <a:pt x="1735" y="9207"/>
                    <a:pt x="1701" y="9174"/>
                  </a:cubicBezTo>
                  <a:cubicBezTo>
                    <a:pt x="1701" y="9107"/>
                    <a:pt x="1701" y="9074"/>
                    <a:pt x="1668" y="9007"/>
                  </a:cubicBezTo>
                  <a:lnTo>
                    <a:pt x="1668" y="8807"/>
                  </a:lnTo>
                  <a:lnTo>
                    <a:pt x="1668" y="8573"/>
                  </a:lnTo>
                  <a:cubicBezTo>
                    <a:pt x="1701" y="8507"/>
                    <a:pt x="1701" y="8440"/>
                    <a:pt x="1701" y="8373"/>
                  </a:cubicBezTo>
                  <a:cubicBezTo>
                    <a:pt x="1735" y="8307"/>
                    <a:pt x="1768" y="8240"/>
                    <a:pt x="1801" y="8173"/>
                  </a:cubicBezTo>
                  <a:cubicBezTo>
                    <a:pt x="1835" y="8106"/>
                    <a:pt x="1868" y="8040"/>
                    <a:pt x="1935" y="8006"/>
                  </a:cubicBezTo>
                  <a:cubicBezTo>
                    <a:pt x="1968" y="7940"/>
                    <a:pt x="2035" y="7873"/>
                    <a:pt x="2102" y="7840"/>
                  </a:cubicBezTo>
                  <a:cubicBezTo>
                    <a:pt x="2168" y="7806"/>
                    <a:pt x="2235" y="7806"/>
                    <a:pt x="2302" y="7773"/>
                  </a:cubicBezTo>
                  <a:close/>
                  <a:moveTo>
                    <a:pt x="4603" y="1"/>
                  </a:moveTo>
                  <a:cubicBezTo>
                    <a:pt x="3503" y="701"/>
                    <a:pt x="2569" y="1635"/>
                    <a:pt x="1901" y="2736"/>
                  </a:cubicBezTo>
                  <a:cubicBezTo>
                    <a:pt x="1101" y="3970"/>
                    <a:pt x="534" y="5338"/>
                    <a:pt x="234" y="6772"/>
                  </a:cubicBezTo>
                  <a:cubicBezTo>
                    <a:pt x="100" y="7439"/>
                    <a:pt x="0" y="8140"/>
                    <a:pt x="0" y="8807"/>
                  </a:cubicBezTo>
                  <a:cubicBezTo>
                    <a:pt x="0" y="9407"/>
                    <a:pt x="67" y="10008"/>
                    <a:pt x="234" y="10575"/>
                  </a:cubicBezTo>
                  <a:cubicBezTo>
                    <a:pt x="534" y="11642"/>
                    <a:pt x="1134" y="12376"/>
                    <a:pt x="1901" y="12643"/>
                  </a:cubicBezTo>
                  <a:cubicBezTo>
                    <a:pt x="2181" y="12752"/>
                    <a:pt x="2482" y="12808"/>
                    <a:pt x="2801" y="12808"/>
                  </a:cubicBezTo>
                  <a:cubicBezTo>
                    <a:pt x="3357" y="12808"/>
                    <a:pt x="3967" y="12637"/>
                    <a:pt x="4603" y="12276"/>
                  </a:cubicBezTo>
                  <a:lnTo>
                    <a:pt x="4603" y="7773"/>
                  </a:lnTo>
                  <a:cubicBezTo>
                    <a:pt x="4570" y="7773"/>
                    <a:pt x="4537" y="7806"/>
                    <a:pt x="4503" y="7806"/>
                  </a:cubicBezTo>
                  <a:cubicBezTo>
                    <a:pt x="4437" y="7806"/>
                    <a:pt x="4336" y="7773"/>
                    <a:pt x="4270" y="7706"/>
                  </a:cubicBezTo>
                  <a:cubicBezTo>
                    <a:pt x="4203" y="7639"/>
                    <a:pt x="4170" y="7539"/>
                    <a:pt x="4136" y="7473"/>
                  </a:cubicBezTo>
                  <a:cubicBezTo>
                    <a:pt x="4103" y="7339"/>
                    <a:pt x="4103" y="7206"/>
                    <a:pt x="4103" y="7072"/>
                  </a:cubicBezTo>
                  <a:lnTo>
                    <a:pt x="4103" y="6906"/>
                  </a:lnTo>
                  <a:lnTo>
                    <a:pt x="4103" y="6539"/>
                  </a:lnTo>
                  <a:lnTo>
                    <a:pt x="4103" y="6372"/>
                  </a:lnTo>
                  <a:cubicBezTo>
                    <a:pt x="4103" y="6238"/>
                    <a:pt x="4103" y="6072"/>
                    <a:pt x="4136" y="5938"/>
                  </a:cubicBezTo>
                  <a:cubicBezTo>
                    <a:pt x="4170" y="5805"/>
                    <a:pt x="4203" y="5638"/>
                    <a:pt x="4270" y="5505"/>
                  </a:cubicBezTo>
                  <a:cubicBezTo>
                    <a:pt x="4336" y="5371"/>
                    <a:pt x="4403" y="5271"/>
                    <a:pt x="4503" y="5171"/>
                  </a:cubicBezTo>
                  <a:cubicBezTo>
                    <a:pt x="4537" y="5138"/>
                    <a:pt x="4570" y="5104"/>
                    <a:pt x="4603" y="5071"/>
                  </a:cubicBezTo>
                  <a:lnTo>
                    <a:pt x="46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382;p75">
              <a:extLst>
                <a:ext uri="{FF2B5EF4-FFF2-40B4-BE49-F238E27FC236}">
                  <a16:creationId xmlns:a16="http://schemas.microsoft.com/office/drawing/2014/main" id="{7265DBF8-E34D-21B9-3788-8BB9CEF95D36}"/>
                </a:ext>
              </a:extLst>
            </p:cNvPr>
            <p:cNvSpPr/>
            <p:nvPr/>
          </p:nvSpPr>
          <p:spPr>
            <a:xfrm>
              <a:off x="2402725" y="2413200"/>
              <a:ext cx="8350" cy="19625"/>
            </a:xfrm>
            <a:custGeom>
              <a:avLst/>
              <a:gdLst/>
              <a:ahLst/>
              <a:cxnLst/>
              <a:rect l="l" t="t" r="r" b="b"/>
              <a:pathLst>
                <a:path w="334" h="785" extrusionOk="0">
                  <a:moveTo>
                    <a:pt x="259" y="1"/>
                  </a:moveTo>
                  <a:cubicBezTo>
                    <a:pt x="234" y="1"/>
                    <a:pt x="200" y="9"/>
                    <a:pt x="167" y="26"/>
                  </a:cubicBezTo>
                  <a:cubicBezTo>
                    <a:pt x="100" y="59"/>
                    <a:pt x="67" y="93"/>
                    <a:pt x="67" y="159"/>
                  </a:cubicBezTo>
                  <a:cubicBezTo>
                    <a:pt x="34" y="193"/>
                    <a:pt x="0" y="259"/>
                    <a:pt x="0" y="293"/>
                  </a:cubicBezTo>
                  <a:lnTo>
                    <a:pt x="0" y="660"/>
                  </a:lnTo>
                  <a:cubicBezTo>
                    <a:pt x="0" y="693"/>
                    <a:pt x="34" y="726"/>
                    <a:pt x="67" y="760"/>
                  </a:cubicBezTo>
                  <a:cubicBezTo>
                    <a:pt x="67" y="777"/>
                    <a:pt x="75" y="785"/>
                    <a:pt x="92" y="785"/>
                  </a:cubicBezTo>
                  <a:cubicBezTo>
                    <a:pt x="109" y="785"/>
                    <a:pt x="134" y="777"/>
                    <a:pt x="167" y="760"/>
                  </a:cubicBezTo>
                  <a:cubicBezTo>
                    <a:pt x="234" y="726"/>
                    <a:pt x="267" y="693"/>
                    <a:pt x="301" y="626"/>
                  </a:cubicBezTo>
                  <a:cubicBezTo>
                    <a:pt x="301" y="593"/>
                    <a:pt x="334" y="526"/>
                    <a:pt x="334" y="493"/>
                  </a:cubicBezTo>
                  <a:cubicBezTo>
                    <a:pt x="334" y="460"/>
                    <a:pt x="334" y="426"/>
                    <a:pt x="334" y="426"/>
                  </a:cubicBezTo>
                  <a:lnTo>
                    <a:pt x="334" y="293"/>
                  </a:lnTo>
                  <a:lnTo>
                    <a:pt x="334" y="193"/>
                  </a:lnTo>
                  <a:cubicBezTo>
                    <a:pt x="334" y="193"/>
                    <a:pt x="334" y="159"/>
                    <a:pt x="334" y="126"/>
                  </a:cubicBezTo>
                  <a:cubicBezTo>
                    <a:pt x="334" y="93"/>
                    <a:pt x="301" y="59"/>
                    <a:pt x="301" y="26"/>
                  </a:cubicBezTo>
                  <a:cubicBezTo>
                    <a:pt x="301" y="9"/>
                    <a:pt x="284" y="1"/>
                    <a:pt x="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383;p75">
              <a:extLst>
                <a:ext uri="{FF2B5EF4-FFF2-40B4-BE49-F238E27FC236}">
                  <a16:creationId xmlns:a16="http://schemas.microsoft.com/office/drawing/2014/main" id="{26D29D6C-4317-05E7-5A1A-F1CB29B65B25}"/>
                </a:ext>
              </a:extLst>
            </p:cNvPr>
            <p:cNvSpPr/>
            <p:nvPr/>
          </p:nvSpPr>
          <p:spPr>
            <a:xfrm>
              <a:off x="2425225" y="2387975"/>
              <a:ext cx="12550" cy="68425"/>
            </a:xfrm>
            <a:custGeom>
              <a:avLst/>
              <a:gdLst/>
              <a:ahLst/>
              <a:cxnLst/>
              <a:rect l="l" t="t" r="r" b="b"/>
              <a:pathLst>
                <a:path w="502" h="2737" extrusionOk="0">
                  <a:moveTo>
                    <a:pt x="501" y="1"/>
                  </a:moveTo>
                  <a:cubicBezTo>
                    <a:pt x="468" y="34"/>
                    <a:pt x="435" y="68"/>
                    <a:pt x="401" y="101"/>
                  </a:cubicBezTo>
                  <a:cubicBezTo>
                    <a:pt x="301" y="201"/>
                    <a:pt x="234" y="334"/>
                    <a:pt x="168" y="468"/>
                  </a:cubicBezTo>
                  <a:cubicBezTo>
                    <a:pt x="101" y="601"/>
                    <a:pt x="68" y="735"/>
                    <a:pt x="34" y="868"/>
                  </a:cubicBezTo>
                  <a:cubicBezTo>
                    <a:pt x="1" y="1035"/>
                    <a:pt x="1" y="1168"/>
                    <a:pt x="1" y="1335"/>
                  </a:cubicBezTo>
                  <a:lnTo>
                    <a:pt x="1" y="1502"/>
                  </a:lnTo>
                  <a:lnTo>
                    <a:pt x="1" y="1836"/>
                  </a:lnTo>
                  <a:lnTo>
                    <a:pt x="1" y="2002"/>
                  </a:lnTo>
                  <a:cubicBezTo>
                    <a:pt x="1" y="2136"/>
                    <a:pt x="1" y="2269"/>
                    <a:pt x="34" y="2403"/>
                  </a:cubicBezTo>
                  <a:cubicBezTo>
                    <a:pt x="68" y="2503"/>
                    <a:pt x="101" y="2569"/>
                    <a:pt x="168" y="2636"/>
                  </a:cubicBezTo>
                  <a:cubicBezTo>
                    <a:pt x="234" y="2703"/>
                    <a:pt x="335" y="2736"/>
                    <a:pt x="401" y="2736"/>
                  </a:cubicBezTo>
                  <a:cubicBezTo>
                    <a:pt x="435" y="2736"/>
                    <a:pt x="468" y="2736"/>
                    <a:pt x="501" y="2703"/>
                  </a:cubicBezTo>
                  <a:lnTo>
                    <a:pt x="501" y="2169"/>
                  </a:lnTo>
                  <a:cubicBezTo>
                    <a:pt x="501" y="2169"/>
                    <a:pt x="501" y="2136"/>
                    <a:pt x="468" y="2136"/>
                  </a:cubicBezTo>
                  <a:cubicBezTo>
                    <a:pt x="401" y="2002"/>
                    <a:pt x="368" y="1869"/>
                    <a:pt x="368" y="1769"/>
                  </a:cubicBezTo>
                  <a:lnTo>
                    <a:pt x="368" y="1435"/>
                  </a:lnTo>
                  <a:lnTo>
                    <a:pt x="368" y="1102"/>
                  </a:lnTo>
                  <a:cubicBezTo>
                    <a:pt x="368" y="935"/>
                    <a:pt x="401" y="768"/>
                    <a:pt x="468" y="601"/>
                  </a:cubicBezTo>
                  <a:lnTo>
                    <a:pt x="501" y="5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384;p75">
              <a:extLst>
                <a:ext uri="{FF2B5EF4-FFF2-40B4-BE49-F238E27FC236}">
                  <a16:creationId xmlns:a16="http://schemas.microsoft.com/office/drawing/2014/main" id="{E1CC8D28-5655-4001-F35C-3BF980160B44}"/>
                </a:ext>
              </a:extLst>
            </p:cNvPr>
            <p:cNvSpPr/>
            <p:nvPr/>
          </p:nvSpPr>
          <p:spPr>
            <a:xfrm>
              <a:off x="2396050" y="2403825"/>
              <a:ext cx="21700" cy="38400"/>
            </a:xfrm>
            <a:custGeom>
              <a:avLst/>
              <a:gdLst/>
              <a:ahLst/>
              <a:cxnLst/>
              <a:rect l="l" t="t" r="r" b="b"/>
              <a:pathLst>
                <a:path w="868" h="1536" extrusionOk="0">
                  <a:moveTo>
                    <a:pt x="509" y="376"/>
                  </a:moveTo>
                  <a:cubicBezTo>
                    <a:pt x="526" y="376"/>
                    <a:pt x="534" y="384"/>
                    <a:pt x="534" y="401"/>
                  </a:cubicBezTo>
                  <a:cubicBezTo>
                    <a:pt x="568" y="434"/>
                    <a:pt x="601" y="468"/>
                    <a:pt x="601" y="501"/>
                  </a:cubicBezTo>
                  <a:cubicBezTo>
                    <a:pt x="601" y="534"/>
                    <a:pt x="601" y="568"/>
                    <a:pt x="601" y="568"/>
                  </a:cubicBezTo>
                  <a:lnTo>
                    <a:pt x="601" y="668"/>
                  </a:lnTo>
                  <a:lnTo>
                    <a:pt x="601" y="768"/>
                  </a:lnTo>
                  <a:cubicBezTo>
                    <a:pt x="601" y="801"/>
                    <a:pt x="601" y="835"/>
                    <a:pt x="601" y="868"/>
                  </a:cubicBezTo>
                  <a:cubicBezTo>
                    <a:pt x="601" y="901"/>
                    <a:pt x="568" y="968"/>
                    <a:pt x="534" y="1001"/>
                  </a:cubicBezTo>
                  <a:cubicBezTo>
                    <a:pt x="534" y="1068"/>
                    <a:pt x="501" y="1101"/>
                    <a:pt x="434" y="1135"/>
                  </a:cubicBezTo>
                  <a:cubicBezTo>
                    <a:pt x="401" y="1152"/>
                    <a:pt x="376" y="1160"/>
                    <a:pt x="359" y="1160"/>
                  </a:cubicBezTo>
                  <a:cubicBezTo>
                    <a:pt x="342" y="1160"/>
                    <a:pt x="334" y="1152"/>
                    <a:pt x="334" y="1135"/>
                  </a:cubicBezTo>
                  <a:cubicBezTo>
                    <a:pt x="301" y="1101"/>
                    <a:pt x="267" y="1068"/>
                    <a:pt x="267" y="1035"/>
                  </a:cubicBezTo>
                  <a:lnTo>
                    <a:pt x="267" y="868"/>
                  </a:lnTo>
                  <a:lnTo>
                    <a:pt x="267" y="668"/>
                  </a:lnTo>
                  <a:cubicBezTo>
                    <a:pt x="267" y="634"/>
                    <a:pt x="301" y="568"/>
                    <a:pt x="334" y="501"/>
                  </a:cubicBezTo>
                  <a:cubicBezTo>
                    <a:pt x="334" y="468"/>
                    <a:pt x="367" y="434"/>
                    <a:pt x="434" y="401"/>
                  </a:cubicBezTo>
                  <a:cubicBezTo>
                    <a:pt x="467" y="384"/>
                    <a:pt x="492" y="376"/>
                    <a:pt x="509" y="376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cubicBezTo>
                    <a:pt x="367" y="101"/>
                    <a:pt x="301" y="167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468"/>
                    <a:pt x="67" y="534"/>
                    <a:pt x="34" y="601"/>
                  </a:cubicBezTo>
                  <a:cubicBezTo>
                    <a:pt x="34" y="668"/>
                    <a:pt x="0" y="735"/>
                    <a:pt x="0" y="801"/>
                  </a:cubicBezTo>
                  <a:lnTo>
                    <a:pt x="0" y="1001"/>
                  </a:lnTo>
                  <a:lnTo>
                    <a:pt x="0" y="1235"/>
                  </a:lnTo>
                  <a:cubicBezTo>
                    <a:pt x="0" y="1268"/>
                    <a:pt x="34" y="1335"/>
                    <a:pt x="34" y="1368"/>
                  </a:cubicBezTo>
                  <a:cubicBezTo>
                    <a:pt x="67" y="1435"/>
                    <a:pt x="67" y="1468"/>
                    <a:pt x="134" y="1502"/>
                  </a:cubicBezTo>
                  <a:cubicBezTo>
                    <a:pt x="167" y="1502"/>
                    <a:pt x="201" y="1535"/>
                    <a:pt x="234" y="1535"/>
                  </a:cubicBezTo>
                  <a:cubicBezTo>
                    <a:pt x="301" y="1502"/>
                    <a:pt x="367" y="1502"/>
                    <a:pt x="434" y="1468"/>
                  </a:cubicBezTo>
                  <a:cubicBezTo>
                    <a:pt x="501" y="1402"/>
                    <a:pt x="568" y="1368"/>
                    <a:pt x="634" y="1302"/>
                  </a:cubicBezTo>
                  <a:cubicBezTo>
                    <a:pt x="668" y="1235"/>
                    <a:pt x="701" y="1202"/>
                    <a:pt x="734" y="1135"/>
                  </a:cubicBezTo>
                  <a:cubicBezTo>
                    <a:pt x="801" y="1068"/>
                    <a:pt x="801" y="1001"/>
                    <a:pt x="834" y="935"/>
                  </a:cubicBezTo>
                  <a:cubicBezTo>
                    <a:pt x="834" y="868"/>
                    <a:pt x="868" y="801"/>
                    <a:pt x="868" y="735"/>
                  </a:cubicBezTo>
                  <a:lnTo>
                    <a:pt x="868" y="501"/>
                  </a:lnTo>
                  <a:lnTo>
                    <a:pt x="868" y="301"/>
                  </a:lnTo>
                  <a:cubicBezTo>
                    <a:pt x="868" y="234"/>
                    <a:pt x="868" y="201"/>
                    <a:pt x="834" y="134"/>
                  </a:cubicBezTo>
                  <a:cubicBezTo>
                    <a:pt x="801" y="101"/>
                    <a:pt x="801" y="67"/>
                    <a:pt x="734" y="34"/>
                  </a:cubicBezTo>
                  <a:cubicBezTo>
                    <a:pt x="701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385;p75">
              <a:extLst>
                <a:ext uri="{FF2B5EF4-FFF2-40B4-BE49-F238E27FC236}">
                  <a16:creationId xmlns:a16="http://schemas.microsoft.com/office/drawing/2014/main" id="{83D5E9A6-FBAF-92C1-0ECA-4F882972958C}"/>
                </a:ext>
              </a:extLst>
            </p:cNvPr>
            <p:cNvSpPr/>
            <p:nvPr/>
          </p:nvSpPr>
          <p:spPr>
            <a:xfrm>
              <a:off x="2364350" y="2455525"/>
              <a:ext cx="21725" cy="38400"/>
            </a:xfrm>
            <a:custGeom>
              <a:avLst/>
              <a:gdLst/>
              <a:ahLst/>
              <a:cxnLst/>
              <a:rect l="l" t="t" r="r" b="b"/>
              <a:pathLst>
                <a:path w="869" h="1536" extrusionOk="0">
                  <a:moveTo>
                    <a:pt x="518" y="376"/>
                  </a:moveTo>
                  <a:cubicBezTo>
                    <a:pt x="535" y="376"/>
                    <a:pt x="551" y="384"/>
                    <a:pt x="568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568"/>
                  </a:lnTo>
                  <a:lnTo>
                    <a:pt x="601" y="801"/>
                  </a:lnTo>
                  <a:lnTo>
                    <a:pt x="601" y="868"/>
                  </a:lnTo>
                  <a:cubicBezTo>
                    <a:pt x="601" y="901"/>
                    <a:pt x="601" y="968"/>
                    <a:pt x="568" y="1002"/>
                  </a:cubicBezTo>
                  <a:cubicBezTo>
                    <a:pt x="535" y="1068"/>
                    <a:pt x="501" y="1102"/>
                    <a:pt x="468" y="1135"/>
                  </a:cubicBezTo>
                  <a:cubicBezTo>
                    <a:pt x="435" y="1152"/>
                    <a:pt x="410" y="1160"/>
                    <a:pt x="389" y="1160"/>
                  </a:cubicBezTo>
                  <a:cubicBezTo>
                    <a:pt x="368" y="1160"/>
                    <a:pt x="351" y="1152"/>
                    <a:pt x="334" y="1135"/>
                  </a:cubicBezTo>
                  <a:cubicBezTo>
                    <a:pt x="301" y="1102"/>
                    <a:pt x="301" y="1068"/>
                    <a:pt x="301" y="1035"/>
                  </a:cubicBezTo>
                  <a:lnTo>
                    <a:pt x="301" y="968"/>
                  </a:lnTo>
                  <a:lnTo>
                    <a:pt x="301" y="735"/>
                  </a:lnTo>
                  <a:lnTo>
                    <a:pt x="301" y="668"/>
                  </a:lnTo>
                  <a:cubicBezTo>
                    <a:pt x="301" y="635"/>
                    <a:pt x="301" y="568"/>
                    <a:pt x="334" y="535"/>
                  </a:cubicBezTo>
                  <a:cubicBezTo>
                    <a:pt x="368" y="468"/>
                    <a:pt x="401" y="434"/>
                    <a:pt x="468" y="401"/>
                  </a:cubicBezTo>
                  <a:cubicBezTo>
                    <a:pt x="485" y="384"/>
                    <a:pt x="501" y="376"/>
                    <a:pt x="518" y="376"/>
                  </a:cubicBezTo>
                  <a:close/>
                  <a:moveTo>
                    <a:pt x="635" y="1"/>
                  </a:moveTo>
                  <a:cubicBezTo>
                    <a:pt x="568" y="34"/>
                    <a:pt x="501" y="34"/>
                    <a:pt x="435" y="68"/>
                  </a:cubicBezTo>
                  <a:cubicBezTo>
                    <a:pt x="368" y="101"/>
                    <a:pt x="301" y="168"/>
                    <a:pt x="268" y="234"/>
                  </a:cubicBezTo>
                  <a:cubicBezTo>
                    <a:pt x="201" y="268"/>
                    <a:pt x="168" y="334"/>
                    <a:pt x="134" y="401"/>
                  </a:cubicBezTo>
                  <a:cubicBezTo>
                    <a:pt x="101" y="468"/>
                    <a:pt x="68" y="535"/>
                    <a:pt x="34" y="601"/>
                  </a:cubicBezTo>
                  <a:cubicBezTo>
                    <a:pt x="34" y="668"/>
                    <a:pt x="34" y="735"/>
                    <a:pt x="1" y="801"/>
                  </a:cubicBezTo>
                  <a:lnTo>
                    <a:pt x="1" y="1035"/>
                  </a:lnTo>
                  <a:lnTo>
                    <a:pt x="1" y="1235"/>
                  </a:lnTo>
                  <a:cubicBezTo>
                    <a:pt x="34" y="1302"/>
                    <a:pt x="34" y="1335"/>
                    <a:pt x="34" y="1402"/>
                  </a:cubicBezTo>
                  <a:cubicBezTo>
                    <a:pt x="68" y="1435"/>
                    <a:pt x="101" y="1469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34" y="1535"/>
                    <a:pt x="401" y="1502"/>
                    <a:pt x="435" y="1469"/>
                  </a:cubicBezTo>
                  <a:cubicBezTo>
                    <a:pt x="501" y="1435"/>
                    <a:pt x="568" y="1368"/>
                    <a:pt x="635" y="1335"/>
                  </a:cubicBezTo>
                  <a:cubicBezTo>
                    <a:pt x="701" y="1268"/>
                    <a:pt x="735" y="1202"/>
                    <a:pt x="768" y="1135"/>
                  </a:cubicBezTo>
                  <a:cubicBezTo>
                    <a:pt x="801" y="1068"/>
                    <a:pt x="835" y="1002"/>
                    <a:pt x="835" y="935"/>
                  </a:cubicBezTo>
                  <a:cubicBezTo>
                    <a:pt x="868" y="868"/>
                    <a:pt x="868" y="801"/>
                    <a:pt x="868" y="735"/>
                  </a:cubicBezTo>
                  <a:lnTo>
                    <a:pt x="868" y="535"/>
                  </a:lnTo>
                  <a:lnTo>
                    <a:pt x="868" y="301"/>
                  </a:lnTo>
                  <a:cubicBezTo>
                    <a:pt x="868" y="268"/>
                    <a:pt x="868" y="201"/>
                    <a:pt x="835" y="168"/>
                  </a:cubicBezTo>
                  <a:cubicBezTo>
                    <a:pt x="835" y="101"/>
                    <a:pt x="801" y="68"/>
                    <a:pt x="768" y="34"/>
                  </a:cubicBezTo>
                  <a:cubicBezTo>
                    <a:pt x="735" y="34"/>
                    <a:pt x="668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386;p75">
              <a:extLst>
                <a:ext uri="{FF2B5EF4-FFF2-40B4-BE49-F238E27FC236}">
                  <a16:creationId xmlns:a16="http://schemas.microsoft.com/office/drawing/2014/main" id="{4126B7CB-807C-2B33-A60C-FC294B475B27}"/>
                </a:ext>
              </a:extLst>
            </p:cNvPr>
            <p:cNvSpPr/>
            <p:nvPr/>
          </p:nvSpPr>
          <p:spPr>
            <a:xfrm>
              <a:off x="2369375" y="2424675"/>
              <a:ext cx="45050" cy="48400"/>
            </a:xfrm>
            <a:custGeom>
              <a:avLst/>
              <a:gdLst/>
              <a:ahLst/>
              <a:cxnLst/>
              <a:rect l="l" t="t" r="r" b="b"/>
              <a:pathLst>
                <a:path w="1802" h="1936" extrusionOk="0">
                  <a:moveTo>
                    <a:pt x="234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7"/>
                    <a:pt x="0" y="167"/>
                    <a:pt x="0" y="201"/>
                  </a:cubicBezTo>
                  <a:cubicBezTo>
                    <a:pt x="0" y="201"/>
                    <a:pt x="0" y="201"/>
                    <a:pt x="0" y="234"/>
                  </a:cubicBezTo>
                  <a:lnTo>
                    <a:pt x="1434" y="1902"/>
                  </a:lnTo>
                  <a:lnTo>
                    <a:pt x="1468" y="1935"/>
                  </a:lnTo>
                  <a:lnTo>
                    <a:pt x="1534" y="1935"/>
                  </a:lnTo>
                  <a:lnTo>
                    <a:pt x="1735" y="1835"/>
                  </a:lnTo>
                  <a:cubicBezTo>
                    <a:pt x="1735" y="1802"/>
                    <a:pt x="1768" y="1802"/>
                    <a:pt x="1768" y="1769"/>
                  </a:cubicBezTo>
                  <a:cubicBezTo>
                    <a:pt x="1768" y="1735"/>
                    <a:pt x="1801" y="1735"/>
                    <a:pt x="1801" y="1702"/>
                  </a:cubicBezTo>
                  <a:cubicBezTo>
                    <a:pt x="1801" y="1702"/>
                    <a:pt x="1768" y="1702"/>
                    <a:pt x="1768" y="16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387;p75">
              <a:extLst>
                <a:ext uri="{FF2B5EF4-FFF2-40B4-BE49-F238E27FC236}">
                  <a16:creationId xmlns:a16="http://schemas.microsoft.com/office/drawing/2014/main" id="{FF4A7A77-39A5-FB57-3FFB-9EE85393A3DD}"/>
                </a:ext>
              </a:extLst>
            </p:cNvPr>
            <p:cNvSpPr/>
            <p:nvPr/>
          </p:nvSpPr>
          <p:spPr>
            <a:xfrm>
              <a:off x="2437750" y="22070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2169"/>
                  </a:moveTo>
                  <a:lnTo>
                    <a:pt x="0" y="21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388;p75">
              <a:extLst>
                <a:ext uri="{FF2B5EF4-FFF2-40B4-BE49-F238E27FC236}">
                  <a16:creationId xmlns:a16="http://schemas.microsoft.com/office/drawing/2014/main" id="{90492399-35BC-5714-0099-5406504412D5}"/>
                </a:ext>
              </a:extLst>
            </p:cNvPr>
            <p:cNvSpPr/>
            <p:nvPr/>
          </p:nvSpPr>
          <p:spPr>
            <a:xfrm>
              <a:off x="2281800" y="2207025"/>
              <a:ext cx="155975" cy="357775"/>
            </a:xfrm>
            <a:custGeom>
              <a:avLst/>
              <a:gdLst/>
              <a:ahLst/>
              <a:cxnLst/>
              <a:rect l="l" t="t" r="r" b="b"/>
              <a:pathLst>
                <a:path w="6239" h="14311" extrusionOk="0">
                  <a:moveTo>
                    <a:pt x="6238" y="0"/>
                  </a:moveTo>
                  <a:cubicBezTo>
                    <a:pt x="4737" y="934"/>
                    <a:pt x="3503" y="2202"/>
                    <a:pt x="2569" y="3703"/>
                  </a:cubicBezTo>
                  <a:cubicBezTo>
                    <a:pt x="1502" y="5371"/>
                    <a:pt x="734" y="7239"/>
                    <a:pt x="334" y="9174"/>
                  </a:cubicBezTo>
                  <a:cubicBezTo>
                    <a:pt x="134" y="10074"/>
                    <a:pt x="1" y="10975"/>
                    <a:pt x="1" y="11909"/>
                  </a:cubicBezTo>
                  <a:cubicBezTo>
                    <a:pt x="1" y="12709"/>
                    <a:pt x="101" y="13510"/>
                    <a:pt x="334" y="14311"/>
                  </a:cubicBezTo>
                  <a:lnTo>
                    <a:pt x="1869" y="12743"/>
                  </a:lnTo>
                  <a:cubicBezTo>
                    <a:pt x="1702" y="12176"/>
                    <a:pt x="1635" y="11575"/>
                    <a:pt x="1635" y="10975"/>
                  </a:cubicBezTo>
                  <a:cubicBezTo>
                    <a:pt x="1635" y="10308"/>
                    <a:pt x="1735" y="9607"/>
                    <a:pt x="1869" y="8940"/>
                  </a:cubicBezTo>
                  <a:cubicBezTo>
                    <a:pt x="2169" y="7506"/>
                    <a:pt x="2736" y="6138"/>
                    <a:pt x="3536" y="4904"/>
                  </a:cubicBezTo>
                  <a:cubicBezTo>
                    <a:pt x="4204" y="3803"/>
                    <a:pt x="5138" y="2869"/>
                    <a:pt x="6238" y="2169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389;p75">
              <a:extLst>
                <a:ext uri="{FF2B5EF4-FFF2-40B4-BE49-F238E27FC236}">
                  <a16:creationId xmlns:a16="http://schemas.microsoft.com/office/drawing/2014/main" id="{D9A86AB2-BB54-0727-542C-621FA96823F0}"/>
                </a:ext>
              </a:extLst>
            </p:cNvPr>
            <p:cNvSpPr/>
            <p:nvPr/>
          </p:nvSpPr>
          <p:spPr>
            <a:xfrm>
              <a:off x="2290150" y="2525575"/>
              <a:ext cx="80075" cy="110100"/>
            </a:xfrm>
            <a:custGeom>
              <a:avLst/>
              <a:gdLst/>
              <a:ahLst/>
              <a:cxnLst/>
              <a:rect l="l" t="t" r="r" b="b"/>
              <a:pathLst>
                <a:path w="3203" h="4404" extrusionOk="0">
                  <a:moveTo>
                    <a:pt x="1535" y="1"/>
                  </a:moveTo>
                  <a:lnTo>
                    <a:pt x="0" y="1569"/>
                  </a:lnTo>
                  <a:cubicBezTo>
                    <a:pt x="400" y="3003"/>
                    <a:pt x="1201" y="4004"/>
                    <a:pt x="2235" y="4404"/>
                  </a:cubicBezTo>
                  <a:lnTo>
                    <a:pt x="3202" y="2102"/>
                  </a:lnTo>
                  <a:cubicBezTo>
                    <a:pt x="2435" y="1802"/>
                    <a:pt x="1835" y="1068"/>
                    <a:pt x="1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390;p75">
              <a:extLst>
                <a:ext uri="{FF2B5EF4-FFF2-40B4-BE49-F238E27FC236}">
                  <a16:creationId xmlns:a16="http://schemas.microsoft.com/office/drawing/2014/main" id="{5035ACCC-A520-662C-F08E-660F07E687AB}"/>
                </a:ext>
              </a:extLst>
            </p:cNvPr>
            <p:cNvSpPr/>
            <p:nvPr/>
          </p:nvSpPr>
          <p:spPr>
            <a:xfrm>
              <a:off x="2437750" y="2568125"/>
              <a:ext cx="25" cy="54225"/>
            </a:xfrm>
            <a:custGeom>
              <a:avLst/>
              <a:gdLst/>
              <a:ahLst/>
              <a:cxnLst/>
              <a:rect l="l" t="t" r="r" b="b"/>
              <a:pathLst>
                <a:path w="1" h="2169" extrusionOk="0">
                  <a:moveTo>
                    <a:pt x="0" y="0"/>
                  </a:moveTo>
                  <a:lnTo>
                    <a:pt x="0" y="2168"/>
                  </a:lnTo>
                  <a:lnTo>
                    <a:pt x="0" y="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391;p75">
              <a:extLst>
                <a:ext uri="{FF2B5EF4-FFF2-40B4-BE49-F238E27FC236}">
                  <a16:creationId xmlns:a16="http://schemas.microsoft.com/office/drawing/2014/main" id="{F51E35D8-1A05-2AE1-1811-9F549B81975B}"/>
                </a:ext>
              </a:extLst>
            </p:cNvPr>
            <p:cNvSpPr/>
            <p:nvPr/>
          </p:nvSpPr>
          <p:spPr>
            <a:xfrm>
              <a:off x="2346025" y="2568125"/>
              <a:ext cx="91750" cy="73400"/>
            </a:xfrm>
            <a:custGeom>
              <a:avLst/>
              <a:gdLst/>
              <a:ahLst/>
              <a:cxnLst/>
              <a:rect l="l" t="t" r="r" b="b"/>
              <a:pathLst>
                <a:path w="3670" h="2936" extrusionOk="0">
                  <a:moveTo>
                    <a:pt x="3669" y="0"/>
                  </a:moveTo>
                  <a:cubicBezTo>
                    <a:pt x="3028" y="385"/>
                    <a:pt x="2414" y="564"/>
                    <a:pt x="1853" y="564"/>
                  </a:cubicBezTo>
                  <a:cubicBezTo>
                    <a:pt x="1540" y="564"/>
                    <a:pt x="1243" y="508"/>
                    <a:pt x="967" y="400"/>
                  </a:cubicBezTo>
                  <a:lnTo>
                    <a:pt x="0" y="2702"/>
                  </a:lnTo>
                  <a:cubicBezTo>
                    <a:pt x="370" y="2857"/>
                    <a:pt x="769" y="2935"/>
                    <a:pt x="1193" y="2935"/>
                  </a:cubicBezTo>
                  <a:cubicBezTo>
                    <a:pt x="1953" y="2935"/>
                    <a:pt x="2791" y="2683"/>
                    <a:pt x="3669" y="2168"/>
                  </a:cubicBezTo>
                  <a:lnTo>
                    <a:pt x="36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392;p75">
              <a:extLst>
                <a:ext uri="{FF2B5EF4-FFF2-40B4-BE49-F238E27FC236}">
                  <a16:creationId xmlns:a16="http://schemas.microsoft.com/office/drawing/2014/main" id="{85F1064A-F73F-E999-9370-54884DC46497}"/>
                </a:ext>
              </a:extLst>
            </p:cNvPr>
            <p:cNvSpPr/>
            <p:nvPr/>
          </p:nvSpPr>
          <p:spPr>
            <a:xfrm>
              <a:off x="3091550" y="2223200"/>
              <a:ext cx="344800" cy="431675"/>
            </a:xfrm>
            <a:custGeom>
              <a:avLst/>
              <a:gdLst/>
              <a:ahLst/>
              <a:cxnLst/>
              <a:rect l="l" t="t" r="r" b="b"/>
              <a:pathLst>
                <a:path w="13792" h="17267" extrusionOk="0">
                  <a:moveTo>
                    <a:pt x="13310" y="421"/>
                  </a:moveTo>
                  <a:cubicBezTo>
                    <a:pt x="13310" y="454"/>
                    <a:pt x="13343" y="488"/>
                    <a:pt x="13343" y="588"/>
                  </a:cubicBezTo>
                  <a:lnTo>
                    <a:pt x="13343" y="8994"/>
                  </a:lnTo>
                  <a:cubicBezTo>
                    <a:pt x="13343" y="9294"/>
                    <a:pt x="13176" y="9561"/>
                    <a:pt x="12943" y="9727"/>
                  </a:cubicBezTo>
                  <a:lnTo>
                    <a:pt x="667" y="16833"/>
                  </a:lnTo>
                  <a:cubicBezTo>
                    <a:pt x="597" y="16856"/>
                    <a:pt x="559" y="16880"/>
                    <a:pt x="532" y="16880"/>
                  </a:cubicBezTo>
                  <a:cubicBezTo>
                    <a:pt x="520" y="16880"/>
                    <a:pt x="510" y="16876"/>
                    <a:pt x="501" y="16866"/>
                  </a:cubicBezTo>
                  <a:cubicBezTo>
                    <a:pt x="467" y="16866"/>
                    <a:pt x="434" y="16799"/>
                    <a:pt x="434" y="16699"/>
                  </a:cubicBezTo>
                  <a:lnTo>
                    <a:pt x="434" y="8293"/>
                  </a:lnTo>
                  <a:cubicBezTo>
                    <a:pt x="467" y="7993"/>
                    <a:pt x="601" y="7726"/>
                    <a:pt x="868" y="7559"/>
                  </a:cubicBezTo>
                  <a:lnTo>
                    <a:pt x="13143" y="488"/>
                  </a:lnTo>
                  <a:cubicBezTo>
                    <a:pt x="13176" y="454"/>
                    <a:pt x="13210" y="421"/>
                    <a:pt x="13276" y="421"/>
                  </a:cubicBezTo>
                  <a:close/>
                  <a:moveTo>
                    <a:pt x="13238" y="0"/>
                  </a:moveTo>
                  <a:cubicBezTo>
                    <a:pt x="13126" y="0"/>
                    <a:pt x="13012" y="37"/>
                    <a:pt x="12910" y="121"/>
                  </a:cubicBezTo>
                  <a:lnTo>
                    <a:pt x="667" y="7192"/>
                  </a:lnTo>
                  <a:cubicBezTo>
                    <a:pt x="267" y="7426"/>
                    <a:pt x="34" y="7859"/>
                    <a:pt x="34" y="8293"/>
                  </a:cubicBezTo>
                  <a:lnTo>
                    <a:pt x="34" y="16699"/>
                  </a:lnTo>
                  <a:cubicBezTo>
                    <a:pt x="0" y="16899"/>
                    <a:pt x="100" y="17099"/>
                    <a:pt x="267" y="17233"/>
                  </a:cubicBezTo>
                  <a:cubicBezTo>
                    <a:pt x="334" y="17266"/>
                    <a:pt x="434" y="17266"/>
                    <a:pt x="501" y="17266"/>
                  </a:cubicBezTo>
                  <a:cubicBezTo>
                    <a:pt x="634" y="17266"/>
                    <a:pt x="734" y="17233"/>
                    <a:pt x="868" y="17199"/>
                  </a:cubicBezTo>
                  <a:lnTo>
                    <a:pt x="13110" y="10094"/>
                  </a:lnTo>
                  <a:cubicBezTo>
                    <a:pt x="13510" y="9861"/>
                    <a:pt x="13743" y="9427"/>
                    <a:pt x="13743" y="8994"/>
                  </a:cubicBezTo>
                  <a:lnTo>
                    <a:pt x="13743" y="588"/>
                  </a:lnTo>
                  <a:cubicBezTo>
                    <a:pt x="13792" y="250"/>
                    <a:pt x="13527" y="0"/>
                    <a:pt x="13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393;p75">
              <a:extLst>
                <a:ext uri="{FF2B5EF4-FFF2-40B4-BE49-F238E27FC236}">
                  <a16:creationId xmlns:a16="http://schemas.microsoft.com/office/drawing/2014/main" id="{2B7A12BE-580C-C65E-F23A-F2DF1A08FA52}"/>
                </a:ext>
              </a:extLst>
            </p:cNvPr>
            <p:cNvSpPr/>
            <p:nvPr/>
          </p:nvSpPr>
          <p:spPr>
            <a:xfrm>
              <a:off x="3131575" y="2313825"/>
              <a:ext cx="265100" cy="154250"/>
            </a:xfrm>
            <a:custGeom>
              <a:avLst/>
              <a:gdLst/>
              <a:ahLst/>
              <a:cxnLst/>
              <a:rect l="l" t="t" r="r" b="b"/>
              <a:pathLst>
                <a:path w="10604" h="6170" extrusionOk="0">
                  <a:moveTo>
                    <a:pt x="10317" y="1"/>
                  </a:moveTo>
                  <a:cubicBezTo>
                    <a:pt x="10282" y="1"/>
                    <a:pt x="10245" y="10"/>
                    <a:pt x="10208" y="31"/>
                  </a:cubicBezTo>
                  <a:lnTo>
                    <a:pt x="201" y="5802"/>
                  </a:lnTo>
                  <a:cubicBezTo>
                    <a:pt x="0" y="5902"/>
                    <a:pt x="67" y="6169"/>
                    <a:pt x="301" y="6169"/>
                  </a:cubicBezTo>
                  <a:cubicBezTo>
                    <a:pt x="334" y="6169"/>
                    <a:pt x="367" y="6169"/>
                    <a:pt x="401" y="6136"/>
                  </a:cubicBezTo>
                  <a:lnTo>
                    <a:pt x="10408" y="365"/>
                  </a:lnTo>
                  <a:cubicBezTo>
                    <a:pt x="10604" y="253"/>
                    <a:pt x="10495" y="1"/>
                    <a:pt x="10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394;p75">
              <a:extLst>
                <a:ext uri="{FF2B5EF4-FFF2-40B4-BE49-F238E27FC236}">
                  <a16:creationId xmlns:a16="http://schemas.microsoft.com/office/drawing/2014/main" id="{47F21C0C-1549-1C58-DB4B-0907A513B3D7}"/>
                </a:ext>
              </a:extLst>
            </p:cNvPr>
            <p:cNvSpPr/>
            <p:nvPr/>
          </p:nvSpPr>
          <p:spPr>
            <a:xfrm>
              <a:off x="3131575" y="23621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2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3"/>
                    <a:pt x="301" y="6173"/>
                  </a:cubicBezTo>
                  <a:lnTo>
                    <a:pt x="401" y="6173"/>
                  </a:lnTo>
                  <a:lnTo>
                    <a:pt x="10408" y="369"/>
                  </a:lnTo>
                  <a:cubicBezTo>
                    <a:pt x="10508" y="335"/>
                    <a:pt x="10541" y="202"/>
                    <a:pt x="10475" y="102"/>
                  </a:cubicBezTo>
                  <a:cubicBezTo>
                    <a:pt x="10432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395;p75">
              <a:extLst>
                <a:ext uri="{FF2B5EF4-FFF2-40B4-BE49-F238E27FC236}">
                  <a16:creationId xmlns:a16="http://schemas.microsoft.com/office/drawing/2014/main" id="{A6C7C4BA-E2C9-B794-89B7-3545991FCFC6}"/>
                </a:ext>
              </a:extLst>
            </p:cNvPr>
            <p:cNvSpPr/>
            <p:nvPr/>
          </p:nvSpPr>
          <p:spPr>
            <a:xfrm>
              <a:off x="3131825" y="2410475"/>
              <a:ext cx="263300" cy="154400"/>
            </a:xfrm>
            <a:custGeom>
              <a:avLst/>
              <a:gdLst/>
              <a:ahLst/>
              <a:cxnLst/>
              <a:rect l="l" t="t" r="r" b="b"/>
              <a:pathLst>
                <a:path w="10532" h="6176" extrusionOk="0">
                  <a:moveTo>
                    <a:pt x="10288" y="0"/>
                  </a:moveTo>
                  <a:cubicBezTo>
                    <a:pt x="10253" y="0"/>
                    <a:pt x="10221" y="11"/>
                    <a:pt x="10198" y="35"/>
                  </a:cubicBezTo>
                  <a:lnTo>
                    <a:pt x="191" y="5806"/>
                  </a:lnTo>
                  <a:cubicBezTo>
                    <a:pt x="1" y="5901"/>
                    <a:pt x="51" y="6175"/>
                    <a:pt x="255" y="6175"/>
                  </a:cubicBezTo>
                  <a:cubicBezTo>
                    <a:pt x="267" y="6175"/>
                    <a:pt x="278" y="6174"/>
                    <a:pt x="291" y="6173"/>
                  </a:cubicBezTo>
                  <a:lnTo>
                    <a:pt x="391" y="6173"/>
                  </a:lnTo>
                  <a:lnTo>
                    <a:pt x="10398" y="368"/>
                  </a:lnTo>
                  <a:cubicBezTo>
                    <a:pt x="10498" y="335"/>
                    <a:pt x="10531" y="202"/>
                    <a:pt x="10465" y="102"/>
                  </a:cubicBezTo>
                  <a:cubicBezTo>
                    <a:pt x="10422" y="37"/>
                    <a:pt x="10351" y="0"/>
                    <a:pt x="10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396;p75">
              <a:extLst>
                <a:ext uri="{FF2B5EF4-FFF2-40B4-BE49-F238E27FC236}">
                  <a16:creationId xmlns:a16="http://schemas.microsoft.com/office/drawing/2014/main" id="{78294166-F093-4DF3-16DD-1F5F87972386}"/>
                </a:ext>
              </a:extLst>
            </p:cNvPr>
            <p:cNvSpPr/>
            <p:nvPr/>
          </p:nvSpPr>
          <p:spPr>
            <a:xfrm>
              <a:off x="2632875" y="2488225"/>
              <a:ext cx="344450" cy="431825"/>
            </a:xfrm>
            <a:custGeom>
              <a:avLst/>
              <a:gdLst/>
              <a:ahLst/>
              <a:cxnLst/>
              <a:rect l="l" t="t" r="r" b="b"/>
              <a:pathLst>
                <a:path w="13778" h="17273" extrusionOk="0">
                  <a:moveTo>
                    <a:pt x="13277" y="394"/>
                  </a:moveTo>
                  <a:lnTo>
                    <a:pt x="13310" y="427"/>
                  </a:lnTo>
                  <a:cubicBezTo>
                    <a:pt x="13344" y="427"/>
                    <a:pt x="13344" y="494"/>
                    <a:pt x="13344" y="594"/>
                  </a:cubicBezTo>
                  <a:lnTo>
                    <a:pt x="13344" y="9000"/>
                  </a:lnTo>
                  <a:cubicBezTo>
                    <a:pt x="13344" y="9267"/>
                    <a:pt x="13177" y="9567"/>
                    <a:pt x="12943" y="9734"/>
                  </a:cubicBezTo>
                  <a:lnTo>
                    <a:pt x="668" y="16806"/>
                  </a:lnTo>
                  <a:cubicBezTo>
                    <a:pt x="621" y="16829"/>
                    <a:pt x="574" y="16853"/>
                    <a:pt x="538" y="16853"/>
                  </a:cubicBezTo>
                  <a:cubicBezTo>
                    <a:pt x="524" y="16853"/>
                    <a:pt x="511" y="16849"/>
                    <a:pt x="501" y="16839"/>
                  </a:cubicBezTo>
                  <a:cubicBezTo>
                    <a:pt x="468" y="16839"/>
                    <a:pt x="435" y="16772"/>
                    <a:pt x="435" y="16672"/>
                  </a:cubicBezTo>
                  <a:lnTo>
                    <a:pt x="435" y="8300"/>
                  </a:lnTo>
                  <a:cubicBezTo>
                    <a:pt x="468" y="7999"/>
                    <a:pt x="635" y="7733"/>
                    <a:pt x="868" y="7532"/>
                  </a:cubicBezTo>
                  <a:lnTo>
                    <a:pt x="13144" y="461"/>
                  </a:lnTo>
                  <a:cubicBezTo>
                    <a:pt x="13177" y="427"/>
                    <a:pt x="13210" y="427"/>
                    <a:pt x="13277" y="394"/>
                  </a:cubicBezTo>
                  <a:close/>
                  <a:moveTo>
                    <a:pt x="13276" y="0"/>
                  </a:moveTo>
                  <a:cubicBezTo>
                    <a:pt x="13160" y="0"/>
                    <a:pt x="13040" y="36"/>
                    <a:pt x="12943" y="94"/>
                  </a:cubicBezTo>
                  <a:lnTo>
                    <a:pt x="668" y="7199"/>
                  </a:lnTo>
                  <a:cubicBezTo>
                    <a:pt x="301" y="7432"/>
                    <a:pt x="68" y="7833"/>
                    <a:pt x="34" y="8300"/>
                  </a:cubicBezTo>
                  <a:lnTo>
                    <a:pt x="34" y="16672"/>
                  </a:lnTo>
                  <a:cubicBezTo>
                    <a:pt x="1" y="16873"/>
                    <a:pt x="101" y="17073"/>
                    <a:pt x="301" y="17206"/>
                  </a:cubicBezTo>
                  <a:cubicBezTo>
                    <a:pt x="368" y="17239"/>
                    <a:pt x="435" y="17273"/>
                    <a:pt x="535" y="17273"/>
                  </a:cubicBezTo>
                  <a:cubicBezTo>
                    <a:pt x="635" y="17273"/>
                    <a:pt x="768" y="17206"/>
                    <a:pt x="868" y="17173"/>
                  </a:cubicBezTo>
                  <a:lnTo>
                    <a:pt x="13144" y="10068"/>
                  </a:lnTo>
                  <a:cubicBezTo>
                    <a:pt x="13511" y="9834"/>
                    <a:pt x="13744" y="9434"/>
                    <a:pt x="13777" y="8967"/>
                  </a:cubicBezTo>
                  <a:lnTo>
                    <a:pt x="13777" y="594"/>
                  </a:lnTo>
                  <a:cubicBezTo>
                    <a:pt x="13777" y="361"/>
                    <a:pt x="13677" y="161"/>
                    <a:pt x="13511" y="60"/>
                  </a:cubicBezTo>
                  <a:cubicBezTo>
                    <a:pt x="13441" y="19"/>
                    <a:pt x="13359" y="0"/>
                    <a:pt x="13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397;p75">
              <a:extLst>
                <a:ext uri="{FF2B5EF4-FFF2-40B4-BE49-F238E27FC236}">
                  <a16:creationId xmlns:a16="http://schemas.microsoft.com/office/drawing/2014/main" id="{C9166622-5AD5-BFF5-AD0F-1954D8F781C8}"/>
                </a:ext>
              </a:extLst>
            </p:cNvPr>
            <p:cNvSpPr/>
            <p:nvPr/>
          </p:nvSpPr>
          <p:spPr>
            <a:xfrm>
              <a:off x="2673750" y="2578075"/>
              <a:ext cx="263550" cy="155175"/>
            </a:xfrm>
            <a:custGeom>
              <a:avLst/>
              <a:gdLst/>
              <a:ahLst/>
              <a:cxnLst/>
              <a:rect l="l" t="t" r="r" b="b"/>
              <a:pathLst>
                <a:path w="10542" h="6207" extrusionOk="0">
                  <a:moveTo>
                    <a:pt x="10298" y="1"/>
                  </a:moveTo>
                  <a:cubicBezTo>
                    <a:pt x="10263" y="1"/>
                    <a:pt x="10231" y="12"/>
                    <a:pt x="10208" y="36"/>
                  </a:cubicBezTo>
                  <a:lnTo>
                    <a:pt x="201" y="5806"/>
                  </a:lnTo>
                  <a:cubicBezTo>
                    <a:pt x="0" y="5907"/>
                    <a:pt x="67" y="6207"/>
                    <a:pt x="301" y="6207"/>
                  </a:cubicBezTo>
                  <a:cubicBezTo>
                    <a:pt x="334" y="6207"/>
                    <a:pt x="367" y="6173"/>
                    <a:pt x="401" y="6173"/>
                  </a:cubicBezTo>
                  <a:lnTo>
                    <a:pt x="10408" y="403"/>
                  </a:lnTo>
                  <a:cubicBezTo>
                    <a:pt x="10508" y="336"/>
                    <a:pt x="10541" y="202"/>
                    <a:pt x="10475" y="102"/>
                  </a:cubicBezTo>
                  <a:cubicBezTo>
                    <a:pt x="10431" y="38"/>
                    <a:pt x="10361" y="1"/>
                    <a:pt x="10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398;p75">
              <a:extLst>
                <a:ext uri="{FF2B5EF4-FFF2-40B4-BE49-F238E27FC236}">
                  <a16:creationId xmlns:a16="http://schemas.microsoft.com/office/drawing/2014/main" id="{DC98BB24-FF13-F5C4-2F10-2ED89EDC4E4F}"/>
                </a:ext>
              </a:extLst>
            </p:cNvPr>
            <p:cNvSpPr/>
            <p:nvPr/>
          </p:nvSpPr>
          <p:spPr>
            <a:xfrm>
              <a:off x="2673750" y="2627300"/>
              <a:ext cx="263550" cy="154325"/>
            </a:xfrm>
            <a:custGeom>
              <a:avLst/>
              <a:gdLst/>
              <a:ahLst/>
              <a:cxnLst/>
              <a:rect l="l" t="t" r="r" b="b"/>
              <a:pathLst>
                <a:path w="10542" h="6173" extrusionOk="0">
                  <a:moveTo>
                    <a:pt x="10298" y="0"/>
                  </a:moveTo>
                  <a:cubicBezTo>
                    <a:pt x="10263" y="0"/>
                    <a:pt x="10231" y="11"/>
                    <a:pt x="10208" y="35"/>
                  </a:cubicBezTo>
                  <a:lnTo>
                    <a:pt x="201" y="5806"/>
                  </a:lnTo>
                  <a:cubicBezTo>
                    <a:pt x="0" y="5906"/>
                    <a:pt x="67" y="6172"/>
                    <a:pt x="301" y="6172"/>
                  </a:cubicBezTo>
                  <a:cubicBezTo>
                    <a:pt x="334" y="6172"/>
                    <a:pt x="367" y="6172"/>
                    <a:pt x="401" y="6139"/>
                  </a:cubicBezTo>
                  <a:lnTo>
                    <a:pt x="10408" y="368"/>
                  </a:lnTo>
                  <a:cubicBezTo>
                    <a:pt x="10508" y="302"/>
                    <a:pt x="10541" y="202"/>
                    <a:pt x="10475" y="101"/>
                  </a:cubicBezTo>
                  <a:cubicBezTo>
                    <a:pt x="10431" y="37"/>
                    <a:pt x="10361" y="0"/>
                    <a:pt x="10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399;p75">
              <a:extLst>
                <a:ext uri="{FF2B5EF4-FFF2-40B4-BE49-F238E27FC236}">
                  <a16:creationId xmlns:a16="http://schemas.microsoft.com/office/drawing/2014/main" id="{60460528-E3A2-5F44-548A-2FB1719A700A}"/>
                </a:ext>
              </a:extLst>
            </p:cNvPr>
            <p:cNvSpPr/>
            <p:nvPr/>
          </p:nvSpPr>
          <p:spPr>
            <a:xfrm>
              <a:off x="2673750" y="2674975"/>
              <a:ext cx="265175" cy="155025"/>
            </a:xfrm>
            <a:custGeom>
              <a:avLst/>
              <a:gdLst/>
              <a:ahLst/>
              <a:cxnLst/>
              <a:rect l="l" t="t" r="r" b="b"/>
              <a:pathLst>
                <a:path w="10607" h="6201" extrusionOk="0">
                  <a:moveTo>
                    <a:pt x="10309" y="0"/>
                  </a:moveTo>
                  <a:cubicBezTo>
                    <a:pt x="10277" y="0"/>
                    <a:pt x="10243" y="9"/>
                    <a:pt x="10208" y="29"/>
                  </a:cubicBezTo>
                  <a:lnTo>
                    <a:pt x="201" y="5800"/>
                  </a:lnTo>
                  <a:cubicBezTo>
                    <a:pt x="0" y="5900"/>
                    <a:pt x="67" y="6200"/>
                    <a:pt x="301" y="6200"/>
                  </a:cubicBezTo>
                  <a:cubicBezTo>
                    <a:pt x="334" y="6200"/>
                    <a:pt x="367" y="6167"/>
                    <a:pt x="401" y="6167"/>
                  </a:cubicBezTo>
                  <a:lnTo>
                    <a:pt x="10408" y="396"/>
                  </a:lnTo>
                  <a:cubicBezTo>
                    <a:pt x="10606" y="283"/>
                    <a:pt x="10491" y="0"/>
                    <a:pt x="10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400;p75">
              <a:extLst>
                <a:ext uri="{FF2B5EF4-FFF2-40B4-BE49-F238E27FC236}">
                  <a16:creationId xmlns:a16="http://schemas.microsoft.com/office/drawing/2014/main" id="{1F45DA28-BA41-8F1E-8244-328510775A45}"/>
                </a:ext>
              </a:extLst>
            </p:cNvPr>
            <p:cNvSpPr/>
            <p:nvPr/>
          </p:nvSpPr>
          <p:spPr>
            <a:xfrm>
              <a:off x="3645275" y="946250"/>
              <a:ext cx="1828825" cy="3114675"/>
            </a:xfrm>
            <a:custGeom>
              <a:avLst/>
              <a:gdLst/>
              <a:ahLst/>
              <a:cxnLst/>
              <a:rect l="l" t="t" r="r" b="b"/>
              <a:pathLst>
                <a:path w="73153" h="124587" extrusionOk="0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401;p75">
              <a:extLst>
                <a:ext uri="{FF2B5EF4-FFF2-40B4-BE49-F238E27FC236}">
                  <a16:creationId xmlns:a16="http://schemas.microsoft.com/office/drawing/2014/main" id="{58308AEF-CA77-0035-EF8D-628D2E0F81EA}"/>
                </a:ext>
              </a:extLst>
            </p:cNvPr>
            <p:cNvSpPr/>
            <p:nvPr/>
          </p:nvSpPr>
          <p:spPr>
            <a:xfrm>
              <a:off x="3680300" y="965450"/>
              <a:ext cx="1792125" cy="3096975"/>
            </a:xfrm>
            <a:custGeom>
              <a:avLst/>
              <a:gdLst/>
              <a:ahLst/>
              <a:cxnLst/>
              <a:rect l="l" t="t" r="r" b="b"/>
              <a:pathLst>
                <a:path w="71685" h="123879" extrusionOk="0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402;p75">
              <a:extLst>
                <a:ext uri="{FF2B5EF4-FFF2-40B4-BE49-F238E27FC236}">
                  <a16:creationId xmlns:a16="http://schemas.microsoft.com/office/drawing/2014/main" id="{D41697F3-B962-5F57-B6ED-859469525939}"/>
                </a:ext>
              </a:extLst>
            </p:cNvPr>
            <p:cNvSpPr/>
            <p:nvPr/>
          </p:nvSpPr>
          <p:spPr>
            <a:xfrm>
              <a:off x="3680300" y="965100"/>
              <a:ext cx="1792125" cy="3096300"/>
            </a:xfrm>
            <a:custGeom>
              <a:avLst/>
              <a:gdLst/>
              <a:ahLst/>
              <a:cxnLst/>
              <a:rect l="l" t="t" r="r" b="b"/>
              <a:pathLst>
                <a:path w="71685" h="123852" extrusionOk="0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403;p75">
              <a:extLst>
                <a:ext uri="{FF2B5EF4-FFF2-40B4-BE49-F238E27FC236}">
                  <a16:creationId xmlns:a16="http://schemas.microsoft.com/office/drawing/2014/main" id="{D3514B34-C101-CEF2-E758-33620B8C728B}"/>
                </a:ext>
              </a:extLst>
            </p:cNvPr>
            <p:cNvSpPr/>
            <p:nvPr/>
          </p:nvSpPr>
          <p:spPr>
            <a:xfrm>
              <a:off x="3673625" y="971125"/>
              <a:ext cx="1757125" cy="3059725"/>
            </a:xfrm>
            <a:custGeom>
              <a:avLst/>
              <a:gdLst/>
              <a:ahLst/>
              <a:cxnLst/>
              <a:rect l="l" t="t" r="r" b="b"/>
              <a:pathLst>
                <a:path w="70285" h="122389" extrusionOk="0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404;p75">
              <a:extLst>
                <a:ext uri="{FF2B5EF4-FFF2-40B4-BE49-F238E27FC236}">
                  <a16:creationId xmlns:a16="http://schemas.microsoft.com/office/drawing/2014/main" id="{B48D9918-65A9-1DF7-6588-B7B18E6A1623}"/>
                </a:ext>
              </a:extLst>
            </p:cNvPr>
            <p:cNvSpPr/>
            <p:nvPr/>
          </p:nvSpPr>
          <p:spPr>
            <a:xfrm>
              <a:off x="3847075" y="1635000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405;p75">
              <a:extLst>
                <a:ext uri="{FF2B5EF4-FFF2-40B4-BE49-F238E27FC236}">
                  <a16:creationId xmlns:a16="http://schemas.microsoft.com/office/drawing/2014/main" id="{28A2EE33-4BC0-8853-6772-77C50D5A27BF}"/>
                </a:ext>
              </a:extLst>
            </p:cNvPr>
            <p:cNvSpPr/>
            <p:nvPr/>
          </p:nvSpPr>
          <p:spPr>
            <a:xfrm>
              <a:off x="3921300" y="2642000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406;p75">
              <a:extLst>
                <a:ext uri="{FF2B5EF4-FFF2-40B4-BE49-F238E27FC236}">
                  <a16:creationId xmlns:a16="http://schemas.microsoft.com/office/drawing/2014/main" id="{2EF84886-0DE3-D082-F50B-26B67EC68F5D}"/>
                </a:ext>
              </a:extLst>
            </p:cNvPr>
            <p:cNvSpPr/>
            <p:nvPr/>
          </p:nvSpPr>
          <p:spPr>
            <a:xfrm>
              <a:off x="3993850" y="2281575"/>
              <a:ext cx="608950" cy="354100"/>
            </a:xfrm>
            <a:custGeom>
              <a:avLst/>
              <a:gdLst/>
              <a:ahLst/>
              <a:cxnLst/>
              <a:rect l="l" t="t" r="r" b="b"/>
              <a:pathLst>
                <a:path w="24358" h="14164" extrusionOk="0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407;p75">
              <a:extLst>
                <a:ext uri="{FF2B5EF4-FFF2-40B4-BE49-F238E27FC236}">
                  <a16:creationId xmlns:a16="http://schemas.microsoft.com/office/drawing/2014/main" id="{5DA63439-EFD9-9452-BEC2-9509A1532245}"/>
                </a:ext>
              </a:extLst>
            </p:cNvPr>
            <p:cNvSpPr/>
            <p:nvPr/>
          </p:nvSpPr>
          <p:spPr>
            <a:xfrm>
              <a:off x="3911300" y="2483875"/>
              <a:ext cx="14200" cy="42575"/>
            </a:xfrm>
            <a:custGeom>
              <a:avLst/>
              <a:gdLst/>
              <a:ahLst/>
              <a:cxnLst/>
              <a:rect l="l" t="t" r="r" b="b"/>
              <a:pathLst>
                <a:path w="568" h="1703" extrusionOk="0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408;p75">
              <a:extLst>
                <a:ext uri="{FF2B5EF4-FFF2-40B4-BE49-F238E27FC236}">
                  <a16:creationId xmlns:a16="http://schemas.microsoft.com/office/drawing/2014/main" id="{D3CA3D42-C094-2BEA-89F1-84803AC2118C}"/>
                </a:ext>
              </a:extLst>
            </p:cNvPr>
            <p:cNvSpPr/>
            <p:nvPr/>
          </p:nvSpPr>
          <p:spPr>
            <a:xfrm>
              <a:off x="3930475" y="2472200"/>
              <a:ext cx="20050" cy="45075"/>
            </a:xfrm>
            <a:custGeom>
              <a:avLst/>
              <a:gdLst/>
              <a:ahLst/>
              <a:cxnLst/>
              <a:rect l="l" t="t" r="r" b="b"/>
              <a:pathLst>
                <a:path w="802" h="1803" extrusionOk="0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409;p75">
              <a:extLst>
                <a:ext uri="{FF2B5EF4-FFF2-40B4-BE49-F238E27FC236}">
                  <a16:creationId xmlns:a16="http://schemas.microsoft.com/office/drawing/2014/main" id="{3E145552-A848-7F8A-BB67-8B77DF8D2BD1}"/>
                </a:ext>
              </a:extLst>
            </p:cNvPr>
            <p:cNvSpPr/>
            <p:nvPr/>
          </p:nvSpPr>
          <p:spPr>
            <a:xfrm>
              <a:off x="3992450" y="2116650"/>
              <a:ext cx="609375" cy="353975"/>
            </a:xfrm>
            <a:custGeom>
              <a:avLst/>
              <a:gdLst/>
              <a:ahLst/>
              <a:cxnLst/>
              <a:rect l="l" t="t" r="r" b="b"/>
              <a:pathLst>
                <a:path w="24375" h="14159" extrusionOk="0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410;p75">
              <a:extLst>
                <a:ext uri="{FF2B5EF4-FFF2-40B4-BE49-F238E27FC236}">
                  <a16:creationId xmlns:a16="http://schemas.microsoft.com/office/drawing/2014/main" id="{28B566DB-607F-11A0-36A9-35F23C7E5269}"/>
                </a:ext>
              </a:extLst>
            </p:cNvPr>
            <p:cNvSpPr/>
            <p:nvPr/>
          </p:nvSpPr>
          <p:spPr>
            <a:xfrm>
              <a:off x="3909625" y="2319600"/>
              <a:ext cx="19200" cy="48400"/>
            </a:xfrm>
            <a:custGeom>
              <a:avLst/>
              <a:gdLst/>
              <a:ahLst/>
              <a:cxnLst/>
              <a:rect l="l" t="t" r="r" b="b"/>
              <a:pathLst>
                <a:path w="768" h="1936" extrusionOk="0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411;p75">
              <a:extLst>
                <a:ext uri="{FF2B5EF4-FFF2-40B4-BE49-F238E27FC236}">
                  <a16:creationId xmlns:a16="http://schemas.microsoft.com/office/drawing/2014/main" id="{C0A43542-3A12-84EA-086F-ACF97F793CF2}"/>
                </a:ext>
              </a:extLst>
            </p:cNvPr>
            <p:cNvSpPr/>
            <p:nvPr/>
          </p:nvSpPr>
          <p:spPr>
            <a:xfrm>
              <a:off x="3932975" y="2305425"/>
              <a:ext cx="20875" cy="45400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5412;p75">
              <a:extLst>
                <a:ext uri="{FF2B5EF4-FFF2-40B4-BE49-F238E27FC236}">
                  <a16:creationId xmlns:a16="http://schemas.microsoft.com/office/drawing/2014/main" id="{0C65C890-EDE2-B2E7-95CE-1E8AC40C0341}"/>
                </a:ext>
              </a:extLst>
            </p:cNvPr>
            <p:cNvSpPr/>
            <p:nvPr/>
          </p:nvSpPr>
          <p:spPr>
            <a:xfrm>
              <a:off x="3992200" y="1952175"/>
              <a:ext cx="610600" cy="354100"/>
            </a:xfrm>
            <a:custGeom>
              <a:avLst/>
              <a:gdLst/>
              <a:ahLst/>
              <a:cxnLst/>
              <a:rect l="l" t="t" r="r" b="b"/>
              <a:pathLst>
                <a:path w="24424" h="14164" extrusionOk="0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413;p75">
              <a:extLst>
                <a:ext uri="{FF2B5EF4-FFF2-40B4-BE49-F238E27FC236}">
                  <a16:creationId xmlns:a16="http://schemas.microsoft.com/office/drawing/2014/main" id="{B774FA54-3C97-E55F-2E86-B3694D02F5DD}"/>
                </a:ext>
              </a:extLst>
            </p:cNvPr>
            <p:cNvSpPr/>
            <p:nvPr/>
          </p:nvSpPr>
          <p:spPr>
            <a:xfrm>
              <a:off x="3908800" y="2151975"/>
              <a:ext cx="20875" cy="48400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414;p75">
              <a:extLst>
                <a:ext uri="{FF2B5EF4-FFF2-40B4-BE49-F238E27FC236}">
                  <a16:creationId xmlns:a16="http://schemas.microsoft.com/office/drawing/2014/main" id="{CB3809AD-C1FF-143A-777F-66D278A47CBE}"/>
                </a:ext>
              </a:extLst>
            </p:cNvPr>
            <p:cNvSpPr/>
            <p:nvPr/>
          </p:nvSpPr>
          <p:spPr>
            <a:xfrm>
              <a:off x="3933825" y="2140300"/>
              <a:ext cx="20850" cy="45400"/>
            </a:xfrm>
            <a:custGeom>
              <a:avLst/>
              <a:gdLst/>
              <a:ahLst/>
              <a:cxnLst/>
              <a:rect l="l" t="t" r="r" b="b"/>
              <a:pathLst>
                <a:path w="834" h="1816" extrusionOk="0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415;p75">
              <a:extLst>
                <a:ext uri="{FF2B5EF4-FFF2-40B4-BE49-F238E27FC236}">
                  <a16:creationId xmlns:a16="http://schemas.microsoft.com/office/drawing/2014/main" id="{618947FF-EC51-6E99-6B29-515833268ECC}"/>
                </a:ext>
              </a:extLst>
            </p:cNvPr>
            <p:cNvSpPr/>
            <p:nvPr/>
          </p:nvSpPr>
          <p:spPr>
            <a:xfrm>
              <a:off x="3992200" y="1786775"/>
              <a:ext cx="611175" cy="354400"/>
            </a:xfrm>
            <a:custGeom>
              <a:avLst/>
              <a:gdLst/>
              <a:ahLst/>
              <a:cxnLst/>
              <a:rect l="l" t="t" r="r" b="b"/>
              <a:pathLst>
                <a:path w="24447" h="14176" extrusionOk="0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416;p75">
              <a:extLst>
                <a:ext uri="{FF2B5EF4-FFF2-40B4-BE49-F238E27FC236}">
                  <a16:creationId xmlns:a16="http://schemas.microsoft.com/office/drawing/2014/main" id="{37F5EF71-0470-F08F-50C1-587B69EAC01D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417;p75">
              <a:extLst>
                <a:ext uri="{FF2B5EF4-FFF2-40B4-BE49-F238E27FC236}">
                  <a16:creationId xmlns:a16="http://schemas.microsoft.com/office/drawing/2014/main" id="{43138C46-A113-0C14-13B9-FF746B73CD51}"/>
                </a:ext>
              </a:extLst>
            </p:cNvPr>
            <p:cNvSpPr/>
            <p:nvPr/>
          </p:nvSpPr>
          <p:spPr>
            <a:xfrm>
              <a:off x="3999700" y="1996925"/>
              <a:ext cx="596275" cy="633750"/>
            </a:xfrm>
            <a:custGeom>
              <a:avLst/>
              <a:gdLst/>
              <a:ahLst/>
              <a:cxnLst/>
              <a:rect l="l" t="t" r="r" b="b"/>
              <a:pathLst>
                <a:path w="23851" h="25350" extrusionOk="0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418;p75">
              <a:extLst>
                <a:ext uri="{FF2B5EF4-FFF2-40B4-BE49-F238E27FC236}">
                  <a16:creationId xmlns:a16="http://schemas.microsoft.com/office/drawing/2014/main" id="{F2AA4DE1-670A-EE65-0AB4-4C7780D5772A}"/>
                </a:ext>
              </a:extLst>
            </p:cNvPr>
            <p:cNvSpPr/>
            <p:nvPr/>
          </p:nvSpPr>
          <p:spPr>
            <a:xfrm>
              <a:off x="3998850" y="1987700"/>
              <a:ext cx="597125" cy="642975"/>
            </a:xfrm>
            <a:custGeom>
              <a:avLst/>
              <a:gdLst/>
              <a:ahLst/>
              <a:cxnLst/>
              <a:rect l="l" t="t" r="r" b="b"/>
              <a:pathLst>
                <a:path w="23885" h="25719" extrusionOk="0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419;p75">
              <a:extLst>
                <a:ext uri="{FF2B5EF4-FFF2-40B4-BE49-F238E27FC236}">
                  <a16:creationId xmlns:a16="http://schemas.microsoft.com/office/drawing/2014/main" id="{018AD5E1-CD79-24B3-5AC7-A931EB6DBA48}"/>
                </a:ext>
              </a:extLst>
            </p:cNvPr>
            <p:cNvSpPr/>
            <p:nvPr/>
          </p:nvSpPr>
          <p:spPr>
            <a:xfrm>
              <a:off x="4000525" y="2042750"/>
              <a:ext cx="596275" cy="587925"/>
            </a:xfrm>
            <a:custGeom>
              <a:avLst/>
              <a:gdLst/>
              <a:ahLst/>
              <a:cxnLst/>
              <a:rect l="l" t="t" r="r" b="b"/>
              <a:pathLst>
                <a:path w="23851" h="23517" extrusionOk="0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420;p75">
              <a:extLst>
                <a:ext uri="{FF2B5EF4-FFF2-40B4-BE49-F238E27FC236}">
                  <a16:creationId xmlns:a16="http://schemas.microsoft.com/office/drawing/2014/main" id="{403F3226-F199-42AC-C05C-A8F01F91E8EA}"/>
                </a:ext>
              </a:extLst>
            </p:cNvPr>
            <p:cNvSpPr/>
            <p:nvPr/>
          </p:nvSpPr>
          <p:spPr>
            <a:xfrm>
              <a:off x="3847075" y="2597875"/>
              <a:ext cx="833125" cy="1183575"/>
            </a:xfrm>
            <a:custGeom>
              <a:avLst/>
              <a:gdLst/>
              <a:ahLst/>
              <a:cxnLst/>
              <a:rect l="l" t="t" r="r" b="b"/>
              <a:pathLst>
                <a:path w="33325" h="47343" extrusionOk="0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421;p75">
              <a:extLst>
                <a:ext uri="{FF2B5EF4-FFF2-40B4-BE49-F238E27FC236}">
                  <a16:creationId xmlns:a16="http://schemas.microsoft.com/office/drawing/2014/main" id="{67150B08-6ABF-5F8D-BA86-684C7E123F09}"/>
                </a:ext>
              </a:extLst>
            </p:cNvPr>
            <p:cNvSpPr/>
            <p:nvPr/>
          </p:nvSpPr>
          <p:spPr>
            <a:xfrm>
              <a:off x="3932975" y="3111000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422;p75">
              <a:extLst>
                <a:ext uri="{FF2B5EF4-FFF2-40B4-BE49-F238E27FC236}">
                  <a16:creationId xmlns:a16="http://schemas.microsoft.com/office/drawing/2014/main" id="{C3B8C33A-E1EB-C446-155B-323A2A33FEFF}"/>
                </a:ext>
              </a:extLst>
            </p:cNvPr>
            <p:cNvSpPr/>
            <p:nvPr/>
          </p:nvSpPr>
          <p:spPr>
            <a:xfrm>
              <a:off x="4010525" y="3065975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423;p75">
              <a:extLst>
                <a:ext uri="{FF2B5EF4-FFF2-40B4-BE49-F238E27FC236}">
                  <a16:creationId xmlns:a16="http://schemas.microsoft.com/office/drawing/2014/main" id="{BFC40688-8975-6FAA-AE10-5C4A3AB2991B}"/>
                </a:ext>
              </a:extLst>
            </p:cNvPr>
            <p:cNvSpPr/>
            <p:nvPr/>
          </p:nvSpPr>
          <p:spPr>
            <a:xfrm>
              <a:off x="4087250" y="3021775"/>
              <a:ext cx="44225" cy="514550"/>
            </a:xfrm>
            <a:custGeom>
              <a:avLst/>
              <a:gdLst/>
              <a:ahLst/>
              <a:cxnLst/>
              <a:rect l="l" t="t" r="r" b="b"/>
              <a:pathLst>
                <a:path w="1769" h="20582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424;p75">
              <a:extLst>
                <a:ext uri="{FF2B5EF4-FFF2-40B4-BE49-F238E27FC236}">
                  <a16:creationId xmlns:a16="http://schemas.microsoft.com/office/drawing/2014/main" id="{7820B018-97AA-CE59-46D4-681230390F47}"/>
                </a:ext>
              </a:extLst>
            </p:cNvPr>
            <p:cNvSpPr/>
            <p:nvPr/>
          </p:nvSpPr>
          <p:spPr>
            <a:xfrm>
              <a:off x="4164800" y="2976750"/>
              <a:ext cx="43400" cy="514550"/>
            </a:xfrm>
            <a:custGeom>
              <a:avLst/>
              <a:gdLst/>
              <a:ahLst/>
              <a:cxnLst/>
              <a:rect l="l" t="t" r="r" b="b"/>
              <a:pathLst>
                <a:path w="1736" h="20582" extrusionOk="0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425;p75">
              <a:extLst>
                <a:ext uri="{FF2B5EF4-FFF2-40B4-BE49-F238E27FC236}">
                  <a16:creationId xmlns:a16="http://schemas.microsoft.com/office/drawing/2014/main" id="{1D09FB23-E9CC-C61B-9B85-8FD9AD62378D}"/>
                </a:ext>
              </a:extLst>
            </p:cNvPr>
            <p:cNvSpPr/>
            <p:nvPr/>
          </p:nvSpPr>
          <p:spPr>
            <a:xfrm>
              <a:off x="4242375" y="2932550"/>
              <a:ext cx="43375" cy="514550"/>
            </a:xfrm>
            <a:custGeom>
              <a:avLst/>
              <a:gdLst/>
              <a:ahLst/>
              <a:cxnLst/>
              <a:rect l="l" t="t" r="r" b="b"/>
              <a:pathLst>
                <a:path w="1735" h="20582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426;p75">
              <a:extLst>
                <a:ext uri="{FF2B5EF4-FFF2-40B4-BE49-F238E27FC236}">
                  <a16:creationId xmlns:a16="http://schemas.microsoft.com/office/drawing/2014/main" id="{E9065FDC-675C-5BC2-77AE-E3709635C007}"/>
                </a:ext>
              </a:extLst>
            </p:cNvPr>
            <p:cNvSpPr/>
            <p:nvPr/>
          </p:nvSpPr>
          <p:spPr>
            <a:xfrm>
              <a:off x="4319100" y="2887500"/>
              <a:ext cx="44200" cy="514575"/>
            </a:xfrm>
            <a:custGeom>
              <a:avLst/>
              <a:gdLst/>
              <a:ahLst/>
              <a:cxnLst/>
              <a:rect l="l" t="t" r="r" b="b"/>
              <a:pathLst>
                <a:path w="1768" h="20583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427;p75">
              <a:extLst>
                <a:ext uri="{FF2B5EF4-FFF2-40B4-BE49-F238E27FC236}">
                  <a16:creationId xmlns:a16="http://schemas.microsoft.com/office/drawing/2014/main" id="{E6AFCF53-886C-A170-52D7-2B77F337F835}"/>
                </a:ext>
              </a:extLst>
            </p:cNvPr>
            <p:cNvSpPr/>
            <p:nvPr/>
          </p:nvSpPr>
          <p:spPr>
            <a:xfrm>
              <a:off x="4319100" y="2887500"/>
              <a:ext cx="44200" cy="248550"/>
            </a:xfrm>
            <a:custGeom>
              <a:avLst/>
              <a:gdLst/>
              <a:ahLst/>
              <a:cxnLst/>
              <a:rect l="l" t="t" r="r" b="b"/>
              <a:pathLst>
                <a:path w="1768" h="9942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428;p75">
              <a:extLst>
                <a:ext uri="{FF2B5EF4-FFF2-40B4-BE49-F238E27FC236}">
                  <a16:creationId xmlns:a16="http://schemas.microsoft.com/office/drawing/2014/main" id="{96691A66-5A56-9A30-E7A1-30FE37382445}"/>
                </a:ext>
              </a:extLst>
            </p:cNvPr>
            <p:cNvSpPr/>
            <p:nvPr/>
          </p:nvSpPr>
          <p:spPr>
            <a:xfrm>
              <a:off x="4396650" y="2843300"/>
              <a:ext cx="43375" cy="514575"/>
            </a:xfrm>
            <a:custGeom>
              <a:avLst/>
              <a:gdLst/>
              <a:ahLst/>
              <a:cxnLst/>
              <a:rect l="l" t="t" r="r" b="b"/>
              <a:pathLst>
                <a:path w="1735" h="20583" extrusionOk="0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429;p75">
              <a:extLst>
                <a:ext uri="{FF2B5EF4-FFF2-40B4-BE49-F238E27FC236}">
                  <a16:creationId xmlns:a16="http://schemas.microsoft.com/office/drawing/2014/main" id="{F81063B0-D882-96C3-4515-DF9D996A1B15}"/>
                </a:ext>
              </a:extLst>
            </p:cNvPr>
            <p:cNvSpPr/>
            <p:nvPr/>
          </p:nvSpPr>
          <p:spPr>
            <a:xfrm>
              <a:off x="4474200" y="2798275"/>
              <a:ext cx="43400" cy="514575"/>
            </a:xfrm>
            <a:custGeom>
              <a:avLst/>
              <a:gdLst/>
              <a:ahLst/>
              <a:cxnLst/>
              <a:rect l="l" t="t" r="r" b="b"/>
              <a:pathLst>
                <a:path w="1736" h="20583" extrusionOk="0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430;p75">
              <a:extLst>
                <a:ext uri="{FF2B5EF4-FFF2-40B4-BE49-F238E27FC236}">
                  <a16:creationId xmlns:a16="http://schemas.microsoft.com/office/drawing/2014/main" id="{71FA9F10-7656-80F8-D173-C4EA70659DD9}"/>
                </a:ext>
              </a:extLst>
            </p:cNvPr>
            <p:cNvSpPr/>
            <p:nvPr/>
          </p:nvSpPr>
          <p:spPr>
            <a:xfrm>
              <a:off x="4550925" y="2754075"/>
              <a:ext cx="44225" cy="514575"/>
            </a:xfrm>
            <a:custGeom>
              <a:avLst/>
              <a:gdLst/>
              <a:ahLst/>
              <a:cxnLst/>
              <a:rect l="l" t="t" r="r" b="b"/>
              <a:pathLst>
                <a:path w="1769" h="2058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431;p75">
              <a:extLst>
                <a:ext uri="{FF2B5EF4-FFF2-40B4-BE49-F238E27FC236}">
                  <a16:creationId xmlns:a16="http://schemas.microsoft.com/office/drawing/2014/main" id="{3F51AF43-6DA5-6185-9214-EA8F23D4F0DF}"/>
                </a:ext>
              </a:extLst>
            </p:cNvPr>
            <p:cNvSpPr/>
            <p:nvPr/>
          </p:nvSpPr>
          <p:spPr>
            <a:xfrm>
              <a:off x="3932975" y="3217750"/>
              <a:ext cx="44225" cy="298575"/>
            </a:xfrm>
            <a:custGeom>
              <a:avLst/>
              <a:gdLst/>
              <a:ahLst/>
              <a:cxnLst/>
              <a:rect l="l" t="t" r="r" b="b"/>
              <a:pathLst>
                <a:path w="1769" h="11943" extrusionOk="0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432;p75">
              <a:extLst>
                <a:ext uri="{FF2B5EF4-FFF2-40B4-BE49-F238E27FC236}">
                  <a16:creationId xmlns:a16="http://schemas.microsoft.com/office/drawing/2014/main" id="{3BF06EA4-8243-99AD-BE0D-238299577F2B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433;p75">
              <a:extLst>
                <a:ext uri="{FF2B5EF4-FFF2-40B4-BE49-F238E27FC236}">
                  <a16:creationId xmlns:a16="http://schemas.microsoft.com/office/drawing/2014/main" id="{6891C2A5-9C76-2A4E-71FD-FD3F9FB220BB}"/>
                </a:ext>
              </a:extLst>
            </p:cNvPr>
            <p:cNvSpPr/>
            <p:nvPr/>
          </p:nvSpPr>
          <p:spPr>
            <a:xfrm>
              <a:off x="4010525" y="3235250"/>
              <a:ext cx="43400" cy="123450"/>
            </a:xfrm>
            <a:custGeom>
              <a:avLst/>
              <a:gdLst/>
              <a:ahLst/>
              <a:cxnLst/>
              <a:rect l="l" t="t" r="r" b="b"/>
              <a:pathLst>
                <a:path w="1736" h="4938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434;p75">
              <a:extLst>
                <a:ext uri="{FF2B5EF4-FFF2-40B4-BE49-F238E27FC236}">
                  <a16:creationId xmlns:a16="http://schemas.microsoft.com/office/drawing/2014/main" id="{7C51E35D-3FE5-B6F8-BBA1-DE311DDF8C53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435;p75">
              <a:extLst>
                <a:ext uri="{FF2B5EF4-FFF2-40B4-BE49-F238E27FC236}">
                  <a16:creationId xmlns:a16="http://schemas.microsoft.com/office/drawing/2014/main" id="{3C5FE07D-5526-69AF-D497-6A327FB75B61}"/>
                </a:ext>
              </a:extLst>
            </p:cNvPr>
            <p:cNvSpPr/>
            <p:nvPr/>
          </p:nvSpPr>
          <p:spPr>
            <a:xfrm>
              <a:off x="4087250" y="3062625"/>
              <a:ext cx="44225" cy="110950"/>
            </a:xfrm>
            <a:custGeom>
              <a:avLst/>
              <a:gdLst/>
              <a:ahLst/>
              <a:cxnLst/>
              <a:rect l="l" t="t" r="r" b="b"/>
              <a:pathLst>
                <a:path w="1769" h="4438" extrusionOk="0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436;p75">
              <a:extLst>
                <a:ext uri="{FF2B5EF4-FFF2-40B4-BE49-F238E27FC236}">
                  <a16:creationId xmlns:a16="http://schemas.microsoft.com/office/drawing/2014/main" id="{6C15BA95-BC19-6136-751B-D5A8CC92E96C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437;p75">
              <a:extLst>
                <a:ext uri="{FF2B5EF4-FFF2-40B4-BE49-F238E27FC236}">
                  <a16:creationId xmlns:a16="http://schemas.microsoft.com/office/drawing/2014/main" id="{ACF04086-5566-C849-AF63-73F5945C4A0A}"/>
                </a:ext>
              </a:extLst>
            </p:cNvPr>
            <p:cNvSpPr/>
            <p:nvPr/>
          </p:nvSpPr>
          <p:spPr>
            <a:xfrm>
              <a:off x="4164800" y="3083475"/>
              <a:ext cx="43400" cy="241875"/>
            </a:xfrm>
            <a:custGeom>
              <a:avLst/>
              <a:gdLst/>
              <a:ahLst/>
              <a:cxnLst/>
              <a:rect l="l" t="t" r="r" b="b"/>
              <a:pathLst>
                <a:path w="1736" h="9675" extrusionOk="0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438;p75">
              <a:extLst>
                <a:ext uri="{FF2B5EF4-FFF2-40B4-BE49-F238E27FC236}">
                  <a16:creationId xmlns:a16="http://schemas.microsoft.com/office/drawing/2014/main" id="{460CE56E-E543-AB97-E651-CABC8823115A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439;p75">
              <a:extLst>
                <a:ext uri="{FF2B5EF4-FFF2-40B4-BE49-F238E27FC236}">
                  <a16:creationId xmlns:a16="http://schemas.microsoft.com/office/drawing/2014/main" id="{D4D871DF-C8B0-BEE7-3361-E38F80A8F480}"/>
                </a:ext>
              </a:extLst>
            </p:cNvPr>
            <p:cNvSpPr/>
            <p:nvPr/>
          </p:nvSpPr>
          <p:spPr>
            <a:xfrm>
              <a:off x="4242375" y="3126850"/>
              <a:ext cx="43375" cy="116775"/>
            </a:xfrm>
            <a:custGeom>
              <a:avLst/>
              <a:gdLst/>
              <a:ahLst/>
              <a:cxnLst/>
              <a:rect l="l" t="t" r="r" b="b"/>
              <a:pathLst>
                <a:path w="1735" h="4671" extrusionOk="0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440;p75">
              <a:extLst>
                <a:ext uri="{FF2B5EF4-FFF2-40B4-BE49-F238E27FC236}">
                  <a16:creationId xmlns:a16="http://schemas.microsoft.com/office/drawing/2014/main" id="{53EACCFA-2E48-4664-DE50-A82CD3CA0103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441;p75">
              <a:extLst>
                <a:ext uri="{FF2B5EF4-FFF2-40B4-BE49-F238E27FC236}">
                  <a16:creationId xmlns:a16="http://schemas.microsoft.com/office/drawing/2014/main" id="{D8CEE44F-BA5B-1DEE-D10F-94784418143D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442;p75">
              <a:extLst>
                <a:ext uri="{FF2B5EF4-FFF2-40B4-BE49-F238E27FC236}">
                  <a16:creationId xmlns:a16="http://schemas.microsoft.com/office/drawing/2014/main" id="{7FB3E901-3E39-547A-38B9-54DB961C74A5}"/>
                </a:ext>
              </a:extLst>
            </p:cNvPr>
            <p:cNvSpPr/>
            <p:nvPr/>
          </p:nvSpPr>
          <p:spPr>
            <a:xfrm>
              <a:off x="4396650" y="3101825"/>
              <a:ext cx="43375" cy="132625"/>
            </a:xfrm>
            <a:custGeom>
              <a:avLst/>
              <a:gdLst/>
              <a:ahLst/>
              <a:cxnLst/>
              <a:rect l="l" t="t" r="r" b="b"/>
              <a:pathLst>
                <a:path w="1735" h="5305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443;p75">
              <a:extLst>
                <a:ext uri="{FF2B5EF4-FFF2-40B4-BE49-F238E27FC236}">
                  <a16:creationId xmlns:a16="http://schemas.microsoft.com/office/drawing/2014/main" id="{BCD69B28-2779-8E0B-5EDC-C29BAD8CAEA2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444;p75">
              <a:extLst>
                <a:ext uri="{FF2B5EF4-FFF2-40B4-BE49-F238E27FC236}">
                  <a16:creationId xmlns:a16="http://schemas.microsoft.com/office/drawing/2014/main" id="{E6B7B25C-6368-4967-D74E-A71B339F4DB7}"/>
                </a:ext>
              </a:extLst>
            </p:cNvPr>
            <p:cNvSpPr/>
            <p:nvPr/>
          </p:nvSpPr>
          <p:spPr>
            <a:xfrm>
              <a:off x="4474200" y="2882500"/>
              <a:ext cx="43400" cy="268550"/>
            </a:xfrm>
            <a:custGeom>
              <a:avLst/>
              <a:gdLst/>
              <a:ahLst/>
              <a:cxnLst/>
              <a:rect l="l" t="t" r="r" b="b"/>
              <a:pathLst>
                <a:path w="1736" h="10742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445;p75">
              <a:extLst>
                <a:ext uri="{FF2B5EF4-FFF2-40B4-BE49-F238E27FC236}">
                  <a16:creationId xmlns:a16="http://schemas.microsoft.com/office/drawing/2014/main" id="{720E267A-7157-1AB9-D08B-6A0701896522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446;p75">
              <a:extLst>
                <a:ext uri="{FF2B5EF4-FFF2-40B4-BE49-F238E27FC236}">
                  <a16:creationId xmlns:a16="http://schemas.microsoft.com/office/drawing/2014/main" id="{1FC9662E-32AC-8B25-8EFC-79B368E257ED}"/>
                </a:ext>
              </a:extLst>
            </p:cNvPr>
            <p:cNvSpPr/>
            <p:nvPr/>
          </p:nvSpPr>
          <p:spPr>
            <a:xfrm>
              <a:off x="4550925" y="2970075"/>
              <a:ext cx="44225" cy="110100"/>
            </a:xfrm>
            <a:custGeom>
              <a:avLst/>
              <a:gdLst/>
              <a:ahLst/>
              <a:cxnLst/>
              <a:rect l="l" t="t" r="r" b="b"/>
              <a:pathLst>
                <a:path w="1769" h="4404" extrusionOk="0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447;p75">
              <a:extLst>
                <a:ext uri="{FF2B5EF4-FFF2-40B4-BE49-F238E27FC236}">
                  <a16:creationId xmlns:a16="http://schemas.microsoft.com/office/drawing/2014/main" id="{330EFDC0-D752-E313-1D28-6B019E6F4D03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448;p75">
              <a:extLst>
                <a:ext uri="{FF2B5EF4-FFF2-40B4-BE49-F238E27FC236}">
                  <a16:creationId xmlns:a16="http://schemas.microsoft.com/office/drawing/2014/main" id="{D5632ACF-2A53-7DB3-2F23-46166197E78E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449;p75">
              <a:extLst>
                <a:ext uri="{FF2B5EF4-FFF2-40B4-BE49-F238E27FC236}">
                  <a16:creationId xmlns:a16="http://schemas.microsoft.com/office/drawing/2014/main" id="{7A2E18FA-3F4C-4135-F52E-CD6F31E7C8C8}"/>
                </a:ext>
              </a:extLst>
            </p:cNvPr>
            <p:cNvSpPr/>
            <p:nvPr/>
          </p:nvSpPr>
          <p:spPr>
            <a:xfrm>
              <a:off x="3932975" y="3490450"/>
              <a:ext cx="44225" cy="135100"/>
            </a:xfrm>
            <a:custGeom>
              <a:avLst/>
              <a:gdLst/>
              <a:ahLst/>
              <a:cxnLst/>
              <a:rect l="l" t="t" r="r" b="b"/>
              <a:pathLst>
                <a:path w="1769" h="5404" extrusionOk="0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450;p75">
              <a:extLst>
                <a:ext uri="{FF2B5EF4-FFF2-40B4-BE49-F238E27FC236}">
                  <a16:creationId xmlns:a16="http://schemas.microsoft.com/office/drawing/2014/main" id="{E8529653-7149-DC06-A1C0-9F08BCF19238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5451;p75">
              <a:extLst>
                <a:ext uri="{FF2B5EF4-FFF2-40B4-BE49-F238E27FC236}">
                  <a16:creationId xmlns:a16="http://schemas.microsoft.com/office/drawing/2014/main" id="{4748961C-A8CC-A9C2-2904-9396E55E25BD}"/>
                </a:ext>
              </a:extLst>
            </p:cNvPr>
            <p:cNvSpPr/>
            <p:nvPr/>
          </p:nvSpPr>
          <p:spPr>
            <a:xfrm>
              <a:off x="4010525" y="3333650"/>
              <a:ext cx="43400" cy="246875"/>
            </a:xfrm>
            <a:custGeom>
              <a:avLst/>
              <a:gdLst/>
              <a:ahLst/>
              <a:cxnLst/>
              <a:rect l="l" t="t" r="r" b="b"/>
              <a:pathLst>
                <a:path w="1736" h="9875" extrusionOk="0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452;p75">
              <a:extLst>
                <a:ext uri="{FF2B5EF4-FFF2-40B4-BE49-F238E27FC236}">
                  <a16:creationId xmlns:a16="http://schemas.microsoft.com/office/drawing/2014/main" id="{88EF67EA-2C41-A3C3-DA5F-37A22F50AB18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453;p75">
              <a:extLst>
                <a:ext uri="{FF2B5EF4-FFF2-40B4-BE49-F238E27FC236}">
                  <a16:creationId xmlns:a16="http://schemas.microsoft.com/office/drawing/2014/main" id="{40C4C055-17A1-AC7C-A65E-E7547049BE56}"/>
                </a:ext>
              </a:extLst>
            </p:cNvPr>
            <p:cNvSpPr/>
            <p:nvPr/>
          </p:nvSpPr>
          <p:spPr>
            <a:xfrm>
              <a:off x="4087250" y="3148525"/>
              <a:ext cx="44225" cy="387800"/>
            </a:xfrm>
            <a:custGeom>
              <a:avLst/>
              <a:gdLst/>
              <a:ahLst/>
              <a:cxnLst/>
              <a:rect l="l" t="t" r="r" b="b"/>
              <a:pathLst>
                <a:path w="1769" h="15512" extrusionOk="0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454;p75">
              <a:extLst>
                <a:ext uri="{FF2B5EF4-FFF2-40B4-BE49-F238E27FC236}">
                  <a16:creationId xmlns:a16="http://schemas.microsoft.com/office/drawing/2014/main" id="{CD3A57B7-1202-3308-105E-161317630EFF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455;p75">
              <a:extLst>
                <a:ext uri="{FF2B5EF4-FFF2-40B4-BE49-F238E27FC236}">
                  <a16:creationId xmlns:a16="http://schemas.microsoft.com/office/drawing/2014/main" id="{45B203B7-9711-A690-0689-2CB18C03D858}"/>
                </a:ext>
              </a:extLst>
            </p:cNvPr>
            <p:cNvSpPr/>
            <p:nvPr/>
          </p:nvSpPr>
          <p:spPr>
            <a:xfrm>
              <a:off x="4164800" y="3300300"/>
              <a:ext cx="43400" cy="191000"/>
            </a:xfrm>
            <a:custGeom>
              <a:avLst/>
              <a:gdLst/>
              <a:ahLst/>
              <a:cxnLst/>
              <a:rect l="l" t="t" r="r" b="b"/>
              <a:pathLst>
                <a:path w="1736" h="7640" extrusionOk="0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5456;p75">
              <a:extLst>
                <a:ext uri="{FF2B5EF4-FFF2-40B4-BE49-F238E27FC236}">
                  <a16:creationId xmlns:a16="http://schemas.microsoft.com/office/drawing/2014/main" id="{6E838CDB-92C2-D159-D5E6-ABFECC6D5920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457;p75">
              <a:extLst>
                <a:ext uri="{FF2B5EF4-FFF2-40B4-BE49-F238E27FC236}">
                  <a16:creationId xmlns:a16="http://schemas.microsoft.com/office/drawing/2014/main" id="{5C98A155-89F7-E296-8E1B-212D402030D2}"/>
                </a:ext>
              </a:extLst>
            </p:cNvPr>
            <p:cNvSpPr/>
            <p:nvPr/>
          </p:nvSpPr>
          <p:spPr>
            <a:xfrm>
              <a:off x="4242375" y="3218575"/>
              <a:ext cx="43375" cy="228525"/>
            </a:xfrm>
            <a:custGeom>
              <a:avLst/>
              <a:gdLst/>
              <a:ahLst/>
              <a:cxnLst/>
              <a:rect l="l" t="t" r="r" b="b"/>
              <a:pathLst>
                <a:path w="1735" h="9141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458;p75">
              <a:extLst>
                <a:ext uri="{FF2B5EF4-FFF2-40B4-BE49-F238E27FC236}">
                  <a16:creationId xmlns:a16="http://schemas.microsoft.com/office/drawing/2014/main" id="{E9029B03-6A9B-4834-2393-45836178A029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459;p75">
              <a:extLst>
                <a:ext uri="{FF2B5EF4-FFF2-40B4-BE49-F238E27FC236}">
                  <a16:creationId xmlns:a16="http://schemas.microsoft.com/office/drawing/2014/main" id="{E4DB5AE9-C12A-2AE5-B763-F0DB74951047}"/>
                </a:ext>
              </a:extLst>
            </p:cNvPr>
            <p:cNvSpPr/>
            <p:nvPr/>
          </p:nvSpPr>
          <p:spPr>
            <a:xfrm>
              <a:off x="4319100" y="3111000"/>
              <a:ext cx="44200" cy="291075"/>
            </a:xfrm>
            <a:custGeom>
              <a:avLst/>
              <a:gdLst/>
              <a:ahLst/>
              <a:cxnLst/>
              <a:rect l="l" t="t" r="r" b="b"/>
              <a:pathLst>
                <a:path w="1768" h="11643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460;p75">
              <a:extLst>
                <a:ext uri="{FF2B5EF4-FFF2-40B4-BE49-F238E27FC236}">
                  <a16:creationId xmlns:a16="http://schemas.microsoft.com/office/drawing/2014/main" id="{ACC68AFC-8A64-9771-9EE3-14DA6B64E39A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5461;p75">
              <a:extLst>
                <a:ext uri="{FF2B5EF4-FFF2-40B4-BE49-F238E27FC236}">
                  <a16:creationId xmlns:a16="http://schemas.microsoft.com/office/drawing/2014/main" id="{8BEB726F-D698-0350-A872-13902F9E7D35}"/>
                </a:ext>
              </a:extLst>
            </p:cNvPr>
            <p:cNvSpPr/>
            <p:nvPr/>
          </p:nvSpPr>
          <p:spPr>
            <a:xfrm>
              <a:off x="4396650" y="3209400"/>
              <a:ext cx="43375" cy="148475"/>
            </a:xfrm>
            <a:custGeom>
              <a:avLst/>
              <a:gdLst/>
              <a:ahLst/>
              <a:cxnLst/>
              <a:rect l="l" t="t" r="r" b="b"/>
              <a:pathLst>
                <a:path w="1735" h="5939" extrusionOk="0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462;p75">
              <a:extLst>
                <a:ext uri="{FF2B5EF4-FFF2-40B4-BE49-F238E27FC236}">
                  <a16:creationId xmlns:a16="http://schemas.microsoft.com/office/drawing/2014/main" id="{54285716-95E8-FAD1-4C3C-BD066628E93B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463;p75">
              <a:extLst>
                <a:ext uri="{FF2B5EF4-FFF2-40B4-BE49-F238E27FC236}">
                  <a16:creationId xmlns:a16="http://schemas.microsoft.com/office/drawing/2014/main" id="{011A5E3B-3296-AD75-2316-909CCE89145E}"/>
                </a:ext>
              </a:extLst>
            </p:cNvPr>
            <p:cNvSpPr/>
            <p:nvPr/>
          </p:nvSpPr>
          <p:spPr>
            <a:xfrm>
              <a:off x="4474200" y="3126025"/>
              <a:ext cx="43400" cy="186825"/>
            </a:xfrm>
            <a:custGeom>
              <a:avLst/>
              <a:gdLst/>
              <a:ahLst/>
              <a:cxnLst/>
              <a:rect l="l" t="t" r="r" b="b"/>
              <a:pathLst>
                <a:path w="1736" h="7473" extrusionOk="0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464;p75">
              <a:extLst>
                <a:ext uri="{FF2B5EF4-FFF2-40B4-BE49-F238E27FC236}">
                  <a16:creationId xmlns:a16="http://schemas.microsoft.com/office/drawing/2014/main" id="{CA3A098D-D446-985B-8D50-15B326FE0006}"/>
                </a:ext>
              </a:extLst>
            </p:cNvPr>
            <p:cNvSpPr/>
            <p:nvPr/>
          </p:nvSpPr>
          <p:spPr>
            <a:xfrm>
              <a:off x="4550925" y="3055125"/>
              <a:ext cx="44225" cy="213525"/>
            </a:xfrm>
            <a:custGeom>
              <a:avLst/>
              <a:gdLst/>
              <a:ahLst/>
              <a:cxnLst/>
              <a:rect l="l" t="t" r="r" b="b"/>
              <a:pathLst>
                <a:path w="1769" h="8541" extrusionOk="0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465;p75">
              <a:extLst>
                <a:ext uri="{FF2B5EF4-FFF2-40B4-BE49-F238E27FC236}">
                  <a16:creationId xmlns:a16="http://schemas.microsoft.com/office/drawing/2014/main" id="{3DD9C3DE-63AE-303B-E4F5-D7AD047F2853}"/>
                </a:ext>
              </a:extLst>
            </p:cNvPr>
            <p:cNvSpPr/>
            <p:nvPr/>
          </p:nvSpPr>
          <p:spPr>
            <a:xfrm>
              <a:off x="4897000" y="1504075"/>
              <a:ext cx="669675" cy="1089025"/>
            </a:xfrm>
            <a:custGeom>
              <a:avLst/>
              <a:gdLst/>
              <a:ahLst/>
              <a:cxnLst/>
              <a:rect l="l" t="t" r="r" b="b"/>
              <a:pathLst>
                <a:path w="26787" h="43561" extrusionOk="0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466;p75">
              <a:extLst>
                <a:ext uri="{FF2B5EF4-FFF2-40B4-BE49-F238E27FC236}">
                  <a16:creationId xmlns:a16="http://schemas.microsoft.com/office/drawing/2014/main" id="{97DE374F-3A37-4840-29E5-E45376DF5BD7}"/>
                </a:ext>
              </a:extLst>
            </p:cNvPr>
            <p:cNvSpPr/>
            <p:nvPr/>
          </p:nvSpPr>
          <p:spPr>
            <a:xfrm>
              <a:off x="4891175" y="1498775"/>
              <a:ext cx="681325" cy="1099375"/>
            </a:xfrm>
            <a:custGeom>
              <a:avLst/>
              <a:gdLst/>
              <a:ahLst/>
              <a:cxnLst/>
              <a:rect l="l" t="t" r="r" b="b"/>
              <a:pathLst>
                <a:path w="27253" h="43975" extrusionOk="0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5467;p75">
              <a:extLst>
                <a:ext uri="{FF2B5EF4-FFF2-40B4-BE49-F238E27FC236}">
                  <a16:creationId xmlns:a16="http://schemas.microsoft.com/office/drawing/2014/main" id="{96CC8605-5202-1E3F-F295-122D3A290D3E}"/>
                </a:ext>
              </a:extLst>
            </p:cNvPr>
            <p:cNvSpPr/>
            <p:nvPr/>
          </p:nvSpPr>
          <p:spPr>
            <a:xfrm>
              <a:off x="5231400" y="1808825"/>
              <a:ext cx="96775" cy="239775"/>
            </a:xfrm>
            <a:custGeom>
              <a:avLst/>
              <a:gdLst/>
              <a:ahLst/>
              <a:cxnLst/>
              <a:rect l="l" t="t" r="r" b="b"/>
              <a:pathLst>
                <a:path w="3871" h="9591" extrusionOk="0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468;p75">
              <a:extLst>
                <a:ext uri="{FF2B5EF4-FFF2-40B4-BE49-F238E27FC236}">
                  <a16:creationId xmlns:a16="http://schemas.microsoft.com/office/drawing/2014/main" id="{99E28131-2247-3DE9-9DE2-161A58B59128}"/>
                </a:ext>
              </a:extLst>
            </p:cNvPr>
            <p:cNvSpPr/>
            <p:nvPr/>
          </p:nvSpPr>
          <p:spPr>
            <a:xfrm>
              <a:off x="5134675" y="1828425"/>
              <a:ext cx="96750" cy="220175"/>
            </a:xfrm>
            <a:custGeom>
              <a:avLst/>
              <a:gdLst/>
              <a:ahLst/>
              <a:cxnLst/>
              <a:rect l="l" t="t" r="r" b="b"/>
              <a:pathLst>
                <a:path w="3870" h="8807" extrusionOk="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469;p75">
              <a:extLst>
                <a:ext uri="{FF2B5EF4-FFF2-40B4-BE49-F238E27FC236}">
                  <a16:creationId xmlns:a16="http://schemas.microsoft.com/office/drawing/2014/main" id="{EAD0BF7B-CEDD-8020-5A7F-D740D33447A5}"/>
                </a:ext>
              </a:extLst>
            </p:cNvPr>
            <p:cNvSpPr/>
            <p:nvPr/>
          </p:nvSpPr>
          <p:spPr>
            <a:xfrm>
              <a:off x="5074625" y="1926825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5470;p75">
              <a:extLst>
                <a:ext uri="{FF2B5EF4-FFF2-40B4-BE49-F238E27FC236}">
                  <a16:creationId xmlns:a16="http://schemas.microsoft.com/office/drawing/2014/main" id="{E05A94A6-F30F-4AA9-533E-E955BB6F2F24}"/>
                </a:ext>
              </a:extLst>
            </p:cNvPr>
            <p:cNvSpPr/>
            <p:nvPr/>
          </p:nvSpPr>
          <p:spPr>
            <a:xfrm>
              <a:off x="5231400" y="1814250"/>
              <a:ext cx="157650" cy="234350"/>
            </a:xfrm>
            <a:custGeom>
              <a:avLst/>
              <a:gdLst/>
              <a:ahLst/>
              <a:cxnLst/>
              <a:rect l="l" t="t" r="r" b="b"/>
              <a:pathLst>
                <a:path w="6306" h="9374" extrusionOk="0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471;p75">
              <a:extLst>
                <a:ext uri="{FF2B5EF4-FFF2-40B4-BE49-F238E27FC236}">
                  <a16:creationId xmlns:a16="http://schemas.microsoft.com/office/drawing/2014/main" id="{275C72F4-9378-7B27-DD2D-BA45222B13F5}"/>
                </a:ext>
              </a:extLst>
            </p:cNvPr>
            <p:cNvSpPr/>
            <p:nvPr/>
          </p:nvSpPr>
          <p:spPr>
            <a:xfrm>
              <a:off x="5066300" y="2048575"/>
              <a:ext cx="165125" cy="158475"/>
            </a:xfrm>
            <a:custGeom>
              <a:avLst/>
              <a:gdLst/>
              <a:ahLst/>
              <a:cxnLst/>
              <a:rect l="l" t="t" r="r" b="b"/>
              <a:pathLst>
                <a:path w="6605" h="6339" extrusionOk="0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472;p75">
              <a:extLst>
                <a:ext uri="{FF2B5EF4-FFF2-40B4-BE49-F238E27FC236}">
                  <a16:creationId xmlns:a16="http://schemas.microsoft.com/office/drawing/2014/main" id="{56537C6E-62ED-5FEF-90D8-A1B18C98E195}"/>
                </a:ext>
              </a:extLst>
            </p:cNvPr>
            <p:cNvSpPr/>
            <p:nvPr/>
          </p:nvSpPr>
          <p:spPr>
            <a:xfrm>
              <a:off x="5231400" y="2026050"/>
              <a:ext cx="156800" cy="144300"/>
            </a:xfrm>
            <a:custGeom>
              <a:avLst/>
              <a:gdLst/>
              <a:ahLst/>
              <a:cxnLst/>
              <a:rect l="l" t="t" r="r" b="b"/>
              <a:pathLst>
                <a:path w="6272" h="5772" extrusionOk="0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473;p75">
              <a:extLst>
                <a:ext uri="{FF2B5EF4-FFF2-40B4-BE49-F238E27FC236}">
                  <a16:creationId xmlns:a16="http://schemas.microsoft.com/office/drawing/2014/main" id="{5B5A77D4-49EB-6546-0454-E9F3DB5AEDC9}"/>
                </a:ext>
              </a:extLst>
            </p:cNvPr>
            <p:cNvSpPr/>
            <p:nvPr/>
          </p:nvSpPr>
          <p:spPr>
            <a:xfrm>
              <a:off x="5134675" y="2048575"/>
              <a:ext cx="96750" cy="239575"/>
            </a:xfrm>
            <a:custGeom>
              <a:avLst/>
              <a:gdLst/>
              <a:ahLst/>
              <a:cxnLst/>
              <a:rect l="l" t="t" r="r" b="b"/>
              <a:pathLst>
                <a:path w="3870" h="9583" extrusionOk="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474;p75">
              <a:extLst>
                <a:ext uri="{FF2B5EF4-FFF2-40B4-BE49-F238E27FC236}">
                  <a16:creationId xmlns:a16="http://schemas.microsoft.com/office/drawing/2014/main" id="{682AD965-96DF-E1CB-DEA4-AD4A94F6557C}"/>
                </a:ext>
              </a:extLst>
            </p:cNvPr>
            <p:cNvSpPr/>
            <p:nvPr/>
          </p:nvSpPr>
          <p:spPr>
            <a:xfrm>
              <a:off x="5074625" y="2048575"/>
              <a:ext cx="156800" cy="233525"/>
            </a:xfrm>
            <a:custGeom>
              <a:avLst/>
              <a:gdLst/>
              <a:ahLst/>
              <a:cxnLst/>
              <a:rect l="l" t="t" r="r" b="b"/>
              <a:pathLst>
                <a:path w="6272" h="9341" extrusionOk="0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475;p75">
              <a:extLst>
                <a:ext uri="{FF2B5EF4-FFF2-40B4-BE49-F238E27FC236}">
                  <a16:creationId xmlns:a16="http://schemas.microsoft.com/office/drawing/2014/main" id="{69317D1A-4850-4448-3051-9B36F91E1E73}"/>
                </a:ext>
              </a:extLst>
            </p:cNvPr>
            <p:cNvSpPr/>
            <p:nvPr/>
          </p:nvSpPr>
          <p:spPr>
            <a:xfrm>
              <a:off x="5066300" y="1926825"/>
              <a:ext cx="165125" cy="356100"/>
            </a:xfrm>
            <a:custGeom>
              <a:avLst/>
              <a:gdLst/>
              <a:ahLst/>
              <a:cxnLst/>
              <a:rect l="l" t="t" r="r" b="b"/>
              <a:pathLst>
                <a:path w="6605" h="14244" extrusionOk="0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476;p75">
              <a:extLst>
                <a:ext uri="{FF2B5EF4-FFF2-40B4-BE49-F238E27FC236}">
                  <a16:creationId xmlns:a16="http://schemas.microsoft.com/office/drawing/2014/main" id="{452920B3-C69D-7322-E59D-0F8E37567D3A}"/>
                </a:ext>
              </a:extLst>
            </p:cNvPr>
            <p:cNvSpPr/>
            <p:nvPr/>
          </p:nvSpPr>
          <p:spPr>
            <a:xfrm>
              <a:off x="5231400" y="1890125"/>
              <a:ext cx="165150" cy="158475"/>
            </a:xfrm>
            <a:custGeom>
              <a:avLst/>
              <a:gdLst/>
              <a:ahLst/>
              <a:cxnLst/>
              <a:rect l="l" t="t" r="r" b="b"/>
              <a:pathLst>
                <a:path w="6606" h="6339" extrusionOk="0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477;p75">
              <a:extLst>
                <a:ext uri="{FF2B5EF4-FFF2-40B4-BE49-F238E27FC236}">
                  <a16:creationId xmlns:a16="http://schemas.microsoft.com/office/drawing/2014/main" id="{459C4319-AA6F-ABC2-90E3-1F5A0BA343F6}"/>
                </a:ext>
              </a:extLst>
            </p:cNvPr>
            <p:cNvSpPr/>
            <p:nvPr/>
          </p:nvSpPr>
          <p:spPr>
            <a:xfrm>
              <a:off x="5231400" y="2048575"/>
              <a:ext cx="97600" cy="220175"/>
            </a:xfrm>
            <a:custGeom>
              <a:avLst/>
              <a:gdLst/>
              <a:ahLst/>
              <a:cxnLst/>
              <a:rect l="l" t="t" r="r" b="b"/>
              <a:pathLst>
                <a:path w="3904" h="8807" extrusionOk="0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478;p75">
              <a:extLst>
                <a:ext uri="{FF2B5EF4-FFF2-40B4-BE49-F238E27FC236}">
                  <a16:creationId xmlns:a16="http://schemas.microsoft.com/office/drawing/2014/main" id="{88637471-5C06-F103-13FD-436052D53E53}"/>
                </a:ext>
              </a:extLst>
            </p:cNvPr>
            <p:cNvSpPr/>
            <p:nvPr/>
          </p:nvSpPr>
          <p:spPr>
            <a:xfrm>
              <a:off x="5134675" y="1890125"/>
              <a:ext cx="261875" cy="398025"/>
            </a:xfrm>
            <a:custGeom>
              <a:avLst/>
              <a:gdLst/>
              <a:ahLst/>
              <a:cxnLst/>
              <a:rect l="l" t="t" r="r" b="b"/>
              <a:pathLst>
                <a:path w="10475" h="15921" extrusionOk="0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5479;p75">
              <a:extLst>
                <a:ext uri="{FF2B5EF4-FFF2-40B4-BE49-F238E27FC236}">
                  <a16:creationId xmlns:a16="http://schemas.microsoft.com/office/drawing/2014/main" id="{36E69B0B-03AD-8364-DD1E-1A2D9CF3244D}"/>
                </a:ext>
              </a:extLst>
            </p:cNvPr>
            <p:cNvSpPr/>
            <p:nvPr/>
          </p:nvSpPr>
          <p:spPr>
            <a:xfrm>
              <a:off x="5028750" y="1755950"/>
              <a:ext cx="405325" cy="585350"/>
            </a:xfrm>
            <a:custGeom>
              <a:avLst/>
              <a:gdLst/>
              <a:ahLst/>
              <a:cxnLst/>
              <a:rect l="l" t="t" r="r" b="b"/>
              <a:pathLst>
                <a:path w="16213" h="23414" extrusionOk="0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480;p75">
              <a:extLst>
                <a:ext uri="{FF2B5EF4-FFF2-40B4-BE49-F238E27FC236}">
                  <a16:creationId xmlns:a16="http://schemas.microsoft.com/office/drawing/2014/main" id="{548991CF-DC99-A8E2-88FF-67C730FCBA1D}"/>
                </a:ext>
              </a:extLst>
            </p:cNvPr>
            <p:cNvSpPr/>
            <p:nvPr/>
          </p:nvSpPr>
          <p:spPr>
            <a:xfrm>
              <a:off x="4855300" y="1223775"/>
              <a:ext cx="402725" cy="482925"/>
            </a:xfrm>
            <a:custGeom>
              <a:avLst/>
              <a:gdLst/>
              <a:ahLst/>
              <a:cxnLst/>
              <a:rect l="l" t="t" r="r" b="b"/>
              <a:pathLst>
                <a:path w="16109" h="19317" extrusionOk="0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481;p75">
              <a:extLst>
                <a:ext uri="{FF2B5EF4-FFF2-40B4-BE49-F238E27FC236}">
                  <a16:creationId xmlns:a16="http://schemas.microsoft.com/office/drawing/2014/main" id="{6FBCF844-F09E-FC6E-9797-502F370EDE56}"/>
                </a:ext>
              </a:extLst>
            </p:cNvPr>
            <p:cNvSpPr/>
            <p:nvPr/>
          </p:nvSpPr>
          <p:spPr>
            <a:xfrm>
              <a:off x="4931200" y="1348125"/>
              <a:ext cx="248425" cy="145075"/>
            </a:xfrm>
            <a:custGeom>
              <a:avLst/>
              <a:gdLst/>
              <a:ahLst/>
              <a:cxnLst/>
              <a:rect l="l" t="t" r="r" b="b"/>
              <a:pathLst>
                <a:path w="9937" h="5803" extrusionOk="0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482;p75">
              <a:extLst>
                <a:ext uri="{FF2B5EF4-FFF2-40B4-BE49-F238E27FC236}">
                  <a16:creationId xmlns:a16="http://schemas.microsoft.com/office/drawing/2014/main" id="{83B7E5E3-75BD-FB22-FEB8-F53BAE565212}"/>
                </a:ext>
              </a:extLst>
            </p:cNvPr>
            <p:cNvSpPr/>
            <p:nvPr/>
          </p:nvSpPr>
          <p:spPr>
            <a:xfrm>
              <a:off x="4932025" y="1393075"/>
              <a:ext cx="246025" cy="145150"/>
            </a:xfrm>
            <a:custGeom>
              <a:avLst/>
              <a:gdLst/>
              <a:ahLst/>
              <a:cxnLst/>
              <a:rect l="l" t="t" r="r" b="b"/>
              <a:pathLst>
                <a:path w="9841" h="5806" extrusionOk="0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483;p75">
              <a:extLst>
                <a:ext uri="{FF2B5EF4-FFF2-40B4-BE49-F238E27FC236}">
                  <a16:creationId xmlns:a16="http://schemas.microsoft.com/office/drawing/2014/main" id="{CF575139-FFD3-2E84-1D2C-D54159584C6B}"/>
                </a:ext>
              </a:extLst>
            </p:cNvPr>
            <p:cNvSpPr/>
            <p:nvPr/>
          </p:nvSpPr>
          <p:spPr>
            <a:xfrm>
              <a:off x="4932850" y="1438475"/>
              <a:ext cx="245200" cy="144800"/>
            </a:xfrm>
            <a:custGeom>
              <a:avLst/>
              <a:gdLst/>
              <a:ahLst/>
              <a:cxnLst/>
              <a:rect l="l" t="t" r="r" b="b"/>
              <a:pathLst>
                <a:path w="9808" h="5792" extrusionOk="0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484;p75">
              <a:extLst>
                <a:ext uri="{FF2B5EF4-FFF2-40B4-BE49-F238E27FC236}">
                  <a16:creationId xmlns:a16="http://schemas.microsoft.com/office/drawing/2014/main" id="{2CA864F7-292F-A4BC-76B9-0ADD4A81671E}"/>
                </a:ext>
              </a:extLst>
            </p:cNvPr>
            <p:cNvSpPr/>
            <p:nvPr/>
          </p:nvSpPr>
          <p:spPr>
            <a:xfrm>
              <a:off x="4800275" y="2751050"/>
              <a:ext cx="94250" cy="154825"/>
            </a:xfrm>
            <a:custGeom>
              <a:avLst/>
              <a:gdLst/>
              <a:ahLst/>
              <a:cxnLst/>
              <a:rect l="l" t="t" r="r" b="b"/>
              <a:pathLst>
                <a:path w="3770" h="6193" extrusionOk="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5485;p75">
              <a:extLst>
                <a:ext uri="{FF2B5EF4-FFF2-40B4-BE49-F238E27FC236}">
                  <a16:creationId xmlns:a16="http://schemas.microsoft.com/office/drawing/2014/main" id="{F8927414-CA87-D52C-79F0-B6AE3404947A}"/>
                </a:ext>
              </a:extLst>
            </p:cNvPr>
            <p:cNvSpPr/>
            <p:nvPr/>
          </p:nvSpPr>
          <p:spPr>
            <a:xfrm>
              <a:off x="4820375" y="2731425"/>
              <a:ext cx="85825" cy="124425"/>
            </a:xfrm>
            <a:custGeom>
              <a:avLst/>
              <a:gdLst/>
              <a:ahLst/>
              <a:cxnLst/>
              <a:rect l="l" t="t" r="r" b="b"/>
              <a:pathLst>
                <a:path w="3433" h="4977" extrusionOk="0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486;p75">
              <a:extLst>
                <a:ext uri="{FF2B5EF4-FFF2-40B4-BE49-F238E27FC236}">
                  <a16:creationId xmlns:a16="http://schemas.microsoft.com/office/drawing/2014/main" id="{DE98CF88-94B9-656A-D66A-A73DD8FC043D}"/>
                </a:ext>
              </a:extLst>
            </p:cNvPr>
            <p:cNvSpPr/>
            <p:nvPr/>
          </p:nvSpPr>
          <p:spPr>
            <a:xfrm>
              <a:off x="4946200" y="2569925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487;p75">
              <a:extLst>
                <a:ext uri="{FF2B5EF4-FFF2-40B4-BE49-F238E27FC236}">
                  <a16:creationId xmlns:a16="http://schemas.microsoft.com/office/drawing/2014/main" id="{C906DF67-2123-8F12-D4F0-F2E1C9831AE0}"/>
                </a:ext>
              </a:extLst>
            </p:cNvPr>
            <p:cNvSpPr/>
            <p:nvPr/>
          </p:nvSpPr>
          <p:spPr>
            <a:xfrm>
              <a:off x="4800275" y="2895225"/>
              <a:ext cx="94250" cy="154925"/>
            </a:xfrm>
            <a:custGeom>
              <a:avLst/>
              <a:gdLst/>
              <a:ahLst/>
              <a:cxnLst/>
              <a:rect l="l" t="t" r="r" b="b"/>
              <a:pathLst>
                <a:path w="3770" h="6197" extrusionOk="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488;p75">
              <a:extLst>
                <a:ext uri="{FF2B5EF4-FFF2-40B4-BE49-F238E27FC236}">
                  <a16:creationId xmlns:a16="http://schemas.microsoft.com/office/drawing/2014/main" id="{6E9480F2-FC8E-C5AF-267A-A5CFDCF086C6}"/>
                </a:ext>
              </a:extLst>
            </p:cNvPr>
            <p:cNvSpPr/>
            <p:nvPr/>
          </p:nvSpPr>
          <p:spPr>
            <a:xfrm>
              <a:off x="4819750" y="2875675"/>
              <a:ext cx="86450" cy="125075"/>
            </a:xfrm>
            <a:custGeom>
              <a:avLst/>
              <a:gdLst/>
              <a:ahLst/>
              <a:cxnLst/>
              <a:rect l="l" t="t" r="r" b="b"/>
              <a:pathLst>
                <a:path w="3458" h="5003" extrusionOk="0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5489;p75">
              <a:extLst>
                <a:ext uri="{FF2B5EF4-FFF2-40B4-BE49-F238E27FC236}">
                  <a16:creationId xmlns:a16="http://schemas.microsoft.com/office/drawing/2014/main" id="{A6432AC9-439B-DD33-C0FA-F31BECA506A4}"/>
                </a:ext>
              </a:extLst>
            </p:cNvPr>
            <p:cNvSpPr/>
            <p:nvPr/>
          </p:nvSpPr>
          <p:spPr>
            <a:xfrm>
              <a:off x="4946200" y="2713900"/>
              <a:ext cx="333600" cy="210175"/>
            </a:xfrm>
            <a:custGeom>
              <a:avLst/>
              <a:gdLst/>
              <a:ahLst/>
              <a:cxnLst/>
              <a:rect l="l" t="t" r="r" b="b"/>
              <a:pathLst>
                <a:path w="13344" h="8407" extrusionOk="0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490;p75">
              <a:extLst>
                <a:ext uri="{FF2B5EF4-FFF2-40B4-BE49-F238E27FC236}">
                  <a16:creationId xmlns:a16="http://schemas.microsoft.com/office/drawing/2014/main" id="{194A45DD-D66E-9AFD-380D-A7236EB4817A}"/>
                </a:ext>
              </a:extLst>
            </p:cNvPr>
            <p:cNvSpPr/>
            <p:nvPr/>
          </p:nvSpPr>
          <p:spPr>
            <a:xfrm>
              <a:off x="4800275" y="3040325"/>
              <a:ext cx="94250" cy="154100"/>
            </a:xfrm>
            <a:custGeom>
              <a:avLst/>
              <a:gdLst/>
              <a:ahLst/>
              <a:cxnLst/>
              <a:rect l="l" t="t" r="r" b="b"/>
              <a:pathLst>
                <a:path w="3770" h="6164" extrusionOk="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491;p75">
              <a:extLst>
                <a:ext uri="{FF2B5EF4-FFF2-40B4-BE49-F238E27FC236}">
                  <a16:creationId xmlns:a16="http://schemas.microsoft.com/office/drawing/2014/main" id="{F4622B97-909E-11F0-2FDF-63B17F1B72B2}"/>
                </a:ext>
              </a:extLst>
            </p:cNvPr>
            <p:cNvSpPr/>
            <p:nvPr/>
          </p:nvSpPr>
          <p:spPr>
            <a:xfrm>
              <a:off x="4819625" y="3020800"/>
              <a:ext cx="86575" cy="124425"/>
            </a:xfrm>
            <a:custGeom>
              <a:avLst/>
              <a:gdLst/>
              <a:ahLst/>
              <a:cxnLst/>
              <a:rect l="l" t="t" r="r" b="b"/>
              <a:pathLst>
                <a:path w="3463" h="4977" extrusionOk="0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492;p75">
              <a:extLst>
                <a:ext uri="{FF2B5EF4-FFF2-40B4-BE49-F238E27FC236}">
                  <a16:creationId xmlns:a16="http://schemas.microsoft.com/office/drawing/2014/main" id="{F3A6B614-5CF6-D7A2-6197-FFE0FBA54A3D}"/>
                </a:ext>
              </a:extLst>
            </p:cNvPr>
            <p:cNvSpPr/>
            <p:nvPr/>
          </p:nvSpPr>
          <p:spPr>
            <a:xfrm>
              <a:off x="4946200" y="2858000"/>
              <a:ext cx="333600" cy="209800"/>
            </a:xfrm>
            <a:custGeom>
              <a:avLst/>
              <a:gdLst/>
              <a:ahLst/>
              <a:cxnLst/>
              <a:rect l="l" t="t" r="r" b="b"/>
              <a:pathLst>
                <a:path w="13344" h="8392" extrusionOk="0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5493;p75">
              <a:extLst>
                <a:ext uri="{FF2B5EF4-FFF2-40B4-BE49-F238E27FC236}">
                  <a16:creationId xmlns:a16="http://schemas.microsoft.com/office/drawing/2014/main" id="{80C9C86E-C5DA-CE3A-DB58-8590B598113A}"/>
                </a:ext>
              </a:extLst>
            </p:cNvPr>
            <p:cNvSpPr/>
            <p:nvPr/>
          </p:nvSpPr>
          <p:spPr>
            <a:xfrm>
              <a:off x="3020650" y="821125"/>
              <a:ext cx="430850" cy="516975"/>
            </a:xfrm>
            <a:custGeom>
              <a:avLst/>
              <a:gdLst/>
              <a:ahLst/>
              <a:cxnLst/>
              <a:rect l="l" t="t" r="r" b="b"/>
              <a:pathLst>
                <a:path w="17234" h="20679" extrusionOk="0">
                  <a:moveTo>
                    <a:pt x="16269" y="470"/>
                  </a:moveTo>
                  <a:cubicBezTo>
                    <a:pt x="16537" y="470"/>
                    <a:pt x="16784" y="700"/>
                    <a:pt x="16713" y="1031"/>
                  </a:cubicBezTo>
                  <a:lnTo>
                    <a:pt x="16713" y="10104"/>
                  </a:lnTo>
                  <a:cubicBezTo>
                    <a:pt x="16680" y="10804"/>
                    <a:pt x="16313" y="11405"/>
                    <a:pt x="15746" y="11772"/>
                  </a:cubicBezTo>
                  <a:lnTo>
                    <a:pt x="13444" y="13106"/>
                  </a:lnTo>
                  <a:lnTo>
                    <a:pt x="11943" y="18210"/>
                  </a:lnTo>
                  <a:cubicBezTo>
                    <a:pt x="11943" y="18243"/>
                    <a:pt x="11909" y="18276"/>
                    <a:pt x="11876" y="18276"/>
                  </a:cubicBezTo>
                  <a:cubicBezTo>
                    <a:pt x="11843" y="18276"/>
                    <a:pt x="11809" y="18276"/>
                    <a:pt x="11776" y="18210"/>
                  </a:cubicBezTo>
                  <a:lnTo>
                    <a:pt x="10342" y="14874"/>
                  </a:lnTo>
                  <a:lnTo>
                    <a:pt x="1202" y="20144"/>
                  </a:lnTo>
                  <a:cubicBezTo>
                    <a:pt x="1113" y="20233"/>
                    <a:pt x="979" y="20278"/>
                    <a:pt x="851" y="20278"/>
                  </a:cubicBezTo>
                  <a:cubicBezTo>
                    <a:pt x="787" y="20278"/>
                    <a:pt x="724" y="20267"/>
                    <a:pt x="668" y="20245"/>
                  </a:cubicBezTo>
                  <a:cubicBezTo>
                    <a:pt x="501" y="20111"/>
                    <a:pt x="435" y="19911"/>
                    <a:pt x="468" y="19711"/>
                  </a:cubicBezTo>
                  <a:lnTo>
                    <a:pt x="468" y="10638"/>
                  </a:lnTo>
                  <a:cubicBezTo>
                    <a:pt x="501" y="9970"/>
                    <a:pt x="868" y="9337"/>
                    <a:pt x="1435" y="8970"/>
                  </a:cubicBezTo>
                  <a:lnTo>
                    <a:pt x="15946" y="564"/>
                  </a:lnTo>
                  <a:lnTo>
                    <a:pt x="15946" y="597"/>
                  </a:lnTo>
                  <a:cubicBezTo>
                    <a:pt x="16043" y="509"/>
                    <a:pt x="16158" y="470"/>
                    <a:pt x="16269" y="470"/>
                  </a:cubicBezTo>
                  <a:close/>
                  <a:moveTo>
                    <a:pt x="16300" y="1"/>
                  </a:moveTo>
                  <a:cubicBezTo>
                    <a:pt x="16110" y="1"/>
                    <a:pt x="15915" y="71"/>
                    <a:pt x="15746" y="230"/>
                  </a:cubicBezTo>
                  <a:lnTo>
                    <a:pt x="1202" y="8603"/>
                  </a:lnTo>
                  <a:cubicBezTo>
                    <a:pt x="501" y="9070"/>
                    <a:pt x="68" y="9804"/>
                    <a:pt x="34" y="10638"/>
                  </a:cubicBezTo>
                  <a:lnTo>
                    <a:pt x="34" y="19711"/>
                  </a:lnTo>
                  <a:cubicBezTo>
                    <a:pt x="1" y="20078"/>
                    <a:pt x="168" y="20411"/>
                    <a:pt x="435" y="20611"/>
                  </a:cubicBezTo>
                  <a:cubicBezTo>
                    <a:pt x="568" y="20645"/>
                    <a:pt x="701" y="20678"/>
                    <a:pt x="835" y="20678"/>
                  </a:cubicBezTo>
                  <a:cubicBezTo>
                    <a:pt x="1035" y="20678"/>
                    <a:pt x="1235" y="20611"/>
                    <a:pt x="1435" y="20511"/>
                  </a:cubicBezTo>
                  <a:lnTo>
                    <a:pt x="10142" y="15474"/>
                  </a:lnTo>
                  <a:lnTo>
                    <a:pt x="11409" y="18377"/>
                  </a:lnTo>
                  <a:cubicBezTo>
                    <a:pt x="11488" y="18581"/>
                    <a:pt x="11671" y="18682"/>
                    <a:pt x="11856" y="18682"/>
                  </a:cubicBezTo>
                  <a:cubicBezTo>
                    <a:pt x="12063" y="18682"/>
                    <a:pt x="12273" y="18556"/>
                    <a:pt x="12343" y="18310"/>
                  </a:cubicBezTo>
                  <a:lnTo>
                    <a:pt x="13777" y="13373"/>
                  </a:lnTo>
                  <a:lnTo>
                    <a:pt x="15946" y="12139"/>
                  </a:lnTo>
                  <a:cubicBezTo>
                    <a:pt x="16646" y="11672"/>
                    <a:pt x="17080" y="10938"/>
                    <a:pt x="17113" y="10104"/>
                  </a:cubicBezTo>
                  <a:lnTo>
                    <a:pt x="17113" y="1031"/>
                  </a:lnTo>
                  <a:cubicBezTo>
                    <a:pt x="17233" y="456"/>
                    <a:pt x="16785" y="1"/>
                    <a:pt x="163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494;p75">
              <a:extLst>
                <a:ext uri="{FF2B5EF4-FFF2-40B4-BE49-F238E27FC236}">
                  <a16:creationId xmlns:a16="http://schemas.microsoft.com/office/drawing/2014/main" id="{B1B6074B-9AD2-C4F9-2B0B-0AF4303C2F09}"/>
                </a:ext>
              </a:extLst>
            </p:cNvPr>
            <p:cNvSpPr/>
            <p:nvPr/>
          </p:nvSpPr>
          <p:spPr>
            <a:xfrm>
              <a:off x="3104050" y="954800"/>
              <a:ext cx="262850" cy="154800"/>
            </a:xfrm>
            <a:custGeom>
              <a:avLst/>
              <a:gdLst/>
              <a:ahLst/>
              <a:cxnLst/>
              <a:rect l="l" t="t" r="r" b="b"/>
              <a:pathLst>
                <a:path w="10514" h="6192" extrusionOk="0">
                  <a:moveTo>
                    <a:pt x="10233" y="0"/>
                  </a:moveTo>
                  <a:cubicBezTo>
                    <a:pt x="10204" y="0"/>
                    <a:pt x="10173" y="6"/>
                    <a:pt x="10141" y="20"/>
                  </a:cubicBezTo>
                  <a:lnTo>
                    <a:pt x="134" y="5791"/>
                  </a:lnTo>
                  <a:cubicBezTo>
                    <a:pt x="34" y="5858"/>
                    <a:pt x="1" y="5991"/>
                    <a:pt x="67" y="6091"/>
                  </a:cubicBezTo>
                  <a:cubicBezTo>
                    <a:pt x="101" y="6125"/>
                    <a:pt x="167" y="6191"/>
                    <a:pt x="234" y="6191"/>
                  </a:cubicBezTo>
                  <a:cubicBezTo>
                    <a:pt x="268" y="6191"/>
                    <a:pt x="301" y="6158"/>
                    <a:pt x="334" y="6158"/>
                  </a:cubicBezTo>
                  <a:lnTo>
                    <a:pt x="10341" y="387"/>
                  </a:lnTo>
                  <a:cubicBezTo>
                    <a:pt x="10514" y="243"/>
                    <a:pt x="10414" y="0"/>
                    <a:pt x="10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495;p75">
              <a:extLst>
                <a:ext uri="{FF2B5EF4-FFF2-40B4-BE49-F238E27FC236}">
                  <a16:creationId xmlns:a16="http://schemas.microsoft.com/office/drawing/2014/main" id="{C1761A4F-9E8A-9CA2-1D3E-BDD9FE861990}"/>
                </a:ext>
              </a:extLst>
            </p:cNvPr>
            <p:cNvSpPr/>
            <p:nvPr/>
          </p:nvSpPr>
          <p:spPr>
            <a:xfrm>
              <a:off x="3104050" y="1002800"/>
              <a:ext cx="261875" cy="155175"/>
            </a:xfrm>
            <a:custGeom>
              <a:avLst/>
              <a:gdLst/>
              <a:ahLst/>
              <a:cxnLst/>
              <a:rect l="l" t="t" r="r" b="b"/>
              <a:pathLst>
                <a:path w="10475" h="6207" extrusionOk="0">
                  <a:moveTo>
                    <a:pt x="10256" y="0"/>
                  </a:moveTo>
                  <a:cubicBezTo>
                    <a:pt x="10216" y="0"/>
                    <a:pt x="10177" y="11"/>
                    <a:pt x="10141" y="35"/>
                  </a:cubicBezTo>
                  <a:lnTo>
                    <a:pt x="134" y="5806"/>
                  </a:lnTo>
                  <a:cubicBezTo>
                    <a:pt x="34" y="5872"/>
                    <a:pt x="1" y="6006"/>
                    <a:pt x="67" y="6106"/>
                  </a:cubicBezTo>
                  <a:cubicBezTo>
                    <a:pt x="101" y="6173"/>
                    <a:pt x="167" y="6206"/>
                    <a:pt x="234" y="6206"/>
                  </a:cubicBezTo>
                  <a:cubicBezTo>
                    <a:pt x="268" y="6206"/>
                    <a:pt x="301" y="6173"/>
                    <a:pt x="334" y="6173"/>
                  </a:cubicBezTo>
                  <a:lnTo>
                    <a:pt x="10341" y="402"/>
                  </a:lnTo>
                  <a:cubicBezTo>
                    <a:pt x="10441" y="335"/>
                    <a:pt x="10475" y="202"/>
                    <a:pt x="10441" y="102"/>
                  </a:cubicBezTo>
                  <a:cubicBezTo>
                    <a:pt x="10398" y="37"/>
                    <a:pt x="10327" y="0"/>
                    <a:pt x="102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496;p75">
              <a:extLst>
                <a:ext uri="{FF2B5EF4-FFF2-40B4-BE49-F238E27FC236}">
                  <a16:creationId xmlns:a16="http://schemas.microsoft.com/office/drawing/2014/main" id="{D159D273-74B5-B3C1-01E2-B5999A35D482}"/>
                </a:ext>
              </a:extLst>
            </p:cNvPr>
            <p:cNvSpPr/>
            <p:nvPr/>
          </p:nvSpPr>
          <p:spPr>
            <a:xfrm>
              <a:off x="3104050" y="1051025"/>
              <a:ext cx="264800" cy="155300"/>
            </a:xfrm>
            <a:custGeom>
              <a:avLst/>
              <a:gdLst/>
              <a:ahLst/>
              <a:cxnLst/>
              <a:rect l="l" t="t" r="r" b="b"/>
              <a:pathLst>
                <a:path w="10592" h="6212" extrusionOk="0">
                  <a:moveTo>
                    <a:pt x="10259" y="1"/>
                  </a:moveTo>
                  <a:cubicBezTo>
                    <a:pt x="10221" y="1"/>
                    <a:pt x="10180" y="13"/>
                    <a:pt x="10141" y="41"/>
                  </a:cubicBezTo>
                  <a:lnTo>
                    <a:pt x="134" y="5811"/>
                  </a:lnTo>
                  <a:cubicBezTo>
                    <a:pt x="34" y="5878"/>
                    <a:pt x="1" y="6012"/>
                    <a:pt x="67" y="6112"/>
                  </a:cubicBezTo>
                  <a:cubicBezTo>
                    <a:pt x="101" y="6178"/>
                    <a:pt x="167" y="6212"/>
                    <a:pt x="234" y="6212"/>
                  </a:cubicBezTo>
                  <a:cubicBezTo>
                    <a:pt x="268" y="6212"/>
                    <a:pt x="301" y="6178"/>
                    <a:pt x="334" y="6178"/>
                  </a:cubicBezTo>
                  <a:lnTo>
                    <a:pt x="10341" y="408"/>
                  </a:lnTo>
                  <a:cubicBezTo>
                    <a:pt x="10591" y="297"/>
                    <a:pt x="10448" y="1"/>
                    <a:pt x="102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5497;p75">
              <a:extLst>
                <a:ext uri="{FF2B5EF4-FFF2-40B4-BE49-F238E27FC236}">
                  <a16:creationId xmlns:a16="http://schemas.microsoft.com/office/drawing/2014/main" id="{FDE381AA-DB9A-24CE-6DCF-D94BF2DA8D7B}"/>
                </a:ext>
              </a:extLst>
            </p:cNvPr>
            <p:cNvSpPr/>
            <p:nvPr/>
          </p:nvSpPr>
          <p:spPr>
            <a:xfrm>
              <a:off x="2672075" y="808975"/>
              <a:ext cx="430850" cy="517450"/>
            </a:xfrm>
            <a:custGeom>
              <a:avLst/>
              <a:gdLst/>
              <a:ahLst/>
              <a:cxnLst/>
              <a:rect l="l" t="t" r="r" b="b"/>
              <a:pathLst>
                <a:path w="17234" h="20698" extrusionOk="0">
                  <a:moveTo>
                    <a:pt x="16295" y="1"/>
                  </a:moveTo>
                  <a:cubicBezTo>
                    <a:pt x="16107" y="1"/>
                    <a:pt x="15913" y="67"/>
                    <a:pt x="15745" y="216"/>
                  </a:cubicBezTo>
                  <a:lnTo>
                    <a:pt x="1202" y="8622"/>
                  </a:lnTo>
                  <a:cubicBezTo>
                    <a:pt x="501" y="9055"/>
                    <a:pt x="67" y="9823"/>
                    <a:pt x="34" y="10623"/>
                  </a:cubicBezTo>
                  <a:lnTo>
                    <a:pt x="34" y="19730"/>
                  </a:lnTo>
                  <a:cubicBezTo>
                    <a:pt x="1" y="20063"/>
                    <a:pt x="167" y="20397"/>
                    <a:pt x="468" y="20597"/>
                  </a:cubicBezTo>
                  <a:cubicBezTo>
                    <a:pt x="568" y="20664"/>
                    <a:pt x="701" y="20697"/>
                    <a:pt x="835" y="20697"/>
                  </a:cubicBezTo>
                  <a:cubicBezTo>
                    <a:pt x="1035" y="20697"/>
                    <a:pt x="1235" y="20630"/>
                    <a:pt x="1402" y="20530"/>
                  </a:cubicBezTo>
                  <a:lnTo>
                    <a:pt x="12843" y="13926"/>
                  </a:lnTo>
                  <a:cubicBezTo>
                    <a:pt x="12943" y="13859"/>
                    <a:pt x="12977" y="13726"/>
                    <a:pt x="12910" y="13659"/>
                  </a:cubicBezTo>
                  <a:cubicBezTo>
                    <a:pt x="12865" y="13570"/>
                    <a:pt x="12806" y="13525"/>
                    <a:pt x="12742" y="13525"/>
                  </a:cubicBezTo>
                  <a:cubicBezTo>
                    <a:pt x="12710" y="13525"/>
                    <a:pt x="12676" y="13536"/>
                    <a:pt x="12643" y="13559"/>
                  </a:cubicBezTo>
                  <a:lnTo>
                    <a:pt x="1202" y="20130"/>
                  </a:lnTo>
                  <a:cubicBezTo>
                    <a:pt x="1112" y="20230"/>
                    <a:pt x="999" y="20273"/>
                    <a:pt x="887" y="20273"/>
                  </a:cubicBezTo>
                  <a:cubicBezTo>
                    <a:pt x="625" y="20273"/>
                    <a:pt x="374" y="20034"/>
                    <a:pt x="468" y="19730"/>
                  </a:cubicBezTo>
                  <a:lnTo>
                    <a:pt x="468" y="10623"/>
                  </a:lnTo>
                  <a:cubicBezTo>
                    <a:pt x="501" y="9956"/>
                    <a:pt x="835" y="9356"/>
                    <a:pt x="1402" y="8955"/>
                  </a:cubicBezTo>
                  <a:lnTo>
                    <a:pt x="15945" y="583"/>
                  </a:lnTo>
                  <a:cubicBezTo>
                    <a:pt x="16046" y="502"/>
                    <a:pt x="16160" y="458"/>
                    <a:pt x="16278" y="458"/>
                  </a:cubicBezTo>
                  <a:cubicBezTo>
                    <a:pt x="16355" y="458"/>
                    <a:pt x="16434" y="477"/>
                    <a:pt x="16512" y="516"/>
                  </a:cubicBezTo>
                  <a:cubicBezTo>
                    <a:pt x="16646" y="616"/>
                    <a:pt x="16713" y="816"/>
                    <a:pt x="16713" y="1016"/>
                  </a:cubicBezTo>
                  <a:lnTo>
                    <a:pt x="16713" y="6787"/>
                  </a:lnTo>
                  <a:cubicBezTo>
                    <a:pt x="16713" y="6887"/>
                    <a:pt x="16779" y="6987"/>
                    <a:pt x="16913" y="6987"/>
                  </a:cubicBezTo>
                  <a:cubicBezTo>
                    <a:pt x="17013" y="6987"/>
                    <a:pt x="17113" y="6887"/>
                    <a:pt x="17113" y="6787"/>
                  </a:cubicBezTo>
                  <a:lnTo>
                    <a:pt x="17113" y="1016"/>
                  </a:lnTo>
                  <a:cubicBezTo>
                    <a:pt x="17233" y="439"/>
                    <a:pt x="16781" y="1"/>
                    <a:pt x="162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498;p75">
              <a:extLst>
                <a:ext uri="{FF2B5EF4-FFF2-40B4-BE49-F238E27FC236}">
                  <a16:creationId xmlns:a16="http://schemas.microsoft.com/office/drawing/2014/main" id="{0462C53F-CDA0-6978-C2E2-0C3D42C2B8AA}"/>
                </a:ext>
              </a:extLst>
            </p:cNvPr>
            <p:cNvSpPr/>
            <p:nvPr/>
          </p:nvSpPr>
          <p:spPr>
            <a:xfrm>
              <a:off x="2754650" y="942475"/>
              <a:ext cx="262700" cy="154600"/>
            </a:xfrm>
            <a:custGeom>
              <a:avLst/>
              <a:gdLst/>
              <a:ahLst/>
              <a:cxnLst/>
              <a:rect l="l" t="t" r="r" b="b"/>
              <a:pathLst>
                <a:path w="10508" h="6184" extrusionOk="0">
                  <a:moveTo>
                    <a:pt x="10254" y="0"/>
                  </a:moveTo>
                  <a:cubicBezTo>
                    <a:pt x="10226" y="0"/>
                    <a:pt x="10199" y="5"/>
                    <a:pt x="10174" y="13"/>
                  </a:cubicBezTo>
                  <a:lnTo>
                    <a:pt x="167" y="5817"/>
                  </a:lnTo>
                  <a:cubicBezTo>
                    <a:pt x="0" y="5917"/>
                    <a:pt x="67" y="6184"/>
                    <a:pt x="267" y="6184"/>
                  </a:cubicBezTo>
                  <a:cubicBezTo>
                    <a:pt x="300" y="6184"/>
                    <a:pt x="367" y="6184"/>
                    <a:pt x="400" y="6151"/>
                  </a:cubicBezTo>
                  <a:lnTo>
                    <a:pt x="10407" y="380"/>
                  </a:lnTo>
                  <a:cubicBezTo>
                    <a:pt x="10474" y="313"/>
                    <a:pt x="10508" y="213"/>
                    <a:pt x="10474" y="113"/>
                  </a:cubicBezTo>
                  <a:cubicBezTo>
                    <a:pt x="10424" y="38"/>
                    <a:pt x="10337" y="0"/>
                    <a:pt x="102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499;p75">
              <a:extLst>
                <a:ext uri="{FF2B5EF4-FFF2-40B4-BE49-F238E27FC236}">
                  <a16:creationId xmlns:a16="http://schemas.microsoft.com/office/drawing/2014/main" id="{FFD232B9-D284-F138-41E2-832A6246F0FC}"/>
                </a:ext>
              </a:extLst>
            </p:cNvPr>
            <p:cNvSpPr/>
            <p:nvPr/>
          </p:nvSpPr>
          <p:spPr>
            <a:xfrm>
              <a:off x="2754650" y="990275"/>
              <a:ext cx="262700" cy="155175"/>
            </a:xfrm>
            <a:custGeom>
              <a:avLst/>
              <a:gdLst/>
              <a:ahLst/>
              <a:cxnLst/>
              <a:rect l="l" t="t" r="r" b="b"/>
              <a:pathLst>
                <a:path w="10508" h="6207" extrusionOk="0">
                  <a:moveTo>
                    <a:pt x="10288" y="1"/>
                  </a:moveTo>
                  <a:cubicBezTo>
                    <a:pt x="10249" y="1"/>
                    <a:pt x="10209" y="12"/>
                    <a:pt x="10174" y="36"/>
                  </a:cubicBezTo>
                  <a:lnTo>
                    <a:pt x="167" y="5806"/>
                  </a:lnTo>
                  <a:cubicBezTo>
                    <a:pt x="0" y="5906"/>
                    <a:pt x="67" y="6207"/>
                    <a:pt x="267" y="6207"/>
                  </a:cubicBezTo>
                  <a:lnTo>
                    <a:pt x="400" y="6207"/>
                  </a:lnTo>
                  <a:lnTo>
                    <a:pt x="10407" y="402"/>
                  </a:lnTo>
                  <a:cubicBezTo>
                    <a:pt x="10474" y="336"/>
                    <a:pt x="10508" y="202"/>
                    <a:pt x="10474" y="102"/>
                  </a:cubicBezTo>
                  <a:cubicBezTo>
                    <a:pt x="10431" y="38"/>
                    <a:pt x="10360" y="1"/>
                    <a:pt x="102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500;p75">
              <a:extLst>
                <a:ext uri="{FF2B5EF4-FFF2-40B4-BE49-F238E27FC236}">
                  <a16:creationId xmlns:a16="http://schemas.microsoft.com/office/drawing/2014/main" id="{C93F0AB0-02D7-E970-E15F-076E7BCF72B9}"/>
                </a:ext>
              </a:extLst>
            </p:cNvPr>
            <p:cNvSpPr/>
            <p:nvPr/>
          </p:nvSpPr>
          <p:spPr>
            <a:xfrm>
              <a:off x="2754650" y="1054500"/>
              <a:ext cx="236025" cy="139325"/>
            </a:xfrm>
            <a:custGeom>
              <a:avLst/>
              <a:gdLst/>
              <a:ahLst/>
              <a:cxnLst/>
              <a:rect l="l" t="t" r="r" b="b"/>
              <a:pathLst>
                <a:path w="9441" h="5573" extrusionOk="0">
                  <a:moveTo>
                    <a:pt x="9221" y="0"/>
                  </a:moveTo>
                  <a:cubicBezTo>
                    <a:pt x="9182" y="0"/>
                    <a:pt x="9142" y="11"/>
                    <a:pt x="9107" y="35"/>
                  </a:cubicBezTo>
                  <a:lnTo>
                    <a:pt x="167" y="5205"/>
                  </a:lnTo>
                  <a:cubicBezTo>
                    <a:pt x="0" y="5306"/>
                    <a:pt x="67" y="5572"/>
                    <a:pt x="267" y="5572"/>
                  </a:cubicBezTo>
                  <a:cubicBezTo>
                    <a:pt x="300" y="5572"/>
                    <a:pt x="367" y="5572"/>
                    <a:pt x="400" y="5539"/>
                  </a:cubicBezTo>
                  <a:lnTo>
                    <a:pt x="9307" y="369"/>
                  </a:lnTo>
                  <a:cubicBezTo>
                    <a:pt x="9407" y="335"/>
                    <a:pt x="9440" y="202"/>
                    <a:pt x="9407" y="102"/>
                  </a:cubicBezTo>
                  <a:cubicBezTo>
                    <a:pt x="9364" y="37"/>
                    <a:pt x="9293" y="0"/>
                    <a:pt x="92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5501;p75">
              <a:extLst>
                <a:ext uri="{FF2B5EF4-FFF2-40B4-BE49-F238E27FC236}">
                  <a16:creationId xmlns:a16="http://schemas.microsoft.com/office/drawing/2014/main" id="{574867E4-7CB2-255F-D757-47CCE3A53FF0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502;p75">
              <a:extLst>
                <a:ext uri="{FF2B5EF4-FFF2-40B4-BE49-F238E27FC236}">
                  <a16:creationId xmlns:a16="http://schemas.microsoft.com/office/drawing/2014/main" id="{062763FD-447C-F293-2D4D-A14E06986904}"/>
                </a:ext>
              </a:extLst>
            </p:cNvPr>
            <p:cNvSpPr/>
            <p:nvPr/>
          </p:nvSpPr>
          <p:spPr>
            <a:xfrm>
              <a:off x="1793950" y="1451475"/>
              <a:ext cx="66750" cy="142625"/>
            </a:xfrm>
            <a:custGeom>
              <a:avLst/>
              <a:gdLst/>
              <a:ahLst/>
              <a:cxnLst/>
              <a:rect l="l" t="t" r="r" b="b"/>
              <a:pathLst>
                <a:path w="2670" h="5705" extrusionOk="0">
                  <a:moveTo>
                    <a:pt x="2502" y="1"/>
                  </a:moveTo>
                  <a:lnTo>
                    <a:pt x="1" y="1468"/>
                  </a:lnTo>
                  <a:lnTo>
                    <a:pt x="1" y="2903"/>
                  </a:lnTo>
                  <a:lnTo>
                    <a:pt x="1068" y="4737"/>
                  </a:lnTo>
                  <a:cubicBezTo>
                    <a:pt x="1068" y="4771"/>
                    <a:pt x="1101" y="4804"/>
                    <a:pt x="1135" y="4804"/>
                  </a:cubicBezTo>
                  <a:lnTo>
                    <a:pt x="2669" y="5705"/>
                  </a:lnTo>
                  <a:lnTo>
                    <a:pt x="1668" y="3803"/>
                  </a:lnTo>
                  <a:lnTo>
                    <a:pt x="2502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503;p75">
              <a:extLst>
                <a:ext uri="{FF2B5EF4-FFF2-40B4-BE49-F238E27FC236}">
                  <a16:creationId xmlns:a16="http://schemas.microsoft.com/office/drawing/2014/main" id="{6D5F2755-93CC-8007-5860-92A011296CA9}"/>
                </a:ext>
              </a:extLst>
            </p:cNvPr>
            <p:cNvSpPr/>
            <p:nvPr/>
          </p:nvSpPr>
          <p:spPr>
            <a:xfrm>
              <a:off x="1634675" y="1187750"/>
              <a:ext cx="387800" cy="436600"/>
            </a:xfrm>
            <a:custGeom>
              <a:avLst/>
              <a:gdLst/>
              <a:ahLst/>
              <a:cxnLst/>
              <a:rect l="l" t="t" r="r" b="b"/>
              <a:pathLst>
                <a:path w="15512" h="17464" extrusionOk="0">
                  <a:moveTo>
                    <a:pt x="13393" y="1"/>
                  </a:moveTo>
                  <a:cubicBezTo>
                    <a:pt x="13135" y="1"/>
                    <a:pt x="12876" y="59"/>
                    <a:pt x="12643" y="176"/>
                  </a:cubicBezTo>
                  <a:lnTo>
                    <a:pt x="734" y="7047"/>
                  </a:lnTo>
                  <a:cubicBezTo>
                    <a:pt x="301" y="7347"/>
                    <a:pt x="34" y="7814"/>
                    <a:pt x="0" y="8348"/>
                  </a:cubicBezTo>
                  <a:lnTo>
                    <a:pt x="0" y="15653"/>
                  </a:lnTo>
                  <a:cubicBezTo>
                    <a:pt x="34" y="16154"/>
                    <a:pt x="301" y="16654"/>
                    <a:pt x="734" y="16921"/>
                  </a:cubicBezTo>
                  <a:lnTo>
                    <a:pt x="1368" y="17288"/>
                  </a:lnTo>
                  <a:cubicBezTo>
                    <a:pt x="1602" y="17405"/>
                    <a:pt x="1852" y="17463"/>
                    <a:pt x="2106" y="17463"/>
                  </a:cubicBezTo>
                  <a:cubicBezTo>
                    <a:pt x="2360" y="17463"/>
                    <a:pt x="2619" y="17405"/>
                    <a:pt x="2869" y="17288"/>
                  </a:cubicBezTo>
                  <a:lnTo>
                    <a:pt x="7906" y="14352"/>
                  </a:lnTo>
                  <a:lnTo>
                    <a:pt x="8973" y="16220"/>
                  </a:lnTo>
                  <a:cubicBezTo>
                    <a:pt x="9020" y="16267"/>
                    <a:pt x="9081" y="16292"/>
                    <a:pt x="9136" y="16292"/>
                  </a:cubicBezTo>
                  <a:cubicBezTo>
                    <a:pt x="9200" y="16292"/>
                    <a:pt x="9256" y="16259"/>
                    <a:pt x="9274" y="16187"/>
                  </a:cubicBezTo>
                  <a:lnTo>
                    <a:pt x="10408" y="12918"/>
                  </a:lnTo>
                  <a:lnTo>
                    <a:pt x="14744" y="10416"/>
                  </a:lnTo>
                  <a:cubicBezTo>
                    <a:pt x="15178" y="10149"/>
                    <a:pt x="15478" y="9649"/>
                    <a:pt x="15511" y="9149"/>
                  </a:cubicBezTo>
                  <a:lnTo>
                    <a:pt x="15511" y="1844"/>
                  </a:lnTo>
                  <a:cubicBezTo>
                    <a:pt x="15478" y="1310"/>
                    <a:pt x="15178" y="843"/>
                    <a:pt x="14744" y="543"/>
                  </a:cubicBezTo>
                  <a:lnTo>
                    <a:pt x="14144" y="176"/>
                  </a:lnTo>
                  <a:cubicBezTo>
                    <a:pt x="13910" y="59"/>
                    <a:pt x="13652" y="1"/>
                    <a:pt x="133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504;p75">
              <a:extLst>
                <a:ext uri="{FF2B5EF4-FFF2-40B4-BE49-F238E27FC236}">
                  <a16:creationId xmlns:a16="http://schemas.microsoft.com/office/drawing/2014/main" id="{9EBD5895-6E43-1B95-C30F-E38BA92EBB3F}"/>
                </a:ext>
              </a:extLst>
            </p:cNvPr>
            <p:cNvSpPr/>
            <p:nvPr/>
          </p:nvSpPr>
          <p:spPr>
            <a:xfrm>
              <a:off x="1634675" y="1378100"/>
              <a:ext cx="68400" cy="246475"/>
            </a:xfrm>
            <a:custGeom>
              <a:avLst/>
              <a:gdLst/>
              <a:ahLst/>
              <a:cxnLst/>
              <a:rect l="l" t="t" r="r" b="b"/>
              <a:pathLst>
                <a:path w="2736" h="9859" extrusionOk="0">
                  <a:moveTo>
                    <a:pt x="2736" y="9741"/>
                  </a:moveTo>
                  <a:lnTo>
                    <a:pt x="2736" y="9741"/>
                  </a:lnTo>
                  <a:cubicBezTo>
                    <a:pt x="2731" y="9742"/>
                    <a:pt x="2726" y="9744"/>
                    <a:pt x="2722" y="9746"/>
                  </a:cubicBezTo>
                  <a:lnTo>
                    <a:pt x="2722" y="9746"/>
                  </a:lnTo>
                  <a:cubicBezTo>
                    <a:pt x="2726" y="9744"/>
                    <a:pt x="2731" y="9742"/>
                    <a:pt x="2736" y="9741"/>
                  </a:cubicBezTo>
                  <a:close/>
                  <a:moveTo>
                    <a:pt x="234" y="0"/>
                  </a:moveTo>
                  <a:cubicBezTo>
                    <a:pt x="100" y="200"/>
                    <a:pt x="0" y="467"/>
                    <a:pt x="0" y="734"/>
                  </a:cubicBezTo>
                  <a:lnTo>
                    <a:pt x="0" y="8039"/>
                  </a:lnTo>
                  <a:cubicBezTo>
                    <a:pt x="34" y="8573"/>
                    <a:pt x="301" y="9040"/>
                    <a:pt x="734" y="9340"/>
                  </a:cubicBezTo>
                  <a:lnTo>
                    <a:pt x="1368" y="9674"/>
                  </a:lnTo>
                  <a:cubicBezTo>
                    <a:pt x="1585" y="9800"/>
                    <a:pt x="1831" y="9858"/>
                    <a:pt x="2086" y="9858"/>
                  </a:cubicBezTo>
                  <a:cubicBezTo>
                    <a:pt x="2296" y="9858"/>
                    <a:pt x="2512" y="9819"/>
                    <a:pt x="2722" y="9746"/>
                  </a:cubicBezTo>
                  <a:lnTo>
                    <a:pt x="2722" y="9746"/>
                  </a:lnTo>
                  <a:cubicBezTo>
                    <a:pt x="2651" y="9770"/>
                    <a:pt x="2584" y="9781"/>
                    <a:pt x="2523" y="9781"/>
                  </a:cubicBezTo>
                  <a:cubicBezTo>
                    <a:pt x="2270" y="9781"/>
                    <a:pt x="2102" y="9584"/>
                    <a:pt x="2102" y="9240"/>
                  </a:cubicBezTo>
                  <a:lnTo>
                    <a:pt x="2102" y="1935"/>
                  </a:lnTo>
                  <a:cubicBezTo>
                    <a:pt x="2102" y="1668"/>
                    <a:pt x="2202" y="1435"/>
                    <a:pt x="2335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5505;p75">
              <a:extLst>
                <a:ext uri="{FF2B5EF4-FFF2-40B4-BE49-F238E27FC236}">
                  <a16:creationId xmlns:a16="http://schemas.microsoft.com/office/drawing/2014/main" id="{869C962C-0C92-DF67-8090-DD9ED48FCFDE}"/>
                </a:ext>
              </a:extLst>
            </p:cNvPr>
            <p:cNvSpPr/>
            <p:nvPr/>
          </p:nvSpPr>
          <p:spPr>
            <a:xfrm>
              <a:off x="1640500" y="1187750"/>
              <a:ext cx="381150" cy="221225"/>
            </a:xfrm>
            <a:custGeom>
              <a:avLst/>
              <a:gdLst/>
              <a:ahLst/>
              <a:cxnLst/>
              <a:rect l="l" t="t" r="r" b="b"/>
              <a:pathLst>
                <a:path w="15246" h="8849" extrusionOk="0">
                  <a:moveTo>
                    <a:pt x="13177" y="1"/>
                  </a:moveTo>
                  <a:cubicBezTo>
                    <a:pt x="12927" y="1"/>
                    <a:pt x="12677" y="59"/>
                    <a:pt x="12443" y="176"/>
                  </a:cubicBezTo>
                  <a:lnTo>
                    <a:pt x="501" y="7047"/>
                  </a:lnTo>
                  <a:cubicBezTo>
                    <a:pt x="301" y="7181"/>
                    <a:pt x="134" y="7381"/>
                    <a:pt x="1" y="7614"/>
                  </a:cubicBezTo>
                  <a:lnTo>
                    <a:pt x="2102" y="8849"/>
                  </a:lnTo>
                  <a:cubicBezTo>
                    <a:pt x="2202" y="8615"/>
                    <a:pt x="2403" y="8415"/>
                    <a:pt x="2636" y="8281"/>
                  </a:cubicBezTo>
                  <a:lnTo>
                    <a:pt x="14511" y="1410"/>
                  </a:lnTo>
                  <a:cubicBezTo>
                    <a:pt x="14627" y="1340"/>
                    <a:pt x="14739" y="1307"/>
                    <a:pt x="14839" y="1307"/>
                  </a:cubicBezTo>
                  <a:cubicBezTo>
                    <a:pt x="15029" y="1307"/>
                    <a:pt x="15180" y="1425"/>
                    <a:pt x="15245" y="1643"/>
                  </a:cubicBezTo>
                  <a:cubicBezTo>
                    <a:pt x="15145" y="1176"/>
                    <a:pt x="14878" y="776"/>
                    <a:pt x="14511" y="543"/>
                  </a:cubicBezTo>
                  <a:lnTo>
                    <a:pt x="13911" y="176"/>
                  </a:lnTo>
                  <a:cubicBezTo>
                    <a:pt x="13677" y="59"/>
                    <a:pt x="13427" y="1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506;p75">
              <a:extLst>
                <a:ext uri="{FF2B5EF4-FFF2-40B4-BE49-F238E27FC236}">
                  <a16:creationId xmlns:a16="http://schemas.microsoft.com/office/drawing/2014/main" id="{1A9BC273-ECFA-3F80-F350-C27FB6369F5B}"/>
                </a:ext>
              </a:extLst>
            </p:cNvPr>
            <p:cNvSpPr/>
            <p:nvPr/>
          </p:nvSpPr>
          <p:spPr>
            <a:xfrm>
              <a:off x="1738075" y="1442050"/>
              <a:ext cx="50075" cy="64775"/>
            </a:xfrm>
            <a:custGeom>
              <a:avLst/>
              <a:gdLst/>
              <a:ahLst/>
              <a:cxnLst/>
              <a:rect l="l" t="t" r="r" b="b"/>
              <a:pathLst>
                <a:path w="2003" h="2591" extrusionOk="0">
                  <a:moveTo>
                    <a:pt x="1468" y="1"/>
                  </a:moveTo>
                  <a:cubicBezTo>
                    <a:pt x="1338" y="1"/>
                    <a:pt x="1191" y="47"/>
                    <a:pt x="1035" y="144"/>
                  </a:cubicBezTo>
                  <a:cubicBezTo>
                    <a:pt x="434" y="511"/>
                    <a:pt x="34" y="1178"/>
                    <a:pt x="1" y="1879"/>
                  </a:cubicBezTo>
                  <a:cubicBezTo>
                    <a:pt x="1" y="2326"/>
                    <a:pt x="233" y="2590"/>
                    <a:pt x="557" y="2590"/>
                  </a:cubicBezTo>
                  <a:cubicBezTo>
                    <a:pt x="693" y="2590"/>
                    <a:pt x="844" y="2544"/>
                    <a:pt x="1001" y="2446"/>
                  </a:cubicBezTo>
                  <a:cubicBezTo>
                    <a:pt x="1602" y="2079"/>
                    <a:pt x="1969" y="1445"/>
                    <a:pt x="2002" y="745"/>
                  </a:cubicBezTo>
                  <a:cubicBezTo>
                    <a:pt x="2002" y="272"/>
                    <a:pt x="1785" y="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507;p75">
              <a:extLst>
                <a:ext uri="{FF2B5EF4-FFF2-40B4-BE49-F238E27FC236}">
                  <a16:creationId xmlns:a16="http://schemas.microsoft.com/office/drawing/2014/main" id="{9AB74B9D-F422-F121-CCA8-86E1A58C7054}"/>
                </a:ext>
              </a:extLst>
            </p:cNvPr>
            <p:cNvSpPr/>
            <p:nvPr/>
          </p:nvSpPr>
          <p:spPr>
            <a:xfrm>
              <a:off x="1830650" y="1389025"/>
              <a:ext cx="49225" cy="64425"/>
            </a:xfrm>
            <a:custGeom>
              <a:avLst/>
              <a:gdLst/>
              <a:ahLst/>
              <a:cxnLst/>
              <a:rect l="l" t="t" r="r" b="b"/>
              <a:pathLst>
                <a:path w="1969" h="2577" extrusionOk="0">
                  <a:moveTo>
                    <a:pt x="1435" y="1"/>
                  </a:moveTo>
                  <a:cubicBezTo>
                    <a:pt x="1304" y="1"/>
                    <a:pt x="1157" y="43"/>
                    <a:pt x="1001" y="130"/>
                  </a:cubicBezTo>
                  <a:cubicBezTo>
                    <a:pt x="401" y="497"/>
                    <a:pt x="34" y="1164"/>
                    <a:pt x="0" y="1865"/>
                  </a:cubicBezTo>
                  <a:cubicBezTo>
                    <a:pt x="0" y="2312"/>
                    <a:pt x="216" y="2576"/>
                    <a:pt x="542" y="2576"/>
                  </a:cubicBezTo>
                  <a:cubicBezTo>
                    <a:pt x="678" y="2576"/>
                    <a:pt x="834" y="2530"/>
                    <a:pt x="1001" y="2432"/>
                  </a:cubicBezTo>
                  <a:cubicBezTo>
                    <a:pt x="1568" y="2065"/>
                    <a:pt x="1935" y="1398"/>
                    <a:pt x="1968" y="697"/>
                  </a:cubicBezTo>
                  <a:cubicBezTo>
                    <a:pt x="1968" y="249"/>
                    <a:pt x="1751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508;p75">
              <a:extLst>
                <a:ext uri="{FF2B5EF4-FFF2-40B4-BE49-F238E27FC236}">
                  <a16:creationId xmlns:a16="http://schemas.microsoft.com/office/drawing/2014/main" id="{68FC08C0-0615-A2B6-3B32-6E89929C585F}"/>
                </a:ext>
              </a:extLst>
            </p:cNvPr>
            <p:cNvSpPr/>
            <p:nvPr/>
          </p:nvSpPr>
          <p:spPr>
            <a:xfrm>
              <a:off x="1922375" y="1335675"/>
              <a:ext cx="50075" cy="64400"/>
            </a:xfrm>
            <a:custGeom>
              <a:avLst/>
              <a:gdLst/>
              <a:ahLst/>
              <a:cxnLst/>
              <a:rect l="l" t="t" r="r" b="b"/>
              <a:pathLst>
                <a:path w="2003" h="2576" extrusionOk="0">
                  <a:moveTo>
                    <a:pt x="1438" y="1"/>
                  </a:moveTo>
                  <a:cubicBezTo>
                    <a:pt x="1304" y="1"/>
                    <a:pt x="1156" y="43"/>
                    <a:pt x="1001" y="130"/>
                  </a:cubicBezTo>
                  <a:cubicBezTo>
                    <a:pt x="401" y="530"/>
                    <a:pt x="34" y="1164"/>
                    <a:pt x="1" y="1864"/>
                  </a:cubicBezTo>
                  <a:cubicBezTo>
                    <a:pt x="1" y="2311"/>
                    <a:pt x="216" y="2576"/>
                    <a:pt x="542" y="2576"/>
                  </a:cubicBezTo>
                  <a:cubicBezTo>
                    <a:pt x="679" y="2576"/>
                    <a:pt x="834" y="2529"/>
                    <a:pt x="1001" y="2431"/>
                  </a:cubicBezTo>
                  <a:cubicBezTo>
                    <a:pt x="1568" y="2064"/>
                    <a:pt x="1935" y="1397"/>
                    <a:pt x="2002" y="730"/>
                  </a:cubicBezTo>
                  <a:cubicBezTo>
                    <a:pt x="2002" y="256"/>
                    <a:pt x="1766" y="1"/>
                    <a:pt x="1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5509;p75">
              <a:extLst>
                <a:ext uri="{FF2B5EF4-FFF2-40B4-BE49-F238E27FC236}">
                  <a16:creationId xmlns:a16="http://schemas.microsoft.com/office/drawing/2014/main" id="{115E50E5-7713-B69E-61D1-D28B8808BEC8}"/>
                </a:ext>
              </a:extLst>
            </p:cNvPr>
            <p:cNvSpPr/>
            <p:nvPr/>
          </p:nvSpPr>
          <p:spPr>
            <a:xfrm>
              <a:off x="5580825" y="2214525"/>
              <a:ext cx="128450" cy="150975"/>
            </a:xfrm>
            <a:custGeom>
              <a:avLst/>
              <a:gdLst/>
              <a:ahLst/>
              <a:cxnLst/>
              <a:rect l="l" t="t" r="r" b="b"/>
              <a:pathLst>
                <a:path w="5138" h="6039" extrusionOk="0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510;p75">
              <a:extLst>
                <a:ext uri="{FF2B5EF4-FFF2-40B4-BE49-F238E27FC236}">
                  <a16:creationId xmlns:a16="http://schemas.microsoft.com/office/drawing/2014/main" id="{B7EAB700-A16C-70DA-A743-7807F23FC6EC}"/>
                </a:ext>
              </a:extLst>
            </p:cNvPr>
            <p:cNvSpPr/>
            <p:nvPr/>
          </p:nvSpPr>
          <p:spPr>
            <a:xfrm>
              <a:off x="5728425" y="2290275"/>
              <a:ext cx="235050" cy="578925"/>
            </a:xfrm>
            <a:custGeom>
              <a:avLst/>
              <a:gdLst/>
              <a:ahLst/>
              <a:cxnLst/>
              <a:rect l="l" t="t" r="r" b="b"/>
              <a:pathLst>
                <a:path w="9402" h="23157" extrusionOk="0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511;p75">
              <a:extLst>
                <a:ext uri="{FF2B5EF4-FFF2-40B4-BE49-F238E27FC236}">
                  <a16:creationId xmlns:a16="http://schemas.microsoft.com/office/drawing/2014/main" id="{310F0425-194C-6A5B-CC59-C583D8AE373A}"/>
                </a:ext>
              </a:extLst>
            </p:cNvPr>
            <p:cNvSpPr/>
            <p:nvPr/>
          </p:nvSpPr>
          <p:spPr>
            <a:xfrm>
              <a:off x="5399850" y="2760750"/>
              <a:ext cx="656325" cy="1310975"/>
            </a:xfrm>
            <a:custGeom>
              <a:avLst/>
              <a:gdLst/>
              <a:ahLst/>
              <a:cxnLst/>
              <a:rect l="l" t="t" r="r" b="b"/>
              <a:pathLst>
                <a:path w="26253" h="52439" extrusionOk="0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512;p75">
              <a:extLst>
                <a:ext uri="{FF2B5EF4-FFF2-40B4-BE49-F238E27FC236}">
                  <a16:creationId xmlns:a16="http://schemas.microsoft.com/office/drawing/2014/main" id="{4D97C885-C5D9-359E-1835-283894755243}"/>
                </a:ext>
              </a:extLst>
            </p:cNvPr>
            <p:cNvSpPr/>
            <p:nvPr/>
          </p:nvSpPr>
          <p:spPr>
            <a:xfrm>
              <a:off x="5961100" y="3903225"/>
              <a:ext cx="107600" cy="218225"/>
            </a:xfrm>
            <a:custGeom>
              <a:avLst/>
              <a:gdLst/>
              <a:ahLst/>
              <a:cxnLst/>
              <a:rect l="l" t="t" r="r" b="b"/>
              <a:pathLst>
                <a:path w="4304" h="8729" extrusionOk="0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5513;p75">
              <a:extLst>
                <a:ext uri="{FF2B5EF4-FFF2-40B4-BE49-F238E27FC236}">
                  <a16:creationId xmlns:a16="http://schemas.microsoft.com/office/drawing/2014/main" id="{BF71E7E4-9401-0955-0C33-1638A8BE56C9}"/>
                </a:ext>
              </a:extLst>
            </p:cNvPr>
            <p:cNvSpPr/>
            <p:nvPr/>
          </p:nvSpPr>
          <p:spPr>
            <a:xfrm>
              <a:off x="5341625" y="4013325"/>
              <a:ext cx="200025" cy="200075"/>
            </a:xfrm>
            <a:custGeom>
              <a:avLst/>
              <a:gdLst/>
              <a:ahLst/>
              <a:cxnLst/>
              <a:rect l="l" t="t" r="r" b="b"/>
              <a:pathLst>
                <a:path w="8001" h="8003" extrusionOk="0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514;p75">
              <a:extLst>
                <a:ext uri="{FF2B5EF4-FFF2-40B4-BE49-F238E27FC236}">
                  <a16:creationId xmlns:a16="http://schemas.microsoft.com/office/drawing/2014/main" id="{0DD05686-825D-45EA-CCBB-0BBED433E4D1}"/>
                </a:ext>
              </a:extLst>
            </p:cNvPr>
            <p:cNvSpPr/>
            <p:nvPr/>
          </p:nvSpPr>
          <p:spPr>
            <a:xfrm>
              <a:off x="5378175" y="2715725"/>
              <a:ext cx="479525" cy="702625"/>
            </a:xfrm>
            <a:custGeom>
              <a:avLst/>
              <a:gdLst/>
              <a:ahLst/>
              <a:cxnLst/>
              <a:rect l="l" t="t" r="r" b="b"/>
              <a:pathLst>
                <a:path w="19181" h="28105" extrusionOk="0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515;p75">
              <a:extLst>
                <a:ext uri="{FF2B5EF4-FFF2-40B4-BE49-F238E27FC236}">
                  <a16:creationId xmlns:a16="http://schemas.microsoft.com/office/drawing/2014/main" id="{13186B36-83FD-B2F5-CF5B-AF58076D1DBC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516;p75">
              <a:extLst>
                <a:ext uri="{FF2B5EF4-FFF2-40B4-BE49-F238E27FC236}">
                  <a16:creationId xmlns:a16="http://schemas.microsoft.com/office/drawing/2014/main" id="{35ECEEB1-FC45-B941-D09F-FB93C4F2B2EC}"/>
                </a:ext>
              </a:extLst>
            </p:cNvPr>
            <p:cNvSpPr/>
            <p:nvPr/>
          </p:nvSpPr>
          <p:spPr>
            <a:xfrm>
              <a:off x="5420700" y="4126125"/>
              <a:ext cx="117625" cy="129175"/>
            </a:xfrm>
            <a:custGeom>
              <a:avLst/>
              <a:gdLst/>
              <a:ahLst/>
              <a:cxnLst/>
              <a:rect l="l" t="t" r="r" b="b"/>
              <a:pathLst>
                <a:path w="4705" h="5167" extrusionOk="0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5517;p75">
              <a:extLst>
                <a:ext uri="{FF2B5EF4-FFF2-40B4-BE49-F238E27FC236}">
                  <a16:creationId xmlns:a16="http://schemas.microsoft.com/office/drawing/2014/main" id="{4F3827DA-17FD-8E1A-E8B4-6F9D167550B7}"/>
                </a:ext>
              </a:extLst>
            </p:cNvPr>
            <p:cNvSpPr/>
            <p:nvPr/>
          </p:nvSpPr>
          <p:spPr>
            <a:xfrm>
              <a:off x="5302300" y="4012900"/>
              <a:ext cx="277725" cy="265750"/>
            </a:xfrm>
            <a:custGeom>
              <a:avLst/>
              <a:gdLst/>
              <a:ahLst/>
              <a:cxnLst/>
              <a:rect l="l" t="t" r="r" b="b"/>
              <a:pathLst>
                <a:path w="11109" h="10630" extrusionOk="0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518;p75">
              <a:extLst>
                <a:ext uri="{FF2B5EF4-FFF2-40B4-BE49-F238E27FC236}">
                  <a16:creationId xmlns:a16="http://schemas.microsoft.com/office/drawing/2014/main" id="{FFDB37B7-F368-4445-0E80-0E8778484928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5519;p75">
              <a:extLst>
                <a:ext uri="{FF2B5EF4-FFF2-40B4-BE49-F238E27FC236}">
                  <a16:creationId xmlns:a16="http://schemas.microsoft.com/office/drawing/2014/main" id="{662B8E94-DEBC-257C-958A-C61F81FB7C31}"/>
                </a:ext>
              </a:extLst>
            </p:cNvPr>
            <p:cNvSpPr/>
            <p:nvPr/>
          </p:nvSpPr>
          <p:spPr>
            <a:xfrm>
              <a:off x="6061175" y="3986700"/>
              <a:ext cx="75075" cy="152950"/>
            </a:xfrm>
            <a:custGeom>
              <a:avLst/>
              <a:gdLst/>
              <a:ahLst/>
              <a:cxnLst/>
              <a:rect l="l" t="t" r="r" b="b"/>
              <a:pathLst>
                <a:path w="3003" h="6118" extrusionOk="0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520;p75">
              <a:extLst>
                <a:ext uri="{FF2B5EF4-FFF2-40B4-BE49-F238E27FC236}">
                  <a16:creationId xmlns:a16="http://schemas.microsoft.com/office/drawing/2014/main" id="{4A06A7E5-0FE3-3764-CD71-3B604DE40F4E}"/>
                </a:ext>
              </a:extLst>
            </p:cNvPr>
            <p:cNvSpPr/>
            <p:nvPr/>
          </p:nvSpPr>
          <p:spPr>
            <a:xfrm>
              <a:off x="5946925" y="3872275"/>
              <a:ext cx="254375" cy="303150"/>
            </a:xfrm>
            <a:custGeom>
              <a:avLst/>
              <a:gdLst/>
              <a:ahLst/>
              <a:cxnLst/>
              <a:rect l="l" t="t" r="r" b="b"/>
              <a:pathLst>
                <a:path w="10175" h="12126" extrusionOk="0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521;p75">
              <a:extLst>
                <a:ext uri="{FF2B5EF4-FFF2-40B4-BE49-F238E27FC236}">
                  <a16:creationId xmlns:a16="http://schemas.microsoft.com/office/drawing/2014/main" id="{C7443599-6F23-E33E-84CD-A863B5AC0CD4}"/>
                </a:ext>
              </a:extLst>
            </p:cNvPr>
            <p:cNvSpPr/>
            <p:nvPr/>
          </p:nvSpPr>
          <p:spPr>
            <a:xfrm>
              <a:off x="5412375" y="2287575"/>
              <a:ext cx="403650" cy="483100"/>
            </a:xfrm>
            <a:custGeom>
              <a:avLst/>
              <a:gdLst/>
              <a:ahLst/>
              <a:cxnLst/>
              <a:rect l="l" t="t" r="r" b="b"/>
              <a:pathLst>
                <a:path w="16146" h="19324" extrusionOk="0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522;p75">
              <a:extLst>
                <a:ext uri="{FF2B5EF4-FFF2-40B4-BE49-F238E27FC236}">
                  <a16:creationId xmlns:a16="http://schemas.microsoft.com/office/drawing/2014/main" id="{CB4DD494-7C67-990E-4AA8-3CF4992799E0}"/>
                </a:ext>
              </a:extLst>
            </p:cNvPr>
            <p:cNvSpPr/>
            <p:nvPr/>
          </p:nvSpPr>
          <p:spPr>
            <a:xfrm>
              <a:off x="5454900" y="2450525"/>
              <a:ext cx="25875" cy="301900"/>
            </a:xfrm>
            <a:custGeom>
              <a:avLst/>
              <a:gdLst/>
              <a:ahLst/>
              <a:cxnLst/>
              <a:rect l="l" t="t" r="r" b="b"/>
              <a:pathLst>
                <a:path w="1035" h="12076" extrusionOk="0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5523;p75">
              <a:extLst>
                <a:ext uri="{FF2B5EF4-FFF2-40B4-BE49-F238E27FC236}">
                  <a16:creationId xmlns:a16="http://schemas.microsoft.com/office/drawing/2014/main" id="{82FB1C04-06C0-F927-5EBD-D71DE4688A0D}"/>
                </a:ext>
              </a:extLst>
            </p:cNvPr>
            <p:cNvSpPr/>
            <p:nvPr/>
          </p:nvSpPr>
          <p:spPr>
            <a:xfrm>
              <a:off x="4841125" y="2119800"/>
              <a:ext cx="708875" cy="479525"/>
            </a:xfrm>
            <a:custGeom>
              <a:avLst/>
              <a:gdLst/>
              <a:ahLst/>
              <a:cxnLst/>
              <a:rect l="l" t="t" r="r" b="b"/>
              <a:pathLst>
                <a:path w="28355" h="19181" extrusionOk="0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524;p75">
              <a:extLst>
                <a:ext uri="{FF2B5EF4-FFF2-40B4-BE49-F238E27FC236}">
                  <a16:creationId xmlns:a16="http://schemas.microsoft.com/office/drawing/2014/main" id="{63C71F1A-54CF-1CB4-EBF7-5A62C6A7C497}"/>
                </a:ext>
              </a:extLst>
            </p:cNvPr>
            <p:cNvSpPr/>
            <p:nvPr/>
          </p:nvSpPr>
          <p:spPr>
            <a:xfrm>
              <a:off x="5478250" y="1909150"/>
              <a:ext cx="312750" cy="316250"/>
            </a:xfrm>
            <a:custGeom>
              <a:avLst/>
              <a:gdLst/>
              <a:ahLst/>
              <a:cxnLst/>
              <a:rect l="l" t="t" r="r" b="b"/>
              <a:pathLst>
                <a:path w="12510" h="12650" extrusionOk="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525;p75">
              <a:extLst>
                <a:ext uri="{FF2B5EF4-FFF2-40B4-BE49-F238E27FC236}">
                  <a16:creationId xmlns:a16="http://schemas.microsoft.com/office/drawing/2014/main" id="{736BDF27-82AD-3016-B3B2-B5E264185EB4}"/>
                </a:ext>
              </a:extLst>
            </p:cNvPr>
            <p:cNvSpPr/>
            <p:nvPr/>
          </p:nvSpPr>
          <p:spPr>
            <a:xfrm>
              <a:off x="5468250" y="2092775"/>
              <a:ext cx="25875" cy="50900"/>
            </a:xfrm>
            <a:custGeom>
              <a:avLst/>
              <a:gdLst/>
              <a:ahLst/>
              <a:cxnLst/>
              <a:rect l="l" t="t" r="r" b="b"/>
              <a:pathLst>
                <a:path w="1035" h="2036" extrusionOk="0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526;p75">
              <a:extLst>
                <a:ext uri="{FF2B5EF4-FFF2-40B4-BE49-F238E27FC236}">
                  <a16:creationId xmlns:a16="http://schemas.microsoft.com/office/drawing/2014/main" id="{AA7F93B0-ABC8-AD9A-BFBA-F89639CEC58E}"/>
                </a:ext>
              </a:extLst>
            </p:cNvPr>
            <p:cNvSpPr/>
            <p:nvPr/>
          </p:nvSpPr>
          <p:spPr>
            <a:xfrm>
              <a:off x="5482425" y="1961100"/>
              <a:ext cx="276050" cy="283125"/>
            </a:xfrm>
            <a:custGeom>
              <a:avLst/>
              <a:gdLst/>
              <a:ahLst/>
              <a:cxnLst/>
              <a:rect l="l" t="t" r="r" b="b"/>
              <a:pathLst>
                <a:path w="11042" h="11325" extrusionOk="0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5527;p75">
              <a:extLst>
                <a:ext uri="{FF2B5EF4-FFF2-40B4-BE49-F238E27FC236}">
                  <a16:creationId xmlns:a16="http://schemas.microsoft.com/office/drawing/2014/main" id="{277257D6-4BA4-94AF-1830-02A38565C727}"/>
                </a:ext>
              </a:extLst>
            </p:cNvPr>
            <p:cNvSpPr/>
            <p:nvPr/>
          </p:nvSpPr>
          <p:spPr>
            <a:xfrm>
              <a:off x="5518275" y="2225375"/>
              <a:ext cx="62575" cy="19025"/>
            </a:xfrm>
            <a:custGeom>
              <a:avLst/>
              <a:gdLst/>
              <a:ahLst/>
              <a:cxnLst/>
              <a:rect l="l" t="t" r="r" b="b"/>
              <a:pathLst>
                <a:path w="2503" h="761" extrusionOk="0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528;p75">
              <a:extLst>
                <a:ext uri="{FF2B5EF4-FFF2-40B4-BE49-F238E27FC236}">
                  <a16:creationId xmlns:a16="http://schemas.microsoft.com/office/drawing/2014/main" id="{9660E836-3791-77C2-277D-8552293A785B}"/>
                </a:ext>
              </a:extLst>
            </p:cNvPr>
            <p:cNvSpPr/>
            <p:nvPr/>
          </p:nvSpPr>
          <p:spPr>
            <a:xfrm>
              <a:off x="5520775" y="1913300"/>
              <a:ext cx="364450" cy="426675"/>
            </a:xfrm>
            <a:custGeom>
              <a:avLst/>
              <a:gdLst/>
              <a:ahLst/>
              <a:cxnLst/>
              <a:rect l="l" t="t" r="r" b="b"/>
              <a:pathLst>
                <a:path w="14578" h="17067" extrusionOk="0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529;p75">
              <a:extLst>
                <a:ext uri="{FF2B5EF4-FFF2-40B4-BE49-F238E27FC236}">
                  <a16:creationId xmlns:a16="http://schemas.microsoft.com/office/drawing/2014/main" id="{69B09BE9-5171-2E5A-54EE-186FBBB5F2D9}"/>
                </a:ext>
              </a:extLst>
            </p:cNvPr>
            <p:cNvSpPr/>
            <p:nvPr/>
          </p:nvSpPr>
          <p:spPr>
            <a:xfrm>
              <a:off x="5541625" y="2102275"/>
              <a:ext cx="32550" cy="42225"/>
            </a:xfrm>
            <a:custGeom>
              <a:avLst/>
              <a:gdLst/>
              <a:ahLst/>
              <a:cxnLst/>
              <a:rect l="l" t="t" r="r" b="b"/>
              <a:pathLst>
                <a:path w="1302" h="1689" extrusionOk="0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874A05CF-94A3-6B63-B2BF-48F197CF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5DACD17-1D19-4159-CABA-B8E7CB36E66F}"/>
              </a:ext>
            </a:extLst>
          </p:cNvPr>
          <p:cNvSpPr txBox="1"/>
          <p:nvPr/>
        </p:nvSpPr>
        <p:spPr>
          <a:xfrm>
            <a:off x="8505448" y="4360034"/>
            <a:ext cx="45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9310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05BD9-C8C0-ECA2-3951-1D6E302D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8200"/>
            <a:ext cx="8100000" cy="572700"/>
          </a:xfrm>
        </p:spPr>
        <p:txBody>
          <a:bodyPr/>
          <a:lstStyle/>
          <a:p>
            <a:r>
              <a:rPr lang="fr-FR" dirty="0"/>
              <a:t>Phase de test</a:t>
            </a:r>
          </a:p>
        </p:txBody>
      </p:sp>
      <p:pic>
        <p:nvPicPr>
          <p:cNvPr id="2050" name="Picture 2" descr="BE CYBERSAFE - FIGHT SQL INJECTION | NASSCOM Community | The Official  Community of Indian IT Industry">
            <a:extLst>
              <a:ext uri="{FF2B5EF4-FFF2-40B4-BE49-F238E27FC236}">
                <a16:creationId xmlns:a16="http://schemas.microsoft.com/office/drawing/2014/main" id="{A30A1487-BEB5-C34A-C6A5-12071843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1630550"/>
            <a:ext cx="3576063" cy="18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6F576D-9959-95E7-1697-99A64B56328B}"/>
              </a:ext>
            </a:extLst>
          </p:cNvPr>
          <p:cNvSpPr txBox="1"/>
          <p:nvPr/>
        </p:nvSpPr>
        <p:spPr>
          <a:xfrm>
            <a:off x="5179139" y="2340917"/>
            <a:ext cx="329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A5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Trust User Input</a:t>
            </a:r>
            <a:endParaRPr lang="en-GB" sz="2400" dirty="0">
              <a:solidFill>
                <a:srgbClr val="0A55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704041-5B5C-10EB-0101-08AC46D75DDD}"/>
              </a:ext>
            </a:extLst>
          </p:cNvPr>
          <p:cNvSpPr txBox="1"/>
          <p:nvPr/>
        </p:nvSpPr>
        <p:spPr>
          <a:xfrm>
            <a:off x="3272339" y="3710117"/>
            <a:ext cx="329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A558C"/>
                </a:solidFill>
                <a:latin typeface="+mj-lt"/>
              </a:rPr>
              <a:t>Fuite Mémoire</a:t>
            </a:r>
            <a:endParaRPr lang="en-GB" sz="2400" dirty="0">
              <a:solidFill>
                <a:srgbClr val="0A558C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885925-D66C-B16B-623E-3C37A4478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F94D7BF-95EE-E3D7-CED8-55DFC4BF48CA}"/>
              </a:ext>
            </a:extLst>
          </p:cNvPr>
          <p:cNvSpPr txBox="1"/>
          <p:nvPr/>
        </p:nvSpPr>
        <p:spPr>
          <a:xfrm>
            <a:off x="8505448" y="4360034"/>
            <a:ext cx="47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3286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0"/>
          <p:cNvSpPr txBox="1">
            <a:spLocks noGrp="1"/>
          </p:cNvSpPr>
          <p:nvPr>
            <p:ph type="title"/>
          </p:nvPr>
        </p:nvSpPr>
        <p:spPr>
          <a:xfrm>
            <a:off x="616669" y="319133"/>
            <a:ext cx="8100000" cy="69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Erreurs</a:t>
            </a:r>
            <a:endParaRPr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60F9AED-1188-4964-B4F0-83B38F0CC910}"/>
              </a:ext>
            </a:extLst>
          </p:cNvPr>
          <p:cNvSpPr txBox="1"/>
          <p:nvPr/>
        </p:nvSpPr>
        <p:spPr>
          <a:xfrm>
            <a:off x="8623610" y="4787590"/>
            <a:ext cx="4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AE5CFCE-77F3-6011-E39B-711C6DDEC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1C14D80-D656-4122-E336-08F9C43645A2}"/>
              </a:ext>
            </a:extLst>
          </p:cNvPr>
          <p:cNvSpPr txBox="1"/>
          <p:nvPr/>
        </p:nvSpPr>
        <p:spPr>
          <a:xfrm>
            <a:off x="8505448" y="4360034"/>
            <a:ext cx="45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F8D4F8-801C-6B9E-659D-2AAB95EF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8" y="1798892"/>
            <a:ext cx="3329062" cy="20037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37C7A5-D32B-5A2A-34BB-149935B6E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731" y="1798892"/>
            <a:ext cx="3269681" cy="20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8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4747489" y="784828"/>
            <a:ext cx="4293210" cy="18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Conclusion</a:t>
            </a:r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706536" y="2815560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5C4210B-0EFE-482E-8E98-DE0327B415EF}"/>
              </a:ext>
            </a:extLst>
          </p:cNvPr>
          <p:cNvSpPr txBox="1"/>
          <p:nvPr/>
        </p:nvSpPr>
        <p:spPr>
          <a:xfrm>
            <a:off x="8623610" y="4787590"/>
            <a:ext cx="28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6BE984-9600-7854-E01E-E5C94FAD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FBC87F-E0E9-2229-39D0-52D01DF22B29}"/>
              </a:ext>
            </a:extLst>
          </p:cNvPr>
          <p:cNvSpPr txBox="1"/>
          <p:nvPr/>
        </p:nvSpPr>
        <p:spPr>
          <a:xfrm>
            <a:off x="8505448" y="4360034"/>
            <a:ext cx="45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8010-9355-DE85-31F1-3FF771D9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24200"/>
            <a:ext cx="8100000" cy="572700"/>
          </a:xfrm>
        </p:spPr>
        <p:txBody>
          <a:bodyPr/>
          <a:lstStyle/>
          <a:p>
            <a:r>
              <a:rPr lang="fr-FR" dirty="0"/>
              <a:t>Piste d’amélioration</a:t>
            </a:r>
          </a:p>
        </p:txBody>
      </p:sp>
      <p:pic>
        <p:nvPicPr>
          <p:cNvPr id="3074" name="Picture 2" descr="Advanced API (ENS) - ONDA DIAS">
            <a:extLst>
              <a:ext uri="{FF2B5EF4-FFF2-40B4-BE49-F238E27FC236}">
                <a16:creationId xmlns:a16="http://schemas.microsoft.com/office/drawing/2014/main" id="{E4CD573D-50D9-AE1E-260D-182EEBE2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5" y="831891"/>
            <a:ext cx="1858875" cy="18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nslation english french and vice versa by Jeremy10110 | Fiverr">
            <a:extLst>
              <a:ext uri="{FF2B5EF4-FFF2-40B4-BE49-F238E27FC236}">
                <a16:creationId xmlns:a16="http://schemas.microsoft.com/office/drawing/2014/main" id="{33E81C92-4790-3BC2-55C8-704919FB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56" y="2844000"/>
            <a:ext cx="2622000" cy="19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signing a Responsive Logo as a UX Designer: Source Studios Case | by  Oluwatobi Akindunjoye | UX Planet">
            <a:extLst>
              <a:ext uri="{FF2B5EF4-FFF2-40B4-BE49-F238E27FC236}">
                <a16:creationId xmlns:a16="http://schemas.microsoft.com/office/drawing/2014/main" id="{E218BCCD-3986-4BA6-0DE0-161D0CDC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1" y="2913685"/>
            <a:ext cx="3633256" cy="19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8B71110-58C9-8E3F-6597-67126793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50" y="1026824"/>
            <a:ext cx="1487250" cy="148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CC99556-05D0-E092-2E1B-1789D1235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3CC943-FDB1-DA27-AA41-7F608A7B9C16}"/>
              </a:ext>
            </a:extLst>
          </p:cNvPr>
          <p:cNvSpPr txBox="1"/>
          <p:nvPr/>
        </p:nvSpPr>
        <p:spPr>
          <a:xfrm>
            <a:off x="8498248" y="4360034"/>
            <a:ext cx="45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  <p:pic>
        <p:nvPicPr>
          <p:cNvPr id="1026" name="Picture 2" descr="Dark Mode (WebExtension) – Adoptez cette extension pour 🦊 Firefox (fr)">
            <a:extLst>
              <a:ext uri="{FF2B5EF4-FFF2-40B4-BE49-F238E27FC236}">
                <a16:creationId xmlns:a16="http://schemas.microsoft.com/office/drawing/2014/main" id="{6EAD41D6-B881-578F-AF47-03DAA48E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10" y="1391023"/>
            <a:ext cx="1815189" cy="134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C59545-725B-9620-4C56-630C08A67C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713" y="1389468"/>
            <a:ext cx="1314488" cy="12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035FD-A1E5-05D3-C31F-21D1AAC8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20667" y="325449"/>
            <a:ext cx="7427670" cy="946461"/>
          </a:xfrm>
        </p:spPr>
        <p:txBody>
          <a:bodyPr/>
          <a:lstStyle/>
          <a:p>
            <a:r>
              <a:rPr lang="fr-FR" sz="4400" dirty="0"/>
              <a:t>Présentation de l’équipe</a:t>
            </a:r>
          </a:p>
        </p:txBody>
      </p:sp>
      <p:sp>
        <p:nvSpPr>
          <p:cNvPr id="9" name="Zone de texte 18">
            <a:extLst>
              <a:ext uri="{FF2B5EF4-FFF2-40B4-BE49-F238E27FC236}">
                <a16:creationId xmlns:a16="http://schemas.microsoft.com/office/drawing/2014/main" id="{E7019E58-D235-3C8F-1548-0CC690339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96" y="3737335"/>
            <a:ext cx="7986536" cy="67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Hugo LAPLACE                                    Matthieu ESTINES                                    Paul LALLEMAND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1A7F1B-239E-D06E-95BE-E70D3283B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70" y="1477860"/>
            <a:ext cx="2034036" cy="2080431"/>
          </a:xfrm>
          <a:prstGeom prst="rect">
            <a:avLst/>
          </a:prstGeom>
          <a:noFill/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F5ACE69-AC4C-43C1-F029-66FCB92E8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9341070-F9F2-E928-C644-6CA3ABDD0B6C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4" name="Image 3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0A741049-32F1-847A-8A68-0700A0EB4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79747" y="1737914"/>
            <a:ext cx="2080431" cy="15603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AA13C43-EC38-82DA-AEFB-343A05CC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63" y="1477860"/>
            <a:ext cx="1800166" cy="20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9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22000" y="2610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825842" y="1253870"/>
            <a:ext cx="7784700" cy="3626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sz="1400" b="1" dirty="0">
                <a:solidFill>
                  <a:schemeClr val="dk1"/>
                </a:solidFill>
              </a:rPr>
              <a:t>Problématique</a:t>
            </a:r>
            <a:r>
              <a:rPr lang="fr-FR" sz="1400" dirty="0">
                <a:solidFill>
                  <a:schemeClr val="dk1"/>
                </a:solidFill>
              </a:rPr>
              <a:t> :</a:t>
            </a: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Comment concevoir 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un ERP pour la gestion de stock / client / personnel / vente de matériel électronique ?</a:t>
            </a:r>
            <a:b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fr-FR" dirty="0"/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sz="1400" b="1" dirty="0"/>
              <a:t>Sommaire</a:t>
            </a:r>
            <a:r>
              <a:rPr lang="fr-FR" sz="1400" dirty="0"/>
              <a:t> :</a:t>
            </a: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dirty="0"/>
              <a:t>1) </a:t>
            </a:r>
            <a:r>
              <a:rPr lang="fr-FR" sz="1100" dirty="0">
                <a:solidFill>
                  <a:srgbClr val="000000"/>
                </a:solidFill>
                <a:latin typeface="Roboto" panose="02000000000000000000" pitchFamily="2" charset="0"/>
              </a:rPr>
              <a:t>Définition des objectifs et des attentes</a:t>
            </a:r>
            <a:endParaRPr lang="fr-FR" sz="11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dirty="0"/>
              <a:t>2) Présentation de la ligne graphique</a:t>
            </a: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dirty="0">
                <a:latin typeface="Roboto" panose="02000000000000000000" pitchFamily="2" charset="0"/>
              </a:rPr>
              <a:t>3) Conception Technique</a:t>
            </a: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dirty="0">
                <a:latin typeface="Roboto" panose="02000000000000000000" pitchFamily="2" charset="0"/>
              </a:rPr>
              <a:t>4</a:t>
            </a:r>
            <a:r>
              <a:rPr lang="fr-FR" sz="1100" dirty="0">
                <a:latin typeface="Roboto" panose="02000000000000000000" pitchFamily="2" charset="0"/>
              </a:rPr>
              <a:t>) </a:t>
            </a:r>
            <a:r>
              <a:rPr lang="fr-FR" dirty="0">
                <a:latin typeface="Roboto" panose="02000000000000000000" pitchFamily="2" charset="0"/>
              </a:rPr>
              <a:t>Gestion d’erreurs / tests</a:t>
            </a:r>
            <a:endParaRPr lang="fr-FR" sz="1100" dirty="0">
              <a:latin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r-FR" dirty="0">
                <a:latin typeface="Roboto" panose="02000000000000000000" pitchFamily="2" charset="0"/>
              </a:rPr>
              <a:t>5) Conclusion</a:t>
            </a:r>
            <a:endParaRPr lang="fr-FR"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5308F6-3BA4-B489-1F0C-A6259E401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1E5090-6C23-B394-4186-C062FAA87738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300" y="719999"/>
            <a:ext cx="2810505" cy="234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Roboto" panose="02000000000000000000" pitchFamily="2" charset="0"/>
              </a:rPr>
              <a:t>Définition des objectifs et des attentes</a:t>
            </a:r>
            <a:br>
              <a:rPr lang="fr-FR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623A30BF-E03F-4361-9353-5E9CE64EC847}"/>
              </a:ext>
            </a:extLst>
          </p:cNvPr>
          <p:cNvSpPr txBox="1"/>
          <p:nvPr/>
        </p:nvSpPr>
        <p:spPr>
          <a:xfrm>
            <a:off x="8623610" y="4787590"/>
            <a:ext cx="28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grpSp>
        <p:nvGrpSpPr>
          <p:cNvPr id="276" name="Google Shape;5530;p75">
            <a:extLst>
              <a:ext uri="{FF2B5EF4-FFF2-40B4-BE49-F238E27FC236}">
                <a16:creationId xmlns:a16="http://schemas.microsoft.com/office/drawing/2014/main" id="{EFA7F1C5-21BA-B2A6-B86A-BB44CF5C1832}"/>
              </a:ext>
            </a:extLst>
          </p:cNvPr>
          <p:cNvGrpSpPr/>
          <p:nvPr/>
        </p:nvGrpSpPr>
        <p:grpSpPr>
          <a:xfrm>
            <a:off x="5189034" y="914400"/>
            <a:ext cx="2877015" cy="3181814"/>
            <a:chOff x="1201025" y="534350"/>
            <a:chExt cx="5255450" cy="4684225"/>
          </a:xfrm>
        </p:grpSpPr>
        <p:sp>
          <p:nvSpPr>
            <p:cNvPr id="277" name="Google Shape;5531;p75">
              <a:extLst>
                <a:ext uri="{FF2B5EF4-FFF2-40B4-BE49-F238E27FC236}">
                  <a16:creationId xmlns:a16="http://schemas.microsoft.com/office/drawing/2014/main" id="{EA5306F2-0E8C-9C11-DE74-2D1BCDA87329}"/>
                </a:ext>
              </a:extLst>
            </p:cNvPr>
            <p:cNvSpPr/>
            <p:nvPr/>
          </p:nvSpPr>
          <p:spPr>
            <a:xfrm>
              <a:off x="1201025" y="2439475"/>
              <a:ext cx="5255450" cy="2779100"/>
            </a:xfrm>
            <a:custGeom>
              <a:avLst/>
              <a:gdLst/>
              <a:ahLst/>
              <a:cxnLst/>
              <a:rect l="l" t="t" r="r" b="b"/>
              <a:pathLst>
                <a:path w="210218" h="111164" extrusionOk="0">
                  <a:moveTo>
                    <a:pt x="105109" y="1"/>
                  </a:moveTo>
                  <a:cubicBezTo>
                    <a:pt x="80617" y="1"/>
                    <a:pt x="56124" y="5430"/>
                    <a:pt x="37427" y="16287"/>
                  </a:cubicBezTo>
                  <a:cubicBezTo>
                    <a:pt x="1" y="37970"/>
                    <a:pt x="34" y="73195"/>
                    <a:pt x="37427" y="94877"/>
                  </a:cubicBezTo>
                  <a:cubicBezTo>
                    <a:pt x="56107" y="105735"/>
                    <a:pt x="80600" y="111164"/>
                    <a:pt x="105097" y="111164"/>
                  </a:cubicBezTo>
                  <a:cubicBezTo>
                    <a:pt x="129593" y="111164"/>
                    <a:pt x="154094" y="105735"/>
                    <a:pt x="172791" y="94877"/>
                  </a:cubicBezTo>
                  <a:cubicBezTo>
                    <a:pt x="210217" y="73195"/>
                    <a:pt x="210184" y="37970"/>
                    <a:pt x="172791" y="16287"/>
                  </a:cubicBezTo>
                  <a:cubicBezTo>
                    <a:pt x="154094" y="5430"/>
                    <a:pt x="129602" y="1"/>
                    <a:pt x="10510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532;p75">
              <a:extLst>
                <a:ext uri="{FF2B5EF4-FFF2-40B4-BE49-F238E27FC236}">
                  <a16:creationId xmlns:a16="http://schemas.microsoft.com/office/drawing/2014/main" id="{A02A0C86-B13F-FE2A-C41F-7E87BC23213A}"/>
                </a:ext>
              </a:extLst>
            </p:cNvPr>
            <p:cNvSpPr/>
            <p:nvPr/>
          </p:nvSpPr>
          <p:spPr>
            <a:xfrm>
              <a:off x="5160525" y="3713100"/>
              <a:ext cx="843950" cy="487050"/>
            </a:xfrm>
            <a:custGeom>
              <a:avLst/>
              <a:gdLst/>
              <a:ahLst/>
              <a:cxnLst/>
              <a:rect l="l" t="t" r="r" b="b"/>
              <a:pathLst>
                <a:path w="33758" h="19482" extrusionOk="0">
                  <a:moveTo>
                    <a:pt x="16879" y="1"/>
                  </a:moveTo>
                  <a:cubicBezTo>
                    <a:pt x="7572" y="1"/>
                    <a:pt x="0" y="4370"/>
                    <a:pt x="0" y="9741"/>
                  </a:cubicBezTo>
                  <a:cubicBezTo>
                    <a:pt x="0" y="15145"/>
                    <a:pt x="7572" y="19481"/>
                    <a:pt x="16879" y="19481"/>
                  </a:cubicBezTo>
                  <a:cubicBezTo>
                    <a:pt x="26219" y="19481"/>
                    <a:pt x="33758" y="15145"/>
                    <a:pt x="33758" y="9741"/>
                  </a:cubicBezTo>
                  <a:cubicBezTo>
                    <a:pt x="33758" y="4370"/>
                    <a:pt x="26219" y="1"/>
                    <a:pt x="168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533;p75">
              <a:extLst>
                <a:ext uri="{FF2B5EF4-FFF2-40B4-BE49-F238E27FC236}">
                  <a16:creationId xmlns:a16="http://schemas.microsoft.com/office/drawing/2014/main" id="{20FD544B-7EEF-C596-0FDE-6F3A4EA17D69}"/>
                </a:ext>
              </a:extLst>
            </p:cNvPr>
            <p:cNvSpPr/>
            <p:nvPr/>
          </p:nvSpPr>
          <p:spPr>
            <a:xfrm>
              <a:off x="1356975" y="3573400"/>
              <a:ext cx="554575" cy="509150"/>
            </a:xfrm>
            <a:custGeom>
              <a:avLst/>
              <a:gdLst/>
              <a:ahLst/>
              <a:cxnLst/>
              <a:rect l="l" t="t" r="r" b="b"/>
              <a:pathLst>
                <a:path w="22183" h="20366" extrusionOk="0">
                  <a:moveTo>
                    <a:pt x="6573" y="0"/>
                  </a:moveTo>
                  <a:cubicBezTo>
                    <a:pt x="2797" y="0"/>
                    <a:pt x="1" y="3453"/>
                    <a:pt x="4103" y="5889"/>
                  </a:cubicBezTo>
                  <a:cubicBezTo>
                    <a:pt x="8406" y="8424"/>
                    <a:pt x="15945" y="10959"/>
                    <a:pt x="19414" y="20366"/>
                  </a:cubicBezTo>
                  <a:lnTo>
                    <a:pt x="22183" y="19298"/>
                  </a:lnTo>
                  <a:cubicBezTo>
                    <a:pt x="22183" y="19298"/>
                    <a:pt x="21482" y="13027"/>
                    <a:pt x="18380" y="8190"/>
                  </a:cubicBezTo>
                  <a:cubicBezTo>
                    <a:pt x="15278" y="3354"/>
                    <a:pt x="11008" y="318"/>
                    <a:pt x="7039" y="18"/>
                  </a:cubicBezTo>
                  <a:cubicBezTo>
                    <a:pt x="6882" y="6"/>
                    <a:pt x="6727" y="0"/>
                    <a:pt x="65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534;p75">
              <a:extLst>
                <a:ext uri="{FF2B5EF4-FFF2-40B4-BE49-F238E27FC236}">
                  <a16:creationId xmlns:a16="http://schemas.microsoft.com/office/drawing/2014/main" id="{9AF711FA-CE4D-B64D-40B8-0EFD72B7E80A}"/>
                </a:ext>
              </a:extLst>
            </p:cNvPr>
            <p:cNvSpPr/>
            <p:nvPr/>
          </p:nvSpPr>
          <p:spPr>
            <a:xfrm>
              <a:off x="1356975" y="3573400"/>
              <a:ext cx="554575" cy="509150"/>
            </a:xfrm>
            <a:custGeom>
              <a:avLst/>
              <a:gdLst/>
              <a:ahLst/>
              <a:cxnLst/>
              <a:rect l="l" t="t" r="r" b="b"/>
              <a:pathLst>
                <a:path w="22183" h="20366" extrusionOk="0">
                  <a:moveTo>
                    <a:pt x="6573" y="0"/>
                  </a:moveTo>
                  <a:cubicBezTo>
                    <a:pt x="2797" y="0"/>
                    <a:pt x="1" y="3453"/>
                    <a:pt x="4103" y="5889"/>
                  </a:cubicBezTo>
                  <a:cubicBezTo>
                    <a:pt x="8406" y="8424"/>
                    <a:pt x="15945" y="10959"/>
                    <a:pt x="19414" y="20366"/>
                  </a:cubicBezTo>
                  <a:lnTo>
                    <a:pt x="22183" y="19298"/>
                  </a:lnTo>
                  <a:cubicBezTo>
                    <a:pt x="22183" y="19298"/>
                    <a:pt x="21482" y="13027"/>
                    <a:pt x="18380" y="8190"/>
                  </a:cubicBezTo>
                  <a:cubicBezTo>
                    <a:pt x="15278" y="3354"/>
                    <a:pt x="11008" y="318"/>
                    <a:pt x="7039" y="18"/>
                  </a:cubicBezTo>
                  <a:cubicBezTo>
                    <a:pt x="6882" y="6"/>
                    <a:pt x="6727" y="0"/>
                    <a:pt x="6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535;p75">
              <a:extLst>
                <a:ext uri="{FF2B5EF4-FFF2-40B4-BE49-F238E27FC236}">
                  <a16:creationId xmlns:a16="http://schemas.microsoft.com/office/drawing/2014/main" id="{3576D74A-A43B-7A53-5BBC-C55C452B8D8C}"/>
                </a:ext>
              </a:extLst>
            </p:cNvPr>
            <p:cNvSpPr/>
            <p:nvPr/>
          </p:nvSpPr>
          <p:spPr>
            <a:xfrm>
              <a:off x="1483725" y="3620325"/>
              <a:ext cx="404475" cy="394900"/>
            </a:xfrm>
            <a:custGeom>
              <a:avLst/>
              <a:gdLst/>
              <a:ahLst/>
              <a:cxnLst/>
              <a:rect l="l" t="t" r="r" b="b"/>
              <a:pathLst>
                <a:path w="16179" h="15796" extrusionOk="0">
                  <a:moveTo>
                    <a:pt x="214" y="0"/>
                  </a:moveTo>
                  <a:cubicBezTo>
                    <a:pt x="126" y="0"/>
                    <a:pt x="34" y="65"/>
                    <a:pt x="34" y="176"/>
                  </a:cubicBezTo>
                  <a:cubicBezTo>
                    <a:pt x="1" y="276"/>
                    <a:pt x="67" y="376"/>
                    <a:pt x="168" y="409"/>
                  </a:cubicBezTo>
                  <a:cubicBezTo>
                    <a:pt x="3737" y="1243"/>
                    <a:pt x="11576" y="5479"/>
                    <a:pt x="15712" y="15653"/>
                  </a:cubicBezTo>
                  <a:cubicBezTo>
                    <a:pt x="15767" y="15736"/>
                    <a:pt x="15844" y="15795"/>
                    <a:pt x="15926" y="15795"/>
                  </a:cubicBezTo>
                  <a:cubicBezTo>
                    <a:pt x="15943" y="15795"/>
                    <a:pt x="15961" y="15793"/>
                    <a:pt x="15979" y="15787"/>
                  </a:cubicBezTo>
                  <a:lnTo>
                    <a:pt x="16012" y="15787"/>
                  </a:lnTo>
                  <a:cubicBezTo>
                    <a:pt x="16112" y="15753"/>
                    <a:pt x="16179" y="15620"/>
                    <a:pt x="16112" y="15520"/>
                  </a:cubicBezTo>
                  <a:cubicBezTo>
                    <a:pt x="11909" y="5179"/>
                    <a:pt x="3937" y="843"/>
                    <a:pt x="268" y="9"/>
                  </a:cubicBezTo>
                  <a:cubicBezTo>
                    <a:pt x="250" y="3"/>
                    <a:pt x="232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536;p75">
              <a:extLst>
                <a:ext uri="{FF2B5EF4-FFF2-40B4-BE49-F238E27FC236}">
                  <a16:creationId xmlns:a16="http://schemas.microsoft.com/office/drawing/2014/main" id="{ECFA5FCD-1B2A-2D3B-F4CD-8EEB28A29FE8}"/>
                </a:ext>
              </a:extLst>
            </p:cNvPr>
            <p:cNvSpPr/>
            <p:nvPr/>
          </p:nvSpPr>
          <p:spPr>
            <a:xfrm>
              <a:off x="1344475" y="3883950"/>
              <a:ext cx="534575" cy="530625"/>
            </a:xfrm>
            <a:custGeom>
              <a:avLst/>
              <a:gdLst/>
              <a:ahLst/>
              <a:cxnLst/>
              <a:rect l="l" t="t" r="r" b="b"/>
              <a:pathLst>
                <a:path w="21383" h="21225" extrusionOk="0">
                  <a:moveTo>
                    <a:pt x="14195" y="1"/>
                  </a:moveTo>
                  <a:cubicBezTo>
                    <a:pt x="12000" y="1"/>
                    <a:pt x="10025" y="1650"/>
                    <a:pt x="7866" y="1650"/>
                  </a:cubicBezTo>
                  <a:cubicBezTo>
                    <a:pt x="7768" y="1650"/>
                    <a:pt x="7670" y="1646"/>
                    <a:pt x="7572" y="1639"/>
                  </a:cubicBezTo>
                  <a:cubicBezTo>
                    <a:pt x="6972" y="1539"/>
                    <a:pt x="6371" y="1439"/>
                    <a:pt x="5771" y="1272"/>
                  </a:cubicBezTo>
                  <a:cubicBezTo>
                    <a:pt x="5413" y="1210"/>
                    <a:pt x="5044" y="1177"/>
                    <a:pt x="4675" y="1177"/>
                  </a:cubicBezTo>
                  <a:cubicBezTo>
                    <a:pt x="3081" y="1177"/>
                    <a:pt x="1467" y="1774"/>
                    <a:pt x="601" y="3074"/>
                  </a:cubicBezTo>
                  <a:cubicBezTo>
                    <a:pt x="134" y="3741"/>
                    <a:pt x="0" y="4575"/>
                    <a:pt x="267" y="5375"/>
                  </a:cubicBezTo>
                  <a:cubicBezTo>
                    <a:pt x="634" y="6176"/>
                    <a:pt x="1501" y="6609"/>
                    <a:pt x="2335" y="6943"/>
                  </a:cubicBezTo>
                  <a:cubicBezTo>
                    <a:pt x="3202" y="7243"/>
                    <a:pt x="4070" y="7610"/>
                    <a:pt x="4503" y="8377"/>
                  </a:cubicBezTo>
                  <a:cubicBezTo>
                    <a:pt x="5404" y="9945"/>
                    <a:pt x="3936" y="12147"/>
                    <a:pt x="4904" y="13648"/>
                  </a:cubicBezTo>
                  <a:cubicBezTo>
                    <a:pt x="5371" y="14248"/>
                    <a:pt x="6038" y="14649"/>
                    <a:pt x="6805" y="14749"/>
                  </a:cubicBezTo>
                  <a:cubicBezTo>
                    <a:pt x="7439" y="14815"/>
                    <a:pt x="8039" y="14882"/>
                    <a:pt x="8673" y="14882"/>
                  </a:cubicBezTo>
                  <a:cubicBezTo>
                    <a:pt x="8973" y="14882"/>
                    <a:pt x="9273" y="14882"/>
                    <a:pt x="9574" y="14815"/>
                  </a:cubicBezTo>
                  <a:cubicBezTo>
                    <a:pt x="9834" y="14763"/>
                    <a:pt x="10101" y="14737"/>
                    <a:pt x="10371" y="14737"/>
                  </a:cubicBezTo>
                  <a:cubicBezTo>
                    <a:pt x="10964" y="14737"/>
                    <a:pt x="11569" y="14863"/>
                    <a:pt x="12142" y="15116"/>
                  </a:cubicBezTo>
                  <a:cubicBezTo>
                    <a:pt x="13376" y="15783"/>
                    <a:pt x="13743" y="17350"/>
                    <a:pt x="14477" y="18551"/>
                  </a:cubicBezTo>
                  <a:cubicBezTo>
                    <a:pt x="15411" y="19986"/>
                    <a:pt x="16946" y="20953"/>
                    <a:pt x="18647" y="21153"/>
                  </a:cubicBezTo>
                  <a:cubicBezTo>
                    <a:pt x="18917" y="21185"/>
                    <a:pt x="19293" y="21224"/>
                    <a:pt x="19675" y="21224"/>
                  </a:cubicBezTo>
                  <a:cubicBezTo>
                    <a:pt x="20093" y="21224"/>
                    <a:pt x="20518" y="21177"/>
                    <a:pt x="20815" y="21020"/>
                  </a:cubicBezTo>
                  <a:cubicBezTo>
                    <a:pt x="20848" y="20986"/>
                    <a:pt x="20882" y="20986"/>
                    <a:pt x="20915" y="20953"/>
                  </a:cubicBezTo>
                  <a:cubicBezTo>
                    <a:pt x="21015" y="20853"/>
                    <a:pt x="21082" y="20753"/>
                    <a:pt x="21149" y="20686"/>
                  </a:cubicBezTo>
                  <a:cubicBezTo>
                    <a:pt x="21149" y="20686"/>
                    <a:pt x="21149" y="20653"/>
                    <a:pt x="21149" y="20653"/>
                  </a:cubicBezTo>
                  <a:cubicBezTo>
                    <a:pt x="21382" y="19852"/>
                    <a:pt x="21015" y="19018"/>
                    <a:pt x="21015" y="18184"/>
                  </a:cubicBezTo>
                  <a:cubicBezTo>
                    <a:pt x="21015" y="18118"/>
                    <a:pt x="21015" y="18084"/>
                    <a:pt x="21015" y="18018"/>
                  </a:cubicBezTo>
                  <a:cubicBezTo>
                    <a:pt x="21048" y="17050"/>
                    <a:pt x="21082" y="16116"/>
                    <a:pt x="21082" y="15149"/>
                  </a:cubicBezTo>
                  <a:cubicBezTo>
                    <a:pt x="21149" y="13381"/>
                    <a:pt x="21149" y="11580"/>
                    <a:pt x="21149" y="9812"/>
                  </a:cubicBezTo>
                  <a:cubicBezTo>
                    <a:pt x="21149" y="8644"/>
                    <a:pt x="21282" y="7410"/>
                    <a:pt x="20782" y="6309"/>
                  </a:cubicBezTo>
                  <a:cubicBezTo>
                    <a:pt x="20248" y="5108"/>
                    <a:pt x="18880" y="5075"/>
                    <a:pt x="18380" y="3908"/>
                  </a:cubicBezTo>
                  <a:cubicBezTo>
                    <a:pt x="18180" y="3441"/>
                    <a:pt x="18080" y="2940"/>
                    <a:pt x="17880" y="2473"/>
                  </a:cubicBezTo>
                  <a:cubicBezTo>
                    <a:pt x="17246" y="1072"/>
                    <a:pt x="15911" y="105"/>
                    <a:pt x="14377" y="5"/>
                  </a:cubicBezTo>
                  <a:cubicBezTo>
                    <a:pt x="14316" y="2"/>
                    <a:pt x="14256" y="1"/>
                    <a:pt x="141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537;p75">
              <a:extLst>
                <a:ext uri="{FF2B5EF4-FFF2-40B4-BE49-F238E27FC236}">
                  <a16:creationId xmlns:a16="http://schemas.microsoft.com/office/drawing/2014/main" id="{6B82E55C-044E-7D34-4765-17ADAB9A2BAE}"/>
                </a:ext>
              </a:extLst>
            </p:cNvPr>
            <p:cNvSpPr/>
            <p:nvPr/>
          </p:nvSpPr>
          <p:spPr>
            <a:xfrm>
              <a:off x="1401175" y="3959325"/>
              <a:ext cx="481200" cy="348600"/>
            </a:xfrm>
            <a:custGeom>
              <a:avLst/>
              <a:gdLst/>
              <a:ahLst/>
              <a:cxnLst/>
              <a:rect l="l" t="t" r="r" b="b"/>
              <a:pathLst>
                <a:path w="19248" h="13944" extrusionOk="0">
                  <a:moveTo>
                    <a:pt x="791" y="1"/>
                  </a:moveTo>
                  <a:cubicBezTo>
                    <a:pt x="552" y="1"/>
                    <a:pt x="343" y="10"/>
                    <a:pt x="167" y="25"/>
                  </a:cubicBezTo>
                  <a:cubicBezTo>
                    <a:pt x="67" y="25"/>
                    <a:pt x="0" y="125"/>
                    <a:pt x="0" y="225"/>
                  </a:cubicBezTo>
                  <a:cubicBezTo>
                    <a:pt x="0" y="312"/>
                    <a:pt x="75" y="399"/>
                    <a:pt x="161" y="399"/>
                  </a:cubicBezTo>
                  <a:cubicBezTo>
                    <a:pt x="174" y="399"/>
                    <a:pt x="187" y="397"/>
                    <a:pt x="201" y="392"/>
                  </a:cubicBezTo>
                  <a:cubicBezTo>
                    <a:pt x="339" y="383"/>
                    <a:pt x="498" y="378"/>
                    <a:pt x="676" y="378"/>
                  </a:cubicBezTo>
                  <a:cubicBezTo>
                    <a:pt x="4295" y="378"/>
                    <a:pt x="15827" y="2485"/>
                    <a:pt x="18847" y="13802"/>
                  </a:cubicBezTo>
                  <a:cubicBezTo>
                    <a:pt x="18875" y="13884"/>
                    <a:pt x="18947" y="13944"/>
                    <a:pt x="19028" y="13944"/>
                  </a:cubicBezTo>
                  <a:cubicBezTo>
                    <a:pt x="19045" y="13944"/>
                    <a:pt x="19063" y="13941"/>
                    <a:pt x="19081" y="13935"/>
                  </a:cubicBezTo>
                  <a:cubicBezTo>
                    <a:pt x="19181" y="13902"/>
                    <a:pt x="19247" y="13802"/>
                    <a:pt x="19214" y="13702"/>
                  </a:cubicBezTo>
                  <a:cubicBezTo>
                    <a:pt x="16168" y="2239"/>
                    <a:pt x="4636" y="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538;p75">
              <a:extLst>
                <a:ext uri="{FF2B5EF4-FFF2-40B4-BE49-F238E27FC236}">
                  <a16:creationId xmlns:a16="http://schemas.microsoft.com/office/drawing/2014/main" id="{B7656D83-D269-AD3B-25BE-8315FB937401}"/>
                </a:ext>
              </a:extLst>
            </p:cNvPr>
            <p:cNvSpPr/>
            <p:nvPr/>
          </p:nvSpPr>
          <p:spPr>
            <a:xfrm>
              <a:off x="1515425" y="4077200"/>
              <a:ext cx="233975" cy="76575"/>
            </a:xfrm>
            <a:custGeom>
              <a:avLst/>
              <a:gdLst/>
              <a:ahLst/>
              <a:cxnLst/>
              <a:rect l="l" t="t" r="r" b="b"/>
              <a:pathLst>
                <a:path w="9359" h="3063" extrusionOk="0">
                  <a:moveTo>
                    <a:pt x="7345" y="0"/>
                  </a:moveTo>
                  <a:cubicBezTo>
                    <a:pt x="4703" y="0"/>
                    <a:pt x="2113" y="947"/>
                    <a:pt x="100" y="2716"/>
                  </a:cubicBezTo>
                  <a:cubicBezTo>
                    <a:pt x="0" y="2782"/>
                    <a:pt x="0" y="2916"/>
                    <a:pt x="100" y="3016"/>
                  </a:cubicBezTo>
                  <a:cubicBezTo>
                    <a:pt x="124" y="3039"/>
                    <a:pt x="164" y="3063"/>
                    <a:pt x="209" y="3063"/>
                  </a:cubicBezTo>
                  <a:cubicBezTo>
                    <a:pt x="228" y="3063"/>
                    <a:pt x="248" y="3059"/>
                    <a:pt x="267" y="3049"/>
                  </a:cubicBezTo>
                  <a:cubicBezTo>
                    <a:pt x="301" y="3049"/>
                    <a:pt x="334" y="3016"/>
                    <a:pt x="367" y="3016"/>
                  </a:cubicBezTo>
                  <a:cubicBezTo>
                    <a:pt x="2315" y="1311"/>
                    <a:pt x="4790" y="397"/>
                    <a:pt x="7328" y="397"/>
                  </a:cubicBezTo>
                  <a:cubicBezTo>
                    <a:pt x="7919" y="397"/>
                    <a:pt x="8514" y="446"/>
                    <a:pt x="9107" y="547"/>
                  </a:cubicBezTo>
                  <a:cubicBezTo>
                    <a:pt x="9120" y="552"/>
                    <a:pt x="9133" y="554"/>
                    <a:pt x="9145" y="554"/>
                  </a:cubicBezTo>
                  <a:cubicBezTo>
                    <a:pt x="9315" y="554"/>
                    <a:pt x="9358" y="147"/>
                    <a:pt x="9140" y="147"/>
                  </a:cubicBezTo>
                  <a:cubicBezTo>
                    <a:pt x="8543" y="49"/>
                    <a:pt x="7943" y="0"/>
                    <a:pt x="7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539;p75">
              <a:extLst>
                <a:ext uri="{FF2B5EF4-FFF2-40B4-BE49-F238E27FC236}">
                  <a16:creationId xmlns:a16="http://schemas.microsoft.com/office/drawing/2014/main" id="{7D71C012-93DC-913E-4BCD-78720E8F1BE4}"/>
                </a:ext>
              </a:extLst>
            </p:cNvPr>
            <p:cNvSpPr/>
            <p:nvPr/>
          </p:nvSpPr>
          <p:spPr>
            <a:xfrm>
              <a:off x="1846500" y="534350"/>
              <a:ext cx="2779500" cy="3926500"/>
            </a:xfrm>
            <a:custGeom>
              <a:avLst/>
              <a:gdLst/>
              <a:ahLst/>
              <a:cxnLst/>
              <a:rect l="l" t="t" r="r" b="b"/>
              <a:pathLst>
                <a:path w="111180" h="157060" extrusionOk="0">
                  <a:moveTo>
                    <a:pt x="109334" y="0"/>
                  </a:moveTo>
                  <a:cubicBezTo>
                    <a:pt x="108982" y="0"/>
                    <a:pt x="108628" y="84"/>
                    <a:pt x="108311" y="260"/>
                  </a:cubicBezTo>
                  <a:lnTo>
                    <a:pt x="967" y="62204"/>
                  </a:lnTo>
                  <a:cubicBezTo>
                    <a:pt x="400" y="62571"/>
                    <a:pt x="33" y="63205"/>
                    <a:pt x="0" y="63905"/>
                  </a:cubicBezTo>
                  <a:lnTo>
                    <a:pt x="0" y="155171"/>
                  </a:lnTo>
                  <a:cubicBezTo>
                    <a:pt x="0" y="155838"/>
                    <a:pt x="367" y="156471"/>
                    <a:pt x="901" y="156838"/>
                  </a:cubicBezTo>
                  <a:cubicBezTo>
                    <a:pt x="1193" y="156985"/>
                    <a:pt x="1517" y="157060"/>
                    <a:pt x="1842" y="157060"/>
                  </a:cubicBezTo>
                  <a:cubicBezTo>
                    <a:pt x="2184" y="157060"/>
                    <a:pt x="2527" y="156976"/>
                    <a:pt x="2835" y="156805"/>
                  </a:cubicBezTo>
                  <a:lnTo>
                    <a:pt x="110179" y="94827"/>
                  </a:lnTo>
                  <a:cubicBezTo>
                    <a:pt x="110746" y="94460"/>
                    <a:pt x="111113" y="93827"/>
                    <a:pt x="111179" y="93126"/>
                  </a:cubicBezTo>
                  <a:lnTo>
                    <a:pt x="111179" y="1861"/>
                  </a:lnTo>
                  <a:cubicBezTo>
                    <a:pt x="111146" y="1194"/>
                    <a:pt x="110779" y="593"/>
                    <a:pt x="110245" y="193"/>
                  </a:cubicBezTo>
                  <a:cubicBezTo>
                    <a:pt x="109962" y="67"/>
                    <a:pt x="109649" y="0"/>
                    <a:pt x="109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540;p75">
              <a:extLst>
                <a:ext uri="{FF2B5EF4-FFF2-40B4-BE49-F238E27FC236}">
                  <a16:creationId xmlns:a16="http://schemas.microsoft.com/office/drawing/2014/main" id="{6EAAE155-463B-4EC7-9B56-9F4B29216895}"/>
                </a:ext>
              </a:extLst>
            </p:cNvPr>
            <p:cNvSpPr/>
            <p:nvPr/>
          </p:nvSpPr>
          <p:spPr>
            <a:xfrm>
              <a:off x="1853150" y="534350"/>
              <a:ext cx="2772025" cy="1600150"/>
            </a:xfrm>
            <a:custGeom>
              <a:avLst/>
              <a:gdLst/>
              <a:ahLst/>
              <a:cxnLst/>
              <a:rect l="l" t="t" r="r" b="b"/>
              <a:pathLst>
                <a:path w="110881" h="64006" extrusionOk="0">
                  <a:moveTo>
                    <a:pt x="109068" y="0"/>
                  </a:moveTo>
                  <a:cubicBezTo>
                    <a:pt x="108716" y="0"/>
                    <a:pt x="108362" y="84"/>
                    <a:pt x="108045" y="260"/>
                  </a:cubicBezTo>
                  <a:lnTo>
                    <a:pt x="701" y="62204"/>
                  </a:lnTo>
                  <a:cubicBezTo>
                    <a:pt x="401" y="62404"/>
                    <a:pt x="168" y="62638"/>
                    <a:pt x="1" y="62938"/>
                  </a:cubicBezTo>
                  <a:lnTo>
                    <a:pt x="1869" y="64005"/>
                  </a:lnTo>
                  <a:cubicBezTo>
                    <a:pt x="2036" y="63705"/>
                    <a:pt x="2269" y="63472"/>
                    <a:pt x="2569" y="63271"/>
                  </a:cubicBezTo>
                  <a:lnTo>
                    <a:pt x="109913" y="1294"/>
                  </a:lnTo>
                  <a:cubicBezTo>
                    <a:pt x="110073" y="1198"/>
                    <a:pt x="110223" y="1153"/>
                    <a:pt x="110355" y="1153"/>
                  </a:cubicBezTo>
                  <a:cubicBezTo>
                    <a:pt x="110635" y="1153"/>
                    <a:pt x="110835" y="1354"/>
                    <a:pt x="110880" y="1694"/>
                  </a:cubicBezTo>
                  <a:cubicBezTo>
                    <a:pt x="110813" y="1094"/>
                    <a:pt x="110480" y="560"/>
                    <a:pt x="109979" y="193"/>
                  </a:cubicBezTo>
                  <a:cubicBezTo>
                    <a:pt x="109696" y="67"/>
                    <a:pt x="109383" y="0"/>
                    <a:pt x="109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541;p75">
              <a:extLst>
                <a:ext uri="{FF2B5EF4-FFF2-40B4-BE49-F238E27FC236}">
                  <a16:creationId xmlns:a16="http://schemas.microsoft.com/office/drawing/2014/main" id="{557DAAB9-5FC4-7B0F-3E40-586D55727C52}"/>
                </a:ext>
              </a:extLst>
            </p:cNvPr>
            <p:cNvSpPr/>
            <p:nvPr/>
          </p:nvSpPr>
          <p:spPr>
            <a:xfrm>
              <a:off x="1846500" y="2423850"/>
              <a:ext cx="65900" cy="2036275"/>
            </a:xfrm>
            <a:custGeom>
              <a:avLst/>
              <a:gdLst/>
              <a:ahLst/>
              <a:cxnLst/>
              <a:rect l="l" t="t" r="r" b="b"/>
              <a:pathLst>
                <a:path w="2636" h="81451" extrusionOk="0">
                  <a:moveTo>
                    <a:pt x="2602" y="81325"/>
                  </a:moveTo>
                  <a:cubicBezTo>
                    <a:pt x="2569" y="81325"/>
                    <a:pt x="2535" y="81358"/>
                    <a:pt x="2502" y="81358"/>
                  </a:cubicBezTo>
                  <a:lnTo>
                    <a:pt x="2535" y="81358"/>
                  </a:lnTo>
                  <a:cubicBezTo>
                    <a:pt x="2569" y="81325"/>
                    <a:pt x="2602" y="81325"/>
                    <a:pt x="2635" y="81325"/>
                  </a:cubicBezTo>
                  <a:close/>
                  <a:moveTo>
                    <a:pt x="0" y="0"/>
                  </a:moveTo>
                  <a:lnTo>
                    <a:pt x="0" y="79557"/>
                  </a:lnTo>
                  <a:cubicBezTo>
                    <a:pt x="0" y="80224"/>
                    <a:pt x="367" y="80858"/>
                    <a:pt x="901" y="81225"/>
                  </a:cubicBezTo>
                  <a:cubicBezTo>
                    <a:pt x="1176" y="81375"/>
                    <a:pt x="1470" y="81450"/>
                    <a:pt x="1754" y="81450"/>
                  </a:cubicBezTo>
                  <a:cubicBezTo>
                    <a:pt x="1849" y="81450"/>
                    <a:pt x="1943" y="81442"/>
                    <a:pt x="2035" y="81425"/>
                  </a:cubicBezTo>
                  <a:cubicBezTo>
                    <a:pt x="2102" y="81425"/>
                    <a:pt x="2135" y="81425"/>
                    <a:pt x="2202" y="81392"/>
                  </a:cubicBezTo>
                  <a:cubicBezTo>
                    <a:pt x="2218" y="81409"/>
                    <a:pt x="2235" y="81417"/>
                    <a:pt x="2252" y="81417"/>
                  </a:cubicBezTo>
                  <a:cubicBezTo>
                    <a:pt x="2268" y="81417"/>
                    <a:pt x="2285" y="81409"/>
                    <a:pt x="2302" y="81392"/>
                  </a:cubicBezTo>
                  <a:cubicBezTo>
                    <a:pt x="2335" y="81392"/>
                    <a:pt x="2368" y="81392"/>
                    <a:pt x="2435" y="81358"/>
                  </a:cubicBezTo>
                  <a:lnTo>
                    <a:pt x="2402" y="81358"/>
                  </a:lnTo>
                  <a:cubicBezTo>
                    <a:pt x="2068" y="81358"/>
                    <a:pt x="1835" y="81092"/>
                    <a:pt x="1835" y="80658"/>
                  </a:cubicBezTo>
                  <a:lnTo>
                    <a:pt x="1835" y="10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542;p75">
              <a:extLst>
                <a:ext uri="{FF2B5EF4-FFF2-40B4-BE49-F238E27FC236}">
                  <a16:creationId xmlns:a16="http://schemas.microsoft.com/office/drawing/2014/main" id="{9B32BE10-80A1-C7C8-C4DD-CD7F410F0B99}"/>
                </a:ext>
              </a:extLst>
            </p:cNvPr>
            <p:cNvSpPr/>
            <p:nvPr/>
          </p:nvSpPr>
          <p:spPr>
            <a:xfrm>
              <a:off x="1845650" y="2108625"/>
              <a:ext cx="54225" cy="342775"/>
            </a:xfrm>
            <a:custGeom>
              <a:avLst/>
              <a:gdLst/>
              <a:ahLst/>
              <a:cxnLst/>
              <a:rect l="l" t="t" r="r" b="b"/>
              <a:pathLst>
                <a:path w="2169" h="13711" extrusionOk="0">
                  <a:moveTo>
                    <a:pt x="301" y="0"/>
                  </a:moveTo>
                  <a:cubicBezTo>
                    <a:pt x="201" y="167"/>
                    <a:pt x="101" y="401"/>
                    <a:pt x="67" y="601"/>
                  </a:cubicBezTo>
                  <a:cubicBezTo>
                    <a:pt x="1" y="701"/>
                    <a:pt x="1" y="767"/>
                    <a:pt x="1" y="834"/>
                  </a:cubicBezTo>
                  <a:cubicBezTo>
                    <a:pt x="1" y="901"/>
                    <a:pt x="1" y="934"/>
                    <a:pt x="1" y="968"/>
                  </a:cubicBezTo>
                  <a:lnTo>
                    <a:pt x="1" y="12643"/>
                  </a:lnTo>
                  <a:lnTo>
                    <a:pt x="1869" y="13710"/>
                  </a:lnTo>
                  <a:lnTo>
                    <a:pt x="1869" y="2002"/>
                  </a:lnTo>
                  <a:cubicBezTo>
                    <a:pt x="1869" y="1668"/>
                    <a:pt x="1969" y="1335"/>
                    <a:pt x="2169" y="10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543;p75">
              <a:extLst>
                <a:ext uri="{FF2B5EF4-FFF2-40B4-BE49-F238E27FC236}">
                  <a16:creationId xmlns:a16="http://schemas.microsoft.com/office/drawing/2014/main" id="{25500E2D-958D-0BA5-8B10-924BAFF36FDE}"/>
                </a:ext>
              </a:extLst>
            </p:cNvPr>
            <p:cNvSpPr/>
            <p:nvPr/>
          </p:nvSpPr>
          <p:spPr>
            <a:xfrm>
              <a:off x="1892350" y="563425"/>
              <a:ext cx="2733650" cy="1727850"/>
            </a:xfrm>
            <a:custGeom>
              <a:avLst/>
              <a:gdLst/>
              <a:ahLst/>
              <a:cxnLst/>
              <a:rect l="l" t="t" r="r" b="b"/>
              <a:pathLst>
                <a:path w="109346" h="69114" extrusionOk="0">
                  <a:moveTo>
                    <a:pt x="108785" y="1"/>
                  </a:moveTo>
                  <a:cubicBezTo>
                    <a:pt x="108651" y="1"/>
                    <a:pt x="108501" y="43"/>
                    <a:pt x="108345" y="131"/>
                  </a:cubicBezTo>
                  <a:lnTo>
                    <a:pt x="1001" y="62108"/>
                  </a:lnTo>
                  <a:cubicBezTo>
                    <a:pt x="401" y="62509"/>
                    <a:pt x="34" y="63143"/>
                    <a:pt x="1" y="63810"/>
                  </a:cubicBezTo>
                  <a:lnTo>
                    <a:pt x="1" y="69113"/>
                  </a:lnTo>
                  <a:lnTo>
                    <a:pt x="2736" y="67512"/>
                  </a:lnTo>
                  <a:cubicBezTo>
                    <a:pt x="3303" y="67145"/>
                    <a:pt x="3670" y="66512"/>
                    <a:pt x="3703" y="65811"/>
                  </a:cubicBezTo>
                  <a:lnTo>
                    <a:pt x="3703" y="63810"/>
                  </a:lnTo>
                  <a:cubicBezTo>
                    <a:pt x="3737" y="63143"/>
                    <a:pt x="4104" y="62475"/>
                    <a:pt x="4704" y="62108"/>
                  </a:cubicBezTo>
                  <a:lnTo>
                    <a:pt x="28655" y="48299"/>
                  </a:lnTo>
                  <a:cubicBezTo>
                    <a:pt x="28822" y="48200"/>
                    <a:pt x="28977" y="48154"/>
                    <a:pt x="29113" y="48154"/>
                  </a:cubicBezTo>
                  <a:cubicBezTo>
                    <a:pt x="29439" y="48154"/>
                    <a:pt x="29655" y="48419"/>
                    <a:pt x="29655" y="48866"/>
                  </a:cubicBezTo>
                  <a:lnTo>
                    <a:pt x="29655" y="50867"/>
                  </a:lnTo>
                  <a:cubicBezTo>
                    <a:pt x="29655" y="51316"/>
                    <a:pt x="29873" y="51564"/>
                    <a:pt x="30201" y="51564"/>
                  </a:cubicBezTo>
                  <a:cubicBezTo>
                    <a:pt x="30336" y="51564"/>
                    <a:pt x="30490" y="51522"/>
                    <a:pt x="30656" y="51434"/>
                  </a:cubicBezTo>
                  <a:lnTo>
                    <a:pt x="109345" y="5968"/>
                  </a:lnTo>
                  <a:lnTo>
                    <a:pt x="109345" y="698"/>
                  </a:lnTo>
                  <a:cubicBezTo>
                    <a:pt x="109345" y="249"/>
                    <a:pt x="109111" y="1"/>
                    <a:pt x="1087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544;p75">
              <a:extLst>
                <a:ext uri="{FF2B5EF4-FFF2-40B4-BE49-F238E27FC236}">
                  <a16:creationId xmlns:a16="http://schemas.microsoft.com/office/drawing/2014/main" id="{4B505465-A1B9-DE61-28C5-9D2C107C9C95}"/>
                </a:ext>
              </a:extLst>
            </p:cNvPr>
            <p:cNvSpPr/>
            <p:nvPr/>
          </p:nvSpPr>
          <p:spPr>
            <a:xfrm>
              <a:off x="1892350" y="712625"/>
              <a:ext cx="2733650" cy="3745100"/>
            </a:xfrm>
            <a:custGeom>
              <a:avLst/>
              <a:gdLst/>
              <a:ahLst/>
              <a:cxnLst/>
              <a:rect l="l" t="t" r="r" b="b"/>
              <a:pathLst>
                <a:path w="109346" h="149804" extrusionOk="0">
                  <a:moveTo>
                    <a:pt x="109312" y="0"/>
                  </a:moveTo>
                  <a:lnTo>
                    <a:pt x="30623" y="45466"/>
                  </a:lnTo>
                  <a:cubicBezTo>
                    <a:pt x="30601" y="45478"/>
                    <a:pt x="30578" y="45484"/>
                    <a:pt x="30554" y="45484"/>
                  </a:cubicBezTo>
                  <a:cubicBezTo>
                    <a:pt x="30011" y="45484"/>
                    <a:pt x="28898" y="42513"/>
                    <a:pt x="28327" y="42513"/>
                  </a:cubicBezTo>
                  <a:cubicBezTo>
                    <a:pt x="28302" y="42513"/>
                    <a:pt x="28277" y="42518"/>
                    <a:pt x="28254" y="42531"/>
                  </a:cubicBezTo>
                  <a:lnTo>
                    <a:pt x="4704" y="56140"/>
                  </a:lnTo>
                  <a:cubicBezTo>
                    <a:pt x="4137" y="56474"/>
                    <a:pt x="3270" y="61244"/>
                    <a:pt x="2736" y="61578"/>
                  </a:cubicBezTo>
                  <a:lnTo>
                    <a:pt x="1" y="63145"/>
                  </a:lnTo>
                  <a:lnTo>
                    <a:pt x="1" y="149107"/>
                  </a:lnTo>
                  <a:cubicBezTo>
                    <a:pt x="1" y="149556"/>
                    <a:pt x="218" y="149804"/>
                    <a:pt x="546" y="149804"/>
                  </a:cubicBezTo>
                  <a:cubicBezTo>
                    <a:pt x="682" y="149804"/>
                    <a:pt x="836" y="149762"/>
                    <a:pt x="1001" y="149674"/>
                  </a:cubicBezTo>
                  <a:lnTo>
                    <a:pt x="108345" y="87696"/>
                  </a:lnTo>
                  <a:cubicBezTo>
                    <a:pt x="108912" y="87329"/>
                    <a:pt x="109312" y="86696"/>
                    <a:pt x="109345" y="85995"/>
                  </a:cubicBezTo>
                  <a:lnTo>
                    <a:pt x="109312" y="85995"/>
                  </a:lnTo>
                  <a:lnTo>
                    <a:pt x="1093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545;p75">
              <a:extLst>
                <a:ext uri="{FF2B5EF4-FFF2-40B4-BE49-F238E27FC236}">
                  <a16:creationId xmlns:a16="http://schemas.microsoft.com/office/drawing/2014/main" id="{DD1BA741-53CA-DBC5-AAF3-76BD2D08B44C}"/>
                </a:ext>
              </a:extLst>
            </p:cNvPr>
            <p:cNvSpPr/>
            <p:nvPr/>
          </p:nvSpPr>
          <p:spPr>
            <a:xfrm>
              <a:off x="1892350" y="712625"/>
              <a:ext cx="2733650" cy="1738775"/>
            </a:xfrm>
            <a:custGeom>
              <a:avLst/>
              <a:gdLst/>
              <a:ahLst/>
              <a:cxnLst/>
              <a:rect l="l" t="t" r="r" b="b"/>
              <a:pathLst>
                <a:path w="109346" h="69551" extrusionOk="0">
                  <a:moveTo>
                    <a:pt x="109345" y="0"/>
                  </a:moveTo>
                  <a:lnTo>
                    <a:pt x="31490" y="44932"/>
                  </a:lnTo>
                  <a:cubicBezTo>
                    <a:pt x="31344" y="45014"/>
                    <a:pt x="31226" y="45052"/>
                    <a:pt x="31125" y="45052"/>
                  </a:cubicBezTo>
                  <a:cubicBezTo>
                    <a:pt x="30855" y="45052"/>
                    <a:pt x="30708" y="44787"/>
                    <a:pt x="30489" y="44399"/>
                  </a:cubicBezTo>
                  <a:lnTo>
                    <a:pt x="29655" y="42864"/>
                  </a:lnTo>
                  <a:cubicBezTo>
                    <a:pt x="29404" y="42477"/>
                    <a:pt x="29163" y="42326"/>
                    <a:pt x="28895" y="42326"/>
                  </a:cubicBezTo>
                  <a:cubicBezTo>
                    <a:pt x="28701" y="42326"/>
                    <a:pt x="28492" y="42405"/>
                    <a:pt x="28254" y="42531"/>
                  </a:cubicBezTo>
                  <a:lnTo>
                    <a:pt x="4704" y="56140"/>
                  </a:lnTo>
                  <a:cubicBezTo>
                    <a:pt x="4137" y="56474"/>
                    <a:pt x="3937" y="57008"/>
                    <a:pt x="3703" y="57842"/>
                  </a:cubicBezTo>
                  <a:lnTo>
                    <a:pt x="3036" y="60243"/>
                  </a:lnTo>
                  <a:cubicBezTo>
                    <a:pt x="2769" y="61177"/>
                    <a:pt x="2569" y="61644"/>
                    <a:pt x="2036" y="61945"/>
                  </a:cubicBezTo>
                  <a:lnTo>
                    <a:pt x="1" y="63145"/>
                  </a:lnTo>
                  <a:lnTo>
                    <a:pt x="1" y="69550"/>
                  </a:lnTo>
                  <a:lnTo>
                    <a:pt x="109345" y="6472"/>
                  </a:lnTo>
                  <a:lnTo>
                    <a:pt x="10934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546;p75">
              <a:extLst>
                <a:ext uri="{FF2B5EF4-FFF2-40B4-BE49-F238E27FC236}">
                  <a16:creationId xmlns:a16="http://schemas.microsoft.com/office/drawing/2014/main" id="{6168A5B5-AA3E-87BB-4892-E91C8B4EE624}"/>
                </a:ext>
              </a:extLst>
            </p:cNvPr>
            <p:cNvSpPr/>
            <p:nvPr/>
          </p:nvSpPr>
          <p:spPr>
            <a:xfrm>
              <a:off x="4478375" y="659175"/>
              <a:ext cx="62575" cy="81050"/>
            </a:xfrm>
            <a:custGeom>
              <a:avLst/>
              <a:gdLst/>
              <a:ahLst/>
              <a:cxnLst/>
              <a:rect l="l" t="t" r="r" b="b"/>
              <a:pathLst>
                <a:path w="2503" h="3242" extrusionOk="0">
                  <a:moveTo>
                    <a:pt x="1808" y="1"/>
                  </a:moveTo>
                  <a:cubicBezTo>
                    <a:pt x="1644" y="1"/>
                    <a:pt x="1460" y="55"/>
                    <a:pt x="1268" y="170"/>
                  </a:cubicBezTo>
                  <a:cubicBezTo>
                    <a:pt x="534" y="671"/>
                    <a:pt x="67" y="1471"/>
                    <a:pt x="0" y="2338"/>
                  </a:cubicBezTo>
                  <a:cubicBezTo>
                    <a:pt x="0" y="2909"/>
                    <a:pt x="288" y="3242"/>
                    <a:pt x="707" y="3242"/>
                  </a:cubicBezTo>
                  <a:cubicBezTo>
                    <a:pt x="876" y="3242"/>
                    <a:pt x="1066" y="3187"/>
                    <a:pt x="1268" y="3072"/>
                  </a:cubicBezTo>
                  <a:cubicBezTo>
                    <a:pt x="2002" y="2572"/>
                    <a:pt x="2469" y="1771"/>
                    <a:pt x="2502" y="904"/>
                  </a:cubicBezTo>
                  <a:cubicBezTo>
                    <a:pt x="2502" y="334"/>
                    <a:pt x="2214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547;p75">
              <a:extLst>
                <a:ext uri="{FF2B5EF4-FFF2-40B4-BE49-F238E27FC236}">
                  <a16:creationId xmlns:a16="http://schemas.microsoft.com/office/drawing/2014/main" id="{EBC09F93-4609-FF40-4947-CE825925E5FA}"/>
                </a:ext>
              </a:extLst>
            </p:cNvPr>
            <p:cNvSpPr/>
            <p:nvPr/>
          </p:nvSpPr>
          <p:spPr>
            <a:xfrm>
              <a:off x="4366625" y="723675"/>
              <a:ext cx="62575" cy="80775"/>
            </a:xfrm>
            <a:custGeom>
              <a:avLst/>
              <a:gdLst/>
              <a:ahLst/>
              <a:cxnLst/>
              <a:rect l="l" t="t" r="r" b="b"/>
              <a:pathLst>
                <a:path w="2503" h="3231" extrusionOk="0">
                  <a:moveTo>
                    <a:pt x="1829" y="1"/>
                  </a:moveTo>
                  <a:cubicBezTo>
                    <a:pt x="1660" y="1"/>
                    <a:pt x="1468" y="62"/>
                    <a:pt x="1268" y="192"/>
                  </a:cubicBezTo>
                  <a:cubicBezTo>
                    <a:pt x="501" y="659"/>
                    <a:pt x="34" y="1460"/>
                    <a:pt x="0" y="2327"/>
                  </a:cubicBezTo>
                  <a:cubicBezTo>
                    <a:pt x="0" y="2897"/>
                    <a:pt x="288" y="3230"/>
                    <a:pt x="707" y="3230"/>
                  </a:cubicBezTo>
                  <a:cubicBezTo>
                    <a:pt x="876" y="3230"/>
                    <a:pt x="1066" y="3176"/>
                    <a:pt x="1268" y="3061"/>
                  </a:cubicBezTo>
                  <a:cubicBezTo>
                    <a:pt x="2002" y="2560"/>
                    <a:pt x="2469" y="1760"/>
                    <a:pt x="2502" y="893"/>
                  </a:cubicBezTo>
                  <a:cubicBezTo>
                    <a:pt x="2502" y="332"/>
                    <a:pt x="2225" y="1"/>
                    <a:pt x="1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548;p75">
              <a:extLst>
                <a:ext uri="{FF2B5EF4-FFF2-40B4-BE49-F238E27FC236}">
                  <a16:creationId xmlns:a16="http://schemas.microsoft.com/office/drawing/2014/main" id="{65449864-4690-C067-61CA-7FC3341AE4D6}"/>
                </a:ext>
              </a:extLst>
            </p:cNvPr>
            <p:cNvSpPr/>
            <p:nvPr/>
          </p:nvSpPr>
          <p:spPr>
            <a:xfrm>
              <a:off x="4254875" y="788425"/>
              <a:ext cx="62575" cy="80250"/>
            </a:xfrm>
            <a:custGeom>
              <a:avLst/>
              <a:gdLst/>
              <a:ahLst/>
              <a:cxnLst/>
              <a:rect l="l" t="t" r="r" b="b"/>
              <a:pathLst>
                <a:path w="2503" h="3210" extrusionOk="0">
                  <a:moveTo>
                    <a:pt x="1808" y="1"/>
                  </a:moveTo>
                  <a:cubicBezTo>
                    <a:pt x="1644" y="1"/>
                    <a:pt x="1460" y="55"/>
                    <a:pt x="1268" y="171"/>
                  </a:cubicBezTo>
                  <a:cubicBezTo>
                    <a:pt x="501" y="638"/>
                    <a:pt x="34" y="1438"/>
                    <a:pt x="1" y="2339"/>
                  </a:cubicBezTo>
                  <a:cubicBezTo>
                    <a:pt x="1" y="2884"/>
                    <a:pt x="286" y="3210"/>
                    <a:pt x="703" y="3210"/>
                  </a:cubicBezTo>
                  <a:cubicBezTo>
                    <a:pt x="873" y="3210"/>
                    <a:pt x="1065" y="3155"/>
                    <a:pt x="1268" y="3039"/>
                  </a:cubicBezTo>
                  <a:cubicBezTo>
                    <a:pt x="2002" y="2572"/>
                    <a:pt x="2469" y="1772"/>
                    <a:pt x="2502" y="904"/>
                  </a:cubicBezTo>
                  <a:cubicBezTo>
                    <a:pt x="2502" y="334"/>
                    <a:pt x="2215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549;p75">
              <a:extLst>
                <a:ext uri="{FF2B5EF4-FFF2-40B4-BE49-F238E27FC236}">
                  <a16:creationId xmlns:a16="http://schemas.microsoft.com/office/drawing/2014/main" id="{84C8836B-3F95-E2BE-56F3-63D4AE1706D0}"/>
                </a:ext>
              </a:extLst>
            </p:cNvPr>
            <p:cNvSpPr/>
            <p:nvPr/>
          </p:nvSpPr>
          <p:spPr>
            <a:xfrm>
              <a:off x="1955725" y="2288425"/>
              <a:ext cx="53400" cy="66225"/>
            </a:xfrm>
            <a:custGeom>
              <a:avLst/>
              <a:gdLst/>
              <a:ahLst/>
              <a:cxnLst/>
              <a:rect l="l" t="t" r="r" b="b"/>
              <a:pathLst>
                <a:path w="2136" h="2649" extrusionOk="0">
                  <a:moveTo>
                    <a:pt x="1000" y="1"/>
                  </a:moveTo>
                  <a:cubicBezTo>
                    <a:pt x="956" y="1"/>
                    <a:pt x="893" y="38"/>
                    <a:pt x="868" y="113"/>
                  </a:cubicBezTo>
                  <a:lnTo>
                    <a:pt x="34" y="1715"/>
                  </a:lnTo>
                  <a:cubicBezTo>
                    <a:pt x="34" y="1748"/>
                    <a:pt x="1" y="1781"/>
                    <a:pt x="1" y="1781"/>
                  </a:cubicBezTo>
                  <a:lnTo>
                    <a:pt x="1" y="1815"/>
                  </a:lnTo>
                  <a:cubicBezTo>
                    <a:pt x="1" y="1848"/>
                    <a:pt x="1" y="1848"/>
                    <a:pt x="1" y="1881"/>
                  </a:cubicBezTo>
                  <a:cubicBezTo>
                    <a:pt x="1" y="1915"/>
                    <a:pt x="1" y="1948"/>
                    <a:pt x="1" y="1948"/>
                  </a:cubicBezTo>
                  <a:cubicBezTo>
                    <a:pt x="1" y="1981"/>
                    <a:pt x="34" y="1981"/>
                    <a:pt x="34" y="1981"/>
                  </a:cubicBezTo>
                  <a:lnTo>
                    <a:pt x="868" y="2649"/>
                  </a:lnTo>
                  <a:lnTo>
                    <a:pt x="935" y="2649"/>
                  </a:lnTo>
                  <a:cubicBezTo>
                    <a:pt x="1002" y="2615"/>
                    <a:pt x="1035" y="2582"/>
                    <a:pt x="1035" y="2515"/>
                  </a:cubicBezTo>
                  <a:cubicBezTo>
                    <a:pt x="1102" y="2415"/>
                    <a:pt x="1068" y="2282"/>
                    <a:pt x="1035" y="2248"/>
                  </a:cubicBezTo>
                  <a:lnTo>
                    <a:pt x="435" y="1815"/>
                  </a:lnTo>
                  <a:lnTo>
                    <a:pt x="2002" y="981"/>
                  </a:lnTo>
                  <a:cubicBezTo>
                    <a:pt x="2069" y="914"/>
                    <a:pt x="2136" y="814"/>
                    <a:pt x="2136" y="714"/>
                  </a:cubicBezTo>
                  <a:cubicBezTo>
                    <a:pt x="2136" y="603"/>
                    <a:pt x="2090" y="539"/>
                    <a:pt x="2036" y="539"/>
                  </a:cubicBezTo>
                  <a:cubicBezTo>
                    <a:pt x="2025" y="539"/>
                    <a:pt x="2014" y="541"/>
                    <a:pt x="2002" y="547"/>
                  </a:cubicBezTo>
                  <a:lnTo>
                    <a:pt x="435" y="1448"/>
                  </a:lnTo>
                  <a:lnTo>
                    <a:pt x="1035" y="314"/>
                  </a:lnTo>
                  <a:cubicBezTo>
                    <a:pt x="1102" y="214"/>
                    <a:pt x="1102" y="113"/>
                    <a:pt x="1035" y="13"/>
                  </a:cubicBezTo>
                  <a:cubicBezTo>
                    <a:pt x="1027" y="5"/>
                    <a:pt x="1014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550;p75">
              <a:extLst>
                <a:ext uri="{FF2B5EF4-FFF2-40B4-BE49-F238E27FC236}">
                  <a16:creationId xmlns:a16="http://schemas.microsoft.com/office/drawing/2014/main" id="{664C15A4-4827-B730-C455-38A09F7FBAD5}"/>
                </a:ext>
              </a:extLst>
            </p:cNvPr>
            <p:cNvSpPr/>
            <p:nvPr/>
          </p:nvSpPr>
          <p:spPr>
            <a:xfrm>
              <a:off x="2034950" y="2240075"/>
              <a:ext cx="52575" cy="66000"/>
            </a:xfrm>
            <a:custGeom>
              <a:avLst/>
              <a:gdLst/>
              <a:ahLst/>
              <a:cxnLst/>
              <a:rect l="l" t="t" r="r" b="b"/>
              <a:pathLst>
                <a:path w="2103" h="2640" extrusionOk="0">
                  <a:moveTo>
                    <a:pt x="1222" y="1"/>
                  </a:moveTo>
                  <a:cubicBezTo>
                    <a:pt x="1172" y="1"/>
                    <a:pt x="1127" y="44"/>
                    <a:pt x="1102" y="146"/>
                  </a:cubicBezTo>
                  <a:cubicBezTo>
                    <a:pt x="1035" y="213"/>
                    <a:pt x="1035" y="313"/>
                    <a:pt x="1102" y="413"/>
                  </a:cubicBezTo>
                  <a:lnTo>
                    <a:pt x="1669" y="847"/>
                  </a:lnTo>
                  <a:lnTo>
                    <a:pt x="134" y="1747"/>
                  </a:lnTo>
                  <a:cubicBezTo>
                    <a:pt x="34" y="1814"/>
                    <a:pt x="1" y="1914"/>
                    <a:pt x="1" y="2014"/>
                  </a:cubicBezTo>
                  <a:cubicBezTo>
                    <a:pt x="1" y="2086"/>
                    <a:pt x="35" y="2141"/>
                    <a:pt x="80" y="2141"/>
                  </a:cubicBezTo>
                  <a:cubicBezTo>
                    <a:pt x="97" y="2141"/>
                    <a:pt x="116" y="2133"/>
                    <a:pt x="134" y="2114"/>
                  </a:cubicBezTo>
                  <a:lnTo>
                    <a:pt x="1669" y="1247"/>
                  </a:lnTo>
                  <a:lnTo>
                    <a:pt x="1102" y="2348"/>
                  </a:lnTo>
                  <a:cubicBezTo>
                    <a:pt x="1035" y="2448"/>
                    <a:pt x="1035" y="2548"/>
                    <a:pt x="1102" y="2615"/>
                  </a:cubicBezTo>
                  <a:cubicBezTo>
                    <a:pt x="1102" y="2631"/>
                    <a:pt x="1118" y="2640"/>
                    <a:pt x="1135" y="2640"/>
                  </a:cubicBezTo>
                  <a:cubicBezTo>
                    <a:pt x="1152" y="2640"/>
                    <a:pt x="1168" y="2631"/>
                    <a:pt x="1168" y="2615"/>
                  </a:cubicBezTo>
                  <a:cubicBezTo>
                    <a:pt x="1202" y="2615"/>
                    <a:pt x="1235" y="2581"/>
                    <a:pt x="1268" y="2548"/>
                  </a:cubicBezTo>
                  <a:lnTo>
                    <a:pt x="2102" y="913"/>
                  </a:lnTo>
                  <a:cubicBezTo>
                    <a:pt x="2102" y="880"/>
                    <a:pt x="2102" y="880"/>
                    <a:pt x="2102" y="847"/>
                  </a:cubicBezTo>
                  <a:cubicBezTo>
                    <a:pt x="2102" y="813"/>
                    <a:pt x="2102" y="780"/>
                    <a:pt x="2102" y="780"/>
                  </a:cubicBezTo>
                  <a:cubicBezTo>
                    <a:pt x="2102" y="747"/>
                    <a:pt x="2102" y="713"/>
                    <a:pt x="2102" y="680"/>
                  </a:cubicBezTo>
                  <a:cubicBezTo>
                    <a:pt x="2102" y="680"/>
                    <a:pt x="2102" y="680"/>
                    <a:pt x="2102" y="646"/>
                  </a:cubicBezTo>
                  <a:lnTo>
                    <a:pt x="1268" y="13"/>
                  </a:lnTo>
                  <a:cubicBezTo>
                    <a:pt x="1253" y="5"/>
                    <a:pt x="1237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551;p75">
              <a:extLst>
                <a:ext uri="{FF2B5EF4-FFF2-40B4-BE49-F238E27FC236}">
                  <a16:creationId xmlns:a16="http://schemas.microsoft.com/office/drawing/2014/main" id="{B36EDA4D-BBAC-B947-A38C-567EE60D130B}"/>
                </a:ext>
              </a:extLst>
            </p:cNvPr>
            <p:cNvSpPr/>
            <p:nvPr/>
          </p:nvSpPr>
          <p:spPr>
            <a:xfrm>
              <a:off x="2120025" y="2170425"/>
              <a:ext cx="47550" cy="95650"/>
            </a:xfrm>
            <a:custGeom>
              <a:avLst/>
              <a:gdLst/>
              <a:ahLst/>
              <a:cxnLst/>
              <a:rect l="l" t="t" r="r" b="b"/>
              <a:pathLst>
                <a:path w="1902" h="3826" extrusionOk="0">
                  <a:moveTo>
                    <a:pt x="1767" y="0"/>
                  </a:moveTo>
                  <a:cubicBezTo>
                    <a:pt x="1741" y="0"/>
                    <a:pt x="1705" y="27"/>
                    <a:pt x="1668" y="63"/>
                  </a:cubicBezTo>
                  <a:lnTo>
                    <a:pt x="1468" y="597"/>
                  </a:lnTo>
                  <a:cubicBezTo>
                    <a:pt x="1451" y="596"/>
                    <a:pt x="1434" y="595"/>
                    <a:pt x="1417" y="595"/>
                  </a:cubicBezTo>
                  <a:cubicBezTo>
                    <a:pt x="1062" y="595"/>
                    <a:pt x="654" y="926"/>
                    <a:pt x="367" y="1531"/>
                  </a:cubicBezTo>
                  <a:cubicBezTo>
                    <a:pt x="0" y="2332"/>
                    <a:pt x="0" y="3299"/>
                    <a:pt x="367" y="3666"/>
                  </a:cubicBezTo>
                  <a:cubicBezTo>
                    <a:pt x="477" y="3776"/>
                    <a:pt x="618" y="3826"/>
                    <a:pt x="755" y="3826"/>
                  </a:cubicBezTo>
                  <a:cubicBezTo>
                    <a:pt x="868" y="3826"/>
                    <a:pt x="978" y="3793"/>
                    <a:pt x="1068" y="3733"/>
                  </a:cubicBezTo>
                  <a:cubicBezTo>
                    <a:pt x="1368" y="3499"/>
                    <a:pt x="1601" y="3232"/>
                    <a:pt x="1768" y="2899"/>
                  </a:cubicBezTo>
                  <a:cubicBezTo>
                    <a:pt x="1802" y="2799"/>
                    <a:pt x="1802" y="2699"/>
                    <a:pt x="1768" y="2599"/>
                  </a:cubicBezTo>
                  <a:cubicBezTo>
                    <a:pt x="1751" y="2590"/>
                    <a:pt x="1735" y="2586"/>
                    <a:pt x="1719" y="2586"/>
                  </a:cubicBezTo>
                  <a:cubicBezTo>
                    <a:pt x="1670" y="2586"/>
                    <a:pt x="1626" y="2624"/>
                    <a:pt x="1601" y="2699"/>
                  </a:cubicBezTo>
                  <a:cubicBezTo>
                    <a:pt x="1385" y="3156"/>
                    <a:pt x="1081" y="3422"/>
                    <a:pt x="816" y="3422"/>
                  </a:cubicBezTo>
                  <a:cubicBezTo>
                    <a:pt x="714" y="3422"/>
                    <a:pt x="618" y="3383"/>
                    <a:pt x="534" y="3299"/>
                  </a:cubicBezTo>
                  <a:cubicBezTo>
                    <a:pt x="267" y="3032"/>
                    <a:pt x="267" y="2332"/>
                    <a:pt x="534" y="1698"/>
                  </a:cubicBezTo>
                  <a:cubicBezTo>
                    <a:pt x="734" y="1298"/>
                    <a:pt x="1034" y="1031"/>
                    <a:pt x="1301" y="997"/>
                  </a:cubicBezTo>
                  <a:lnTo>
                    <a:pt x="1301" y="997"/>
                  </a:lnTo>
                  <a:lnTo>
                    <a:pt x="1134" y="1398"/>
                  </a:lnTo>
                  <a:cubicBezTo>
                    <a:pt x="1105" y="1484"/>
                    <a:pt x="1127" y="1571"/>
                    <a:pt x="1176" y="1571"/>
                  </a:cubicBezTo>
                  <a:cubicBezTo>
                    <a:pt x="1184" y="1571"/>
                    <a:pt x="1192" y="1569"/>
                    <a:pt x="1201" y="1564"/>
                  </a:cubicBezTo>
                  <a:lnTo>
                    <a:pt x="1835" y="1131"/>
                  </a:lnTo>
                  <a:cubicBezTo>
                    <a:pt x="1868" y="1097"/>
                    <a:pt x="1902" y="1031"/>
                    <a:pt x="1902" y="964"/>
                  </a:cubicBezTo>
                  <a:lnTo>
                    <a:pt x="1802" y="63"/>
                  </a:lnTo>
                  <a:cubicBezTo>
                    <a:pt x="1802" y="18"/>
                    <a:pt x="1788" y="0"/>
                    <a:pt x="1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552;p75">
              <a:extLst>
                <a:ext uri="{FF2B5EF4-FFF2-40B4-BE49-F238E27FC236}">
                  <a16:creationId xmlns:a16="http://schemas.microsoft.com/office/drawing/2014/main" id="{ADEA992A-E9CE-561A-C6A5-277B77F62A15}"/>
                </a:ext>
              </a:extLst>
            </p:cNvPr>
            <p:cNvSpPr/>
            <p:nvPr/>
          </p:nvSpPr>
          <p:spPr>
            <a:xfrm>
              <a:off x="2553650" y="1809425"/>
              <a:ext cx="44225" cy="86575"/>
            </a:xfrm>
            <a:custGeom>
              <a:avLst/>
              <a:gdLst/>
              <a:ahLst/>
              <a:cxnLst/>
              <a:rect l="l" t="t" r="r" b="b"/>
              <a:pathLst>
                <a:path w="1769" h="3463" extrusionOk="0">
                  <a:moveTo>
                    <a:pt x="1642" y="0"/>
                  </a:moveTo>
                  <a:cubicBezTo>
                    <a:pt x="1582" y="0"/>
                    <a:pt x="1509" y="62"/>
                    <a:pt x="1435" y="160"/>
                  </a:cubicBezTo>
                  <a:lnTo>
                    <a:pt x="902" y="1361"/>
                  </a:lnTo>
                  <a:lnTo>
                    <a:pt x="335" y="827"/>
                  </a:lnTo>
                  <a:cubicBezTo>
                    <a:pt x="317" y="809"/>
                    <a:pt x="294" y="801"/>
                    <a:pt x="269" y="801"/>
                  </a:cubicBezTo>
                  <a:cubicBezTo>
                    <a:pt x="201" y="801"/>
                    <a:pt x="117" y="863"/>
                    <a:pt x="68" y="960"/>
                  </a:cubicBezTo>
                  <a:cubicBezTo>
                    <a:pt x="1" y="1060"/>
                    <a:pt x="1" y="1227"/>
                    <a:pt x="68" y="1327"/>
                  </a:cubicBezTo>
                  <a:lnTo>
                    <a:pt x="635" y="1861"/>
                  </a:lnTo>
                  <a:lnTo>
                    <a:pt x="101" y="3062"/>
                  </a:lnTo>
                  <a:cubicBezTo>
                    <a:pt x="1" y="3195"/>
                    <a:pt x="1" y="3329"/>
                    <a:pt x="101" y="3462"/>
                  </a:cubicBezTo>
                  <a:lnTo>
                    <a:pt x="201" y="3462"/>
                  </a:lnTo>
                  <a:cubicBezTo>
                    <a:pt x="268" y="3395"/>
                    <a:pt x="301" y="3362"/>
                    <a:pt x="335" y="3295"/>
                  </a:cubicBezTo>
                  <a:lnTo>
                    <a:pt x="902" y="2094"/>
                  </a:lnTo>
                  <a:lnTo>
                    <a:pt x="1469" y="2662"/>
                  </a:lnTo>
                  <a:lnTo>
                    <a:pt x="1569" y="2662"/>
                  </a:lnTo>
                  <a:cubicBezTo>
                    <a:pt x="1635" y="2595"/>
                    <a:pt x="1669" y="2561"/>
                    <a:pt x="1702" y="2495"/>
                  </a:cubicBezTo>
                  <a:cubicBezTo>
                    <a:pt x="1769" y="2395"/>
                    <a:pt x="1769" y="2228"/>
                    <a:pt x="1702" y="2128"/>
                  </a:cubicBezTo>
                  <a:lnTo>
                    <a:pt x="1135" y="1594"/>
                  </a:lnTo>
                  <a:lnTo>
                    <a:pt x="1702" y="393"/>
                  </a:lnTo>
                  <a:cubicBezTo>
                    <a:pt x="1769" y="293"/>
                    <a:pt x="1769" y="160"/>
                    <a:pt x="1702" y="26"/>
                  </a:cubicBezTo>
                  <a:cubicBezTo>
                    <a:pt x="1684" y="8"/>
                    <a:pt x="1664" y="0"/>
                    <a:pt x="16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553;p75">
              <a:extLst>
                <a:ext uri="{FF2B5EF4-FFF2-40B4-BE49-F238E27FC236}">
                  <a16:creationId xmlns:a16="http://schemas.microsoft.com/office/drawing/2014/main" id="{ECA8524A-0F78-A865-6D77-D7B5D9D17D03}"/>
                </a:ext>
              </a:extLst>
            </p:cNvPr>
            <p:cNvSpPr/>
            <p:nvPr/>
          </p:nvSpPr>
          <p:spPr>
            <a:xfrm>
              <a:off x="2216750" y="831600"/>
              <a:ext cx="2269975" cy="1394900"/>
            </a:xfrm>
            <a:custGeom>
              <a:avLst/>
              <a:gdLst/>
              <a:ahLst/>
              <a:cxnLst/>
              <a:rect l="l" t="t" r="r" b="b"/>
              <a:pathLst>
                <a:path w="90799" h="55796" extrusionOk="0">
                  <a:moveTo>
                    <a:pt x="90242" y="0"/>
                  </a:moveTo>
                  <a:cubicBezTo>
                    <a:pt x="90107" y="0"/>
                    <a:pt x="89955" y="46"/>
                    <a:pt x="89798" y="145"/>
                  </a:cubicBezTo>
                  <a:lnTo>
                    <a:pt x="1001" y="51381"/>
                  </a:lnTo>
                  <a:cubicBezTo>
                    <a:pt x="401" y="51748"/>
                    <a:pt x="34" y="52416"/>
                    <a:pt x="1" y="53083"/>
                  </a:cubicBezTo>
                  <a:lnTo>
                    <a:pt x="1" y="55084"/>
                  </a:lnTo>
                  <a:cubicBezTo>
                    <a:pt x="1" y="55531"/>
                    <a:pt x="216" y="55796"/>
                    <a:pt x="543" y="55796"/>
                  </a:cubicBezTo>
                  <a:cubicBezTo>
                    <a:pt x="679" y="55796"/>
                    <a:pt x="834" y="55749"/>
                    <a:pt x="1001" y="55651"/>
                  </a:cubicBezTo>
                  <a:lnTo>
                    <a:pt x="89798" y="4414"/>
                  </a:lnTo>
                  <a:cubicBezTo>
                    <a:pt x="90399" y="4014"/>
                    <a:pt x="90765" y="3380"/>
                    <a:pt x="90799" y="2713"/>
                  </a:cubicBezTo>
                  <a:lnTo>
                    <a:pt x="90799" y="712"/>
                  </a:lnTo>
                  <a:cubicBezTo>
                    <a:pt x="90799" y="265"/>
                    <a:pt x="90567" y="0"/>
                    <a:pt x="90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554;p75">
              <a:extLst>
                <a:ext uri="{FF2B5EF4-FFF2-40B4-BE49-F238E27FC236}">
                  <a16:creationId xmlns:a16="http://schemas.microsoft.com/office/drawing/2014/main" id="{7E06B4E2-FDCC-2EAF-9D1F-4974EC2415C6}"/>
                </a:ext>
              </a:extLst>
            </p:cNvPr>
            <p:cNvSpPr/>
            <p:nvPr/>
          </p:nvSpPr>
          <p:spPr>
            <a:xfrm>
              <a:off x="4413325" y="857500"/>
              <a:ext cx="63400" cy="86975"/>
            </a:xfrm>
            <a:custGeom>
              <a:avLst/>
              <a:gdLst/>
              <a:ahLst/>
              <a:cxnLst/>
              <a:rect l="l" t="t" r="r" b="b"/>
              <a:pathLst>
                <a:path w="2536" h="3479" extrusionOk="0">
                  <a:moveTo>
                    <a:pt x="1268" y="310"/>
                  </a:moveTo>
                  <a:lnTo>
                    <a:pt x="1501" y="777"/>
                  </a:lnTo>
                  <a:cubicBezTo>
                    <a:pt x="1526" y="852"/>
                    <a:pt x="1589" y="889"/>
                    <a:pt x="1661" y="889"/>
                  </a:cubicBezTo>
                  <a:cubicBezTo>
                    <a:pt x="1685" y="889"/>
                    <a:pt x="1710" y="885"/>
                    <a:pt x="1735" y="877"/>
                  </a:cubicBezTo>
                  <a:lnTo>
                    <a:pt x="2235" y="677"/>
                  </a:lnTo>
                  <a:lnTo>
                    <a:pt x="1802" y="1477"/>
                  </a:lnTo>
                  <a:cubicBezTo>
                    <a:pt x="1768" y="1544"/>
                    <a:pt x="1735" y="1611"/>
                    <a:pt x="1768" y="1711"/>
                  </a:cubicBezTo>
                  <a:lnTo>
                    <a:pt x="1868" y="2411"/>
                  </a:lnTo>
                  <a:cubicBezTo>
                    <a:pt x="1868" y="2444"/>
                    <a:pt x="1868" y="2511"/>
                    <a:pt x="1868" y="2511"/>
                  </a:cubicBezTo>
                  <a:lnTo>
                    <a:pt x="1335" y="2444"/>
                  </a:lnTo>
                  <a:cubicBezTo>
                    <a:pt x="1235" y="2444"/>
                    <a:pt x="1168" y="2511"/>
                    <a:pt x="1101" y="2578"/>
                  </a:cubicBezTo>
                  <a:lnTo>
                    <a:pt x="701" y="3112"/>
                  </a:lnTo>
                  <a:lnTo>
                    <a:pt x="768" y="2444"/>
                  </a:lnTo>
                  <a:cubicBezTo>
                    <a:pt x="801" y="2344"/>
                    <a:pt x="768" y="2244"/>
                    <a:pt x="701" y="2211"/>
                  </a:cubicBezTo>
                  <a:lnTo>
                    <a:pt x="267" y="1911"/>
                  </a:lnTo>
                  <a:cubicBezTo>
                    <a:pt x="267" y="1877"/>
                    <a:pt x="301" y="1844"/>
                    <a:pt x="334" y="1811"/>
                  </a:cubicBezTo>
                  <a:lnTo>
                    <a:pt x="868" y="1344"/>
                  </a:lnTo>
                  <a:cubicBezTo>
                    <a:pt x="934" y="1277"/>
                    <a:pt x="1001" y="1210"/>
                    <a:pt x="1001" y="1144"/>
                  </a:cubicBezTo>
                  <a:lnTo>
                    <a:pt x="1268" y="310"/>
                  </a:lnTo>
                  <a:close/>
                  <a:moveTo>
                    <a:pt x="1353" y="1"/>
                  </a:moveTo>
                  <a:cubicBezTo>
                    <a:pt x="1337" y="1"/>
                    <a:pt x="1320" y="3"/>
                    <a:pt x="1301" y="9"/>
                  </a:cubicBezTo>
                  <a:cubicBezTo>
                    <a:pt x="1168" y="9"/>
                    <a:pt x="1068" y="109"/>
                    <a:pt x="1068" y="243"/>
                  </a:cubicBezTo>
                  <a:lnTo>
                    <a:pt x="801" y="1077"/>
                  </a:lnTo>
                  <a:cubicBezTo>
                    <a:pt x="801" y="1110"/>
                    <a:pt x="768" y="1110"/>
                    <a:pt x="768" y="1144"/>
                  </a:cubicBezTo>
                  <a:lnTo>
                    <a:pt x="134" y="1611"/>
                  </a:lnTo>
                  <a:cubicBezTo>
                    <a:pt x="67" y="1677"/>
                    <a:pt x="0" y="1811"/>
                    <a:pt x="0" y="1911"/>
                  </a:cubicBezTo>
                  <a:cubicBezTo>
                    <a:pt x="0" y="2011"/>
                    <a:pt x="34" y="2078"/>
                    <a:pt x="100" y="2111"/>
                  </a:cubicBezTo>
                  <a:lnTo>
                    <a:pt x="501" y="2411"/>
                  </a:lnTo>
                  <a:lnTo>
                    <a:pt x="401" y="3245"/>
                  </a:lnTo>
                  <a:cubicBezTo>
                    <a:pt x="367" y="3345"/>
                    <a:pt x="434" y="3445"/>
                    <a:pt x="534" y="3479"/>
                  </a:cubicBezTo>
                  <a:lnTo>
                    <a:pt x="601" y="3479"/>
                  </a:lnTo>
                  <a:cubicBezTo>
                    <a:pt x="701" y="3479"/>
                    <a:pt x="768" y="3445"/>
                    <a:pt x="801" y="3378"/>
                  </a:cubicBezTo>
                  <a:lnTo>
                    <a:pt x="1335" y="2711"/>
                  </a:lnTo>
                  <a:lnTo>
                    <a:pt x="1835" y="2778"/>
                  </a:lnTo>
                  <a:cubicBezTo>
                    <a:pt x="1902" y="2778"/>
                    <a:pt x="2002" y="2745"/>
                    <a:pt x="2035" y="2711"/>
                  </a:cubicBezTo>
                  <a:cubicBezTo>
                    <a:pt x="2135" y="2611"/>
                    <a:pt x="2169" y="2511"/>
                    <a:pt x="2169" y="2378"/>
                  </a:cubicBezTo>
                  <a:lnTo>
                    <a:pt x="2069" y="1677"/>
                  </a:lnTo>
                  <a:cubicBezTo>
                    <a:pt x="2035" y="1644"/>
                    <a:pt x="2035" y="1611"/>
                    <a:pt x="2069" y="1611"/>
                  </a:cubicBezTo>
                  <a:lnTo>
                    <a:pt x="2469" y="810"/>
                  </a:lnTo>
                  <a:cubicBezTo>
                    <a:pt x="2536" y="710"/>
                    <a:pt x="2536" y="543"/>
                    <a:pt x="2469" y="443"/>
                  </a:cubicBezTo>
                  <a:cubicBezTo>
                    <a:pt x="2430" y="404"/>
                    <a:pt x="2391" y="388"/>
                    <a:pt x="2352" y="388"/>
                  </a:cubicBezTo>
                  <a:cubicBezTo>
                    <a:pt x="2324" y="388"/>
                    <a:pt x="2296" y="396"/>
                    <a:pt x="2269" y="410"/>
                  </a:cubicBezTo>
                  <a:lnTo>
                    <a:pt x="1735" y="610"/>
                  </a:lnTo>
                  <a:lnTo>
                    <a:pt x="1501" y="109"/>
                  </a:lnTo>
                  <a:cubicBezTo>
                    <a:pt x="1474" y="55"/>
                    <a:pt x="1425" y="1"/>
                    <a:pt x="13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555;p75">
              <a:extLst>
                <a:ext uri="{FF2B5EF4-FFF2-40B4-BE49-F238E27FC236}">
                  <a16:creationId xmlns:a16="http://schemas.microsoft.com/office/drawing/2014/main" id="{A5358AD2-1FC5-5895-8832-839C490A2A01}"/>
                </a:ext>
              </a:extLst>
            </p:cNvPr>
            <p:cNvSpPr/>
            <p:nvPr/>
          </p:nvSpPr>
          <p:spPr>
            <a:xfrm>
              <a:off x="4503375" y="771350"/>
              <a:ext cx="94350" cy="57200"/>
            </a:xfrm>
            <a:custGeom>
              <a:avLst/>
              <a:gdLst/>
              <a:ahLst/>
              <a:cxnLst/>
              <a:rect l="l" t="t" r="r" b="b"/>
              <a:pathLst>
                <a:path w="3774" h="2288" extrusionOk="0">
                  <a:moveTo>
                    <a:pt x="3285" y="0"/>
                  </a:moveTo>
                  <a:cubicBezTo>
                    <a:pt x="3228" y="0"/>
                    <a:pt x="3166" y="16"/>
                    <a:pt x="3103" y="53"/>
                  </a:cubicBezTo>
                  <a:lnTo>
                    <a:pt x="301" y="1654"/>
                  </a:lnTo>
                  <a:cubicBezTo>
                    <a:pt x="1" y="1821"/>
                    <a:pt x="134" y="2288"/>
                    <a:pt x="501" y="2288"/>
                  </a:cubicBezTo>
                  <a:cubicBezTo>
                    <a:pt x="535" y="2288"/>
                    <a:pt x="601" y="2288"/>
                    <a:pt x="668" y="2255"/>
                  </a:cubicBezTo>
                  <a:lnTo>
                    <a:pt x="3437" y="653"/>
                  </a:lnTo>
                  <a:cubicBezTo>
                    <a:pt x="3774" y="457"/>
                    <a:pt x="3591" y="0"/>
                    <a:pt x="3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556;p75">
              <a:extLst>
                <a:ext uri="{FF2B5EF4-FFF2-40B4-BE49-F238E27FC236}">
                  <a16:creationId xmlns:a16="http://schemas.microsoft.com/office/drawing/2014/main" id="{6F9D636D-E6EB-DF47-3913-713EC496ADE9}"/>
                </a:ext>
              </a:extLst>
            </p:cNvPr>
            <p:cNvSpPr/>
            <p:nvPr/>
          </p:nvSpPr>
          <p:spPr>
            <a:xfrm>
              <a:off x="4503375" y="811375"/>
              <a:ext cx="94350" cy="57225"/>
            </a:xfrm>
            <a:custGeom>
              <a:avLst/>
              <a:gdLst/>
              <a:ahLst/>
              <a:cxnLst/>
              <a:rect l="l" t="t" r="r" b="b"/>
              <a:pathLst>
                <a:path w="3774" h="2289" extrusionOk="0">
                  <a:moveTo>
                    <a:pt x="3285" y="0"/>
                  </a:moveTo>
                  <a:cubicBezTo>
                    <a:pt x="3228" y="0"/>
                    <a:pt x="3166" y="16"/>
                    <a:pt x="3103" y="53"/>
                  </a:cubicBezTo>
                  <a:lnTo>
                    <a:pt x="301" y="1654"/>
                  </a:lnTo>
                  <a:cubicBezTo>
                    <a:pt x="1" y="1821"/>
                    <a:pt x="134" y="2288"/>
                    <a:pt x="501" y="2288"/>
                  </a:cubicBezTo>
                  <a:cubicBezTo>
                    <a:pt x="535" y="2288"/>
                    <a:pt x="601" y="2288"/>
                    <a:pt x="668" y="2255"/>
                  </a:cubicBezTo>
                  <a:lnTo>
                    <a:pt x="3437" y="654"/>
                  </a:lnTo>
                  <a:cubicBezTo>
                    <a:pt x="3774" y="457"/>
                    <a:pt x="3591" y="0"/>
                    <a:pt x="3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557;p75">
              <a:extLst>
                <a:ext uri="{FF2B5EF4-FFF2-40B4-BE49-F238E27FC236}">
                  <a16:creationId xmlns:a16="http://schemas.microsoft.com/office/drawing/2014/main" id="{FE6FE616-EE9B-BF02-EAF9-259E6A221499}"/>
                </a:ext>
              </a:extLst>
            </p:cNvPr>
            <p:cNvSpPr/>
            <p:nvPr/>
          </p:nvSpPr>
          <p:spPr>
            <a:xfrm>
              <a:off x="4503375" y="852175"/>
              <a:ext cx="94275" cy="57275"/>
            </a:xfrm>
            <a:custGeom>
              <a:avLst/>
              <a:gdLst/>
              <a:ahLst/>
              <a:cxnLst/>
              <a:rect l="l" t="t" r="r" b="b"/>
              <a:pathLst>
                <a:path w="3771" h="2291" extrusionOk="0">
                  <a:moveTo>
                    <a:pt x="3293" y="0"/>
                  </a:moveTo>
                  <a:cubicBezTo>
                    <a:pt x="3234" y="0"/>
                    <a:pt x="3169" y="17"/>
                    <a:pt x="3103" y="56"/>
                  </a:cubicBezTo>
                  <a:lnTo>
                    <a:pt x="301" y="1623"/>
                  </a:lnTo>
                  <a:cubicBezTo>
                    <a:pt x="1" y="1824"/>
                    <a:pt x="134" y="2257"/>
                    <a:pt x="501" y="2291"/>
                  </a:cubicBezTo>
                  <a:cubicBezTo>
                    <a:pt x="535" y="2291"/>
                    <a:pt x="601" y="2257"/>
                    <a:pt x="668" y="2224"/>
                  </a:cubicBezTo>
                  <a:lnTo>
                    <a:pt x="3437" y="623"/>
                  </a:lnTo>
                  <a:cubicBezTo>
                    <a:pt x="3771" y="428"/>
                    <a:pt x="3594" y="0"/>
                    <a:pt x="32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558;p75">
              <a:extLst>
                <a:ext uri="{FF2B5EF4-FFF2-40B4-BE49-F238E27FC236}">
                  <a16:creationId xmlns:a16="http://schemas.microsoft.com/office/drawing/2014/main" id="{9765D419-55CA-0F50-F619-BAED92561581}"/>
                </a:ext>
              </a:extLst>
            </p:cNvPr>
            <p:cNvSpPr/>
            <p:nvPr/>
          </p:nvSpPr>
          <p:spPr>
            <a:xfrm>
              <a:off x="1845650" y="2264575"/>
              <a:ext cx="46725" cy="186825"/>
            </a:xfrm>
            <a:custGeom>
              <a:avLst/>
              <a:gdLst/>
              <a:ahLst/>
              <a:cxnLst/>
              <a:rect l="l" t="t" r="r" b="b"/>
              <a:pathLst>
                <a:path w="1869" h="7473" extrusionOk="0">
                  <a:moveTo>
                    <a:pt x="1" y="0"/>
                  </a:moveTo>
                  <a:lnTo>
                    <a:pt x="1" y="6405"/>
                  </a:lnTo>
                  <a:lnTo>
                    <a:pt x="1869" y="7472"/>
                  </a:lnTo>
                  <a:lnTo>
                    <a:pt x="1869" y="1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559;p75">
              <a:extLst>
                <a:ext uri="{FF2B5EF4-FFF2-40B4-BE49-F238E27FC236}">
                  <a16:creationId xmlns:a16="http://schemas.microsoft.com/office/drawing/2014/main" id="{1660B7E5-96D9-DA1F-094A-B5B304918F10}"/>
                </a:ext>
              </a:extLst>
            </p:cNvPr>
            <p:cNvSpPr/>
            <p:nvPr/>
          </p:nvSpPr>
          <p:spPr>
            <a:xfrm>
              <a:off x="2002425" y="1060625"/>
              <a:ext cx="2507650" cy="1988275"/>
            </a:xfrm>
            <a:custGeom>
              <a:avLst/>
              <a:gdLst/>
              <a:ahLst/>
              <a:cxnLst/>
              <a:rect l="l" t="t" r="r" b="b"/>
              <a:pathLst>
                <a:path w="100306" h="79531" extrusionOk="0">
                  <a:moveTo>
                    <a:pt x="99576" y="1"/>
                  </a:moveTo>
                  <a:cubicBezTo>
                    <a:pt x="99394" y="1"/>
                    <a:pt x="99189" y="62"/>
                    <a:pt x="98972" y="190"/>
                  </a:cubicBezTo>
                  <a:lnTo>
                    <a:pt x="1369" y="56531"/>
                  </a:lnTo>
                  <a:cubicBezTo>
                    <a:pt x="568" y="57064"/>
                    <a:pt x="68" y="57898"/>
                    <a:pt x="1" y="58866"/>
                  </a:cubicBezTo>
                  <a:lnTo>
                    <a:pt x="1" y="78580"/>
                  </a:lnTo>
                  <a:cubicBezTo>
                    <a:pt x="1" y="79173"/>
                    <a:pt x="305" y="79530"/>
                    <a:pt x="757" y="79530"/>
                  </a:cubicBezTo>
                  <a:cubicBezTo>
                    <a:pt x="940" y="79530"/>
                    <a:pt x="1147" y="79472"/>
                    <a:pt x="1369" y="79347"/>
                  </a:cubicBezTo>
                  <a:lnTo>
                    <a:pt x="98972" y="23007"/>
                  </a:lnTo>
                  <a:cubicBezTo>
                    <a:pt x="99739" y="22473"/>
                    <a:pt x="100239" y="21606"/>
                    <a:pt x="100306" y="20672"/>
                  </a:cubicBezTo>
                  <a:lnTo>
                    <a:pt x="100306" y="958"/>
                  </a:lnTo>
                  <a:cubicBezTo>
                    <a:pt x="100306" y="347"/>
                    <a:pt x="100008" y="1"/>
                    <a:pt x="99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560;p75">
              <a:extLst>
                <a:ext uri="{FF2B5EF4-FFF2-40B4-BE49-F238E27FC236}">
                  <a16:creationId xmlns:a16="http://schemas.microsoft.com/office/drawing/2014/main" id="{37EA8FD4-2148-E807-98B9-DA9602FC6B17}"/>
                </a:ext>
              </a:extLst>
            </p:cNvPr>
            <p:cNvSpPr/>
            <p:nvPr/>
          </p:nvSpPr>
          <p:spPr>
            <a:xfrm>
              <a:off x="2065825" y="2556450"/>
              <a:ext cx="125100" cy="162625"/>
            </a:xfrm>
            <a:custGeom>
              <a:avLst/>
              <a:gdLst/>
              <a:ahLst/>
              <a:cxnLst/>
              <a:rect l="l" t="t" r="r" b="b"/>
              <a:pathLst>
                <a:path w="5004" h="6505" extrusionOk="0">
                  <a:moveTo>
                    <a:pt x="2502" y="0"/>
                  </a:moveTo>
                  <a:lnTo>
                    <a:pt x="0" y="4336"/>
                  </a:lnTo>
                  <a:lnTo>
                    <a:pt x="1268" y="3636"/>
                  </a:lnTo>
                  <a:lnTo>
                    <a:pt x="1268" y="6505"/>
                  </a:lnTo>
                  <a:lnTo>
                    <a:pt x="3769" y="5070"/>
                  </a:lnTo>
                  <a:lnTo>
                    <a:pt x="3769" y="2168"/>
                  </a:lnTo>
                  <a:lnTo>
                    <a:pt x="5004" y="1468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561;p75">
              <a:extLst>
                <a:ext uri="{FF2B5EF4-FFF2-40B4-BE49-F238E27FC236}">
                  <a16:creationId xmlns:a16="http://schemas.microsoft.com/office/drawing/2014/main" id="{75CE65DE-278D-2F9C-B28F-75B4B81D6D1A}"/>
                </a:ext>
              </a:extLst>
            </p:cNvPr>
            <p:cNvSpPr/>
            <p:nvPr/>
          </p:nvSpPr>
          <p:spPr>
            <a:xfrm>
              <a:off x="2063300" y="2789275"/>
              <a:ext cx="26725" cy="86800"/>
            </a:xfrm>
            <a:custGeom>
              <a:avLst/>
              <a:gdLst/>
              <a:ahLst/>
              <a:cxnLst/>
              <a:rect l="l" t="t" r="r" b="b"/>
              <a:pathLst>
                <a:path w="1069" h="3472" extrusionOk="0">
                  <a:moveTo>
                    <a:pt x="717" y="0"/>
                  </a:moveTo>
                  <a:cubicBezTo>
                    <a:pt x="664" y="0"/>
                    <a:pt x="610" y="19"/>
                    <a:pt x="568" y="60"/>
                  </a:cubicBezTo>
                  <a:cubicBezTo>
                    <a:pt x="368" y="160"/>
                    <a:pt x="268" y="327"/>
                    <a:pt x="201" y="527"/>
                  </a:cubicBezTo>
                  <a:cubicBezTo>
                    <a:pt x="101" y="728"/>
                    <a:pt x="68" y="928"/>
                    <a:pt x="68" y="1161"/>
                  </a:cubicBezTo>
                  <a:lnTo>
                    <a:pt x="68" y="1228"/>
                  </a:lnTo>
                  <a:lnTo>
                    <a:pt x="401" y="1028"/>
                  </a:lnTo>
                  <a:lnTo>
                    <a:pt x="401" y="961"/>
                  </a:lnTo>
                  <a:cubicBezTo>
                    <a:pt x="368" y="861"/>
                    <a:pt x="401" y="794"/>
                    <a:pt x="435" y="694"/>
                  </a:cubicBezTo>
                  <a:cubicBezTo>
                    <a:pt x="435" y="627"/>
                    <a:pt x="501" y="527"/>
                    <a:pt x="568" y="494"/>
                  </a:cubicBezTo>
                  <a:cubicBezTo>
                    <a:pt x="601" y="477"/>
                    <a:pt x="631" y="469"/>
                    <a:pt x="656" y="469"/>
                  </a:cubicBezTo>
                  <a:cubicBezTo>
                    <a:pt x="731" y="469"/>
                    <a:pt x="768" y="544"/>
                    <a:pt x="768" y="694"/>
                  </a:cubicBezTo>
                  <a:lnTo>
                    <a:pt x="768" y="794"/>
                  </a:lnTo>
                  <a:cubicBezTo>
                    <a:pt x="768" y="928"/>
                    <a:pt x="735" y="1095"/>
                    <a:pt x="668" y="1228"/>
                  </a:cubicBezTo>
                  <a:cubicBezTo>
                    <a:pt x="635" y="1361"/>
                    <a:pt x="535" y="1461"/>
                    <a:pt x="401" y="1562"/>
                  </a:cubicBezTo>
                  <a:lnTo>
                    <a:pt x="401" y="1962"/>
                  </a:lnTo>
                  <a:cubicBezTo>
                    <a:pt x="466" y="1934"/>
                    <a:pt x="520" y="1919"/>
                    <a:pt x="565" y="1919"/>
                  </a:cubicBezTo>
                  <a:cubicBezTo>
                    <a:pt x="682" y="1919"/>
                    <a:pt x="735" y="2021"/>
                    <a:pt x="735" y="2262"/>
                  </a:cubicBezTo>
                  <a:lnTo>
                    <a:pt x="735" y="2462"/>
                  </a:lnTo>
                  <a:cubicBezTo>
                    <a:pt x="768" y="2629"/>
                    <a:pt x="668" y="2796"/>
                    <a:pt x="535" y="2896"/>
                  </a:cubicBezTo>
                  <a:cubicBezTo>
                    <a:pt x="487" y="2919"/>
                    <a:pt x="457" y="2943"/>
                    <a:pt x="420" y="2943"/>
                  </a:cubicBezTo>
                  <a:cubicBezTo>
                    <a:pt x="404" y="2943"/>
                    <a:pt x="387" y="2939"/>
                    <a:pt x="368" y="2929"/>
                  </a:cubicBezTo>
                  <a:cubicBezTo>
                    <a:pt x="335" y="2862"/>
                    <a:pt x="335" y="2829"/>
                    <a:pt x="335" y="2762"/>
                  </a:cubicBezTo>
                  <a:lnTo>
                    <a:pt x="335" y="2629"/>
                  </a:lnTo>
                  <a:lnTo>
                    <a:pt x="34" y="2862"/>
                  </a:lnTo>
                  <a:lnTo>
                    <a:pt x="34" y="2929"/>
                  </a:lnTo>
                  <a:cubicBezTo>
                    <a:pt x="1" y="3096"/>
                    <a:pt x="68" y="3263"/>
                    <a:pt x="168" y="3396"/>
                  </a:cubicBezTo>
                  <a:cubicBezTo>
                    <a:pt x="218" y="3446"/>
                    <a:pt x="284" y="3471"/>
                    <a:pt x="351" y="3471"/>
                  </a:cubicBezTo>
                  <a:cubicBezTo>
                    <a:pt x="418" y="3471"/>
                    <a:pt x="485" y="3446"/>
                    <a:pt x="535" y="3396"/>
                  </a:cubicBezTo>
                  <a:cubicBezTo>
                    <a:pt x="701" y="3296"/>
                    <a:pt x="802" y="3163"/>
                    <a:pt x="902" y="2996"/>
                  </a:cubicBezTo>
                  <a:cubicBezTo>
                    <a:pt x="1002" y="2762"/>
                    <a:pt x="1068" y="2529"/>
                    <a:pt x="1068" y="2295"/>
                  </a:cubicBezTo>
                  <a:lnTo>
                    <a:pt x="1068" y="2029"/>
                  </a:lnTo>
                  <a:cubicBezTo>
                    <a:pt x="1068" y="1928"/>
                    <a:pt x="1035" y="1828"/>
                    <a:pt x="1035" y="1762"/>
                  </a:cubicBezTo>
                  <a:cubicBezTo>
                    <a:pt x="1002" y="1628"/>
                    <a:pt x="902" y="1562"/>
                    <a:pt x="802" y="1495"/>
                  </a:cubicBezTo>
                  <a:cubicBezTo>
                    <a:pt x="835" y="1428"/>
                    <a:pt x="902" y="1361"/>
                    <a:pt x="935" y="1295"/>
                  </a:cubicBezTo>
                  <a:cubicBezTo>
                    <a:pt x="1002" y="1095"/>
                    <a:pt x="1035" y="894"/>
                    <a:pt x="1035" y="694"/>
                  </a:cubicBezTo>
                  <a:lnTo>
                    <a:pt x="1035" y="561"/>
                  </a:lnTo>
                  <a:cubicBezTo>
                    <a:pt x="1035" y="394"/>
                    <a:pt x="1002" y="227"/>
                    <a:pt x="902" y="94"/>
                  </a:cubicBezTo>
                  <a:cubicBezTo>
                    <a:pt x="863" y="36"/>
                    <a:pt x="790" y="0"/>
                    <a:pt x="7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562;p75">
              <a:extLst>
                <a:ext uri="{FF2B5EF4-FFF2-40B4-BE49-F238E27FC236}">
                  <a16:creationId xmlns:a16="http://schemas.microsoft.com/office/drawing/2014/main" id="{7BFEBC86-009C-730A-01D7-0205C1F049F1}"/>
                </a:ext>
              </a:extLst>
            </p:cNvPr>
            <p:cNvSpPr/>
            <p:nvPr/>
          </p:nvSpPr>
          <p:spPr>
            <a:xfrm>
              <a:off x="2095825" y="2766600"/>
              <a:ext cx="25875" cy="90400"/>
            </a:xfrm>
            <a:custGeom>
              <a:avLst/>
              <a:gdLst/>
              <a:ahLst/>
              <a:cxnLst/>
              <a:rect l="l" t="t" r="r" b="b"/>
              <a:pathLst>
                <a:path w="1035" h="3616" extrusionOk="0">
                  <a:moveTo>
                    <a:pt x="968" y="0"/>
                  </a:moveTo>
                  <a:lnTo>
                    <a:pt x="34" y="534"/>
                  </a:lnTo>
                  <a:lnTo>
                    <a:pt x="34" y="2302"/>
                  </a:lnTo>
                  <a:lnTo>
                    <a:pt x="368" y="2135"/>
                  </a:lnTo>
                  <a:lnTo>
                    <a:pt x="368" y="2035"/>
                  </a:lnTo>
                  <a:cubicBezTo>
                    <a:pt x="368" y="1968"/>
                    <a:pt x="368" y="1901"/>
                    <a:pt x="401" y="1835"/>
                  </a:cubicBezTo>
                  <a:cubicBezTo>
                    <a:pt x="401" y="1768"/>
                    <a:pt x="468" y="1701"/>
                    <a:pt x="535" y="1668"/>
                  </a:cubicBezTo>
                  <a:cubicBezTo>
                    <a:pt x="551" y="1651"/>
                    <a:pt x="568" y="1643"/>
                    <a:pt x="580" y="1643"/>
                  </a:cubicBezTo>
                  <a:cubicBezTo>
                    <a:pt x="593" y="1643"/>
                    <a:pt x="601" y="1651"/>
                    <a:pt x="601" y="1668"/>
                  </a:cubicBezTo>
                  <a:cubicBezTo>
                    <a:pt x="668" y="1701"/>
                    <a:pt x="701" y="1768"/>
                    <a:pt x="668" y="1868"/>
                  </a:cubicBezTo>
                  <a:lnTo>
                    <a:pt x="668" y="2669"/>
                  </a:lnTo>
                  <a:cubicBezTo>
                    <a:pt x="701" y="2835"/>
                    <a:pt x="635" y="2969"/>
                    <a:pt x="501" y="3069"/>
                  </a:cubicBezTo>
                  <a:lnTo>
                    <a:pt x="435" y="3069"/>
                  </a:lnTo>
                  <a:cubicBezTo>
                    <a:pt x="368" y="3069"/>
                    <a:pt x="334" y="3002"/>
                    <a:pt x="334" y="2869"/>
                  </a:cubicBezTo>
                  <a:lnTo>
                    <a:pt x="334" y="2769"/>
                  </a:lnTo>
                  <a:lnTo>
                    <a:pt x="34" y="2969"/>
                  </a:lnTo>
                  <a:lnTo>
                    <a:pt x="34" y="3069"/>
                  </a:lnTo>
                  <a:cubicBezTo>
                    <a:pt x="1" y="3236"/>
                    <a:pt x="68" y="3403"/>
                    <a:pt x="168" y="3536"/>
                  </a:cubicBezTo>
                  <a:cubicBezTo>
                    <a:pt x="204" y="3591"/>
                    <a:pt x="271" y="3616"/>
                    <a:pt x="341" y="3616"/>
                  </a:cubicBezTo>
                  <a:cubicBezTo>
                    <a:pt x="398" y="3616"/>
                    <a:pt x="456" y="3599"/>
                    <a:pt x="501" y="3569"/>
                  </a:cubicBezTo>
                  <a:cubicBezTo>
                    <a:pt x="668" y="3469"/>
                    <a:pt x="801" y="3302"/>
                    <a:pt x="868" y="3136"/>
                  </a:cubicBezTo>
                  <a:cubicBezTo>
                    <a:pt x="968" y="2936"/>
                    <a:pt x="1002" y="2702"/>
                    <a:pt x="1002" y="2469"/>
                  </a:cubicBezTo>
                  <a:lnTo>
                    <a:pt x="1002" y="1768"/>
                  </a:lnTo>
                  <a:cubicBezTo>
                    <a:pt x="1035" y="1601"/>
                    <a:pt x="1002" y="1401"/>
                    <a:pt x="935" y="1268"/>
                  </a:cubicBezTo>
                  <a:cubicBezTo>
                    <a:pt x="896" y="1189"/>
                    <a:pt x="845" y="1157"/>
                    <a:pt x="777" y="1157"/>
                  </a:cubicBezTo>
                  <a:cubicBezTo>
                    <a:pt x="728" y="1157"/>
                    <a:pt x="670" y="1173"/>
                    <a:pt x="601" y="1201"/>
                  </a:cubicBezTo>
                  <a:cubicBezTo>
                    <a:pt x="568" y="1234"/>
                    <a:pt x="535" y="1268"/>
                    <a:pt x="501" y="1301"/>
                  </a:cubicBezTo>
                  <a:cubicBezTo>
                    <a:pt x="435" y="1368"/>
                    <a:pt x="401" y="1468"/>
                    <a:pt x="368" y="1534"/>
                  </a:cubicBezTo>
                  <a:lnTo>
                    <a:pt x="368" y="834"/>
                  </a:lnTo>
                  <a:lnTo>
                    <a:pt x="968" y="500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563;p75">
              <a:extLst>
                <a:ext uri="{FF2B5EF4-FFF2-40B4-BE49-F238E27FC236}">
                  <a16:creationId xmlns:a16="http://schemas.microsoft.com/office/drawing/2014/main" id="{7CFD1CB9-63CE-2951-509D-A83EF1806D6C}"/>
                </a:ext>
              </a:extLst>
            </p:cNvPr>
            <p:cNvSpPr/>
            <p:nvPr/>
          </p:nvSpPr>
          <p:spPr>
            <a:xfrm>
              <a:off x="2126700" y="2827475"/>
              <a:ext cx="8350" cy="17525"/>
            </a:xfrm>
            <a:custGeom>
              <a:avLst/>
              <a:gdLst/>
              <a:ahLst/>
              <a:cxnLst/>
              <a:rect l="l" t="t" r="r" b="b"/>
              <a:pathLst>
                <a:path w="334" h="701" extrusionOk="0">
                  <a:moveTo>
                    <a:pt x="334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334" y="5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564;p75">
              <a:extLst>
                <a:ext uri="{FF2B5EF4-FFF2-40B4-BE49-F238E27FC236}">
                  <a16:creationId xmlns:a16="http://schemas.microsoft.com/office/drawing/2014/main" id="{6E268191-66AB-7D55-D38A-46F685611BC9}"/>
                </a:ext>
              </a:extLst>
            </p:cNvPr>
            <p:cNvSpPr/>
            <p:nvPr/>
          </p:nvSpPr>
          <p:spPr>
            <a:xfrm>
              <a:off x="2140025" y="2746250"/>
              <a:ext cx="25050" cy="86575"/>
            </a:xfrm>
            <a:custGeom>
              <a:avLst/>
              <a:gdLst/>
              <a:ahLst/>
              <a:cxnLst/>
              <a:rect l="l" t="t" r="r" b="b"/>
              <a:pathLst>
                <a:path w="1002" h="3463" extrusionOk="0">
                  <a:moveTo>
                    <a:pt x="568" y="1681"/>
                  </a:moveTo>
                  <a:cubicBezTo>
                    <a:pt x="601" y="1748"/>
                    <a:pt x="635" y="1815"/>
                    <a:pt x="635" y="1881"/>
                  </a:cubicBezTo>
                  <a:lnTo>
                    <a:pt x="635" y="2482"/>
                  </a:lnTo>
                  <a:cubicBezTo>
                    <a:pt x="635" y="2549"/>
                    <a:pt x="635" y="2649"/>
                    <a:pt x="601" y="2715"/>
                  </a:cubicBezTo>
                  <a:cubicBezTo>
                    <a:pt x="568" y="2782"/>
                    <a:pt x="535" y="2816"/>
                    <a:pt x="468" y="2849"/>
                  </a:cubicBezTo>
                  <a:cubicBezTo>
                    <a:pt x="451" y="2882"/>
                    <a:pt x="434" y="2899"/>
                    <a:pt x="418" y="2899"/>
                  </a:cubicBezTo>
                  <a:cubicBezTo>
                    <a:pt x="401" y="2899"/>
                    <a:pt x="384" y="2882"/>
                    <a:pt x="368" y="2849"/>
                  </a:cubicBezTo>
                  <a:cubicBezTo>
                    <a:pt x="334" y="2816"/>
                    <a:pt x="301" y="2749"/>
                    <a:pt x="301" y="2682"/>
                  </a:cubicBezTo>
                  <a:lnTo>
                    <a:pt x="301" y="2082"/>
                  </a:lnTo>
                  <a:cubicBezTo>
                    <a:pt x="301" y="1982"/>
                    <a:pt x="334" y="1915"/>
                    <a:pt x="368" y="1848"/>
                  </a:cubicBezTo>
                  <a:cubicBezTo>
                    <a:pt x="368" y="1781"/>
                    <a:pt x="401" y="1715"/>
                    <a:pt x="468" y="1681"/>
                  </a:cubicBezTo>
                  <a:close/>
                  <a:moveTo>
                    <a:pt x="650" y="0"/>
                  </a:moveTo>
                  <a:cubicBezTo>
                    <a:pt x="598" y="0"/>
                    <a:pt x="546" y="17"/>
                    <a:pt x="501" y="47"/>
                  </a:cubicBezTo>
                  <a:cubicBezTo>
                    <a:pt x="401" y="80"/>
                    <a:pt x="334" y="147"/>
                    <a:pt x="301" y="214"/>
                  </a:cubicBezTo>
                  <a:cubicBezTo>
                    <a:pt x="201" y="347"/>
                    <a:pt x="134" y="480"/>
                    <a:pt x="68" y="647"/>
                  </a:cubicBezTo>
                  <a:cubicBezTo>
                    <a:pt x="34" y="781"/>
                    <a:pt x="1" y="947"/>
                    <a:pt x="1" y="1114"/>
                  </a:cubicBezTo>
                  <a:lnTo>
                    <a:pt x="1" y="2916"/>
                  </a:lnTo>
                  <a:cubicBezTo>
                    <a:pt x="1" y="3082"/>
                    <a:pt x="34" y="3249"/>
                    <a:pt x="134" y="3383"/>
                  </a:cubicBezTo>
                  <a:cubicBezTo>
                    <a:pt x="189" y="3438"/>
                    <a:pt x="255" y="3462"/>
                    <a:pt x="324" y="3462"/>
                  </a:cubicBezTo>
                  <a:cubicBezTo>
                    <a:pt x="381" y="3462"/>
                    <a:pt x="441" y="3446"/>
                    <a:pt x="501" y="3416"/>
                  </a:cubicBezTo>
                  <a:cubicBezTo>
                    <a:pt x="635" y="3316"/>
                    <a:pt x="768" y="3149"/>
                    <a:pt x="835" y="2982"/>
                  </a:cubicBezTo>
                  <a:cubicBezTo>
                    <a:pt x="901" y="2782"/>
                    <a:pt x="968" y="2582"/>
                    <a:pt x="968" y="2382"/>
                  </a:cubicBezTo>
                  <a:lnTo>
                    <a:pt x="968" y="1815"/>
                  </a:lnTo>
                  <a:cubicBezTo>
                    <a:pt x="968" y="1648"/>
                    <a:pt x="935" y="1481"/>
                    <a:pt x="868" y="1314"/>
                  </a:cubicBezTo>
                  <a:cubicBezTo>
                    <a:pt x="829" y="1256"/>
                    <a:pt x="779" y="1221"/>
                    <a:pt x="718" y="1221"/>
                  </a:cubicBezTo>
                  <a:cubicBezTo>
                    <a:pt x="674" y="1221"/>
                    <a:pt x="624" y="1239"/>
                    <a:pt x="568" y="1281"/>
                  </a:cubicBezTo>
                  <a:cubicBezTo>
                    <a:pt x="468" y="1348"/>
                    <a:pt x="368" y="1448"/>
                    <a:pt x="301" y="1581"/>
                  </a:cubicBezTo>
                  <a:lnTo>
                    <a:pt x="301" y="914"/>
                  </a:lnTo>
                  <a:cubicBezTo>
                    <a:pt x="301" y="847"/>
                    <a:pt x="334" y="747"/>
                    <a:pt x="368" y="681"/>
                  </a:cubicBezTo>
                  <a:cubicBezTo>
                    <a:pt x="368" y="614"/>
                    <a:pt x="434" y="581"/>
                    <a:pt x="468" y="547"/>
                  </a:cubicBezTo>
                  <a:cubicBezTo>
                    <a:pt x="501" y="531"/>
                    <a:pt x="526" y="522"/>
                    <a:pt x="547" y="522"/>
                  </a:cubicBezTo>
                  <a:cubicBezTo>
                    <a:pt x="568" y="522"/>
                    <a:pt x="585" y="531"/>
                    <a:pt x="601" y="547"/>
                  </a:cubicBezTo>
                  <a:cubicBezTo>
                    <a:pt x="635" y="581"/>
                    <a:pt x="635" y="647"/>
                    <a:pt x="635" y="714"/>
                  </a:cubicBezTo>
                  <a:lnTo>
                    <a:pt x="635" y="814"/>
                  </a:lnTo>
                  <a:lnTo>
                    <a:pt x="968" y="614"/>
                  </a:lnTo>
                  <a:lnTo>
                    <a:pt x="968" y="547"/>
                  </a:lnTo>
                  <a:cubicBezTo>
                    <a:pt x="1002" y="380"/>
                    <a:pt x="935" y="214"/>
                    <a:pt x="835" y="80"/>
                  </a:cubicBezTo>
                  <a:cubicBezTo>
                    <a:pt x="780" y="25"/>
                    <a:pt x="714" y="0"/>
                    <a:pt x="6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565;p75">
              <a:extLst>
                <a:ext uri="{FF2B5EF4-FFF2-40B4-BE49-F238E27FC236}">
                  <a16:creationId xmlns:a16="http://schemas.microsoft.com/office/drawing/2014/main" id="{12D5FBAB-A79A-6567-4933-0488FDC537BE}"/>
                </a:ext>
              </a:extLst>
            </p:cNvPr>
            <p:cNvSpPr/>
            <p:nvPr/>
          </p:nvSpPr>
          <p:spPr>
            <a:xfrm>
              <a:off x="2170900" y="2722400"/>
              <a:ext cx="28375" cy="96750"/>
            </a:xfrm>
            <a:custGeom>
              <a:avLst/>
              <a:gdLst/>
              <a:ahLst/>
              <a:cxnLst/>
              <a:rect l="l" t="t" r="r" b="b"/>
              <a:pathLst>
                <a:path w="1135" h="3870" extrusionOk="0">
                  <a:moveTo>
                    <a:pt x="1067" y="0"/>
                  </a:moveTo>
                  <a:lnTo>
                    <a:pt x="734" y="167"/>
                  </a:lnTo>
                  <a:lnTo>
                    <a:pt x="334" y="1568"/>
                  </a:lnTo>
                  <a:lnTo>
                    <a:pt x="334" y="400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34" y="3669"/>
                  </a:lnTo>
                  <a:lnTo>
                    <a:pt x="334" y="2635"/>
                  </a:lnTo>
                  <a:lnTo>
                    <a:pt x="434" y="2302"/>
                  </a:lnTo>
                  <a:lnTo>
                    <a:pt x="767" y="3436"/>
                  </a:lnTo>
                  <a:lnTo>
                    <a:pt x="1134" y="3202"/>
                  </a:lnTo>
                  <a:lnTo>
                    <a:pt x="634" y="1568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566;p75">
              <a:extLst>
                <a:ext uri="{FF2B5EF4-FFF2-40B4-BE49-F238E27FC236}">
                  <a16:creationId xmlns:a16="http://schemas.microsoft.com/office/drawing/2014/main" id="{E567DBFE-0F87-C4C8-8815-27020413A02C}"/>
                </a:ext>
              </a:extLst>
            </p:cNvPr>
            <p:cNvSpPr/>
            <p:nvPr/>
          </p:nvSpPr>
          <p:spPr>
            <a:xfrm>
              <a:off x="2250950" y="2382775"/>
              <a:ext cx="5025" cy="510600"/>
            </a:xfrm>
            <a:custGeom>
              <a:avLst/>
              <a:gdLst/>
              <a:ahLst/>
              <a:cxnLst/>
              <a:rect l="l" t="t" r="r" b="b"/>
              <a:pathLst>
                <a:path w="201" h="20424" extrusionOk="0">
                  <a:moveTo>
                    <a:pt x="100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20357"/>
                  </a:lnTo>
                  <a:cubicBezTo>
                    <a:pt x="0" y="20390"/>
                    <a:pt x="67" y="20423"/>
                    <a:pt x="100" y="20423"/>
                  </a:cubicBezTo>
                  <a:cubicBezTo>
                    <a:pt x="134" y="20423"/>
                    <a:pt x="200" y="20390"/>
                    <a:pt x="200" y="20357"/>
                  </a:cubicBezTo>
                  <a:lnTo>
                    <a:pt x="200" y="75"/>
                  </a:lnTo>
                  <a:cubicBezTo>
                    <a:pt x="200" y="25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567;p75">
              <a:extLst>
                <a:ext uri="{FF2B5EF4-FFF2-40B4-BE49-F238E27FC236}">
                  <a16:creationId xmlns:a16="http://schemas.microsoft.com/office/drawing/2014/main" id="{B9D8F4AB-686E-F7D6-AB2F-E9EEFA658948}"/>
                </a:ext>
              </a:extLst>
            </p:cNvPr>
            <p:cNvSpPr/>
            <p:nvPr/>
          </p:nvSpPr>
          <p:spPr>
            <a:xfrm>
              <a:off x="2331825" y="2343725"/>
              <a:ext cx="73425" cy="94375"/>
            </a:xfrm>
            <a:custGeom>
              <a:avLst/>
              <a:gdLst/>
              <a:ahLst/>
              <a:cxnLst/>
              <a:rect l="l" t="t" r="r" b="b"/>
              <a:pathLst>
                <a:path w="2937" h="3775" extrusionOk="0">
                  <a:moveTo>
                    <a:pt x="2126" y="1"/>
                  </a:moveTo>
                  <a:cubicBezTo>
                    <a:pt x="1928" y="1"/>
                    <a:pt x="1704" y="66"/>
                    <a:pt x="1469" y="203"/>
                  </a:cubicBezTo>
                  <a:cubicBezTo>
                    <a:pt x="601" y="770"/>
                    <a:pt x="68" y="1704"/>
                    <a:pt x="1" y="2738"/>
                  </a:cubicBezTo>
                  <a:cubicBezTo>
                    <a:pt x="1" y="3398"/>
                    <a:pt x="317" y="3775"/>
                    <a:pt x="796" y="3775"/>
                  </a:cubicBezTo>
                  <a:cubicBezTo>
                    <a:pt x="996" y="3775"/>
                    <a:pt x="1224" y="3709"/>
                    <a:pt x="1469" y="3572"/>
                  </a:cubicBezTo>
                  <a:cubicBezTo>
                    <a:pt x="2336" y="3005"/>
                    <a:pt x="2870" y="2071"/>
                    <a:pt x="2936" y="1037"/>
                  </a:cubicBezTo>
                  <a:cubicBezTo>
                    <a:pt x="2936" y="377"/>
                    <a:pt x="2604" y="1"/>
                    <a:pt x="21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568;p75">
              <a:extLst>
                <a:ext uri="{FF2B5EF4-FFF2-40B4-BE49-F238E27FC236}">
                  <a16:creationId xmlns:a16="http://schemas.microsoft.com/office/drawing/2014/main" id="{9263F39B-0602-BB0F-292F-CDE05DA92AA9}"/>
                </a:ext>
              </a:extLst>
            </p:cNvPr>
            <p:cNvSpPr/>
            <p:nvPr/>
          </p:nvSpPr>
          <p:spPr>
            <a:xfrm>
              <a:off x="2441075" y="1940400"/>
              <a:ext cx="689700" cy="418200"/>
            </a:xfrm>
            <a:custGeom>
              <a:avLst/>
              <a:gdLst/>
              <a:ahLst/>
              <a:cxnLst/>
              <a:rect l="l" t="t" r="r" b="b"/>
              <a:pathLst>
                <a:path w="27588" h="16728" extrusionOk="0">
                  <a:moveTo>
                    <a:pt x="27211" y="0"/>
                  </a:moveTo>
                  <a:cubicBezTo>
                    <a:pt x="27087" y="0"/>
                    <a:pt x="26941" y="41"/>
                    <a:pt x="26787" y="125"/>
                  </a:cubicBezTo>
                  <a:lnTo>
                    <a:pt x="801" y="15135"/>
                  </a:lnTo>
                  <a:cubicBezTo>
                    <a:pt x="368" y="15402"/>
                    <a:pt x="67" y="15836"/>
                    <a:pt x="1" y="16336"/>
                  </a:cubicBezTo>
                  <a:cubicBezTo>
                    <a:pt x="1" y="16594"/>
                    <a:pt x="153" y="16727"/>
                    <a:pt x="377" y="16727"/>
                  </a:cubicBezTo>
                  <a:cubicBezTo>
                    <a:pt x="501" y="16727"/>
                    <a:pt x="647" y="16686"/>
                    <a:pt x="801" y="16603"/>
                  </a:cubicBezTo>
                  <a:lnTo>
                    <a:pt x="26787" y="1592"/>
                  </a:lnTo>
                  <a:cubicBezTo>
                    <a:pt x="27220" y="1325"/>
                    <a:pt x="27520" y="892"/>
                    <a:pt x="27587" y="391"/>
                  </a:cubicBezTo>
                  <a:cubicBezTo>
                    <a:pt x="27587" y="134"/>
                    <a:pt x="27435" y="0"/>
                    <a:pt x="27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569;p75">
              <a:extLst>
                <a:ext uri="{FF2B5EF4-FFF2-40B4-BE49-F238E27FC236}">
                  <a16:creationId xmlns:a16="http://schemas.microsoft.com/office/drawing/2014/main" id="{8F8C4ABC-82D3-B9A9-7F9F-8085B987964F}"/>
                </a:ext>
              </a:extLst>
            </p:cNvPr>
            <p:cNvSpPr/>
            <p:nvPr/>
          </p:nvSpPr>
          <p:spPr>
            <a:xfrm>
              <a:off x="2331825" y="1632925"/>
              <a:ext cx="1551975" cy="915550"/>
            </a:xfrm>
            <a:custGeom>
              <a:avLst/>
              <a:gdLst/>
              <a:ahLst/>
              <a:cxnLst/>
              <a:rect l="l" t="t" r="r" b="b"/>
              <a:pathLst>
                <a:path w="62079" h="36622" extrusionOk="0">
                  <a:moveTo>
                    <a:pt x="61717" y="1"/>
                  </a:moveTo>
                  <a:cubicBezTo>
                    <a:pt x="61590" y="1"/>
                    <a:pt x="61438" y="49"/>
                    <a:pt x="61278" y="148"/>
                  </a:cubicBezTo>
                  <a:lnTo>
                    <a:pt x="802" y="35040"/>
                  </a:lnTo>
                  <a:cubicBezTo>
                    <a:pt x="368" y="35273"/>
                    <a:pt x="68" y="35707"/>
                    <a:pt x="1" y="36207"/>
                  </a:cubicBezTo>
                  <a:cubicBezTo>
                    <a:pt x="1" y="36480"/>
                    <a:pt x="147" y="36621"/>
                    <a:pt x="363" y="36621"/>
                  </a:cubicBezTo>
                  <a:cubicBezTo>
                    <a:pt x="490" y="36621"/>
                    <a:pt x="641" y="36573"/>
                    <a:pt x="802" y="36474"/>
                  </a:cubicBezTo>
                  <a:lnTo>
                    <a:pt x="61278" y="1582"/>
                  </a:lnTo>
                  <a:cubicBezTo>
                    <a:pt x="61712" y="1349"/>
                    <a:pt x="62012" y="915"/>
                    <a:pt x="62079" y="415"/>
                  </a:cubicBezTo>
                  <a:cubicBezTo>
                    <a:pt x="62079" y="142"/>
                    <a:pt x="61933" y="1"/>
                    <a:pt x="61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570;p75">
              <a:extLst>
                <a:ext uri="{FF2B5EF4-FFF2-40B4-BE49-F238E27FC236}">
                  <a16:creationId xmlns:a16="http://schemas.microsoft.com/office/drawing/2014/main" id="{A36B76B3-782D-F963-3BBE-C1DADA1C0885}"/>
                </a:ext>
              </a:extLst>
            </p:cNvPr>
            <p:cNvSpPr/>
            <p:nvPr/>
          </p:nvSpPr>
          <p:spPr>
            <a:xfrm>
              <a:off x="2331825" y="1705475"/>
              <a:ext cx="1551975" cy="915600"/>
            </a:xfrm>
            <a:custGeom>
              <a:avLst/>
              <a:gdLst/>
              <a:ahLst/>
              <a:cxnLst/>
              <a:rect l="l" t="t" r="r" b="b"/>
              <a:pathLst>
                <a:path w="62079" h="36624" extrusionOk="0">
                  <a:moveTo>
                    <a:pt x="61717" y="1"/>
                  </a:moveTo>
                  <a:cubicBezTo>
                    <a:pt x="61590" y="1"/>
                    <a:pt x="61438" y="49"/>
                    <a:pt x="61278" y="148"/>
                  </a:cubicBezTo>
                  <a:lnTo>
                    <a:pt x="802" y="35040"/>
                  </a:lnTo>
                  <a:cubicBezTo>
                    <a:pt x="368" y="35273"/>
                    <a:pt x="68" y="35740"/>
                    <a:pt x="1" y="36241"/>
                  </a:cubicBezTo>
                  <a:cubicBezTo>
                    <a:pt x="1" y="36490"/>
                    <a:pt x="144" y="36623"/>
                    <a:pt x="356" y="36623"/>
                  </a:cubicBezTo>
                  <a:cubicBezTo>
                    <a:pt x="484" y="36623"/>
                    <a:pt x="638" y="36575"/>
                    <a:pt x="802" y="36474"/>
                  </a:cubicBezTo>
                  <a:lnTo>
                    <a:pt x="61278" y="1582"/>
                  </a:lnTo>
                  <a:cubicBezTo>
                    <a:pt x="61712" y="1349"/>
                    <a:pt x="62012" y="915"/>
                    <a:pt x="62079" y="415"/>
                  </a:cubicBezTo>
                  <a:cubicBezTo>
                    <a:pt x="62079" y="142"/>
                    <a:pt x="61933" y="1"/>
                    <a:pt x="61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571;p75">
              <a:extLst>
                <a:ext uri="{FF2B5EF4-FFF2-40B4-BE49-F238E27FC236}">
                  <a16:creationId xmlns:a16="http://schemas.microsoft.com/office/drawing/2014/main" id="{8C6C1978-9D9B-8111-1282-2C34C21C8177}"/>
                </a:ext>
              </a:extLst>
            </p:cNvPr>
            <p:cNvSpPr/>
            <p:nvPr/>
          </p:nvSpPr>
          <p:spPr>
            <a:xfrm>
              <a:off x="2331825" y="1778250"/>
              <a:ext cx="1551975" cy="915575"/>
            </a:xfrm>
            <a:custGeom>
              <a:avLst/>
              <a:gdLst/>
              <a:ahLst/>
              <a:cxnLst/>
              <a:rect l="l" t="t" r="r" b="b"/>
              <a:pathLst>
                <a:path w="62079" h="36623" extrusionOk="0">
                  <a:moveTo>
                    <a:pt x="61700" y="0"/>
                  </a:moveTo>
                  <a:cubicBezTo>
                    <a:pt x="61577" y="0"/>
                    <a:pt x="61432" y="45"/>
                    <a:pt x="61278" y="139"/>
                  </a:cubicBezTo>
                  <a:lnTo>
                    <a:pt x="802" y="35031"/>
                  </a:lnTo>
                  <a:cubicBezTo>
                    <a:pt x="368" y="35298"/>
                    <a:pt x="68" y="35731"/>
                    <a:pt x="1" y="36232"/>
                  </a:cubicBezTo>
                  <a:cubicBezTo>
                    <a:pt x="1" y="36489"/>
                    <a:pt x="153" y="36623"/>
                    <a:pt x="377" y="36623"/>
                  </a:cubicBezTo>
                  <a:cubicBezTo>
                    <a:pt x="501" y="36623"/>
                    <a:pt x="647" y="36582"/>
                    <a:pt x="802" y="36499"/>
                  </a:cubicBezTo>
                  <a:lnTo>
                    <a:pt x="61278" y="1607"/>
                  </a:lnTo>
                  <a:cubicBezTo>
                    <a:pt x="61712" y="1340"/>
                    <a:pt x="62012" y="906"/>
                    <a:pt x="62079" y="406"/>
                  </a:cubicBezTo>
                  <a:cubicBezTo>
                    <a:pt x="62079" y="148"/>
                    <a:pt x="61926" y="0"/>
                    <a:pt x="61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572;p75">
              <a:extLst>
                <a:ext uri="{FF2B5EF4-FFF2-40B4-BE49-F238E27FC236}">
                  <a16:creationId xmlns:a16="http://schemas.microsoft.com/office/drawing/2014/main" id="{340CE370-AFAC-ED21-02C1-21FB9156A2CB}"/>
                </a:ext>
              </a:extLst>
            </p:cNvPr>
            <p:cNvSpPr/>
            <p:nvPr/>
          </p:nvSpPr>
          <p:spPr>
            <a:xfrm>
              <a:off x="2419400" y="2656125"/>
              <a:ext cx="121775" cy="90025"/>
            </a:xfrm>
            <a:custGeom>
              <a:avLst/>
              <a:gdLst/>
              <a:ahLst/>
              <a:cxnLst/>
              <a:rect l="l" t="t" r="r" b="b"/>
              <a:pathLst>
                <a:path w="4871" h="3601" extrusionOk="0">
                  <a:moveTo>
                    <a:pt x="4515" y="0"/>
                  </a:moveTo>
                  <a:cubicBezTo>
                    <a:pt x="4387" y="0"/>
                    <a:pt x="4233" y="49"/>
                    <a:pt x="4070" y="149"/>
                  </a:cubicBezTo>
                  <a:lnTo>
                    <a:pt x="801" y="2017"/>
                  </a:lnTo>
                  <a:cubicBezTo>
                    <a:pt x="367" y="2251"/>
                    <a:pt x="67" y="2718"/>
                    <a:pt x="0" y="3218"/>
                  </a:cubicBezTo>
                  <a:cubicBezTo>
                    <a:pt x="0" y="3468"/>
                    <a:pt x="143" y="3601"/>
                    <a:pt x="356" y="3601"/>
                  </a:cubicBezTo>
                  <a:cubicBezTo>
                    <a:pt x="484" y="3601"/>
                    <a:pt x="638" y="3552"/>
                    <a:pt x="801" y="3452"/>
                  </a:cubicBezTo>
                  <a:lnTo>
                    <a:pt x="4070" y="1584"/>
                  </a:lnTo>
                  <a:cubicBezTo>
                    <a:pt x="4504" y="1350"/>
                    <a:pt x="4804" y="883"/>
                    <a:pt x="4871" y="383"/>
                  </a:cubicBezTo>
                  <a:cubicBezTo>
                    <a:pt x="4871" y="133"/>
                    <a:pt x="4728" y="0"/>
                    <a:pt x="4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573;p75">
              <a:extLst>
                <a:ext uri="{FF2B5EF4-FFF2-40B4-BE49-F238E27FC236}">
                  <a16:creationId xmlns:a16="http://schemas.microsoft.com/office/drawing/2014/main" id="{99BA500D-614F-5736-95DA-ED2663609EB8}"/>
                </a:ext>
              </a:extLst>
            </p:cNvPr>
            <p:cNvSpPr/>
            <p:nvPr/>
          </p:nvSpPr>
          <p:spPr>
            <a:xfrm>
              <a:off x="2672075" y="2508550"/>
              <a:ext cx="121775" cy="90200"/>
            </a:xfrm>
            <a:custGeom>
              <a:avLst/>
              <a:gdLst/>
              <a:ahLst/>
              <a:cxnLst/>
              <a:rect l="l" t="t" r="r" b="b"/>
              <a:pathLst>
                <a:path w="4871" h="3608" extrusionOk="0">
                  <a:moveTo>
                    <a:pt x="4509" y="1"/>
                  </a:moveTo>
                  <a:cubicBezTo>
                    <a:pt x="4382" y="1"/>
                    <a:pt x="4231" y="49"/>
                    <a:pt x="4070" y="148"/>
                  </a:cubicBezTo>
                  <a:lnTo>
                    <a:pt x="801" y="2016"/>
                  </a:lnTo>
                  <a:cubicBezTo>
                    <a:pt x="368" y="2283"/>
                    <a:pt x="67" y="2717"/>
                    <a:pt x="1" y="3217"/>
                  </a:cubicBezTo>
                  <a:cubicBezTo>
                    <a:pt x="1" y="3475"/>
                    <a:pt x="153" y="3608"/>
                    <a:pt x="377" y="3608"/>
                  </a:cubicBezTo>
                  <a:cubicBezTo>
                    <a:pt x="501" y="3608"/>
                    <a:pt x="647" y="3567"/>
                    <a:pt x="801" y="3484"/>
                  </a:cubicBezTo>
                  <a:lnTo>
                    <a:pt x="4070" y="1582"/>
                  </a:lnTo>
                  <a:cubicBezTo>
                    <a:pt x="4504" y="1349"/>
                    <a:pt x="4804" y="915"/>
                    <a:pt x="4871" y="415"/>
                  </a:cubicBezTo>
                  <a:cubicBezTo>
                    <a:pt x="4871" y="142"/>
                    <a:pt x="4725" y="1"/>
                    <a:pt x="45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574;p75">
              <a:extLst>
                <a:ext uri="{FF2B5EF4-FFF2-40B4-BE49-F238E27FC236}">
                  <a16:creationId xmlns:a16="http://schemas.microsoft.com/office/drawing/2014/main" id="{6F1653CC-B22B-9C4A-EC54-0F7F647D7E9E}"/>
                </a:ext>
              </a:extLst>
            </p:cNvPr>
            <p:cNvSpPr/>
            <p:nvPr/>
          </p:nvSpPr>
          <p:spPr>
            <a:xfrm>
              <a:off x="2331825" y="2723050"/>
              <a:ext cx="63425" cy="84225"/>
            </a:xfrm>
            <a:custGeom>
              <a:avLst/>
              <a:gdLst/>
              <a:ahLst/>
              <a:cxnLst/>
              <a:rect l="l" t="t" r="r" b="b"/>
              <a:pathLst>
                <a:path w="2537" h="3369" extrusionOk="0">
                  <a:moveTo>
                    <a:pt x="2377" y="1"/>
                  </a:moveTo>
                  <a:cubicBezTo>
                    <a:pt x="2343" y="1"/>
                    <a:pt x="2306" y="13"/>
                    <a:pt x="2269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300"/>
                    <a:pt x="74" y="3369"/>
                    <a:pt x="167" y="3369"/>
                  </a:cubicBezTo>
                  <a:cubicBezTo>
                    <a:pt x="199" y="3369"/>
                    <a:pt x="233" y="3360"/>
                    <a:pt x="268" y="3343"/>
                  </a:cubicBezTo>
                  <a:lnTo>
                    <a:pt x="2269" y="2176"/>
                  </a:lnTo>
                  <a:cubicBezTo>
                    <a:pt x="2403" y="2076"/>
                    <a:pt x="2503" y="1909"/>
                    <a:pt x="2536" y="1709"/>
                  </a:cubicBezTo>
                  <a:lnTo>
                    <a:pt x="2536" y="208"/>
                  </a:lnTo>
                  <a:cubicBezTo>
                    <a:pt x="2536" y="87"/>
                    <a:pt x="2466" y="1"/>
                    <a:pt x="23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575;p75">
              <a:extLst>
                <a:ext uri="{FF2B5EF4-FFF2-40B4-BE49-F238E27FC236}">
                  <a16:creationId xmlns:a16="http://schemas.microsoft.com/office/drawing/2014/main" id="{5CFB4B4F-DD85-C16A-8E68-04361F5DA5BF}"/>
                </a:ext>
              </a:extLst>
            </p:cNvPr>
            <p:cNvSpPr/>
            <p:nvPr/>
          </p:nvSpPr>
          <p:spPr>
            <a:xfrm>
              <a:off x="2355175" y="2785775"/>
              <a:ext cx="16725" cy="23375"/>
            </a:xfrm>
            <a:custGeom>
              <a:avLst/>
              <a:gdLst/>
              <a:ahLst/>
              <a:cxnLst/>
              <a:rect l="l" t="t" r="r" b="b"/>
              <a:pathLst>
                <a:path w="669" h="935" extrusionOk="0">
                  <a:moveTo>
                    <a:pt x="668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576;p75">
              <a:extLst>
                <a:ext uri="{FF2B5EF4-FFF2-40B4-BE49-F238E27FC236}">
                  <a16:creationId xmlns:a16="http://schemas.microsoft.com/office/drawing/2014/main" id="{7C070838-A33B-05FE-0F34-771471C03DE7}"/>
                </a:ext>
              </a:extLst>
            </p:cNvPr>
            <p:cNvSpPr/>
            <p:nvPr/>
          </p:nvSpPr>
          <p:spPr>
            <a:xfrm>
              <a:off x="2591200" y="2588125"/>
              <a:ext cx="57550" cy="79250"/>
            </a:xfrm>
            <a:custGeom>
              <a:avLst/>
              <a:gdLst/>
              <a:ahLst/>
              <a:cxnLst/>
              <a:rect l="l" t="t" r="r" b="b"/>
              <a:pathLst>
                <a:path w="2302" h="3170" extrusionOk="0">
                  <a:moveTo>
                    <a:pt x="2202" y="1"/>
                  </a:moveTo>
                  <a:lnTo>
                    <a:pt x="734" y="501"/>
                  </a:lnTo>
                  <a:cubicBezTo>
                    <a:pt x="634" y="534"/>
                    <a:pt x="567" y="668"/>
                    <a:pt x="600" y="701"/>
                  </a:cubicBezTo>
                  <a:lnTo>
                    <a:pt x="867" y="935"/>
                  </a:lnTo>
                  <a:cubicBezTo>
                    <a:pt x="0" y="2269"/>
                    <a:pt x="300" y="2869"/>
                    <a:pt x="1067" y="3170"/>
                  </a:cubicBezTo>
                  <a:cubicBezTo>
                    <a:pt x="834" y="2903"/>
                    <a:pt x="901" y="2069"/>
                    <a:pt x="1368" y="1368"/>
                  </a:cubicBezTo>
                  <a:lnTo>
                    <a:pt x="1635" y="1602"/>
                  </a:lnTo>
                  <a:cubicBezTo>
                    <a:pt x="1650" y="1617"/>
                    <a:pt x="1669" y="1624"/>
                    <a:pt x="1689" y="1624"/>
                  </a:cubicBezTo>
                  <a:cubicBezTo>
                    <a:pt x="1756" y="1624"/>
                    <a:pt x="1835" y="1553"/>
                    <a:pt x="1835" y="1502"/>
                  </a:cubicBezTo>
                  <a:lnTo>
                    <a:pt x="2302" y="101"/>
                  </a:lnTo>
                  <a:cubicBezTo>
                    <a:pt x="2302" y="34"/>
                    <a:pt x="2268" y="1"/>
                    <a:pt x="22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577;p75">
              <a:extLst>
                <a:ext uri="{FF2B5EF4-FFF2-40B4-BE49-F238E27FC236}">
                  <a16:creationId xmlns:a16="http://schemas.microsoft.com/office/drawing/2014/main" id="{E18D1F03-3817-4828-6D61-D1BB458E3654}"/>
                </a:ext>
              </a:extLst>
            </p:cNvPr>
            <p:cNvSpPr/>
            <p:nvPr/>
          </p:nvSpPr>
          <p:spPr>
            <a:xfrm>
              <a:off x="3995525" y="1168975"/>
              <a:ext cx="434500" cy="675125"/>
            </a:xfrm>
            <a:custGeom>
              <a:avLst/>
              <a:gdLst/>
              <a:ahLst/>
              <a:cxnLst/>
              <a:rect l="l" t="t" r="r" b="b"/>
              <a:pathLst>
                <a:path w="17380" h="27005" extrusionOk="0">
                  <a:moveTo>
                    <a:pt x="17168" y="1"/>
                  </a:moveTo>
                  <a:cubicBezTo>
                    <a:pt x="17113" y="1"/>
                    <a:pt x="17049" y="20"/>
                    <a:pt x="16979" y="59"/>
                  </a:cubicBezTo>
                  <a:lnTo>
                    <a:pt x="434" y="9600"/>
                  </a:lnTo>
                  <a:cubicBezTo>
                    <a:pt x="167" y="9766"/>
                    <a:pt x="34" y="10033"/>
                    <a:pt x="0" y="10333"/>
                  </a:cubicBezTo>
                  <a:lnTo>
                    <a:pt x="0" y="26712"/>
                  </a:lnTo>
                  <a:cubicBezTo>
                    <a:pt x="0" y="26899"/>
                    <a:pt x="99" y="27004"/>
                    <a:pt x="238" y="27004"/>
                  </a:cubicBezTo>
                  <a:cubicBezTo>
                    <a:pt x="298" y="27004"/>
                    <a:pt x="364" y="26985"/>
                    <a:pt x="434" y="26945"/>
                  </a:cubicBezTo>
                  <a:lnTo>
                    <a:pt x="16979" y="17405"/>
                  </a:lnTo>
                  <a:cubicBezTo>
                    <a:pt x="17213" y="17238"/>
                    <a:pt x="17380" y="16971"/>
                    <a:pt x="17380" y="16671"/>
                  </a:cubicBezTo>
                  <a:lnTo>
                    <a:pt x="17380" y="293"/>
                  </a:lnTo>
                  <a:cubicBezTo>
                    <a:pt x="17380" y="106"/>
                    <a:pt x="17297" y="1"/>
                    <a:pt x="171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578;p75">
              <a:extLst>
                <a:ext uri="{FF2B5EF4-FFF2-40B4-BE49-F238E27FC236}">
                  <a16:creationId xmlns:a16="http://schemas.microsoft.com/office/drawing/2014/main" id="{2EB5DEC5-018B-E64E-81C3-3E8F841824A9}"/>
                </a:ext>
              </a:extLst>
            </p:cNvPr>
            <p:cNvSpPr/>
            <p:nvPr/>
          </p:nvSpPr>
          <p:spPr>
            <a:xfrm>
              <a:off x="3995525" y="1168975"/>
              <a:ext cx="434500" cy="675125"/>
            </a:xfrm>
            <a:custGeom>
              <a:avLst/>
              <a:gdLst/>
              <a:ahLst/>
              <a:cxnLst/>
              <a:rect l="l" t="t" r="r" b="b"/>
              <a:pathLst>
                <a:path w="17380" h="27005" extrusionOk="0">
                  <a:moveTo>
                    <a:pt x="17168" y="1"/>
                  </a:moveTo>
                  <a:cubicBezTo>
                    <a:pt x="17113" y="1"/>
                    <a:pt x="17049" y="20"/>
                    <a:pt x="16979" y="59"/>
                  </a:cubicBezTo>
                  <a:lnTo>
                    <a:pt x="434" y="9600"/>
                  </a:lnTo>
                  <a:cubicBezTo>
                    <a:pt x="167" y="9766"/>
                    <a:pt x="34" y="10033"/>
                    <a:pt x="0" y="10333"/>
                  </a:cubicBezTo>
                  <a:lnTo>
                    <a:pt x="0" y="26712"/>
                  </a:lnTo>
                  <a:cubicBezTo>
                    <a:pt x="0" y="26899"/>
                    <a:pt x="99" y="27004"/>
                    <a:pt x="238" y="27004"/>
                  </a:cubicBezTo>
                  <a:cubicBezTo>
                    <a:pt x="298" y="27004"/>
                    <a:pt x="364" y="26985"/>
                    <a:pt x="434" y="26945"/>
                  </a:cubicBezTo>
                  <a:lnTo>
                    <a:pt x="16979" y="17405"/>
                  </a:lnTo>
                  <a:cubicBezTo>
                    <a:pt x="17213" y="17238"/>
                    <a:pt x="17380" y="16971"/>
                    <a:pt x="17380" y="16671"/>
                  </a:cubicBezTo>
                  <a:lnTo>
                    <a:pt x="17380" y="293"/>
                  </a:lnTo>
                  <a:cubicBezTo>
                    <a:pt x="17380" y="106"/>
                    <a:pt x="17297" y="1"/>
                    <a:pt x="17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579;p75">
              <a:extLst>
                <a:ext uri="{FF2B5EF4-FFF2-40B4-BE49-F238E27FC236}">
                  <a16:creationId xmlns:a16="http://schemas.microsoft.com/office/drawing/2014/main" id="{3A2BACBB-D9D2-6D40-0B22-7D45B9BAE09E}"/>
                </a:ext>
              </a:extLst>
            </p:cNvPr>
            <p:cNvSpPr/>
            <p:nvPr/>
          </p:nvSpPr>
          <p:spPr>
            <a:xfrm>
              <a:off x="3995525" y="1402275"/>
              <a:ext cx="434500" cy="441650"/>
            </a:xfrm>
            <a:custGeom>
              <a:avLst/>
              <a:gdLst/>
              <a:ahLst/>
              <a:cxnLst/>
              <a:rect l="l" t="t" r="r" b="b"/>
              <a:pathLst>
                <a:path w="17380" h="17666" extrusionOk="0">
                  <a:moveTo>
                    <a:pt x="12776" y="1"/>
                  </a:moveTo>
                  <a:lnTo>
                    <a:pt x="10008" y="4904"/>
                  </a:lnTo>
                  <a:lnTo>
                    <a:pt x="11942" y="7406"/>
                  </a:lnTo>
                  <a:lnTo>
                    <a:pt x="5538" y="1869"/>
                  </a:lnTo>
                  <a:lnTo>
                    <a:pt x="0" y="13844"/>
                  </a:lnTo>
                  <a:lnTo>
                    <a:pt x="0" y="17346"/>
                  </a:lnTo>
                  <a:cubicBezTo>
                    <a:pt x="0" y="17542"/>
                    <a:pt x="108" y="17666"/>
                    <a:pt x="257" y="17666"/>
                  </a:cubicBezTo>
                  <a:cubicBezTo>
                    <a:pt x="311" y="17666"/>
                    <a:pt x="372" y="17649"/>
                    <a:pt x="434" y="17613"/>
                  </a:cubicBezTo>
                  <a:lnTo>
                    <a:pt x="16979" y="8073"/>
                  </a:lnTo>
                  <a:cubicBezTo>
                    <a:pt x="17213" y="7906"/>
                    <a:pt x="17380" y="7606"/>
                    <a:pt x="17380" y="7339"/>
                  </a:cubicBezTo>
                  <a:lnTo>
                    <a:pt x="17380" y="4237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580;p75">
              <a:extLst>
                <a:ext uri="{FF2B5EF4-FFF2-40B4-BE49-F238E27FC236}">
                  <a16:creationId xmlns:a16="http://schemas.microsoft.com/office/drawing/2014/main" id="{7BBF8E4C-40E8-D49D-06FD-D8255ED19B76}"/>
                </a:ext>
              </a:extLst>
            </p:cNvPr>
            <p:cNvSpPr/>
            <p:nvPr/>
          </p:nvSpPr>
          <p:spPr>
            <a:xfrm>
              <a:off x="4299900" y="1272475"/>
              <a:ext cx="62575" cy="80700"/>
            </a:xfrm>
            <a:custGeom>
              <a:avLst/>
              <a:gdLst/>
              <a:ahLst/>
              <a:cxnLst/>
              <a:rect l="l" t="t" r="r" b="b"/>
              <a:pathLst>
                <a:path w="2503" h="3228" extrusionOk="0">
                  <a:moveTo>
                    <a:pt x="1818" y="1"/>
                  </a:moveTo>
                  <a:cubicBezTo>
                    <a:pt x="1654" y="1"/>
                    <a:pt x="1468" y="51"/>
                    <a:pt x="1268" y="156"/>
                  </a:cubicBezTo>
                  <a:cubicBezTo>
                    <a:pt x="535" y="656"/>
                    <a:pt x="68" y="1457"/>
                    <a:pt x="1" y="2324"/>
                  </a:cubicBezTo>
                  <a:cubicBezTo>
                    <a:pt x="1" y="2894"/>
                    <a:pt x="288" y="3227"/>
                    <a:pt x="707" y="3227"/>
                  </a:cubicBezTo>
                  <a:cubicBezTo>
                    <a:pt x="876" y="3227"/>
                    <a:pt x="1067" y="3173"/>
                    <a:pt x="1268" y="3058"/>
                  </a:cubicBezTo>
                  <a:cubicBezTo>
                    <a:pt x="2002" y="2557"/>
                    <a:pt x="2469" y="1757"/>
                    <a:pt x="2503" y="890"/>
                  </a:cubicBezTo>
                  <a:cubicBezTo>
                    <a:pt x="2503" y="317"/>
                    <a:pt x="2230" y="1"/>
                    <a:pt x="18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581;p75">
              <a:extLst>
                <a:ext uri="{FF2B5EF4-FFF2-40B4-BE49-F238E27FC236}">
                  <a16:creationId xmlns:a16="http://schemas.microsoft.com/office/drawing/2014/main" id="{76D5B14A-770B-5647-CFCC-A0F3DD69DFE1}"/>
                </a:ext>
              </a:extLst>
            </p:cNvPr>
            <p:cNvSpPr/>
            <p:nvPr/>
          </p:nvSpPr>
          <p:spPr>
            <a:xfrm>
              <a:off x="2002425" y="2282025"/>
              <a:ext cx="2507650" cy="1988200"/>
            </a:xfrm>
            <a:custGeom>
              <a:avLst/>
              <a:gdLst/>
              <a:ahLst/>
              <a:cxnLst/>
              <a:rect l="l" t="t" r="r" b="b"/>
              <a:pathLst>
                <a:path w="100306" h="79528" extrusionOk="0">
                  <a:moveTo>
                    <a:pt x="99545" y="0"/>
                  </a:moveTo>
                  <a:cubicBezTo>
                    <a:pt x="99363" y="0"/>
                    <a:pt x="99157" y="55"/>
                    <a:pt x="98938" y="169"/>
                  </a:cubicBezTo>
                  <a:lnTo>
                    <a:pt x="1335" y="56543"/>
                  </a:lnTo>
                  <a:cubicBezTo>
                    <a:pt x="568" y="57043"/>
                    <a:pt x="68" y="57911"/>
                    <a:pt x="1" y="58845"/>
                  </a:cubicBezTo>
                  <a:lnTo>
                    <a:pt x="1" y="78559"/>
                  </a:lnTo>
                  <a:cubicBezTo>
                    <a:pt x="1" y="79180"/>
                    <a:pt x="309" y="79527"/>
                    <a:pt x="753" y="79527"/>
                  </a:cubicBezTo>
                  <a:cubicBezTo>
                    <a:pt x="930" y="79527"/>
                    <a:pt x="1127" y="79473"/>
                    <a:pt x="1335" y="79359"/>
                  </a:cubicBezTo>
                  <a:lnTo>
                    <a:pt x="98938" y="22986"/>
                  </a:lnTo>
                  <a:cubicBezTo>
                    <a:pt x="99739" y="22485"/>
                    <a:pt x="100239" y="21618"/>
                    <a:pt x="100306" y="20684"/>
                  </a:cubicBezTo>
                  <a:lnTo>
                    <a:pt x="100306" y="937"/>
                  </a:lnTo>
                  <a:cubicBezTo>
                    <a:pt x="100306" y="341"/>
                    <a:pt x="99999" y="0"/>
                    <a:pt x="995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582;p75">
              <a:extLst>
                <a:ext uri="{FF2B5EF4-FFF2-40B4-BE49-F238E27FC236}">
                  <a16:creationId xmlns:a16="http://schemas.microsoft.com/office/drawing/2014/main" id="{BBCC5268-802E-4ECF-2DDE-E3DD606F7D2B}"/>
                </a:ext>
              </a:extLst>
            </p:cNvPr>
            <p:cNvSpPr/>
            <p:nvPr/>
          </p:nvSpPr>
          <p:spPr>
            <a:xfrm>
              <a:off x="2064975" y="3778150"/>
              <a:ext cx="125950" cy="162650"/>
            </a:xfrm>
            <a:custGeom>
              <a:avLst/>
              <a:gdLst/>
              <a:ahLst/>
              <a:cxnLst/>
              <a:rect l="l" t="t" r="r" b="b"/>
              <a:pathLst>
                <a:path w="5038" h="6506" extrusionOk="0">
                  <a:moveTo>
                    <a:pt x="2536" y="0"/>
                  </a:moveTo>
                  <a:lnTo>
                    <a:pt x="1" y="4337"/>
                  </a:lnTo>
                  <a:lnTo>
                    <a:pt x="1268" y="3603"/>
                  </a:lnTo>
                  <a:lnTo>
                    <a:pt x="1268" y="6505"/>
                  </a:lnTo>
                  <a:lnTo>
                    <a:pt x="3803" y="5071"/>
                  </a:lnTo>
                  <a:lnTo>
                    <a:pt x="3803" y="2169"/>
                  </a:lnTo>
                  <a:lnTo>
                    <a:pt x="5038" y="14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583;p75">
              <a:extLst>
                <a:ext uri="{FF2B5EF4-FFF2-40B4-BE49-F238E27FC236}">
                  <a16:creationId xmlns:a16="http://schemas.microsoft.com/office/drawing/2014/main" id="{CC236DE9-E1FB-49E9-CD35-0E23BCB96528}"/>
                </a:ext>
              </a:extLst>
            </p:cNvPr>
            <p:cNvSpPr/>
            <p:nvPr/>
          </p:nvSpPr>
          <p:spPr>
            <a:xfrm>
              <a:off x="2063300" y="4010975"/>
              <a:ext cx="26725" cy="90750"/>
            </a:xfrm>
            <a:custGeom>
              <a:avLst/>
              <a:gdLst/>
              <a:ahLst/>
              <a:cxnLst/>
              <a:rect l="l" t="t" r="r" b="b"/>
              <a:pathLst>
                <a:path w="1069" h="3630" extrusionOk="0">
                  <a:moveTo>
                    <a:pt x="706" y="0"/>
                  </a:moveTo>
                  <a:cubicBezTo>
                    <a:pt x="658" y="0"/>
                    <a:pt x="610" y="19"/>
                    <a:pt x="568" y="61"/>
                  </a:cubicBezTo>
                  <a:cubicBezTo>
                    <a:pt x="401" y="161"/>
                    <a:pt x="268" y="294"/>
                    <a:pt x="168" y="461"/>
                  </a:cubicBezTo>
                  <a:cubicBezTo>
                    <a:pt x="68" y="728"/>
                    <a:pt x="1" y="995"/>
                    <a:pt x="34" y="1295"/>
                  </a:cubicBezTo>
                  <a:lnTo>
                    <a:pt x="68" y="1395"/>
                  </a:lnTo>
                  <a:lnTo>
                    <a:pt x="368" y="1195"/>
                  </a:lnTo>
                  <a:lnTo>
                    <a:pt x="368" y="1095"/>
                  </a:lnTo>
                  <a:cubicBezTo>
                    <a:pt x="368" y="1028"/>
                    <a:pt x="368" y="961"/>
                    <a:pt x="368" y="895"/>
                  </a:cubicBezTo>
                  <a:cubicBezTo>
                    <a:pt x="368" y="761"/>
                    <a:pt x="435" y="628"/>
                    <a:pt x="568" y="528"/>
                  </a:cubicBezTo>
                  <a:cubicBezTo>
                    <a:pt x="582" y="514"/>
                    <a:pt x="601" y="506"/>
                    <a:pt x="622" y="506"/>
                  </a:cubicBezTo>
                  <a:cubicBezTo>
                    <a:pt x="651" y="506"/>
                    <a:pt x="682" y="522"/>
                    <a:pt x="701" y="561"/>
                  </a:cubicBezTo>
                  <a:cubicBezTo>
                    <a:pt x="735" y="628"/>
                    <a:pt x="768" y="695"/>
                    <a:pt x="768" y="761"/>
                  </a:cubicBezTo>
                  <a:cubicBezTo>
                    <a:pt x="768" y="928"/>
                    <a:pt x="735" y="1061"/>
                    <a:pt x="701" y="1195"/>
                  </a:cubicBezTo>
                  <a:cubicBezTo>
                    <a:pt x="635" y="1428"/>
                    <a:pt x="568" y="1662"/>
                    <a:pt x="468" y="1895"/>
                  </a:cubicBezTo>
                  <a:cubicBezTo>
                    <a:pt x="368" y="2196"/>
                    <a:pt x="301" y="2396"/>
                    <a:pt x="268" y="2529"/>
                  </a:cubicBezTo>
                  <a:lnTo>
                    <a:pt x="168" y="2763"/>
                  </a:lnTo>
                  <a:lnTo>
                    <a:pt x="101" y="2963"/>
                  </a:lnTo>
                  <a:cubicBezTo>
                    <a:pt x="68" y="3096"/>
                    <a:pt x="34" y="3196"/>
                    <a:pt x="34" y="3196"/>
                  </a:cubicBezTo>
                  <a:lnTo>
                    <a:pt x="34" y="3630"/>
                  </a:lnTo>
                  <a:lnTo>
                    <a:pt x="1035" y="3030"/>
                  </a:lnTo>
                  <a:lnTo>
                    <a:pt x="1035" y="2563"/>
                  </a:lnTo>
                  <a:lnTo>
                    <a:pt x="401" y="2929"/>
                  </a:lnTo>
                  <a:cubicBezTo>
                    <a:pt x="401" y="2896"/>
                    <a:pt x="401" y="2896"/>
                    <a:pt x="401" y="2863"/>
                  </a:cubicBezTo>
                  <a:cubicBezTo>
                    <a:pt x="435" y="2796"/>
                    <a:pt x="468" y="2729"/>
                    <a:pt x="501" y="2629"/>
                  </a:cubicBezTo>
                  <a:lnTo>
                    <a:pt x="568" y="2462"/>
                  </a:lnTo>
                  <a:cubicBezTo>
                    <a:pt x="635" y="2262"/>
                    <a:pt x="668" y="2096"/>
                    <a:pt x="701" y="1995"/>
                  </a:cubicBezTo>
                  <a:cubicBezTo>
                    <a:pt x="835" y="1662"/>
                    <a:pt x="935" y="1395"/>
                    <a:pt x="968" y="1262"/>
                  </a:cubicBezTo>
                  <a:cubicBezTo>
                    <a:pt x="1035" y="1061"/>
                    <a:pt x="1068" y="795"/>
                    <a:pt x="1068" y="561"/>
                  </a:cubicBezTo>
                  <a:cubicBezTo>
                    <a:pt x="1068" y="394"/>
                    <a:pt x="1002" y="228"/>
                    <a:pt x="902" y="94"/>
                  </a:cubicBezTo>
                  <a:cubicBezTo>
                    <a:pt x="843" y="36"/>
                    <a:pt x="774" y="0"/>
                    <a:pt x="7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584;p75">
              <a:extLst>
                <a:ext uri="{FF2B5EF4-FFF2-40B4-BE49-F238E27FC236}">
                  <a16:creationId xmlns:a16="http://schemas.microsoft.com/office/drawing/2014/main" id="{FF07BF7F-9617-1C0F-21D3-BFDBBB929DC9}"/>
                </a:ext>
              </a:extLst>
            </p:cNvPr>
            <p:cNvSpPr/>
            <p:nvPr/>
          </p:nvSpPr>
          <p:spPr>
            <a:xfrm>
              <a:off x="2094175" y="3992150"/>
              <a:ext cx="26700" cy="86575"/>
            </a:xfrm>
            <a:custGeom>
              <a:avLst/>
              <a:gdLst/>
              <a:ahLst/>
              <a:cxnLst/>
              <a:rect l="l" t="t" r="r" b="b"/>
              <a:pathLst>
                <a:path w="1068" h="3463" extrusionOk="0">
                  <a:moveTo>
                    <a:pt x="730" y="0"/>
                  </a:moveTo>
                  <a:cubicBezTo>
                    <a:pt x="671" y="0"/>
                    <a:pt x="612" y="17"/>
                    <a:pt x="567" y="47"/>
                  </a:cubicBezTo>
                  <a:cubicBezTo>
                    <a:pt x="400" y="147"/>
                    <a:pt x="267" y="313"/>
                    <a:pt x="200" y="514"/>
                  </a:cubicBezTo>
                  <a:cubicBezTo>
                    <a:pt x="134" y="714"/>
                    <a:pt x="67" y="947"/>
                    <a:pt x="100" y="1147"/>
                  </a:cubicBezTo>
                  <a:lnTo>
                    <a:pt x="100" y="1214"/>
                  </a:lnTo>
                  <a:lnTo>
                    <a:pt x="400" y="1047"/>
                  </a:lnTo>
                  <a:lnTo>
                    <a:pt x="400" y="947"/>
                  </a:lnTo>
                  <a:cubicBezTo>
                    <a:pt x="400" y="880"/>
                    <a:pt x="400" y="780"/>
                    <a:pt x="434" y="714"/>
                  </a:cubicBezTo>
                  <a:cubicBezTo>
                    <a:pt x="467" y="614"/>
                    <a:pt x="501" y="547"/>
                    <a:pt x="601" y="514"/>
                  </a:cubicBezTo>
                  <a:cubicBezTo>
                    <a:pt x="626" y="497"/>
                    <a:pt x="649" y="489"/>
                    <a:pt x="669" y="489"/>
                  </a:cubicBezTo>
                  <a:cubicBezTo>
                    <a:pt x="730" y="489"/>
                    <a:pt x="767" y="564"/>
                    <a:pt x="767" y="714"/>
                  </a:cubicBezTo>
                  <a:lnTo>
                    <a:pt x="767" y="780"/>
                  </a:lnTo>
                  <a:cubicBezTo>
                    <a:pt x="767" y="947"/>
                    <a:pt x="734" y="1081"/>
                    <a:pt x="701" y="1247"/>
                  </a:cubicBezTo>
                  <a:cubicBezTo>
                    <a:pt x="634" y="1381"/>
                    <a:pt x="534" y="1481"/>
                    <a:pt x="400" y="1548"/>
                  </a:cubicBezTo>
                  <a:lnTo>
                    <a:pt x="400" y="1981"/>
                  </a:lnTo>
                  <a:cubicBezTo>
                    <a:pt x="467" y="1943"/>
                    <a:pt x="526" y="1924"/>
                    <a:pt x="575" y="1924"/>
                  </a:cubicBezTo>
                  <a:cubicBezTo>
                    <a:pt x="699" y="1924"/>
                    <a:pt x="767" y="2043"/>
                    <a:pt x="767" y="2281"/>
                  </a:cubicBezTo>
                  <a:lnTo>
                    <a:pt x="767" y="2482"/>
                  </a:lnTo>
                  <a:cubicBezTo>
                    <a:pt x="767" y="2648"/>
                    <a:pt x="701" y="2815"/>
                    <a:pt x="534" y="2915"/>
                  </a:cubicBezTo>
                  <a:cubicBezTo>
                    <a:pt x="517" y="2932"/>
                    <a:pt x="492" y="2940"/>
                    <a:pt x="467" y="2940"/>
                  </a:cubicBezTo>
                  <a:cubicBezTo>
                    <a:pt x="442" y="2940"/>
                    <a:pt x="417" y="2932"/>
                    <a:pt x="400" y="2915"/>
                  </a:cubicBezTo>
                  <a:cubicBezTo>
                    <a:pt x="367" y="2849"/>
                    <a:pt x="334" y="2815"/>
                    <a:pt x="334" y="2748"/>
                  </a:cubicBezTo>
                  <a:lnTo>
                    <a:pt x="334" y="2615"/>
                  </a:lnTo>
                  <a:lnTo>
                    <a:pt x="34" y="2849"/>
                  </a:lnTo>
                  <a:lnTo>
                    <a:pt x="34" y="2915"/>
                  </a:lnTo>
                  <a:cubicBezTo>
                    <a:pt x="0" y="3082"/>
                    <a:pt x="67" y="3249"/>
                    <a:pt x="167" y="3382"/>
                  </a:cubicBezTo>
                  <a:cubicBezTo>
                    <a:pt x="222" y="3437"/>
                    <a:pt x="297" y="3462"/>
                    <a:pt x="371" y="3462"/>
                  </a:cubicBezTo>
                  <a:cubicBezTo>
                    <a:pt x="430" y="3462"/>
                    <a:pt x="489" y="3446"/>
                    <a:pt x="534" y="3416"/>
                  </a:cubicBezTo>
                  <a:cubicBezTo>
                    <a:pt x="701" y="3316"/>
                    <a:pt x="834" y="3149"/>
                    <a:pt x="901" y="2982"/>
                  </a:cubicBezTo>
                  <a:cubicBezTo>
                    <a:pt x="1034" y="2748"/>
                    <a:pt x="1068" y="2515"/>
                    <a:pt x="1068" y="2281"/>
                  </a:cubicBezTo>
                  <a:lnTo>
                    <a:pt x="1068" y="2015"/>
                  </a:lnTo>
                  <a:cubicBezTo>
                    <a:pt x="1068" y="1915"/>
                    <a:pt x="1068" y="1848"/>
                    <a:pt x="1034" y="1748"/>
                  </a:cubicBezTo>
                  <a:cubicBezTo>
                    <a:pt x="1001" y="1614"/>
                    <a:pt x="934" y="1548"/>
                    <a:pt x="801" y="1514"/>
                  </a:cubicBezTo>
                  <a:cubicBezTo>
                    <a:pt x="867" y="1414"/>
                    <a:pt x="901" y="1347"/>
                    <a:pt x="934" y="1281"/>
                  </a:cubicBezTo>
                  <a:cubicBezTo>
                    <a:pt x="1001" y="1081"/>
                    <a:pt x="1034" y="880"/>
                    <a:pt x="1068" y="680"/>
                  </a:cubicBezTo>
                  <a:lnTo>
                    <a:pt x="1068" y="547"/>
                  </a:lnTo>
                  <a:cubicBezTo>
                    <a:pt x="1068" y="380"/>
                    <a:pt x="1034" y="213"/>
                    <a:pt x="934" y="80"/>
                  </a:cubicBezTo>
                  <a:cubicBezTo>
                    <a:pt x="879" y="25"/>
                    <a:pt x="804" y="0"/>
                    <a:pt x="73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585;p75">
              <a:extLst>
                <a:ext uri="{FF2B5EF4-FFF2-40B4-BE49-F238E27FC236}">
                  <a16:creationId xmlns:a16="http://schemas.microsoft.com/office/drawing/2014/main" id="{3F0991EF-6481-B128-D2B9-3F8EE6C89D72}"/>
                </a:ext>
              </a:extLst>
            </p:cNvPr>
            <p:cNvSpPr/>
            <p:nvPr/>
          </p:nvSpPr>
          <p:spPr>
            <a:xfrm>
              <a:off x="2126700" y="4049175"/>
              <a:ext cx="8350" cy="16700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334" y="0"/>
                  </a:moveTo>
                  <a:lnTo>
                    <a:pt x="0" y="167"/>
                  </a:lnTo>
                  <a:lnTo>
                    <a:pt x="0" y="668"/>
                  </a:lnTo>
                  <a:lnTo>
                    <a:pt x="334" y="4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586;p75">
              <a:extLst>
                <a:ext uri="{FF2B5EF4-FFF2-40B4-BE49-F238E27FC236}">
                  <a16:creationId xmlns:a16="http://schemas.microsoft.com/office/drawing/2014/main" id="{9E02C788-E76C-A922-C842-3161B3264467}"/>
                </a:ext>
              </a:extLst>
            </p:cNvPr>
            <p:cNvSpPr/>
            <p:nvPr/>
          </p:nvSpPr>
          <p:spPr>
            <a:xfrm>
              <a:off x="2140025" y="3965575"/>
              <a:ext cx="25875" cy="86450"/>
            </a:xfrm>
            <a:custGeom>
              <a:avLst/>
              <a:gdLst/>
              <a:ahLst/>
              <a:cxnLst/>
              <a:rect l="l" t="t" r="r" b="b"/>
              <a:pathLst>
                <a:path w="1035" h="3458" extrusionOk="0">
                  <a:moveTo>
                    <a:pt x="601" y="509"/>
                  </a:moveTo>
                  <a:cubicBezTo>
                    <a:pt x="701" y="509"/>
                    <a:pt x="735" y="643"/>
                    <a:pt x="735" y="843"/>
                  </a:cubicBezTo>
                  <a:cubicBezTo>
                    <a:pt x="735" y="976"/>
                    <a:pt x="735" y="1076"/>
                    <a:pt x="701" y="1176"/>
                  </a:cubicBezTo>
                  <a:cubicBezTo>
                    <a:pt x="668" y="1276"/>
                    <a:pt x="635" y="1343"/>
                    <a:pt x="535" y="1410"/>
                  </a:cubicBezTo>
                  <a:cubicBezTo>
                    <a:pt x="507" y="1424"/>
                    <a:pt x="479" y="1432"/>
                    <a:pt x="454" y="1432"/>
                  </a:cubicBezTo>
                  <a:cubicBezTo>
                    <a:pt x="418" y="1432"/>
                    <a:pt x="387" y="1415"/>
                    <a:pt x="368" y="1376"/>
                  </a:cubicBezTo>
                  <a:cubicBezTo>
                    <a:pt x="334" y="1276"/>
                    <a:pt x="334" y="1210"/>
                    <a:pt x="334" y="1110"/>
                  </a:cubicBezTo>
                  <a:cubicBezTo>
                    <a:pt x="334" y="1009"/>
                    <a:pt x="334" y="943"/>
                    <a:pt x="334" y="876"/>
                  </a:cubicBezTo>
                  <a:cubicBezTo>
                    <a:pt x="334" y="809"/>
                    <a:pt x="368" y="743"/>
                    <a:pt x="401" y="676"/>
                  </a:cubicBezTo>
                  <a:cubicBezTo>
                    <a:pt x="401" y="609"/>
                    <a:pt x="468" y="576"/>
                    <a:pt x="535" y="542"/>
                  </a:cubicBezTo>
                  <a:cubicBezTo>
                    <a:pt x="535" y="509"/>
                    <a:pt x="568" y="509"/>
                    <a:pt x="601" y="509"/>
                  </a:cubicBezTo>
                  <a:close/>
                  <a:moveTo>
                    <a:pt x="609" y="1962"/>
                  </a:moveTo>
                  <a:cubicBezTo>
                    <a:pt x="616" y="1962"/>
                    <a:pt x="623" y="1966"/>
                    <a:pt x="635" y="1977"/>
                  </a:cubicBezTo>
                  <a:cubicBezTo>
                    <a:pt x="701" y="1977"/>
                    <a:pt x="735" y="2110"/>
                    <a:pt x="735" y="2310"/>
                  </a:cubicBezTo>
                  <a:lnTo>
                    <a:pt x="735" y="2444"/>
                  </a:lnTo>
                  <a:cubicBezTo>
                    <a:pt x="735" y="2477"/>
                    <a:pt x="735" y="2544"/>
                    <a:pt x="735" y="2611"/>
                  </a:cubicBezTo>
                  <a:cubicBezTo>
                    <a:pt x="701" y="2711"/>
                    <a:pt x="635" y="2844"/>
                    <a:pt x="535" y="2911"/>
                  </a:cubicBezTo>
                  <a:cubicBezTo>
                    <a:pt x="518" y="2927"/>
                    <a:pt x="493" y="2936"/>
                    <a:pt x="468" y="2936"/>
                  </a:cubicBezTo>
                  <a:cubicBezTo>
                    <a:pt x="443" y="2936"/>
                    <a:pt x="418" y="2927"/>
                    <a:pt x="401" y="2911"/>
                  </a:cubicBezTo>
                  <a:cubicBezTo>
                    <a:pt x="368" y="2844"/>
                    <a:pt x="334" y="2744"/>
                    <a:pt x="334" y="2677"/>
                  </a:cubicBezTo>
                  <a:lnTo>
                    <a:pt x="334" y="2544"/>
                  </a:lnTo>
                  <a:cubicBezTo>
                    <a:pt x="334" y="2444"/>
                    <a:pt x="334" y="2344"/>
                    <a:pt x="368" y="2277"/>
                  </a:cubicBezTo>
                  <a:cubicBezTo>
                    <a:pt x="368" y="2144"/>
                    <a:pt x="434" y="2044"/>
                    <a:pt x="535" y="1977"/>
                  </a:cubicBezTo>
                  <a:cubicBezTo>
                    <a:pt x="579" y="1977"/>
                    <a:pt x="594" y="1962"/>
                    <a:pt x="609" y="1962"/>
                  </a:cubicBezTo>
                  <a:close/>
                  <a:moveTo>
                    <a:pt x="718" y="0"/>
                  </a:moveTo>
                  <a:cubicBezTo>
                    <a:pt x="651" y="0"/>
                    <a:pt x="585" y="25"/>
                    <a:pt x="535" y="75"/>
                  </a:cubicBezTo>
                  <a:lnTo>
                    <a:pt x="501" y="75"/>
                  </a:lnTo>
                  <a:cubicBezTo>
                    <a:pt x="334" y="176"/>
                    <a:pt x="234" y="309"/>
                    <a:pt x="168" y="509"/>
                  </a:cubicBezTo>
                  <a:cubicBezTo>
                    <a:pt x="68" y="709"/>
                    <a:pt x="34" y="909"/>
                    <a:pt x="34" y="1110"/>
                  </a:cubicBezTo>
                  <a:lnTo>
                    <a:pt x="34" y="1276"/>
                  </a:lnTo>
                  <a:cubicBezTo>
                    <a:pt x="34" y="1376"/>
                    <a:pt x="34" y="1476"/>
                    <a:pt x="68" y="1577"/>
                  </a:cubicBezTo>
                  <a:cubicBezTo>
                    <a:pt x="101" y="1710"/>
                    <a:pt x="168" y="1777"/>
                    <a:pt x="268" y="1777"/>
                  </a:cubicBezTo>
                  <a:cubicBezTo>
                    <a:pt x="201" y="1877"/>
                    <a:pt x="168" y="1943"/>
                    <a:pt x="134" y="2010"/>
                  </a:cubicBezTo>
                  <a:cubicBezTo>
                    <a:pt x="34" y="2210"/>
                    <a:pt x="1" y="2410"/>
                    <a:pt x="1" y="2611"/>
                  </a:cubicBezTo>
                  <a:lnTo>
                    <a:pt x="1" y="2911"/>
                  </a:lnTo>
                  <a:cubicBezTo>
                    <a:pt x="1" y="3078"/>
                    <a:pt x="34" y="3244"/>
                    <a:pt x="168" y="3378"/>
                  </a:cubicBezTo>
                  <a:cubicBezTo>
                    <a:pt x="204" y="3433"/>
                    <a:pt x="271" y="3458"/>
                    <a:pt x="341" y="3458"/>
                  </a:cubicBezTo>
                  <a:cubicBezTo>
                    <a:pt x="398" y="3458"/>
                    <a:pt x="456" y="3441"/>
                    <a:pt x="501" y="3411"/>
                  </a:cubicBezTo>
                  <a:lnTo>
                    <a:pt x="535" y="3411"/>
                  </a:lnTo>
                  <a:cubicBezTo>
                    <a:pt x="701" y="3311"/>
                    <a:pt x="801" y="3144"/>
                    <a:pt x="901" y="2978"/>
                  </a:cubicBezTo>
                  <a:cubicBezTo>
                    <a:pt x="1002" y="2777"/>
                    <a:pt x="1035" y="2577"/>
                    <a:pt x="1035" y="2344"/>
                  </a:cubicBezTo>
                  <a:lnTo>
                    <a:pt x="1035" y="2044"/>
                  </a:lnTo>
                  <a:cubicBezTo>
                    <a:pt x="1035" y="1943"/>
                    <a:pt x="1035" y="1843"/>
                    <a:pt x="1002" y="1743"/>
                  </a:cubicBezTo>
                  <a:cubicBezTo>
                    <a:pt x="968" y="1643"/>
                    <a:pt x="901" y="1543"/>
                    <a:pt x="768" y="1510"/>
                  </a:cubicBezTo>
                  <a:cubicBezTo>
                    <a:pt x="835" y="1443"/>
                    <a:pt x="868" y="1376"/>
                    <a:pt x="901" y="1310"/>
                  </a:cubicBezTo>
                  <a:cubicBezTo>
                    <a:pt x="968" y="1110"/>
                    <a:pt x="1035" y="909"/>
                    <a:pt x="1035" y="709"/>
                  </a:cubicBezTo>
                  <a:lnTo>
                    <a:pt x="1035" y="542"/>
                  </a:lnTo>
                  <a:cubicBezTo>
                    <a:pt x="1035" y="376"/>
                    <a:pt x="1002" y="209"/>
                    <a:pt x="901" y="75"/>
                  </a:cubicBezTo>
                  <a:cubicBezTo>
                    <a:pt x="851" y="25"/>
                    <a:pt x="785" y="0"/>
                    <a:pt x="71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587;p75">
              <a:extLst>
                <a:ext uri="{FF2B5EF4-FFF2-40B4-BE49-F238E27FC236}">
                  <a16:creationId xmlns:a16="http://schemas.microsoft.com/office/drawing/2014/main" id="{94757C49-1A0F-7C22-84BB-F73416F817D9}"/>
                </a:ext>
              </a:extLst>
            </p:cNvPr>
            <p:cNvSpPr/>
            <p:nvPr/>
          </p:nvSpPr>
          <p:spPr>
            <a:xfrm>
              <a:off x="2173400" y="3942425"/>
              <a:ext cx="28375" cy="96775"/>
            </a:xfrm>
            <a:custGeom>
              <a:avLst/>
              <a:gdLst/>
              <a:ahLst/>
              <a:cxnLst/>
              <a:rect l="l" t="t" r="r" b="b"/>
              <a:pathLst>
                <a:path w="1135" h="3871" extrusionOk="0">
                  <a:moveTo>
                    <a:pt x="1034" y="1"/>
                  </a:moveTo>
                  <a:lnTo>
                    <a:pt x="701" y="168"/>
                  </a:lnTo>
                  <a:lnTo>
                    <a:pt x="300" y="1569"/>
                  </a:lnTo>
                  <a:lnTo>
                    <a:pt x="300" y="401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00" y="3670"/>
                  </a:lnTo>
                  <a:lnTo>
                    <a:pt x="300" y="2636"/>
                  </a:lnTo>
                  <a:lnTo>
                    <a:pt x="400" y="2302"/>
                  </a:lnTo>
                  <a:lnTo>
                    <a:pt x="734" y="3437"/>
                  </a:lnTo>
                  <a:lnTo>
                    <a:pt x="1134" y="3203"/>
                  </a:lnTo>
                  <a:lnTo>
                    <a:pt x="634" y="156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588;p75">
              <a:extLst>
                <a:ext uri="{FF2B5EF4-FFF2-40B4-BE49-F238E27FC236}">
                  <a16:creationId xmlns:a16="http://schemas.microsoft.com/office/drawing/2014/main" id="{5EA30903-441B-CC58-3A16-8931F34B73EE}"/>
                </a:ext>
              </a:extLst>
            </p:cNvPr>
            <p:cNvSpPr/>
            <p:nvPr/>
          </p:nvSpPr>
          <p:spPr>
            <a:xfrm>
              <a:off x="2250950" y="3604475"/>
              <a:ext cx="5025" cy="510600"/>
            </a:xfrm>
            <a:custGeom>
              <a:avLst/>
              <a:gdLst/>
              <a:ahLst/>
              <a:cxnLst/>
              <a:rect l="l" t="t" r="r" b="b"/>
              <a:pathLst>
                <a:path w="201" h="20424" extrusionOk="0">
                  <a:moveTo>
                    <a:pt x="105" y="1"/>
                  </a:moveTo>
                  <a:cubicBezTo>
                    <a:pt x="59" y="1"/>
                    <a:pt x="17" y="26"/>
                    <a:pt x="34" y="76"/>
                  </a:cubicBezTo>
                  <a:lnTo>
                    <a:pt x="34" y="20324"/>
                  </a:lnTo>
                  <a:cubicBezTo>
                    <a:pt x="0" y="20390"/>
                    <a:pt x="67" y="20424"/>
                    <a:pt x="100" y="20424"/>
                  </a:cubicBezTo>
                  <a:cubicBezTo>
                    <a:pt x="134" y="20424"/>
                    <a:pt x="200" y="20390"/>
                    <a:pt x="200" y="20324"/>
                  </a:cubicBezTo>
                  <a:lnTo>
                    <a:pt x="200" y="76"/>
                  </a:lnTo>
                  <a:cubicBezTo>
                    <a:pt x="200" y="26"/>
                    <a:pt x="150" y="1"/>
                    <a:pt x="1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589;p75">
              <a:extLst>
                <a:ext uri="{FF2B5EF4-FFF2-40B4-BE49-F238E27FC236}">
                  <a16:creationId xmlns:a16="http://schemas.microsoft.com/office/drawing/2014/main" id="{7EE4C4B6-8437-BE50-FFC0-09F676F7B472}"/>
                </a:ext>
              </a:extLst>
            </p:cNvPr>
            <p:cNvSpPr/>
            <p:nvPr/>
          </p:nvSpPr>
          <p:spPr>
            <a:xfrm>
              <a:off x="2331825" y="3565075"/>
              <a:ext cx="73425" cy="94575"/>
            </a:xfrm>
            <a:custGeom>
              <a:avLst/>
              <a:gdLst/>
              <a:ahLst/>
              <a:cxnLst/>
              <a:rect l="l" t="t" r="r" b="b"/>
              <a:pathLst>
                <a:path w="2937" h="3783" extrusionOk="0">
                  <a:moveTo>
                    <a:pt x="2144" y="0"/>
                  </a:moveTo>
                  <a:cubicBezTo>
                    <a:pt x="1944" y="0"/>
                    <a:pt x="1715" y="70"/>
                    <a:pt x="1469" y="217"/>
                  </a:cubicBezTo>
                  <a:cubicBezTo>
                    <a:pt x="601" y="751"/>
                    <a:pt x="34" y="1718"/>
                    <a:pt x="1" y="2753"/>
                  </a:cubicBezTo>
                  <a:cubicBezTo>
                    <a:pt x="1" y="3395"/>
                    <a:pt x="324" y="3783"/>
                    <a:pt x="811" y="3783"/>
                  </a:cubicBezTo>
                  <a:cubicBezTo>
                    <a:pt x="1007" y="3783"/>
                    <a:pt x="1230" y="3720"/>
                    <a:pt x="1469" y="3587"/>
                  </a:cubicBezTo>
                  <a:cubicBezTo>
                    <a:pt x="2336" y="3019"/>
                    <a:pt x="2870" y="2085"/>
                    <a:pt x="2936" y="1051"/>
                  </a:cubicBezTo>
                  <a:cubicBezTo>
                    <a:pt x="2936" y="393"/>
                    <a:pt x="2622" y="0"/>
                    <a:pt x="2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590;p75">
              <a:extLst>
                <a:ext uri="{FF2B5EF4-FFF2-40B4-BE49-F238E27FC236}">
                  <a16:creationId xmlns:a16="http://schemas.microsoft.com/office/drawing/2014/main" id="{D21741A3-6F24-21BA-139C-ED15A024F852}"/>
                </a:ext>
              </a:extLst>
            </p:cNvPr>
            <p:cNvSpPr/>
            <p:nvPr/>
          </p:nvSpPr>
          <p:spPr>
            <a:xfrm>
              <a:off x="2441075" y="3161475"/>
              <a:ext cx="689700" cy="418575"/>
            </a:xfrm>
            <a:custGeom>
              <a:avLst/>
              <a:gdLst/>
              <a:ahLst/>
              <a:cxnLst/>
              <a:rect l="l" t="t" r="r" b="b"/>
              <a:pathLst>
                <a:path w="27588" h="16743" extrusionOk="0">
                  <a:moveTo>
                    <a:pt x="27232" y="1"/>
                  </a:moveTo>
                  <a:cubicBezTo>
                    <a:pt x="27104" y="1"/>
                    <a:pt x="26950" y="49"/>
                    <a:pt x="26787" y="150"/>
                  </a:cubicBezTo>
                  <a:lnTo>
                    <a:pt x="801" y="15161"/>
                  </a:lnTo>
                  <a:cubicBezTo>
                    <a:pt x="368" y="15394"/>
                    <a:pt x="67" y="15828"/>
                    <a:pt x="1" y="16328"/>
                  </a:cubicBezTo>
                  <a:cubicBezTo>
                    <a:pt x="1" y="16601"/>
                    <a:pt x="146" y="16742"/>
                    <a:pt x="363" y="16742"/>
                  </a:cubicBezTo>
                  <a:cubicBezTo>
                    <a:pt x="490" y="16742"/>
                    <a:pt x="641" y="16694"/>
                    <a:pt x="801" y="16595"/>
                  </a:cubicBezTo>
                  <a:lnTo>
                    <a:pt x="26787" y="1584"/>
                  </a:lnTo>
                  <a:cubicBezTo>
                    <a:pt x="27220" y="1351"/>
                    <a:pt x="27520" y="884"/>
                    <a:pt x="27587" y="383"/>
                  </a:cubicBezTo>
                  <a:cubicBezTo>
                    <a:pt x="27587" y="134"/>
                    <a:pt x="27444" y="1"/>
                    <a:pt x="272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591;p75">
              <a:extLst>
                <a:ext uri="{FF2B5EF4-FFF2-40B4-BE49-F238E27FC236}">
                  <a16:creationId xmlns:a16="http://schemas.microsoft.com/office/drawing/2014/main" id="{E826AB3D-C612-3A4F-822E-9CC16444BC1D}"/>
                </a:ext>
              </a:extLst>
            </p:cNvPr>
            <p:cNvSpPr/>
            <p:nvPr/>
          </p:nvSpPr>
          <p:spPr>
            <a:xfrm>
              <a:off x="2331825" y="2854375"/>
              <a:ext cx="1551150" cy="915225"/>
            </a:xfrm>
            <a:custGeom>
              <a:avLst/>
              <a:gdLst/>
              <a:ahLst/>
              <a:cxnLst/>
              <a:rect l="l" t="t" r="r" b="b"/>
              <a:pathLst>
                <a:path w="62046" h="36609" extrusionOk="0">
                  <a:moveTo>
                    <a:pt x="61684" y="1"/>
                  </a:moveTo>
                  <a:cubicBezTo>
                    <a:pt x="61561" y="1"/>
                    <a:pt x="61411" y="42"/>
                    <a:pt x="61245" y="125"/>
                  </a:cubicBezTo>
                  <a:lnTo>
                    <a:pt x="802" y="35050"/>
                  </a:lnTo>
                  <a:cubicBezTo>
                    <a:pt x="368" y="35284"/>
                    <a:pt x="68" y="35717"/>
                    <a:pt x="1" y="36218"/>
                  </a:cubicBezTo>
                  <a:cubicBezTo>
                    <a:pt x="1" y="36475"/>
                    <a:pt x="153" y="36608"/>
                    <a:pt x="377" y="36608"/>
                  </a:cubicBezTo>
                  <a:cubicBezTo>
                    <a:pt x="501" y="36608"/>
                    <a:pt x="647" y="36568"/>
                    <a:pt x="802" y="36484"/>
                  </a:cubicBezTo>
                  <a:lnTo>
                    <a:pt x="61245" y="1593"/>
                  </a:lnTo>
                  <a:cubicBezTo>
                    <a:pt x="61678" y="1326"/>
                    <a:pt x="61979" y="892"/>
                    <a:pt x="62045" y="392"/>
                  </a:cubicBezTo>
                  <a:cubicBezTo>
                    <a:pt x="62045" y="134"/>
                    <a:pt x="61907" y="1"/>
                    <a:pt x="616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592;p75">
              <a:extLst>
                <a:ext uri="{FF2B5EF4-FFF2-40B4-BE49-F238E27FC236}">
                  <a16:creationId xmlns:a16="http://schemas.microsoft.com/office/drawing/2014/main" id="{80AC9F51-7D5F-F57E-0956-B0E71A568A44}"/>
                </a:ext>
              </a:extLst>
            </p:cNvPr>
            <p:cNvSpPr/>
            <p:nvPr/>
          </p:nvSpPr>
          <p:spPr>
            <a:xfrm>
              <a:off x="2331825" y="2927150"/>
              <a:ext cx="1551150" cy="915575"/>
            </a:xfrm>
            <a:custGeom>
              <a:avLst/>
              <a:gdLst/>
              <a:ahLst/>
              <a:cxnLst/>
              <a:rect l="l" t="t" r="r" b="b"/>
              <a:pathLst>
                <a:path w="62046" h="36623" extrusionOk="0">
                  <a:moveTo>
                    <a:pt x="61705" y="1"/>
                  </a:moveTo>
                  <a:cubicBezTo>
                    <a:pt x="61577" y="1"/>
                    <a:pt x="61421" y="49"/>
                    <a:pt x="61245" y="149"/>
                  </a:cubicBezTo>
                  <a:lnTo>
                    <a:pt x="802" y="35041"/>
                  </a:lnTo>
                  <a:cubicBezTo>
                    <a:pt x="368" y="35275"/>
                    <a:pt x="68" y="35708"/>
                    <a:pt x="1" y="36209"/>
                  </a:cubicBezTo>
                  <a:cubicBezTo>
                    <a:pt x="1" y="36482"/>
                    <a:pt x="147" y="36623"/>
                    <a:pt x="363" y="36623"/>
                  </a:cubicBezTo>
                  <a:cubicBezTo>
                    <a:pt x="490" y="36623"/>
                    <a:pt x="641" y="36574"/>
                    <a:pt x="802" y="36475"/>
                  </a:cubicBezTo>
                  <a:lnTo>
                    <a:pt x="61245" y="1584"/>
                  </a:lnTo>
                  <a:cubicBezTo>
                    <a:pt x="61678" y="1317"/>
                    <a:pt x="61979" y="883"/>
                    <a:pt x="62045" y="383"/>
                  </a:cubicBezTo>
                  <a:cubicBezTo>
                    <a:pt x="62045" y="133"/>
                    <a:pt x="61916" y="1"/>
                    <a:pt x="61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593;p75">
              <a:extLst>
                <a:ext uri="{FF2B5EF4-FFF2-40B4-BE49-F238E27FC236}">
                  <a16:creationId xmlns:a16="http://schemas.microsoft.com/office/drawing/2014/main" id="{72692B83-7605-F393-DA04-585A6B9F32E4}"/>
                </a:ext>
              </a:extLst>
            </p:cNvPr>
            <p:cNvSpPr/>
            <p:nvPr/>
          </p:nvSpPr>
          <p:spPr>
            <a:xfrm>
              <a:off x="2331825" y="2999700"/>
              <a:ext cx="1551150" cy="915575"/>
            </a:xfrm>
            <a:custGeom>
              <a:avLst/>
              <a:gdLst/>
              <a:ahLst/>
              <a:cxnLst/>
              <a:rect l="l" t="t" r="r" b="b"/>
              <a:pathLst>
                <a:path w="62046" h="36623" extrusionOk="0">
                  <a:moveTo>
                    <a:pt x="61705" y="1"/>
                  </a:moveTo>
                  <a:cubicBezTo>
                    <a:pt x="61577" y="1"/>
                    <a:pt x="61421" y="49"/>
                    <a:pt x="61245" y="150"/>
                  </a:cubicBezTo>
                  <a:lnTo>
                    <a:pt x="802" y="35041"/>
                  </a:lnTo>
                  <a:cubicBezTo>
                    <a:pt x="368" y="35275"/>
                    <a:pt x="68" y="35708"/>
                    <a:pt x="1" y="36209"/>
                  </a:cubicBezTo>
                  <a:cubicBezTo>
                    <a:pt x="1" y="36482"/>
                    <a:pt x="147" y="36623"/>
                    <a:pt x="363" y="36623"/>
                  </a:cubicBezTo>
                  <a:cubicBezTo>
                    <a:pt x="490" y="36623"/>
                    <a:pt x="641" y="36574"/>
                    <a:pt x="802" y="36476"/>
                  </a:cubicBezTo>
                  <a:lnTo>
                    <a:pt x="61245" y="1584"/>
                  </a:lnTo>
                  <a:cubicBezTo>
                    <a:pt x="61678" y="1350"/>
                    <a:pt x="61979" y="883"/>
                    <a:pt x="62045" y="383"/>
                  </a:cubicBezTo>
                  <a:cubicBezTo>
                    <a:pt x="62045" y="133"/>
                    <a:pt x="61916" y="1"/>
                    <a:pt x="61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594;p75">
              <a:extLst>
                <a:ext uri="{FF2B5EF4-FFF2-40B4-BE49-F238E27FC236}">
                  <a16:creationId xmlns:a16="http://schemas.microsoft.com/office/drawing/2014/main" id="{8F380894-DF57-BE45-1C02-8B1A59B2772B}"/>
                </a:ext>
              </a:extLst>
            </p:cNvPr>
            <p:cNvSpPr/>
            <p:nvPr/>
          </p:nvSpPr>
          <p:spPr>
            <a:xfrm>
              <a:off x="2419400" y="3877050"/>
              <a:ext cx="121775" cy="90775"/>
            </a:xfrm>
            <a:custGeom>
              <a:avLst/>
              <a:gdLst/>
              <a:ahLst/>
              <a:cxnLst/>
              <a:rect l="l" t="t" r="r" b="b"/>
              <a:pathLst>
                <a:path w="4871" h="3631" extrusionOk="0">
                  <a:moveTo>
                    <a:pt x="4509" y="0"/>
                  </a:moveTo>
                  <a:cubicBezTo>
                    <a:pt x="4382" y="0"/>
                    <a:pt x="4230" y="49"/>
                    <a:pt x="4070" y="147"/>
                  </a:cubicBezTo>
                  <a:lnTo>
                    <a:pt x="801" y="2015"/>
                  </a:lnTo>
                  <a:cubicBezTo>
                    <a:pt x="367" y="2282"/>
                    <a:pt x="67" y="2716"/>
                    <a:pt x="0" y="3216"/>
                  </a:cubicBezTo>
                  <a:cubicBezTo>
                    <a:pt x="0" y="3489"/>
                    <a:pt x="146" y="3630"/>
                    <a:pt x="362" y="3630"/>
                  </a:cubicBezTo>
                  <a:cubicBezTo>
                    <a:pt x="489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5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595;p75">
              <a:extLst>
                <a:ext uri="{FF2B5EF4-FFF2-40B4-BE49-F238E27FC236}">
                  <a16:creationId xmlns:a16="http://schemas.microsoft.com/office/drawing/2014/main" id="{81A6F7C3-DFE0-2AF5-6B58-25EA57AEC027}"/>
                </a:ext>
              </a:extLst>
            </p:cNvPr>
            <p:cNvSpPr/>
            <p:nvPr/>
          </p:nvSpPr>
          <p:spPr>
            <a:xfrm>
              <a:off x="2672075" y="3730025"/>
              <a:ext cx="120950" cy="90175"/>
            </a:xfrm>
            <a:custGeom>
              <a:avLst/>
              <a:gdLst/>
              <a:ahLst/>
              <a:cxnLst/>
              <a:rect l="l" t="t" r="r" b="b"/>
              <a:pathLst>
                <a:path w="4838" h="3607" extrusionOk="0">
                  <a:moveTo>
                    <a:pt x="4485" y="0"/>
                  </a:moveTo>
                  <a:cubicBezTo>
                    <a:pt x="4367" y="0"/>
                    <a:pt x="4225" y="41"/>
                    <a:pt x="4070" y="124"/>
                  </a:cubicBezTo>
                  <a:lnTo>
                    <a:pt x="801" y="2025"/>
                  </a:lnTo>
                  <a:cubicBezTo>
                    <a:pt x="368" y="2259"/>
                    <a:pt x="67" y="2693"/>
                    <a:pt x="1" y="3193"/>
                  </a:cubicBezTo>
                  <a:cubicBezTo>
                    <a:pt x="1" y="3466"/>
                    <a:pt x="133" y="3607"/>
                    <a:pt x="348" y="3607"/>
                  </a:cubicBezTo>
                  <a:cubicBezTo>
                    <a:pt x="474" y="3607"/>
                    <a:pt x="629" y="3558"/>
                    <a:pt x="801" y="3460"/>
                  </a:cubicBezTo>
                  <a:lnTo>
                    <a:pt x="4070" y="1592"/>
                  </a:lnTo>
                  <a:cubicBezTo>
                    <a:pt x="4504" y="1325"/>
                    <a:pt x="4804" y="891"/>
                    <a:pt x="4837" y="391"/>
                  </a:cubicBezTo>
                  <a:cubicBezTo>
                    <a:pt x="4837" y="133"/>
                    <a:pt x="4699" y="0"/>
                    <a:pt x="4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596;p75">
              <a:extLst>
                <a:ext uri="{FF2B5EF4-FFF2-40B4-BE49-F238E27FC236}">
                  <a16:creationId xmlns:a16="http://schemas.microsoft.com/office/drawing/2014/main" id="{4987970B-ADF1-527A-92AF-53DA572C7287}"/>
                </a:ext>
              </a:extLst>
            </p:cNvPr>
            <p:cNvSpPr/>
            <p:nvPr/>
          </p:nvSpPr>
          <p:spPr>
            <a:xfrm>
              <a:off x="2331825" y="3943925"/>
              <a:ext cx="62575" cy="84225"/>
            </a:xfrm>
            <a:custGeom>
              <a:avLst/>
              <a:gdLst/>
              <a:ahLst/>
              <a:cxnLst/>
              <a:rect l="l" t="t" r="r" b="b"/>
              <a:pathLst>
                <a:path w="2503" h="3369" extrusionOk="0">
                  <a:moveTo>
                    <a:pt x="2358" y="1"/>
                  </a:moveTo>
                  <a:cubicBezTo>
                    <a:pt x="2323" y="1"/>
                    <a:pt x="2282" y="13"/>
                    <a:pt x="2236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300"/>
                    <a:pt x="56" y="3369"/>
                    <a:pt x="152" y="3369"/>
                  </a:cubicBezTo>
                  <a:cubicBezTo>
                    <a:pt x="186" y="3369"/>
                    <a:pt x="225" y="3360"/>
                    <a:pt x="268" y="3343"/>
                  </a:cubicBezTo>
                  <a:lnTo>
                    <a:pt x="2236" y="2176"/>
                  </a:lnTo>
                  <a:cubicBezTo>
                    <a:pt x="2403" y="2076"/>
                    <a:pt x="2503" y="1909"/>
                    <a:pt x="2503" y="1742"/>
                  </a:cubicBezTo>
                  <a:lnTo>
                    <a:pt x="2503" y="208"/>
                  </a:lnTo>
                  <a:cubicBezTo>
                    <a:pt x="2503" y="87"/>
                    <a:pt x="2450" y="1"/>
                    <a:pt x="23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597;p75">
              <a:extLst>
                <a:ext uri="{FF2B5EF4-FFF2-40B4-BE49-F238E27FC236}">
                  <a16:creationId xmlns:a16="http://schemas.microsoft.com/office/drawing/2014/main" id="{0AE4B2B4-C931-0FDB-0626-27E8875BCF6B}"/>
                </a:ext>
              </a:extLst>
            </p:cNvPr>
            <p:cNvSpPr/>
            <p:nvPr/>
          </p:nvSpPr>
          <p:spPr>
            <a:xfrm>
              <a:off x="2355175" y="4006650"/>
              <a:ext cx="15875" cy="23375"/>
            </a:xfrm>
            <a:custGeom>
              <a:avLst/>
              <a:gdLst/>
              <a:ahLst/>
              <a:cxnLst/>
              <a:rect l="l" t="t" r="r" b="b"/>
              <a:pathLst>
                <a:path w="635" h="935" extrusionOk="0">
                  <a:moveTo>
                    <a:pt x="635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598;p75">
              <a:extLst>
                <a:ext uri="{FF2B5EF4-FFF2-40B4-BE49-F238E27FC236}">
                  <a16:creationId xmlns:a16="http://schemas.microsoft.com/office/drawing/2014/main" id="{9C2A7C56-12EE-11DD-CCB6-30F4C311A13E}"/>
                </a:ext>
              </a:extLst>
            </p:cNvPr>
            <p:cNvSpPr/>
            <p:nvPr/>
          </p:nvSpPr>
          <p:spPr>
            <a:xfrm>
              <a:off x="2591200" y="3809500"/>
              <a:ext cx="56725" cy="79575"/>
            </a:xfrm>
            <a:custGeom>
              <a:avLst/>
              <a:gdLst/>
              <a:ahLst/>
              <a:cxnLst/>
              <a:rect l="l" t="t" r="r" b="b"/>
              <a:pathLst>
                <a:path w="2269" h="3183" extrusionOk="0">
                  <a:moveTo>
                    <a:pt x="2242" y="1"/>
                  </a:moveTo>
                  <a:cubicBezTo>
                    <a:pt x="2233" y="1"/>
                    <a:pt x="2219" y="5"/>
                    <a:pt x="2202" y="14"/>
                  </a:cubicBezTo>
                  <a:lnTo>
                    <a:pt x="734" y="481"/>
                  </a:lnTo>
                  <a:cubicBezTo>
                    <a:pt x="634" y="514"/>
                    <a:pt x="567" y="648"/>
                    <a:pt x="600" y="681"/>
                  </a:cubicBezTo>
                  <a:lnTo>
                    <a:pt x="867" y="915"/>
                  </a:lnTo>
                  <a:cubicBezTo>
                    <a:pt x="0" y="2249"/>
                    <a:pt x="300" y="2883"/>
                    <a:pt x="1067" y="3183"/>
                  </a:cubicBezTo>
                  <a:cubicBezTo>
                    <a:pt x="801" y="2883"/>
                    <a:pt x="901" y="2049"/>
                    <a:pt x="1368" y="1382"/>
                  </a:cubicBezTo>
                  <a:lnTo>
                    <a:pt x="1635" y="1615"/>
                  </a:lnTo>
                  <a:cubicBezTo>
                    <a:pt x="1640" y="1621"/>
                    <a:pt x="1649" y="1624"/>
                    <a:pt x="1661" y="1624"/>
                  </a:cubicBezTo>
                  <a:cubicBezTo>
                    <a:pt x="1712" y="1624"/>
                    <a:pt x="1807" y="1564"/>
                    <a:pt x="1835" y="1482"/>
                  </a:cubicBezTo>
                  <a:lnTo>
                    <a:pt x="2268" y="81"/>
                  </a:lnTo>
                  <a:cubicBezTo>
                    <a:pt x="2268" y="32"/>
                    <a:pt x="2268" y="1"/>
                    <a:pt x="224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599;p75">
              <a:extLst>
                <a:ext uri="{FF2B5EF4-FFF2-40B4-BE49-F238E27FC236}">
                  <a16:creationId xmlns:a16="http://schemas.microsoft.com/office/drawing/2014/main" id="{B6E4E2B6-74B7-DD6D-6BD3-F4FEF60972C8}"/>
                </a:ext>
              </a:extLst>
            </p:cNvPr>
            <p:cNvSpPr/>
            <p:nvPr/>
          </p:nvSpPr>
          <p:spPr>
            <a:xfrm>
              <a:off x="3995525" y="2390675"/>
              <a:ext cx="434500" cy="674300"/>
            </a:xfrm>
            <a:custGeom>
              <a:avLst/>
              <a:gdLst/>
              <a:ahLst/>
              <a:cxnLst/>
              <a:rect l="l" t="t" r="r" b="b"/>
              <a:pathLst>
                <a:path w="17380" h="26972" extrusionOk="0">
                  <a:moveTo>
                    <a:pt x="17153" y="1"/>
                  </a:moveTo>
                  <a:cubicBezTo>
                    <a:pt x="17099" y="1"/>
                    <a:pt x="17039" y="20"/>
                    <a:pt x="16979" y="60"/>
                  </a:cubicBezTo>
                  <a:lnTo>
                    <a:pt x="434" y="9600"/>
                  </a:lnTo>
                  <a:cubicBezTo>
                    <a:pt x="167" y="9767"/>
                    <a:pt x="34" y="10033"/>
                    <a:pt x="0" y="10334"/>
                  </a:cubicBezTo>
                  <a:lnTo>
                    <a:pt x="0" y="26679"/>
                  </a:lnTo>
                  <a:cubicBezTo>
                    <a:pt x="0" y="26866"/>
                    <a:pt x="99" y="26971"/>
                    <a:pt x="238" y="26971"/>
                  </a:cubicBezTo>
                  <a:cubicBezTo>
                    <a:pt x="298" y="26971"/>
                    <a:pt x="364" y="26952"/>
                    <a:pt x="434" y="26912"/>
                  </a:cubicBezTo>
                  <a:lnTo>
                    <a:pt x="16979" y="17372"/>
                  </a:lnTo>
                  <a:cubicBezTo>
                    <a:pt x="17213" y="17205"/>
                    <a:pt x="17346" y="16938"/>
                    <a:pt x="17380" y="16638"/>
                  </a:cubicBezTo>
                  <a:lnTo>
                    <a:pt x="17380" y="293"/>
                  </a:lnTo>
                  <a:cubicBezTo>
                    <a:pt x="17380" y="106"/>
                    <a:pt x="17281" y="1"/>
                    <a:pt x="171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600;p75">
              <a:extLst>
                <a:ext uri="{FF2B5EF4-FFF2-40B4-BE49-F238E27FC236}">
                  <a16:creationId xmlns:a16="http://schemas.microsoft.com/office/drawing/2014/main" id="{984EB0C1-D387-3842-2120-70E5D7C8EE9B}"/>
                </a:ext>
              </a:extLst>
            </p:cNvPr>
            <p:cNvSpPr/>
            <p:nvPr/>
          </p:nvSpPr>
          <p:spPr>
            <a:xfrm>
              <a:off x="3995525" y="2390675"/>
              <a:ext cx="434500" cy="674300"/>
            </a:xfrm>
            <a:custGeom>
              <a:avLst/>
              <a:gdLst/>
              <a:ahLst/>
              <a:cxnLst/>
              <a:rect l="l" t="t" r="r" b="b"/>
              <a:pathLst>
                <a:path w="17380" h="26972" extrusionOk="0">
                  <a:moveTo>
                    <a:pt x="17153" y="1"/>
                  </a:moveTo>
                  <a:cubicBezTo>
                    <a:pt x="17099" y="1"/>
                    <a:pt x="17039" y="20"/>
                    <a:pt x="16979" y="60"/>
                  </a:cubicBezTo>
                  <a:lnTo>
                    <a:pt x="434" y="9600"/>
                  </a:lnTo>
                  <a:cubicBezTo>
                    <a:pt x="167" y="9767"/>
                    <a:pt x="34" y="10033"/>
                    <a:pt x="0" y="10334"/>
                  </a:cubicBezTo>
                  <a:lnTo>
                    <a:pt x="0" y="26679"/>
                  </a:lnTo>
                  <a:cubicBezTo>
                    <a:pt x="0" y="26866"/>
                    <a:pt x="99" y="26971"/>
                    <a:pt x="238" y="26971"/>
                  </a:cubicBezTo>
                  <a:cubicBezTo>
                    <a:pt x="298" y="26971"/>
                    <a:pt x="364" y="26952"/>
                    <a:pt x="434" y="26912"/>
                  </a:cubicBezTo>
                  <a:lnTo>
                    <a:pt x="16979" y="17372"/>
                  </a:lnTo>
                  <a:cubicBezTo>
                    <a:pt x="17213" y="17205"/>
                    <a:pt x="17346" y="16938"/>
                    <a:pt x="17380" y="16638"/>
                  </a:cubicBezTo>
                  <a:lnTo>
                    <a:pt x="17380" y="293"/>
                  </a:lnTo>
                  <a:cubicBezTo>
                    <a:pt x="17380" y="106"/>
                    <a:pt x="17281" y="1"/>
                    <a:pt x="17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601;p75">
              <a:extLst>
                <a:ext uri="{FF2B5EF4-FFF2-40B4-BE49-F238E27FC236}">
                  <a16:creationId xmlns:a16="http://schemas.microsoft.com/office/drawing/2014/main" id="{BDF80B94-DFEF-4E58-773F-E019A427FB05}"/>
                </a:ext>
              </a:extLst>
            </p:cNvPr>
            <p:cNvSpPr/>
            <p:nvPr/>
          </p:nvSpPr>
          <p:spPr>
            <a:xfrm>
              <a:off x="3995525" y="2623975"/>
              <a:ext cx="434500" cy="441000"/>
            </a:xfrm>
            <a:custGeom>
              <a:avLst/>
              <a:gdLst/>
              <a:ahLst/>
              <a:cxnLst/>
              <a:rect l="l" t="t" r="r" b="b"/>
              <a:pathLst>
                <a:path w="17380" h="17640" extrusionOk="0">
                  <a:moveTo>
                    <a:pt x="12776" y="1"/>
                  </a:moveTo>
                  <a:lnTo>
                    <a:pt x="10008" y="4871"/>
                  </a:lnTo>
                  <a:lnTo>
                    <a:pt x="11942" y="7373"/>
                  </a:lnTo>
                  <a:lnTo>
                    <a:pt x="5538" y="1869"/>
                  </a:lnTo>
                  <a:lnTo>
                    <a:pt x="0" y="13844"/>
                  </a:lnTo>
                  <a:lnTo>
                    <a:pt x="0" y="17347"/>
                  </a:lnTo>
                  <a:cubicBezTo>
                    <a:pt x="0" y="17534"/>
                    <a:pt x="99" y="17639"/>
                    <a:pt x="238" y="17639"/>
                  </a:cubicBezTo>
                  <a:cubicBezTo>
                    <a:pt x="298" y="17639"/>
                    <a:pt x="364" y="17620"/>
                    <a:pt x="434" y="17580"/>
                  </a:cubicBezTo>
                  <a:lnTo>
                    <a:pt x="16946" y="8040"/>
                  </a:lnTo>
                  <a:cubicBezTo>
                    <a:pt x="17213" y="7873"/>
                    <a:pt x="17346" y="7606"/>
                    <a:pt x="17380" y="7306"/>
                  </a:cubicBezTo>
                  <a:lnTo>
                    <a:pt x="17380" y="4237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602;p75">
              <a:extLst>
                <a:ext uri="{FF2B5EF4-FFF2-40B4-BE49-F238E27FC236}">
                  <a16:creationId xmlns:a16="http://schemas.microsoft.com/office/drawing/2014/main" id="{447422E8-A9CE-BC60-7844-59AA89359960}"/>
                </a:ext>
              </a:extLst>
            </p:cNvPr>
            <p:cNvSpPr/>
            <p:nvPr/>
          </p:nvSpPr>
          <p:spPr>
            <a:xfrm>
              <a:off x="4299900" y="2493800"/>
              <a:ext cx="62575" cy="80275"/>
            </a:xfrm>
            <a:custGeom>
              <a:avLst/>
              <a:gdLst/>
              <a:ahLst/>
              <a:cxnLst/>
              <a:rect l="l" t="t" r="r" b="b"/>
              <a:pathLst>
                <a:path w="2503" h="3211" extrusionOk="0">
                  <a:moveTo>
                    <a:pt x="1812" y="1"/>
                  </a:moveTo>
                  <a:cubicBezTo>
                    <a:pt x="1647" y="1"/>
                    <a:pt x="1462" y="55"/>
                    <a:pt x="1268" y="171"/>
                  </a:cubicBezTo>
                  <a:cubicBezTo>
                    <a:pt x="535" y="638"/>
                    <a:pt x="68" y="1439"/>
                    <a:pt x="1" y="2339"/>
                  </a:cubicBezTo>
                  <a:cubicBezTo>
                    <a:pt x="1" y="2884"/>
                    <a:pt x="287" y="3210"/>
                    <a:pt x="703" y="3210"/>
                  </a:cubicBezTo>
                  <a:cubicBezTo>
                    <a:pt x="873" y="3210"/>
                    <a:pt x="1065" y="3156"/>
                    <a:pt x="1268" y="3040"/>
                  </a:cubicBezTo>
                  <a:cubicBezTo>
                    <a:pt x="2002" y="2573"/>
                    <a:pt x="2469" y="1772"/>
                    <a:pt x="2503" y="872"/>
                  </a:cubicBezTo>
                  <a:cubicBezTo>
                    <a:pt x="2503" y="327"/>
                    <a:pt x="2217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603;p75">
              <a:extLst>
                <a:ext uri="{FF2B5EF4-FFF2-40B4-BE49-F238E27FC236}">
                  <a16:creationId xmlns:a16="http://schemas.microsoft.com/office/drawing/2014/main" id="{DB6ED980-A619-F586-4E19-62659D0FF180}"/>
                </a:ext>
              </a:extLst>
            </p:cNvPr>
            <p:cNvSpPr/>
            <p:nvPr/>
          </p:nvSpPr>
          <p:spPr>
            <a:xfrm>
              <a:off x="2002425" y="1712450"/>
              <a:ext cx="2507650" cy="1905650"/>
            </a:xfrm>
            <a:custGeom>
              <a:avLst/>
              <a:gdLst/>
              <a:ahLst/>
              <a:cxnLst/>
              <a:rect l="l" t="t" r="r" b="b"/>
              <a:pathLst>
                <a:path w="100306" h="76226" extrusionOk="0">
                  <a:moveTo>
                    <a:pt x="99557" y="1"/>
                  </a:moveTo>
                  <a:cubicBezTo>
                    <a:pt x="99380" y="1"/>
                    <a:pt x="99181" y="55"/>
                    <a:pt x="98972" y="169"/>
                  </a:cubicBezTo>
                  <a:lnTo>
                    <a:pt x="1369" y="56543"/>
                  </a:lnTo>
                  <a:cubicBezTo>
                    <a:pt x="568" y="57043"/>
                    <a:pt x="68" y="57911"/>
                    <a:pt x="1" y="58845"/>
                  </a:cubicBezTo>
                  <a:lnTo>
                    <a:pt x="1" y="75290"/>
                  </a:lnTo>
                  <a:cubicBezTo>
                    <a:pt x="1" y="75885"/>
                    <a:pt x="307" y="76226"/>
                    <a:pt x="762" y="76226"/>
                  </a:cubicBezTo>
                  <a:cubicBezTo>
                    <a:pt x="944" y="76226"/>
                    <a:pt x="1149" y="76171"/>
                    <a:pt x="1369" y="76057"/>
                  </a:cubicBezTo>
                  <a:lnTo>
                    <a:pt x="98972" y="19717"/>
                  </a:lnTo>
                  <a:cubicBezTo>
                    <a:pt x="99739" y="19183"/>
                    <a:pt x="100239" y="18316"/>
                    <a:pt x="100306" y="17382"/>
                  </a:cubicBezTo>
                  <a:lnTo>
                    <a:pt x="100306" y="937"/>
                  </a:lnTo>
                  <a:cubicBezTo>
                    <a:pt x="100306" y="341"/>
                    <a:pt x="99999" y="1"/>
                    <a:pt x="995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604;p75">
              <a:extLst>
                <a:ext uri="{FF2B5EF4-FFF2-40B4-BE49-F238E27FC236}">
                  <a16:creationId xmlns:a16="http://schemas.microsoft.com/office/drawing/2014/main" id="{F144D0B2-7FDC-52EE-1290-E61C7CC34939}"/>
                </a:ext>
              </a:extLst>
            </p:cNvPr>
            <p:cNvSpPr/>
            <p:nvPr/>
          </p:nvSpPr>
          <p:spPr>
            <a:xfrm>
              <a:off x="2065825" y="3151025"/>
              <a:ext cx="125100" cy="162650"/>
            </a:xfrm>
            <a:custGeom>
              <a:avLst/>
              <a:gdLst/>
              <a:ahLst/>
              <a:cxnLst/>
              <a:rect l="l" t="t" r="r" b="b"/>
              <a:pathLst>
                <a:path w="5004" h="6506" extrusionOk="0">
                  <a:moveTo>
                    <a:pt x="2502" y="1"/>
                  </a:moveTo>
                  <a:lnTo>
                    <a:pt x="0" y="4337"/>
                  </a:lnTo>
                  <a:lnTo>
                    <a:pt x="0" y="4337"/>
                  </a:lnTo>
                  <a:lnTo>
                    <a:pt x="1268" y="3603"/>
                  </a:lnTo>
                  <a:lnTo>
                    <a:pt x="1268" y="6505"/>
                  </a:lnTo>
                  <a:lnTo>
                    <a:pt x="3769" y="5071"/>
                  </a:lnTo>
                  <a:lnTo>
                    <a:pt x="3769" y="2169"/>
                  </a:lnTo>
                  <a:lnTo>
                    <a:pt x="5004" y="14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605;p75">
              <a:extLst>
                <a:ext uri="{FF2B5EF4-FFF2-40B4-BE49-F238E27FC236}">
                  <a16:creationId xmlns:a16="http://schemas.microsoft.com/office/drawing/2014/main" id="{F0F5D08E-27E6-5727-B8B8-AFB7768257D6}"/>
                </a:ext>
              </a:extLst>
            </p:cNvPr>
            <p:cNvSpPr/>
            <p:nvPr/>
          </p:nvSpPr>
          <p:spPr>
            <a:xfrm>
              <a:off x="2064150" y="3383850"/>
              <a:ext cx="26700" cy="90775"/>
            </a:xfrm>
            <a:custGeom>
              <a:avLst/>
              <a:gdLst/>
              <a:ahLst/>
              <a:cxnLst/>
              <a:rect l="l" t="t" r="r" b="b"/>
              <a:pathLst>
                <a:path w="1068" h="3631" extrusionOk="0">
                  <a:moveTo>
                    <a:pt x="685" y="1"/>
                  </a:moveTo>
                  <a:cubicBezTo>
                    <a:pt x="630" y="1"/>
                    <a:pt x="576" y="19"/>
                    <a:pt x="534" y="61"/>
                  </a:cubicBezTo>
                  <a:cubicBezTo>
                    <a:pt x="367" y="161"/>
                    <a:pt x="234" y="328"/>
                    <a:pt x="167" y="495"/>
                  </a:cubicBezTo>
                  <a:cubicBezTo>
                    <a:pt x="34" y="728"/>
                    <a:pt x="0" y="1028"/>
                    <a:pt x="0" y="1295"/>
                  </a:cubicBezTo>
                  <a:lnTo>
                    <a:pt x="34" y="1395"/>
                  </a:lnTo>
                  <a:lnTo>
                    <a:pt x="367" y="1229"/>
                  </a:lnTo>
                  <a:lnTo>
                    <a:pt x="367" y="1095"/>
                  </a:lnTo>
                  <a:cubicBezTo>
                    <a:pt x="367" y="1028"/>
                    <a:pt x="367" y="962"/>
                    <a:pt x="367" y="895"/>
                  </a:cubicBezTo>
                  <a:cubicBezTo>
                    <a:pt x="367" y="762"/>
                    <a:pt x="434" y="628"/>
                    <a:pt x="567" y="561"/>
                  </a:cubicBezTo>
                  <a:cubicBezTo>
                    <a:pt x="584" y="545"/>
                    <a:pt x="609" y="536"/>
                    <a:pt x="634" y="536"/>
                  </a:cubicBezTo>
                  <a:cubicBezTo>
                    <a:pt x="659" y="536"/>
                    <a:pt x="684" y="545"/>
                    <a:pt x="701" y="561"/>
                  </a:cubicBezTo>
                  <a:cubicBezTo>
                    <a:pt x="734" y="628"/>
                    <a:pt x="768" y="695"/>
                    <a:pt x="768" y="795"/>
                  </a:cubicBezTo>
                  <a:cubicBezTo>
                    <a:pt x="734" y="928"/>
                    <a:pt x="734" y="1062"/>
                    <a:pt x="701" y="1195"/>
                  </a:cubicBezTo>
                  <a:cubicBezTo>
                    <a:pt x="634" y="1429"/>
                    <a:pt x="567" y="1662"/>
                    <a:pt x="467" y="1896"/>
                  </a:cubicBezTo>
                  <a:lnTo>
                    <a:pt x="234" y="2530"/>
                  </a:lnTo>
                  <a:lnTo>
                    <a:pt x="167" y="2763"/>
                  </a:lnTo>
                  <a:lnTo>
                    <a:pt x="100" y="2963"/>
                  </a:lnTo>
                  <a:cubicBezTo>
                    <a:pt x="34" y="3097"/>
                    <a:pt x="34" y="3197"/>
                    <a:pt x="34" y="3197"/>
                  </a:cubicBezTo>
                  <a:lnTo>
                    <a:pt x="34" y="3630"/>
                  </a:lnTo>
                  <a:lnTo>
                    <a:pt x="1034" y="3063"/>
                  </a:lnTo>
                  <a:lnTo>
                    <a:pt x="1034" y="2563"/>
                  </a:lnTo>
                  <a:lnTo>
                    <a:pt x="401" y="2930"/>
                  </a:lnTo>
                  <a:cubicBezTo>
                    <a:pt x="401" y="2896"/>
                    <a:pt x="401" y="2896"/>
                    <a:pt x="401" y="2863"/>
                  </a:cubicBezTo>
                  <a:cubicBezTo>
                    <a:pt x="434" y="2796"/>
                    <a:pt x="467" y="2730"/>
                    <a:pt x="501" y="2630"/>
                  </a:cubicBezTo>
                  <a:lnTo>
                    <a:pt x="534" y="2463"/>
                  </a:lnTo>
                  <a:cubicBezTo>
                    <a:pt x="634" y="2263"/>
                    <a:pt x="667" y="2096"/>
                    <a:pt x="701" y="1996"/>
                  </a:cubicBezTo>
                  <a:cubicBezTo>
                    <a:pt x="834" y="1662"/>
                    <a:pt x="934" y="1395"/>
                    <a:pt x="934" y="1262"/>
                  </a:cubicBezTo>
                  <a:cubicBezTo>
                    <a:pt x="1001" y="1028"/>
                    <a:pt x="1034" y="795"/>
                    <a:pt x="1034" y="561"/>
                  </a:cubicBezTo>
                  <a:cubicBezTo>
                    <a:pt x="1068" y="395"/>
                    <a:pt x="1001" y="228"/>
                    <a:pt x="901" y="94"/>
                  </a:cubicBezTo>
                  <a:cubicBezTo>
                    <a:pt x="843" y="36"/>
                    <a:pt x="762" y="1"/>
                    <a:pt x="6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606;p75">
              <a:extLst>
                <a:ext uri="{FF2B5EF4-FFF2-40B4-BE49-F238E27FC236}">
                  <a16:creationId xmlns:a16="http://schemas.microsoft.com/office/drawing/2014/main" id="{921B1C71-F6BD-C91B-4D1D-FBAD28863BBE}"/>
                </a:ext>
              </a:extLst>
            </p:cNvPr>
            <p:cNvSpPr/>
            <p:nvPr/>
          </p:nvSpPr>
          <p:spPr>
            <a:xfrm>
              <a:off x="2095000" y="3364200"/>
              <a:ext cx="26700" cy="86575"/>
            </a:xfrm>
            <a:custGeom>
              <a:avLst/>
              <a:gdLst/>
              <a:ahLst/>
              <a:cxnLst/>
              <a:rect l="l" t="t" r="r" b="b"/>
              <a:pathLst>
                <a:path w="1068" h="3463" extrusionOk="0">
                  <a:moveTo>
                    <a:pt x="601" y="547"/>
                  </a:moveTo>
                  <a:cubicBezTo>
                    <a:pt x="701" y="547"/>
                    <a:pt x="734" y="647"/>
                    <a:pt x="734" y="880"/>
                  </a:cubicBezTo>
                  <a:cubicBezTo>
                    <a:pt x="768" y="981"/>
                    <a:pt x="734" y="1081"/>
                    <a:pt x="734" y="1214"/>
                  </a:cubicBezTo>
                  <a:cubicBezTo>
                    <a:pt x="701" y="1281"/>
                    <a:pt x="634" y="1381"/>
                    <a:pt x="568" y="1448"/>
                  </a:cubicBezTo>
                  <a:cubicBezTo>
                    <a:pt x="526" y="1461"/>
                    <a:pt x="496" y="1469"/>
                    <a:pt x="473" y="1469"/>
                  </a:cubicBezTo>
                  <a:cubicBezTo>
                    <a:pt x="440" y="1469"/>
                    <a:pt x="420" y="1453"/>
                    <a:pt x="401" y="1414"/>
                  </a:cubicBezTo>
                  <a:cubicBezTo>
                    <a:pt x="367" y="1314"/>
                    <a:pt x="334" y="1214"/>
                    <a:pt x="334" y="1114"/>
                  </a:cubicBezTo>
                  <a:cubicBezTo>
                    <a:pt x="334" y="1047"/>
                    <a:pt x="334" y="981"/>
                    <a:pt x="334" y="880"/>
                  </a:cubicBezTo>
                  <a:cubicBezTo>
                    <a:pt x="334" y="814"/>
                    <a:pt x="367" y="780"/>
                    <a:pt x="401" y="714"/>
                  </a:cubicBezTo>
                  <a:cubicBezTo>
                    <a:pt x="434" y="647"/>
                    <a:pt x="468" y="580"/>
                    <a:pt x="534" y="547"/>
                  </a:cubicBezTo>
                  <a:close/>
                  <a:moveTo>
                    <a:pt x="618" y="1966"/>
                  </a:moveTo>
                  <a:cubicBezTo>
                    <a:pt x="631" y="1966"/>
                    <a:pt x="645" y="1970"/>
                    <a:pt x="668" y="1981"/>
                  </a:cubicBezTo>
                  <a:cubicBezTo>
                    <a:pt x="734" y="2015"/>
                    <a:pt x="734" y="2115"/>
                    <a:pt x="734" y="2315"/>
                  </a:cubicBezTo>
                  <a:lnTo>
                    <a:pt x="734" y="2448"/>
                  </a:lnTo>
                  <a:cubicBezTo>
                    <a:pt x="734" y="2482"/>
                    <a:pt x="734" y="2548"/>
                    <a:pt x="734" y="2615"/>
                  </a:cubicBezTo>
                  <a:cubicBezTo>
                    <a:pt x="701" y="2715"/>
                    <a:pt x="634" y="2849"/>
                    <a:pt x="534" y="2915"/>
                  </a:cubicBezTo>
                  <a:cubicBezTo>
                    <a:pt x="518" y="2932"/>
                    <a:pt x="501" y="2940"/>
                    <a:pt x="480" y="2940"/>
                  </a:cubicBezTo>
                  <a:cubicBezTo>
                    <a:pt x="459" y="2940"/>
                    <a:pt x="434" y="2932"/>
                    <a:pt x="401" y="2915"/>
                  </a:cubicBezTo>
                  <a:cubicBezTo>
                    <a:pt x="367" y="2849"/>
                    <a:pt x="334" y="2782"/>
                    <a:pt x="367" y="2682"/>
                  </a:cubicBezTo>
                  <a:lnTo>
                    <a:pt x="367" y="2515"/>
                  </a:lnTo>
                  <a:cubicBezTo>
                    <a:pt x="334" y="2448"/>
                    <a:pt x="367" y="2348"/>
                    <a:pt x="367" y="2248"/>
                  </a:cubicBezTo>
                  <a:cubicBezTo>
                    <a:pt x="401" y="2148"/>
                    <a:pt x="468" y="2048"/>
                    <a:pt x="534" y="1981"/>
                  </a:cubicBezTo>
                  <a:cubicBezTo>
                    <a:pt x="579" y="1981"/>
                    <a:pt x="594" y="1966"/>
                    <a:pt x="618" y="1966"/>
                  </a:cubicBezTo>
                  <a:close/>
                  <a:moveTo>
                    <a:pt x="711" y="0"/>
                  </a:moveTo>
                  <a:cubicBezTo>
                    <a:pt x="654" y="0"/>
                    <a:pt x="594" y="17"/>
                    <a:pt x="534" y="47"/>
                  </a:cubicBezTo>
                  <a:cubicBezTo>
                    <a:pt x="367" y="180"/>
                    <a:pt x="234" y="313"/>
                    <a:pt x="167" y="514"/>
                  </a:cubicBezTo>
                  <a:cubicBezTo>
                    <a:pt x="67" y="680"/>
                    <a:pt x="34" y="880"/>
                    <a:pt x="34" y="1114"/>
                  </a:cubicBezTo>
                  <a:lnTo>
                    <a:pt x="34" y="1281"/>
                  </a:lnTo>
                  <a:cubicBezTo>
                    <a:pt x="34" y="1381"/>
                    <a:pt x="67" y="1481"/>
                    <a:pt x="67" y="1548"/>
                  </a:cubicBezTo>
                  <a:cubicBezTo>
                    <a:pt x="134" y="1681"/>
                    <a:pt x="201" y="1781"/>
                    <a:pt x="267" y="1781"/>
                  </a:cubicBezTo>
                  <a:cubicBezTo>
                    <a:pt x="234" y="1848"/>
                    <a:pt x="167" y="1948"/>
                    <a:pt x="134" y="2015"/>
                  </a:cubicBezTo>
                  <a:cubicBezTo>
                    <a:pt x="67" y="2215"/>
                    <a:pt x="34" y="2415"/>
                    <a:pt x="34" y="2615"/>
                  </a:cubicBezTo>
                  <a:lnTo>
                    <a:pt x="34" y="2915"/>
                  </a:lnTo>
                  <a:cubicBezTo>
                    <a:pt x="1" y="3082"/>
                    <a:pt x="67" y="3249"/>
                    <a:pt x="167" y="3382"/>
                  </a:cubicBezTo>
                  <a:cubicBezTo>
                    <a:pt x="222" y="3437"/>
                    <a:pt x="288" y="3462"/>
                    <a:pt x="357" y="3462"/>
                  </a:cubicBezTo>
                  <a:cubicBezTo>
                    <a:pt x="414" y="3462"/>
                    <a:pt x="474" y="3446"/>
                    <a:pt x="534" y="3416"/>
                  </a:cubicBezTo>
                  <a:cubicBezTo>
                    <a:pt x="701" y="3316"/>
                    <a:pt x="834" y="3149"/>
                    <a:pt x="901" y="2982"/>
                  </a:cubicBezTo>
                  <a:cubicBezTo>
                    <a:pt x="1001" y="2782"/>
                    <a:pt x="1068" y="2582"/>
                    <a:pt x="1068" y="2348"/>
                  </a:cubicBezTo>
                  <a:lnTo>
                    <a:pt x="1068" y="2048"/>
                  </a:lnTo>
                  <a:cubicBezTo>
                    <a:pt x="1068" y="1948"/>
                    <a:pt x="1035" y="1848"/>
                    <a:pt x="1035" y="1748"/>
                  </a:cubicBezTo>
                  <a:cubicBezTo>
                    <a:pt x="1001" y="1648"/>
                    <a:pt x="901" y="1548"/>
                    <a:pt x="801" y="1514"/>
                  </a:cubicBezTo>
                  <a:cubicBezTo>
                    <a:pt x="834" y="1448"/>
                    <a:pt x="901" y="1381"/>
                    <a:pt x="935" y="1314"/>
                  </a:cubicBezTo>
                  <a:cubicBezTo>
                    <a:pt x="1001" y="1114"/>
                    <a:pt x="1035" y="914"/>
                    <a:pt x="1035" y="714"/>
                  </a:cubicBezTo>
                  <a:lnTo>
                    <a:pt x="1035" y="547"/>
                  </a:lnTo>
                  <a:cubicBezTo>
                    <a:pt x="1035" y="380"/>
                    <a:pt x="1001" y="213"/>
                    <a:pt x="901" y="80"/>
                  </a:cubicBezTo>
                  <a:cubicBezTo>
                    <a:pt x="846" y="25"/>
                    <a:pt x="781" y="0"/>
                    <a:pt x="71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607;p75">
              <a:extLst>
                <a:ext uri="{FF2B5EF4-FFF2-40B4-BE49-F238E27FC236}">
                  <a16:creationId xmlns:a16="http://schemas.microsoft.com/office/drawing/2014/main" id="{16292772-B214-FF68-C53C-0CE3348C0829}"/>
                </a:ext>
              </a:extLst>
            </p:cNvPr>
            <p:cNvSpPr/>
            <p:nvPr/>
          </p:nvSpPr>
          <p:spPr>
            <a:xfrm>
              <a:off x="2126700" y="3421225"/>
              <a:ext cx="8350" cy="17525"/>
            </a:xfrm>
            <a:custGeom>
              <a:avLst/>
              <a:gdLst/>
              <a:ahLst/>
              <a:cxnLst/>
              <a:rect l="l" t="t" r="r" b="b"/>
              <a:pathLst>
                <a:path w="334" h="701" extrusionOk="0">
                  <a:moveTo>
                    <a:pt x="334" y="0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334" y="5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608;p75">
              <a:extLst>
                <a:ext uri="{FF2B5EF4-FFF2-40B4-BE49-F238E27FC236}">
                  <a16:creationId xmlns:a16="http://schemas.microsoft.com/office/drawing/2014/main" id="{D53EFA0F-983C-1DCA-8081-082F78D74920}"/>
                </a:ext>
              </a:extLst>
            </p:cNvPr>
            <p:cNvSpPr/>
            <p:nvPr/>
          </p:nvSpPr>
          <p:spPr>
            <a:xfrm>
              <a:off x="2140025" y="3340000"/>
              <a:ext cx="26725" cy="91250"/>
            </a:xfrm>
            <a:custGeom>
              <a:avLst/>
              <a:gdLst/>
              <a:ahLst/>
              <a:cxnLst/>
              <a:rect l="l" t="t" r="r" b="b"/>
              <a:pathLst>
                <a:path w="1069" h="3650" extrusionOk="0">
                  <a:moveTo>
                    <a:pt x="728" y="1"/>
                  </a:moveTo>
                  <a:cubicBezTo>
                    <a:pt x="671" y="1"/>
                    <a:pt x="613" y="17"/>
                    <a:pt x="568" y="47"/>
                  </a:cubicBezTo>
                  <a:cubicBezTo>
                    <a:pt x="401" y="147"/>
                    <a:pt x="268" y="314"/>
                    <a:pt x="168" y="481"/>
                  </a:cubicBezTo>
                  <a:cubicBezTo>
                    <a:pt x="68" y="714"/>
                    <a:pt x="1" y="1015"/>
                    <a:pt x="34" y="1281"/>
                  </a:cubicBezTo>
                  <a:lnTo>
                    <a:pt x="68" y="1381"/>
                  </a:lnTo>
                  <a:lnTo>
                    <a:pt x="368" y="1215"/>
                  </a:lnTo>
                  <a:lnTo>
                    <a:pt x="368" y="1081"/>
                  </a:lnTo>
                  <a:cubicBezTo>
                    <a:pt x="368" y="1015"/>
                    <a:pt x="368" y="948"/>
                    <a:pt x="368" y="881"/>
                  </a:cubicBezTo>
                  <a:cubicBezTo>
                    <a:pt x="368" y="748"/>
                    <a:pt x="434" y="614"/>
                    <a:pt x="568" y="548"/>
                  </a:cubicBezTo>
                  <a:cubicBezTo>
                    <a:pt x="585" y="531"/>
                    <a:pt x="610" y="523"/>
                    <a:pt x="635" y="523"/>
                  </a:cubicBezTo>
                  <a:cubicBezTo>
                    <a:pt x="660" y="523"/>
                    <a:pt x="685" y="531"/>
                    <a:pt x="701" y="548"/>
                  </a:cubicBezTo>
                  <a:cubicBezTo>
                    <a:pt x="735" y="614"/>
                    <a:pt x="768" y="714"/>
                    <a:pt x="768" y="781"/>
                  </a:cubicBezTo>
                  <a:cubicBezTo>
                    <a:pt x="768" y="914"/>
                    <a:pt x="735" y="1048"/>
                    <a:pt x="701" y="1181"/>
                  </a:cubicBezTo>
                  <a:cubicBezTo>
                    <a:pt x="635" y="1448"/>
                    <a:pt x="568" y="1682"/>
                    <a:pt x="468" y="1882"/>
                  </a:cubicBezTo>
                  <a:cubicBezTo>
                    <a:pt x="368" y="2182"/>
                    <a:pt x="301" y="2382"/>
                    <a:pt x="268" y="2516"/>
                  </a:cubicBezTo>
                  <a:lnTo>
                    <a:pt x="168" y="2749"/>
                  </a:lnTo>
                  <a:lnTo>
                    <a:pt x="101" y="2949"/>
                  </a:lnTo>
                  <a:cubicBezTo>
                    <a:pt x="68" y="3116"/>
                    <a:pt x="34" y="3183"/>
                    <a:pt x="34" y="3183"/>
                  </a:cubicBezTo>
                  <a:lnTo>
                    <a:pt x="34" y="3650"/>
                  </a:lnTo>
                  <a:lnTo>
                    <a:pt x="1035" y="3049"/>
                  </a:lnTo>
                  <a:lnTo>
                    <a:pt x="1035" y="2582"/>
                  </a:lnTo>
                  <a:lnTo>
                    <a:pt x="401" y="2916"/>
                  </a:lnTo>
                  <a:cubicBezTo>
                    <a:pt x="401" y="2916"/>
                    <a:pt x="401" y="2916"/>
                    <a:pt x="401" y="2883"/>
                  </a:cubicBezTo>
                  <a:cubicBezTo>
                    <a:pt x="434" y="2816"/>
                    <a:pt x="468" y="2716"/>
                    <a:pt x="501" y="2616"/>
                  </a:cubicBezTo>
                  <a:lnTo>
                    <a:pt x="568" y="2449"/>
                  </a:lnTo>
                  <a:cubicBezTo>
                    <a:pt x="635" y="2249"/>
                    <a:pt x="668" y="2115"/>
                    <a:pt x="701" y="2015"/>
                  </a:cubicBezTo>
                  <a:cubicBezTo>
                    <a:pt x="835" y="1648"/>
                    <a:pt x="935" y="1415"/>
                    <a:pt x="968" y="1281"/>
                  </a:cubicBezTo>
                  <a:cubicBezTo>
                    <a:pt x="1035" y="1048"/>
                    <a:pt x="1068" y="814"/>
                    <a:pt x="1068" y="581"/>
                  </a:cubicBezTo>
                  <a:cubicBezTo>
                    <a:pt x="1068" y="414"/>
                    <a:pt x="1002" y="247"/>
                    <a:pt x="901" y="81"/>
                  </a:cubicBezTo>
                  <a:cubicBezTo>
                    <a:pt x="865" y="25"/>
                    <a:pt x="798" y="1"/>
                    <a:pt x="7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609;p75">
              <a:extLst>
                <a:ext uri="{FF2B5EF4-FFF2-40B4-BE49-F238E27FC236}">
                  <a16:creationId xmlns:a16="http://schemas.microsoft.com/office/drawing/2014/main" id="{D5210461-DEBC-D5EF-2A97-B4C5DCA70E52}"/>
                </a:ext>
              </a:extLst>
            </p:cNvPr>
            <p:cNvSpPr/>
            <p:nvPr/>
          </p:nvSpPr>
          <p:spPr>
            <a:xfrm>
              <a:off x="2173400" y="3315325"/>
              <a:ext cx="28375" cy="96750"/>
            </a:xfrm>
            <a:custGeom>
              <a:avLst/>
              <a:gdLst/>
              <a:ahLst/>
              <a:cxnLst/>
              <a:rect l="l" t="t" r="r" b="b"/>
              <a:pathLst>
                <a:path w="1135" h="3870" extrusionOk="0">
                  <a:moveTo>
                    <a:pt x="1034" y="0"/>
                  </a:moveTo>
                  <a:lnTo>
                    <a:pt x="701" y="200"/>
                  </a:lnTo>
                  <a:lnTo>
                    <a:pt x="300" y="1601"/>
                  </a:lnTo>
                  <a:lnTo>
                    <a:pt x="300" y="400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00" y="3669"/>
                  </a:lnTo>
                  <a:lnTo>
                    <a:pt x="300" y="2635"/>
                  </a:lnTo>
                  <a:lnTo>
                    <a:pt x="400" y="2302"/>
                  </a:lnTo>
                  <a:lnTo>
                    <a:pt x="734" y="3436"/>
                  </a:lnTo>
                  <a:lnTo>
                    <a:pt x="1134" y="3202"/>
                  </a:lnTo>
                  <a:lnTo>
                    <a:pt x="634" y="15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610;p75">
              <a:extLst>
                <a:ext uri="{FF2B5EF4-FFF2-40B4-BE49-F238E27FC236}">
                  <a16:creationId xmlns:a16="http://schemas.microsoft.com/office/drawing/2014/main" id="{9D45EFD5-4343-1EA4-CB9C-940B7E38CD46}"/>
                </a:ext>
              </a:extLst>
            </p:cNvPr>
            <p:cNvSpPr/>
            <p:nvPr/>
          </p:nvSpPr>
          <p:spPr>
            <a:xfrm>
              <a:off x="2250950" y="3034275"/>
              <a:ext cx="5025" cy="428675"/>
            </a:xfrm>
            <a:custGeom>
              <a:avLst/>
              <a:gdLst/>
              <a:ahLst/>
              <a:cxnLst/>
              <a:rect l="l" t="t" r="r" b="b"/>
              <a:pathLst>
                <a:path w="201" h="17147" extrusionOk="0">
                  <a:moveTo>
                    <a:pt x="100" y="1"/>
                  </a:moveTo>
                  <a:cubicBezTo>
                    <a:pt x="67" y="1"/>
                    <a:pt x="0" y="34"/>
                    <a:pt x="0" y="101"/>
                  </a:cubicBezTo>
                  <a:lnTo>
                    <a:pt x="0" y="17080"/>
                  </a:lnTo>
                  <a:cubicBezTo>
                    <a:pt x="0" y="17113"/>
                    <a:pt x="67" y="17146"/>
                    <a:pt x="100" y="17146"/>
                  </a:cubicBezTo>
                  <a:cubicBezTo>
                    <a:pt x="134" y="17146"/>
                    <a:pt x="167" y="17113"/>
                    <a:pt x="200" y="17080"/>
                  </a:cubicBezTo>
                  <a:lnTo>
                    <a:pt x="200" y="101"/>
                  </a:lnTo>
                  <a:cubicBezTo>
                    <a:pt x="200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611;p75">
              <a:extLst>
                <a:ext uri="{FF2B5EF4-FFF2-40B4-BE49-F238E27FC236}">
                  <a16:creationId xmlns:a16="http://schemas.microsoft.com/office/drawing/2014/main" id="{99934011-2AB3-64BA-313D-2ADDDD29116F}"/>
                </a:ext>
              </a:extLst>
            </p:cNvPr>
            <p:cNvSpPr/>
            <p:nvPr/>
          </p:nvSpPr>
          <p:spPr>
            <a:xfrm>
              <a:off x="2331825" y="2995875"/>
              <a:ext cx="73425" cy="94350"/>
            </a:xfrm>
            <a:custGeom>
              <a:avLst/>
              <a:gdLst/>
              <a:ahLst/>
              <a:cxnLst/>
              <a:rect l="l" t="t" r="r" b="b"/>
              <a:pathLst>
                <a:path w="2937" h="3774" extrusionOk="0">
                  <a:moveTo>
                    <a:pt x="2126" y="0"/>
                  </a:moveTo>
                  <a:cubicBezTo>
                    <a:pt x="1928" y="0"/>
                    <a:pt x="1704" y="65"/>
                    <a:pt x="1469" y="202"/>
                  </a:cubicBezTo>
                  <a:cubicBezTo>
                    <a:pt x="601" y="736"/>
                    <a:pt x="68" y="1704"/>
                    <a:pt x="1" y="2738"/>
                  </a:cubicBezTo>
                  <a:cubicBezTo>
                    <a:pt x="1" y="3397"/>
                    <a:pt x="317" y="3774"/>
                    <a:pt x="796" y="3774"/>
                  </a:cubicBezTo>
                  <a:cubicBezTo>
                    <a:pt x="996" y="3774"/>
                    <a:pt x="1224" y="3709"/>
                    <a:pt x="1469" y="3572"/>
                  </a:cubicBezTo>
                  <a:cubicBezTo>
                    <a:pt x="2336" y="3004"/>
                    <a:pt x="2870" y="2070"/>
                    <a:pt x="2936" y="1036"/>
                  </a:cubicBezTo>
                  <a:cubicBezTo>
                    <a:pt x="2936" y="377"/>
                    <a:pt x="2604" y="0"/>
                    <a:pt x="21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612;p75">
              <a:extLst>
                <a:ext uri="{FF2B5EF4-FFF2-40B4-BE49-F238E27FC236}">
                  <a16:creationId xmlns:a16="http://schemas.microsoft.com/office/drawing/2014/main" id="{59E1A771-2211-EE23-9307-B6E4675F0503}"/>
                </a:ext>
              </a:extLst>
            </p:cNvPr>
            <p:cNvSpPr/>
            <p:nvPr/>
          </p:nvSpPr>
          <p:spPr>
            <a:xfrm>
              <a:off x="2441075" y="2432050"/>
              <a:ext cx="966550" cy="578450"/>
            </a:xfrm>
            <a:custGeom>
              <a:avLst/>
              <a:gdLst/>
              <a:ahLst/>
              <a:cxnLst/>
              <a:rect l="l" t="t" r="r" b="b"/>
              <a:pathLst>
                <a:path w="38662" h="23138" extrusionOk="0">
                  <a:moveTo>
                    <a:pt x="38283" y="0"/>
                  </a:moveTo>
                  <a:cubicBezTo>
                    <a:pt x="38160" y="0"/>
                    <a:pt x="38015" y="45"/>
                    <a:pt x="37861" y="139"/>
                  </a:cubicBezTo>
                  <a:lnTo>
                    <a:pt x="835" y="21555"/>
                  </a:lnTo>
                  <a:cubicBezTo>
                    <a:pt x="368" y="21788"/>
                    <a:pt x="67" y="22222"/>
                    <a:pt x="1" y="22755"/>
                  </a:cubicBezTo>
                  <a:cubicBezTo>
                    <a:pt x="1" y="23005"/>
                    <a:pt x="143" y="23138"/>
                    <a:pt x="356" y="23138"/>
                  </a:cubicBezTo>
                  <a:cubicBezTo>
                    <a:pt x="484" y="23138"/>
                    <a:pt x="638" y="23089"/>
                    <a:pt x="801" y="22989"/>
                  </a:cubicBezTo>
                  <a:lnTo>
                    <a:pt x="37861" y="1574"/>
                  </a:lnTo>
                  <a:cubicBezTo>
                    <a:pt x="38295" y="1340"/>
                    <a:pt x="38595" y="873"/>
                    <a:pt x="38662" y="406"/>
                  </a:cubicBezTo>
                  <a:cubicBezTo>
                    <a:pt x="38662" y="148"/>
                    <a:pt x="38509" y="0"/>
                    <a:pt x="382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613;p75">
              <a:extLst>
                <a:ext uri="{FF2B5EF4-FFF2-40B4-BE49-F238E27FC236}">
                  <a16:creationId xmlns:a16="http://schemas.microsoft.com/office/drawing/2014/main" id="{D425895D-FB49-7E67-7F76-1A46B185A8CD}"/>
                </a:ext>
              </a:extLst>
            </p:cNvPr>
            <p:cNvSpPr/>
            <p:nvPr/>
          </p:nvSpPr>
          <p:spPr>
            <a:xfrm>
              <a:off x="2331825" y="1985650"/>
              <a:ext cx="2070675" cy="1214375"/>
            </a:xfrm>
            <a:custGeom>
              <a:avLst/>
              <a:gdLst/>
              <a:ahLst/>
              <a:cxnLst/>
              <a:rect l="l" t="t" r="r" b="b"/>
              <a:pathLst>
                <a:path w="82827" h="48575" extrusionOk="0">
                  <a:moveTo>
                    <a:pt x="82472" y="0"/>
                  </a:moveTo>
                  <a:cubicBezTo>
                    <a:pt x="82343" y="0"/>
                    <a:pt x="82189" y="49"/>
                    <a:pt x="82026" y="149"/>
                  </a:cubicBezTo>
                  <a:lnTo>
                    <a:pt x="802" y="46983"/>
                  </a:lnTo>
                  <a:cubicBezTo>
                    <a:pt x="368" y="47250"/>
                    <a:pt x="68" y="47683"/>
                    <a:pt x="1" y="48184"/>
                  </a:cubicBezTo>
                  <a:cubicBezTo>
                    <a:pt x="1" y="48441"/>
                    <a:pt x="153" y="48574"/>
                    <a:pt x="377" y="48574"/>
                  </a:cubicBezTo>
                  <a:cubicBezTo>
                    <a:pt x="501" y="48574"/>
                    <a:pt x="647" y="48534"/>
                    <a:pt x="802" y="48450"/>
                  </a:cubicBezTo>
                  <a:lnTo>
                    <a:pt x="82026" y="1584"/>
                  </a:lnTo>
                  <a:cubicBezTo>
                    <a:pt x="82460" y="1350"/>
                    <a:pt x="82760" y="883"/>
                    <a:pt x="82827" y="383"/>
                  </a:cubicBezTo>
                  <a:cubicBezTo>
                    <a:pt x="82827" y="133"/>
                    <a:pt x="82684" y="0"/>
                    <a:pt x="824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614;p75">
              <a:extLst>
                <a:ext uri="{FF2B5EF4-FFF2-40B4-BE49-F238E27FC236}">
                  <a16:creationId xmlns:a16="http://schemas.microsoft.com/office/drawing/2014/main" id="{0769514C-7F3F-C7E8-8AC6-95328AC9E4E6}"/>
                </a:ext>
              </a:extLst>
            </p:cNvPr>
            <p:cNvSpPr/>
            <p:nvPr/>
          </p:nvSpPr>
          <p:spPr>
            <a:xfrm>
              <a:off x="2331825" y="2058250"/>
              <a:ext cx="2070675" cy="1214900"/>
            </a:xfrm>
            <a:custGeom>
              <a:avLst/>
              <a:gdLst/>
              <a:ahLst/>
              <a:cxnLst/>
              <a:rect l="l" t="t" r="r" b="b"/>
              <a:pathLst>
                <a:path w="82827" h="48596" extrusionOk="0">
                  <a:moveTo>
                    <a:pt x="82465" y="0"/>
                  </a:moveTo>
                  <a:cubicBezTo>
                    <a:pt x="82338" y="0"/>
                    <a:pt x="82187" y="49"/>
                    <a:pt x="82026" y="147"/>
                  </a:cubicBezTo>
                  <a:lnTo>
                    <a:pt x="802" y="46981"/>
                  </a:lnTo>
                  <a:cubicBezTo>
                    <a:pt x="368" y="47248"/>
                    <a:pt x="68" y="47681"/>
                    <a:pt x="1" y="48182"/>
                  </a:cubicBezTo>
                  <a:cubicBezTo>
                    <a:pt x="1" y="48455"/>
                    <a:pt x="147" y="48596"/>
                    <a:pt x="363" y="48596"/>
                  </a:cubicBezTo>
                  <a:cubicBezTo>
                    <a:pt x="490" y="48596"/>
                    <a:pt x="641" y="48547"/>
                    <a:pt x="802" y="48448"/>
                  </a:cubicBezTo>
                  <a:lnTo>
                    <a:pt x="82026" y="1582"/>
                  </a:lnTo>
                  <a:cubicBezTo>
                    <a:pt x="82460" y="1348"/>
                    <a:pt x="82760" y="914"/>
                    <a:pt x="82827" y="414"/>
                  </a:cubicBezTo>
                  <a:cubicBezTo>
                    <a:pt x="82827" y="141"/>
                    <a:pt x="82681" y="0"/>
                    <a:pt x="824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615;p75">
              <a:extLst>
                <a:ext uri="{FF2B5EF4-FFF2-40B4-BE49-F238E27FC236}">
                  <a16:creationId xmlns:a16="http://schemas.microsoft.com/office/drawing/2014/main" id="{E65C1A49-20BE-D19B-B3FA-D56B0A2D99F3}"/>
                </a:ext>
              </a:extLst>
            </p:cNvPr>
            <p:cNvSpPr/>
            <p:nvPr/>
          </p:nvSpPr>
          <p:spPr>
            <a:xfrm>
              <a:off x="2419400" y="3223250"/>
              <a:ext cx="121775" cy="90775"/>
            </a:xfrm>
            <a:custGeom>
              <a:avLst/>
              <a:gdLst/>
              <a:ahLst/>
              <a:cxnLst/>
              <a:rect l="l" t="t" r="r" b="b"/>
              <a:pathLst>
                <a:path w="4871" h="3631" extrusionOk="0">
                  <a:moveTo>
                    <a:pt x="4509" y="0"/>
                  </a:moveTo>
                  <a:cubicBezTo>
                    <a:pt x="4382" y="0"/>
                    <a:pt x="4230" y="49"/>
                    <a:pt x="4070" y="147"/>
                  </a:cubicBezTo>
                  <a:lnTo>
                    <a:pt x="801" y="2015"/>
                  </a:lnTo>
                  <a:cubicBezTo>
                    <a:pt x="367" y="2282"/>
                    <a:pt x="67" y="2716"/>
                    <a:pt x="0" y="3216"/>
                  </a:cubicBezTo>
                  <a:cubicBezTo>
                    <a:pt x="0" y="3489"/>
                    <a:pt x="146" y="3630"/>
                    <a:pt x="362" y="3630"/>
                  </a:cubicBezTo>
                  <a:cubicBezTo>
                    <a:pt x="489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4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616;p75">
              <a:extLst>
                <a:ext uri="{FF2B5EF4-FFF2-40B4-BE49-F238E27FC236}">
                  <a16:creationId xmlns:a16="http://schemas.microsoft.com/office/drawing/2014/main" id="{03995D91-BFAD-DE5C-8D8F-B2E1089CC6EB}"/>
                </a:ext>
              </a:extLst>
            </p:cNvPr>
            <p:cNvSpPr/>
            <p:nvPr/>
          </p:nvSpPr>
          <p:spPr>
            <a:xfrm>
              <a:off x="2672075" y="3076475"/>
              <a:ext cx="121775" cy="90775"/>
            </a:xfrm>
            <a:custGeom>
              <a:avLst/>
              <a:gdLst/>
              <a:ahLst/>
              <a:cxnLst/>
              <a:rect l="l" t="t" r="r" b="b"/>
              <a:pathLst>
                <a:path w="4871" h="3631" extrusionOk="0">
                  <a:moveTo>
                    <a:pt x="4509" y="0"/>
                  </a:moveTo>
                  <a:cubicBezTo>
                    <a:pt x="4382" y="0"/>
                    <a:pt x="4231" y="49"/>
                    <a:pt x="4070" y="147"/>
                  </a:cubicBezTo>
                  <a:lnTo>
                    <a:pt x="801" y="2015"/>
                  </a:lnTo>
                  <a:cubicBezTo>
                    <a:pt x="368" y="2282"/>
                    <a:pt x="67" y="2716"/>
                    <a:pt x="1" y="3216"/>
                  </a:cubicBezTo>
                  <a:cubicBezTo>
                    <a:pt x="1" y="3490"/>
                    <a:pt x="146" y="3630"/>
                    <a:pt x="363" y="3630"/>
                  </a:cubicBezTo>
                  <a:cubicBezTo>
                    <a:pt x="490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5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617;p75">
              <a:extLst>
                <a:ext uri="{FF2B5EF4-FFF2-40B4-BE49-F238E27FC236}">
                  <a16:creationId xmlns:a16="http://schemas.microsoft.com/office/drawing/2014/main" id="{600A446F-283E-C34C-13FE-EDEF493EFDD8}"/>
                </a:ext>
              </a:extLst>
            </p:cNvPr>
            <p:cNvSpPr/>
            <p:nvPr/>
          </p:nvSpPr>
          <p:spPr>
            <a:xfrm>
              <a:off x="2331825" y="3290125"/>
              <a:ext cx="63425" cy="84600"/>
            </a:xfrm>
            <a:custGeom>
              <a:avLst/>
              <a:gdLst/>
              <a:ahLst/>
              <a:cxnLst/>
              <a:rect l="l" t="t" r="r" b="b"/>
              <a:pathLst>
                <a:path w="2537" h="3384" extrusionOk="0">
                  <a:moveTo>
                    <a:pt x="2377" y="1"/>
                  </a:moveTo>
                  <a:cubicBezTo>
                    <a:pt x="2343" y="1"/>
                    <a:pt x="2306" y="13"/>
                    <a:pt x="2269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297"/>
                    <a:pt x="71" y="3383"/>
                    <a:pt x="160" y="3383"/>
                  </a:cubicBezTo>
                  <a:cubicBezTo>
                    <a:pt x="194" y="3383"/>
                    <a:pt x="231" y="3371"/>
                    <a:pt x="268" y="3343"/>
                  </a:cubicBezTo>
                  <a:lnTo>
                    <a:pt x="2269" y="2176"/>
                  </a:lnTo>
                  <a:cubicBezTo>
                    <a:pt x="2403" y="2076"/>
                    <a:pt x="2503" y="1909"/>
                    <a:pt x="2536" y="1742"/>
                  </a:cubicBezTo>
                  <a:lnTo>
                    <a:pt x="2536" y="208"/>
                  </a:lnTo>
                  <a:cubicBezTo>
                    <a:pt x="2536" y="87"/>
                    <a:pt x="2466" y="1"/>
                    <a:pt x="23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618;p75">
              <a:extLst>
                <a:ext uri="{FF2B5EF4-FFF2-40B4-BE49-F238E27FC236}">
                  <a16:creationId xmlns:a16="http://schemas.microsoft.com/office/drawing/2014/main" id="{90570422-58E2-DF0A-29A0-794D07EA837F}"/>
                </a:ext>
              </a:extLst>
            </p:cNvPr>
            <p:cNvSpPr/>
            <p:nvPr/>
          </p:nvSpPr>
          <p:spPr>
            <a:xfrm>
              <a:off x="2355175" y="3352850"/>
              <a:ext cx="16725" cy="23375"/>
            </a:xfrm>
            <a:custGeom>
              <a:avLst/>
              <a:gdLst/>
              <a:ahLst/>
              <a:cxnLst/>
              <a:rect l="l" t="t" r="r" b="b"/>
              <a:pathLst>
                <a:path w="669" h="935" extrusionOk="0">
                  <a:moveTo>
                    <a:pt x="668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619;p75">
              <a:extLst>
                <a:ext uri="{FF2B5EF4-FFF2-40B4-BE49-F238E27FC236}">
                  <a16:creationId xmlns:a16="http://schemas.microsoft.com/office/drawing/2014/main" id="{815ECAAE-8281-29A0-E47E-34BE076585B9}"/>
                </a:ext>
              </a:extLst>
            </p:cNvPr>
            <p:cNvSpPr/>
            <p:nvPr/>
          </p:nvSpPr>
          <p:spPr>
            <a:xfrm>
              <a:off x="2591200" y="3155700"/>
              <a:ext cx="57550" cy="79575"/>
            </a:xfrm>
            <a:custGeom>
              <a:avLst/>
              <a:gdLst/>
              <a:ahLst/>
              <a:cxnLst/>
              <a:rect l="l" t="t" r="r" b="b"/>
              <a:pathLst>
                <a:path w="2302" h="3183" extrusionOk="0">
                  <a:moveTo>
                    <a:pt x="2248" y="1"/>
                  </a:moveTo>
                  <a:cubicBezTo>
                    <a:pt x="2235" y="1"/>
                    <a:pt x="2219" y="5"/>
                    <a:pt x="2202" y="14"/>
                  </a:cubicBezTo>
                  <a:lnTo>
                    <a:pt x="734" y="481"/>
                  </a:lnTo>
                  <a:cubicBezTo>
                    <a:pt x="634" y="514"/>
                    <a:pt x="567" y="648"/>
                    <a:pt x="600" y="681"/>
                  </a:cubicBezTo>
                  <a:lnTo>
                    <a:pt x="867" y="915"/>
                  </a:lnTo>
                  <a:cubicBezTo>
                    <a:pt x="0" y="2249"/>
                    <a:pt x="300" y="2883"/>
                    <a:pt x="1067" y="3183"/>
                  </a:cubicBezTo>
                  <a:cubicBezTo>
                    <a:pt x="834" y="2883"/>
                    <a:pt x="901" y="2049"/>
                    <a:pt x="1368" y="1382"/>
                  </a:cubicBezTo>
                  <a:lnTo>
                    <a:pt x="1635" y="1615"/>
                  </a:lnTo>
                  <a:cubicBezTo>
                    <a:pt x="1646" y="1621"/>
                    <a:pt x="1660" y="1624"/>
                    <a:pt x="1675" y="1624"/>
                  </a:cubicBezTo>
                  <a:cubicBezTo>
                    <a:pt x="1744" y="1624"/>
                    <a:pt x="1835" y="1564"/>
                    <a:pt x="1835" y="1482"/>
                  </a:cubicBezTo>
                  <a:lnTo>
                    <a:pt x="2302" y="81"/>
                  </a:lnTo>
                  <a:cubicBezTo>
                    <a:pt x="2302" y="32"/>
                    <a:pt x="2284" y="1"/>
                    <a:pt x="22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620;p75">
              <a:extLst>
                <a:ext uri="{FF2B5EF4-FFF2-40B4-BE49-F238E27FC236}">
                  <a16:creationId xmlns:a16="http://schemas.microsoft.com/office/drawing/2014/main" id="{2D9D6E05-C343-D107-7ED3-BB56AE01CF06}"/>
                </a:ext>
              </a:extLst>
            </p:cNvPr>
            <p:cNvSpPr/>
            <p:nvPr/>
          </p:nvSpPr>
          <p:spPr>
            <a:xfrm>
              <a:off x="2917250" y="4004800"/>
              <a:ext cx="787250" cy="552425"/>
            </a:xfrm>
            <a:custGeom>
              <a:avLst/>
              <a:gdLst/>
              <a:ahLst/>
              <a:cxnLst/>
              <a:rect l="l" t="t" r="r" b="b"/>
              <a:pathLst>
                <a:path w="31490" h="22097" extrusionOk="0">
                  <a:moveTo>
                    <a:pt x="22859" y="1"/>
                  </a:moveTo>
                  <a:cubicBezTo>
                    <a:pt x="22734" y="1"/>
                    <a:pt x="22609" y="3"/>
                    <a:pt x="22483" y="8"/>
                  </a:cubicBezTo>
                  <a:lnTo>
                    <a:pt x="22450" y="8"/>
                  </a:lnTo>
                  <a:cubicBezTo>
                    <a:pt x="20115" y="8"/>
                    <a:pt x="17813" y="608"/>
                    <a:pt x="15779" y="1742"/>
                  </a:cubicBezTo>
                  <a:cubicBezTo>
                    <a:pt x="14111" y="2676"/>
                    <a:pt x="13410" y="4010"/>
                    <a:pt x="13410" y="5345"/>
                  </a:cubicBezTo>
                  <a:lnTo>
                    <a:pt x="13410" y="8213"/>
                  </a:lnTo>
                  <a:cubicBezTo>
                    <a:pt x="12139" y="7899"/>
                    <a:pt x="10677" y="7723"/>
                    <a:pt x="9204" y="7723"/>
                  </a:cubicBezTo>
                  <a:cubicBezTo>
                    <a:pt x="6929" y="7723"/>
                    <a:pt x="4630" y="8142"/>
                    <a:pt x="2969" y="9114"/>
                  </a:cubicBezTo>
                  <a:cubicBezTo>
                    <a:pt x="1068" y="10215"/>
                    <a:pt x="67" y="11616"/>
                    <a:pt x="34" y="12950"/>
                  </a:cubicBezTo>
                  <a:lnTo>
                    <a:pt x="34" y="12983"/>
                  </a:lnTo>
                  <a:lnTo>
                    <a:pt x="34" y="16786"/>
                  </a:lnTo>
                  <a:cubicBezTo>
                    <a:pt x="34" y="16820"/>
                    <a:pt x="34" y="16853"/>
                    <a:pt x="34" y="16853"/>
                  </a:cubicBezTo>
                  <a:lnTo>
                    <a:pt x="34" y="16886"/>
                  </a:lnTo>
                  <a:cubicBezTo>
                    <a:pt x="1" y="18054"/>
                    <a:pt x="701" y="19155"/>
                    <a:pt x="2102" y="19955"/>
                  </a:cubicBezTo>
                  <a:cubicBezTo>
                    <a:pt x="4909" y="21580"/>
                    <a:pt x="9571" y="22097"/>
                    <a:pt x="14357" y="22097"/>
                  </a:cubicBezTo>
                  <a:cubicBezTo>
                    <a:pt x="17137" y="22097"/>
                    <a:pt x="19959" y="21923"/>
                    <a:pt x="22483" y="21690"/>
                  </a:cubicBezTo>
                  <a:lnTo>
                    <a:pt x="29689" y="21023"/>
                  </a:lnTo>
                  <a:lnTo>
                    <a:pt x="30823" y="16853"/>
                  </a:lnTo>
                  <a:cubicBezTo>
                    <a:pt x="31223" y="15352"/>
                    <a:pt x="31456" y="13817"/>
                    <a:pt x="31490" y="12250"/>
                  </a:cubicBezTo>
                  <a:lnTo>
                    <a:pt x="31490" y="8380"/>
                  </a:lnTo>
                  <a:cubicBezTo>
                    <a:pt x="31490" y="5578"/>
                    <a:pt x="30623" y="2843"/>
                    <a:pt x="27821" y="1208"/>
                  </a:cubicBezTo>
                  <a:cubicBezTo>
                    <a:pt x="26296" y="430"/>
                    <a:pt x="24597" y="1"/>
                    <a:pt x="228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621;p75">
              <a:extLst>
                <a:ext uri="{FF2B5EF4-FFF2-40B4-BE49-F238E27FC236}">
                  <a16:creationId xmlns:a16="http://schemas.microsoft.com/office/drawing/2014/main" id="{C9D18DE1-5C8A-89DA-1225-12EFD99BC6C6}"/>
                </a:ext>
              </a:extLst>
            </p:cNvPr>
            <p:cNvSpPr/>
            <p:nvPr/>
          </p:nvSpPr>
          <p:spPr>
            <a:xfrm>
              <a:off x="2918100" y="4331050"/>
              <a:ext cx="741375" cy="226225"/>
            </a:xfrm>
            <a:custGeom>
              <a:avLst/>
              <a:gdLst/>
              <a:ahLst/>
              <a:cxnLst/>
              <a:rect l="l" t="t" r="r" b="b"/>
              <a:pathLst>
                <a:path w="29655" h="9049" extrusionOk="0">
                  <a:moveTo>
                    <a:pt x="0" y="0"/>
                  </a:moveTo>
                  <a:lnTo>
                    <a:pt x="0" y="3770"/>
                  </a:lnTo>
                  <a:lnTo>
                    <a:pt x="0" y="3836"/>
                  </a:lnTo>
                  <a:cubicBezTo>
                    <a:pt x="0" y="5004"/>
                    <a:pt x="667" y="6105"/>
                    <a:pt x="2102" y="6938"/>
                  </a:cubicBezTo>
                  <a:cubicBezTo>
                    <a:pt x="4879" y="8538"/>
                    <a:pt x="9529" y="9049"/>
                    <a:pt x="14300" y="9049"/>
                  </a:cubicBezTo>
                  <a:cubicBezTo>
                    <a:pt x="17092" y="9049"/>
                    <a:pt x="19925" y="8874"/>
                    <a:pt x="22449" y="8640"/>
                  </a:cubicBezTo>
                  <a:lnTo>
                    <a:pt x="29655" y="8006"/>
                  </a:lnTo>
                  <a:lnTo>
                    <a:pt x="29655" y="4103"/>
                  </a:lnTo>
                  <a:lnTo>
                    <a:pt x="22449" y="4737"/>
                  </a:lnTo>
                  <a:cubicBezTo>
                    <a:pt x="19937" y="4970"/>
                    <a:pt x="17119" y="5144"/>
                    <a:pt x="14340" y="5144"/>
                  </a:cubicBezTo>
                  <a:cubicBezTo>
                    <a:pt x="9555" y="5144"/>
                    <a:pt x="4887" y="4627"/>
                    <a:pt x="2102" y="3002"/>
                  </a:cubicBezTo>
                  <a:cubicBezTo>
                    <a:pt x="667" y="2202"/>
                    <a:pt x="0" y="1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622;p75">
              <a:extLst>
                <a:ext uri="{FF2B5EF4-FFF2-40B4-BE49-F238E27FC236}">
                  <a16:creationId xmlns:a16="http://schemas.microsoft.com/office/drawing/2014/main" id="{2D8BF4E9-86B2-42F0-1C89-803A07B2D7F8}"/>
                </a:ext>
              </a:extLst>
            </p:cNvPr>
            <p:cNvSpPr/>
            <p:nvPr/>
          </p:nvSpPr>
          <p:spPr>
            <a:xfrm>
              <a:off x="3252500" y="4138400"/>
              <a:ext cx="45875" cy="85925"/>
            </a:xfrm>
            <a:custGeom>
              <a:avLst/>
              <a:gdLst/>
              <a:ahLst/>
              <a:cxnLst/>
              <a:rect l="l" t="t" r="r" b="b"/>
              <a:pathLst>
                <a:path w="1835" h="3437" extrusionOk="0">
                  <a:moveTo>
                    <a:pt x="0" y="1"/>
                  </a:moveTo>
                  <a:lnTo>
                    <a:pt x="0" y="2869"/>
                  </a:lnTo>
                  <a:cubicBezTo>
                    <a:pt x="601" y="3003"/>
                    <a:pt x="1234" y="3203"/>
                    <a:pt x="1835" y="3436"/>
                  </a:cubicBezTo>
                  <a:cubicBezTo>
                    <a:pt x="734" y="2636"/>
                    <a:pt x="34" y="136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623;p75">
              <a:extLst>
                <a:ext uri="{FF2B5EF4-FFF2-40B4-BE49-F238E27FC236}">
                  <a16:creationId xmlns:a16="http://schemas.microsoft.com/office/drawing/2014/main" id="{5B969C42-7462-67F8-8D67-8FC28D8596CC}"/>
                </a:ext>
              </a:extLst>
            </p:cNvPr>
            <p:cNvSpPr/>
            <p:nvPr/>
          </p:nvSpPr>
          <p:spPr>
            <a:xfrm>
              <a:off x="2917250" y="4004800"/>
              <a:ext cx="806450" cy="455125"/>
            </a:xfrm>
            <a:custGeom>
              <a:avLst/>
              <a:gdLst/>
              <a:ahLst/>
              <a:cxnLst/>
              <a:rect l="l" t="t" r="r" b="b"/>
              <a:pathLst>
                <a:path w="32258" h="18205" extrusionOk="0">
                  <a:moveTo>
                    <a:pt x="22859" y="1"/>
                  </a:moveTo>
                  <a:cubicBezTo>
                    <a:pt x="22734" y="1"/>
                    <a:pt x="22609" y="3"/>
                    <a:pt x="22483" y="8"/>
                  </a:cubicBezTo>
                  <a:lnTo>
                    <a:pt x="22450" y="8"/>
                  </a:lnTo>
                  <a:cubicBezTo>
                    <a:pt x="20115" y="8"/>
                    <a:pt x="17813" y="608"/>
                    <a:pt x="15779" y="1709"/>
                  </a:cubicBezTo>
                  <a:cubicBezTo>
                    <a:pt x="12510" y="3610"/>
                    <a:pt x="12910" y="6979"/>
                    <a:pt x="15245" y="8814"/>
                  </a:cubicBezTo>
                  <a:cubicBezTo>
                    <a:pt x="13677" y="8154"/>
                    <a:pt x="11456" y="7763"/>
                    <a:pt x="9216" y="7763"/>
                  </a:cubicBezTo>
                  <a:cubicBezTo>
                    <a:pt x="6928" y="7763"/>
                    <a:pt x="4621" y="8170"/>
                    <a:pt x="2969" y="9114"/>
                  </a:cubicBezTo>
                  <a:cubicBezTo>
                    <a:pt x="1068" y="10248"/>
                    <a:pt x="67" y="11616"/>
                    <a:pt x="34" y="12983"/>
                  </a:cubicBezTo>
                  <a:lnTo>
                    <a:pt x="34" y="13017"/>
                  </a:lnTo>
                  <a:cubicBezTo>
                    <a:pt x="1" y="14151"/>
                    <a:pt x="701" y="15252"/>
                    <a:pt x="2136" y="16086"/>
                  </a:cubicBezTo>
                  <a:cubicBezTo>
                    <a:pt x="4937" y="17698"/>
                    <a:pt x="9641" y="18204"/>
                    <a:pt x="14454" y="18204"/>
                  </a:cubicBezTo>
                  <a:cubicBezTo>
                    <a:pt x="17207" y="18204"/>
                    <a:pt x="19995" y="18039"/>
                    <a:pt x="22483" y="17820"/>
                  </a:cubicBezTo>
                  <a:lnTo>
                    <a:pt x="29689" y="17153"/>
                  </a:lnTo>
                  <a:lnTo>
                    <a:pt x="30823" y="12983"/>
                  </a:lnTo>
                  <a:cubicBezTo>
                    <a:pt x="31890" y="9047"/>
                    <a:pt x="32257" y="3777"/>
                    <a:pt x="27821" y="1208"/>
                  </a:cubicBezTo>
                  <a:cubicBezTo>
                    <a:pt x="26296" y="430"/>
                    <a:pt x="24597" y="1"/>
                    <a:pt x="228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624;p75">
              <a:extLst>
                <a:ext uri="{FF2B5EF4-FFF2-40B4-BE49-F238E27FC236}">
                  <a16:creationId xmlns:a16="http://schemas.microsoft.com/office/drawing/2014/main" id="{4B1ED56E-F221-6755-41BA-DC013742A79C}"/>
                </a:ext>
              </a:extLst>
            </p:cNvPr>
            <p:cNvSpPr/>
            <p:nvPr/>
          </p:nvSpPr>
          <p:spPr>
            <a:xfrm>
              <a:off x="3659450" y="4214300"/>
              <a:ext cx="45050" cy="316900"/>
            </a:xfrm>
            <a:custGeom>
              <a:avLst/>
              <a:gdLst/>
              <a:ahLst/>
              <a:cxnLst/>
              <a:rect l="l" t="t" r="r" b="b"/>
              <a:pathLst>
                <a:path w="1802" h="12676" extrusionOk="0">
                  <a:moveTo>
                    <a:pt x="1802" y="0"/>
                  </a:moveTo>
                  <a:cubicBezTo>
                    <a:pt x="1768" y="1535"/>
                    <a:pt x="1535" y="3102"/>
                    <a:pt x="1135" y="4603"/>
                  </a:cubicBezTo>
                  <a:lnTo>
                    <a:pt x="1" y="8773"/>
                  </a:lnTo>
                  <a:lnTo>
                    <a:pt x="1" y="12676"/>
                  </a:lnTo>
                  <a:lnTo>
                    <a:pt x="1135" y="8506"/>
                  </a:lnTo>
                  <a:cubicBezTo>
                    <a:pt x="1568" y="7005"/>
                    <a:pt x="1768" y="5437"/>
                    <a:pt x="1802" y="3870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625;p75">
              <a:extLst>
                <a:ext uri="{FF2B5EF4-FFF2-40B4-BE49-F238E27FC236}">
                  <a16:creationId xmlns:a16="http://schemas.microsoft.com/office/drawing/2014/main" id="{47381D5D-C655-032C-AB8B-CB340515D732}"/>
                </a:ext>
              </a:extLst>
            </p:cNvPr>
            <p:cNvSpPr/>
            <p:nvPr/>
          </p:nvSpPr>
          <p:spPr>
            <a:xfrm>
              <a:off x="3958000" y="3521300"/>
              <a:ext cx="761400" cy="520400"/>
            </a:xfrm>
            <a:custGeom>
              <a:avLst/>
              <a:gdLst/>
              <a:ahLst/>
              <a:cxnLst/>
              <a:rect l="l" t="t" r="r" b="b"/>
              <a:pathLst>
                <a:path w="30456" h="20816" extrusionOk="0">
                  <a:moveTo>
                    <a:pt x="19247" y="0"/>
                  </a:moveTo>
                  <a:cubicBezTo>
                    <a:pt x="18614" y="0"/>
                    <a:pt x="18013" y="167"/>
                    <a:pt x="17480" y="467"/>
                  </a:cubicBezTo>
                  <a:lnTo>
                    <a:pt x="10975" y="4203"/>
                  </a:lnTo>
                  <a:cubicBezTo>
                    <a:pt x="10041" y="3303"/>
                    <a:pt x="8973" y="2602"/>
                    <a:pt x="7806" y="2135"/>
                  </a:cubicBezTo>
                  <a:cubicBezTo>
                    <a:pt x="6872" y="1735"/>
                    <a:pt x="5871" y="1401"/>
                    <a:pt x="4904" y="1201"/>
                  </a:cubicBezTo>
                  <a:cubicBezTo>
                    <a:pt x="4462" y="1091"/>
                    <a:pt x="4020" y="1026"/>
                    <a:pt x="3596" y="1026"/>
                  </a:cubicBezTo>
                  <a:cubicBezTo>
                    <a:pt x="3509" y="1026"/>
                    <a:pt x="3422" y="1029"/>
                    <a:pt x="3336" y="1034"/>
                  </a:cubicBezTo>
                  <a:cubicBezTo>
                    <a:pt x="1435" y="1068"/>
                    <a:pt x="0" y="1968"/>
                    <a:pt x="0" y="2369"/>
                  </a:cubicBezTo>
                  <a:lnTo>
                    <a:pt x="0" y="6272"/>
                  </a:lnTo>
                  <a:cubicBezTo>
                    <a:pt x="0" y="6305"/>
                    <a:pt x="34" y="6372"/>
                    <a:pt x="67" y="6405"/>
                  </a:cubicBezTo>
                  <a:cubicBezTo>
                    <a:pt x="634" y="6739"/>
                    <a:pt x="4037" y="8340"/>
                    <a:pt x="4470" y="8907"/>
                  </a:cubicBezTo>
                  <a:cubicBezTo>
                    <a:pt x="4871" y="9474"/>
                    <a:pt x="6238" y="13543"/>
                    <a:pt x="6305" y="13744"/>
                  </a:cubicBezTo>
                  <a:lnTo>
                    <a:pt x="18547" y="20815"/>
                  </a:lnTo>
                  <a:cubicBezTo>
                    <a:pt x="18547" y="20815"/>
                    <a:pt x="27920" y="15411"/>
                    <a:pt x="29355" y="14577"/>
                  </a:cubicBezTo>
                  <a:cubicBezTo>
                    <a:pt x="30089" y="14144"/>
                    <a:pt x="30455" y="13610"/>
                    <a:pt x="30422" y="13110"/>
                  </a:cubicBezTo>
                  <a:lnTo>
                    <a:pt x="30422" y="9207"/>
                  </a:lnTo>
                  <a:cubicBezTo>
                    <a:pt x="30422" y="8740"/>
                    <a:pt x="30122" y="8306"/>
                    <a:pt x="29688" y="8106"/>
                  </a:cubicBezTo>
                  <a:cubicBezTo>
                    <a:pt x="29121" y="7806"/>
                    <a:pt x="28521" y="7572"/>
                    <a:pt x="27920" y="7406"/>
                  </a:cubicBezTo>
                  <a:cubicBezTo>
                    <a:pt x="28821" y="6872"/>
                    <a:pt x="28554" y="5638"/>
                    <a:pt x="27854" y="5237"/>
                  </a:cubicBezTo>
                  <a:cubicBezTo>
                    <a:pt x="27220" y="4871"/>
                    <a:pt x="26553" y="4670"/>
                    <a:pt x="25852" y="4604"/>
                  </a:cubicBezTo>
                  <a:cubicBezTo>
                    <a:pt x="26653" y="3903"/>
                    <a:pt x="26319" y="3036"/>
                    <a:pt x="25485" y="2535"/>
                  </a:cubicBezTo>
                  <a:cubicBezTo>
                    <a:pt x="24878" y="2221"/>
                    <a:pt x="24204" y="2052"/>
                    <a:pt x="23531" y="2052"/>
                  </a:cubicBezTo>
                  <a:cubicBezTo>
                    <a:pt x="23133" y="2052"/>
                    <a:pt x="22734" y="2111"/>
                    <a:pt x="22350" y="2235"/>
                  </a:cubicBezTo>
                  <a:cubicBezTo>
                    <a:pt x="22483" y="1902"/>
                    <a:pt x="22583" y="1134"/>
                    <a:pt x="21482" y="501"/>
                  </a:cubicBezTo>
                  <a:cubicBezTo>
                    <a:pt x="20782" y="167"/>
                    <a:pt x="20015" y="0"/>
                    <a:pt x="19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626;p75">
              <a:extLst>
                <a:ext uri="{FF2B5EF4-FFF2-40B4-BE49-F238E27FC236}">
                  <a16:creationId xmlns:a16="http://schemas.microsoft.com/office/drawing/2014/main" id="{49478528-C80E-7AD9-27A5-F7836420B37E}"/>
                </a:ext>
              </a:extLst>
            </p:cNvPr>
            <p:cNvSpPr/>
            <p:nvPr/>
          </p:nvSpPr>
          <p:spPr>
            <a:xfrm>
              <a:off x="4069750" y="3648050"/>
              <a:ext cx="45875" cy="217675"/>
            </a:xfrm>
            <a:custGeom>
              <a:avLst/>
              <a:gdLst/>
              <a:ahLst/>
              <a:cxnLst/>
              <a:rect l="l" t="t" r="r" b="b"/>
              <a:pathLst>
                <a:path w="1835" h="8707" extrusionOk="0">
                  <a:moveTo>
                    <a:pt x="0" y="1"/>
                  </a:moveTo>
                  <a:lnTo>
                    <a:pt x="0" y="3903"/>
                  </a:lnTo>
                  <a:cubicBezTo>
                    <a:pt x="434" y="4471"/>
                    <a:pt x="1768" y="8540"/>
                    <a:pt x="1835" y="8707"/>
                  </a:cubicBezTo>
                  <a:lnTo>
                    <a:pt x="1835" y="4804"/>
                  </a:lnTo>
                  <a:cubicBezTo>
                    <a:pt x="1768" y="4604"/>
                    <a:pt x="434" y="5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627;p75">
              <a:extLst>
                <a:ext uri="{FF2B5EF4-FFF2-40B4-BE49-F238E27FC236}">
                  <a16:creationId xmlns:a16="http://schemas.microsoft.com/office/drawing/2014/main" id="{4C416548-E099-F1B1-70C6-8C99291FBE03}"/>
                </a:ext>
              </a:extLst>
            </p:cNvPr>
            <p:cNvSpPr/>
            <p:nvPr/>
          </p:nvSpPr>
          <p:spPr>
            <a:xfrm>
              <a:off x="4115600" y="3768150"/>
              <a:ext cx="306075" cy="273550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1" y="0"/>
                  </a:moveTo>
                  <a:lnTo>
                    <a:pt x="1" y="3903"/>
                  </a:lnTo>
                  <a:lnTo>
                    <a:pt x="12243" y="10941"/>
                  </a:lnTo>
                  <a:lnTo>
                    <a:pt x="12243" y="70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628;p75">
              <a:extLst>
                <a:ext uri="{FF2B5EF4-FFF2-40B4-BE49-F238E27FC236}">
                  <a16:creationId xmlns:a16="http://schemas.microsoft.com/office/drawing/2014/main" id="{85665A4A-8A78-FA78-9A74-7CA4CBDC808D}"/>
                </a:ext>
              </a:extLst>
            </p:cNvPr>
            <p:cNvSpPr/>
            <p:nvPr/>
          </p:nvSpPr>
          <p:spPr>
            <a:xfrm>
              <a:off x="3948825" y="3522850"/>
              <a:ext cx="778075" cy="422100"/>
            </a:xfrm>
            <a:custGeom>
              <a:avLst/>
              <a:gdLst/>
              <a:ahLst/>
              <a:cxnLst/>
              <a:rect l="l" t="t" r="r" b="b"/>
              <a:pathLst>
                <a:path w="31123" h="16884" extrusionOk="0">
                  <a:moveTo>
                    <a:pt x="19806" y="1"/>
                  </a:moveTo>
                  <a:cubicBezTo>
                    <a:pt x="19742" y="1"/>
                    <a:pt x="19678" y="2"/>
                    <a:pt x="19614" y="5"/>
                  </a:cubicBezTo>
                  <a:cubicBezTo>
                    <a:pt x="19014" y="5"/>
                    <a:pt x="18380" y="138"/>
                    <a:pt x="17847" y="439"/>
                  </a:cubicBezTo>
                  <a:lnTo>
                    <a:pt x="11342" y="4208"/>
                  </a:lnTo>
                  <a:cubicBezTo>
                    <a:pt x="10441" y="3307"/>
                    <a:pt x="9340" y="2607"/>
                    <a:pt x="8173" y="2107"/>
                  </a:cubicBezTo>
                  <a:cubicBezTo>
                    <a:pt x="7239" y="1706"/>
                    <a:pt x="6272" y="1406"/>
                    <a:pt x="5271" y="1173"/>
                  </a:cubicBezTo>
                  <a:cubicBezTo>
                    <a:pt x="4737" y="1072"/>
                    <a:pt x="4237" y="1006"/>
                    <a:pt x="3703" y="1006"/>
                  </a:cubicBezTo>
                  <a:cubicBezTo>
                    <a:pt x="1535" y="1072"/>
                    <a:pt x="0" y="2207"/>
                    <a:pt x="467" y="2473"/>
                  </a:cubicBezTo>
                  <a:cubicBezTo>
                    <a:pt x="1035" y="2807"/>
                    <a:pt x="4404" y="4442"/>
                    <a:pt x="4837" y="5009"/>
                  </a:cubicBezTo>
                  <a:cubicBezTo>
                    <a:pt x="5271" y="5576"/>
                    <a:pt x="6639" y="9645"/>
                    <a:pt x="6672" y="9812"/>
                  </a:cubicBezTo>
                  <a:lnTo>
                    <a:pt x="18914" y="16884"/>
                  </a:lnTo>
                  <a:lnTo>
                    <a:pt x="29722" y="10613"/>
                  </a:lnTo>
                  <a:cubicBezTo>
                    <a:pt x="31123" y="9812"/>
                    <a:pt x="31089" y="8645"/>
                    <a:pt x="30055" y="8044"/>
                  </a:cubicBezTo>
                  <a:cubicBezTo>
                    <a:pt x="29488" y="7744"/>
                    <a:pt x="28888" y="7510"/>
                    <a:pt x="28287" y="7344"/>
                  </a:cubicBezTo>
                  <a:cubicBezTo>
                    <a:pt x="29188" y="6810"/>
                    <a:pt x="28921" y="5609"/>
                    <a:pt x="28221" y="5209"/>
                  </a:cubicBezTo>
                  <a:cubicBezTo>
                    <a:pt x="27587" y="4842"/>
                    <a:pt x="26920" y="4608"/>
                    <a:pt x="26219" y="4542"/>
                  </a:cubicBezTo>
                  <a:cubicBezTo>
                    <a:pt x="27020" y="3841"/>
                    <a:pt x="26686" y="2974"/>
                    <a:pt x="25852" y="2540"/>
                  </a:cubicBezTo>
                  <a:cubicBezTo>
                    <a:pt x="25242" y="2204"/>
                    <a:pt x="24566" y="2039"/>
                    <a:pt x="23890" y="2039"/>
                  </a:cubicBezTo>
                  <a:cubicBezTo>
                    <a:pt x="23494" y="2039"/>
                    <a:pt x="23099" y="2096"/>
                    <a:pt x="22717" y="2207"/>
                  </a:cubicBezTo>
                  <a:cubicBezTo>
                    <a:pt x="22850" y="1906"/>
                    <a:pt x="22950" y="1139"/>
                    <a:pt x="21849" y="505"/>
                  </a:cubicBezTo>
                  <a:cubicBezTo>
                    <a:pt x="21207" y="169"/>
                    <a:pt x="20509" y="1"/>
                    <a:pt x="198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629;p75">
              <a:extLst>
                <a:ext uri="{FF2B5EF4-FFF2-40B4-BE49-F238E27FC236}">
                  <a16:creationId xmlns:a16="http://schemas.microsoft.com/office/drawing/2014/main" id="{011FC5F1-1863-3BA6-06C8-2CADBE34F689}"/>
                </a:ext>
              </a:extLst>
            </p:cNvPr>
            <p:cNvSpPr/>
            <p:nvPr/>
          </p:nvSpPr>
          <p:spPr>
            <a:xfrm>
              <a:off x="4421650" y="3751450"/>
              <a:ext cx="296925" cy="290250"/>
            </a:xfrm>
            <a:custGeom>
              <a:avLst/>
              <a:gdLst/>
              <a:ahLst/>
              <a:cxnLst/>
              <a:rect l="l" t="t" r="r" b="b"/>
              <a:pathLst>
                <a:path w="11877" h="11610" extrusionOk="0">
                  <a:moveTo>
                    <a:pt x="11876" y="1"/>
                  </a:moveTo>
                  <a:cubicBezTo>
                    <a:pt x="11876" y="501"/>
                    <a:pt x="11543" y="1035"/>
                    <a:pt x="10809" y="1469"/>
                  </a:cubicBezTo>
                  <a:lnTo>
                    <a:pt x="1" y="7706"/>
                  </a:lnTo>
                  <a:lnTo>
                    <a:pt x="1" y="11609"/>
                  </a:lnTo>
                  <a:cubicBezTo>
                    <a:pt x="1" y="11609"/>
                    <a:pt x="9374" y="6205"/>
                    <a:pt x="10809" y="5371"/>
                  </a:cubicBezTo>
                  <a:cubicBezTo>
                    <a:pt x="11543" y="4938"/>
                    <a:pt x="11876" y="4404"/>
                    <a:pt x="11876" y="3904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630;p75">
              <a:extLst>
                <a:ext uri="{FF2B5EF4-FFF2-40B4-BE49-F238E27FC236}">
                  <a16:creationId xmlns:a16="http://schemas.microsoft.com/office/drawing/2014/main" id="{4DDBC771-5C12-AED8-BB0B-417503357CDA}"/>
                </a:ext>
              </a:extLst>
            </p:cNvPr>
            <p:cNvSpPr/>
            <p:nvPr/>
          </p:nvSpPr>
          <p:spPr>
            <a:xfrm>
              <a:off x="3958000" y="3581350"/>
              <a:ext cx="111775" cy="163475"/>
            </a:xfrm>
            <a:custGeom>
              <a:avLst/>
              <a:gdLst/>
              <a:ahLst/>
              <a:cxnLst/>
              <a:rect l="l" t="t" r="r" b="b"/>
              <a:pathLst>
                <a:path w="4471" h="6539" extrusionOk="0">
                  <a:moveTo>
                    <a:pt x="0" y="0"/>
                  </a:moveTo>
                  <a:lnTo>
                    <a:pt x="0" y="3903"/>
                  </a:lnTo>
                  <a:cubicBezTo>
                    <a:pt x="0" y="3936"/>
                    <a:pt x="34" y="4003"/>
                    <a:pt x="67" y="4036"/>
                  </a:cubicBezTo>
                  <a:cubicBezTo>
                    <a:pt x="634" y="4370"/>
                    <a:pt x="4037" y="5971"/>
                    <a:pt x="4470" y="6538"/>
                  </a:cubicBezTo>
                  <a:lnTo>
                    <a:pt x="4470" y="2669"/>
                  </a:lnTo>
                  <a:cubicBezTo>
                    <a:pt x="4037" y="2068"/>
                    <a:pt x="634" y="467"/>
                    <a:pt x="67" y="133"/>
                  </a:cubicBezTo>
                  <a:cubicBezTo>
                    <a:pt x="34" y="100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631;p75">
              <a:extLst>
                <a:ext uri="{FF2B5EF4-FFF2-40B4-BE49-F238E27FC236}">
                  <a16:creationId xmlns:a16="http://schemas.microsoft.com/office/drawing/2014/main" id="{6CEE294E-91D8-B086-BCF8-6F41911DB114}"/>
                </a:ext>
              </a:extLst>
            </p:cNvPr>
            <p:cNvSpPr/>
            <p:nvPr/>
          </p:nvSpPr>
          <p:spPr>
            <a:xfrm>
              <a:off x="3948825" y="3799050"/>
              <a:ext cx="453675" cy="359425"/>
            </a:xfrm>
            <a:custGeom>
              <a:avLst/>
              <a:gdLst/>
              <a:ahLst/>
              <a:cxnLst/>
              <a:rect l="l" t="t" r="r" b="b"/>
              <a:pathLst>
                <a:path w="18147" h="14377" extrusionOk="0">
                  <a:moveTo>
                    <a:pt x="4304" y="0"/>
                  </a:moveTo>
                  <a:cubicBezTo>
                    <a:pt x="4100" y="0"/>
                    <a:pt x="3895" y="43"/>
                    <a:pt x="3703" y="132"/>
                  </a:cubicBezTo>
                  <a:lnTo>
                    <a:pt x="234" y="2133"/>
                  </a:lnTo>
                  <a:cubicBezTo>
                    <a:pt x="101" y="2200"/>
                    <a:pt x="0" y="2333"/>
                    <a:pt x="0" y="2467"/>
                  </a:cubicBezTo>
                  <a:lnTo>
                    <a:pt x="0" y="6370"/>
                  </a:lnTo>
                  <a:cubicBezTo>
                    <a:pt x="0" y="6570"/>
                    <a:pt x="134" y="6736"/>
                    <a:pt x="301" y="6803"/>
                  </a:cubicBezTo>
                  <a:lnTo>
                    <a:pt x="13110" y="14208"/>
                  </a:lnTo>
                  <a:cubicBezTo>
                    <a:pt x="13327" y="14317"/>
                    <a:pt x="13573" y="14376"/>
                    <a:pt x="13821" y="14376"/>
                  </a:cubicBezTo>
                  <a:cubicBezTo>
                    <a:pt x="14032" y="14376"/>
                    <a:pt x="14245" y="14334"/>
                    <a:pt x="14444" y="14242"/>
                  </a:cubicBezTo>
                  <a:lnTo>
                    <a:pt x="17913" y="12240"/>
                  </a:lnTo>
                  <a:cubicBezTo>
                    <a:pt x="18047" y="12174"/>
                    <a:pt x="18147" y="12040"/>
                    <a:pt x="18147" y="11907"/>
                  </a:cubicBezTo>
                  <a:lnTo>
                    <a:pt x="18147" y="8004"/>
                  </a:lnTo>
                  <a:cubicBezTo>
                    <a:pt x="18113" y="7804"/>
                    <a:pt x="18013" y="7637"/>
                    <a:pt x="17813" y="7570"/>
                  </a:cubicBezTo>
                  <a:lnTo>
                    <a:pt x="5037" y="198"/>
                  </a:lnTo>
                  <a:cubicBezTo>
                    <a:pt x="4814" y="68"/>
                    <a:pt x="4560" y="0"/>
                    <a:pt x="43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632;p75">
              <a:extLst>
                <a:ext uri="{FF2B5EF4-FFF2-40B4-BE49-F238E27FC236}">
                  <a16:creationId xmlns:a16="http://schemas.microsoft.com/office/drawing/2014/main" id="{0D5D5F70-4953-4F48-3DB2-62FB871E4D17}"/>
                </a:ext>
              </a:extLst>
            </p:cNvPr>
            <p:cNvSpPr/>
            <p:nvPr/>
          </p:nvSpPr>
          <p:spPr>
            <a:xfrm>
              <a:off x="3948825" y="3860700"/>
              <a:ext cx="345275" cy="297750"/>
            </a:xfrm>
            <a:custGeom>
              <a:avLst/>
              <a:gdLst/>
              <a:ahLst/>
              <a:cxnLst/>
              <a:rect l="l" t="t" r="r" b="b"/>
              <a:pathLst>
                <a:path w="13811" h="11910" extrusionOk="0">
                  <a:moveTo>
                    <a:pt x="0" y="1"/>
                  </a:moveTo>
                  <a:lnTo>
                    <a:pt x="0" y="3904"/>
                  </a:lnTo>
                  <a:cubicBezTo>
                    <a:pt x="0" y="4104"/>
                    <a:pt x="134" y="4270"/>
                    <a:pt x="301" y="4337"/>
                  </a:cubicBezTo>
                  <a:lnTo>
                    <a:pt x="13110" y="11742"/>
                  </a:lnTo>
                  <a:cubicBezTo>
                    <a:pt x="13310" y="11843"/>
                    <a:pt x="13577" y="11909"/>
                    <a:pt x="13810" y="11909"/>
                  </a:cubicBezTo>
                  <a:lnTo>
                    <a:pt x="13810" y="8006"/>
                  </a:lnTo>
                  <a:cubicBezTo>
                    <a:pt x="13577" y="8006"/>
                    <a:pt x="13310" y="7940"/>
                    <a:pt x="13110" y="7806"/>
                  </a:cubicBezTo>
                  <a:lnTo>
                    <a:pt x="301" y="434"/>
                  </a:lnTo>
                  <a:cubicBezTo>
                    <a:pt x="134" y="368"/>
                    <a:pt x="34" y="2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633;p75">
              <a:extLst>
                <a:ext uri="{FF2B5EF4-FFF2-40B4-BE49-F238E27FC236}">
                  <a16:creationId xmlns:a16="http://schemas.microsoft.com/office/drawing/2014/main" id="{B0DEE451-E392-B6AE-9A0C-60DA61F35779}"/>
                </a:ext>
              </a:extLst>
            </p:cNvPr>
            <p:cNvSpPr/>
            <p:nvPr/>
          </p:nvSpPr>
          <p:spPr>
            <a:xfrm>
              <a:off x="3945500" y="3799050"/>
              <a:ext cx="459500" cy="262150"/>
            </a:xfrm>
            <a:custGeom>
              <a:avLst/>
              <a:gdLst/>
              <a:ahLst/>
              <a:cxnLst/>
              <a:rect l="l" t="t" r="r" b="b"/>
              <a:pathLst>
                <a:path w="18380" h="10486" extrusionOk="0">
                  <a:moveTo>
                    <a:pt x="4437" y="0"/>
                  </a:moveTo>
                  <a:cubicBezTo>
                    <a:pt x="4233" y="0"/>
                    <a:pt x="4028" y="43"/>
                    <a:pt x="3836" y="132"/>
                  </a:cubicBezTo>
                  <a:lnTo>
                    <a:pt x="367" y="2133"/>
                  </a:lnTo>
                  <a:cubicBezTo>
                    <a:pt x="0" y="2333"/>
                    <a:pt x="67" y="2667"/>
                    <a:pt x="434" y="2900"/>
                  </a:cubicBezTo>
                  <a:lnTo>
                    <a:pt x="13243" y="10306"/>
                  </a:lnTo>
                  <a:cubicBezTo>
                    <a:pt x="13451" y="10427"/>
                    <a:pt x="13686" y="10485"/>
                    <a:pt x="13924" y="10485"/>
                  </a:cubicBezTo>
                  <a:cubicBezTo>
                    <a:pt x="14145" y="10485"/>
                    <a:pt x="14369" y="10435"/>
                    <a:pt x="14577" y="10339"/>
                  </a:cubicBezTo>
                  <a:lnTo>
                    <a:pt x="18046" y="8338"/>
                  </a:lnTo>
                  <a:cubicBezTo>
                    <a:pt x="18380" y="8137"/>
                    <a:pt x="18346" y="7804"/>
                    <a:pt x="17946" y="7570"/>
                  </a:cubicBezTo>
                  <a:lnTo>
                    <a:pt x="5170" y="198"/>
                  </a:lnTo>
                  <a:cubicBezTo>
                    <a:pt x="4947" y="68"/>
                    <a:pt x="4693" y="0"/>
                    <a:pt x="44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634;p75">
              <a:extLst>
                <a:ext uri="{FF2B5EF4-FFF2-40B4-BE49-F238E27FC236}">
                  <a16:creationId xmlns:a16="http://schemas.microsoft.com/office/drawing/2014/main" id="{D8F53F13-38FC-A505-EB8E-5302F5985DEB}"/>
                </a:ext>
              </a:extLst>
            </p:cNvPr>
            <p:cNvSpPr/>
            <p:nvPr/>
          </p:nvSpPr>
          <p:spPr>
            <a:xfrm>
              <a:off x="4294075" y="3999150"/>
              <a:ext cx="108425" cy="159300"/>
            </a:xfrm>
            <a:custGeom>
              <a:avLst/>
              <a:gdLst/>
              <a:ahLst/>
              <a:cxnLst/>
              <a:rect l="l" t="t" r="r" b="b"/>
              <a:pathLst>
                <a:path w="4337" h="6372" extrusionOk="0">
                  <a:moveTo>
                    <a:pt x="4337" y="0"/>
                  </a:moveTo>
                  <a:cubicBezTo>
                    <a:pt x="4337" y="133"/>
                    <a:pt x="4237" y="267"/>
                    <a:pt x="4103" y="334"/>
                  </a:cubicBezTo>
                  <a:lnTo>
                    <a:pt x="634" y="2335"/>
                  </a:lnTo>
                  <a:cubicBezTo>
                    <a:pt x="469" y="2417"/>
                    <a:pt x="305" y="2477"/>
                    <a:pt x="121" y="2477"/>
                  </a:cubicBezTo>
                  <a:cubicBezTo>
                    <a:pt x="82" y="2477"/>
                    <a:pt x="42" y="2474"/>
                    <a:pt x="0" y="2468"/>
                  </a:cubicBezTo>
                  <a:lnTo>
                    <a:pt x="0" y="6371"/>
                  </a:lnTo>
                  <a:cubicBezTo>
                    <a:pt x="234" y="6371"/>
                    <a:pt x="434" y="6338"/>
                    <a:pt x="634" y="6238"/>
                  </a:cubicBezTo>
                  <a:lnTo>
                    <a:pt x="4103" y="4236"/>
                  </a:lnTo>
                  <a:cubicBezTo>
                    <a:pt x="4237" y="4170"/>
                    <a:pt x="4337" y="4036"/>
                    <a:pt x="4337" y="390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635;p75">
              <a:extLst>
                <a:ext uri="{FF2B5EF4-FFF2-40B4-BE49-F238E27FC236}">
                  <a16:creationId xmlns:a16="http://schemas.microsoft.com/office/drawing/2014/main" id="{C67DADBF-9BDB-FD5D-6842-357D62AD38EF}"/>
                </a:ext>
              </a:extLst>
            </p:cNvPr>
            <p:cNvSpPr/>
            <p:nvPr/>
          </p:nvSpPr>
          <p:spPr>
            <a:xfrm>
              <a:off x="4816100" y="1910125"/>
              <a:ext cx="703025" cy="445000"/>
            </a:xfrm>
            <a:custGeom>
              <a:avLst/>
              <a:gdLst/>
              <a:ahLst/>
              <a:cxnLst/>
              <a:rect l="l" t="t" r="r" b="b"/>
              <a:pathLst>
                <a:path w="28121" h="17800" extrusionOk="0">
                  <a:moveTo>
                    <a:pt x="26327" y="1"/>
                  </a:moveTo>
                  <a:cubicBezTo>
                    <a:pt x="26071" y="1"/>
                    <a:pt x="23966" y="89"/>
                    <a:pt x="22183" y="2903"/>
                  </a:cubicBezTo>
                  <a:cubicBezTo>
                    <a:pt x="20916" y="4938"/>
                    <a:pt x="16446" y="12644"/>
                    <a:pt x="16446" y="12644"/>
                  </a:cubicBezTo>
                  <a:cubicBezTo>
                    <a:pt x="16446" y="12644"/>
                    <a:pt x="7740" y="10642"/>
                    <a:pt x="7273" y="10242"/>
                  </a:cubicBezTo>
                  <a:cubicBezTo>
                    <a:pt x="6806" y="9842"/>
                    <a:pt x="6806" y="8774"/>
                    <a:pt x="6739" y="8207"/>
                  </a:cubicBezTo>
                  <a:cubicBezTo>
                    <a:pt x="6606" y="7273"/>
                    <a:pt x="7006" y="6372"/>
                    <a:pt x="7073" y="6006"/>
                  </a:cubicBezTo>
                  <a:cubicBezTo>
                    <a:pt x="7111" y="5777"/>
                    <a:pt x="6989" y="5664"/>
                    <a:pt x="6796" y="5664"/>
                  </a:cubicBezTo>
                  <a:cubicBezTo>
                    <a:pt x="6483" y="5664"/>
                    <a:pt x="5981" y="5961"/>
                    <a:pt x="5672" y="6539"/>
                  </a:cubicBezTo>
                  <a:cubicBezTo>
                    <a:pt x="5338" y="7240"/>
                    <a:pt x="5305" y="7940"/>
                    <a:pt x="4971" y="8007"/>
                  </a:cubicBezTo>
                  <a:cubicBezTo>
                    <a:pt x="4571" y="7840"/>
                    <a:pt x="4137" y="7640"/>
                    <a:pt x="3770" y="7407"/>
                  </a:cubicBezTo>
                  <a:cubicBezTo>
                    <a:pt x="3333" y="7079"/>
                    <a:pt x="2583" y="6595"/>
                    <a:pt x="1923" y="6595"/>
                  </a:cubicBezTo>
                  <a:cubicBezTo>
                    <a:pt x="1777" y="6595"/>
                    <a:pt x="1635" y="6618"/>
                    <a:pt x="1502" y="6673"/>
                  </a:cubicBezTo>
                  <a:cubicBezTo>
                    <a:pt x="1268" y="6773"/>
                    <a:pt x="1068" y="6973"/>
                    <a:pt x="1035" y="7240"/>
                  </a:cubicBezTo>
                  <a:cubicBezTo>
                    <a:pt x="1002" y="7607"/>
                    <a:pt x="902" y="7974"/>
                    <a:pt x="735" y="8307"/>
                  </a:cubicBezTo>
                  <a:cubicBezTo>
                    <a:pt x="635" y="8474"/>
                    <a:pt x="535" y="8641"/>
                    <a:pt x="468" y="8808"/>
                  </a:cubicBezTo>
                  <a:cubicBezTo>
                    <a:pt x="368" y="9041"/>
                    <a:pt x="501" y="9208"/>
                    <a:pt x="468" y="9475"/>
                  </a:cubicBezTo>
                  <a:cubicBezTo>
                    <a:pt x="435" y="9775"/>
                    <a:pt x="68" y="10008"/>
                    <a:pt x="34" y="10309"/>
                  </a:cubicBezTo>
                  <a:cubicBezTo>
                    <a:pt x="1" y="10542"/>
                    <a:pt x="134" y="10776"/>
                    <a:pt x="134" y="11009"/>
                  </a:cubicBezTo>
                  <a:cubicBezTo>
                    <a:pt x="134" y="11176"/>
                    <a:pt x="68" y="11309"/>
                    <a:pt x="68" y="11443"/>
                  </a:cubicBezTo>
                  <a:cubicBezTo>
                    <a:pt x="101" y="11743"/>
                    <a:pt x="268" y="12010"/>
                    <a:pt x="535" y="12177"/>
                  </a:cubicBezTo>
                  <a:cubicBezTo>
                    <a:pt x="1302" y="12777"/>
                    <a:pt x="2169" y="13211"/>
                    <a:pt x="3103" y="13478"/>
                  </a:cubicBezTo>
                  <a:cubicBezTo>
                    <a:pt x="3904" y="13744"/>
                    <a:pt x="4938" y="13878"/>
                    <a:pt x="5838" y="14111"/>
                  </a:cubicBezTo>
                  <a:cubicBezTo>
                    <a:pt x="6637" y="14289"/>
                    <a:pt x="14810" y="17799"/>
                    <a:pt x="17579" y="17799"/>
                  </a:cubicBezTo>
                  <a:cubicBezTo>
                    <a:pt x="17931" y="17799"/>
                    <a:pt x="18197" y="17742"/>
                    <a:pt x="18347" y="17614"/>
                  </a:cubicBezTo>
                  <a:cubicBezTo>
                    <a:pt x="19715" y="16513"/>
                    <a:pt x="26553" y="6272"/>
                    <a:pt x="26553" y="6272"/>
                  </a:cubicBezTo>
                  <a:cubicBezTo>
                    <a:pt x="28121" y="2103"/>
                    <a:pt x="26353" y="1"/>
                    <a:pt x="26353" y="1"/>
                  </a:cubicBezTo>
                  <a:cubicBezTo>
                    <a:pt x="26353" y="1"/>
                    <a:pt x="26344" y="1"/>
                    <a:pt x="2632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636;p75">
              <a:extLst>
                <a:ext uri="{FF2B5EF4-FFF2-40B4-BE49-F238E27FC236}">
                  <a16:creationId xmlns:a16="http://schemas.microsoft.com/office/drawing/2014/main" id="{26A7B5A9-D4D9-959D-8B86-862FF57C8194}"/>
                </a:ext>
              </a:extLst>
            </p:cNvPr>
            <p:cNvSpPr/>
            <p:nvPr/>
          </p:nvSpPr>
          <p:spPr>
            <a:xfrm>
              <a:off x="5266425" y="1886075"/>
              <a:ext cx="307750" cy="346000"/>
            </a:xfrm>
            <a:custGeom>
              <a:avLst/>
              <a:gdLst/>
              <a:ahLst/>
              <a:cxnLst/>
              <a:rect l="l" t="t" r="r" b="b"/>
              <a:pathLst>
                <a:path w="12310" h="13840" extrusionOk="0">
                  <a:moveTo>
                    <a:pt x="10534" y="1"/>
                  </a:moveTo>
                  <a:cubicBezTo>
                    <a:pt x="9769" y="1"/>
                    <a:pt x="8888" y="58"/>
                    <a:pt x="8173" y="263"/>
                  </a:cubicBezTo>
                  <a:cubicBezTo>
                    <a:pt x="6572" y="730"/>
                    <a:pt x="5371" y="1397"/>
                    <a:pt x="4170" y="3332"/>
                  </a:cubicBezTo>
                  <a:cubicBezTo>
                    <a:pt x="2603" y="5900"/>
                    <a:pt x="1" y="10303"/>
                    <a:pt x="1" y="10303"/>
                  </a:cubicBezTo>
                  <a:cubicBezTo>
                    <a:pt x="1168" y="12105"/>
                    <a:pt x="2970" y="13339"/>
                    <a:pt x="5071" y="13839"/>
                  </a:cubicBezTo>
                  <a:lnTo>
                    <a:pt x="9908" y="6400"/>
                  </a:lnTo>
                  <a:lnTo>
                    <a:pt x="12310" y="96"/>
                  </a:lnTo>
                  <a:cubicBezTo>
                    <a:pt x="12310" y="96"/>
                    <a:pt x="11518" y="1"/>
                    <a:pt x="10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637;p75">
              <a:extLst>
                <a:ext uri="{FF2B5EF4-FFF2-40B4-BE49-F238E27FC236}">
                  <a16:creationId xmlns:a16="http://schemas.microsoft.com/office/drawing/2014/main" id="{91B0812D-FF36-C9BB-E993-3C9ED9D21D57}"/>
                </a:ext>
              </a:extLst>
            </p:cNvPr>
            <p:cNvSpPr/>
            <p:nvPr/>
          </p:nvSpPr>
          <p:spPr>
            <a:xfrm>
              <a:off x="5700900" y="3748950"/>
              <a:ext cx="91775" cy="156825"/>
            </a:xfrm>
            <a:custGeom>
              <a:avLst/>
              <a:gdLst/>
              <a:ahLst/>
              <a:cxnLst/>
              <a:rect l="l" t="t" r="r" b="b"/>
              <a:pathLst>
                <a:path w="3671" h="6273" extrusionOk="0">
                  <a:moveTo>
                    <a:pt x="1" y="1"/>
                  </a:moveTo>
                  <a:lnTo>
                    <a:pt x="1" y="6272"/>
                  </a:lnTo>
                  <a:lnTo>
                    <a:pt x="3670" y="627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638;p75">
              <a:extLst>
                <a:ext uri="{FF2B5EF4-FFF2-40B4-BE49-F238E27FC236}">
                  <a16:creationId xmlns:a16="http://schemas.microsoft.com/office/drawing/2014/main" id="{45412033-F2FB-EF2E-F3F2-5C2708C26D97}"/>
                </a:ext>
              </a:extLst>
            </p:cNvPr>
            <p:cNvSpPr/>
            <p:nvPr/>
          </p:nvSpPr>
          <p:spPr>
            <a:xfrm>
              <a:off x="5443225" y="3623025"/>
              <a:ext cx="96750" cy="169325"/>
            </a:xfrm>
            <a:custGeom>
              <a:avLst/>
              <a:gdLst/>
              <a:ahLst/>
              <a:cxnLst/>
              <a:rect l="l" t="t" r="r" b="b"/>
              <a:pathLst>
                <a:path w="3870" h="6773" extrusionOk="0">
                  <a:moveTo>
                    <a:pt x="3870" y="1"/>
                  </a:moveTo>
                  <a:lnTo>
                    <a:pt x="0" y="134"/>
                  </a:lnTo>
                  <a:lnTo>
                    <a:pt x="201" y="6772"/>
                  </a:lnTo>
                  <a:lnTo>
                    <a:pt x="3870" y="663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639;p75">
              <a:extLst>
                <a:ext uri="{FF2B5EF4-FFF2-40B4-BE49-F238E27FC236}">
                  <a16:creationId xmlns:a16="http://schemas.microsoft.com/office/drawing/2014/main" id="{F5626C0A-4FEF-8D25-610F-11A9A87EF979}"/>
                </a:ext>
              </a:extLst>
            </p:cNvPr>
            <p:cNvSpPr/>
            <p:nvPr/>
          </p:nvSpPr>
          <p:spPr>
            <a:xfrm>
              <a:off x="5373175" y="2455525"/>
              <a:ext cx="473700" cy="1384400"/>
            </a:xfrm>
            <a:custGeom>
              <a:avLst/>
              <a:gdLst/>
              <a:ahLst/>
              <a:cxnLst/>
              <a:rect l="l" t="t" r="r" b="b"/>
              <a:pathLst>
                <a:path w="18948" h="55376" extrusionOk="0">
                  <a:moveTo>
                    <a:pt x="1001" y="1"/>
                  </a:moveTo>
                  <a:cubicBezTo>
                    <a:pt x="1001" y="1"/>
                    <a:pt x="0" y="25686"/>
                    <a:pt x="67" y="28188"/>
                  </a:cubicBezTo>
                  <a:cubicBezTo>
                    <a:pt x="101" y="30389"/>
                    <a:pt x="2669" y="51604"/>
                    <a:pt x="2669" y="51604"/>
                  </a:cubicBezTo>
                  <a:cubicBezTo>
                    <a:pt x="3259" y="51829"/>
                    <a:pt x="3873" y="51942"/>
                    <a:pt x="4482" y="51942"/>
                  </a:cubicBezTo>
                  <a:cubicBezTo>
                    <a:pt x="5321" y="51942"/>
                    <a:pt x="6152" y="51729"/>
                    <a:pt x="6905" y="51304"/>
                  </a:cubicBezTo>
                  <a:cubicBezTo>
                    <a:pt x="6905" y="51304"/>
                    <a:pt x="7573" y="36394"/>
                    <a:pt x="7739" y="33992"/>
                  </a:cubicBezTo>
                  <a:cubicBezTo>
                    <a:pt x="7873" y="32057"/>
                    <a:pt x="7706" y="30089"/>
                    <a:pt x="7272" y="28154"/>
                  </a:cubicBezTo>
                  <a:lnTo>
                    <a:pt x="9007" y="13344"/>
                  </a:lnTo>
                  <a:cubicBezTo>
                    <a:pt x="9007" y="13344"/>
                    <a:pt x="9974" y="25686"/>
                    <a:pt x="10541" y="30222"/>
                  </a:cubicBezTo>
                  <a:cubicBezTo>
                    <a:pt x="11208" y="35426"/>
                    <a:pt x="12876" y="54974"/>
                    <a:pt x="12876" y="54974"/>
                  </a:cubicBezTo>
                  <a:cubicBezTo>
                    <a:pt x="13491" y="55241"/>
                    <a:pt x="14142" y="55375"/>
                    <a:pt x="14796" y="55375"/>
                  </a:cubicBezTo>
                  <a:cubicBezTo>
                    <a:pt x="15526" y="55375"/>
                    <a:pt x="16259" y="55208"/>
                    <a:pt x="16946" y="54873"/>
                  </a:cubicBezTo>
                  <a:cubicBezTo>
                    <a:pt x="16946" y="54873"/>
                    <a:pt x="18947" y="40463"/>
                    <a:pt x="18847" y="35226"/>
                  </a:cubicBezTo>
                  <a:cubicBezTo>
                    <a:pt x="18781" y="31590"/>
                    <a:pt x="17813" y="29822"/>
                    <a:pt x="17713" y="28788"/>
                  </a:cubicBezTo>
                  <a:cubicBezTo>
                    <a:pt x="17713" y="28788"/>
                    <a:pt x="18347" y="8474"/>
                    <a:pt x="18347" y="497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640;p75">
              <a:extLst>
                <a:ext uri="{FF2B5EF4-FFF2-40B4-BE49-F238E27FC236}">
                  <a16:creationId xmlns:a16="http://schemas.microsoft.com/office/drawing/2014/main" id="{E6EAF990-4D20-A620-6749-C106C1855EC8}"/>
                </a:ext>
              </a:extLst>
            </p:cNvPr>
            <p:cNvSpPr/>
            <p:nvPr/>
          </p:nvSpPr>
          <p:spPr>
            <a:xfrm>
              <a:off x="5393200" y="1883900"/>
              <a:ext cx="438650" cy="746450"/>
            </a:xfrm>
            <a:custGeom>
              <a:avLst/>
              <a:gdLst/>
              <a:ahLst/>
              <a:cxnLst/>
              <a:rect l="l" t="t" r="r" b="b"/>
              <a:pathLst>
                <a:path w="17546" h="29858" extrusionOk="0">
                  <a:moveTo>
                    <a:pt x="6809" y="0"/>
                  </a:moveTo>
                  <a:cubicBezTo>
                    <a:pt x="3479" y="0"/>
                    <a:pt x="501" y="2560"/>
                    <a:pt x="300" y="6054"/>
                  </a:cubicBezTo>
                  <a:lnTo>
                    <a:pt x="300" y="6421"/>
                  </a:lnTo>
                  <a:cubicBezTo>
                    <a:pt x="300" y="9289"/>
                    <a:pt x="0" y="26702"/>
                    <a:pt x="0" y="26702"/>
                  </a:cubicBezTo>
                  <a:cubicBezTo>
                    <a:pt x="2994" y="28894"/>
                    <a:pt x="6293" y="29858"/>
                    <a:pt x="9520" y="29858"/>
                  </a:cubicBezTo>
                  <a:cubicBezTo>
                    <a:pt x="12333" y="29858"/>
                    <a:pt x="15091" y="29125"/>
                    <a:pt x="17546" y="27836"/>
                  </a:cubicBezTo>
                  <a:lnTo>
                    <a:pt x="17446" y="14326"/>
                  </a:lnTo>
                  <a:lnTo>
                    <a:pt x="17446" y="7155"/>
                  </a:lnTo>
                  <a:cubicBezTo>
                    <a:pt x="17446" y="6054"/>
                    <a:pt x="17279" y="4986"/>
                    <a:pt x="16912" y="3986"/>
                  </a:cubicBezTo>
                  <a:cubicBezTo>
                    <a:pt x="16579" y="3152"/>
                    <a:pt x="15945" y="2485"/>
                    <a:pt x="15144" y="2151"/>
                  </a:cubicBezTo>
                  <a:lnTo>
                    <a:pt x="15111" y="2151"/>
                  </a:lnTo>
                  <a:lnTo>
                    <a:pt x="11775" y="1050"/>
                  </a:lnTo>
                  <a:lnTo>
                    <a:pt x="8473" y="216"/>
                  </a:lnTo>
                  <a:cubicBezTo>
                    <a:pt x="7916" y="70"/>
                    <a:pt x="7358" y="0"/>
                    <a:pt x="680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641;p75">
              <a:extLst>
                <a:ext uri="{FF2B5EF4-FFF2-40B4-BE49-F238E27FC236}">
                  <a16:creationId xmlns:a16="http://schemas.microsoft.com/office/drawing/2014/main" id="{68127A56-880B-01EE-4CCC-21DE61F1B7F8}"/>
                </a:ext>
              </a:extLst>
            </p:cNvPr>
            <p:cNvSpPr/>
            <p:nvPr/>
          </p:nvSpPr>
          <p:spPr>
            <a:xfrm>
              <a:off x="5548575" y="3847325"/>
              <a:ext cx="267450" cy="244400"/>
            </a:xfrm>
            <a:custGeom>
              <a:avLst/>
              <a:gdLst/>
              <a:ahLst/>
              <a:cxnLst/>
              <a:rect l="l" t="t" r="r" b="b"/>
              <a:pathLst>
                <a:path w="10698" h="9776" extrusionOk="0">
                  <a:moveTo>
                    <a:pt x="9781" y="1"/>
                  </a:moveTo>
                  <a:cubicBezTo>
                    <a:pt x="9775" y="1"/>
                    <a:pt x="9769" y="1"/>
                    <a:pt x="9763" y="2"/>
                  </a:cubicBezTo>
                  <a:lnTo>
                    <a:pt x="9763" y="436"/>
                  </a:lnTo>
                  <a:cubicBezTo>
                    <a:pt x="9294" y="811"/>
                    <a:pt x="8679" y="1039"/>
                    <a:pt x="8055" y="1039"/>
                  </a:cubicBezTo>
                  <a:cubicBezTo>
                    <a:pt x="8013" y="1039"/>
                    <a:pt x="7971" y="1038"/>
                    <a:pt x="7928" y="1036"/>
                  </a:cubicBezTo>
                  <a:cubicBezTo>
                    <a:pt x="7877" y="1039"/>
                    <a:pt x="7818" y="1041"/>
                    <a:pt x="7753" y="1041"/>
                  </a:cubicBezTo>
                  <a:cubicBezTo>
                    <a:pt x="7154" y="1041"/>
                    <a:pt x="6094" y="897"/>
                    <a:pt x="6094" y="536"/>
                  </a:cubicBezTo>
                  <a:lnTo>
                    <a:pt x="6094" y="2"/>
                  </a:lnTo>
                  <a:cubicBezTo>
                    <a:pt x="5760" y="169"/>
                    <a:pt x="4926" y="3271"/>
                    <a:pt x="3492" y="4605"/>
                  </a:cubicBezTo>
                  <a:cubicBezTo>
                    <a:pt x="2324" y="5639"/>
                    <a:pt x="757" y="6874"/>
                    <a:pt x="356" y="8041"/>
                  </a:cubicBezTo>
                  <a:cubicBezTo>
                    <a:pt x="0" y="9080"/>
                    <a:pt x="2020" y="9775"/>
                    <a:pt x="3222" y="9775"/>
                  </a:cubicBezTo>
                  <a:cubicBezTo>
                    <a:pt x="3371" y="9775"/>
                    <a:pt x="3508" y="9764"/>
                    <a:pt x="3625" y="9742"/>
                  </a:cubicBezTo>
                  <a:cubicBezTo>
                    <a:pt x="4893" y="9542"/>
                    <a:pt x="7061" y="8642"/>
                    <a:pt x="7595" y="7808"/>
                  </a:cubicBezTo>
                  <a:cubicBezTo>
                    <a:pt x="8162" y="7007"/>
                    <a:pt x="8395" y="5806"/>
                    <a:pt x="8862" y="5206"/>
                  </a:cubicBezTo>
                  <a:cubicBezTo>
                    <a:pt x="9296" y="4605"/>
                    <a:pt x="10330" y="3938"/>
                    <a:pt x="10564" y="3238"/>
                  </a:cubicBezTo>
                  <a:cubicBezTo>
                    <a:pt x="10697" y="2871"/>
                    <a:pt x="10530" y="2037"/>
                    <a:pt x="10330" y="1303"/>
                  </a:cubicBezTo>
                  <a:cubicBezTo>
                    <a:pt x="10168" y="620"/>
                    <a:pt x="10005" y="1"/>
                    <a:pt x="9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642;p75">
              <a:extLst>
                <a:ext uri="{FF2B5EF4-FFF2-40B4-BE49-F238E27FC236}">
                  <a16:creationId xmlns:a16="http://schemas.microsoft.com/office/drawing/2014/main" id="{D89F3AD1-9084-7C32-2701-F7153A9746BB}"/>
                </a:ext>
              </a:extLst>
            </p:cNvPr>
            <p:cNvSpPr/>
            <p:nvPr/>
          </p:nvSpPr>
          <p:spPr>
            <a:xfrm>
              <a:off x="5224725" y="3758075"/>
              <a:ext cx="348625" cy="179475"/>
            </a:xfrm>
            <a:custGeom>
              <a:avLst/>
              <a:gdLst/>
              <a:ahLst/>
              <a:cxnLst/>
              <a:rect l="l" t="t" r="r" b="b"/>
              <a:pathLst>
                <a:path w="13945" h="7179" extrusionOk="0">
                  <a:moveTo>
                    <a:pt x="12599" y="1"/>
                  </a:moveTo>
                  <a:cubicBezTo>
                    <a:pt x="12591" y="1"/>
                    <a:pt x="12584" y="1"/>
                    <a:pt x="12577" y="3"/>
                  </a:cubicBezTo>
                  <a:lnTo>
                    <a:pt x="12577" y="336"/>
                  </a:lnTo>
                  <a:cubicBezTo>
                    <a:pt x="12293" y="773"/>
                    <a:pt x="11222" y="1038"/>
                    <a:pt x="10246" y="1038"/>
                  </a:cubicBezTo>
                  <a:cubicBezTo>
                    <a:pt x="9730" y="1038"/>
                    <a:pt x="9241" y="965"/>
                    <a:pt x="8907" y="803"/>
                  </a:cubicBezTo>
                  <a:lnTo>
                    <a:pt x="8907" y="236"/>
                  </a:lnTo>
                  <a:cubicBezTo>
                    <a:pt x="8707" y="236"/>
                    <a:pt x="8540" y="503"/>
                    <a:pt x="8140" y="970"/>
                  </a:cubicBezTo>
                  <a:cubicBezTo>
                    <a:pt x="7506" y="1604"/>
                    <a:pt x="6772" y="2104"/>
                    <a:pt x="5972" y="2505"/>
                  </a:cubicBezTo>
                  <a:cubicBezTo>
                    <a:pt x="4604" y="3205"/>
                    <a:pt x="1936" y="4239"/>
                    <a:pt x="735" y="4806"/>
                  </a:cubicBezTo>
                  <a:cubicBezTo>
                    <a:pt x="1" y="5140"/>
                    <a:pt x="34" y="6040"/>
                    <a:pt x="801" y="6541"/>
                  </a:cubicBezTo>
                  <a:cubicBezTo>
                    <a:pt x="1313" y="6897"/>
                    <a:pt x="2329" y="7178"/>
                    <a:pt x="3611" y="7178"/>
                  </a:cubicBezTo>
                  <a:cubicBezTo>
                    <a:pt x="4252" y="7178"/>
                    <a:pt x="4960" y="7108"/>
                    <a:pt x="5705" y="6941"/>
                  </a:cubicBezTo>
                  <a:cubicBezTo>
                    <a:pt x="6904" y="6682"/>
                    <a:pt x="8449" y="5604"/>
                    <a:pt x="9485" y="5604"/>
                  </a:cubicBezTo>
                  <a:cubicBezTo>
                    <a:pt x="9515" y="5604"/>
                    <a:pt x="9545" y="5605"/>
                    <a:pt x="9574" y="5607"/>
                  </a:cubicBezTo>
                  <a:cubicBezTo>
                    <a:pt x="9780" y="5614"/>
                    <a:pt x="10023" y="5619"/>
                    <a:pt x="10286" y="5619"/>
                  </a:cubicBezTo>
                  <a:cubicBezTo>
                    <a:pt x="11306" y="5619"/>
                    <a:pt x="12627" y="5537"/>
                    <a:pt x="13210" y="5140"/>
                  </a:cubicBezTo>
                  <a:cubicBezTo>
                    <a:pt x="13944" y="4606"/>
                    <a:pt x="13677" y="3505"/>
                    <a:pt x="13444" y="2571"/>
                  </a:cubicBezTo>
                  <a:cubicBezTo>
                    <a:pt x="13215" y="1558"/>
                    <a:pt x="12954" y="1"/>
                    <a:pt x="12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643;p75">
              <a:extLst>
                <a:ext uri="{FF2B5EF4-FFF2-40B4-BE49-F238E27FC236}">
                  <a16:creationId xmlns:a16="http://schemas.microsoft.com/office/drawing/2014/main" id="{BF6C4BC3-CE16-468A-033B-9C8B9D46E20D}"/>
                </a:ext>
              </a:extLst>
            </p:cNvPr>
            <p:cNvSpPr/>
            <p:nvPr/>
          </p:nvSpPr>
          <p:spPr>
            <a:xfrm>
              <a:off x="5470750" y="2716550"/>
              <a:ext cx="127600" cy="412000"/>
            </a:xfrm>
            <a:custGeom>
              <a:avLst/>
              <a:gdLst/>
              <a:ahLst/>
              <a:cxnLst/>
              <a:rect l="l" t="t" r="r" b="b"/>
              <a:pathLst>
                <a:path w="5104" h="16480" extrusionOk="0">
                  <a:moveTo>
                    <a:pt x="0" y="1"/>
                  </a:moveTo>
                  <a:cubicBezTo>
                    <a:pt x="0" y="1"/>
                    <a:pt x="1001" y="1835"/>
                    <a:pt x="3903" y="3570"/>
                  </a:cubicBezTo>
                  <a:lnTo>
                    <a:pt x="3536" y="16479"/>
                  </a:lnTo>
                  <a:lnTo>
                    <a:pt x="5104" y="2936"/>
                  </a:lnTo>
                  <a:cubicBezTo>
                    <a:pt x="3203" y="2336"/>
                    <a:pt x="1468" y="13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644;p75">
              <a:extLst>
                <a:ext uri="{FF2B5EF4-FFF2-40B4-BE49-F238E27FC236}">
                  <a16:creationId xmlns:a16="http://schemas.microsoft.com/office/drawing/2014/main" id="{980F837F-EC42-28FD-A0F1-17CE4E98A352}"/>
                </a:ext>
              </a:extLst>
            </p:cNvPr>
            <p:cNvSpPr/>
            <p:nvPr/>
          </p:nvSpPr>
          <p:spPr>
            <a:xfrm>
              <a:off x="5402350" y="1498175"/>
              <a:ext cx="281075" cy="233525"/>
            </a:xfrm>
            <a:custGeom>
              <a:avLst/>
              <a:gdLst/>
              <a:ahLst/>
              <a:cxnLst/>
              <a:rect l="l" t="t" r="r" b="b"/>
              <a:pathLst>
                <a:path w="11243" h="9341" extrusionOk="0">
                  <a:moveTo>
                    <a:pt x="5805" y="1"/>
                  </a:moveTo>
                  <a:cubicBezTo>
                    <a:pt x="2736" y="1"/>
                    <a:pt x="101" y="601"/>
                    <a:pt x="101" y="3670"/>
                  </a:cubicBezTo>
                  <a:cubicBezTo>
                    <a:pt x="1" y="6772"/>
                    <a:pt x="2503" y="9341"/>
                    <a:pt x="5638" y="9341"/>
                  </a:cubicBezTo>
                  <a:cubicBezTo>
                    <a:pt x="8741" y="9341"/>
                    <a:pt x="11242" y="6772"/>
                    <a:pt x="11176" y="3670"/>
                  </a:cubicBezTo>
                  <a:cubicBezTo>
                    <a:pt x="11176" y="601"/>
                    <a:pt x="8841" y="1"/>
                    <a:pt x="5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645;p75">
              <a:extLst>
                <a:ext uri="{FF2B5EF4-FFF2-40B4-BE49-F238E27FC236}">
                  <a16:creationId xmlns:a16="http://schemas.microsoft.com/office/drawing/2014/main" id="{918DAF6B-2617-97C5-6CF4-A3EE1206CF98}"/>
                </a:ext>
              </a:extLst>
            </p:cNvPr>
            <p:cNvSpPr/>
            <p:nvPr/>
          </p:nvSpPr>
          <p:spPr>
            <a:xfrm>
              <a:off x="5700075" y="1694150"/>
              <a:ext cx="54225" cy="131800"/>
            </a:xfrm>
            <a:custGeom>
              <a:avLst/>
              <a:gdLst/>
              <a:ahLst/>
              <a:cxnLst/>
              <a:rect l="l" t="t" r="r" b="b"/>
              <a:pathLst>
                <a:path w="2169" h="5272" extrusionOk="0">
                  <a:moveTo>
                    <a:pt x="2169" y="1"/>
                  </a:moveTo>
                  <a:lnTo>
                    <a:pt x="67" y="2569"/>
                  </a:lnTo>
                  <a:lnTo>
                    <a:pt x="0" y="5271"/>
                  </a:lnTo>
                  <a:cubicBezTo>
                    <a:pt x="434" y="5138"/>
                    <a:pt x="801" y="4837"/>
                    <a:pt x="1001" y="4437"/>
                  </a:cubicBezTo>
                  <a:cubicBezTo>
                    <a:pt x="1335" y="3837"/>
                    <a:pt x="2169" y="1"/>
                    <a:pt x="2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646;p75">
              <a:extLst>
                <a:ext uri="{FF2B5EF4-FFF2-40B4-BE49-F238E27FC236}">
                  <a16:creationId xmlns:a16="http://schemas.microsoft.com/office/drawing/2014/main" id="{FE511ECD-9ED6-85CA-4341-02FB8C159853}"/>
                </a:ext>
              </a:extLst>
            </p:cNvPr>
            <p:cNvSpPr/>
            <p:nvPr/>
          </p:nvSpPr>
          <p:spPr>
            <a:xfrm>
              <a:off x="5715925" y="1556250"/>
              <a:ext cx="68400" cy="142100"/>
            </a:xfrm>
            <a:custGeom>
              <a:avLst/>
              <a:gdLst/>
              <a:ahLst/>
              <a:cxnLst/>
              <a:rect l="l" t="t" r="r" b="b"/>
              <a:pathLst>
                <a:path w="2736" h="5684" extrusionOk="0">
                  <a:moveTo>
                    <a:pt x="715" y="0"/>
                  </a:moveTo>
                  <a:cubicBezTo>
                    <a:pt x="644" y="0"/>
                    <a:pt x="572" y="4"/>
                    <a:pt x="501" y="13"/>
                  </a:cubicBezTo>
                  <a:lnTo>
                    <a:pt x="0" y="5683"/>
                  </a:lnTo>
                  <a:lnTo>
                    <a:pt x="1535" y="5517"/>
                  </a:lnTo>
                  <a:cubicBezTo>
                    <a:pt x="2369" y="3415"/>
                    <a:pt x="2736" y="1247"/>
                    <a:pt x="2068" y="580"/>
                  </a:cubicBezTo>
                  <a:cubicBezTo>
                    <a:pt x="1689" y="201"/>
                    <a:pt x="1208" y="0"/>
                    <a:pt x="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647;p75">
              <a:extLst>
                <a:ext uri="{FF2B5EF4-FFF2-40B4-BE49-F238E27FC236}">
                  <a16:creationId xmlns:a16="http://schemas.microsoft.com/office/drawing/2014/main" id="{D5AEB9D4-4A04-AE4C-8C47-C1F9818E07CA}"/>
                </a:ext>
              </a:extLst>
            </p:cNvPr>
            <p:cNvSpPr/>
            <p:nvPr/>
          </p:nvSpPr>
          <p:spPr>
            <a:xfrm>
              <a:off x="5424050" y="1497675"/>
              <a:ext cx="379450" cy="460675"/>
            </a:xfrm>
            <a:custGeom>
              <a:avLst/>
              <a:gdLst/>
              <a:ahLst/>
              <a:cxnLst/>
              <a:rect l="l" t="t" r="r" b="b"/>
              <a:pathLst>
                <a:path w="15178" h="18427" extrusionOk="0">
                  <a:moveTo>
                    <a:pt x="5378" y="0"/>
                  </a:moveTo>
                  <a:cubicBezTo>
                    <a:pt x="3063" y="0"/>
                    <a:pt x="865" y="1119"/>
                    <a:pt x="534" y="3990"/>
                  </a:cubicBezTo>
                  <a:cubicBezTo>
                    <a:pt x="0" y="8227"/>
                    <a:pt x="234" y="9961"/>
                    <a:pt x="834" y="12096"/>
                  </a:cubicBezTo>
                  <a:cubicBezTo>
                    <a:pt x="1201" y="13430"/>
                    <a:pt x="1968" y="14398"/>
                    <a:pt x="3236" y="14598"/>
                  </a:cubicBezTo>
                  <a:cubicBezTo>
                    <a:pt x="3419" y="14606"/>
                    <a:pt x="3605" y="14610"/>
                    <a:pt x="3792" y="14610"/>
                  </a:cubicBezTo>
                  <a:cubicBezTo>
                    <a:pt x="4353" y="14610"/>
                    <a:pt x="4929" y="14573"/>
                    <a:pt x="5504" y="14498"/>
                  </a:cubicBezTo>
                  <a:lnTo>
                    <a:pt x="5504" y="16332"/>
                  </a:lnTo>
                  <a:cubicBezTo>
                    <a:pt x="4158" y="17337"/>
                    <a:pt x="5426" y="18427"/>
                    <a:pt x="7261" y="18427"/>
                  </a:cubicBezTo>
                  <a:cubicBezTo>
                    <a:pt x="8471" y="18427"/>
                    <a:pt x="9928" y="17952"/>
                    <a:pt x="11041" y="16666"/>
                  </a:cubicBezTo>
                  <a:lnTo>
                    <a:pt x="11108" y="10428"/>
                  </a:lnTo>
                  <a:cubicBezTo>
                    <a:pt x="11108" y="10428"/>
                    <a:pt x="11279" y="11111"/>
                    <a:pt x="12201" y="11111"/>
                  </a:cubicBezTo>
                  <a:cubicBezTo>
                    <a:pt x="12432" y="11111"/>
                    <a:pt x="12709" y="11069"/>
                    <a:pt x="13043" y="10962"/>
                  </a:cubicBezTo>
                  <a:cubicBezTo>
                    <a:pt x="14010" y="10662"/>
                    <a:pt x="15178" y="8894"/>
                    <a:pt x="14577" y="7593"/>
                  </a:cubicBezTo>
                  <a:cubicBezTo>
                    <a:pt x="14276" y="6973"/>
                    <a:pt x="13838" y="6770"/>
                    <a:pt x="13418" y="6770"/>
                  </a:cubicBezTo>
                  <a:cubicBezTo>
                    <a:pt x="12957" y="6770"/>
                    <a:pt x="12519" y="7016"/>
                    <a:pt x="12309" y="7226"/>
                  </a:cubicBezTo>
                  <a:cubicBezTo>
                    <a:pt x="11992" y="7571"/>
                    <a:pt x="11626" y="8066"/>
                    <a:pt x="11338" y="8066"/>
                  </a:cubicBezTo>
                  <a:cubicBezTo>
                    <a:pt x="11293" y="8066"/>
                    <a:pt x="11249" y="8054"/>
                    <a:pt x="11208" y="8026"/>
                  </a:cubicBezTo>
                  <a:cubicBezTo>
                    <a:pt x="11208" y="8026"/>
                    <a:pt x="12309" y="2956"/>
                    <a:pt x="9374" y="1122"/>
                  </a:cubicBezTo>
                  <a:cubicBezTo>
                    <a:pt x="8269" y="423"/>
                    <a:pt x="6801" y="0"/>
                    <a:pt x="537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648;p75">
              <a:extLst>
                <a:ext uri="{FF2B5EF4-FFF2-40B4-BE49-F238E27FC236}">
                  <a16:creationId xmlns:a16="http://schemas.microsoft.com/office/drawing/2014/main" id="{187ADF07-C50E-F49E-E2DB-C0905C21F1A4}"/>
                </a:ext>
              </a:extLst>
            </p:cNvPr>
            <p:cNvSpPr/>
            <p:nvPr/>
          </p:nvSpPr>
          <p:spPr>
            <a:xfrm>
              <a:off x="5530750" y="1639025"/>
              <a:ext cx="115175" cy="86050"/>
            </a:xfrm>
            <a:custGeom>
              <a:avLst/>
              <a:gdLst/>
              <a:ahLst/>
              <a:cxnLst/>
              <a:rect l="l" t="t" r="r" b="b"/>
              <a:pathLst>
                <a:path w="4607" h="3442" extrusionOk="0">
                  <a:moveTo>
                    <a:pt x="2762" y="300"/>
                  </a:moveTo>
                  <a:cubicBezTo>
                    <a:pt x="4607" y="300"/>
                    <a:pt x="4597" y="3142"/>
                    <a:pt x="2732" y="3142"/>
                  </a:cubicBezTo>
                  <a:cubicBezTo>
                    <a:pt x="2701" y="3142"/>
                    <a:pt x="2669" y="3141"/>
                    <a:pt x="2637" y="3140"/>
                  </a:cubicBezTo>
                  <a:lnTo>
                    <a:pt x="2370" y="3140"/>
                  </a:lnTo>
                  <a:cubicBezTo>
                    <a:pt x="2338" y="3141"/>
                    <a:pt x="2307" y="3142"/>
                    <a:pt x="2276" y="3142"/>
                  </a:cubicBezTo>
                  <a:cubicBezTo>
                    <a:pt x="411" y="3142"/>
                    <a:pt x="401" y="300"/>
                    <a:pt x="2245" y="300"/>
                  </a:cubicBezTo>
                  <a:cubicBezTo>
                    <a:pt x="2286" y="300"/>
                    <a:pt x="2328" y="301"/>
                    <a:pt x="2370" y="304"/>
                  </a:cubicBezTo>
                  <a:lnTo>
                    <a:pt x="2637" y="304"/>
                  </a:lnTo>
                  <a:cubicBezTo>
                    <a:pt x="2680" y="301"/>
                    <a:pt x="2722" y="300"/>
                    <a:pt x="2762" y="300"/>
                  </a:cubicBezTo>
                  <a:close/>
                  <a:moveTo>
                    <a:pt x="2754" y="0"/>
                  </a:moveTo>
                  <a:cubicBezTo>
                    <a:pt x="2715" y="0"/>
                    <a:pt x="2676" y="2"/>
                    <a:pt x="2637" y="4"/>
                  </a:cubicBezTo>
                  <a:lnTo>
                    <a:pt x="2370" y="4"/>
                  </a:lnTo>
                  <a:cubicBezTo>
                    <a:pt x="2327" y="2"/>
                    <a:pt x="2285" y="1"/>
                    <a:pt x="2244" y="1"/>
                  </a:cubicBezTo>
                  <a:cubicBezTo>
                    <a:pt x="1" y="1"/>
                    <a:pt x="11" y="3442"/>
                    <a:pt x="2275" y="3442"/>
                  </a:cubicBezTo>
                  <a:cubicBezTo>
                    <a:pt x="2306" y="3442"/>
                    <a:pt x="2338" y="3441"/>
                    <a:pt x="2370" y="3440"/>
                  </a:cubicBezTo>
                  <a:lnTo>
                    <a:pt x="2637" y="3440"/>
                  </a:lnTo>
                  <a:cubicBezTo>
                    <a:pt x="2658" y="3441"/>
                    <a:pt x="2679" y="3441"/>
                    <a:pt x="2700" y="3441"/>
                  </a:cubicBezTo>
                  <a:cubicBezTo>
                    <a:pt x="3671" y="3441"/>
                    <a:pt x="4438" y="2685"/>
                    <a:pt x="4438" y="1705"/>
                  </a:cubicBezTo>
                  <a:cubicBezTo>
                    <a:pt x="4438" y="776"/>
                    <a:pt x="3699" y="0"/>
                    <a:pt x="2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649;p75">
              <a:extLst>
                <a:ext uri="{FF2B5EF4-FFF2-40B4-BE49-F238E27FC236}">
                  <a16:creationId xmlns:a16="http://schemas.microsoft.com/office/drawing/2014/main" id="{F11A47C1-3BC9-02CA-CA6C-5F4100B4398E}"/>
                </a:ext>
              </a:extLst>
            </p:cNvPr>
            <p:cNvSpPr/>
            <p:nvPr/>
          </p:nvSpPr>
          <p:spPr>
            <a:xfrm>
              <a:off x="5399825" y="1639025"/>
              <a:ext cx="110975" cy="86050"/>
            </a:xfrm>
            <a:custGeom>
              <a:avLst/>
              <a:gdLst/>
              <a:ahLst/>
              <a:cxnLst/>
              <a:rect l="l" t="t" r="r" b="b"/>
              <a:pathLst>
                <a:path w="4439" h="3442" extrusionOk="0">
                  <a:moveTo>
                    <a:pt x="2637" y="304"/>
                  </a:moveTo>
                  <a:cubicBezTo>
                    <a:pt x="4438" y="371"/>
                    <a:pt x="4438" y="3040"/>
                    <a:pt x="2637" y="3140"/>
                  </a:cubicBezTo>
                  <a:lnTo>
                    <a:pt x="2370" y="3140"/>
                  </a:lnTo>
                  <a:cubicBezTo>
                    <a:pt x="569" y="3040"/>
                    <a:pt x="569" y="371"/>
                    <a:pt x="2370" y="304"/>
                  </a:cubicBezTo>
                  <a:close/>
                  <a:moveTo>
                    <a:pt x="2754" y="0"/>
                  </a:moveTo>
                  <a:cubicBezTo>
                    <a:pt x="2715" y="0"/>
                    <a:pt x="2676" y="2"/>
                    <a:pt x="2637" y="4"/>
                  </a:cubicBezTo>
                  <a:lnTo>
                    <a:pt x="2370" y="4"/>
                  </a:lnTo>
                  <a:cubicBezTo>
                    <a:pt x="2327" y="2"/>
                    <a:pt x="2285" y="1"/>
                    <a:pt x="2244" y="1"/>
                  </a:cubicBezTo>
                  <a:cubicBezTo>
                    <a:pt x="0" y="1"/>
                    <a:pt x="11" y="3442"/>
                    <a:pt x="2275" y="3442"/>
                  </a:cubicBezTo>
                  <a:cubicBezTo>
                    <a:pt x="2306" y="3442"/>
                    <a:pt x="2338" y="3441"/>
                    <a:pt x="2370" y="3440"/>
                  </a:cubicBezTo>
                  <a:lnTo>
                    <a:pt x="2637" y="3440"/>
                  </a:lnTo>
                  <a:cubicBezTo>
                    <a:pt x="2658" y="3441"/>
                    <a:pt x="2679" y="3441"/>
                    <a:pt x="2700" y="3441"/>
                  </a:cubicBezTo>
                  <a:cubicBezTo>
                    <a:pt x="3671" y="3441"/>
                    <a:pt x="4438" y="2685"/>
                    <a:pt x="4438" y="1705"/>
                  </a:cubicBezTo>
                  <a:cubicBezTo>
                    <a:pt x="4438" y="776"/>
                    <a:pt x="3699" y="0"/>
                    <a:pt x="2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650;p75">
              <a:extLst>
                <a:ext uri="{FF2B5EF4-FFF2-40B4-BE49-F238E27FC236}">
                  <a16:creationId xmlns:a16="http://schemas.microsoft.com/office/drawing/2014/main" id="{FF76EA62-E3E8-A7E1-B38A-0203824D79A2}"/>
                </a:ext>
              </a:extLst>
            </p:cNvPr>
            <p:cNvSpPr/>
            <p:nvPr/>
          </p:nvSpPr>
          <p:spPr>
            <a:xfrm>
              <a:off x="5499100" y="1654600"/>
              <a:ext cx="54225" cy="18725"/>
            </a:xfrm>
            <a:custGeom>
              <a:avLst/>
              <a:gdLst/>
              <a:ahLst/>
              <a:cxnLst/>
              <a:rect l="l" t="t" r="r" b="b"/>
              <a:pathLst>
                <a:path w="2169" h="749" extrusionOk="0">
                  <a:moveTo>
                    <a:pt x="860" y="0"/>
                  </a:moveTo>
                  <a:cubicBezTo>
                    <a:pt x="528" y="0"/>
                    <a:pt x="228" y="159"/>
                    <a:pt x="0" y="415"/>
                  </a:cubicBezTo>
                  <a:lnTo>
                    <a:pt x="234" y="582"/>
                  </a:lnTo>
                  <a:cubicBezTo>
                    <a:pt x="413" y="402"/>
                    <a:pt x="673" y="277"/>
                    <a:pt x="942" y="277"/>
                  </a:cubicBezTo>
                  <a:cubicBezTo>
                    <a:pt x="973" y="277"/>
                    <a:pt x="1004" y="278"/>
                    <a:pt x="1034" y="282"/>
                  </a:cubicBezTo>
                  <a:cubicBezTo>
                    <a:pt x="1401" y="282"/>
                    <a:pt x="1735" y="449"/>
                    <a:pt x="1935" y="749"/>
                  </a:cubicBezTo>
                  <a:lnTo>
                    <a:pt x="2169" y="615"/>
                  </a:lnTo>
                  <a:cubicBezTo>
                    <a:pt x="1935" y="215"/>
                    <a:pt x="1501" y="15"/>
                    <a:pt x="1034" y="15"/>
                  </a:cubicBezTo>
                  <a:cubicBezTo>
                    <a:pt x="975" y="5"/>
                    <a:pt x="917" y="0"/>
                    <a:pt x="8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651;p75">
              <a:extLst>
                <a:ext uri="{FF2B5EF4-FFF2-40B4-BE49-F238E27FC236}">
                  <a16:creationId xmlns:a16="http://schemas.microsoft.com/office/drawing/2014/main" id="{7B3A78D2-B5EB-1C22-6056-24A50724E22A}"/>
                </a:ext>
              </a:extLst>
            </p:cNvPr>
            <p:cNvSpPr/>
            <p:nvPr/>
          </p:nvSpPr>
          <p:spPr>
            <a:xfrm>
              <a:off x="5635850" y="1673300"/>
              <a:ext cx="90925" cy="6700"/>
            </a:xfrm>
            <a:custGeom>
              <a:avLst/>
              <a:gdLst/>
              <a:ahLst/>
              <a:cxnLst/>
              <a:rect l="l" t="t" r="r" b="b"/>
              <a:pathLst>
                <a:path w="363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3637" y="268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652;p75">
              <a:extLst>
                <a:ext uri="{FF2B5EF4-FFF2-40B4-BE49-F238E27FC236}">
                  <a16:creationId xmlns:a16="http://schemas.microsoft.com/office/drawing/2014/main" id="{A9800AD6-39B2-6218-47EF-4F2F37B15DFF}"/>
                </a:ext>
              </a:extLst>
            </p:cNvPr>
            <p:cNvSpPr/>
            <p:nvPr/>
          </p:nvSpPr>
          <p:spPr>
            <a:xfrm>
              <a:off x="5401925" y="1467525"/>
              <a:ext cx="343200" cy="244175"/>
            </a:xfrm>
            <a:custGeom>
              <a:avLst/>
              <a:gdLst/>
              <a:ahLst/>
              <a:cxnLst/>
              <a:rect l="l" t="t" r="r" b="b"/>
              <a:pathLst>
                <a:path w="13728" h="9767" extrusionOk="0">
                  <a:moveTo>
                    <a:pt x="9394" y="0"/>
                  </a:moveTo>
                  <a:cubicBezTo>
                    <a:pt x="9115" y="0"/>
                    <a:pt x="8836" y="19"/>
                    <a:pt x="8557" y="59"/>
                  </a:cubicBezTo>
                  <a:cubicBezTo>
                    <a:pt x="7690" y="126"/>
                    <a:pt x="6856" y="226"/>
                    <a:pt x="5989" y="359"/>
                  </a:cubicBezTo>
                  <a:cubicBezTo>
                    <a:pt x="4988" y="526"/>
                    <a:pt x="3954" y="693"/>
                    <a:pt x="2920" y="760"/>
                  </a:cubicBezTo>
                  <a:cubicBezTo>
                    <a:pt x="2817" y="764"/>
                    <a:pt x="2715" y="766"/>
                    <a:pt x="2614" y="766"/>
                  </a:cubicBezTo>
                  <a:cubicBezTo>
                    <a:pt x="1889" y="766"/>
                    <a:pt x="1187" y="660"/>
                    <a:pt x="485" y="426"/>
                  </a:cubicBezTo>
                  <a:cubicBezTo>
                    <a:pt x="447" y="410"/>
                    <a:pt x="408" y="402"/>
                    <a:pt x="370" y="402"/>
                  </a:cubicBezTo>
                  <a:cubicBezTo>
                    <a:pt x="174" y="402"/>
                    <a:pt x="1" y="598"/>
                    <a:pt x="85" y="793"/>
                  </a:cubicBezTo>
                  <a:cubicBezTo>
                    <a:pt x="151" y="1027"/>
                    <a:pt x="251" y="1227"/>
                    <a:pt x="352" y="1427"/>
                  </a:cubicBezTo>
                  <a:cubicBezTo>
                    <a:pt x="585" y="1827"/>
                    <a:pt x="852" y="2161"/>
                    <a:pt x="1185" y="2494"/>
                  </a:cubicBezTo>
                  <a:cubicBezTo>
                    <a:pt x="1552" y="2828"/>
                    <a:pt x="1953" y="3095"/>
                    <a:pt x="2386" y="3362"/>
                  </a:cubicBezTo>
                  <a:cubicBezTo>
                    <a:pt x="3769" y="4175"/>
                    <a:pt x="5387" y="4431"/>
                    <a:pt x="7015" y="4431"/>
                  </a:cubicBezTo>
                  <a:cubicBezTo>
                    <a:pt x="8057" y="4431"/>
                    <a:pt x="9102" y="4326"/>
                    <a:pt x="10092" y="4196"/>
                  </a:cubicBezTo>
                  <a:cubicBezTo>
                    <a:pt x="10134" y="4188"/>
                    <a:pt x="10173" y="4184"/>
                    <a:pt x="10210" y="4184"/>
                  </a:cubicBezTo>
                  <a:cubicBezTo>
                    <a:pt x="10675" y="4184"/>
                    <a:pt x="10784" y="4773"/>
                    <a:pt x="11093" y="6164"/>
                  </a:cubicBezTo>
                  <a:cubicBezTo>
                    <a:pt x="11326" y="7498"/>
                    <a:pt x="11560" y="9733"/>
                    <a:pt x="12093" y="9766"/>
                  </a:cubicBezTo>
                  <a:cubicBezTo>
                    <a:pt x="12227" y="9766"/>
                    <a:pt x="12827" y="8765"/>
                    <a:pt x="13194" y="8432"/>
                  </a:cubicBezTo>
                  <a:cubicBezTo>
                    <a:pt x="13728" y="7932"/>
                    <a:pt x="13061" y="3562"/>
                    <a:pt x="13061" y="3562"/>
                  </a:cubicBezTo>
                  <a:cubicBezTo>
                    <a:pt x="13661" y="2261"/>
                    <a:pt x="12527" y="760"/>
                    <a:pt x="11359" y="293"/>
                  </a:cubicBezTo>
                  <a:cubicBezTo>
                    <a:pt x="10704" y="106"/>
                    <a:pt x="10049" y="0"/>
                    <a:pt x="93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653;p75">
              <a:extLst>
                <a:ext uri="{FF2B5EF4-FFF2-40B4-BE49-F238E27FC236}">
                  <a16:creationId xmlns:a16="http://schemas.microsoft.com/office/drawing/2014/main" id="{5DA3986D-0028-6FB3-2EDA-91A641DC46E1}"/>
                </a:ext>
              </a:extLst>
            </p:cNvPr>
            <p:cNvSpPr/>
            <p:nvPr/>
          </p:nvSpPr>
          <p:spPr>
            <a:xfrm>
              <a:off x="5721750" y="1525250"/>
              <a:ext cx="53400" cy="39675"/>
            </a:xfrm>
            <a:custGeom>
              <a:avLst/>
              <a:gdLst/>
              <a:ahLst/>
              <a:cxnLst/>
              <a:rect l="l" t="t" r="r" b="b"/>
              <a:pathLst>
                <a:path w="2136" h="1587" extrusionOk="0">
                  <a:moveTo>
                    <a:pt x="1193" y="1"/>
                  </a:moveTo>
                  <a:cubicBezTo>
                    <a:pt x="1029" y="1"/>
                    <a:pt x="861" y="39"/>
                    <a:pt x="701" y="119"/>
                  </a:cubicBezTo>
                  <a:cubicBezTo>
                    <a:pt x="201" y="419"/>
                    <a:pt x="1" y="1053"/>
                    <a:pt x="268" y="1586"/>
                  </a:cubicBezTo>
                  <a:lnTo>
                    <a:pt x="2136" y="586"/>
                  </a:lnTo>
                  <a:cubicBezTo>
                    <a:pt x="1948" y="211"/>
                    <a:pt x="1581" y="1"/>
                    <a:pt x="1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654;p75">
              <a:extLst>
                <a:ext uri="{FF2B5EF4-FFF2-40B4-BE49-F238E27FC236}">
                  <a16:creationId xmlns:a16="http://schemas.microsoft.com/office/drawing/2014/main" id="{CB6ADD0C-D223-F195-443E-44EDF216C098}"/>
                </a:ext>
              </a:extLst>
            </p:cNvPr>
            <p:cNvSpPr/>
            <p:nvPr/>
          </p:nvSpPr>
          <p:spPr>
            <a:xfrm>
              <a:off x="5561650" y="1800075"/>
              <a:ext cx="126775" cy="78400"/>
            </a:xfrm>
            <a:custGeom>
              <a:avLst/>
              <a:gdLst/>
              <a:ahLst/>
              <a:cxnLst/>
              <a:rect l="l" t="t" r="r" b="b"/>
              <a:pathLst>
                <a:path w="5071" h="3136" extrusionOk="0">
                  <a:moveTo>
                    <a:pt x="5070" y="0"/>
                  </a:moveTo>
                  <a:lnTo>
                    <a:pt x="5070" y="0"/>
                  </a:lnTo>
                  <a:cubicBezTo>
                    <a:pt x="4770" y="567"/>
                    <a:pt x="4303" y="1034"/>
                    <a:pt x="3736" y="1334"/>
                  </a:cubicBezTo>
                  <a:cubicBezTo>
                    <a:pt x="2769" y="1835"/>
                    <a:pt x="0" y="2402"/>
                    <a:pt x="0" y="2402"/>
                  </a:cubicBezTo>
                  <a:lnTo>
                    <a:pt x="0" y="3136"/>
                  </a:lnTo>
                  <a:cubicBezTo>
                    <a:pt x="0" y="3136"/>
                    <a:pt x="3603" y="2468"/>
                    <a:pt x="4303" y="1568"/>
                  </a:cubicBezTo>
                  <a:cubicBezTo>
                    <a:pt x="4670" y="1101"/>
                    <a:pt x="4937" y="567"/>
                    <a:pt x="507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655;p75">
              <a:extLst>
                <a:ext uri="{FF2B5EF4-FFF2-40B4-BE49-F238E27FC236}">
                  <a16:creationId xmlns:a16="http://schemas.microsoft.com/office/drawing/2014/main" id="{A5DE43B4-3E71-3073-AFD0-509BF3B6FAAD}"/>
                </a:ext>
              </a:extLst>
            </p:cNvPr>
            <p:cNvSpPr/>
            <p:nvPr/>
          </p:nvSpPr>
          <p:spPr>
            <a:xfrm>
              <a:off x="5577900" y="1665800"/>
              <a:ext cx="29625" cy="29225"/>
            </a:xfrm>
            <a:custGeom>
              <a:avLst/>
              <a:gdLst/>
              <a:ahLst/>
              <a:cxnLst/>
              <a:rect l="l" t="t" r="r" b="b"/>
              <a:pathLst>
                <a:path w="1185" h="1169" extrusionOk="0">
                  <a:moveTo>
                    <a:pt x="589" y="1"/>
                  </a:moveTo>
                  <a:cubicBezTo>
                    <a:pt x="293" y="1"/>
                    <a:pt x="1" y="201"/>
                    <a:pt x="51" y="601"/>
                  </a:cubicBezTo>
                  <a:cubicBezTo>
                    <a:pt x="17" y="935"/>
                    <a:pt x="284" y="1168"/>
                    <a:pt x="584" y="1168"/>
                  </a:cubicBezTo>
                  <a:cubicBezTo>
                    <a:pt x="885" y="1168"/>
                    <a:pt x="1151" y="901"/>
                    <a:pt x="1151" y="601"/>
                  </a:cubicBezTo>
                  <a:cubicBezTo>
                    <a:pt x="1185" y="201"/>
                    <a:pt x="885" y="1"/>
                    <a:pt x="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656;p75">
              <a:extLst>
                <a:ext uri="{FF2B5EF4-FFF2-40B4-BE49-F238E27FC236}">
                  <a16:creationId xmlns:a16="http://schemas.microsoft.com/office/drawing/2014/main" id="{34B66E32-CD24-1E11-07B7-92D135DF0420}"/>
                </a:ext>
              </a:extLst>
            </p:cNvPr>
            <p:cNvSpPr/>
            <p:nvPr/>
          </p:nvSpPr>
          <p:spPr>
            <a:xfrm>
              <a:off x="5600825" y="1614625"/>
              <a:ext cx="33400" cy="25350"/>
            </a:xfrm>
            <a:custGeom>
              <a:avLst/>
              <a:gdLst/>
              <a:ahLst/>
              <a:cxnLst/>
              <a:rect l="l" t="t" r="r" b="b"/>
              <a:pathLst>
                <a:path w="1336" h="1014" extrusionOk="0">
                  <a:moveTo>
                    <a:pt x="572" y="0"/>
                  </a:moveTo>
                  <a:cubicBezTo>
                    <a:pt x="337" y="0"/>
                    <a:pt x="115" y="119"/>
                    <a:pt x="1" y="346"/>
                  </a:cubicBezTo>
                  <a:lnTo>
                    <a:pt x="1168" y="1013"/>
                  </a:lnTo>
                  <a:cubicBezTo>
                    <a:pt x="1335" y="680"/>
                    <a:pt x="1235" y="280"/>
                    <a:pt x="902" y="79"/>
                  </a:cubicBezTo>
                  <a:cubicBezTo>
                    <a:pt x="795" y="26"/>
                    <a:pt x="682" y="0"/>
                    <a:pt x="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657;p75">
              <a:extLst>
                <a:ext uri="{FF2B5EF4-FFF2-40B4-BE49-F238E27FC236}">
                  <a16:creationId xmlns:a16="http://schemas.microsoft.com/office/drawing/2014/main" id="{4EBDF149-E81F-93FA-59DD-149493F17F30}"/>
                </a:ext>
              </a:extLst>
            </p:cNvPr>
            <p:cNvSpPr/>
            <p:nvPr/>
          </p:nvSpPr>
          <p:spPr>
            <a:xfrm>
              <a:off x="5537450" y="1776725"/>
              <a:ext cx="34225" cy="23575"/>
            </a:xfrm>
            <a:custGeom>
              <a:avLst/>
              <a:gdLst/>
              <a:ahLst/>
              <a:cxnLst/>
              <a:rect l="l" t="t" r="r" b="b"/>
              <a:pathLst>
                <a:path w="1369" h="943" extrusionOk="0">
                  <a:moveTo>
                    <a:pt x="1235" y="0"/>
                  </a:moveTo>
                  <a:lnTo>
                    <a:pt x="1" y="467"/>
                  </a:lnTo>
                  <a:cubicBezTo>
                    <a:pt x="80" y="757"/>
                    <a:pt x="346" y="942"/>
                    <a:pt x="618" y="942"/>
                  </a:cubicBezTo>
                  <a:cubicBezTo>
                    <a:pt x="691" y="942"/>
                    <a:pt x="764" y="929"/>
                    <a:pt x="835" y="901"/>
                  </a:cubicBezTo>
                  <a:cubicBezTo>
                    <a:pt x="1202" y="734"/>
                    <a:pt x="1368" y="334"/>
                    <a:pt x="123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658;p75">
              <a:extLst>
                <a:ext uri="{FF2B5EF4-FFF2-40B4-BE49-F238E27FC236}">
                  <a16:creationId xmlns:a16="http://schemas.microsoft.com/office/drawing/2014/main" id="{3F00643C-2999-2F83-9826-7C5B029BC95A}"/>
                </a:ext>
              </a:extLst>
            </p:cNvPr>
            <p:cNvSpPr/>
            <p:nvPr/>
          </p:nvSpPr>
          <p:spPr>
            <a:xfrm>
              <a:off x="5445725" y="1608075"/>
              <a:ext cx="32550" cy="27725"/>
            </a:xfrm>
            <a:custGeom>
              <a:avLst/>
              <a:gdLst/>
              <a:ahLst/>
              <a:cxnLst/>
              <a:rect l="l" t="t" r="r" b="b"/>
              <a:pathLst>
                <a:path w="1302" h="1109" extrusionOk="0">
                  <a:moveTo>
                    <a:pt x="776" y="1"/>
                  </a:moveTo>
                  <a:cubicBezTo>
                    <a:pt x="634" y="1"/>
                    <a:pt x="490" y="46"/>
                    <a:pt x="367" y="141"/>
                  </a:cubicBezTo>
                  <a:cubicBezTo>
                    <a:pt x="67" y="375"/>
                    <a:pt x="1" y="808"/>
                    <a:pt x="234" y="1109"/>
                  </a:cubicBezTo>
                  <a:lnTo>
                    <a:pt x="1301" y="275"/>
                  </a:lnTo>
                  <a:cubicBezTo>
                    <a:pt x="1183" y="97"/>
                    <a:pt x="982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659;p75">
              <a:extLst>
                <a:ext uri="{FF2B5EF4-FFF2-40B4-BE49-F238E27FC236}">
                  <a16:creationId xmlns:a16="http://schemas.microsoft.com/office/drawing/2014/main" id="{43411D0C-873C-9048-B446-CD9C9353C1D6}"/>
                </a:ext>
              </a:extLst>
            </p:cNvPr>
            <p:cNvSpPr/>
            <p:nvPr/>
          </p:nvSpPr>
          <p:spPr>
            <a:xfrm>
              <a:off x="5463250" y="1662475"/>
              <a:ext cx="27525" cy="27950"/>
            </a:xfrm>
            <a:custGeom>
              <a:avLst/>
              <a:gdLst/>
              <a:ahLst/>
              <a:cxnLst/>
              <a:rect l="l" t="t" r="r" b="b"/>
              <a:pathLst>
                <a:path w="1101" h="1118" extrusionOk="0">
                  <a:moveTo>
                    <a:pt x="567" y="0"/>
                  </a:moveTo>
                  <a:cubicBezTo>
                    <a:pt x="234" y="0"/>
                    <a:pt x="0" y="267"/>
                    <a:pt x="0" y="567"/>
                  </a:cubicBezTo>
                  <a:cubicBezTo>
                    <a:pt x="0" y="934"/>
                    <a:pt x="275" y="1118"/>
                    <a:pt x="550" y="1118"/>
                  </a:cubicBezTo>
                  <a:cubicBezTo>
                    <a:pt x="826" y="1118"/>
                    <a:pt x="1101" y="934"/>
                    <a:pt x="1101" y="567"/>
                  </a:cubicBezTo>
                  <a:cubicBezTo>
                    <a:pt x="1101" y="267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660;p75">
              <a:extLst>
                <a:ext uri="{FF2B5EF4-FFF2-40B4-BE49-F238E27FC236}">
                  <a16:creationId xmlns:a16="http://schemas.microsoft.com/office/drawing/2014/main" id="{732DD082-38C3-A8AB-F58A-9E0BA1D314A5}"/>
                </a:ext>
              </a:extLst>
            </p:cNvPr>
            <p:cNvSpPr/>
            <p:nvPr/>
          </p:nvSpPr>
          <p:spPr>
            <a:xfrm>
              <a:off x="5480750" y="1665800"/>
              <a:ext cx="50900" cy="84250"/>
            </a:xfrm>
            <a:custGeom>
              <a:avLst/>
              <a:gdLst/>
              <a:ahLst/>
              <a:cxnLst/>
              <a:rect l="l" t="t" r="r" b="b"/>
              <a:pathLst>
                <a:path w="2036" h="3370" extrusionOk="0">
                  <a:moveTo>
                    <a:pt x="2035" y="1"/>
                  </a:moveTo>
                  <a:lnTo>
                    <a:pt x="1" y="2936"/>
                  </a:lnTo>
                  <a:lnTo>
                    <a:pt x="1969" y="3370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61;p75">
              <a:extLst>
                <a:ext uri="{FF2B5EF4-FFF2-40B4-BE49-F238E27FC236}">
                  <a16:creationId xmlns:a16="http://schemas.microsoft.com/office/drawing/2014/main" id="{F2B1303A-D574-7C3A-2ED7-8A6CD7FE23DC}"/>
                </a:ext>
              </a:extLst>
            </p:cNvPr>
            <p:cNvSpPr/>
            <p:nvPr/>
          </p:nvSpPr>
          <p:spPr>
            <a:xfrm>
              <a:off x="5740100" y="1942675"/>
              <a:ext cx="231850" cy="925100"/>
            </a:xfrm>
            <a:custGeom>
              <a:avLst/>
              <a:gdLst/>
              <a:ahLst/>
              <a:cxnLst/>
              <a:rect l="l" t="t" r="r" b="b"/>
              <a:pathLst>
                <a:path w="9274" h="37004" extrusionOk="0">
                  <a:moveTo>
                    <a:pt x="1668" y="0"/>
                  </a:moveTo>
                  <a:cubicBezTo>
                    <a:pt x="301" y="1168"/>
                    <a:pt x="1" y="5304"/>
                    <a:pt x="1402" y="8073"/>
                  </a:cubicBezTo>
                  <a:cubicBezTo>
                    <a:pt x="1402" y="8073"/>
                    <a:pt x="4404" y="16579"/>
                    <a:pt x="4571" y="19648"/>
                  </a:cubicBezTo>
                  <a:cubicBezTo>
                    <a:pt x="4671" y="22616"/>
                    <a:pt x="4470" y="25585"/>
                    <a:pt x="3970" y="28521"/>
                  </a:cubicBezTo>
                  <a:cubicBezTo>
                    <a:pt x="3903" y="28921"/>
                    <a:pt x="3670" y="29288"/>
                    <a:pt x="3370" y="29521"/>
                  </a:cubicBezTo>
                  <a:cubicBezTo>
                    <a:pt x="2536" y="30188"/>
                    <a:pt x="2569" y="30889"/>
                    <a:pt x="1969" y="31689"/>
                  </a:cubicBezTo>
                  <a:cubicBezTo>
                    <a:pt x="1468" y="32323"/>
                    <a:pt x="1035" y="32523"/>
                    <a:pt x="1135" y="32657"/>
                  </a:cubicBezTo>
                  <a:cubicBezTo>
                    <a:pt x="1290" y="32924"/>
                    <a:pt x="1580" y="33072"/>
                    <a:pt x="1874" y="33072"/>
                  </a:cubicBezTo>
                  <a:cubicBezTo>
                    <a:pt x="2021" y="33072"/>
                    <a:pt x="2169" y="33035"/>
                    <a:pt x="2302" y="32957"/>
                  </a:cubicBezTo>
                  <a:cubicBezTo>
                    <a:pt x="2703" y="32757"/>
                    <a:pt x="3036" y="32523"/>
                    <a:pt x="3336" y="32223"/>
                  </a:cubicBezTo>
                  <a:lnTo>
                    <a:pt x="3336" y="32223"/>
                  </a:lnTo>
                  <a:cubicBezTo>
                    <a:pt x="3103" y="33024"/>
                    <a:pt x="2736" y="33824"/>
                    <a:pt x="2236" y="34525"/>
                  </a:cubicBezTo>
                  <a:cubicBezTo>
                    <a:pt x="1256" y="36068"/>
                    <a:pt x="1201" y="37004"/>
                    <a:pt x="3032" y="37004"/>
                  </a:cubicBezTo>
                  <a:cubicBezTo>
                    <a:pt x="3260" y="37004"/>
                    <a:pt x="3516" y="36989"/>
                    <a:pt x="3803" y="36960"/>
                  </a:cubicBezTo>
                  <a:cubicBezTo>
                    <a:pt x="5405" y="36793"/>
                    <a:pt x="6605" y="35626"/>
                    <a:pt x="7406" y="31923"/>
                  </a:cubicBezTo>
                  <a:cubicBezTo>
                    <a:pt x="7639" y="30856"/>
                    <a:pt x="8207" y="28887"/>
                    <a:pt x="8440" y="27520"/>
                  </a:cubicBezTo>
                  <a:cubicBezTo>
                    <a:pt x="9107" y="23584"/>
                    <a:pt x="9274" y="20682"/>
                    <a:pt x="9074" y="18480"/>
                  </a:cubicBezTo>
                  <a:cubicBezTo>
                    <a:pt x="7906" y="4937"/>
                    <a:pt x="5538" y="534"/>
                    <a:pt x="16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662;p75">
              <a:extLst>
                <a:ext uri="{FF2B5EF4-FFF2-40B4-BE49-F238E27FC236}">
                  <a16:creationId xmlns:a16="http://schemas.microsoft.com/office/drawing/2014/main" id="{8D1CC879-57D8-BB84-1ECA-D0AA2A2D2A3C}"/>
                </a:ext>
              </a:extLst>
            </p:cNvPr>
            <p:cNvSpPr/>
            <p:nvPr/>
          </p:nvSpPr>
          <p:spPr>
            <a:xfrm>
              <a:off x="5732600" y="1931825"/>
              <a:ext cx="221850" cy="348900"/>
            </a:xfrm>
            <a:custGeom>
              <a:avLst/>
              <a:gdLst/>
              <a:ahLst/>
              <a:cxnLst/>
              <a:rect l="l" t="t" r="r" b="b"/>
              <a:pathLst>
                <a:path w="8874" h="13956" extrusionOk="0">
                  <a:moveTo>
                    <a:pt x="868" y="0"/>
                  </a:moveTo>
                  <a:cubicBezTo>
                    <a:pt x="868" y="0"/>
                    <a:pt x="0" y="1068"/>
                    <a:pt x="201" y="4137"/>
                  </a:cubicBezTo>
                  <a:cubicBezTo>
                    <a:pt x="367" y="7006"/>
                    <a:pt x="2402" y="13844"/>
                    <a:pt x="2402" y="13844"/>
                  </a:cubicBezTo>
                  <a:cubicBezTo>
                    <a:pt x="2945" y="13921"/>
                    <a:pt x="3449" y="13956"/>
                    <a:pt x="3917" y="13956"/>
                  </a:cubicBezTo>
                  <a:cubicBezTo>
                    <a:pt x="7467" y="13956"/>
                    <a:pt x="8873" y="11976"/>
                    <a:pt x="8873" y="11976"/>
                  </a:cubicBezTo>
                  <a:cubicBezTo>
                    <a:pt x="7906" y="6472"/>
                    <a:pt x="6538" y="3536"/>
                    <a:pt x="5104" y="1869"/>
                  </a:cubicBezTo>
                  <a:cubicBezTo>
                    <a:pt x="3670" y="201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9D11F876-2C42-27AD-EE84-E03446EDC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F8F6731-C4CC-0021-C999-413E5704C465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9CA87-B108-37C3-D367-331AE8F7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91399"/>
            <a:ext cx="3284967" cy="4046481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Rappel : ERP</a:t>
            </a:r>
            <a:br>
              <a:rPr lang="fr-FR" dirty="0"/>
            </a:br>
            <a:r>
              <a:rPr lang="fr-FR" dirty="0"/>
              <a:t>Enterprise</a:t>
            </a:r>
            <a:br>
              <a:rPr lang="fr-FR" dirty="0"/>
            </a:br>
            <a:r>
              <a:rPr lang="fr-FR" dirty="0"/>
              <a:t>Resource </a:t>
            </a:r>
            <a:br>
              <a:rPr lang="fr-FR" dirty="0"/>
            </a:br>
            <a:r>
              <a:rPr lang="fr-FR" dirty="0"/>
              <a:t>Planning</a:t>
            </a:r>
          </a:p>
        </p:txBody>
      </p:sp>
      <p:pic>
        <p:nvPicPr>
          <p:cNvPr id="1026" name="Picture 2" descr="Qu'est ce qu'un ERP ? - Définition d'un logiciel ERP (ou PGI)">
            <a:extLst>
              <a:ext uri="{FF2B5EF4-FFF2-40B4-BE49-F238E27FC236}">
                <a16:creationId xmlns:a16="http://schemas.microsoft.com/office/drawing/2014/main" id="{ABBFC0ED-83FF-37B0-CC65-3A954A08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14" y="425365"/>
            <a:ext cx="4006586" cy="429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56DB5F-82F6-9428-AA0C-7059D9DA9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B8E0C0-5DDB-3605-289A-4231032DEB3E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83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372175" y="280463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besoins</a:t>
            </a:r>
            <a:endParaRPr dirty="0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595600" cy="646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/>
              <a:t>Consulter les </a:t>
            </a:r>
            <a:r>
              <a:rPr lang="en-GB" sz="2000" dirty="0" err="1"/>
              <a:t>données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temps </a:t>
            </a:r>
            <a:r>
              <a:rPr lang="en-GB" sz="2000" dirty="0" err="1"/>
              <a:t>réel</a:t>
            </a:r>
            <a:endParaRPr lang="en-GB" sz="2000" dirty="0"/>
          </a:p>
        </p:txBody>
      </p:sp>
      <p:sp>
        <p:nvSpPr>
          <p:cNvPr id="530" name="Google Shape;530;p43"/>
          <p:cNvSpPr txBox="1">
            <a:spLocks noGrp="1"/>
          </p:cNvSpPr>
          <p:nvPr>
            <p:ph type="subTitle" idx="4"/>
          </p:nvPr>
        </p:nvSpPr>
        <p:spPr>
          <a:xfrm>
            <a:off x="3342324" y="1851575"/>
            <a:ext cx="2441441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000" dirty="0"/>
              <a:t>Ajouter des données </a:t>
            </a:r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5"/>
          </p:nvPr>
        </p:nvSpPr>
        <p:spPr>
          <a:xfrm>
            <a:off x="6054280" y="1842657"/>
            <a:ext cx="2842157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fr-FR" sz="2000" dirty="0"/>
              <a:t>Modifier des données</a:t>
            </a:r>
            <a:endParaRPr sz="2000" dirty="0"/>
          </a:p>
        </p:txBody>
      </p:sp>
      <p:sp>
        <p:nvSpPr>
          <p:cNvPr id="532" name="Google Shape;532;p43"/>
          <p:cNvSpPr txBox="1">
            <a:spLocks noGrp="1"/>
          </p:cNvSpPr>
          <p:nvPr>
            <p:ph type="subTitle" idx="6"/>
          </p:nvPr>
        </p:nvSpPr>
        <p:spPr>
          <a:xfrm>
            <a:off x="2162075" y="3371468"/>
            <a:ext cx="287675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sz="2000" dirty="0"/>
              <a:t>Supprimer des données</a:t>
            </a:r>
          </a:p>
        </p:txBody>
      </p:sp>
      <p:sp>
        <p:nvSpPr>
          <p:cNvPr id="533" name="Google Shape;533;p43"/>
          <p:cNvSpPr txBox="1">
            <a:spLocks noGrp="1"/>
          </p:cNvSpPr>
          <p:nvPr>
            <p:ph type="subTitle" idx="7"/>
          </p:nvPr>
        </p:nvSpPr>
        <p:spPr>
          <a:xfrm>
            <a:off x="5094000" y="3371468"/>
            <a:ext cx="3516557" cy="835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000" dirty="0"/>
              <a:t>Consulter des </a:t>
            </a:r>
            <a:r>
              <a:rPr lang="en-US" sz="2000" dirty="0" err="1"/>
              <a:t>statistiques</a:t>
            </a:r>
            <a:r>
              <a:rPr lang="en-US" sz="2000" dirty="0"/>
              <a:t> </a:t>
            </a:r>
            <a:r>
              <a:rPr lang="en-US" sz="2000" dirty="0" err="1"/>
              <a:t>définies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14"/>
          </p:nvPr>
        </p:nvSpPr>
        <p:spPr>
          <a:xfrm flipH="1">
            <a:off x="2431451" y="307754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5"/>
          </p:nvPr>
        </p:nvSpPr>
        <p:spPr>
          <a:xfrm>
            <a:off x="53631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05</a:t>
            </a:r>
            <a:endParaRPr dirty="0"/>
          </a:p>
        </p:txBody>
      </p:sp>
      <p:sp>
        <p:nvSpPr>
          <p:cNvPr id="546" name="Google Shape;546;p43"/>
          <p:cNvSpPr/>
          <p:nvPr/>
        </p:nvSpPr>
        <p:spPr>
          <a:xfrm flipH="1">
            <a:off x="2957727" y="300384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B4F02F-F47F-4EC1-B13B-18282E962E6E}"/>
              </a:ext>
            </a:extLst>
          </p:cNvPr>
          <p:cNvSpPr txBox="1"/>
          <p:nvPr/>
        </p:nvSpPr>
        <p:spPr>
          <a:xfrm>
            <a:off x="8623610" y="4787590"/>
            <a:ext cx="28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10F261-4CE2-5425-A120-44602BB8F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DBD9938-AB36-8833-6683-77456F05E116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4" name="Google Shape;523;p43">
            <a:extLst>
              <a:ext uri="{FF2B5EF4-FFF2-40B4-BE49-F238E27FC236}">
                <a16:creationId xmlns:a16="http://schemas.microsoft.com/office/drawing/2014/main" id="{ADDAFE01-177E-21E7-072D-869FDC8D2AD3}"/>
              </a:ext>
            </a:extLst>
          </p:cNvPr>
          <p:cNvSpPr/>
          <p:nvPr/>
        </p:nvSpPr>
        <p:spPr>
          <a:xfrm flipH="1">
            <a:off x="5904625" y="306862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265665" y="400768"/>
            <a:ext cx="4096798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chemeClr val="dk1"/>
                </a:solidFill>
              </a:rPr>
              <a:t>Présentation de la </a:t>
            </a:r>
            <a:br>
              <a:rPr lang="fr-FR" sz="4000" dirty="0">
                <a:solidFill>
                  <a:schemeClr val="dk1"/>
                </a:solidFill>
              </a:rPr>
            </a:br>
            <a:r>
              <a:rPr lang="fr-FR" sz="4000" dirty="0">
                <a:solidFill>
                  <a:schemeClr val="dk1"/>
                </a:solidFill>
              </a:rPr>
              <a:t>charte graphique</a:t>
            </a:r>
            <a:endParaRPr sz="4000" dirty="0">
              <a:solidFill>
                <a:schemeClr val="dk1"/>
              </a:solidFill>
            </a:endParaRPr>
          </a:p>
        </p:txBody>
      </p:sp>
      <p:grpSp>
        <p:nvGrpSpPr>
          <p:cNvPr id="275" name="Google Shape;5530;p75">
            <a:extLst>
              <a:ext uri="{FF2B5EF4-FFF2-40B4-BE49-F238E27FC236}">
                <a16:creationId xmlns:a16="http://schemas.microsoft.com/office/drawing/2014/main" id="{8218420F-2AA1-4538-9CC4-4EA39EA8B528}"/>
              </a:ext>
            </a:extLst>
          </p:cNvPr>
          <p:cNvGrpSpPr/>
          <p:nvPr/>
        </p:nvGrpSpPr>
        <p:grpSpPr>
          <a:xfrm>
            <a:off x="4944272" y="854112"/>
            <a:ext cx="2999834" cy="3138768"/>
            <a:chOff x="1201025" y="534350"/>
            <a:chExt cx="5255450" cy="4684225"/>
          </a:xfrm>
        </p:grpSpPr>
        <p:sp>
          <p:nvSpPr>
            <p:cNvPr id="276" name="Google Shape;5531;p75">
              <a:extLst>
                <a:ext uri="{FF2B5EF4-FFF2-40B4-BE49-F238E27FC236}">
                  <a16:creationId xmlns:a16="http://schemas.microsoft.com/office/drawing/2014/main" id="{5023D7F4-D50E-4463-B2DF-2C9CE1D5BA44}"/>
                </a:ext>
              </a:extLst>
            </p:cNvPr>
            <p:cNvSpPr/>
            <p:nvPr/>
          </p:nvSpPr>
          <p:spPr>
            <a:xfrm>
              <a:off x="1201025" y="2439475"/>
              <a:ext cx="5255450" cy="2779100"/>
            </a:xfrm>
            <a:custGeom>
              <a:avLst/>
              <a:gdLst/>
              <a:ahLst/>
              <a:cxnLst/>
              <a:rect l="l" t="t" r="r" b="b"/>
              <a:pathLst>
                <a:path w="210218" h="111164" extrusionOk="0">
                  <a:moveTo>
                    <a:pt x="105109" y="1"/>
                  </a:moveTo>
                  <a:cubicBezTo>
                    <a:pt x="80617" y="1"/>
                    <a:pt x="56124" y="5430"/>
                    <a:pt x="37427" y="16287"/>
                  </a:cubicBezTo>
                  <a:cubicBezTo>
                    <a:pt x="1" y="37970"/>
                    <a:pt x="34" y="73195"/>
                    <a:pt x="37427" y="94877"/>
                  </a:cubicBezTo>
                  <a:cubicBezTo>
                    <a:pt x="56107" y="105735"/>
                    <a:pt x="80600" y="111164"/>
                    <a:pt x="105097" y="111164"/>
                  </a:cubicBezTo>
                  <a:cubicBezTo>
                    <a:pt x="129593" y="111164"/>
                    <a:pt x="154094" y="105735"/>
                    <a:pt x="172791" y="94877"/>
                  </a:cubicBezTo>
                  <a:cubicBezTo>
                    <a:pt x="210217" y="73195"/>
                    <a:pt x="210184" y="37970"/>
                    <a:pt x="172791" y="16287"/>
                  </a:cubicBezTo>
                  <a:cubicBezTo>
                    <a:pt x="154094" y="5430"/>
                    <a:pt x="129602" y="1"/>
                    <a:pt x="10510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532;p75">
              <a:extLst>
                <a:ext uri="{FF2B5EF4-FFF2-40B4-BE49-F238E27FC236}">
                  <a16:creationId xmlns:a16="http://schemas.microsoft.com/office/drawing/2014/main" id="{9BE476A5-B0DE-4713-9530-932812D77654}"/>
                </a:ext>
              </a:extLst>
            </p:cNvPr>
            <p:cNvSpPr/>
            <p:nvPr/>
          </p:nvSpPr>
          <p:spPr>
            <a:xfrm>
              <a:off x="5160525" y="3713100"/>
              <a:ext cx="843950" cy="487050"/>
            </a:xfrm>
            <a:custGeom>
              <a:avLst/>
              <a:gdLst/>
              <a:ahLst/>
              <a:cxnLst/>
              <a:rect l="l" t="t" r="r" b="b"/>
              <a:pathLst>
                <a:path w="33758" h="19482" extrusionOk="0">
                  <a:moveTo>
                    <a:pt x="16879" y="1"/>
                  </a:moveTo>
                  <a:cubicBezTo>
                    <a:pt x="7572" y="1"/>
                    <a:pt x="0" y="4370"/>
                    <a:pt x="0" y="9741"/>
                  </a:cubicBezTo>
                  <a:cubicBezTo>
                    <a:pt x="0" y="15145"/>
                    <a:pt x="7572" y="19481"/>
                    <a:pt x="16879" y="19481"/>
                  </a:cubicBezTo>
                  <a:cubicBezTo>
                    <a:pt x="26219" y="19481"/>
                    <a:pt x="33758" y="15145"/>
                    <a:pt x="33758" y="9741"/>
                  </a:cubicBezTo>
                  <a:cubicBezTo>
                    <a:pt x="33758" y="4370"/>
                    <a:pt x="26219" y="1"/>
                    <a:pt x="168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533;p75">
              <a:extLst>
                <a:ext uri="{FF2B5EF4-FFF2-40B4-BE49-F238E27FC236}">
                  <a16:creationId xmlns:a16="http://schemas.microsoft.com/office/drawing/2014/main" id="{D1189752-DC01-46FB-B176-80D767D56A83}"/>
                </a:ext>
              </a:extLst>
            </p:cNvPr>
            <p:cNvSpPr/>
            <p:nvPr/>
          </p:nvSpPr>
          <p:spPr>
            <a:xfrm>
              <a:off x="1356975" y="3573400"/>
              <a:ext cx="554575" cy="509150"/>
            </a:xfrm>
            <a:custGeom>
              <a:avLst/>
              <a:gdLst/>
              <a:ahLst/>
              <a:cxnLst/>
              <a:rect l="l" t="t" r="r" b="b"/>
              <a:pathLst>
                <a:path w="22183" h="20366" extrusionOk="0">
                  <a:moveTo>
                    <a:pt x="6573" y="0"/>
                  </a:moveTo>
                  <a:cubicBezTo>
                    <a:pt x="2797" y="0"/>
                    <a:pt x="1" y="3453"/>
                    <a:pt x="4103" y="5889"/>
                  </a:cubicBezTo>
                  <a:cubicBezTo>
                    <a:pt x="8406" y="8424"/>
                    <a:pt x="15945" y="10959"/>
                    <a:pt x="19414" y="20366"/>
                  </a:cubicBezTo>
                  <a:lnTo>
                    <a:pt x="22183" y="19298"/>
                  </a:lnTo>
                  <a:cubicBezTo>
                    <a:pt x="22183" y="19298"/>
                    <a:pt x="21482" y="13027"/>
                    <a:pt x="18380" y="8190"/>
                  </a:cubicBezTo>
                  <a:cubicBezTo>
                    <a:pt x="15278" y="3354"/>
                    <a:pt x="11008" y="318"/>
                    <a:pt x="7039" y="18"/>
                  </a:cubicBezTo>
                  <a:cubicBezTo>
                    <a:pt x="6882" y="6"/>
                    <a:pt x="6727" y="0"/>
                    <a:pt x="65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534;p75">
              <a:extLst>
                <a:ext uri="{FF2B5EF4-FFF2-40B4-BE49-F238E27FC236}">
                  <a16:creationId xmlns:a16="http://schemas.microsoft.com/office/drawing/2014/main" id="{B41EF4CF-277E-4C15-8766-463D3326EE98}"/>
                </a:ext>
              </a:extLst>
            </p:cNvPr>
            <p:cNvSpPr/>
            <p:nvPr/>
          </p:nvSpPr>
          <p:spPr>
            <a:xfrm>
              <a:off x="1356975" y="3573400"/>
              <a:ext cx="554575" cy="509150"/>
            </a:xfrm>
            <a:custGeom>
              <a:avLst/>
              <a:gdLst/>
              <a:ahLst/>
              <a:cxnLst/>
              <a:rect l="l" t="t" r="r" b="b"/>
              <a:pathLst>
                <a:path w="22183" h="20366" extrusionOk="0">
                  <a:moveTo>
                    <a:pt x="6573" y="0"/>
                  </a:moveTo>
                  <a:cubicBezTo>
                    <a:pt x="2797" y="0"/>
                    <a:pt x="1" y="3453"/>
                    <a:pt x="4103" y="5889"/>
                  </a:cubicBezTo>
                  <a:cubicBezTo>
                    <a:pt x="8406" y="8424"/>
                    <a:pt x="15945" y="10959"/>
                    <a:pt x="19414" y="20366"/>
                  </a:cubicBezTo>
                  <a:lnTo>
                    <a:pt x="22183" y="19298"/>
                  </a:lnTo>
                  <a:cubicBezTo>
                    <a:pt x="22183" y="19298"/>
                    <a:pt x="21482" y="13027"/>
                    <a:pt x="18380" y="8190"/>
                  </a:cubicBezTo>
                  <a:cubicBezTo>
                    <a:pt x="15278" y="3354"/>
                    <a:pt x="11008" y="318"/>
                    <a:pt x="7039" y="18"/>
                  </a:cubicBezTo>
                  <a:cubicBezTo>
                    <a:pt x="6882" y="6"/>
                    <a:pt x="6727" y="0"/>
                    <a:pt x="6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535;p75">
              <a:extLst>
                <a:ext uri="{FF2B5EF4-FFF2-40B4-BE49-F238E27FC236}">
                  <a16:creationId xmlns:a16="http://schemas.microsoft.com/office/drawing/2014/main" id="{97D31E1D-2F52-4D9D-9663-830018E92BEA}"/>
                </a:ext>
              </a:extLst>
            </p:cNvPr>
            <p:cNvSpPr/>
            <p:nvPr/>
          </p:nvSpPr>
          <p:spPr>
            <a:xfrm>
              <a:off x="1483725" y="3620325"/>
              <a:ext cx="404475" cy="394900"/>
            </a:xfrm>
            <a:custGeom>
              <a:avLst/>
              <a:gdLst/>
              <a:ahLst/>
              <a:cxnLst/>
              <a:rect l="l" t="t" r="r" b="b"/>
              <a:pathLst>
                <a:path w="16179" h="15796" extrusionOk="0">
                  <a:moveTo>
                    <a:pt x="214" y="0"/>
                  </a:moveTo>
                  <a:cubicBezTo>
                    <a:pt x="126" y="0"/>
                    <a:pt x="34" y="65"/>
                    <a:pt x="34" y="176"/>
                  </a:cubicBezTo>
                  <a:cubicBezTo>
                    <a:pt x="1" y="276"/>
                    <a:pt x="67" y="376"/>
                    <a:pt x="168" y="409"/>
                  </a:cubicBezTo>
                  <a:cubicBezTo>
                    <a:pt x="3737" y="1243"/>
                    <a:pt x="11576" y="5479"/>
                    <a:pt x="15712" y="15653"/>
                  </a:cubicBezTo>
                  <a:cubicBezTo>
                    <a:pt x="15767" y="15736"/>
                    <a:pt x="15844" y="15795"/>
                    <a:pt x="15926" y="15795"/>
                  </a:cubicBezTo>
                  <a:cubicBezTo>
                    <a:pt x="15943" y="15795"/>
                    <a:pt x="15961" y="15793"/>
                    <a:pt x="15979" y="15787"/>
                  </a:cubicBezTo>
                  <a:lnTo>
                    <a:pt x="16012" y="15787"/>
                  </a:lnTo>
                  <a:cubicBezTo>
                    <a:pt x="16112" y="15753"/>
                    <a:pt x="16179" y="15620"/>
                    <a:pt x="16112" y="15520"/>
                  </a:cubicBezTo>
                  <a:cubicBezTo>
                    <a:pt x="11909" y="5179"/>
                    <a:pt x="3937" y="843"/>
                    <a:pt x="268" y="9"/>
                  </a:cubicBezTo>
                  <a:cubicBezTo>
                    <a:pt x="250" y="3"/>
                    <a:pt x="232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536;p75">
              <a:extLst>
                <a:ext uri="{FF2B5EF4-FFF2-40B4-BE49-F238E27FC236}">
                  <a16:creationId xmlns:a16="http://schemas.microsoft.com/office/drawing/2014/main" id="{3A1165AB-2241-41A2-8E05-D204F9BAA711}"/>
                </a:ext>
              </a:extLst>
            </p:cNvPr>
            <p:cNvSpPr/>
            <p:nvPr/>
          </p:nvSpPr>
          <p:spPr>
            <a:xfrm>
              <a:off x="1344475" y="3883950"/>
              <a:ext cx="534575" cy="530625"/>
            </a:xfrm>
            <a:custGeom>
              <a:avLst/>
              <a:gdLst/>
              <a:ahLst/>
              <a:cxnLst/>
              <a:rect l="l" t="t" r="r" b="b"/>
              <a:pathLst>
                <a:path w="21383" h="21225" extrusionOk="0">
                  <a:moveTo>
                    <a:pt x="14195" y="1"/>
                  </a:moveTo>
                  <a:cubicBezTo>
                    <a:pt x="12000" y="1"/>
                    <a:pt x="10025" y="1650"/>
                    <a:pt x="7866" y="1650"/>
                  </a:cubicBezTo>
                  <a:cubicBezTo>
                    <a:pt x="7768" y="1650"/>
                    <a:pt x="7670" y="1646"/>
                    <a:pt x="7572" y="1639"/>
                  </a:cubicBezTo>
                  <a:cubicBezTo>
                    <a:pt x="6972" y="1539"/>
                    <a:pt x="6371" y="1439"/>
                    <a:pt x="5771" y="1272"/>
                  </a:cubicBezTo>
                  <a:cubicBezTo>
                    <a:pt x="5413" y="1210"/>
                    <a:pt x="5044" y="1177"/>
                    <a:pt x="4675" y="1177"/>
                  </a:cubicBezTo>
                  <a:cubicBezTo>
                    <a:pt x="3081" y="1177"/>
                    <a:pt x="1467" y="1774"/>
                    <a:pt x="601" y="3074"/>
                  </a:cubicBezTo>
                  <a:cubicBezTo>
                    <a:pt x="134" y="3741"/>
                    <a:pt x="0" y="4575"/>
                    <a:pt x="267" y="5375"/>
                  </a:cubicBezTo>
                  <a:cubicBezTo>
                    <a:pt x="634" y="6176"/>
                    <a:pt x="1501" y="6609"/>
                    <a:pt x="2335" y="6943"/>
                  </a:cubicBezTo>
                  <a:cubicBezTo>
                    <a:pt x="3202" y="7243"/>
                    <a:pt x="4070" y="7610"/>
                    <a:pt x="4503" y="8377"/>
                  </a:cubicBezTo>
                  <a:cubicBezTo>
                    <a:pt x="5404" y="9945"/>
                    <a:pt x="3936" y="12147"/>
                    <a:pt x="4904" y="13648"/>
                  </a:cubicBezTo>
                  <a:cubicBezTo>
                    <a:pt x="5371" y="14248"/>
                    <a:pt x="6038" y="14649"/>
                    <a:pt x="6805" y="14749"/>
                  </a:cubicBezTo>
                  <a:cubicBezTo>
                    <a:pt x="7439" y="14815"/>
                    <a:pt x="8039" y="14882"/>
                    <a:pt x="8673" y="14882"/>
                  </a:cubicBezTo>
                  <a:cubicBezTo>
                    <a:pt x="8973" y="14882"/>
                    <a:pt x="9273" y="14882"/>
                    <a:pt x="9574" y="14815"/>
                  </a:cubicBezTo>
                  <a:cubicBezTo>
                    <a:pt x="9834" y="14763"/>
                    <a:pt x="10101" y="14737"/>
                    <a:pt x="10371" y="14737"/>
                  </a:cubicBezTo>
                  <a:cubicBezTo>
                    <a:pt x="10964" y="14737"/>
                    <a:pt x="11569" y="14863"/>
                    <a:pt x="12142" y="15116"/>
                  </a:cubicBezTo>
                  <a:cubicBezTo>
                    <a:pt x="13376" y="15783"/>
                    <a:pt x="13743" y="17350"/>
                    <a:pt x="14477" y="18551"/>
                  </a:cubicBezTo>
                  <a:cubicBezTo>
                    <a:pt x="15411" y="19986"/>
                    <a:pt x="16946" y="20953"/>
                    <a:pt x="18647" y="21153"/>
                  </a:cubicBezTo>
                  <a:cubicBezTo>
                    <a:pt x="18917" y="21185"/>
                    <a:pt x="19293" y="21224"/>
                    <a:pt x="19675" y="21224"/>
                  </a:cubicBezTo>
                  <a:cubicBezTo>
                    <a:pt x="20093" y="21224"/>
                    <a:pt x="20518" y="21177"/>
                    <a:pt x="20815" y="21020"/>
                  </a:cubicBezTo>
                  <a:cubicBezTo>
                    <a:pt x="20848" y="20986"/>
                    <a:pt x="20882" y="20986"/>
                    <a:pt x="20915" y="20953"/>
                  </a:cubicBezTo>
                  <a:cubicBezTo>
                    <a:pt x="21015" y="20853"/>
                    <a:pt x="21082" y="20753"/>
                    <a:pt x="21149" y="20686"/>
                  </a:cubicBezTo>
                  <a:cubicBezTo>
                    <a:pt x="21149" y="20686"/>
                    <a:pt x="21149" y="20653"/>
                    <a:pt x="21149" y="20653"/>
                  </a:cubicBezTo>
                  <a:cubicBezTo>
                    <a:pt x="21382" y="19852"/>
                    <a:pt x="21015" y="19018"/>
                    <a:pt x="21015" y="18184"/>
                  </a:cubicBezTo>
                  <a:cubicBezTo>
                    <a:pt x="21015" y="18118"/>
                    <a:pt x="21015" y="18084"/>
                    <a:pt x="21015" y="18018"/>
                  </a:cubicBezTo>
                  <a:cubicBezTo>
                    <a:pt x="21048" y="17050"/>
                    <a:pt x="21082" y="16116"/>
                    <a:pt x="21082" y="15149"/>
                  </a:cubicBezTo>
                  <a:cubicBezTo>
                    <a:pt x="21149" y="13381"/>
                    <a:pt x="21149" y="11580"/>
                    <a:pt x="21149" y="9812"/>
                  </a:cubicBezTo>
                  <a:cubicBezTo>
                    <a:pt x="21149" y="8644"/>
                    <a:pt x="21282" y="7410"/>
                    <a:pt x="20782" y="6309"/>
                  </a:cubicBezTo>
                  <a:cubicBezTo>
                    <a:pt x="20248" y="5108"/>
                    <a:pt x="18880" y="5075"/>
                    <a:pt x="18380" y="3908"/>
                  </a:cubicBezTo>
                  <a:cubicBezTo>
                    <a:pt x="18180" y="3441"/>
                    <a:pt x="18080" y="2940"/>
                    <a:pt x="17880" y="2473"/>
                  </a:cubicBezTo>
                  <a:cubicBezTo>
                    <a:pt x="17246" y="1072"/>
                    <a:pt x="15911" y="105"/>
                    <a:pt x="14377" y="5"/>
                  </a:cubicBezTo>
                  <a:cubicBezTo>
                    <a:pt x="14316" y="2"/>
                    <a:pt x="14256" y="1"/>
                    <a:pt x="1419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537;p75">
              <a:extLst>
                <a:ext uri="{FF2B5EF4-FFF2-40B4-BE49-F238E27FC236}">
                  <a16:creationId xmlns:a16="http://schemas.microsoft.com/office/drawing/2014/main" id="{C5E806DE-4A48-4258-B0FE-500B4BDAD4AF}"/>
                </a:ext>
              </a:extLst>
            </p:cNvPr>
            <p:cNvSpPr/>
            <p:nvPr/>
          </p:nvSpPr>
          <p:spPr>
            <a:xfrm>
              <a:off x="1401175" y="3959325"/>
              <a:ext cx="481200" cy="348600"/>
            </a:xfrm>
            <a:custGeom>
              <a:avLst/>
              <a:gdLst/>
              <a:ahLst/>
              <a:cxnLst/>
              <a:rect l="l" t="t" r="r" b="b"/>
              <a:pathLst>
                <a:path w="19248" h="13944" extrusionOk="0">
                  <a:moveTo>
                    <a:pt x="791" y="1"/>
                  </a:moveTo>
                  <a:cubicBezTo>
                    <a:pt x="552" y="1"/>
                    <a:pt x="343" y="10"/>
                    <a:pt x="167" y="25"/>
                  </a:cubicBezTo>
                  <a:cubicBezTo>
                    <a:pt x="67" y="25"/>
                    <a:pt x="0" y="125"/>
                    <a:pt x="0" y="225"/>
                  </a:cubicBezTo>
                  <a:cubicBezTo>
                    <a:pt x="0" y="312"/>
                    <a:pt x="75" y="399"/>
                    <a:pt x="161" y="399"/>
                  </a:cubicBezTo>
                  <a:cubicBezTo>
                    <a:pt x="174" y="399"/>
                    <a:pt x="187" y="397"/>
                    <a:pt x="201" y="392"/>
                  </a:cubicBezTo>
                  <a:cubicBezTo>
                    <a:pt x="339" y="383"/>
                    <a:pt x="498" y="378"/>
                    <a:pt x="676" y="378"/>
                  </a:cubicBezTo>
                  <a:cubicBezTo>
                    <a:pt x="4295" y="378"/>
                    <a:pt x="15827" y="2485"/>
                    <a:pt x="18847" y="13802"/>
                  </a:cubicBezTo>
                  <a:cubicBezTo>
                    <a:pt x="18875" y="13884"/>
                    <a:pt x="18947" y="13944"/>
                    <a:pt x="19028" y="13944"/>
                  </a:cubicBezTo>
                  <a:cubicBezTo>
                    <a:pt x="19045" y="13944"/>
                    <a:pt x="19063" y="13941"/>
                    <a:pt x="19081" y="13935"/>
                  </a:cubicBezTo>
                  <a:cubicBezTo>
                    <a:pt x="19181" y="13902"/>
                    <a:pt x="19247" y="13802"/>
                    <a:pt x="19214" y="13702"/>
                  </a:cubicBezTo>
                  <a:cubicBezTo>
                    <a:pt x="16168" y="2239"/>
                    <a:pt x="4636" y="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538;p75">
              <a:extLst>
                <a:ext uri="{FF2B5EF4-FFF2-40B4-BE49-F238E27FC236}">
                  <a16:creationId xmlns:a16="http://schemas.microsoft.com/office/drawing/2014/main" id="{8C85E036-97BE-4A32-AB48-F2C2D74D89FF}"/>
                </a:ext>
              </a:extLst>
            </p:cNvPr>
            <p:cNvSpPr/>
            <p:nvPr/>
          </p:nvSpPr>
          <p:spPr>
            <a:xfrm>
              <a:off x="1515425" y="4077200"/>
              <a:ext cx="233975" cy="76575"/>
            </a:xfrm>
            <a:custGeom>
              <a:avLst/>
              <a:gdLst/>
              <a:ahLst/>
              <a:cxnLst/>
              <a:rect l="l" t="t" r="r" b="b"/>
              <a:pathLst>
                <a:path w="9359" h="3063" extrusionOk="0">
                  <a:moveTo>
                    <a:pt x="7345" y="0"/>
                  </a:moveTo>
                  <a:cubicBezTo>
                    <a:pt x="4703" y="0"/>
                    <a:pt x="2113" y="947"/>
                    <a:pt x="100" y="2716"/>
                  </a:cubicBezTo>
                  <a:cubicBezTo>
                    <a:pt x="0" y="2782"/>
                    <a:pt x="0" y="2916"/>
                    <a:pt x="100" y="3016"/>
                  </a:cubicBezTo>
                  <a:cubicBezTo>
                    <a:pt x="124" y="3039"/>
                    <a:pt x="164" y="3063"/>
                    <a:pt x="209" y="3063"/>
                  </a:cubicBezTo>
                  <a:cubicBezTo>
                    <a:pt x="228" y="3063"/>
                    <a:pt x="248" y="3059"/>
                    <a:pt x="267" y="3049"/>
                  </a:cubicBezTo>
                  <a:cubicBezTo>
                    <a:pt x="301" y="3049"/>
                    <a:pt x="334" y="3016"/>
                    <a:pt x="367" y="3016"/>
                  </a:cubicBezTo>
                  <a:cubicBezTo>
                    <a:pt x="2315" y="1311"/>
                    <a:pt x="4790" y="397"/>
                    <a:pt x="7328" y="397"/>
                  </a:cubicBezTo>
                  <a:cubicBezTo>
                    <a:pt x="7919" y="397"/>
                    <a:pt x="8514" y="446"/>
                    <a:pt x="9107" y="547"/>
                  </a:cubicBezTo>
                  <a:cubicBezTo>
                    <a:pt x="9120" y="552"/>
                    <a:pt x="9133" y="554"/>
                    <a:pt x="9145" y="554"/>
                  </a:cubicBezTo>
                  <a:cubicBezTo>
                    <a:pt x="9315" y="554"/>
                    <a:pt x="9358" y="147"/>
                    <a:pt x="9140" y="147"/>
                  </a:cubicBezTo>
                  <a:cubicBezTo>
                    <a:pt x="8543" y="49"/>
                    <a:pt x="7943" y="0"/>
                    <a:pt x="7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539;p75">
              <a:extLst>
                <a:ext uri="{FF2B5EF4-FFF2-40B4-BE49-F238E27FC236}">
                  <a16:creationId xmlns:a16="http://schemas.microsoft.com/office/drawing/2014/main" id="{7D311305-65BB-473B-8ADE-80C82E4718C4}"/>
                </a:ext>
              </a:extLst>
            </p:cNvPr>
            <p:cNvSpPr/>
            <p:nvPr/>
          </p:nvSpPr>
          <p:spPr>
            <a:xfrm>
              <a:off x="1846500" y="534350"/>
              <a:ext cx="2779500" cy="3926500"/>
            </a:xfrm>
            <a:custGeom>
              <a:avLst/>
              <a:gdLst/>
              <a:ahLst/>
              <a:cxnLst/>
              <a:rect l="l" t="t" r="r" b="b"/>
              <a:pathLst>
                <a:path w="111180" h="157060" extrusionOk="0">
                  <a:moveTo>
                    <a:pt x="109334" y="0"/>
                  </a:moveTo>
                  <a:cubicBezTo>
                    <a:pt x="108982" y="0"/>
                    <a:pt x="108628" y="84"/>
                    <a:pt x="108311" y="260"/>
                  </a:cubicBezTo>
                  <a:lnTo>
                    <a:pt x="967" y="62204"/>
                  </a:lnTo>
                  <a:cubicBezTo>
                    <a:pt x="400" y="62571"/>
                    <a:pt x="33" y="63205"/>
                    <a:pt x="0" y="63905"/>
                  </a:cubicBezTo>
                  <a:lnTo>
                    <a:pt x="0" y="155171"/>
                  </a:lnTo>
                  <a:cubicBezTo>
                    <a:pt x="0" y="155838"/>
                    <a:pt x="367" y="156471"/>
                    <a:pt x="901" y="156838"/>
                  </a:cubicBezTo>
                  <a:cubicBezTo>
                    <a:pt x="1193" y="156985"/>
                    <a:pt x="1517" y="157060"/>
                    <a:pt x="1842" y="157060"/>
                  </a:cubicBezTo>
                  <a:cubicBezTo>
                    <a:pt x="2184" y="157060"/>
                    <a:pt x="2527" y="156976"/>
                    <a:pt x="2835" y="156805"/>
                  </a:cubicBezTo>
                  <a:lnTo>
                    <a:pt x="110179" y="94827"/>
                  </a:lnTo>
                  <a:cubicBezTo>
                    <a:pt x="110746" y="94460"/>
                    <a:pt x="111113" y="93827"/>
                    <a:pt x="111179" y="93126"/>
                  </a:cubicBezTo>
                  <a:lnTo>
                    <a:pt x="111179" y="1861"/>
                  </a:lnTo>
                  <a:cubicBezTo>
                    <a:pt x="111146" y="1194"/>
                    <a:pt x="110779" y="593"/>
                    <a:pt x="110245" y="193"/>
                  </a:cubicBezTo>
                  <a:cubicBezTo>
                    <a:pt x="109962" y="67"/>
                    <a:pt x="109649" y="0"/>
                    <a:pt x="109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540;p75">
              <a:extLst>
                <a:ext uri="{FF2B5EF4-FFF2-40B4-BE49-F238E27FC236}">
                  <a16:creationId xmlns:a16="http://schemas.microsoft.com/office/drawing/2014/main" id="{462163F6-A5D1-4E08-ABAC-9C19FD34564E}"/>
                </a:ext>
              </a:extLst>
            </p:cNvPr>
            <p:cNvSpPr/>
            <p:nvPr/>
          </p:nvSpPr>
          <p:spPr>
            <a:xfrm>
              <a:off x="1853150" y="534350"/>
              <a:ext cx="2772025" cy="1600150"/>
            </a:xfrm>
            <a:custGeom>
              <a:avLst/>
              <a:gdLst/>
              <a:ahLst/>
              <a:cxnLst/>
              <a:rect l="l" t="t" r="r" b="b"/>
              <a:pathLst>
                <a:path w="110881" h="64006" extrusionOk="0">
                  <a:moveTo>
                    <a:pt x="109068" y="0"/>
                  </a:moveTo>
                  <a:cubicBezTo>
                    <a:pt x="108716" y="0"/>
                    <a:pt x="108362" y="84"/>
                    <a:pt x="108045" y="260"/>
                  </a:cubicBezTo>
                  <a:lnTo>
                    <a:pt x="701" y="62204"/>
                  </a:lnTo>
                  <a:cubicBezTo>
                    <a:pt x="401" y="62404"/>
                    <a:pt x="168" y="62638"/>
                    <a:pt x="1" y="62938"/>
                  </a:cubicBezTo>
                  <a:lnTo>
                    <a:pt x="1869" y="64005"/>
                  </a:lnTo>
                  <a:cubicBezTo>
                    <a:pt x="2036" y="63705"/>
                    <a:pt x="2269" y="63472"/>
                    <a:pt x="2569" y="63271"/>
                  </a:cubicBezTo>
                  <a:lnTo>
                    <a:pt x="109913" y="1294"/>
                  </a:lnTo>
                  <a:cubicBezTo>
                    <a:pt x="110073" y="1198"/>
                    <a:pt x="110223" y="1153"/>
                    <a:pt x="110355" y="1153"/>
                  </a:cubicBezTo>
                  <a:cubicBezTo>
                    <a:pt x="110635" y="1153"/>
                    <a:pt x="110835" y="1354"/>
                    <a:pt x="110880" y="1694"/>
                  </a:cubicBezTo>
                  <a:cubicBezTo>
                    <a:pt x="110813" y="1094"/>
                    <a:pt x="110480" y="560"/>
                    <a:pt x="109979" y="193"/>
                  </a:cubicBezTo>
                  <a:cubicBezTo>
                    <a:pt x="109696" y="67"/>
                    <a:pt x="109383" y="0"/>
                    <a:pt x="109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541;p75">
              <a:extLst>
                <a:ext uri="{FF2B5EF4-FFF2-40B4-BE49-F238E27FC236}">
                  <a16:creationId xmlns:a16="http://schemas.microsoft.com/office/drawing/2014/main" id="{EC4DDC02-8D53-4641-8B94-1051614266D1}"/>
                </a:ext>
              </a:extLst>
            </p:cNvPr>
            <p:cNvSpPr/>
            <p:nvPr/>
          </p:nvSpPr>
          <p:spPr>
            <a:xfrm>
              <a:off x="1846500" y="2423850"/>
              <a:ext cx="65900" cy="2036275"/>
            </a:xfrm>
            <a:custGeom>
              <a:avLst/>
              <a:gdLst/>
              <a:ahLst/>
              <a:cxnLst/>
              <a:rect l="l" t="t" r="r" b="b"/>
              <a:pathLst>
                <a:path w="2636" h="81451" extrusionOk="0">
                  <a:moveTo>
                    <a:pt x="2602" y="81325"/>
                  </a:moveTo>
                  <a:cubicBezTo>
                    <a:pt x="2569" y="81325"/>
                    <a:pt x="2535" y="81358"/>
                    <a:pt x="2502" y="81358"/>
                  </a:cubicBezTo>
                  <a:lnTo>
                    <a:pt x="2535" y="81358"/>
                  </a:lnTo>
                  <a:cubicBezTo>
                    <a:pt x="2569" y="81325"/>
                    <a:pt x="2602" y="81325"/>
                    <a:pt x="2635" y="81325"/>
                  </a:cubicBezTo>
                  <a:close/>
                  <a:moveTo>
                    <a:pt x="0" y="0"/>
                  </a:moveTo>
                  <a:lnTo>
                    <a:pt x="0" y="79557"/>
                  </a:lnTo>
                  <a:cubicBezTo>
                    <a:pt x="0" y="80224"/>
                    <a:pt x="367" y="80858"/>
                    <a:pt x="901" y="81225"/>
                  </a:cubicBezTo>
                  <a:cubicBezTo>
                    <a:pt x="1176" y="81375"/>
                    <a:pt x="1470" y="81450"/>
                    <a:pt x="1754" y="81450"/>
                  </a:cubicBezTo>
                  <a:cubicBezTo>
                    <a:pt x="1849" y="81450"/>
                    <a:pt x="1943" y="81442"/>
                    <a:pt x="2035" y="81425"/>
                  </a:cubicBezTo>
                  <a:cubicBezTo>
                    <a:pt x="2102" y="81425"/>
                    <a:pt x="2135" y="81425"/>
                    <a:pt x="2202" y="81392"/>
                  </a:cubicBezTo>
                  <a:cubicBezTo>
                    <a:pt x="2218" y="81409"/>
                    <a:pt x="2235" y="81417"/>
                    <a:pt x="2252" y="81417"/>
                  </a:cubicBezTo>
                  <a:cubicBezTo>
                    <a:pt x="2268" y="81417"/>
                    <a:pt x="2285" y="81409"/>
                    <a:pt x="2302" y="81392"/>
                  </a:cubicBezTo>
                  <a:cubicBezTo>
                    <a:pt x="2335" y="81392"/>
                    <a:pt x="2368" y="81392"/>
                    <a:pt x="2435" y="81358"/>
                  </a:cubicBezTo>
                  <a:lnTo>
                    <a:pt x="2402" y="81358"/>
                  </a:lnTo>
                  <a:cubicBezTo>
                    <a:pt x="2068" y="81358"/>
                    <a:pt x="1835" y="81092"/>
                    <a:pt x="1835" y="80658"/>
                  </a:cubicBezTo>
                  <a:lnTo>
                    <a:pt x="1835" y="10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542;p75">
              <a:extLst>
                <a:ext uri="{FF2B5EF4-FFF2-40B4-BE49-F238E27FC236}">
                  <a16:creationId xmlns:a16="http://schemas.microsoft.com/office/drawing/2014/main" id="{ED1BD585-02AF-4413-B5AA-332522B5F0AE}"/>
                </a:ext>
              </a:extLst>
            </p:cNvPr>
            <p:cNvSpPr/>
            <p:nvPr/>
          </p:nvSpPr>
          <p:spPr>
            <a:xfrm>
              <a:off x="1845650" y="2108625"/>
              <a:ext cx="54225" cy="342775"/>
            </a:xfrm>
            <a:custGeom>
              <a:avLst/>
              <a:gdLst/>
              <a:ahLst/>
              <a:cxnLst/>
              <a:rect l="l" t="t" r="r" b="b"/>
              <a:pathLst>
                <a:path w="2169" h="13711" extrusionOk="0">
                  <a:moveTo>
                    <a:pt x="301" y="0"/>
                  </a:moveTo>
                  <a:cubicBezTo>
                    <a:pt x="201" y="167"/>
                    <a:pt x="101" y="401"/>
                    <a:pt x="67" y="601"/>
                  </a:cubicBezTo>
                  <a:cubicBezTo>
                    <a:pt x="1" y="701"/>
                    <a:pt x="1" y="767"/>
                    <a:pt x="1" y="834"/>
                  </a:cubicBezTo>
                  <a:cubicBezTo>
                    <a:pt x="1" y="901"/>
                    <a:pt x="1" y="934"/>
                    <a:pt x="1" y="968"/>
                  </a:cubicBezTo>
                  <a:lnTo>
                    <a:pt x="1" y="12643"/>
                  </a:lnTo>
                  <a:lnTo>
                    <a:pt x="1869" y="13710"/>
                  </a:lnTo>
                  <a:lnTo>
                    <a:pt x="1869" y="2002"/>
                  </a:lnTo>
                  <a:cubicBezTo>
                    <a:pt x="1869" y="1668"/>
                    <a:pt x="1969" y="1335"/>
                    <a:pt x="2169" y="10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543;p75">
              <a:extLst>
                <a:ext uri="{FF2B5EF4-FFF2-40B4-BE49-F238E27FC236}">
                  <a16:creationId xmlns:a16="http://schemas.microsoft.com/office/drawing/2014/main" id="{F7EC7D3A-AD94-498F-B15F-C708E1B6C297}"/>
                </a:ext>
              </a:extLst>
            </p:cNvPr>
            <p:cNvSpPr/>
            <p:nvPr/>
          </p:nvSpPr>
          <p:spPr>
            <a:xfrm>
              <a:off x="1892350" y="563425"/>
              <a:ext cx="2733650" cy="1727850"/>
            </a:xfrm>
            <a:custGeom>
              <a:avLst/>
              <a:gdLst/>
              <a:ahLst/>
              <a:cxnLst/>
              <a:rect l="l" t="t" r="r" b="b"/>
              <a:pathLst>
                <a:path w="109346" h="69114" extrusionOk="0">
                  <a:moveTo>
                    <a:pt x="108785" y="1"/>
                  </a:moveTo>
                  <a:cubicBezTo>
                    <a:pt x="108651" y="1"/>
                    <a:pt x="108501" y="43"/>
                    <a:pt x="108345" y="131"/>
                  </a:cubicBezTo>
                  <a:lnTo>
                    <a:pt x="1001" y="62108"/>
                  </a:lnTo>
                  <a:cubicBezTo>
                    <a:pt x="401" y="62509"/>
                    <a:pt x="34" y="63143"/>
                    <a:pt x="1" y="63810"/>
                  </a:cubicBezTo>
                  <a:lnTo>
                    <a:pt x="1" y="69113"/>
                  </a:lnTo>
                  <a:lnTo>
                    <a:pt x="2736" y="67512"/>
                  </a:lnTo>
                  <a:cubicBezTo>
                    <a:pt x="3303" y="67145"/>
                    <a:pt x="3670" y="66512"/>
                    <a:pt x="3703" y="65811"/>
                  </a:cubicBezTo>
                  <a:lnTo>
                    <a:pt x="3703" y="63810"/>
                  </a:lnTo>
                  <a:cubicBezTo>
                    <a:pt x="3737" y="63143"/>
                    <a:pt x="4104" y="62475"/>
                    <a:pt x="4704" y="62108"/>
                  </a:cubicBezTo>
                  <a:lnTo>
                    <a:pt x="28655" y="48299"/>
                  </a:lnTo>
                  <a:cubicBezTo>
                    <a:pt x="28822" y="48200"/>
                    <a:pt x="28977" y="48154"/>
                    <a:pt x="29113" y="48154"/>
                  </a:cubicBezTo>
                  <a:cubicBezTo>
                    <a:pt x="29439" y="48154"/>
                    <a:pt x="29655" y="48419"/>
                    <a:pt x="29655" y="48866"/>
                  </a:cubicBezTo>
                  <a:lnTo>
                    <a:pt x="29655" y="50867"/>
                  </a:lnTo>
                  <a:cubicBezTo>
                    <a:pt x="29655" y="51316"/>
                    <a:pt x="29873" y="51564"/>
                    <a:pt x="30201" y="51564"/>
                  </a:cubicBezTo>
                  <a:cubicBezTo>
                    <a:pt x="30336" y="51564"/>
                    <a:pt x="30490" y="51522"/>
                    <a:pt x="30656" y="51434"/>
                  </a:cubicBezTo>
                  <a:lnTo>
                    <a:pt x="109345" y="5968"/>
                  </a:lnTo>
                  <a:lnTo>
                    <a:pt x="109345" y="698"/>
                  </a:lnTo>
                  <a:cubicBezTo>
                    <a:pt x="109345" y="249"/>
                    <a:pt x="109111" y="1"/>
                    <a:pt x="1087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544;p75">
              <a:extLst>
                <a:ext uri="{FF2B5EF4-FFF2-40B4-BE49-F238E27FC236}">
                  <a16:creationId xmlns:a16="http://schemas.microsoft.com/office/drawing/2014/main" id="{77A1333D-963F-469B-B93B-50A29E1DF8EF}"/>
                </a:ext>
              </a:extLst>
            </p:cNvPr>
            <p:cNvSpPr/>
            <p:nvPr/>
          </p:nvSpPr>
          <p:spPr>
            <a:xfrm>
              <a:off x="1892350" y="712625"/>
              <a:ext cx="2733650" cy="3745100"/>
            </a:xfrm>
            <a:custGeom>
              <a:avLst/>
              <a:gdLst/>
              <a:ahLst/>
              <a:cxnLst/>
              <a:rect l="l" t="t" r="r" b="b"/>
              <a:pathLst>
                <a:path w="109346" h="149804" extrusionOk="0">
                  <a:moveTo>
                    <a:pt x="109312" y="0"/>
                  </a:moveTo>
                  <a:lnTo>
                    <a:pt x="30623" y="45466"/>
                  </a:lnTo>
                  <a:cubicBezTo>
                    <a:pt x="30601" y="45478"/>
                    <a:pt x="30578" y="45484"/>
                    <a:pt x="30554" y="45484"/>
                  </a:cubicBezTo>
                  <a:cubicBezTo>
                    <a:pt x="30011" y="45484"/>
                    <a:pt x="28898" y="42513"/>
                    <a:pt x="28327" y="42513"/>
                  </a:cubicBezTo>
                  <a:cubicBezTo>
                    <a:pt x="28302" y="42513"/>
                    <a:pt x="28277" y="42518"/>
                    <a:pt x="28254" y="42531"/>
                  </a:cubicBezTo>
                  <a:lnTo>
                    <a:pt x="4704" y="56140"/>
                  </a:lnTo>
                  <a:cubicBezTo>
                    <a:pt x="4137" y="56474"/>
                    <a:pt x="3270" y="61244"/>
                    <a:pt x="2736" y="61578"/>
                  </a:cubicBezTo>
                  <a:lnTo>
                    <a:pt x="1" y="63145"/>
                  </a:lnTo>
                  <a:lnTo>
                    <a:pt x="1" y="149107"/>
                  </a:lnTo>
                  <a:cubicBezTo>
                    <a:pt x="1" y="149556"/>
                    <a:pt x="218" y="149804"/>
                    <a:pt x="546" y="149804"/>
                  </a:cubicBezTo>
                  <a:cubicBezTo>
                    <a:pt x="682" y="149804"/>
                    <a:pt x="836" y="149762"/>
                    <a:pt x="1001" y="149674"/>
                  </a:cubicBezTo>
                  <a:lnTo>
                    <a:pt x="108345" y="87696"/>
                  </a:lnTo>
                  <a:cubicBezTo>
                    <a:pt x="108912" y="87329"/>
                    <a:pt x="109312" y="86696"/>
                    <a:pt x="109345" y="85995"/>
                  </a:cubicBezTo>
                  <a:lnTo>
                    <a:pt x="109312" y="85995"/>
                  </a:lnTo>
                  <a:lnTo>
                    <a:pt x="1093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545;p75">
              <a:extLst>
                <a:ext uri="{FF2B5EF4-FFF2-40B4-BE49-F238E27FC236}">
                  <a16:creationId xmlns:a16="http://schemas.microsoft.com/office/drawing/2014/main" id="{2330657C-955F-42C5-B13E-11EB5F8F4807}"/>
                </a:ext>
              </a:extLst>
            </p:cNvPr>
            <p:cNvSpPr/>
            <p:nvPr/>
          </p:nvSpPr>
          <p:spPr>
            <a:xfrm>
              <a:off x="1892350" y="712625"/>
              <a:ext cx="2733650" cy="1738775"/>
            </a:xfrm>
            <a:custGeom>
              <a:avLst/>
              <a:gdLst/>
              <a:ahLst/>
              <a:cxnLst/>
              <a:rect l="l" t="t" r="r" b="b"/>
              <a:pathLst>
                <a:path w="109346" h="69551" extrusionOk="0">
                  <a:moveTo>
                    <a:pt x="109345" y="0"/>
                  </a:moveTo>
                  <a:lnTo>
                    <a:pt x="31490" y="44932"/>
                  </a:lnTo>
                  <a:cubicBezTo>
                    <a:pt x="31344" y="45014"/>
                    <a:pt x="31226" y="45052"/>
                    <a:pt x="31125" y="45052"/>
                  </a:cubicBezTo>
                  <a:cubicBezTo>
                    <a:pt x="30855" y="45052"/>
                    <a:pt x="30708" y="44787"/>
                    <a:pt x="30489" y="44399"/>
                  </a:cubicBezTo>
                  <a:lnTo>
                    <a:pt x="29655" y="42864"/>
                  </a:lnTo>
                  <a:cubicBezTo>
                    <a:pt x="29404" y="42477"/>
                    <a:pt x="29163" y="42326"/>
                    <a:pt x="28895" y="42326"/>
                  </a:cubicBezTo>
                  <a:cubicBezTo>
                    <a:pt x="28701" y="42326"/>
                    <a:pt x="28492" y="42405"/>
                    <a:pt x="28254" y="42531"/>
                  </a:cubicBezTo>
                  <a:lnTo>
                    <a:pt x="4704" y="56140"/>
                  </a:lnTo>
                  <a:cubicBezTo>
                    <a:pt x="4137" y="56474"/>
                    <a:pt x="3937" y="57008"/>
                    <a:pt x="3703" y="57842"/>
                  </a:cubicBezTo>
                  <a:lnTo>
                    <a:pt x="3036" y="60243"/>
                  </a:lnTo>
                  <a:cubicBezTo>
                    <a:pt x="2769" y="61177"/>
                    <a:pt x="2569" y="61644"/>
                    <a:pt x="2036" y="61945"/>
                  </a:cubicBezTo>
                  <a:lnTo>
                    <a:pt x="1" y="63145"/>
                  </a:lnTo>
                  <a:lnTo>
                    <a:pt x="1" y="69550"/>
                  </a:lnTo>
                  <a:lnTo>
                    <a:pt x="109345" y="6472"/>
                  </a:lnTo>
                  <a:lnTo>
                    <a:pt x="10934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546;p75">
              <a:extLst>
                <a:ext uri="{FF2B5EF4-FFF2-40B4-BE49-F238E27FC236}">
                  <a16:creationId xmlns:a16="http://schemas.microsoft.com/office/drawing/2014/main" id="{20156478-1391-4841-A832-6DB0804CF3A6}"/>
                </a:ext>
              </a:extLst>
            </p:cNvPr>
            <p:cNvSpPr/>
            <p:nvPr/>
          </p:nvSpPr>
          <p:spPr>
            <a:xfrm>
              <a:off x="4478375" y="659175"/>
              <a:ext cx="62575" cy="81050"/>
            </a:xfrm>
            <a:custGeom>
              <a:avLst/>
              <a:gdLst/>
              <a:ahLst/>
              <a:cxnLst/>
              <a:rect l="l" t="t" r="r" b="b"/>
              <a:pathLst>
                <a:path w="2503" h="3242" extrusionOk="0">
                  <a:moveTo>
                    <a:pt x="1808" y="1"/>
                  </a:moveTo>
                  <a:cubicBezTo>
                    <a:pt x="1644" y="1"/>
                    <a:pt x="1460" y="55"/>
                    <a:pt x="1268" y="170"/>
                  </a:cubicBezTo>
                  <a:cubicBezTo>
                    <a:pt x="534" y="671"/>
                    <a:pt x="67" y="1471"/>
                    <a:pt x="0" y="2338"/>
                  </a:cubicBezTo>
                  <a:cubicBezTo>
                    <a:pt x="0" y="2909"/>
                    <a:pt x="288" y="3242"/>
                    <a:pt x="707" y="3242"/>
                  </a:cubicBezTo>
                  <a:cubicBezTo>
                    <a:pt x="876" y="3242"/>
                    <a:pt x="1066" y="3187"/>
                    <a:pt x="1268" y="3072"/>
                  </a:cubicBezTo>
                  <a:cubicBezTo>
                    <a:pt x="2002" y="2572"/>
                    <a:pt x="2469" y="1771"/>
                    <a:pt x="2502" y="904"/>
                  </a:cubicBezTo>
                  <a:cubicBezTo>
                    <a:pt x="2502" y="334"/>
                    <a:pt x="2214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547;p75">
              <a:extLst>
                <a:ext uri="{FF2B5EF4-FFF2-40B4-BE49-F238E27FC236}">
                  <a16:creationId xmlns:a16="http://schemas.microsoft.com/office/drawing/2014/main" id="{7B5278DE-06E1-4C32-9E13-431601118C85}"/>
                </a:ext>
              </a:extLst>
            </p:cNvPr>
            <p:cNvSpPr/>
            <p:nvPr/>
          </p:nvSpPr>
          <p:spPr>
            <a:xfrm>
              <a:off x="4366625" y="723675"/>
              <a:ext cx="62575" cy="80775"/>
            </a:xfrm>
            <a:custGeom>
              <a:avLst/>
              <a:gdLst/>
              <a:ahLst/>
              <a:cxnLst/>
              <a:rect l="l" t="t" r="r" b="b"/>
              <a:pathLst>
                <a:path w="2503" h="3231" extrusionOk="0">
                  <a:moveTo>
                    <a:pt x="1829" y="1"/>
                  </a:moveTo>
                  <a:cubicBezTo>
                    <a:pt x="1660" y="1"/>
                    <a:pt x="1468" y="62"/>
                    <a:pt x="1268" y="192"/>
                  </a:cubicBezTo>
                  <a:cubicBezTo>
                    <a:pt x="501" y="659"/>
                    <a:pt x="34" y="1460"/>
                    <a:pt x="0" y="2327"/>
                  </a:cubicBezTo>
                  <a:cubicBezTo>
                    <a:pt x="0" y="2897"/>
                    <a:pt x="288" y="3230"/>
                    <a:pt x="707" y="3230"/>
                  </a:cubicBezTo>
                  <a:cubicBezTo>
                    <a:pt x="876" y="3230"/>
                    <a:pt x="1066" y="3176"/>
                    <a:pt x="1268" y="3061"/>
                  </a:cubicBezTo>
                  <a:cubicBezTo>
                    <a:pt x="2002" y="2560"/>
                    <a:pt x="2469" y="1760"/>
                    <a:pt x="2502" y="893"/>
                  </a:cubicBezTo>
                  <a:cubicBezTo>
                    <a:pt x="2502" y="332"/>
                    <a:pt x="2225" y="1"/>
                    <a:pt x="1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548;p75">
              <a:extLst>
                <a:ext uri="{FF2B5EF4-FFF2-40B4-BE49-F238E27FC236}">
                  <a16:creationId xmlns:a16="http://schemas.microsoft.com/office/drawing/2014/main" id="{925BFFCC-FA5B-494B-860E-01E2E643888B}"/>
                </a:ext>
              </a:extLst>
            </p:cNvPr>
            <p:cNvSpPr/>
            <p:nvPr/>
          </p:nvSpPr>
          <p:spPr>
            <a:xfrm>
              <a:off x="4254875" y="788425"/>
              <a:ext cx="62575" cy="80250"/>
            </a:xfrm>
            <a:custGeom>
              <a:avLst/>
              <a:gdLst/>
              <a:ahLst/>
              <a:cxnLst/>
              <a:rect l="l" t="t" r="r" b="b"/>
              <a:pathLst>
                <a:path w="2503" h="3210" extrusionOk="0">
                  <a:moveTo>
                    <a:pt x="1808" y="1"/>
                  </a:moveTo>
                  <a:cubicBezTo>
                    <a:pt x="1644" y="1"/>
                    <a:pt x="1460" y="55"/>
                    <a:pt x="1268" y="171"/>
                  </a:cubicBezTo>
                  <a:cubicBezTo>
                    <a:pt x="501" y="638"/>
                    <a:pt x="34" y="1438"/>
                    <a:pt x="1" y="2339"/>
                  </a:cubicBezTo>
                  <a:cubicBezTo>
                    <a:pt x="1" y="2884"/>
                    <a:pt x="286" y="3210"/>
                    <a:pt x="703" y="3210"/>
                  </a:cubicBezTo>
                  <a:cubicBezTo>
                    <a:pt x="873" y="3210"/>
                    <a:pt x="1065" y="3155"/>
                    <a:pt x="1268" y="3039"/>
                  </a:cubicBezTo>
                  <a:cubicBezTo>
                    <a:pt x="2002" y="2572"/>
                    <a:pt x="2469" y="1772"/>
                    <a:pt x="2502" y="904"/>
                  </a:cubicBezTo>
                  <a:cubicBezTo>
                    <a:pt x="2502" y="334"/>
                    <a:pt x="2215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549;p75">
              <a:extLst>
                <a:ext uri="{FF2B5EF4-FFF2-40B4-BE49-F238E27FC236}">
                  <a16:creationId xmlns:a16="http://schemas.microsoft.com/office/drawing/2014/main" id="{DA40B515-F9A1-42B2-BC66-2D625940D988}"/>
                </a:ext>
              </a:extLst>
            </p:cNvPr>
            <p:cNvSpPr/>
            <p:nvPr/>
          </p:nvSpPr>
          <p:spPr>
            <a:xfrm>
              <a:off x="1955725" y="2288425"/>
              <a:ext cx="53400" cy="66225"/>
            </a:xfrm>
            <a:custGeom>
              <a:avLst/>
              <a:gdLst/>
              <a:ahLst/>
              <a:cxnLst/>
              <a:rect l="l" t="t" r="r" b="b"/>
              <a:pathLst>
                <a:path w="2136" h="2649" extrusionOk="0">
                  <a:moveTo>
                    <a:pt x="1000" y="1"/>
                  </a:moveTo>
                  <a:cubicBezTo>
                    <a:pt x="956" y="1"/>
                    <a:pt x="893" y="38"/>
                    <a:pt x="868" y="113"/>
                  </a:cubicBezTo>
                  <a:lnTo>
                    <a:pt x="34" y="1715"/>
                  </a:lnTo>
                  <a:cubicBezTo>
                    <a:pt x="34" y="1748"/>
                    <a:pt x="1" y="1781"/>
                    <a:pt x="1" y="1781"/>
                  </a:cubicBezTo>
                  <a:lnTo>
                    <a:pt x="1" y="1815"/>
                  </a:lnTo>
                  <a:cubicBezTo>
                    <a:pt x="1" y="1848"/>
                    <a:pt x="1" y="1848"/>
                    <a:pt x="1" y="1881"/>
                  </a:cubicBezTo>
                  <a:cubicBezTo>
                    <a:pt x="1" y="1915"/>
                    <a:pt x="1" y="1948"/>
                    <a:pt x="1" y="1948"/>
                  </a:cubicBezTo>
                  <a:cubicBezTo>
                    <a:pt x="1" y="1981"/>
                    <a:pt x="34" y="1981"/>
                    <a:pt x="34" y="1981"/>
                  </a:cubicBezTo>
                  <a:lnTo>
                    <a:pt x="868" y="2649"/>
                  </a:lnTo>
                  <a:lnTo>
                    <a:pt x="935" y="2649"/>
                  </a:lnTo>
                  <a:cubicBezTo>
                    <a:pt x="1002" y="2615"/>
                    <a:pt x="1035" y="2582"/>
                    <a:pt x="1035" y="2515"/>
                  </a:cubicBezTo>
                  <a:cubicBezTo>
                    <a:pt x="1102" y="2415"/>
                    <a:pt x="1068" y="2282"/>
                    <a:pt x="1035" y="2248"/>
                  </a:cubicBezTo>
                  <a:lnTo>
                    <a:pt x="435" y="1815"/>
                  </a:lnTo>
                  <a:lnTo>
                    <a:pt x="2002" y="981"/>
                  </a:lnTo>
                  <a:cubicBezTo>
                    <a:pt x="2069" y="914"/>
                    <a:pt x="2136" y="814"/>
                    <a:pt x="2136" y="714"/>
                  </a:cubicBezTo>
                  <a:cubicBezTo>
                    <a:pt x="2136" y="603"/>
                    <a:pt x="2090" y="539"/>
                    <a:pt x="2036" y="539"/>
                  </a:cubicBezTo>
                  <a:cubicBezTo>
                    <a:pt x="2025" y="539"/>
                    <a:pt x="2014" y="541"/>
                    <a:pt x="2002" y="547"/>
                  </a:cubicBezTo>
                  <a:lnTo>
                    <a:pt x="435" y="1448"/>
                  </a:lnTo>
                  <a:lnTo>
                    <a:pt x="1035" y="314"/>
                  </a:lnTo>
                  <a:cubicBezTo>
                    <a:pt x="1102" y="214"/>
                    <a:pt x="1102" y="113"/>
                    <a:pt x="1035" y="13"/>
                  </a:cubicBezTo>
                  <a:cubicBezTo>
                    <a:pt x="1027" y="5"/>
                    <a:pt x="1014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550;p75">
              <a:extLst>
                <a:ext uri="{FF2B5EF4-FFF2-40B4-BE49-F238E27FC236}">
                  <a16:creationId xmlns:a16="http://schemas.microsoft.com/office/drawing/2014/main" id="{188EEE12-DF92-491F-9E95-4BEA5D49490E}"/>
                </a:ext>
              </a:extLst>
            </p:cNvPr>
            <p:cNvSpPr/>
            <p:nvPr/>
          </p:nvSpPr>
          <p:spPr>
            <a:xfrm>
              <a:off x="2034950" y="2240075"/>
              <a:ext cx="52575" cy="66000"/>
            </a:xfrm>
            <a:custGeom>
              <a:avLst/>
              <a:gdLst/>
              <a:ahLst/>
              <a:cxnLst/>
              <a:rect l="l" t="t" r="r" b="b"/>
              <a:pathLst>
                <a:path w="2103" h="2640" extrusionOk="0">
                  <a:moveTo>
                    <a:pt x="1222" y="1"/>
                  </a:moveTo>
                  <a:cubicBezTo>
                    <a:pt x="1172" y="1"/>
                    <a:pt x="1127" y="44"/>
                    <a:pt x="1102" y="146"/>
                  </a:cubicBezTo>
                  <a:cubicBezTo>
                    <a:pt x="1035" y="213"/>
                    <a:pt x="1035" y="313"/>
                    <a:pt x="1102" y="413"/>
                  </a:cubicBezTo>
                  <a:lnTo>
                    <a:pt x="1669" y="847"/>
                  </a:lnTo>
                  <a:lnTo>
                    <a:pt x="134" y="1747"/>
                  </a:lnTo>
                  <a:cubicBezTo>
                    <a:pt x="34" y="1814"/>
                    <a:pt x="1" y="1914"/>
                    <a:pt x="1" y="2014"/>
                  </a:cubicBezTo>
                  <a:cubicBezTo>
                    <a:pt x="1" y="2086"/>
                    <a:pt x="35" y="2141"/>
                    <a:pt x="80" y="2141"/>
                  </a:cubicBezTo>
                  <a:cubicBezTo>
                    <a:pt x="97" y="2141"/>
                    <a:pt x="116" y="2133"/>
                    <a:pt x="134" y="2114"/>
                  </a:cubicBezTo>
                  <a:lnTo>
                    <a:pt x="1669" y="1247"/>
                  </a:lnTo>
                  <a:lnTo>
                    <a:pt x="1102" y="2348"/>
                  </a:lnTo>
                  <a:cubicBezTo>
                    <a:pt x="1035" y="2448"/>
                    <a:pt x="1035" y="2548"/>
                    <a:pt x="1102" y="2615"/>
                  </a:cubicBezTo>
                  <a:cubicBezTo>
                    <a:pt x="1102" y="2631"/>
                    <a:pt x="1118" y="2640"/>
                    <a:pt x="1135" y="2640"/>
                  </a:cubicBezTo>
                  <a:cubicBezTo>
                    <a:pt x="1152" y="2640"/>
                    <a:pt x="1168" y="2631"/>
                    <a:pt x="1168" y="2615"/>
                  </a:cubicBezTo>
                  <a:cubicBezTo>
                    <a:pt x="1202" y="2615"/>
                    <a:pt x="1235" y="2581"/>
                    <a:pt x="1268" y="2548"/>
                  </a:cubicBezTo>
                  <a:lnTo>
                    <a:pt x="2102" y="913"/>
                  </a:lnTo>
                  <a:cubicBezTo>
                    <a:pt x="2102" y="880"/>
                    <a:pt x="2102" y="880"/>
                    <a:pt x="2102" y="847"/>
                  </a:cubicBezTo>
                  <a:cubicBezTo>
                    <a:pt x="2102" y="813"/>
                    <a:pt x="2102" y="780"/>
                    <a:pt x="2102" y="780"/>
                  </a:cubicBezTo>
                  <a:cubicBezTo>
                    <a:pt x="2102" y="747"/>
                    <a:pt x="2102" y="713"/>
                    <a:pt x="2102" y="680"/>
                  </a:cubicBezTo>
                  <a:cubicBezTo>
                    <a:pt x="2102" y="680"/>
                    <a:pt x="2102" y="680"/>
                    <a:pt x="2102" y="646"/>
                  </a:cubicBezTo>
                  <a:lnTo>
                    <a:pt x="1268" y="13"/>
                  </a:lnTo>
                  <a:cubicBezTo>
                    <a:pt x="1253" y="5"/>
                    <a:pt x="1237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551;p75">
              <a:extLst>
                <a:ext uri="{FF2B5EF4-FFF2-40B4-BE49-F238E27FC236}">
                  <a16:creationId xmlns:a16="http://schemas.microsoft.com/office/drawing/2014/main" id="{7037A05D-B2BF-4D9B-97A8-9C12C1C68F5D}"/>
                </a:ext>
              </a:extLst>
            </p:cNvPr>
            <p:cNvSpPr/>
            <p:nvPr/>
          </p:nvSpPr>
          <p:spPr>
            <a:xfrm>
              <a:off x="2120025" y="2170425"/>
              <a:ext cx="47550" cy="95650"/>
            </a:xfrm>
            <a:custGeom>
              <a:avLst/>
              <a:gdLst/>
              <a:ahLst/>
              <a:cxnLst/>
              <a:rect l="l" t="t" r="r" b="b"/>
              <a:pathLst>
                <a:path w="1902" h="3826" extrusionOk="0">
                  <a:moveTo>
                    <a:pt x="1767" y="0"/>
                  </a:moveTo>
                  <a:cubicBezTo>
                    <a:pt x="1741" y="0"/>
                    <a:pt x="1705" y="27"/>
                    <a:pt x="1668" y="63"/>
                  </a:cubicBezTo>
                  <a:lnTo>
                    <a:pt x="1468" y="597"/>
                  </a:lnTo>
                  <a:cubicBezTo>
                    <a:pt x="1451" y="596"/>
                    <a:pt x="1434" y="595"/>
                    <a:pt x="1417" y="595"/>
                  </a:cubicBezTo>
                  <a:cubicBezTo>
                    <a:pt x="1062" y="595"/>
                    <a:pt x="654" y="926"/>
                    <a:pt x="367" y="1531"/>
                  </a:cubicBezTo>
                  <a:cubicBezTo>
                    <a:pt x="0" y="2332"/>
                    <a:pt x="0" y="3299"/>
                    <a:pt x="367" y="3666"/>
                  </a:cubicBezTo>
                  <a:cubicBezTo>
                    <a:pt x="477" y="3776"/>
                    <a:pt x="618" y="3826"/>
                    <a:pt x="755" y="3826"/>
                  </a:cubicBezTo>
                  <a:cubicBezTo>
                    <a:pt x="868" y="3826"/>
                    <a:pt x="978" y="3793"/>
                    <a:pt x="1068" y="3733"/>
                  </a:cubicBezTo>
                  <a:cubicBezTo>
                    <a:pt x="1368" y="3499"/>
                    <a:pt x="1601" y="3232"/>
                    <a:pt x="1768" y="2899"/>
                  </a:cubicBezTo>
                  <a:cubicBezTo>
                    <a:pt x="1802" y="2799"/>
                    <a:pt x="1802" y="2699"/>
                    <a:pt x="1768" y="2599"/>
                  </a:cubicBezTo>
                  <a:cubicBezTo>
                    <a:pt x="1751" y="2590"/>
                    <a:pt x="1735" y="2586"/>
                    <a:pt x="1719" y="2586"/>
                  </a:cubicBezTo>
                  <a:cubicBezTo>
                    <a:pt x="1670" y="2586"/>
                    <a:pt x="1626" y="2624"/>
                    <a:pt x="1601" y="2699"/>
                  </a:cubicBezTo>
                  <a:cubicBezTo>
                    <a:pt x="1385" y="3156"/>
                    <a:pt x="1081" y="3422"/>
                    <a:pt x="816" y="3422"/>
                  </a:cubicBezTo>
                  <a:cubicBezTo>
                    <a:pt x="714" y="3422"/>
                    <a:pt x="618" y="3383"/>
                    <a:pt x="534" y="3299"/>
                  </a:cubicBezTo>
                  <a:cubicBezTo>
                    <a:pt x="267" y="3032"/>
                    <a:pt x="267" y="2332"/>
                    <a:pt x="534" y="1698"/>
                  </a:cubicBezTo>
                  <a:cubicBezTo>
                    <a:pt x="734" y="1298"/>
                    <a:pt x="1034" y="1031"/>
                    <a:pt x="1301" y="997"/>
                  </a:cubicBezTo>
                  <a:lnTo>
                    <a:pt x="1301" y="997"/>
                  </a:lnTo>
                  <a:lnTo>
                    <a:pt x="1134" y="1398"/>
                  </a:lnTo>
                  <a:cubicBezTo>
                    <a:pt x="1105" y="1484"/>
                    <a:pt x="1127" y="1571"/>
                    <a:pt x="1176" y="1571"/>
                  </a:cubicBezTo>
                  <a:cubicBezTo>
                    <a:pt x="1184" y="1571"/>
                    <a:pt x="1192" y="1569"/>
                    <a:pt x="1201" y="1564"/>
                  </a:cubicBezTo>
                  <a:lnTo>
                    <a:pt x="1835" y="1131"/>
                  </a:lnTo>
                  <a:cubicBezTo>
                    <a:pt x="1868" y="1097"/>
                    <a:pt x="1902" y="1031"/>
                    <a:pt x="1902" y="964"/>
                  </a:cubicBezTo>
                  <a:lnTo>
                    <a:pt x="1802" y="63"/>
                  </a:lnTo>
                  <a:cubicBezTo>
                    <a:pt x="1802" y="18"/>
                    <a:pt x="1788" y="0"/>
                    <a:pt x="1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552;p75">
              <a:extLst>
                <a:ext uri="{FF2B5EF4-FFF2-40B4-BE49-F238E27FC236}">
                  <a16:creationId xmlns:a16="http://schemas.microsoft.com/office/drawing/2014/main" id="{7EB56BCF-9BB8-4D75-B24F-57FB2F0AA6DE}"/>
                </a:ext>
              </a:extLst>
            </p:cNvPr>
            <p:cNvSpPr/>
            <p:nvPr/>
          </p:nvSpPr>
          <p:spPr>
            <a:xfrm>
              <a:off x="2553650" y="1809425"/>
              <a:ext cx="44225" cy="86575"/>
            </a:xfrm>
            <a:custGeom>
              <a:avLst/>
              <a:gdLst/>
              <a:ahLst/>
              <a:cxnLst/>
              <a:rect l="l" t="t" r="r" b="b"/>
              <a:pathLst>
                <a:path w="1769" h="3463" extrusionOk="0">
                  <a:moveTo>
                    <a:pt x="1642" y="0"/>
                  </a:moveTo>
                  <a:cubicBezTo>
                    <a:pt x="1582" y="0"/>
                    <a:pt x="1509" y="62"/>
                    <a:pt x="1435" y="160"/>
                  </a:cubicBezTo>
                  <a:lnTo>
                    <a:pt x="902" y="1361"/>
                  </a:lnTo>
                  <a:lnTo>
                    <a:pt x="335" y="827"/>
                  </a:lnTo>
                  <a:cubicBezTo>
                    <a:pt x="317" y="809"/>
                    <a:pt x="294" y="801"/>
                    <a:pt x="269" y="801"/>
                  </a:cubicBezTo>
                  <a:cubicBezTo>
                    <a:pt x="201" y="801"/>
                    <a:pt x="117" y="863"/>
                    <a:pt x="68" y="960"/>
                  </a:cubicBezTo>
                  <a:cubicBezTo>
                    <a:pt x="1" y="1060"/>
                    <a:pt x="1" y="1227"/>
                    <a:pt x="68" y="1327"/>
                  </a:cubicBezTo>
                  <a:lnTo>
                    <a:pt x="635" y="1861"/>
                  </a:lnTo>
                  <a:lnTo>
                    <a:pt x="101" y="3062"/>
                  </a:lnTo>
                  <a:cubicBezTo>
                    <a:pt x="1" y="3195"/>
                    <a:pt x="1" y="3329"/>
                    <a:pt x="101" y="3462"/>
                  </a:cubicBezTo>
                  <a:lnTo>
                    <a:pt x="201" y="3462"/>
                  </a:lnTo>
                  <a:cubicBezTo>
                    <a:pt x="268" y="3395"/>
                    <a:pt x="301" y="3362"/>
                    <a:pt x="335" y="3295"/>
                  </a:cubicBezTo>
                  <a:lnTo>
                    <a:pt x="902" y="2094"/>
                  </a:lnTo>
                  <a:lnTo>
                    <a:pt x="1469" y="2662"/>
                  </a:lnTo>
                  <a:lnTo>
                    <a:pt x="1569" y="2662"/>
                  </a:lnTo>
                  <a:cubicBezTo>
                    <a:pt x="1635" y="2595"/>
                    <a:pt x="1669" y="2561"/>
                    <a:pt x="1702" y="2495"/>
                  </a:cubicBezTo>
                  <a:cubicBezTo>
                    <a:pt x="1769" y="2395"/>
                    <a:pt x="1769" y="2228"/>
                    <a:pt x="1702" y="2128"/>
                  </a:cubicBezTo>
                  <a:lnTo>
                    <a:pt x="1135" y="1594"/>
                  </a:lnTo>
                  <a:lnTo>
                    <a:pt x="1702" y="393"/>
                  </a:lnTo>
                  <a:cubicBezTo>
                    <a:pt x="1769" y="293"/>
                    <a:pt x="1769" y="160"/>
                    <a:pt x="1702" y="26"/>
                  </a:cubicBezTo>
                  <a:cubicBezTo>
                    <a:pt x="1684" y="8"/>
                    <a:pt x="1664" y="0"/>
                    <a:pt x="16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553;p75">
              <a:extLst>
                <a:ext uri="{FF2B5EF4-FFF2-40B4-BE49-F238E27FC236}">
                  <a16:creationId xmlns:a16="http://schemas.microsoft.com/office/drawing/2014/main" id="{130B08B7-D727-4D16-9A28-CE54F8E2A90E}"/>
                </a:ext>
              </a:extLst>
            </p:cNvPr>
            <p:cNvSpPr/>
            <p:nvPr/>
          </p:nvSpPr>
          <p:spPr>
            <a:xfrm>
              <a:off x="2216750" y="831600"/>
              <a:ext cx="2269975" cy="1394900"/>
            </a:xfrm>
            <a:custGeom>
              <a:avLst/>
              <a:gdLst/>
              <a:ahLst/>
              <a:cxnLst/>
              <a:rect l="l" t="t" r="r" b="b"/>
              <a:pathLst>
                <a:path w="90799" h="55796" extrusionOk="0">
                  <a:moveTo>
                    <a:pt x="90242" y="0"/>
                  </a:moveTo>
                  <a:cubicBezTo>
                    <a:pt x="90107" y="0"/>
                    <a:pt x="89955" y="46"/>
                    <a:pt x="89798" y="145"/>
                  </a:cubicBezTo>
                  <a:lnTo>
                    <a:pt x="1001" y="51381"/>
                  </a:lnTo>
                  <a:cubicBezTo>
                    <a:pt x="401" y="51748"/>
                    <a:pt x="34" y="52416"/>
                    <a:pt x="1" y="53083"/>
                  </a:cubicBezTo>
                  <a:lnTo>
                    <a:pt x="1" y="55084"/>
                  </a:lnTo>
                  <a:cubicBezTo>
                    <a:pt x="1" y="55531"/>
                    <a:pt x="216" y="55796"/>
                    <a:pt x="543" y="55796"/>
                  </a:cubicBezTo>
                  <a:cubicBezTo>
                    <a:pt x="679" y="55796"/>
                    <a:pt x="834" y="55749"/>
                    <a:pt x="1001" y="55651"/>
                  </a:cubicBezTo>
                  <a:lnTo>
                    <a:pt x="89798" y="4414"/>
                  </a:lnTo>
                  <a:cubicBezTo>
                    <a:pt x="90399" y="4014"/>
                    <a:pt x="90765" y="3380"/>
                    <a:pt x="90799" y="2713"/>
                  </a:cubicBezTo>
                  <a:lnTo>
                    <a:pt x="90799" y="712"/>
                  </a:lnTo>
                  <a:cubicBezTo>
                    <a:pt x="90799" y="265"/>
                    <a:pt x="90567" y="0"/>
                    <a:pt x="90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554;p75">
              <a:extLst>
                <a:ext uri="{FF2B5EF4-FFF2-40B4-BE49-F238E27FC236}">
                  <a16:creationId xmlns:a16="http://schemas.microsoft.com/office/drawing/2014/main" id="{2DE7F084-1E62-478D-BAA3-B6F8F8B22846}"/>
                </a:ext>
              </a:extLst>
            </p:cNvPr>
            <p:cNvSpPr/>
            <p:nvPr/>
          </p:nvSpPr>
          <p:spPr>
            <a:xfrm>
              <a:off x="4413325" y="857500"/>
              <a:ext cx="63400" cy="86975"/>
            </a:xfrm>
            <a:custGeom>
              <a:avLst/>
              <a:gdLst/>
              <a:ahLst/>
              <a:cxnLst/>
              <a:rect l="l" t="t" r="r" b="b"/>
              <a:pathLst>
                <a:path w="2536" h="3479" extrusionOk="0">
                  <a:moveTo>
                    <a:pt x="1268" y="310"/>
                  </a:moveTo>
                  <a:lnTo>
                    <a:pt x="1501" y="777"/>
                  </a:lnTo>
                  <a:cubicBezTo>
                    <a:pt x="1526" y="852"/>
                    <a:pt x="1589" y="889"/>
                    <a:pt x="1661" y="889"/>
                  </a:cubicBezTo>
                  <a:cubicBezTo>
                    <a:pt x="1685" y="889"/>
                    <a:pt x="1710" y="885"/>
                    <a:pt x="1735" y="877"/>
                  </a:cubicBezTo>
                  <a:lnTo>
                    <a:pt x="2235" y="677"/>
                  </a:lnTo>
                  <a:lnTo>
                    <a:pt x="1802" y="1477"/>
                  </a:lnTo>
                  <a:cubicBezTo>
                    <a:pt x="1768" y="1544"/>
                    <a:pt x="1735" y="1611"/>
                    <a:pt x="1768" y="1711"/>
                  </a:cubicBezTo>
                  <a:lnTo>
                    <a:pt x="1868" y="2411"/>
                  </a:lnTo>
                  <a:cubicBezTo>
                    <a:pt x="1868" y="2444"/>
                    <a:pt x="1868" y="2511"/>
                    <a:pt x="1868" y="2511"/>
                  </a:cubicBezTo>
                  <a:lnTo>
                    <a:pt x="1335" y="2444"/>
                  </a:lnTo>
                  <a:cubicBezTo>
                    <a:pt x="1235" y="2444"/>
                    <a:pt x="1168" y="2511"/>
                    <a:pt x="1101" y="2578"/>
                  </a:cubicBezTo>
                  <a:lnTo>
                    <a:pt x="701" y="3112"/>
                  </a:lnTo>
                  <a:lnTo>
                    <a:pt x="768" y="2444"/>
                  </a:lnTo>
                  <a:cubicBezTo>
                    <a:pt x="801" y="2344"/>
                    <a:pt x="768" y="2244"/>
                    <a:pt x="701" y="2211"/>
                  </a:cubicBezTo>
                  <a:lnTo>
                    <a:pt x="267" y="1911"/>
                  </a:lnTo>
                  <a:cubicBezTo>
                    <a:pt x="267" y="1877"/>
                    <a:pt x="301" y="1844"/>
                    <a:pt x="334" y="1811"/>
                  </a:cubicBezTo>
                  <a:lnTo>
                    <a:pt x="868" y="1344"/>
                  </a:lnTo>
                  <a:cubicBezTo>
                    <a:pt x="934" y="1277"/>
                    <a:pt x="1001" y="1210"/>
                    <a:pt x="1001" y="1144"/>
                  </a:cubicBezTo>
                  <a:lnTo>
                    <a:pt x="1268" y="310"/>
                  </a:lnTo>
                  <a:close/>
                  <a:moveTo>
                    <a:pt x="1353" y="1"/>
                  </a:moveTo>
                  <a:cubicBezTo>
                    <a:pt x="1337" y="1"/>
                    <a:pt x="1320" y="3"/>
                    <a:pt x="1301" y="9"/>
                  </a:cubicBezTo>
                  <a:cubicBezTo>
                    <a:pt x="1168" y="9"/>
                    <a:pt x="1068" y="109"/>
                    <a:pt x="1068" y="243"/>
                  </a:cubicBezTo>
                  <a:lnTo>
                    <a:pt x="801" y="1077"/>
                  </a:lnTo>
                  <a:cubicBezTo>
                    <a:pt x="801" y="1110"/>
                    <a:pt x="768" y="1110"/>
                    <a:pt x="768" y="1144"/>
                  </a:cubicBezTo>
                  <a:lnTo>
                    <a:pt x="134" y="1611"/>
                  </a:lnTo>
                  <a:cubicBezTo>
                    <a:pt x="67" y="1677"/>
                    <a:pt x="0" y="1811"/>
                    <a:pt x="0" y="1911"/>
                  </a:cubicBezTo>
                  <a:cubicBezTo>
                    <a:pt x="0" y="2011"/>
                    <a:pt x="34" y="2078"/>
                    <a:pt x="100" y="2111"/>
                  </a:cubicBezTo>
                  <a:lnTo>
                    <a:pt x="501" y="2411"/>
                  </a:lnTo>
                  <a:lnTo>
                    <a:pt x="401" y="3245"/>
                  </a:lnTo>
                  <a:cubicBezTo>
                    <a:pt x="367" y="3345"/>
                    <a:pt x="434" y="3445"/>
                    <a:pt x="534" y="3479"/>
                  </a:cubicBezTo>
                  <a:lnTo>
                    <a:pt x="601" y="3479"/>
                  </a:lnTo>
                  <a:cubicBezTo>
                    <a:pt x="701" y="3479"/>
                    <a:pt x="768" y="3445"/>
                    <a:pt x="801" y="3378"/>
                  </a:cubicBezTo>
                  <a:lnTo>
                    <a:pt x="1335" y="2711"/>
                  </a:lnTo>
                  <a:lnTo>
                    <a:pt x="1835" y="2778"/>
                  </a:lnTo>
                  <a:cubicBezTo>
                    <a:pt x="1902" y="2778"/>
                    <a:pt x="2002" y="2745"/>
                    <a:pt x="2035" y="2711"/>
                  </a:cubicBezTo>
                  <a:cubicBezTo>
                    <a:pt x="2135" y="2611"/>
                    <a:pt x="2169" y="2511"/>
                    <a:pt x="2169" y="2378"/>
                  </a:cubicBezTo>
                  <a:lnTo>
                    <a:pt x="2069" y="1677"/>
                  </a:lnTo>
                  <a:cubicBezTo>
                    <a:pt x="2035" y="1644"/>
                    <a:pt x="2035" y="1611"/>
                    <a:pt x="2069" y="1611"/>
                  </a:cubicBezTo>
                  <a:lnTo>
                    <a:pt x="2469" y="810"/>
                  </a:lnTo>
                  <a:cubicBezTo>
                    <a:pt x="2536" y="710"/>
                    <a:pt x="2536" y="543"/>
                    <a:pt x="2469" y="443"/>
                  </a:cubicBezTo>
                  <a:cubicBezTo>
                    <a:pt x="2430" y="404"/>
                    <a:pt x="2391" y="388"/>
                    <a:pt x="2352" y="388"/>
                  </a:cubicBezTo>
                  <a:cubicBezTo>
                    <a:pt x="2324" y="388"/>
                    <a:pt x="2296" y="396"/>
                    <a:pt x="2269" y="410"/>
                  </a:cubicBezTo>
                  <a:lnTo>
                    <a:pt x="1735" y="610"/>
                  </a:lnTo>
                  <a:lnTo>
                    <a:pt x="1501" y="109"/>
                  </a:lnTo>
                  <a:cubicBezTo>
                    <a:pt x="1474" y="55"/>
                    <a:pt x="1425" y="1"/>
                    <a:pt x="13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555;p75">
              <a:extLst>
                <a:ext uri="{FF2B5EF4-FFF2-40B4-BE49-F238E27FC236}">
                  <a16:creationId xmlns:a16="http://schemas.microsoft.com/office/drawing/2014/main" id="{A0D90B4E-C3BB-404C-B053-D08C50B9B6E5}"/>
                </a:ext>
              </a:extLst>
            </p:cNvPr>
            <p:cNvSpPr/>
            <p:nvPr/>
          </p:nvSpPr>
          <p:spPr>
            <a:xfrm>
              <a:off x="4503375" y="771350"/>
              <a:ext cx="94350" cy="57200"/>
            </a:xfrm>
            <a:custGeom>
              <a:avLst/>
              <a:gdLst/>
              <a:ahLst/>
              <a:cxnLst/>
              <a:rect l="l" t="t" r="r" b="b"/>
              <a:pathLst>
                <a:path w="3774" h="2288" extrusionOk="0">
                  <a:moveTo>
                    <a:pt x="3285" y="0"/>
                  </a:moveTo>
                  <a:cubicBezTo>
                    <a:pt x="3228" y="0"/>
                    <a:pt x="3166" y="16"/>
                    <a:pt x="3103" y="53"/>
                  </a:cubicBezTo>
                  <a:lnTo>
                    <a:pt x="301" y="1654"/>
                  </a:lnTo>
                  <a:cubicBezTo>
                    <a:pt x="1" y="1821"/>
                    <a:pt x="134" y="2288"/>
                    <a:pt x="501" y="2288"/>
                  </a:cubicBezTo>
                  <a:cubicBezTo>
                    <a:pt x="535" y="2288"/>
                    <a:pt x="601" y="2288"/>
                    <a:pt x="668" y="2255"/>
                  </a:cubicBezTo>
                  <a:lnTo>
                    <a:pt x="3437" y="653"/>
                  </a:lnTo>
                  <a:cubicBezTo>
                    <a:pt x="3774" y="457"/>
                    <a:pt x="3591" y="0"/>
                    <a:pt x="3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556;p75">
              <a:extLst>
                <a:ext uri="{FF2B5EF4-FFF2-40B4-BE49-F238E27FC236}">
                  <a16:creationId xmlns:a16="http://schemas.microsoft.com/office/drawing/2014/main" id="{3B1725D2-9FCF-46A3-AA29-64F74E685A2E}"/>
                </a:ext>
              </a:extLst>
            </p:cNvPr>
            <p:cNvSpPr/>
            <p:nvPr/>
          </p:nvSpPr>
          <p:spPr>
            <a:xfrm>
              <a:off x="4503375" y="811375"/>
              <a:ext cx="94350" cy="57225"/>
            </a:xfrm>
            <a:custGeom>
              <a:avLst/>
              <a:gdLst/>
              <a:ahLst/>
              <a:cxnLst/>
              <a:rect l="l" t="t" r="r" b="b"/>
              <a:pathLst>
                <a:path w="3774" h="2289" extrusionOk="0">
                  <a:moveTo>
                    <a:pt x="3285" y="0"/>
                  </a:moveTo>
                  <a:cubicBezTo>
                    <a:pt x="3228" y="0"/>
                    <a:pt x="3166" y="16"/>
                    <a:pt x="3103" y="53"/>
                  </a:cubicBezTo>
                  <a:lnTo>
                    <a:pt x="301" y="1654"/>
                  </a:lnTo>
                  <a:cubicBezTo>
                    <a:pt x="1" y="1821"/>
                    <a:pt x="134" y="2288"/>
                    <a:pt x="501" y="2288"/>
                  </a:cubicBezTo>
                  <a:cubicBezTo>
                    <a:pt x="535" y="2288"/>
                    <a:pt x="601" y="2288"/>
                    <a:pt x="668" y="2255"/>
                  </a:cubicBezTo>
                  <a:lnTo>
                    <a:pt x="3437" y="654"/>
                  </a:lnTo>
                  <a:cubicBezTo>
                    <a:pt x="3774" y="457"/>
                    <a:pt x="3591" y="0"/>
                    <a:pt x="32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557;p75">
              <a:extLst>
                <a:ext uri="{FF2B5EF4-FFF2-40B4-BE49-F238E27FC236}">
                  <a16:creationId xmlns:a16="http://schemas.microsoft.com/office/drawing/2014/main" id="{8752F15E-04F1-43A9-9B8E-311F04F4C52F}"/>
                </a:ext>
              </a:extLst>
            </p:cNvPr>
            <p:cNvSpPr/>
            <p:nvPr/>
          </p:nvSpPr>
          <p:spPr>
            <a:xfrm>
              <a:off x="4503375" y="852175"/>
              <a:ext cx="94275" cy="57275"/>
            </a:xfrm>
            <a:custGeom>
              <a:avLst/>
              <a:gdLst/>
              <a:ahLst/>
              <a:cxnLst/>
              <a:rect l="l" t="t" r="r" b="b"/>
              <a:pathLst>
                <a:path w="3771" h="2291" extrusionOk="0">
                  <a:moveTo>
                    <a:pt x="3293" y="0"/>
                  </a:moveTo>
                  <a:cubicBezTo>
                    <a:pt x="3234" y="0"/>
                    <a:pt x="3169" y="17"/>
                    <a:pt x="3103" y="56"/>
                  </a:cubicBezTo>
                  <a:lnTo>
                    <a:pt x="301" y="1623"/>
                  </a:lnTo>
                  <a:cubicBezTo>
                    <a:pt x="1" y="1824"/>
                    <a:pt x="134" y="2257"/>
                    <a:pt x="501" y="2291"/>
                  </a:cubicBezTo>
                  <a:cubicBezTo>
                    <a:pt x="535" y="2291"/>
                    <a:pt x="601" y="2257"/>
                    <a:pt x="668" y="2224"/>
                  </a:cubicBezTo>
                  <a:lnTo>
                    <a:pt x="3437" y="623"/>
                  </a:lnTo>
                  <a:cubicBezTo>
                    <a:pt x="3771" y="428"/>
                    <a:pt x="3594" y="0"/>
                    <a:pt x="32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558;p75">
              <a:extLst>
                <a:ext uri="{FF2B5EF4-FFF2-40B4-BE49-F238E27FC236}">
                  <a16:creationId xmlns:a16="http://schemas.microsoft.com/office/drawing/2014/main" id="{D272FE26-3636-4EEC-A63D-11A7F4388F33}"/>
                </a:ext>
              </a:extLst>
            </p:cNvPr>
            <p:cNvSpPr/>
            <p:nvPr/>
          </p:nvSpPr>
          <p:spPr>
            <a:xfrm>
              <a:off x="1845650" y="2264575"/>
              <a:ext cx="46725" cy="186825"/>
            </a:xfrm>
            <a:custGeom>
              <a:avLst/>
              <a:gdLst/>
              <a:ahLst/>
              <a:cxnLst/>
              <a:rect l="l" t="t" r="r" b="b"/>
              <a:pathLst>
                <a:path w="1869" h="7473" extrusionOk="0">
                  <a:moveTo>
                    <a:pt x="1" y="0"/>
                  </a:moveTo>
                  <a:lnTo>
                    <a:pt x="1" y="6405"/>
                  </a:lnTo>
                  <a:lnTo>
                    <a:pt x="1869" y="7472"/>
                  </a:lnTo>
                  <a:lnTo>
                    <a:pt x="1869" y="1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559;p75">
              <a:extLst>
                <a:ext uri="{FF2B5EF4-FFF2-40B4-BE49-F238E27FC236}">
                  <a16:creationId xmlns:a16="http://schemas.microsoft.com/office/drawing/2014/main" id="{2C85AC12-C061-4236-B303-A1E5D59C577E}"/>
                </a:ext>
              </a:extLst>
            </p:cNvPr>
            <p:cNvSpPr/>
            <p:nvPr/>
          </p:nvSpPr>
          <p:spPr>
            <a:xfrm>
              <a:off x="2002425" y="1060625"/>
              <a:ext cx="2507650" cy="1988275"/>
            </a:xfrm>
            <a:custGeom>
              <a:avLst/>
              <a:gdLst/>
              <a:ahLst/>
              <a:cxnLst/>
              <a:rect l="l" t="t" r="r" b="b"/>
              <a:pathLst>
                <a:path w="100306" h="79531" extrusionOk="0">
                  <a:moveTo>
                    <a:pt x="99576" y="1"/>
                  </a:moveTo>
                  <a:cubicBezTo>
                    <a:pt x="99394" y="1"/>
                    <a:pt x="99189" y="62"/>
                    <a:pt x="98972" y="190"/>
                  </a:cubicBezTo>
                  <a:lnTo>
                    <a:pt x="1369" y="56531"/>
                  </a:lnTo>
                  <a:cubicBezTo>
                    <a:pt x="568" y="57064"/>
                    <a:pt x="68" y="57898"/>
                    <a:pt x="1" y="58866"/>
                  </a:cubicBezTo>
                  <a:lnTo>
                    <a:pt x="1" y="78580"/>
                  </a:lnTo>
                  <a:cubicBezTo>
                    <a:pt x="1" y="79173"/>
                    <a:pt x="305" y="79530"/>
                    <a:pt x="757" y="79530"/>
                  </a:cubicBezTo>
                  <a:cubicBezTo>
                    <a:pt x="940" y="79530"/>
                    <a:pt x="1147" y="79472"/>
                    <a:pt x="1369" y="79347"/>
                  </a:cubicBezTo>
                  <a:lnTo>
                    <a:pt x="98972" y="23007"/>
                  </a:lnTo>
                  <a:cubicBezTo>
                    <a:pt x="99739" y="22473"/>
                    <a:pt x="100239" y="21606"/>
                    <a:pt x="100306" y="20672"/>
                  </a:cubicBezTo>
                  <a:lnTo>
                    <a:pt x="100306" y="958"/>
                  </a:lnTo>
                  <a:cubicBezTo>
                    <a:pt x="100306" y="347"/>
                    <a:pt x="100008" y="1"/>
                    <a:pt x="99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560;p75">
              <a:extLst>
                <a:ext uri="{FF2B5EF4-FFF2-40B4-BE49-F238E27FC236}">
                  <a16:creationId xmlns:a16="http://schemas.microsoft.com/office/drawing/2014/main" id="{FAE0FDEB-14C2-4C74-89DE-E7999B238BF7}"/>
                </a:ext>
              </a:extLst>
            </p:cNvPr>
            <p:cNvSpPr/>
            <p:nvPr/>
          </p:nvSpPr>
          <p:spPr>
            <a:xfrm>
              <a:off x="2065825" y="2556450"/>
              <a:ext cx="125100" cy="162625"/>
            </a:xfrm>
            <a:custGeom>
              <a:avLst/>
              <a:gdLst/>
              <a:ahLst/>
              <a:cxnLst/>
              <a:rect l="l" t="t" r="r" b="b"/>
              <a:pathLst>
                <a:path w="5004" h="6505" extrusionOk="0">
                  <a:moveTo>
                    <a:pt x="2502" y="0"/>
                  </a:moveTo>
                  <a:lnTo>
                    <a:pt x="0" y="4336"/>
                  </a:lnTo>
                  <a:lnTo>
                    <a:pt x="1268" y="3636"/>
                  </a:lnTo>
                  <a:lnTo>
                    <a:pt x="1268" y="6505"/>
                  </a:lnTo>
                  <a:lnTo>
                    <a:pt x="3769" y="5070"/>
                  </a:lnTo>
                  <a:lnTo>
                    <a:pt x="3769" y="2168"/>
                  </a:lnTo>
                  <a:lnTo>
                    <a:pt x="5004" y="1468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561;p75">
              <a:extLst>
                <a:ext uri="{FF2B5EF4-FFF2-40B4-BE49-F238E27FC236}">
                  <a16:creationId xmlns:a16="http://schemas.microsoft.com/office/drawing/2014/main" id="{40E2AEF9-BC5E-4153-B85C-F0AFF5FC59D6}"/>
                </a:ext>
              </a:extLst>
            </p:cNvPr>
            <p:cNvSpPr/>
            <p:nvPr/>
          </p:nvSpPr>
          <p:spPr>
            <a:xfrm>
              <a:off x="2063300" y="2789275"/>
              <a:ext cx="26725" cy="86800"/>
            </a:xfrm>
            <a:custGeom>
              <a:avLst/>
              <a:gdLst/>
              <a:ahLst/>
              <a:cxnLst/>
              <a:rect l="l" t="t" r="r" b="b"/>
              <a:pathLst>
                <a:path w="1069" h="3472" extrusionOk="0">
                  <a:moveTo>
                    <a:pt x="717" y="0"/>
                  </a:moveTo>
                  <a:cubicBezTo>
                    <a:pt x="664" y="0"/>
                    <a:pt x="610" y="19"/>
                    <a:pt x="568" y="60"/>
                  </a:cubicBezTo>
                  <a:cubicBezTo>
                    <a:pt x="368" y="160"/>
                    <a:pt x="268" y="327"/>
                    <a:pt x="201" y="527"/>
                  </a:cubicBezTo>
                  <a:cubicBezTo>
                    <a:pt x="101" y="728"/>
                    <a:pt x="68" y="928"/>
                    <a:pt x="68" y="1161"/>
                  </a:cubicBezTo>
                  <a:lnTo>
                    <a:pt x="68" y="1228"/>
                  </a:lnTo>
                  <a:lnTo>
                    <a:pt x="401" y="1028"/>
                  </a:lnTo>
                  <a:lnTo>
                    <a:pt x="401" y="961"/>
                  </a:lnTo>
                  <a:cubicBezTo>
                    <a:pt x="368" y="861"/>
                    <a:pt x="401" y="794"/>
                    <a:pt x="435" y="694"/>
                  </a:cubicBezTo>
                  <a:cubicBezTo>
                    <a:pt x="435" y="627"/>
                    <a:pt x="501" y="527"/>
                    <a:pt x="568" y="494"/>
                  </a:cubicBezTo>
                  <a:cubicBezTo>
                    <a:pt x="601" y="477"/>
                    <a:pt x="631" y="469"/>
                    <a:pt x="656" y="469"/>
                  </a:cubicBezTo>
                  <a:cubicBezTo>
                    <a:pt x="731" y="469"/>
                    <a:pt x="768" y="544"/>
                    <a:pt x="768" y="694"/>
                  </a:cubicBezTo>
                  <a:lnTo>
                    <a:pt x="768" y="794"/>
                  </a:lnTo>
                  <a:cubicBezTo>
                    <a:pt x="768" y="928"/>
                    <a:pt x="735" y="1095"/>
                    <a:pt x="668" y="1228"/>
                  </a:cubicBezTo>
                  <a:cubicBezTo>
                    <a:pt x="635" y="1361"/>
                    <a:pt x="535" y="1461"/>
                    <a:pt x="401" y="1562"/>
                  </a:cubicBezTo>
                  <a:lnTo>
                    <a:pt x="401" y="1962"/>
                  </a:lnTo>
                  <a:cubicBezTo>
                    <a:pt x="466" y="1934"/>
                    <a:pt x="520" y="1919"/>
                    <a:pt x="565" y="1919"/>
                  </a:cubicBezTo>
                  <a:cubicBezTo>
                    <a:pt x="682" y="1919"/>
                    <a:pt x="735" y="2021"/>
                    <a:pt x="735" y="2262"/>
                  </a:cubicBezTo>
                  <a:lnTo>
                    <a:pt x="735" y="2462"/>
                  </a:lnTo>
                  <a:cubicBezTo>
                    <a:pt x="768" y="2629"/>
                    <a:pt x="668" y="2796"/>
                    <a:pt x="535" y="2896"/>
                  </a:cubicBezTo>
                  <a:cubicBezTo>
                    <a:pt x="487" y="2919"/>
                    <a:pt x="457" y="2943"/>
                    <a:pt x="420" y="2943"/>
                  </a:cubicBezTo>
                  <a:cubicBezTo>
                    <a:pt x="404" y="2943"/>
                    <a:pt x="387" y="2939"/>
                    <a:pt x="368" y="2929"/>
                  </a:cubicBezTo>
                  <a:cubicBezTo>
                    <a:pt x="335" y="2862"/>
                    <a:pt x="335" y="2829"/>
                    <a:pt x="335" y="2762"/>
                  </a:cubicBezTo>
                  <a:lnTo>
                    <a:pt x="335" y="2629"/>
                  </a:lnTo>
                  <a:lnTo>
                    <a:pt x="34" y="2862"/>
                  </a:lnTo>
                  <a:lnTo>
                    <a:pt x="34" y="2929"/>
                  </a:lnTo>
                  <a:cubicBezTo>
                    <a:pt x="1" y="3096"/>
                    <a:pt x="68" y="3263"/>
                    <a:pt x="168" y="3396"/>
                  </a:cubicBezTo>
                  <a:cubicBezTo>
                    <a:pt x="218" y="3446"/>
                    <a:pt x="284" y="3471"/>
                    <a:pt x="351" y="3471"/>
                  </a:cubicBezTo>
                  <a:cubicBezTo>
                    <a:pt x="418" y="3471"/>
                    <a:pt x="485" y="3446"/>
                    <a:pt x="535" y="3396"/>
                  </a:cubicBezTo>
                  <a:cubicBezTo>
                    <a:pt x="701" y="3296"/>
                    <a:pt x="802" y="3163"/>
                    <a:pt x="902" y="2996"/>
                  </a:cubicBezTo>
                  <a:cubicBezTo>
                    <a:pt x="1002" y="2762"/>
                    <a:pt x="1068" y="2529"/>
                    <a:pt x="1068" y="2295"/>
                  </a:cubicBezTo>
                  <a:lnTo>
                    <a:pt x="1068" y="2029"/>
                  </a:lnTo>
                  <a:cubicBezTo>
                    <a:pt x="1068" y="1928"/>
                    <a:pt x="1035" y="1828"/>
                    <a:pt x="1035" y="1762"/>
                  </a:cubicBezTo>
                  <a:cubicBezTo>
                    <a:pt x="1002" y="1628"/>
                    <a:pt x="902" y="1562"/>
                    <a:pt x="802" y="1495"/>
                  </a:cubicBezTo>
                  <a:cubicBezTo>
                    <a:pt x="835" y="1428"/>
                    <a:pt x="902" y="1361"/>
                    <a:pt x="935" y="1295"/>
                  </a:cubicBezTo>
                  <a:cubicBezTo>
                    <a:pt x="1002" y="1095"/>
                    <a:pt x="1035" y="894"/>
                    <a:pt x="1035" y="694"/>
                  </a:cubicBezTo>
                  <a:lnTo>
                    <a:pt x="1035" y="561"/>
                  </a:lnTo>
                  <a:cubicBezTo>
                    <a:pt x="1035" y="394"/>
                    <a:pt x="1002" y="227"/>
                    <a:pt x="902" y="94"/>
                  </a:cubicBezTo>
                  <a:cubicBezTo>
                    <a:pt x="863" y="36"/>
                    <a:pt x="790" y="0"/>
                    <a:pt x="7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562;p75">
              <a:extLst>
                <a:ext uri="{FF2B5EF4-FFF2-40B4-BE49-F238E27FC236}">
                  <a16:creationId xmlns:a16="http://schemas.microsoft.com/office/drawing/2014/main" id="{7DC20CCA-9595-427E-A62D-61FB88CDD8A1}"/>
                </a:ext>
              </a:extLst>
            </p:cNvPr>
            <p:cNvSpPr/>
            <p:nvPr/>
          </p:nvSpPr>
          <p:spPr>
            <a:xfrm>
              <a:off x="2095825" y="2766600"/>
              <a:ext cx="25875" cy="90400"/>
            </a:xfrm>
            <a:custGeom>
              <a:avLst/>
              <a:gdLst/>
              <a:ahLst/>
              <a:cxnLst/>
              <a:rect l="l" t="t" r="r" b="b"/>
              <a:pathLst>
                <a:path w="1035" h="3616" extrusionOk="0">
                  <a:moveTo>
                    <a:pt x="968" y="0"/>
                  </a:moveTo>
                  <a:lnTo>
                    <a:pt x="34" y="534"/>
                  </a:lnTo>
                  <a:lnTo>
                    <a:pt x="34" y="2302"/>
                  </a:lnTo>
                  <a:lnTo>
                    <a:pt x="368" y="2135"/>
                  </a:lnTo>
                  <a:lnTo>
                    <a:pt x="368" y="2035"/>
                  </a:lnTo>
                  <a:cubicBezTo>
                    <a:pt x="368" y="1968"/>
                    <a:pt x="368" y="1901"/>
                    <a:pt x="401" y="1835"/>
                  </a:cubicBezTo>
                  <a:cubicBezTo>
                    <a:pt x="401" y="1768"/>
                    <a:pt x="468" y="1701"/>
                    <a:pt x="535" y="1668"/>
                  </a:cubicBezTo>
                  <a:cubicBezTo>
                    <a:pt x="551" y="1651"/>
                    <a:pt x="568" y="1643"/>
                    <a:pt x="580" y="1643"/>
                  </a:cubicBezTo>
                  <a:cubicBezTo>
                    <a:pt x="593" y="1643"/>
                    <a:pt x="601" y="1651"/>
                    <a:pt x="601" y="1668"/>
                  </a:cubicBezTo>
                  <a:cubicBezTo>
                    <a:pt x="668" y="1701"/>
                    <a:pt x="701" y="1768"/>
                    <a:pt x="668" y="1868"/>
                  </a:cubicBezTo>
                  <a:lnTo>
                    <a:pt x="668" y="2669"/>
                  </a:lnTo>
                  <a:cubicBezTo>
                    <a:pt x="701" y="2835"/>
                    <a:pt x="635" y="2969"/>
                    <a:pt x="501" y="3069"/>
                  </a:cubicBezTo>
                  <a:lnTo>
                    <a:pt x="435" y="3069"/>
                  </a:lnTo>
                  <a:cubicBezTo>
                    <a:pt x="368" y="3069"/>
                    <a:pt x="334" y="3002"/>
                    <a:pt x="334" y="2869"/>
                  </a:cubicBezTo>
                  <a:lnTo>
                    <a:pt x="334" y="2769"/>
                  </a:lnTo>
                  <a:lnTo>
                    <a:pt x="34" y="2969"/>
                  </a:lnTo>
                  <a:lnTo>
                    <a:pt x="34" y="3069"/>
                  </a:lnTo>
                  <a:cubicBezTo>
                    <a:pt x="1" y="3236"/>
                    <a:pt x="68" y="3403"/>
                    <a:pt x="168" y="3536"/>
                  </a:cubicBezTo>
                  <a:cubicBezTo>
                    <a:pt x="204" y="3591"/>
                    <a:pt x="271" y="3616"/>
                    <a:pt x="341" y="3616"/>
                  </a:cubicBezTo>
                  <a:cubicBezTo>
                    <a:pt x="398" y="3616"/>
                    <a:pt x="456" y="3599"/>
                    <a:pt x="501" y="3569"/>
                  </a:cubicBezTo>
                  <a:cubicBezTo>
                    <a:pt x="668" y="3469"/>
                    <a:pt x="801" y="3302"/>
                    <a:pt x="868" y="3136"/>
                  </a:cubicBezTo>
                  <a:cubicBezTo>
                    <a:pt x="968" y="2936"/>
                    <a:pt x="1002" y="2702"/>
                    <a:pt x="1002" y="2469"/>
                  </a:cubicBezTo>
                  <a:lnTo>
                    <a:pt x="1002" y="1768"/>
                  </a:lnTo>
                  <a:cubicBezTo>
                    <a:pt x="1035" y="1601"/>
                    <a:pt x="1002" y="1401"/>
                    <a:pt x="935" y="1268"/>
                  </a:cubicBezTo>
                  <a:cubicBezTo>
                    <a:pt x="896" y="1189"/>
                    <a:pt x="845" y="1157"/>
                    <a:pt x="777" y="1157"/>
                  </a:cubicBezTo>
                  <a:cubicBezTo>
                    <a:pt x="728" y="1157"/>
                    <a:pt x="670" y="1173"/>
                    <a:pt x="601" y="1201"/>
                  </a:cubicBezTo>
                  <a:cubicBezTo>
                    <a:pt x="568" y="1234"/>
                    <a:pt x="535" y="1268"/>
                    <a:pt x="501" y="1301"/>
                  </a:cubicBezTo>
                  <a:cubicBezTo>
                    <a:pt x="435" y="1368"/>
                    <a:pt x="401" y="1468"/>
                    <a:pt x="368" y="1534"/>
                  </a:cubicBezTo>
                  <a:lnTo>
                    <a:pt x="368" y="834"/>
                  </a:lnTo>
                  <a:lnTo>
                    <a:pt x="968" y="500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563;p75">
              <a:extLst>
                <a:ext uri="{FF2B5EF4-FFF2-40B4-BE49-F238E27FC236}">
                  <a16:creationId xmlns:a16="http://schemas.microsoft.com/office/drawing/2014/main" id="{53E75E27-B234-45BB-A664-073216BFFA90}"/>
                </a:ext>
              </a:extLst>
            </p:cNvPr>
            <p:cNvSpPr/>
            <p:nvPr/>
          </p:nvSpPr>
          <p:spPr>
            <a:xfrm>
              <a:off x="2126700" y="2827475"/>
              <a:ext cx="8350" cy="17525"/>
            </a:xfrm>
            <a:custGeom>
              <a:avLst/>
              <a:gdLst/>
              <a:ahLst/>
              <a:cxnLst/>
              <a:rect l="l" t="t" r="r" b="b"/>
              <a:pathLst>
                <a:path w="334" h="701" extrusionOk="0">
                  <a:moveTo>
                    <a:pt x="334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334" y="5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564;p75">
              <a:extLst>
                <a:ext uri="{FF2B5EF4-FFF2-40B4-BE49-F238E27FC236}">
                  <a16:creationId xmlns:a16="http://schemas.microsoft.com/office/drawing/2014/main" id="{30B73AF4-0BCC-46AD-A960-A2F4C043232D}"/>
                </a:ext>
              </a:extLst>
            </p:cNvPr>
            <p:cNvSpPr/>
            <p:nvPr/>
          </p:nvSpPr>
          <p:spPr>
            <a:xfrm>
              <a:off x="2140025" y="2746250"/>
              <a:ext cx="25050" cy="86575"/>
            </a:xfrm>
            <a:custGeom>
              <a:avLst/>
              <a:gdLst/>
              <a:ahLst/>
              <a:cxnLst/>
              <a:rect l="l" t="t" r="r" b="b"/>
              <a:pathLst>
                <a:path w="1002" h="3463" extrusionOk="0">
                  <a:moveTo>
                    <a:pt x="568" y="1681"/>
                  </a:moveTo>
                  <a:cubicBezTo>
                    <a:pt x="601" y="1748"/>
                    <a:pt x="635" y="1815"/>
                    <a:pt x="635" y="1881"/>
                  </a:cubicBezTo>
                  <a:lnTo>
                    <a:pt x="635" y="2482"/>
                  </a:lnTo>
                  <a:cubicBezTo>
                    <a:pt x="635" y="2549"/>
                    <a:pt x="635" y="2649"/>
                    <a:pt x="601" y="2715"/>
                  </a:cubicBezTo>
                  <a:cubicBezTo>
                    <a:pt x="568" y="2782"/>
                    <a:pt x="535" y="2816"/>
                    <a:pt x="468" y="2849"/>
                  </a:cubicBezTo>
                  <a:cubicBezTo>
                    <a:pt x="451" y="2882"/>
                    <a:pt x="434" y="2899"/>
                    <a:pt x="418" y="2899"/>
                  </a:cubicBezTo>
                  <a:cubicBezTo>
                    <a:pt x="401" y="2899"/>
                    <a:pt x="384" y="2882"/>
                    <a:pt x="368" y="2849"/>
                  </a:cubicBezTo>
                  <a:cubicBezTo>
                    <a:pt x="334" y="2816"/>
                    <a:pt x="301" y="2749"/>
                    <a:pt x="301" y="2682"/>
                  </a:cubicBezTo>
                  <a:lnTo>
                    <a:pt x="301" y="2082"/>
                  </a:lnTo>
                  <a:cubicBezTo>
                    <a:pt x="301" y="1982"/>
                    <a:pt x="334" y="1915"/>
                    <a:pt x="368" y="1848"/>
                  </a:cubicBezTo>
                  <a:cubicBezTo>
                    <a:pt x="368" y="1781"/>
                    <a:pt x="401" y="1715"/>
                    <a:pt x="468" y="1681"/>
                  </a:cubicBezTo>
                  <a:close/>
                  <a:moveTo>
                    <a:pt x="650" y="0"/>
                  </a:moveTo>
                  <a:cubicBezTo>
                    <a:pt x="598" y="0"/>
                    <a:pt x="546" y="17"/>
                    <a:pt x="501" y="47"/>
                  </a:cubicBezTo>
                  <a:cubicBezTo>
                    <a:pt x="401" y="80"/>
                    <a:pt x="334" y="147"/>
                    <a:pt x="301" y="214"/>
                  </a:cubicBezTo>
                  <a:cubicBezTo>
                    <a:pt x="201" y="347"/>
                    <a:pt x="134" y="480"/>
                    <a:pt x="68" y="647"/>
                  </a:cubicBezTo>
                  <a:cubicBezTo>
                    <a:pt x="34" y="781"/>
                    <a:pt x="1" y="947"/>
                    <a:pt x="1" y="1114"/>
                  </a:cubicBezTo>
                  <a:lnTo>
                    <a:pt x="1" y="2916"/>
                  </a:lnTo>
                  <a:cubicBezTo>
                    <a:pt x="1" y="3082"/>
                    <a:pt x="34" y="3249"/>
                    <a:pt x="134" y="3383"/>
                  </a:cubicBezTo>
                  <a:cubicBezTo>
                    <a:pt x="189" y="3438"/>
                    <a:pt x="255" y="3462"/>
                    <a:pt x="324" y="3462"/>
                  </a:cubicBezTo>
                  <a:cubicBezTo>
                    <a:pt x="381" y="3462"/>
                    <a:pt x="441" y="3446"/>
                    <a:pt x="501" y="3416"/>
                  </a:cubicBezTo>
                  <a:cubicBezTo>
                    <a:pt x="635" y="3316"/>
                    <a:pt x="768" y="3149"/>
                    <a:pt x="835" y="2982"/>
                  </a:cubicBezTo>
                  <a:cubicBezTo>
                    <a:pt x="901" y="2782"/>
                    <a:pt x="968" y="2582"/>
                    <a:pt x="968" y="2382"/>
                  </a:cubicBezTo>
                  <a:lnTo>
                    <a:pt x="968" y="1815"/>
                  </a:lnTo>
                  <a:cubicBezTo>
                    <a:pt x="968" y="1648"/>
                    <a:pt x="935" y="1481"/>
                    <a:pt x="868" y="1314"/>
                  </a:cubicBezTo>
                  <a:cubicBezTo>
                    <a:pt x="829" y="1256"/>
                    <a:pt x="779" y="1221"/>
                    <a:pt x="718" y="1221"/>
                  </a:cubicBezTo>
                  <a:cubicBezTo>
                    <a:pt x="674" y="1221"/>
                    <a:pt x="624" y="1239"/>
                    <a:pt x="568" y="1281"/>
                  </a:cubicBezTo>
                  <a:cubicBezTo>
                    <a:pt x="468" y="1348"/>
                    <a:pt x="368" y="1448"/>
                    <a:pt x="301" y="1581"/>
                  </a:cubicBezTo>
                  <a:lnTo>
                    <a:pt x="301" y="914"/>
                  </a:lnTo>
                  <a:cubicBezTo>
                    <a:pt x="301" y="847"/>
                    <a:pt x="334" y="747"/>
                    <a:pt x="368" y="681"/>
                  </a:cubicBezTo>
                  <a:cubicBezTo>
                    <a:pt x="368" y="614"/>
                    <a:pt x="434" y="581"/>
                    <a:pt x="468" y="547"/>
                  </a:cubicBezTo>
                  <a:cubicBezTo>
                    <a:pt x="501" y="531"/>
                    <a:pt x="526" y="522"/>
                    <a:pt x="547" y="522"/>
                  </a:cubicBezTo>
                  <a:cubicBezTo>
                    <a:pt x="568" y="522"/>
                    <a:pt x="585" y="531"/>
                    <a:pt x="601" y="547"/>
                  </a:cubicBezTo>
                  <a:cubicBezTo>
                    <a:pt x="635" y="581"/>
                    <a:pt x="635" y="647"/>
                    <a:pt x="635" y="714"/>
                  </a:cubicBezTo>
                  <a:lnTo>
                    <a:pt x="635" y="814"/>
                  </a:lnTo>
                  <a:lnTo>
                    <a:pt x="968" y="614"/>
                  </a:lnTo>
                  <a:lnTo>
                    <a:pt x="968" y="547"/>
                  </a:lnTo>
                  <a:cubicBezTo>
                    <a:pt x="1002" y="380"/>
                    <a:pt x="935" y="214"/>
                    <a:pt x="835" y="80"/>
                  </a:cubicBezTo>
                  <a:cubicBezTo>
                    <a:pt x="780" y="25"/>
                    <a:pt x="714" y="0"/>
                    <a:pt x="6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565;p75">
              <a:extLst>
                <a:ext uri="{FF2B5EF4-FFF2-40B4-BE49-F238E27FC236}">
                  <a16:creationId xmlns:a16="http://schemas.microsoft.com/office/drawing/2014/main" id="{7814FF55-9667-41F2-8020-68D359D64A53}"/>
                </a:ext>
              </a:extLst>
            </p:cNvPr>
            <p:cNvSpPr/>
            <p:nvPr/>
          </p:nvSpPr>
          <p:spPr>
            <a:xfrm>
              <a:off x="2170900" y="2722400"/>
              <a:ext cx="28375" cy="96750"/>
            </a:xfrm>
            <a:custGeom>
              <a:avLst/>
              <a:gdLst/>
              <a:ahLst/>
              <a:cxnLst/>
              <a:rect l="l" t="t" r="r" b="b"/>
              <a:pathLst>
                <a:path w="1135" h="3870" extrusionOk="0">
                  <a:moveTo>
                    <a:pt x="1067" y="0"/>
                  </a:moveTo>
                  <a:lnTo>
                    <a:pt x="734" y="167"/>
                  </a:lnTo>
                  <a:lnTo>
                    <a:pt x="334" y="1568"/>
                  </a:lnTo>
                  <a:lnTo>
                    <a:pt x="334" y="400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34" y="3669"/>
                  </a:lnTo>
                  <a:lnTo>
                    <a:pt x="334" y="2635"/>
                  </a:lnTo>
                  <a:lnTo>
                    <a:pt x="434" y="2302"/>
                  </a:lnTo>
                  <a:lnTo>
                    <a:pt x="767" y="3436"/>
                  </a:lnTo>
                  <a:lnTo>
                    <a:pt x="1134" y="3202"/>
                  </a:lnTo>
                  <a:lnTo>
                    <a:pt x="634" y="1568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566;p75">
              <a:extLst>
                <a:ext uri="{FF2B5EF4-FFF2-40B4-BE49-F238E27FC236}">
                  <a16:creationId xmlns:a16="http://schemas.microsoft.com/office/drawing/2014/main" id="{79CB3418-B5F9-4B25-B0C3-7D2608F4BE40}"/>
                </a:ext>
              </a:extLst>
            </p:cNvPr>
            <p:cNvSpPr/>
            <p:nvPr/>
          </p:nvSpPr>
          <p:spPr>
            <a:xfrm>
              <a:off x="2250950" y="2382775"/>
              <a:ext cx="5025" cy="510600"/>
            </a:xfrm>
            <a:custGeom>
              <a:avLst/>
              <a:gdLst/>
              <a:ahLst/>
              <a:cxnLst/>
              <a:rect l="l" t="t" r="r" b="b"/>
              <a:pathLst>
                <a:path w="201" h="20424" extrusionOk="0">
                  <a:moveTo>
                    <a:pt x="100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20357"/>
                  </a:lnTo>
                  <a:cubicBezTo>
                    <a:pt x="0" y="20390"/>
                    <a:pt x="67" y="20423"/>
                    <a:pt x="100" y="20423"/>
                  </a:cubicBezTo>
                  <a:cubicBezTo>
                    <a:pt x="134" y="20423"/>
                    <a:pt x="200" y="20390"/>
                    <a:pt x="200" y="20357"/>
                  </a:cubicBezTo>
                  <a:lnTo>
                    <a:pt x="200" y="75"/>
                  </a:lnTo>
                  <a:cubicBezTo>
                    <a:pt x="200" y="25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567;p75">
              <a:extLst>
                <a:ext uri="{FF2B5EF4-FFF2-40B4-BE49-F238E27FC236}">
                  <a16:creationId xmlns:a16="http://schemas.microsoft.com/office/drawing/2014/main" id="{02D15F3F-6F4D-41BB-BB79-D9EC37E590D8}"/>
                </a:ext>
              </a:extLst>
            </p:cNvPr>
            <p:cNvSpPr/>
            <p:nvPr/>
          </p:nvSpPr>
          <p:spPr>
            <a:xfrm>
              <a:off x="2331825" y="2343725"/>
              <a:ext cx="73425" cy="94375"/>
            </a:xfrm>
            <a:custGeom>
              <a:avLst/>
              <a:gdLst/>
              <a:ahLst/>
              <a:cxnLst/>
              <a:rect l="l" t="t" r="r" b="b"/>
              <a:pathLst>
                <a:path w="2937" h="3775" extrusionOk="0">
                  <a:moveTo>
                    <a:pt x="2126" y="1"/>
                  </a:moveTo>
                  <a:cubicBezTo>
                    <a:pt x="1928" y="1"/>
                    <a:pt x="1704" y="66"/>
                    <a:pt x="1469" y="203"/>
                  </a:cubicBezTo>
                  <a:cubicBezTo>
                    <a:pt x="601" y="770"/>
                    <a:pt x="68" y="1704"/>
                    <a:pt x="1" y="2738"/>
                  </a:cubicBezTo>
                  <a:cubicBezTo>
                    <a:pt x="1" y="3398"/>
                    <a:pt x="317" y="3775"/>
                    <a:pt x="796" y="3775"/>
                  </a:cubicBezTo>
                  <a:cubicBezTo>
                    <a:pt x="996" y="3775"/>
                    <a:pt x="1224" y="3709"/>
                    <a:pt x="1469" y="3572"/>
                  </a:cubicBezTo>
                  <a:cubicBezTo>
                    <a:pt x="2336" y="3005"/>
                    <a:pt x="2870" y="2071"/>
                    <a:pt x="2936" y="1037"/>
                  </a:cubicBezTo>
                  <a:cubicBezTo>
                    <a:pt x="2936" y="377"/>
                    <a:pt x="2604" y="1"/>
                    <a:pt x="21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568;p75">
              <a:extLst>
                <a:ext uri="{FF2B5EF4-FFF2-40B4-BE49-F238E27FC236}">
                  <a16:creationId xmlns:a16="http://schemas.microsoft.com/office/drawing/2014/main" id="{1013CC8D-E3FF-450A-B781-8AEC8E90735D}"/>
                </a:ext>
              </a:extLst>
            </p:cNvPr>
            <p:cNvSpPr/>
            <p:nvPr/>
          </p:nvSpPr>
          <p:spPr>
            <a:xfrm>
              <a:off x="2441075" y="1940400"/>
              <a:ext cx="689700" cy="418200"/>
            </a:xfrm>
            <a:custGeom>
              <a:avLst/>
              <a:gdLst/>
              <a:ahLst/>
              <a:cxnLst/>
              <a:rect l="l" t="t" r="r" b="b"/>
              <a:pathLst>
                <a:path w="27588" h="16728" extrusionOk="0">
                  <a:moveTo>
                    <a:pt x="27211" y="0"/>
                  </a:moveTo>
                  <a:cubicBezTo>
                    <a:pt x="27087" y="0"/>
                    <a:pt x="26941" y="41"/>
                    <a:pt x="26787" y="125"/>
                  </a:cubicBezTo>
                  <a:lnTo>
                    <a:pt x="801" y="15135"/>
                  </a:lnTo>
                  <a:cubicBezTo>
                    <a:pt x="368" y="15402"/>
                    <a:pt x="67" y="15836"/>
                    <a:pt x="1" y="16336"/>
                  </a:cubicBezTo>
                  <a:cubicBezTo>
                    <a:pt x="1" y="16594"/>
                    <a:pt x="153" y="16727"/>
                    <a:pt x="377" y="16727"/>
                  </a:cubicBezTo>
                  <a:cubicBezTo>
                    <a:pt x="501" y="16727"/>
                    <a:pt x="647" y="16686"/>
                    <a:pt x="801" y="16603"/>
                  </a:cubicBezTo>
                  <a:lnTo>
                    <a:pt x="26787" y="1592"/>
                  </a:lnTo>
                  <a:cubicBezTo>
                    <a:pt x="27220" y="1325"/>
                    <a:pt x="27520" y="892"/>
                    <a:pt x="27587" y="391"/>
                  </a:cubicBezTo>
                  <a:cubicBezTo>
                    <a:pt x="27587" y="134"/>
                    <a:pt x="27435" y="0"/>
                    <a:pt x="27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569;p75">
              <a:extLst>
                <a:ext uri="{FF2B5EF4-FFF2-40B4-BE49-F238E27FC236}">
                  <a16:creationId xmlns:a16="http://schemas.microsoft.com/office/drawing/2014/main" id="{37AFA1D6-7E6C-41EE-9C6A-E691E351578A}"/>
                </a:ext>
              </a:extLst>
            </p:cNvPr>
            <p:cNvSpPr/>
            <p:nvPr/>
          </p:nvSpPr>
          <p:spPr>
            <a:xfrm>
              <a:off x="2331825" y="1632925"/>
              <a:ext cx="1551975" cy="915550"/>
            </a:xfrm>
            <a:custGeom>
              <a:avLst/>
              <a:gdLst/>
              <a:ahLst/>
              <a:cxnLst/>
              <a:rect l="l" t="t" r="r" b="b"/>
              <a:pathLst>
                <a:path w="62079" h="36622" extrusionOk="0">
                  <a:moveTo>
                    <a:pt x="61717" y="1"/>
                  </a:moveTo>
                  <a:cubicBezTo>
                    <a:pt x="61590" y="1"/>
                    <a:pt x="61438" y="49"/>
                    <a:pt x="61278" y="148"/>
                  </a:cubicBezTo>
                  <a:lnTo>
                    <a:pt x="802" y="35040"/>
                  </a:lnTo>
                  <a:cubicBezTo>
                    <a:pt x="368" y="35273"/>
                    <a:pt x="68" y="35707"/>
                    <a:pt x="1" y="36207"/>
                  </a:cubicBezTo>
                  <a:cubicBezTo>
                    <a:pt x="1" y="36480"/>
                    <a:pt x="147" y="36621"/>
                    <a:pt x="363" y="36621"/>
                  </a:cubicBezTo>
                  <a:cubicBezTo>
                    <a:pt x="490" y="36621"/>
                    <a:pt x="641" y="36573"/>
                    <a:pt x="802" y="36474"/>
                  </a:cubicBezTo>
                  <a:lnTo>
                    <a:pt x="61278" y="1582"/>
                  </a:lnTo>
                  <a:cubicBezTo>
                    <a:pt x="61712" y="1349"/>
                    <a:pt x="62012" y="915"/>
                    <a:pt x="62079" y="415"/>
                  </a:cubicBezTo>
                  <a:cubicBezTo>
                    <a:pt x="62079" y="142"/>
                    <a:pt x="61933" y="1"/>
                    <a:pt x="61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570;p75">
              <a:extLst>
                <a:ext uri="{FF2B5EF4-FFF2-40B4-BE49-F238E27FC236}">
                  <a16:creationId xmlns:a16="http://schemas.microsoft.com/office/drawing/2014/main" id="{CE0387A7-261E-4D3B-A962-39A93CBB723A}"/>
                </a:ext>
              </a:extLst>
            </p:cNvPr>
            <p:cNvSpPr/>
            <p:nvPr/>
          </p:nvSpPr>
          <p:spPr>
            <a:xfrm>
              <a:off x="2331825" y="1705475"/>
              <a:ext cx="1551975" cy="915600"/>
            </a:xfrm>
            <a:custGeom>
              <a:avLst/>
              <a:gdLst/>
              <a:ahLst/>
              <a:cxnLst/>
              <a:rect l="l" t="t" r="r" b="b"/>
              <a:pathLst>
                <a:path w="62079" h="36624" extrusionOk="0">
                  <a:moveTo>
                    <a:pt x="61717" y="1"/>
                  </a:moveTo>
                  <a:cubicBezTo>
                    <a:pt x="61590" y="1"/>
                    <a:pt x="61438" y="49"/>
                    <a:pt x="61278" y="148"/>
                  </a:cubicBezTo>
                  <a:lnTo>
                    <a:pt x="802" y="35040"/>
                  </a:lnTo>
                  <a:cubicBezTo>
                    <a:pt x="368" y="35273"/>
                    <a:pt x="68" y="35740"/>
                    <a:pt x="1" y="36241"/>
                  </a:cubicBezTo>
                  <a:cubicBezTo>
                    <a:pt x="1" y="36490"/>
                    <a:pt x="144" y="36623"/>
                    <a:pt x="356" y="36623"/>
                  </a:cubicBezTo>
                  <a:cubicBezTo>
                    <a:pt x="484" y="36623"/>
                    <a:pt x="638" y="36575"/>
                    <a:pt x="802" y="36474"/>
                  </a:cubicBezTo>
                  <a:lnTo>
                    <a:pt x="61278" y="1582"/>
                  </a:lnTo>
                  <a:cubicBezTo>
                    <a:pt x="61712" y="1349"/>
                    <a:pt x="62012" y="915"/>
                    <a:pt x="62079" y="415"/>
                  </a:cubicBezTo>
                  <a:cubicBezTo>
                    <a:pt x="62079" y="142"/>
                    <a:pt x="61933" y="1"/>
                    <a:pt x="61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571;p75">
              <a:extLst>
                <a:ext uri="{FF2B5EF4-FFF2-40B4-BE49-F238E27FC236}">
                  <a16:creationId xmlns:a16="http://schemas.microsoft.com/office/drawing/2014/main" id="{8F0B84AF-B96F-4B16-8C53-B62FC4F59277}"/>
                </a:ext>
              </a:extLst>
            </p:cNvPr>
            <p:cNvSpPr/>
            <p:nvPr/>
          </p:nvSpPr>
          <p:spPr>
            <a:xfrm>
              <a:off x="2331825" y="1778250"/>
              <a:ext cx="1551975" cy="915575"/>
            </a:xfrm>
            <a:custGeom>
              <a:avLst/>
              <a:gdLst/>
              <a:ahLst/>
              <a:cxnLst/>
              <a:rect l="l" t="t" r="r" b="b"/>
              <a:pathLst>
                <a:path w="62079" h="36623" extrusionOk="0">
                  <a:moveTo>
                    <a:pt x="61700" y="0"/>
                  </a:moveTo>
                  <a:cubicBezTo>
                    <a:pt x="61577" y="0"/>
                    <a:pt x="61432" y="45"/>
                    <a:pt x="61278" y="139"/>
                  </a:cubicBezTo>
                  <a:lnTo>
                    <a:pt x="802" y="35031"/>
                  </a:lnTo>
                  <a:cubicBezTo>
                    <a:pt x="368" y="35298"/>
                    <a:pt x="68" y="35731"/>
                    <a:pt x="1" y="36232"/>
                  </a:cubicBezTo>
                  <a:cubicBezTo>
                    <a:pt x="1" y="36489"/>
                    <a:pt x="153" y="36623"/>
                    <a:pt x="377" y="36623"/>
                  </a:cubicBezTo>
                  <a:cubicBezTo>
                    <a:pt x="501" y="36623"/>
                    <a:pt x="647" y="36582"/>
                    <a:pt x="802" y="36499"/>
                  </a:cubicBezTo>
                  <a:lnTo>
                    <a:pt x="61278" y="1607"/>
                  </a:lnTo>
                  <a:cubicBezTo>
                    <a:pt x="61712" y="1340"/>
                    <a:pt x="62012" y="906"/>
                    <a:pt x="62079" y="406"/>
                  </a:cubicBezTo>
                  <a:cubicBezTo>
                    <a:pt x="62079" y="148"/>
                    <a:pt x="61926" y="0"/>
                    <a:pt x="61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572;p75">
              <a:extLst>
                <a:ext uri="{FF2B5EF4-FFF2-40B4-BE49-F238E27FC236}">
                  <a16:creationId xmlns:a16="http://schemas.microsoft.com/office/drawing/2014/main" id="{90B5F658-07F8-4411-9FAD-7F8B2DFA8E46}"/>
                </a:ext>
              </a:extLst>
            </p:cNvPr>
            <p:cNvSpPr/>
            <p:nvPr/>
          </p:nvSpPr>
          <p:spPr>
            <a:xfrm>
              <a:off x="2419400" y="2656125"/>
              <a:ext cx="121775" cy="90025"/>
            </a:xfrm>
            <a:custGeom>
              <a:avLst/>
              <a:gdLst/>
              <a:ahLst/>
              <a:cxnLst/>
              <a:rect l="l" t="t" r="r" b="b"/>
              <a:pathLst>
                <a:path w="4871" h="3601" extrusionOk="0">
                  <a:moveTo>
                    <a:pt x="4515" y="0"/>
                  </a:moveTo>
                  <a:cubicBezTo>
                    <a:pt x="4387" y="0"/>
                    <a:pt x="4233" y="49"/>
                    <a:pt x="4070" y="149"/>
                  </a:cubicBezTo>
                  <a:lnTo>
                    <a:pt x="801" y="2017"/>
                  </a:lnTo>
                  <a:cubicBezTo>
                    <a:pt x="367" y="2251"/>
                    <a:pt x="67" y="2718"/>
                    <a:pt x="0" y="3218"/>
                  </a:cubicBezTo>
                  <a:cubicBezTo>
                    <a:pt x="0" y="3468"/>
                    <a:pt x="143" y="3601"/>
                    <a:pt x="356" y="3601"/>
                  </a:cubicBezTo>
                  <a:cubicBezTo>
                    <a:pt x="484" y="3601"/>
                    <a:pt x="638" y="3552"/>
                    <a:pt x="801" y="3452"/>
                  </a:cubicBezTo>
                  <a:lnTo>
                    <a:pt x="4070" y="1584"/>
                  </a:lnTo>
                  <a:cubicBezTo>
                    <a:pt x="4504" y="1350"/>
                    <a:pt x="4804" y="883"/>
                    <a:pt x="4871" y="383"/>
                  </a:cubicBezTo>
                  <a:cubicBezTo>
                    <a:pt x="4871" y="133"/>
                    <a:pt x="4728" y="0"/>
                    <a:pt x="4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573;p75">
              <a:extLst>
                <a:ext uri="{FF2B5EF4-FFF2-40B4-BE49-F238E27FC236}">
                  <a16:creationId xmlns:a16="http://schemas.microsoft.com/office/drawing/2014/main" id="{9BCD4524-44B5-4395-B75E-6A0718AD0DC1}"/>
                </a:ext>
              </a:extLst>
            </p:cNvPr>
            <p:cNvSpPr/>
            <p:nvPr/>
          </p:nvSpPr>
          <p:spPr>
            <a:xfrm>
              <a:off x="2672075" y="2508550"/>
              <a:ext cx="121775" cy="90200"/>
            </a:xfrm>
            <a:custGeom>
              <a:avLst/>
              <a:gdLst/>
              <a:ahLst/>
              <a:cxnLst/>
              <a:rect l="l" t="t" r="r" b="b"/>
              <a:pathLst>
                <a:path w="4871" h="3608" extrusionOk="0">
                  <a:moveTo>
                    <a:pt x="4509" y="1"/>
                  </a:moveTo>
                  <a:cubicBezTo>
                    <a:pt x="4382" y="1"/>
                    <a:pt x="4231" y="49"/>
                    <a:pt x="4070" y="148"/>
                  </a:cubicBezTo>
                  <a:lnTo>
                    <a:pt x="801" y="2016"/>
                  </a:lnTo>
                  <a:cubicBezTo>
                    <a:pt x="368" y="2283"/>
                    <a:pt x="67" y="2717"/>
                    <a:pt x="1" y="3217"/>
                  </a:cubicBezTo>
                  <a:cubicBezTo>
                    <a:pt x="1" y="3475"/>
                    <a:pt x="153" y="3608"/>
                    <a:pt x="377" y="3608"/>
                  </a:cubicBezTo>
                  <a:cubicBezTo>
                    <a:pt x="501" y="3608"/>
                    <a:pt x="647" y="3567"/>
                    <a:pt x="801" y="3484"/>
                  </a:cubicBezTo>
                  <a:lnTo>
                    <a:pt x="4070" y="1582"/>
                  </a:lnTo>
                  <a:cubicBezTo>
                    <a:pt x="4504" y="1349"/>
                    <a:pt x="4804" y="915"/>
                    <a:pt x="4871" y="415"/>
                  </a:cubicBezTo>
                  <a:cubicBezTo>
                    <a:pt x="4871" y="142"/>
                    <a:pt x="4725" y="1"/>
                    <a:pt x="45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574;p75">
              <a:extLst>
                <a:ext uri="{FF2B5EF4-FFF2-40B4-BE49-F238E27FC236}">
                  <a16:creationId xmlns:a16="http://schemas.microsoft.com/office/drawing/2014/main" id="{953290AC-761B-461F-BD1B-70FA0AFCB40B}"/>
                </a:ext>
              </a:extLst>
            </p:cNvPr>
            <p:cNvSpPr/>
            <p:nvPr/>
          </p:nvSpPr>
          <p:spPr>
            <a:xfrm>
              <a:off x="2331825" y="2723050"/>
              <a:ext cx="63425" cy="84225"/>
            </a:xfrm>
            <a:custGeom>
              <a:avLst/>
              <a:gdLst/>
              <a:ahLst/>
              <a:cxnLst/>
              <a:rect l="l" t="t" r="r" b="b"/>
              <a:pathLst>
                <a:path w="2537" h="3369" extrusionOk="0">
                  <a:moveTo>
                    <a:pt x="2377" y="1"/>
                  </a:moveTo>
                  <a:cubicBezTo>
                    <a:pt x="2343" y="1"/>
                    <a:pt x="2306" y="13"/>
                    <a:pt x="2269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300"/>
                    <a:pt x="74" y="3369"/>
                    <a:pt x="167" y="3369"/>
                  </a:cubicBezTo>
                  <a:cubicBezTo>
                    <a:pt x="199" y="3369"/>
                    <a:pt x="233" y="3360"/>
                    <a:pt x="268" y="3343"/>
                  </a:cubicBezTo>
                  <a:lnTo>
                    <a:pt x="2269" y="2176"/>
                  </a:lnTo>
                  <a:cubicBezTo>
                    <a:pt x="2403" y="2076"/>
                    <a:pt x="2503" y="1909"/>
                    <a:pt x="2536" y="1709"/>
                  </a:cubicBezTo>
                  <a:lnTo>
                    <a:pt x="2536" y="208"/>
                  </a:lnTo>
                  <a:cubicBezTo>
                    <a:pt x="2536" y="87"/>
                    <a:pt x="2466" y="1"/>
                    <a:pt x="23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575;p75">
              <a:extLst>
                <a:ext uri="{FF2B5EF4-FFF2-40B4-BE49-F238E27FC236}">
                  <a16:creationId xmlns:a16="http://schemas.microsoft.com/office/drawing/2014/main" id="{8B1E7F5D-8DB3-48CB-BCD3-10C61BC4D1F1}"/>
                </a:ext>
              </a:extLst>
            </p:cNvPr>
            <p:cNvSpPr/>
            <p:nvPr/>
          </p:nvSpPr>
          <p:spPr>
            <a:xfrm>
              <a:off x="2355175" y="2785775"/>
              <a:ext cx="16725" cy="23375"/>
            </a:xfrm>
            <a:custGeom>
              <a:avLst/>
              <a:gdLst/>
              <a:ahLst/>
              <a:cxnLst/>
              <a:rect l="l" t="t" r="r" b="b"/>
              <a:pathLst>
                <a:path w="669" h="935" extrusionOk="0">
                  <a:moveTo>
                    <a:pt x="668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576;p75">
              <a:extLst>
                <a:ext uri="{FF2B5EF4-FFF2-40B4-BE49-F238E27FC236}">
                  <a16:creationId xmlns:a16="http://schemas.microsoft.com/office/drawing/2014/main" id="{5DEEAB9D-B545-4F90-B72F-91645A22D949}"/>
                </a:ext>
              </a:extLst>
            </p:cNvPr>
            <p:cNvSpPr/>
            <p:nvPr/>
          </p:nvSpPr>
          <p:spPr>
            <a:xfrm>
              <a:off x="2591200" y="2588125"/>
              <a:ext cx="57550" cy="79250"/>
            </a:xfrm>
            <a:custGeom>
              <a:avLst/>
              <a:gdLst/>
              <a:ahLst/>
              <a:cxnLst/>
              <a:rect l="l" t="t" r="r" b="b"/>
              <a:pathLst>
                <a:path w="2302" h="3170" extrusionOk="0">
                  <a:moveTo>
                    <a:pt x="2202" y="1"/>
                  </a:moveTo>
                  <a:lnTo>
                    <a:pt x="734" y="501"/>
                  </a:lnTo>
                  <a:cubicBezTo>
                    <a:pt x="634" y="534"/>
                    <a:pt x="567" y="668"/>
                    <a:pt x="600" y="701"/>
                  </a:cubicBezTo>
                  <a:lnTo>
                    <a:pt x="867" y="935"/>
                  </a:lnTo>
                  <a:cubicBezTo>
                    <a:pt x="0" y="2269"/>
                    <a:pt x="300" y="2869"/>
                    <a:pt x="1067" y="3170"/>
                  </a:cubicBezTo>
                  <a:cubicBezTo>
                    <a:pt x="834" y="2903"/>
                    <a:pt x="901" y="2069"/>
                    <a:pt x="1368" y="1368"/>
                  </a:cubicBezTo>
                  <a:lnTo>
                    <a:pt x="1635" y="1602"/>
                  </a:lnTo>
                  <a:cubicBezTo>
                    <a:pt x="1650" y="1617"/>
                    <a:pt x="1669" y="1624"/>
                    <a:pt x="1689" y="1624"/>
                  </a:cubicBezTo>
                  <a:cubicBezTo>
                    <a:pt x="1756" y="1624"/>
                    <a:pt x="1835" y="1553"/>
                    <a:pt x="1835" y="1502"/>
                  </a:cubicBezTo>
                  <a:lnTo>
                    <a:pt x="2302" y="101"/>
                  </a:lnTo>
                  <a:cubicBezTo>
                    <a:pt x="2302" y="34"/>
                    <a:pt x="2268" y="1"/>
                    <a:pt x="22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577;p75">
              <a:extLst>
                <a:ext uri="{FF2B5EF4-FFF2-40B4-BE49-F238E27FC236}">
                  <a16:creationId xmlns:a16="http://schemas.microsoft.com/office/drawing/2014/main" id="{BA91830D-9DC0-469B-96CE-9EB0DDDB0247}"/>
                </a:ext>
              </a:extLst>
            </p:cNvPr>
            <p:cNvSpPr/>
            <p:nvPr/>
          </p:nvSpPr>
          <p:spPr>
            <a:xfrm>
              <a:off x="3995525" y="1168975"/>
              <a:ext cx="434500" cy="675125"/>
            </a:xfrm>
            <a:custGeom>
              <a:avLst/>
              <a:gdLst/>
              <a:ahLst/>
              <a:cxnLst/>
              <a:rect l="l" t="t" r="r" b="b"/>
              <a:pathLst>
                <a:path w="17380" h="27005" extrusionOk="0">
                  <a:moveTo>
                    <a:pt x="17168" y="1"/>
                  </a:moveTo>
                  <a:cubicBezTo>
                    <a:pt x="17113" y="1"/>
                    <a:pt x="17049" y="20"/>
                    <a:pt x="16979" y="59"/>
                  </a:cubicBezTo>
                  <a:lnTo>
                    <a:pt x="434" y="9600"/>
                  </a:lnTo>
                  <a:cubicBezTo>
                    <a:pt x="167" y="9766"/>
                    <a:pt x="34" y="10033"/>
                    <a:pt x="0" y="10333"/>
                  </a:cubicBezTo>
                  <a:lnTo>
                    <a:pt x="0" y="26712"/>
                  </a:lnTo>
                  <a:cubicBezTo>
                    <a:pt x="0" y="26899"/>
                    <a:pt x="99" y="27004"/>
                    <a:pt x="238" y="27004"/>
                  </a:cubicBezTo>
                  <a:cubicBezTo>
                    <a:pt x="298" y="27004"/>
                    <a:pt x="364" y="26985"/>
                    <a:pt x="434" y="26945"/>
                  </a:cubicBezTo>
                  <a:lnTo>
                    <a:pt x="16979" y="17405"/>
                  </a:lnTo>
                  <a:cubicBezTo>
                    <a:pt x="17213" y="17238"/>
                    <a:pt x="17380" y="16971"/>
                    <a:pt x="17380" y="16671"/>
                  </a:cubicBezTo>
                  <a:lnTo>
                    <a:pt x="17380" y="293"/>
                  </a:lnTo>
                  <a:cubicBezTo>
                    <a:pt x="17380" y="106"/>
                    <a:pt x="17297" y="1"/>
                    <a:pt x="171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578;p75">
              <a:extLst>
                <a:ext uri="{FF2B5EF4-FFF2-40B4-BE49-F238E27FC236}">
                  <a16:creationId xmlns:a16="http://schemas.microsoft.com/office/drawing/2014/main" id="{ED3ED2F8-26EC-443A-BBFC-18121365FD9D}"/>
                </a:ext>
              </a:extLst>
            </p:cNvPr>
            <p:cNvSpPr/>
            <p:nvPr/>
          </p:nvSpPr>
          <p:spPr>
            <a:xfrm>
              <a:off x="3995525" y="1168975"/>
              <a:ext cx="434500" cy="675125"/>
            </a:xfrm>
            <a:custGeom>
              <a:avLst/>
              <a:gdLst/>
              <a:ahLst/>
              <a:cxnLst/>
              <a:rect l="l" t="t" r="r" b="b"/>
              <a:pathLst>
                <a:path w="17380" h="27005" extrusionOk="0">
                  <a:moveTo>
                    <a:pt x="17168" y="1"/>
                  </a:moveTo>
                  <a:cubicBezTo>
                    <a:pt x="17113" y="1"/>
                    <a:pt x="17049" y="20"/>
                    <a:pt x="16979" y="59"/>
                  </a:cubicBezTo>
                  <a:lnTo>
                    <a:pt x="434" y="9600"/>
                  </a:lnTo>
                  <a:cubicBezTo>
                    <a:pt x="167" y="9766"/>
                    <a:pt x="34" y="10033"/>
                    <a:pt x="0" y="10333"/>
                  </a:cubicBezTo>
                  <a:lnTo>
                    <a:pt x="0" y="26712"/>
                  </a:lnTo>
                  <a:cubicBezTo>
                    <a:pt x="0" y="26899"/>
                    <a:pt x="99" y="27004"/>
                    <a:pt x="238" y="27004"/>
                  </a:cubicBezTo>
                  <a:cubicBezTo>
                    <a:pt x="298" y="27004"/>
                    <a:pt x="364" y="26985"/>
                    <a:pt x="434" y="26945"/>
                  </a:cubicBezTo>
                  <a:lnTo>
                    <a:pt x="16979" y="17405"/>
                  </a:lnTo>
                  <a:cubicBezTo>
                    <a:pt x="17213" y="17238"/>
                    <a:pt x="17380" y="16971"/>
                    <a:pt x="17380" y="16671"/>
                  </a:cubicBezTo>
                  <a:lnTo>
                    <a:pt x="17380" y="293"/>
                  </a:lnTo>
                  <a:cubicBezTo>
                    <a:pt x="17380" y="106"/>
                    <a:pt x="17297" y="1"/>
                    <a:pt x="17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579;p75">
              <a:extLst>
                <a:ext uri="{FF2B5EF4-FFF2-40B4-BE49-F238E27FC236}">
                  <a16:creationId xmlns:a16="http://schemas.microsoft.com/office/drawing/2014/main" id="{7EE7D97F-4F3E-4456-AA17-D172CCF038B5}"/>
                </a:ext>
              </a:extLst>
            </p:cNvPr>
            <p:cNvSpPr/>
            <p:nvPr/>
          </p:nvSpPr>
          <p:spPr>
            <a:xfrm>
              <a:off x="3995525" y="1402275"/>
              <a:ext cx="434500" cy="441650"/>
            </a:xfrm>
            <a:custGeom>
              <a:avLst/>
              <a:gdLst/>
              <a:ahLst/>
              <a:cxnLst/>
              <a:rect l="l" t="t" r="r" b="b"/>
              <a:pathLst>
                <a:path w="17380" h="17666" extrusionOk="0">
                  <a:moveTo>
                    <a:pt x="12776" y="1"/>
                  </a:moveTo>
                  <a:lnTo>
                    <a:pt x="10008" y="4904"/>
                  </a:lnTo>
                  <a:lnTo>
                    <a:pt x="11942" y="7406"/>
                  </a:lnTo>
                  <a:lnTo>
                    <a:pt x="5538" y="1869"/>
                  </a:lnTo>
                  <a:lnTo>
                    <a:pt x="0" y="13844"/>
                  </a:lnTo>
                  <a:lnTo>
                    <a:pt x="0" y="17346"/>
                  </a:lnTo>
                  <a:cubicBezTo>
                    <a:pt x="0" y="17542"/>
                    <a:pt x="108" y="17666"/>
                    <a:pt x="257" y="17666"/>
                  </a:cubicBezTo>
                  <a:cubicBezTo>
                    <a:pt x="311" y="17666"/>
                    <a:pt x="372" y="17649"/>
                    <a:pt x="434" y="17613"/>
                  </a:cubicBezTo>
                  <a:lnTo>
                    <a:pt x="16979" y="8073"/>
                  </a:lnTo>
                  <a:cubicBezTo>
                    <a:pt x="17213" y="7906"/>
                    <a:pt x="17380" y="7606"/>
                    <a:pt x="17380" y="7339"/>
                  </a:cubicBezTo>
                  <a:lnTo>
                    <a:pt x="17380" y="4237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580;p75">
              <a:extLst>
                <a:ext uri="{FF2B5EF4-FFF2-40B4-BE49-F238E27FC236}">
                  <a16:creationId xmlns:a16="http://schemas.microsoft.com/office/drawing/2014/main" id="{BF8D27DF-FCF0-49F0-AC52-1124497B84AD}"/>
                </a:ext>
              </a:extLst>
            </p:cNvPr>
            <p:cNvSpPr/>
            <p:nvPr/>
          </p:nvSpPr>
          <p:spPr>
            <a:xfrm>
              <a:off x="4299900" y="1272475"/>
              <a:ext cx="62575" cy="80700"/>
            </a:xfrm>
            <a:custGeom>
              <a:avLst/>
              <a:gdLst/>
              <a:ahLst/>
              <a:cxnLst/>
              <a:rect l="l" t="t" r="r" b="b"/>
              <a:pathLst>
                <a:path w="2503" h="3228" extrusionOk="0">
                  <a:moveTo>
                    <a:pt x="1818" y="1"/>
                  </a:moveTo>
                  <a:cubicBezTo>
                    <a:pt x="1654" y="1"/>
                    <a:pt x="1468" y="51"/>
                    <a:pt x="1268" y="156"/>
                  </a:cubicBezTo>
                  <a:cubicBezTo>
                    <a:pt x="535" y="656"/>
                    <a:pt x="68" y="1457"/>
                    <a:pt x="1" y="2324"/>
                  </a:cubicBezTo>
                  <a:cubicBezTo>
                    <a:pt x="1" y="2894"/>
                    <a:pt x="288" y="3227"/>
                    <a:pt x="707" y="3227"/>
                  </a:cubicBezTo>
                  <a:cubicBezTo>
                    <a:pt x="876" y="3227"/>
                    <a:pt x="1067" y="3173"/>
                    <a:pt x="1268" y="3058"/>
                  </a:cubicBezTo>
                  <a:cubicBezTo>
                    <a:pt x="2002" y="2557"/>
                    <a:pt x="2469" y="1757"/>
                    <a:pt x="2503" y="890"/>
                  </a:cubicBezTo>
                  <a:cubicBezTo>
                    <a:pt x="2503" y="317"/>
                    <a:pt x="2230" y="1"/>
                    <a:pt x="18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581;p75">
              <a:extLst>
                <a:ext uri="{FF2B5EF4-FFF2-40B4-BE49-F238E27FC236}">
                  <a16:creationId xmlns:a16="http://schemas.microsoft.com/office/drawing/2014/main" id="{794284CF-8E09-4204-956F-811DCA73DC1C}"/>
                </a:ext>
              </a:extLst>
            </p:cNvPr>
            <p:cNvSpPr/>
            <p:nvPr/>
          </p:nvSpPr>
          <p:spPr>
            <a:xfrm>
              <a:off x="2002425" y="2282025"/>
              <a:ext cx="2507650" cy="1988200"/>
            </a:xfrm>
            <a:custGeom>
              <a:avLst/>
              <a:gdLst/>
              <a:ahLst/>
              <a:cxnLst/>
              <a:rect l="l" t="t" r="r" b="b"/>
              <a:pathLst>
                <a:path w="100306" h="79528" extrusionOk="0">
                  <a:moveTo>
                    <a:pt x="99545" y="0"/>
                  </a:moveTo>
                  <a:cubicBezTo>
                    <a:pt x="99363" y="0"/>
                    <a:pt x="99157" y="55"/>
                    <a:pt x="98938" y="169"/>
                  </a:cubicBezTo>
                  <a:lnTo>
                    <a:pt x="1335" y="56543"/>
                  </a:lnTo>
                  <a:cubicBezTo>
                    <a:pt x="568" y="57043"/>
                    <a:pt x="68" y="57911"/>
                    <a:pt x="1" y="58845"/>
                  </a:cubicBezTo>
                  <a:lnTo>
                    <a:pt x="1" y="78559"/>
                  </a:lnTo>
                  <a:cubicBezTo>
                    <a:pt x="1" y="79180"/>
                    <a:pt x="309" y="79527"/>
                    <a:pt x="753" y="79527"/>
                  </a:cubicBezTo>
                  <a:cubicBezTo>
                    <a:pt x="930" y="79527"/>
                    <a:pt x="1127" y="79473"/>
                    <a:pt x="1335" y="79359"/>
                  </a:cubicBezTo>
                  <a:lnTo>
                    <a:pt x="98938" y="22986"/>
                  </a:lnTo>
                  <a:cubicBezTo>
                    <a:pt x="99739" y="22485"/>
                    <a:pt x="100239" y="21618"/>
                    <a:pt x="100306" y="20684"/>
                  </a:cubicBezTo>
                  <a:lnTo>
                    <a:pt x="100306" y="937"/>
                  </a:lnTo>
                  <a:cubicBezTo>
                    <a:pt x="100306" y="341"/>
                    <a:pt x="99999" y="0"/>
                    <a:pt x="995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582;p75">
              <a:extLst>
                <a:ext uri="{FF2B5EF4-FFF2-40B4-BE49-F238E27FC236}">
                  <a16:creationId xmlns:a16="http://schemas.microsoft.com/office/drawing/2014/main" id="{015233E0-705F-4627-9C2D-0A76386F9EA5}"/>
                </a:ext>
              </a:extLst>
            </p:cNvPr>
            <p:cNvSpPr/>
            <p:nvPr/>
          </p:nvSpPr>
          <p:spPr>
            <a:xfrm>
              <a:off x="2064975" y="3778150"/>
              <a:ext cx="125950" cy="162650"/>
            </a:xfrm>
            <a:custGeom>
              <a:avLst/>
              <a:gdLst/>
              <a:ahLst/>
              <a:cxnLst/>
              <a:rect l="l" t="t" r="r" b="b"/>
              <a:pathLst>
                <a:path w="5038" h="6506" extrusionOk="0">
                  <a:moveTo>
                    <a:pt x="2536" y="0"/>
                  </a:moveTo>
                  <a:lnTo>
                    <a:pt x="1" y="4337"/>
                  </a:lnTo>
                  <a:lnTo>
                    <a:pt x="1268" y="3603"/>
                  </a:lnTo>
                  <a:lnTo>
                    <a:pt x="1268" y="6505"/>
                  </a:lnTo>
                  <a:lnTo>
                    <a:pt x="3803" y="5071"/>
                  </a:lnTo>
                  <a:lnTo>
                    <a:pt x="3803" y="2169"/>
                  </a:lnTo>
                  <a:lnTo>
                    <a:pt x="5038" y="14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583;p75">
              <a:extLst>
                <a:ext uri="{FF2B5EF4-FFF2-40B4-BE49-F238E27FC236}">
                  <a16:creationId xmlns:a16="http://schemas.microsoft.com/office/drawing/2014/main" id="{60DDF974-005A-43DA-88C8-F24AE5904D10}"/>
                </a:ext>
              </a:extLst>
            </p:cNvPr>
            <p:cNvSpPr/>
            <p:nvPr/>
          </p:nvSpPr>
          <p:spPr>
            <a:xfrm>
              <a:off x="2063300" y="4010975"/>
              <a:ext cx="26725" cy="90750"/>
            </a:xfrm>
            <a:custGeom>
              <a:avLst/>
              <a:gdLst/>
              <a:ahLst/>
              <a:cxnLst/>
              <a:rect l="l" t="t" r="r" b="b"/>
              <a:pathLst>
                <a:path w="1069" h="3630" extrusionOk="0">
                  <a:moveTo>
                    <a:pt x="706" y="0"/>
                  </a:moveTo>
                  <a:cubicBezTo>
                    <a:pt x="658" y="0"/>
                    <a:pt x="610" y="19"/>
                    <a:pt x="568" y="61"/>
                  </a:cubicBezTo>
                  <a:cubicBezTo>
                    <a:pt x="401" y="161"/>
                    <a:pt x="268" y="294"/>
                    <a:pt x="168" y="461"/>
                  </a:cubicBezTo>
                  <a:cubicBezTo>
                    <a:pt x="68" y="728"/>
                    <a:pt x="1" y="995"/>
                    <a:pt x="34" y="1295"/>
                  </a:cubicBezTo>
                  <a:lnTo>
                    <a:pt x="68" y="1395"/>
                  </a:lnTo>
                  <a:lnTo>
                    <a:pt x="368" y="1195"/>
                  </a:lnTo>
                  <a:lnTo>
                    <a:pt x="368" y="1095"/>
                  </a:lnTo>
                  <a:cubicBezTo>
                    <a:pt x="368" y="1028"/>
                    <a:pt x="368" y="961"/>
                    <a:pt x="368" y="895"/>
                  </a:cubicBezTo>
                  <a:cubicBezTo>
                    <a:pt x="368" y="761"/>
                    <a:pt x="435" y="628"/>
                    <a:pt x="568" y="528"/>
                  </a:cubicBezTo>
                  <a:cubicBezTo>
                    <a:pt x="582" y="514"/>
                    <a:pt x="601" y="506"/>
                    <a:pt x="622" y="506"/>
                  </a:cubicBezTo>
                  <a:cubicBezTo>
                    <a:pt x="651" y="506"/>
                    <a:pt x="682" y="522"/>
                    <a:pt x="701" y="561"/>
                  </a:cubicBezTo>
                  <a:cubicBezTo>
                    <a:pt x="735" y="628"/>
                    <a:pt x="768" y="695"/>
                    <a:pt x="768" y="761"/>
                  </a:cubicBezTo>
                  <a:cubicBezTo>
                    <a:pt x="768" y="928"/>
                    <a:pt x="735" y="1061"/>
                    <a:pt x="701" y="1195"/>
                  </a:cubicBezTo>
                  <a:cubicBezTo>
                    <a:pt x="635" y="1428"/>
                    <a:pt x="568" y="1662"/>
                    <a:pt x="468" y="1895"/>
                  </a:cubicBezTo>
                  <a:cubicBezTo>
                    <a:pt x="368" y="2196"/>
                    <a:pt x="301" y="2396"/>
                    <a:pt x="268" y="2529"/>
                  </a:cubicBezTo>
                  <a:lnTo>
                    <a:pt x="168" y="2763"/>
                  </a:lnTo>
                  <a:lnTo>
                    <a:pt x="101" y="2963"/>
                  </a:lnTo>
                  <a:cubicBezTo>
                    <a:pt x="68" y="3096"/>
                    <a:pt x="34" y="3196"/>
                    <a:pt x="34" y="3196"/>
                  </a:cubicBezTo>
                  <a:lnTo>
                    <a:pt x="34" y="3630"/>
                  </a:lnTo>
                  <a:lnTo>
                    <a:pt x="1035" y="3030"/>
                  </a:lnTo>
                  <a:lnTo>
                    <a:pt x="1035" y="2563"/>
                  </a:lnTo>
                  <a:lnTo>
                    <a:pt x="401" y="2929"/>
                  </a:lnTo>
                  <a:cubicBezTo>
                    <a:pt x="401" y="2896"/>
                    <a:pt x="401" y="2896"/>
                    <a:pt x="401" y="2863"/>
                  </a:cubicBezTo>
                  <a:cubicBezTo>
                    <a:pt x="435" y="2796"/>
                    <a:pt x="468" y="2729"/>
                    <a:pt x="501" y="2629"/>
                  </a:cubicBezTo>
                  <a:lnTo>
                    <a:pt x="568" y="2462"/>
                  </a:lnTo>
                  <a:cubicBezTo>
                    <a:pt x="635" y="2262"/>
                    <a:pt x="668" y="2096"/>
                    <a:pt x="701" y="1995"/>
                  </a:cubicBezTo>
                  <a:cubicBezTo>
                    <a:pt x="835" y="1662"/>
                    <a:pt x="935" y="1395"/>
                    <a:pt x="968" y="1262"/>
                  </a:cubicBezTo>
                  <a:cubicBezTo>
                    <a:pt x="1035" y="1061"/>
                    <a:pt x="1068" y="795"/>
                    <a:pt x="1068" y="561"/>
                  </a:cubicBezTo>
                  <a:cubicBezTo>
                    <a:pt x="1068" y="394"/>
                    <a:pt x="1002" y="228"/>
                    <a:pt x="902" y="94"/>
                  </a:cubicBezTo>
                  <a:cubicBezTo>
                    <a:pt x="843" y="36"/>
                    <a:pt x="774" y="0"/>
                    <a:pt x="7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584;p75">
              <a:extLst>
                <a:ext uri="{FF2B5EF4-FFF2-40B4-BE49-F238E27FC236}">
                  <a16:creationId xmlns:a16="http://schemas.microsoft.com/office/drawing/2014/main" id="{4B3043CA-0D75-4A31-A3DF-EBD7BF7F9BE6}"/>
                </a:ext>
              </a:extLst>
            </p:cNvPr>
            <p:cNvSpPr/>
            <p:nvPr/>
          </p:nvSpPr>
          <p:spPr>
            <a:xfrm>
              <a:off x="2094175" y="3992150"/>
              <a:ext cx="26700" cy="86575"/>
            </a:xfrm>
            <a:custGeom>
              <a:avLst/>
              <a:gdLst/>
              <a:ahLst/>
              <a:cxnLst/>
              <a:rect l="l" t="t" r="r" b="b"/>
              <a:pathLst>
                <a:path w="1068" h="3463" extrusionOk="0">
                  <a:moveTo>
                    <a:pt x="730" y="0"/>
                  </a:moveTo>
                  <a:cubicBezTo>
                    <a:pt x="671" y="0"/>
                    <a:pt x="612" y="17"/>
                    <a:pt x="567" y="47"/>
                  </a:cubicBezTo>
                  <a:cubicBezTo>
                    <a:pt x="400" y="147"/>
                    <a:pt x="267" y="313"/>
                    <a:pt x="200" y="514"/>
                  </a:cubicBezTo>
                  <a:cubicBezTo>
                    <a:pt x="134" y="714"/>
                    <a:pt x="67" y="947"/>
                    <a:pt x="100" y="1147"/>
                  </a:cubicBezTo>
                  <a:lnTo>
                    <a:pt x="100" y="1214"/>
                  </a:lnTo>
                  <a:lnTo>
                    <a:pt x="400" y="1047"/>
                  </a:lnTo>
                  <a:lnTo>
                    <a:pt x="400" y="947"/>
                  </a:lnTo>
                  <a:cubicBezTo>
                    <a:pt x="400" y="880"/>
                    <a:pt x="400" y="780"/>
                    <a:pt x="434" y="714"/>
                  </a:cubicBezTo>
                  <a:cubicBezTo>
                    <a:pt x="467" y="614"/>
                    <a:pt x="501" y="547"/>
                    <a:pt x="601" y="514"/>
                  </a:cubicBezTo>
                  <a:cubicBezTo>
                    <a:pt x="626" y="497"/>
                    <a:pt x="649" y="489"/>
                    <a:pt x="669" y="489"/>
                  </a:cubicBezTo>
                  <a:cubicBezTo>
                    <a:pt x="730" y="489"/>
                    <a:pt x="767" y="564"/>
                    <a:pt x="767" y="714"/>
                  </a:cubicBezTo>
                  <a:lnTo>
                    <a:pt x="767" y="780"/>
                  </a:lnTo>
                  <a:cubicBezTo>
                    <a:pt x="767" y="947"/>
                    <a:pt x="734" y="1081"/>
                    <a:pt x="701" y="1247"/>
                  </a:cubicBezTo>
                  <a:cubicBezTo>
                    <a:pt x="634" y="1381"/>
                    <a:pt x="534" y="1481"/>
                    <a:pt x="400" y="1548"/>
                  </a:cubicBezTo>
                  <a:lnTo>
                    <a:pt x="400" y="1981"/>
                  </a:lnTo>
                  <a:cubicBezTo>
                    <a:pt x="467" y="1943"/>
                    <a:pt x="526" y="1924"/>
                    <a:pt x="575" y="1924"/>
                  </a:cubicBezTo>
                  <a:cubicBezTo>
                    <a:pt x="699" y="1924"/>
                    <a:pt x="767" y="2043"/>
                    <a:pt x="767" y="2281"/>
                  </a:cubicBezTo>
                  <a:lnTo>
                    <a:pt x="767" y="2482"/>
                  </a:lnTo>
                  <a:cubicBezTo>
                    <a:pt x="767" y="2648"/>
                    <a:pt x="701" y="2815"/>
                    <a:pt x="534" y="2915"/>
                  </a:cubicBezTo>
                  <a:cubicBezTo>
                    <a:pt x="517" y="2932"/>
                    <a:pt x="492" y="2940"/>
                    <a:pt x="467" y="2940"/>
                  </a:cubicBezTo>
                  <a:cubicBezTo>
                    <a:pt x="442" y="2940"/>
                    <a:pt x="417" y="2932"/>
                    <a:pt x="400" y="2915"/>
                  </a:cubicBezTo>
                  <a:cubicBezTo>
                    <a:pt x="367" y="2849"/>
                    <a:pt x="334" y="2815"/>
                    <a:pt x="334" y="2748"/>
                  </a:cubicBezTo>
                  <a:lnTo>
                    <a:pt x="334" y="2615"/>
                  </a:lnTo>
                  <a:lnTo>
                    <a:pt x="34" y="2849"/>
                  </a:lnTo>
                  <a:lnTo>
                    <a:pt x="34" y="2915"/>
                  </a:lnTo>
                  <a:cubicBezTo>
                    <a:pt x="0" y="3082"/>
                    <a:pt x="67" y="3249"/>
                    <a:pt x="167" y="3382"/>
                  </a:cubicBezTo>
                  <a:cubicBezTo>
                    <a:pt x="222" y="3437"/>
                    <a:pt x="297" y="3462"/>
                    <a:pt x="371" y="3462"/>
                  </a:cubicBezTo>
                  <a:cubicBezTo>
                    <a:pt x="430" y="3462"/>
                    <a:pt x="489" y="3446"/>
                    <a:pt x="534" y="3416"/>
                  </a:cubicBezTo>
                  <a:cubicBezTo>
                    <a:pt x="701" y="3316"/>
                    <a:pt x="834" y="3149"/>
                    <a:pt x="901" y="2982"/>
                  </a:cubicBezTo>
                  <a:cubicBezTo>
                    <a:pt x="1034" y="2748"/>
                    <a:pt x="1068" y="2515"/>
                    <a:pt x="1068" y="2281"/>
                  </a:cubicBezTo>
                  <a:lnTo>
                    <a:pt x="1068" y="2015"/>
                  </a:lnTo>
                  <a:cubicBezTo>
                    <a:pt x="1068" y="1915"/>
                    <a:pt x="1068" y="1848"/>
                    <a:pt x="1034" y="1748"/>
                  </a:cubicBezTo>
                  <a:cubicBezTo>
                    <a:pt x="1001" y="1614"/>
                    <a:pt x="934" y="1548"/>
                    <a:pt x="801" y="1514"/>
                  </a:cubicBezTo>
                  <a:cubicBezTo>
                    <a:pt x="867" y="1414"/>
                    <a:pt x="901" y="1347"/>
                    <a:pt x="934" y="1281"/>
                  </a:cubicBezTo>
                  <a:cubicBezTo>
                    <a:pt x="1001" y="1081"/>
                    <a:pt x="1034" y="880"/>
                    <a:pt x="1068" y="680"/>
                  </a:cubicBezTo>
                  <a:lnTo>
                    <a:pt x="1068" y="547"/>
                  </a:lnTo>
                  <a:cubicBezTo>
                    <a:pt x="1068" y="380"/>
                    <a:pt x="1034" y="213"/>
                    <a:pt x="934" y="80"/>
                  </a:cubicBezTo>
                  <a:cubicBezTo>
                    <a:pt x="879" y="25"/>
                    <a:pt x="804" y="0"/>
                    <a:pt x="73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585;p75">
              <a:extLst>
                <a:ext uri="{FF2B5EF4-FFF2-40B4-BE49-F238E27FC236}">
                  <a16:creationId xmlns:a16="http://schemas.microsoft.com/office/drawing/2014/main" id="{84FEBD5C-3283-4998-B7AF-3CDE09E24642}"/>
                </a:ext>
              </a:extLst>
            </p:cNvPr>
            <p:cNvSpPr/>
            <p:nvPr/>
          </p:nvSpPr>
          <p:spPr>
            <a:xfrm>
              <a:off x="2126700" y="4049175"/>
              <a:ext cx="8350" cy="16700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334" y="0"/>
                  </a:moveTo>
                  <a:lnTo>
                    <a:pt x="0" y="167"/>
                  </a:lnTo>
                  <a:lnTo>
                    <a:pt x="0" y="668"/>
                  </a:lnTo>
                  <a:lnTo>
                    <a:pt x="334" y="4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586;p75">
              <a:extLst>
                <a:ext uri="{FF2B5EF4-FFF2-40B4-BE49-F238E27FC236}">
                  <a16:creationId xmlns:a16="http://schemas.microsoft.com/office/drawing/2014/main" id="{1A79479A-EC47-43C9-BEB9-35CB78BBCEFA}"/>
                </a:ext>
              </a:extLst>
            </p:cNvPr>
            <p:cNvSpPr/>
            <p:nvPr/>
          </p:nvSpPr>
          <p:spPr>
            <a:xfrm>
              <a:off x="2140025" y="3965575"/>
              <a:ext cx="25875" cy="86450"/>
            </a:xfrm>
            <a:custGeom>
              <a:avLst/>
              <a:gdLst/>
              <a:ahLst/>
              <a:cxnLst/>
              <a:rect l="l" t="t" r="r" b="b"/>
              <a:pathLst>
                <a:path w="1035" h="3458" extrusionOk="0">
                  <a:moveTo>
                    <a:pt x="601" y="509"/>
                  </a:moveTo>
                  <a:cubicBezTo>
                    <a:pt x="701" y="509"/>
                    <a:pt x="735" y="643"/>
                    <a:pt x="735" y="843"/>
                  </a:cubicBezTo>
                  <a:cubicBezTo>
                    <a:pt x="735" y="976"/>
                    <a:pt x="735" y="1076"/>
                    <a:pt x="701" y="1176"/>
                  </a:cubicBezTo>
                  <a:cubicBezTo>
                    <a:pt x="668" y="1276"/>
                    <a:pt x="635" y="1343"/>
                    <a:pt x="535" y="1410"/>
                  </a:cubicBezTo>
                  <a:cubicBezTo>
                    <a:pt x="507" y="1424"/>
                    <a:pt x="479" y="1432"/>
                    <a:pt x="454" y="1432"/>
                  </a:cubicBezTo>
                  <a:cubicBezTo>
                    <a:pt x="418" y="1432"/>
                    <a:pt x="387" y="1415"/>
                    <a:pt x="368" y="1376"/>
                  </a:cubicBezTo>
                  <a:cubicBezTo>
                    <a:pt x="334" y="1276"/>
                    <a:pt x="334" y="1210"/>
                    <a:pt x="334" y="1110"/>
                  </a:cubicBezTo>
                  <a:cubicBezTo>
                    <a:pt x="334" y="1009"/>
                    <a:pt x="334" y="943"/>
                    <a:pt x="334" y="876"/>
                  </a:cubicBezTo>
                  <a:cubicBezTo>
                    <a:pt x="334" y="809"/>
                    <a:pt x="368" y="743"/>
                    <a:pt x="401" y="676"/>
                  </a:cubicBezTo>
                  <a:cubicBezTo>
                    <a:pt x="401" y="609"/>
                    <a:pt x="468" y="576"/>
                    <a:pt x="535" y="542"/>
                  </a:cubicBezTo>
                  <a:cubicBezTo>
                    <a:pt x="535" y="509"/>
                    <a:pt x="568" y="509"/>
                    <a:pt x="601" y="509"/>
                  </a:cubicBezTo>
                  <a:close/>
                  <a:moveTo>
                    <a:pt x="609" y="1962"/>
                  </a:moveTo>
                  <a:cubicBezTo>
                    <a:pt x="616" y="1962"/>
                    <a:pt x="623" y="1966"/>
                    <a:pt x="635" y="1977"/>
                  </a:cubicBezTo>
                  <a:cubicBezTo>
                    <a:pt x="701" y="1977"/>
                    <a:pt x="735" y="2110"/>
                    <a:pt x="735" y="2310"/>
                  </a:cubicBezTo>
                  <a:lnTo>
                    <a:pt x="735" y="2444"/>
                  </a:lnTo>
                  <a:cubicBezTo>
                    <a:pt x="735" y="2477"/>
                    <a:pt x="735" y="2544"/>
                    <a:pt x="735" y="2611"/>
                  </a:cubicBezTo>
                  <a:cubicBezTo>
                    <a:pt x="701" y="2711"/>
                    <a:pt x="635" y="2844"/>
                    <a:pt x="535" y="2911"/>
                  </a:cubicBezTo>
                  <a:cubicBezTo>
                    <a:pt x="518" y="2927"/>
                    <a:pt x="493" y="2936"/>
                    <a:pt x="468" y="2936"/>
                  </a:cubicBezTo>
                  <a:cubicBezTo>
                    <a:pt x="443" y="2936"/>
                    <a:pt x="418" y="2927"/>
                    <a:pt x="401" y="2911"/>
                  </a:cubicBezTo>
                  <a:cubicBezTo>
                    <a:pt x="368" y="2844"/>
                    <a:pt x="334" y="2744"/>
                    <a:pt x="334" y="2677"/>
                  </a:cubicBezTo>
                  <a:lnTo>
                    <a:pt x="334" y="2544"/>
                  </a:lnTo>
                  <a:cubicBezTo>
                    <a:pt x="334" y="2444"/>
                    <a:pt x="334" y="2344"/>
                    <a:pt x="368" y="2277"/>
                  </a:cubicBezTo>
                  <a:cubicBezTo>
                    <a:pt x="368" y="2144"/>
                    <a:pt x="434" y="2044"/>
                    <a:pt x="535" y="1977"/>
                  </a:cubicBezTo>
                  <a:cubicBezTo>
                    <a:pt x="579" y="1977"/>
                    <a:pt x="594" y="1962"/>
                    <a:pt x="609" y="1962"/>
                  </a:cubicBezTo>
                  <a:close/>
                  <a:moveTo>
                    <a:pt x="718" y="0"/>
                  </a:moveTo>
                  <a:cubicBezTo>
                    <a:pt x="651" y="0"/>
                    <a:pt x="585" y="25"/>
                    <a:pt x="535" y="75"/>
                  </a:cubicBezTo>
                  <a:lnTo>
                    <a:pt x="501" y="75"/>
                  </a:lnTo>
                  <a:cubicBezTo>
                    <a:pt x="334" y="176"/>
                    <a:pt x="234" y="309"/>
                    <a:pt x="168" y="509"/>
                  </a:cubicBezTo>
                  <a:cubicBezTo>
                    <a:pt x="68" y="709"/>
                    <a:pt x="34" y="909"/>
                    <a:pt x="34" y="1110"/>
                  </a:cubicBezTo>
                  <a:lnTo>
                    <a:pt x="34" y="1276"/>
                  </a:lnTo>
                  <a:cubicBezTo>
                    <a:pt x="34" y="1376"/>
                    <a:pt x="34" y="1476"/>
                    <a:pt x="68" y="1577"/>
                  </a:cubicBezTo>
                  <a:cubicBezTo>
                    <a:pt x="101" y="1710"/>
                    <a:pt x="168" y="1777"/>
                    <a:pt x="268" y="1777"/>
                  </a:cubicBezTo>
                  <a:cubicBezTo>
                    <a:pt x="201" y="1877"/>
                    <a:pt x="168" y="1943"/>
                    <a:pt x="134" y="2010"/>
                  </a:cubicBezTo>
                  <a:cubicBezTo>
                    <a:pt x="34" y="2210"/>
                    <a:pt x="1" y="2410"/>
                    <a:pt x="1" y="2611"/>
                  </a:cubicBezTo>
                  <a:lnTo>
                    <a:pt x="1" y="2911"/>
                  </a:lnTo>
                  <a:cubicBezTo>
                    <a:pt x="1" y="3078"/>
                    <a:pt x="34" y="3244"/>
                    <a:pt x="168" y="3378"/>
                  </a:cubicBezTo>
                  <a:cubicBezTo>
                    <a:pt x="204" y="3433"/>
                    <a:pt x="271" y="3458"/>
                    <a:pt x="341" y="3458"/>
                  </a:cubicBezTo>
                  <a:cubicBezTo>
                    <a:pt x="398" y="3458"/>
                    <a:pt x="456" y="3441"/>
                    <a:pt x="501" y="3411"/>
                  </a:cubicBezTo>
                  <a:lnTo>
                    <a:pt x="535" y="3411"/>
                  </a:lnTo>
                  <a:cubicBezTo>
                    <a:pt x="701" y="3311"/>
                    <a:pt x="801" y="3144"/>
                    <a:pt x="901" y="2978"/>
                  </a:cubicBezTo>
                  <a:cubicBezTo>
                    <a:pt x="1002" y="2777"/>
                    <a:pt x="1035" y="2577"/>
                    <a:pt x="1035" y="2344"/>
                  </a:cubicBezTo>
                  <a:lnTo>
                    <a:pt x="1035" y="2044"/>
                  </a:lnTo>
                  <a:cubicBezTo>
                    <a:pt x="1035" y="1943"/>
                    <a:pt x="1035" y="1843"/>
                    <a:pt x="1002" y="1743"/>
                  </a:cubicBezTo>
                  <a:cubicBezTo>
                    <a:pt x="968" y="1643"/>
                    <a:pt x="901" y="1543"/>
                    <a:pt x="768" y="1510"/>
                  </a:cubicBezTo>
                  <a:cubicBezTo>
                    <a:pt x="835" y="1443"/>
                    <a:pt x="868" y="1376"/>
                    <a:pt x="901" y="1310"/>
                  </a:cubicBezTo>
                  <a:cubicBezTo>
                    <a:pt x="968" y="1110"/>
                    <a:pt x="1035" y="909"/>
                    <a:pt x="1035" y="709"/>
                  </a:cubicBezTo>
                  <a:lnTo>
                    <a:pt x="1035" y="542"/>
                  </a:lnTo>
                  <a:cubicBezTo>
                    <a:pt x="1035" y="376"/>
                    <a:pt x="1002" y="209"/>
                    <a:pt x="901" y="75"/>
                  </a:cubicBezTo>
                  <a:cubicBezTo>
                    <a:pt x="851" y="25"/>
                    <a:pt x="785" y="0"/>
                    <a:pt x="71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587;p75">
              <a:extLst>
                <a:ext uri="{FF2B5EF4-FFF2-40B4-BE49-F238E27FC236}">
                  <a16:creationId xmlns:a16="http://schemas.microsoft.com/office/drawing/2014/main" id="{E1DB368E-86DC-4969-B6CE-777A2ADA7163}"/>
                </a:ext>
              </a:extLst>
            </p:cNvPr>
            <p:cNvSpPr/>
            <p:nvPr/>
          </p:nvSpPr>
          <p:spPr>
            <a:xfrm>
              <a:off x="2173400" y="3942425"/>
              <a:ext cx="28375" cy="96775"/>
            </a:xfrm>
            <a:custGeom>
              <a:avLst/>
              <a:gdLst/>
              <a:ahLst/>
              <a:cxnLst/>
              <a:rect l="l" t="t" r="r" b="b"/>
              <a:pathLst>
                <a:path w="1135" h="3871" extrusionOk="0">
                  <a:moveTo>
                    <a:pt x="1034" y="1"/>
                  </a:moveTo>
                  <a:lnTo>
                    <a:pt x="701" y="168"/>
                  </a:lnTo>
                  <a:lnTo>
                    <a:pt x="300" y="1569"/>
                  </a:lnTo>
                  <a:lnTo>
                    <a:pt x="300" y="401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00" y="3670"/>
                  </a:lnTo>
                  <a:lnTo>
                    <a:pt x="300" y="2636"/>
                  </a:lnTo>
                  <a:lnTo>
                    <a:pt x="400" y="2302"/>
                  </a:lnTo>
                  <a:lnTo>
                    <a:pt x="734" y="3437"/>
                  </a:lnTo>
                  <a:lnTo>
                    <a:pt x="1134" y="3203"/>
                  </a:lnTo>
                  <a:lnTo>
                    <a:pt x="634" y="156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588;p75">
              <a:extLst>
                <a:ext uri="{FF2B5EF4-FFF2-40B4-BE49-F238E27FC236}">
                  <a16:creationId xmlns:a16="http://schemas.microsoft.com/office/drawing/2014/main" id="{3A52FFAC-0E24-4FEB-928F-0A2CA3140E60}"/>
                </a:ext>
              </a:extLst>
            </p:cNvPr>
            <p:cNvSpPr/>
            <p:nvPr/>
          </p:nvSpPr>
          <p:spPr>
            <a:xfrm>
              <a:off x="2250950" y="3604475"/>
              <a:ext cx="5025" cy="510600"/>
            </a:xfrm>
            <a:custGeom>
              <a:avLst/>
              <a:gdLst/>
              <a:ahLst/>
              <a:cxnLst/>
              <a:rect l="l" t="t" r="r" b="b"/>
              <a:pathLst>
                <a:path w="201" h="20424" extrusionOk="0">
                  <a:moveTo>
                    <a:pt x="105" y="1"/>
                  </a:moveTo>
                  <a:cubicBezTo>
                    <a:pt x="59" y="1"/>
                    <a:pt x="17" y="26"/>
                    <a:pt x="34" y="76"/>
                  </a:cubicBezTo>
                  <a:lnTo>
                    <a:pt x="34" y="20324"/>
                  </a:lnTo>
                  <a:cubicBezTo>
                    <a:pt x="0" y="20390"/>
                    <a:pt x="67" y="20424"/>
                    <a:pt x="100" y="20424"/>
                  </a:cubicBezTo>
                  <a:cubicBezTo>
                    <a:pt x="134" y="20424"/>
                    <a:pt x="200" y="20390"/>
                    <a:pt x="200" y="20324"/>
                  </a:cubicBezTo>
                  <a:lnTo>
                    <a:pt x="200" y="76"/>
                  </a:lnTo>
                  <a:cubicBezTo>
                    <a:pt x="200" y="26"/>
                    <a:pt x="150" y="1"/>
                    <a:pt x="1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589;p75">
              <a:extLst>
                <a:ext uri="{FF2B5EF4-FFF2-40B4-BE49-F238E27FC236}">
                  <a16:creationId xmlns:a16="http://schemas.microsoft.com/office/drawing/2014/main" id="{CDE45243-72A9-41BA-8952-BAD77148AC03}"/>
                </a:ext>
              </a:extLst>
            </p:cNvPr>
            <p:cNvSpPr/>
            <p:nvPr/>
          </p:nvSpPr>
          <p:spPr>
            <a:xfrm>
              <a:off x="2331825" y="3565075"/>
              <a:ext cx="73425" cy="94575"/>
            </a:xfrm>
            <a:custGeom>
              <a:avLst/>
              <a:gdLst/>
              <a:ahLst/>
              <a:cxnLst/>
              <a:rect l="l" t="t" r="r" b="b"/>
              <a:pathLst>
                <a:path w="2937" h="3783" extrusionOk="0">
                  <a:moveTo>
                    <a:pt x="2144" y="0"/>
                  </a:moveTo>
                  <a:cubicBezTo>
                    <a:pt x="1944" y="0"/>
                    <a:pt x="1715" y="70"/>
                    <a:pt x="1469" y="217"/>
                  </a:cubicBezTo>
                  <a:cubicBezTo>
                    <a:pt x="601" y="751"/>
                    <a:pt x="34" y="1718"/>
                    <a:pt x="1" y="2753"/>
                  </a:cubicBezTo>
                  <a:cubicBezTo>
                    <a:pt x="1" y="3395"/>
                    <a:pt x="324" y="3783"/>
                    <a:pt x="811" y="3783"/>
                  </a:cubicBezTo>
                  <a:cubicBezTo>
                    <a:pt x="1007" y="3783"/>
                    <a:pt x="1230" y="3720"/>
                    <a:pt x="1469" y="3587"/>
                  </a:cubicBezTo>
                  <a:cubicBezTo>
                    <a:pt x="2336" y="3019"/>
                    <a:pt x="2870" y="2085"/>
                    <a:pt x="2936" y="1051"/>
                  </a:cubicBezTo>
                  <a:cubicBezTo>
                    <a:pt x="2936" y="393"/>
                    <a:pt x="2622" y="0"/>
                    <a:pt x="2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590;p75">
              <a:extLst>
                <a:ext uri="{FF2B5EF4-FFF2-40B4-BE49-F238E27FC236}">
                  <a16:creationId xmlns:a16="http://schemas.microsoft.com/office/drawing/2014/main" id="{310F2CDA-C41C-4221-BFBA-6ECECB42CECA}"/>
                </a:ext>
              </a:extLst>
            </p:cNvPr>
            <p:cNvSpPr/>
            <p:nvPr/>
          </p:nvSpPr>
          <p:spPr>
            <a:xfrm>
              <a:off x="2441075" y="3161475"/>
              <a:ext cx="689700" cy="418575"/>
            </a:xfrm>
            <a:custGeom>
              <a:avLst/>
              <a:gdLst/>
              <a:ahLst/>
              <a:cxnLst/>
              <a:rect l="l" t="t" r="r" b="b"/>
              <a:pathLst>
                <a:path w="27588" h="16743" extrusionOk="0">
                  <a:moveTo>
                    <a:pt x="27232" y="1"/>
                  </a:moveTo>
                  <a:cubicBezTo>
                    <a:pt x="27104" y="1"/>
                    <a:pt x="26950" y="49"/>
                    <a:pt x="26787" y="150"/>
                  </a:cubicBezTo>
                  <a:lnTo>
                    <a:pt x="801" y="15161"/>
                  </a:lnTo>
                  <a:cubicBezTo>
                    <a:pt x="368" y="15394"/>
                    <a:pt x="67" y="15828"/>
                    <a:pt x="1" y="16328"/>
                  </a:cubicBezTo>
                  <a:cubicBezTo>
                    <a:pt x="1" y="16601"/>
                    <a:pt x="146" y="16742"/>
                    <a:pt x="363" y="16742"/>
                  </a:cubicBezTo>
                  <a:cubicBezTo>
                    <a:pt x="490" y="16742"/>
                    <a:pt x="641" y="16694"/>
                    <a:pt x="801" y="16595"/>
                  </a:cubicBezTo>
                  <a:lnTo>
                    <a:pt x="26787" y="1584"/>
                  </a:lnTo>
                  <a:cubicBezTo>
                    <a:pt x="27220" y="1351"/>
                    <a:pt x="27520" y="884"/>
                    <a:pt x="27587" y="383"/>
                  </a:cubicBezTo>
                  <a:cubicBezTo>
                    <a:pt x="27587" y="134"/>
                    <a:pt x="27444" y="1"/>
                    <a:pt x="272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591;p75">
              <a:extLst>
                <a:ext uri="{FF2B5EF4-FFF2-40B4-BE49-F238E27FC236}">
                  <a16:creationId xmlns:a16="http://schemas.microsoft.com/office/drawing/2014/main" id="{AAFBEAC4-AEAA-4656-B497-E11F81059B84}"/>
                </a:ext>
              </a:extLst>
            </p:cNvPr>
            <p:cNvSpPr/>
            <p:nvPr/>
          </p:nvSpPr>
          <p:spPr>
            <a:xfrm>
              <a:off x="2331825" y="2854375"/>
              <a:ext cx="1551150" cy="915225"/>
            </a:xfrm>
            <a:custGeom>
              <a:avLst/>
              <a:gdLst/>
              <a:ahLst/>
              <a:cxnLst/>
              <a:rect l="l" t="t" r="r" b="b"/>
              <a:pathLst>
                <a:path w="62046" h="36609" extrusionOk="0">
                  <a:moveTo>
                    <a:pt x="61684" y="1"/>
                  </a:moveTo>
                  <a:cubicBezTo>
                    <a:pt x="61561" y="1"/>
                    <a:pt x="61411" y="42"/>
                    <a:pt x="61245" y="125"/>
                  </a:cubicBezTo>
                  <a:lnTo>
                    <a:pt x="802" y="35050"/>
                  </a:lnTo>
                  <a:cubicBezTo>
                    <a:pt x="368" y="35284"/>
                    <a:pt x="68" y="35717"/>
                    <a:pt x="1" y="36218"/>
                  </a:cubicBezTo>
                  <a:cubicBezTo>
                    <a:pt x="1" y="36475"/>
                    <a:pt x="153" y="36608"/>
                    <a:pt x="377" y="36608"/>
                  </a:cubicBezTo>
                  <a:cubicBezTo>
                    <a:pt x="501" y="36608"/>
                    <a:pt x="647" y="36568"/>
                    <a:pt x="802" y="36484"/>
                  </a:cubicBezTo>
                  <a:lnTo>
                    <a:pt x="61245" y="1593"/>
                  </a:lnTo>
                  <a:cubicBezTo>
                    <a:pt x="61678" y="1326"/>
                    <a:pt x="61979" y="892"/>
                    <a:pt x="62045" y="392"/>
                  </a:cubicBezTo>
                  <a:cubicBezTo>
                    <a:pt x="62045" y="134"/>
                    <a:pt x="61907" y="1"/>
                    <a:pt x="616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592;p75">
              <a:extLst>
                <a:ext uri="{FF2B5EF4-FFF2-40B4-BE49-F238E27FC236}">
                  <a16:creationId xmlns:a16="http://schemas.microsoft.com/office/drawing/2014/main" id="{691D2F0A-DC79-4560-B1CE-FC114123ACD5}"/>
                </a:ext>
              </a:extLst>
            </p:cNvPr>
            <p:cNvSpPr/>
            <p:nvPr/>
          </p:nvSpPr>
          <p:spPr>
            <a:xfrm>
              <a:off x="2331825" y="2927150"/>
              <a:ext cx="1551150" cy="915575"/>
            </a:xfrm>
            <a:custGeom>
              <a:avLst/>
              <a:gdLst/>
              <a:ahLst/>
              <a:cxnLst/>
              <a:rect l="l" t="t" r="r" b="b"/>
              <a:pathLst>
                <a:path w="62046" h="36623" extrusionOk="0">
                  <a:moveTo>
                    <a:pt x="61705" y="1"/>
                  </a:moveTo>
                  <a:cubicBezTo>
                    <a:pt x="61577" y="1"/>
                    <a:pt x="61421" y="49"/>
                    <a:pt x="61245" y="149"/>
                  </a:cubicBezTo>
                  <a:lnTo>
                    <a:pt x="802" y="35041"/>
                  </a:lnTo>
                  <a:cubicBezTo>
                    <a:pt x="368" y="35275"/>
                    <a:pt x="68" y="35708"/>
                    <a:pt x="1" y="36209"/>
                  </a:cubicBezTo>
                  <a:cubicBezTo>
                    <a:pt x="1" y="36482"/>
                    <a:pt x="147" y="36623"/>
                    <a:pt x="363" y="36623"/>
                  </a:cubicBezTo>
                  <a:cubicBezTo>
                    <a:pt x="490" y="36623"/>
                    <a:pt x="641" y="36574"/>
                    <a:pt x="802" y="36475"/>
                  </a:cubicBezTo>
                  <a:lnTo>
                    <a:pt x="61245" y="1584"/>
                  </a:lnTo>
                  <a:cubicBezTo>
                    <a:pt x="61678" y="1317"/>
                    <a:pt x="61979" y="883"/>
                    <a:pt x="62045" y="383"/>
                  </a:cubicBezTo>
                  <a:cubicBezTo>
                    <a:pt x="62045" y="133"/>
                    <a:pt x="61916" y="1"/>
                    <a:pt x="61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593;p75">
              <a:extLst>
                <a:ext uri="{FF2B5EF4-FFF2-40B4-BE49-F238E27FC236}">
                  <a16:creationId xmlns:a16="http://schemas.microsoft.com/office/drawing/2014/main" id="{6E2A2BA7-2C3B-4948-B4C9-8FF7486A760F}"/>
                </a:ext>
              </a:extLst>
            </p:cNvPr>
            <p:cNvSpPr/>
            <p:nvPr/>
          </p:nvSpPr>
          <p:spPr>
            <a:xfrm>
              <a:off x="2331825" y="2999700"/>
              <a:ext cx="1551150" cy="915575"/>
            </a:xfrm>
            <a:custGeom>
              <a:avLst/>
              <a:gdLst/>
              <a:ahLst/>
              <a:cxnLst/>
              <a:rect l="l" t="t" r="r" b="b"/>
              <a:pathLst>
                <a:path w="62046" h="36623" extrusionOk="0">
                  <a:moveTo>
                    <a:pt x="61705" y="1"/>
                  </a:moveTo>
                  <a:cubicBezTo>
                    <a:pt x="61577" y="1"/>
                    <a:pt x="61421" y="49"/>
                    <a:pt x="61245" y="150"/>
                  </a:cubicBezTo>
                  <a:lnTo>
                    <a:pt x="802" y="35041"/>
                  </a:lnTo>
                  <a:cubicBezTo>
                    <a:pt x="368" y="35275"/>
                    <a:pt x="68" y="35708"/>
                    <a:pt x="1" y="36209"/>
                  </a:cubicBezTo>
                  <a:cubicBezTo>
                    <a:pt x="1" y="36482"/>
                    <a:pt x="147" y="36623"/>
                    <a:pt x="363" y="36623"/>
                  </a:cubicBezTo>
                  <a:cubicBezTo>
                    <a:pt x="490" y="36623"/>
                    <a:pt x="641" y="36574"/>
                    <a:pt x="802" y="36476"/>
                  </a:cubicBezTo>
                  <a:lnTo>
                    <a:pt x="61245" y="1584"/>
                  </a:lnTo>
                  <a:cubicBezTo>
                    <a:pt x="61678" y="1350"/>
                    <a:pt x="61979" y="883"/>
                    <a:pt x="62045" y="383"/>
                  </a:cubicBezTo>
                  <a:cubicBezTo>
                    <a:pt x="62045" y="133"/>
                    <a:pt x="61916" y="1"/>
                    <a:pt x="61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594;p75">
              <a:extLst>
                <a:ext uri="{FF2B5EF4-FFF2-40B4-BE49-F238E27FC236}">
                  <a16:creationId xmlns:a16="http://schemas.microsoft.com/office/drawing/2014/main" id="{143DCA87-FBCD-4039-88EB-D632C6D40534}"/>
                </a:ext>
              </a:extLst>
            </p:cNvPr>
            <p:cNvSpPr/>
            <p:nvPr/>
          </p:nvSpPr>
          <p:spPr>
            <a:xfrm>
              <a:off x="2419400" y="3877050"/>
              <a:ext cx="121775" cy="90775"/>
            </a:xfrm>
            <a:custGeom>
              <a:avLst/>
              <a:gdLst/>
              <a:ahLst/>
              <a:cxnLst/>
              <a:rect l="l" t="t" r="r" b="b"/>
              <a:pathLst>
                <a:path w="4871" h="3631" extrusionOk="0">
                  <a:moveTo>
                    <a:pt x="4509" y="0"/>
                  </a:moveTo>
                  <a:cubicBezTo>
                    <a:pt x="4382" y="0"/>
                    <a:pt x="4230" y="49"/>
                    <a:pt x="4070" y="147"/>
                  </a:cubicBezTo>
                  <a:lnTo>
                    <a:pt x="801" y="2015"/>
                  </a:lnTo>
                  <a:cubicBezTo>
                    <a:pt x="367" y="2282"/>
                    <a:pt x="67" y="2716"/>
                    <a:pt x="0" y="3216"/>
                  </a:cubicBezTo>
                  <a:cubicBezTo>
                    <a:pt x="0" y="3489"/>
                    <a:pt x="146" y="3630"/>
                    <a:pt x="362" y="3630"/>
                  </a:cubicBezTo>
                  <a:cubicBezTo>
                    <a:pt x="489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5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595;p75">
              <a:extLst>
                <a:ext uri="{FF2B5EF4-FFF2-40B4-BE49-F238E27FC236}">
                  <a16:creationId xmlns:a16="http://schemas.microsoft.com/office/drawing/2014/main" id="{B7000385-52D6-44CF-BEE7-9072161595CE}"/>
                </a:ext>
              </a:extLst>
            </p:cNvPr>
            <p:cNvSpPr/>
            <p:nvPr/>
          </p:nvSpPr>
          <p:spPr>
            <a:xfrm>
              <a:off x="2672075" y="3730025"/>
              <a:ext cx="120950" cy="90175"/>
            </a:xfrm>
            <a:custGeom>
              <a:avLst/>
              <a:gdLst/>
              <a:ahLst/>
              <a:cxnLst/>
              <a:rect l="l" t="t" r="r" b="b"/>
              <a:pathLst>
                <a:path w="4838" h="3607" extrusionOk="0">
                  <a:moveTo>
                    <a:pt x="4485" y="0"/>
                  </a:moveTo>
                  <a:cubicBezTo>
                    <a:pt x="4367" y="0"/>
                    <a:pt x="4225" y="41"/>
                    <a:pt x="4070" y="124"/>
                  </a:cubicBezTo>
                  <a:lnTo>
                    <a:pt x="801" y="2025"/>
                  </a:lnTo>
                  <a:cubicBezTo>
                    <a:pt x="368" y="2259"/>
                    <a:pt x="67" y="2693"/>
                    <a:pt x="1" y="3193"/>
                  </a:cubicBezTo>
                  <a:cubicBezTo>
                    <a:pt x="1" y="3466"/>
                    <a:pt x="133" y="3607"/>
                    <a:pt x="348" y="3607"/>
                  </a:cubicBezTo>
                  <a:cubicBezTo>
                    <a:pt x="474" y="3607"/>
                    <a:pt x="629" y="3558"/>
                    <a:pt x="801" y="3460"/>
                  </a:cubicBezTo>
                  <a:lnTo>
                    <a:pt x="4070" y="1592"/>
                  </a:lnTo>
                  <a:cubicBezTo>
                    <a:pt x="4504" y="1325"/>
                    <a:pt x="4804" y="891"/>
                    <a:pt x="4837" y="391"/>
                  </a:cubicBezTo>
                  <a:cubicBezTo>
                    <a:pt x="4837" y="133"/>
                    <a:pt x="4699" y="0"/>
                    <a:pt x="4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596;p75">
              <a:extLst>
                <a:ext uri="{FF2B5EF4-FFF2-40B4-BE49-F238E27FC236}">
                  <a16:creationId xmlns:a16="http://schemas.microsoft.com/office/drawing/2014/main" id="{E661BB0C-960A-4315-BD47-D722851CBCD8}"/>
                </a:ext>
              </a:extLst>
            </p:cNvPr>
            <p:cNvSpPr/>
            <p:nvPr/>
          </p:nvSpPr>
          <p:spPr>
            <a:xfrm>
              <a:off x="2331825" y="3943925"/>
              <a:ext cx="62575" cy="84225"/>
            </a:xfrm>
            <a:custGeom>
              <a:avLst/>
              <a:gdLst/>
              <a:ahLst/>
              <a:cxnLst/>
              <a:rect l="l" t="t" r="r" b="b"/>
              <a:pathLst>
                <a:path w="2503" h="3369" extrusionOk="0">
                  <a:moveTo>
                    <a:pt x="2358" y="1"/>
                  </a:moveTo>
                  <a:cubicBezTo>
                    <a:pt x="2323" y="1"/>
                    <a:pt x="2282" y="13"/>
                    <a:pt x="2236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300"/>
                    <a:pt x="56" y="3369"/>
                    <a:pt x="152" y="3369"/>
                  </a:cubicBezTo>
                  <a:cubicBezTo>
                    <a:pt x="186" y="3369"/>
                    <a:pt x="225" y="3360"/>
                    <a:pt x="268" y="3343"/>
                  </a:cubicBezTo>
                  <a:lnTo>
                    <a:pt x="2236" y="2176"/>
                  </a:lnTo>
                  <a:cubicBezTo>
                    <a:pt x="2403" y="2076"/>
                    <a:pt x="2503" y="1909"/>
                    <a:pt x="2503" y="1742"/>
                  </a:cubicBezTo>
                  <a:lnTo>
                    <a:pt x="2503" y="208"/>
                  </a:lnTo>
                  <a:cubicBezTo>
                    <a:pt x="2503" y="87"/>
                    <a:pt x="2450" y="1"/>
                    <a:pt x="23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597;p75">
              <a:extLst>
                <a:ext uri="{FF2B5EF4-FFF2-40B4-BE49-F238E27FC236}">
                  <a16:creationId xmlns:a16="http://schemas.microsoft.com/office/drawing/2014/main" id="{0295FB1F-4C7B-494C-A3EC-309FA68F5D27}"/>
                </a:ext>
              </a:extLst>
            </p:cNvPr>
            <p:cNvSpPr/>
            <p:nvPr/>
          </p:nvSpPr>
          <p:spPr>
            <a:xfrm>
              <a:off x="2355175" y="4006650"/>
              <a:ext cx="15875" cy="23375"/>
            </a:xfrm>
            <a:custGeom>
              <a:avLst/>
              <a:gdLst/>
              <a:ahLst/>
              <a:cxnLst/>
              <a:rect l="l" t="t" r="r" b="b"/>
              <a:pathLst>
                <a:path w="635" h="935" extrusionOk="0">
                  <a:moveTo>
                    <a:pt x="635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598;p75">
              <a:extLst>
                <a:ext uri="{FF2B5EF4-FFF2-40B4-BE49-F238E27FC236}">
                  <a16:creationId xmlns:a16="http://schemas.microsoft.com/office/drawing/2014/main" id="{26AF8505-3AD9-4AB3-8ACE-2F70BAA49785}"/>
                </a:ext>
              </a:extLst>
            </p:cNvPr>
            <p:cNvSpPr/>
            <p:nvPr/>
          </p:nvSpPr>
          <p:spPr>
            <a:xfrm>
              <a:off x="2591200" y="3809500"/>
              <a:ext cx="56725" cy="79575"/>
            </a:xfrm>
            <a:custGeom>
              <a:avLst/>
              <a:gdLst/>
              <a:ahLst/>
              <a:cxnLst/>
              <a:rect l="l" t="t" r="r" b="b"/>
              <a:pathLst>
                <a:path w="2269" h="3183" extrusionOk="0">
                  <a:moveTo>
                    <a:pt x="2242" y="1"/>
                  </a:moveTo>
                  <a:cubicBezTo>
                    <a:pt x="2233" y="1"/>
                    <a:pt x="2219" y="5"/>
                    <a:pt x="2202" y="14"/>
                  </a:cubicBezTo>
                  <a:lnTo>
                    <a:pt x="734" y="481"/>
                  </a:lnTo>
                  <a:cubicBezTo>
                    <a:pt x="634" y="514"/>
                    <a:pt x="567" y="648"/>
                    <a:pt x="600" y="681"/>
                  </a:cubicBezTo>
                  <a:lnTo>
                    <a:pt x="867" y="915"/>
                  </a:lnTo>
                  <a:cubicBezTo>
                    <a:pt x="0" y="2249"/>
                    <a:pt x="300" y="2883"/>
                    <a:pt x="1067" y="3183"/>
                  </a:cubicBezTo>
                  <a:cubicBezTo>
                    <a:pt x="801" y="2883"/>
                    <a:pt x="901" y="2049"/>
                    <a:pt x="1368" y="1382"/>
                  </a:cubicBezTo>
                  <a:lnTo>
                    <a:pt x="1635" y="1615"/>
                  </a:lnTo>
                  <a:cubicBezTo>
                    <a:pt x="1640" y="1621"/>
                    <a:pt x="1649" y="1624"/>
                    <a:pt x="1661" y="1624"/>
                  </a:cubicBezTo>
                  <a:cubicBezTo>
                    <a:pt x="1712" y="1624"/>
                    <a:pt x="1807" y="1564"/>
                    <a:pt x="1835" y="1482"/>
                  </a:cubicBezTo>
                  <a:lnTo>
                    <a:pt x="2268" y="81"/>
                  </a:lnTo>
                  <a:cubicBezTo>
                    <a:pt x="2268" y="32"/>
                    <a:pt x="2268" y="1"/>
                    <a:pt x="224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599;p75">
              <a:extLst>
                <a:ext uri="{FF2B5EF4-FFF2-40B4-BE49-F238E27FC236}">
                  <a16:creationId xmlns:a16="http://schemas.microsoft.com/office/drawing/2014/main" id="{3F68638E-29A1-45B9-BC45-DD57B5EB11CE}"/>
                </a:ext>
              </a:extLst>
            </p:cNvPr>
            <p:cNvSpPr/>
            <p:nvPr/>
          </p:nvSpPr>
          <p:spPr>
            <a:xfrm>
              <a:off x="3995525" y="2390675"/>
              <a:ext cx="434500" cy="674300"/>
            </a:xfrm>
            <a:custGeom>
              <a:avLst/>
              <a:gdLst/>
              <a:ahLst/>
              <a:cxnLst/>
              <a:rect l="l" t="t" r="r" b="b"/>
              <a:pathLst>
                <a:path w="17380" h="26972" extrusionOk="0">
                  <a:moveTo>
                    <a:pt x="17153" y="1"/>
                  </a:moveTo>
                  <a:cubicBezTo>
                    <a:pt x="17099" y="1"/>
                    <a:pt x="17039" y="20"/>
                    <a:pt x="16979" y="60"/>
                  </a:cubicBezTo>
                  <a:lnTo>
                    <a:pt x="434" y="9600"/>
                  </a:lnTo>
                  <a:cubicBezTo>
                    <a:pt x="167" y="9767"/>
                    <a:pt x="34" y="10033"/>
                    <a:pt x="0" y="10334"/>
                  </a:cubicBezTo>
                  <a:lnTo>
                    <a:pt x="0" y="26679"/>
                  </a:lnTo>
                  <a:cubicBezTo>
                    <a:pt x="0" y="26866"/>
                    <a:pt x="99" y="26971"/>
                    <a:pt x="238" y="26971"/>
                  </a:cubicBezTo>
                  <a:cubicBezTo>
                    <a:pt x="298" y="26971"/>
                    <a:pt x="364" y="26952"/>
                    <a:pt x="434" y="26912"/>
                  </a:cubicBezTo>
                  <a:lnTo>
                    <a:pt x="16979" y="17372"/>
                  </a:lnTo>
                  <a:cubicBezTo>
                    <a:pt x="17213" y="17205"/>
                    <a:pt x="17346" y="16938"/>
                    <a:pt x="17380" y="16638"/>
                  </a:cubicBezTo>
                  <a:lnTo>
                    <a:pt x="17380" y="293"/>
                  </a:lnTo>
                  <a:cubicBezTo>
                    <a:pt x="17380" y="106"/>
                    <a:pt x="17281" y="1"/>
                    <a:pt x="171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600;p75">
              <a:extLst>
                <a:ext uri="{FF2B5EF4-FFF2-40B4-BE49-F238E27FC236}">
                  <a16:creationId xmlns:a16="http://schemas.microsoft.com/office/drawing/2014/main" id="{4CB11F9F-9F5E-49AB-893A-F7B6E738DDDC}"/>
                </a:ext>
              </a:extLst>
            </p:cNvPr>
            <p:cNvSpPr/>
            <p:nvPr/>
          </p:nvSpPr>
          <p:spPr>
            <a:xfrm>
              <a:off x="3995525" y="2390675"/>
              <a:ext cx="434500" cy="674300"/>
            </a:xfrm>
            <a:custGeom>
              <a:avLst/>
              <a:gdLst/>
              <a:ahLst/>
              <a:cxnLst/>
              <a:rect l="l" t="t" r="r" b="b"/>
              <a:pathLst>
                <a:path w="17380" h="26972" extrusionOk="0">
                  <a:moveTo>
                    <a:pt x="17153" y="1"/>
                  </a:moveTo>
                  <a:cubicBezTo>
                    <a:pt x="17099" y="1"/>
                    <a:pt x="17039" y="20"/>
                    <a:pt x="16979" y="60"/>
                  </a:cubicBezTo>
                  <a:lnTo>
                    <a:pt x="434" y="9600"/>
                  </a:lnTo>
                  <a:cubicBezTo>
                    <a:pt x="167" y="9767"/>
                    <a:pt x="34" y="10033"/>
                    <a:pt x="0" y="10334"/>
                  </a:cubicBezTo>
                  <a:lnTo>
                    <a:pt x="0" y="26679"/>
                  </a:lnTo>
                  <a:cubicBezTo>
                    <a:pt x="0" y="26866"/>
                    <a:pt x="99" y="26971"/>
                    <a:pt x="238" y="26971"/>
                  </a:cubicBezTo>
                  <a:cubicBezTo>
                    <a:pt x="298" y="26971"/>
                    <a:pt x="364" y="26952"/>
                    <a:pt x="434" y="26912"/>
                  </a:cubicBezTo>
                  <a:lnTo>
                    <a:pt x="16979" y="17372"/>
                  </a:lnTo>
                  <a:cubicBezTo>
                    <a:pt x="17213" y="17205"/>
                    <a:pt x="17346" y="16938"/>
                    <a:pt x="17380" y="16638"/>
                  </a:cubicBezTo>
                  <a:lnTo>
                    <a:pt x="17380" y="293"/>
                  </a:lnTo>
                  <a:cubicBezTo>
                    <a:pt x="17380" y="106"/>
                    <a:pt x="17281" y="1"/>
                    <a:pt x="17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601;p75">
              <a:extLst>
                <a:ext uri="{FF2B5EF4-FFF2-40B4-BE49-F238E27FC236}">
                  <a16:creationId xmlns:a16="http://schemas.microsoft.com/office/drawing/2014/main" id="{8725BEE7-8FF7-42E2-9A45-AAFE246D3C6B}"/>
                </a:ext>
              </a:extLst>
            </p:cNvPr>
            <p:cNvSpPr/>
            <p:nvPr/>
          </p:nvSpPr>
          <p:spPr>
            <a:xfrm>
              <a:off x="3995525" y="2623975"/>
              <a:ext cx="434500" cy="441000"/>
            </a:xfrm>
            <a:custGeom>
              <a:avLst/>
              <a:gdLst/>
              <a:ahLst/>
              <a:cxnLst/>
              <a:rect l="l" t="t" r="r" b="b"/>
              <a:pathLst>
                <a:path w="17380" h="17640" extrusionOk="0">
                  <a:moveTo>
                    <a:pt x="12776" y="1"/>
                  </a:moveTo>
                  <a:lnTo>
                    <a:pt x="10008" y="4871"/>
                  </a:lnTo>
                  <a:lnTo>
                    <a:pt x="11942" y="7373"/>
                  </a:lnTo>
                  <a:lnTo>
                    <a:pt x="5538" y="1869"/>
                  </a:lnTo>
                  <a:lnTo>
                    <a:pt x="0" y="13844"/>
                  </a:lnTo>
                  <a:lnTo>
                    <a:pt x="0" y="17347"/>
                  </a:lnTo>
                  <a:cubicBezTo>
                    <a:pt x="0" y="17534"/>
                    <a:pt x="99" y="17639"/>
                    <a:pt x="238" y="17639"/>
                  </a:cubicBezTo>
                  <a:cubicBezTo>
                    <a:pt x="298" y="17639"/>
                    <a:pt x="364" y="17620"/>
                    <a:pt x="434" y="17580"/>
                  </a:cubicBezTo>
                  <a:lnTo>
                    <a:pt x="16946" y="8040"/>
                  </a:lnTo>
                  <a:cubicBezTo>
                    <a:pt x="17213" y="7873"/>
                    <a:pt x="17346" y="7606"/>
                    <a:pt x="17380" y="7306"/>
                  </a:cubicBezTo>
                  <a:lnTo>
                    <a:pt x="17380" y="4237"/>
                  </a:lnTo>
                  <a:lnTo>
                    <a:pt x="1277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602;p75">
              <a:extLst>
                <a:ext uri="{FF2B5EF4-FFF2-40B4-BE49-F238E27FC236}">
                  <a16:creationId xmlns:a16="http://schemas.microsoft.com/office/drawing/2014/main" id="{F161713F-6B70-4740-AD6C-1AC1F6781727}"/>
                </a:ext>
              </a:extLst>
            </p:cNvPr>
            <p:cNvSpPr/>
            <p:nvPr/>
          </p:nvSpPr>
          <p:spPr>
            <a:xfrm>
              <a:off x="4299900" y="2493800"/>
              <a:ext cx="62575" cy="80275"/>
            </a:xfrm>
            <a:custGeom>
              <a:avLst/>
              <a:gdLst/>
              <a:ahLst/>
              <a:cxnLst/>
              <a:rect l="l" t="t" r="r" b="b"/>
              <a:pathLst>
                <a:path w="2503" h="3211" extrusionOk="0">
                  <a:moveTo>
                    <a:pt x="1812" y="1"/>
                  </a:moveTo>
                  <a:cubicBezTo>
                    <a:pt x="1647" y="1"/>
                    <a:pt x="1462" y="55"/>
                    <a:pt x="1268" y="171"/>
                  </a:cubicBezTo>
                  <a:cubicBezTo>
                    <a:pt x="535" y="638"/>
                    <a:pt x="68" y="1439"/>
                    <a:pt x="1" y="2339"/>
                  </a:cubicBezTo>
                  <a:cubicBezTo>
                    <a:pt x="1" y="2884"/>
                    <a:pt x="287" y="3210"/>
                    <a:pt x="703" y="3210"/>
                  </a:cubicBezTo>
                  <a:cubicBezTo>
                    <a:pt x="873" y="3210"/>
                    <a:pt x="1065" y="3156"/>
                    <a:pt x="1268" y="3040"/>
                  </a:cubicBezTo>
                  <a:cubicBezTo>
                    <a:pt x="2002" y="2573"/>
                    <a:pt x="2469" y="1772"/>
                    <a:pt x="2503" y="872"/>
                  </a:cubicBezTo>
                  <a:cubicBezTo>
                    <a:pt x="2503" y="327"/>
                    <a:pt x="2217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603;p75">
              <a:extLst>
                <a:ext uri="{FF2B5EF4-FFF2-40B4-BE49-F238E27FC236}">
                  <a16:creationId xmlns:a16="http://schemas.microsoft.com/office/drawing/2014/main" id="{D279A069-5D7D-4C6E-89E5-73F58208B851}"/>
                </a:ext>
              </a:extLst>
            </p:cNvPr>
            <p:cNvSpPr/>
            <p:nvPr/>
          </p:nvSpPr>
          <p:spPr>
            <a:xfrm>
              <a:off x="2002425" y="1712450"/>
              <a:ext cx="2507650" cy="1905650"/>
            </a:xfrm>
            <a:custGeom>
              <a:avLst/>
              <a:gdLst/>
              <a:ahLst/>
              <a:cxnLst/>
              <a:rect l="l" t="t" r="r" b="b"/>
              <a:pathLst>
                <a:path w="100306" h="76226" extrusionOk="0">
                  <a:moveTo>
                    <a:pt x="99557" y="1"/>
                  </a:moveTo>
                  <a:cubicBezTo>
                    <a:pt x="99380" y="1"/>
                    <a:pt x="99181" y="55"/>
                    <a:pt x="98972" y="169"/>
                  </a:cubicBezTo>
                  <a:lnTo>
                    <a:pt x="1369" y="56543"/>
                  </a:lnTo>
                  <a:cubicBezTo>
                    <a:pt x="568" y="57043"/>
                    <a:pt x="68" y="57911"/>
                    <a:pt x="1" y="58845"/>
                  </a:cubicBezTo>
                  <a:lnTo>
                    <a:pt x="1" y="75290"/>
                  </a:lnTo>
                  <a:cubicBezTo>
                    <a:pt x="1" y="75885"/>
                    <a:pt x="307" y="76226"/>
                    <a:pt x="762" y="76226"/>
                  </a:cubicBezTo>
                  <a:cubicBezTo>
                    <a:pt x="944" y="76226"/>
                    <a:pt x="1149" y="76171"/>
                    <a:pt x="1369" y="76057"/>
                  </a:cubicBezTo>
                  <a:lnTo>
                    <a:pt x="98972" y="19717"/>
                  </a:lnTo>
                  <a:cubicBezTo>
                    <a:pt x="99739" y="19183"/>
                    <a:pt x="100239" y="18316"/>
                    <a:pt x="100306" y="17382"/>
                  </a:cubicBezTo>
                  <a:lnTo>
                    <a:pt x="100306" y="937"/>
                  </a:lnTo>
                  <a:cubicBezTo>
                    <a:pt x="100306" y="341"/>
                    <a:pt x="99999" y="1"/>
                    <a:pt x="995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604;p75">
              <a:extLst>
                <a:ext uri="{FF2B5EF4-FFF2-40B4-BE49-F238E27FC236}">
                  <a16:creationId xmlns:a16="http://schemas.microsoft.com/office/drawing/2014/main" id="{05D80833-75BA-41A0-A7BD-D0CD34EF6864}"/>
                </a:ext>
              </a:extLst>
            </p:cNvPr>
            <p:cNvSpPr/>
            <p:nvPr/>
          </p:nvSpPr>
          <p:spPr>
            <a:xfrm>
              <a:off x="2065825" y="3151025"/>
              <a:ext cx="125100" cy="162650"/>
            </a:xfrm>
            <a:custGeom>
              <a:avLst/>
              <a:gdLst/>
              <a:ahLst/>
              <a:cxnLst/>
              <a:rect l="l" t="t" r="r" b="b"/>
              <a:pathLst>
                <a:path w="5004" h="6506" extrusionOk="0">
                  <a:moveTo>
                    <a:pt x="2502" y="1"/>
                  </a:moveTo>
                  <a:lnTo>
                    <a:pt x="0" y="4337"/>
                  </a:lnTo>
                  <a:lnTo>
                    <a:pt x="0" y="4337"/>
                  </a:lnTo>
                  <a:lnTo>
                    <a:pt x="1268" y="3603"/>
                  </a:lnTo>
                  <a:lnTo>
                    <a:pt x="1268" y="6505"/>
                  </a:lnTo>
                  <a:lnTo>
                    <a:pt x="3769" y="5071"/>
                  </a:lnTo>
                  <a:lnTo>
                    <a:pt x="3769" y="2169"/>
                  </a:lnTo>
                  <a:lnTo>
                    <a:pt x="5004" y="14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605;p75">
              <a:extLst>
                <a:ext uri="{FF2B5EF4-FFF2-40B4-BE49-F238E27FC236}">
                  <a16:creationId xmlns:a16="http://schemas.microsoft.com/office/drawing/2014/main" id="{6FBA0F81-7D98-49A6-80AE-176C4F72A7C8}"/>
                </a:ext>
              </a:extLst>
            </p:cNvPr>
            <p:cNvSpPr/>
            <p:nvPr/>
          </p:nvSpPr>
          <p:spPr>
            <a:xfrm>
              <a:off x="2064150" y="3383850"/>
              <a:ext cx="26700" cy="90775"/>
            </a:xfrm>
            <a:custGeom>
              <a:avLst/>
              <a:gdLst/>
              <a:ahLst/>
              <a:cxnLst/>
              <a:rect l="l" t="t" r="r" b="b"/>
              <a:pathLst>
                <a:path w="1068" h="3631" extrusionOk="0">
                  <a:moveTo>
                    <a:pt x="685" y="1"/>
                  </a:moveTo>
                  <a:cubicBezTo>
                    <a:pt x="630" y="1"/>
                    <a:pt x="576" y="19"/>
                    <a:pt x="534" y="61"/>
                  </a:cubicBezTo>
                  <a:cubicBezTo>
                    <a:pt x="367" y="161"/>
                    <a:pt x="234" y="328"/>
                    <a:pt x="167" y="495"/>
                  </a:cubicBezTo>
                  <a:cubicBezTo>
                    <a:pt x="34" y="728"/>
                    <a:pt x="0" y="1028"/>
                    <a:pt x="0" y="1295"/>
                  </a:cubicBezTo>
                  <a:lnTo>
                    <a:pt x="34" y="1395"/>
                  </a:lnTo>
                  <a:lnTo>
                    <a:pt x="367" y="1229"/>
                  </a:lnTo>
                  <a:lnTo>
                    <a:pt x="367" y="1095"/>
                  </a:lnTo>
                  <a:cubicBezTo>
                    <a:pt x="367" y="1028"/>
                    <a:pt x="367" y="962"/>
                    <a:pt x="367" y="895"/>
                  </a:cubicBezTo>
                  <a:cubicBezTo>
                    <a:pt x="367" y="762"/>
                    <a:pt x="434" y="628"/>
                    <a:pt x="567" y="561"/>
                  </a:cubicBezTo>
                  <a:cubicBezTo>
                    <a:pt x="584" y="545"/>
                    <a:pt x="609" y="536"/>
                    <a:pt x="634" y="536"/>
                  </a:cubicBezTo>
                  <a:cubicBezTo>
                    <a:pt x="659" y="536"/>
                    <a:pt x="684" y="545"/>
                    <a:pt x="701" y="561"/>
                  </a:cubicBezTo>
                  <a:cubicBezTo>
                    <a:pt x="734" y="628"/>
                    <a:pt x="768" y="695"/>
                    <a:pt x="768" y="795"/>
                  </a:cubicBezTo>
                  <a:cubicBezTo>
                    <a:pt x="734" y="928"/>
                    <a:pt x="734" y="1062"/>
                    <a:pt x="701" y="1195"/>
                  </a:cubicBezTo>
                  <a:cubicBezTo>
                    <a:pt x="634" y="1429"/>
                    <a:pt x="567" y="1662"/>
                    <a:pt x="467" y="1896"/>
                  </a:cubicBezTo>
                  <a:lnTo>
                    <a:pt x="234" y="2530"/>
                  </a:lnTo>
                  <a:lnTo>
                    <a:pt x="167" y="2763"/>
                  </a:lnTo>
                  <a:lnTo>
                    <a:pt x="100" y="2963"/>
                  </a:lnTo>
                  <a:cubicBezTo>
                    <a:pt x="34" y="3097"/>
                    <a:pt x="34" y="3197"/>
                    <a:pt x="34" y="3197"/>
                  </a:cubicBezTo>
                  <a:lnTo>
                    <a:pt x="34" y="3630"/>
                  </a:lnTo>
                  <a:lnTo>
                    <a:pt x="1034" y="3063"/>
                  </a:lnTo>
                  <a:lnTo>
                    <a:pt x="1034" y="2563"/>
                  </a:lnTo>
                  <a:lnTo>
                    <a:pt x="401" y="2930"/>
                  </a:lnTo>
                  <a:cubicBezTo>
                    <a:pt x="401" y="2896"/>
                    <a:pt x="401" y="2896"/>
                    <a:pt x="401" y="2863"/>
                  </a:cubicBezTo>
                  <a:cubicBezTo>
                    <a:pt x="434" y="2796"/>
                    <a:pt x="467" y="2730"/>
                    <a:pt x="501" y="2630"/>
                  </a:cubicBezTo>
                  <a:lnTo>
                    <a:pt x="534" y="2463"/>
                  </a:lnTo>
                  <a:cubicBezTo>
                    <a:pt x="634" y="2263"/>
                    <a:pt x="667" y="2096"/>
                    <a:pt x="701" y="1996"/>
                  </a:cubicBezTo>
                  <a:cubicBezTo>
                    <a:pt x="834" y="1662"/>
                    <a:pt x="934" y="1395"/>
                    <a:pt x="934" y="1262"/>
                  </a:cubicBezTo>
                  <a:cubicBezTo>
                    <a:pt x="1001" y="1028"/>
                    <a:pt x="1034" y="795"/>
                    <a:pt x="1034" y="561"/>
                  </a:cubicBezTo>
                  <a:cubicBezTo>
                    <a:pt x="1068" y="395"/>
                    <a:pt x="1001" y="228"/>
                    <a:pt x="901" y="94"/>
                  </a:cubicBezTo>
                  <a:cubicBezTo>
                    <a:pt x="843" y="36"/>
                    <a:pt x="762" y="1"/>
                    <a:pt x="6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606;p75">
              <a:extLst>
                <a:ext uri="{FF2B5EF4-FFF2-40B4-BE49-F238E27FC236}">
                  <a16:creationId xmlns:a16="http://schemas.microsoft.com/office/drawing/2014/main" id="{2D0DF6D5-2FBF-4614-9A44-916C40D56736}"/>
                </a:ext>
              </a:extLst>
            </p:cNvPr>
            <p:cNvSpPr/>
            <p:nvPr/>
          </p:nvSpPr>
          <p:spPr>
            <a:xfrm>
              <a:off x="2095000" y="3364200"/>
              <a:ext cx="26700" cy="86575"/>
            </a:xfrm>
            <a:custGeom>
              <a:avLst/>
              <a:gdLst/>
              <a:ahLst/>
              <a:cxnLst/>
              <a:rect l="l" t="t" r="r" b="b"/>
              <a:pathLst>
                <a:path w="1068" h="3463" extrusionOk="0">
                  <a:moveTo>
                    <a:pt x="601" y="547"/>
                  </a:moveTo>
                  <a:cubicBezTo>
                    <a:pt x="701" y="547"/>
                    <a:pt x="734" y="647"/>
                    <a:pt x="734" y="880"/>
                  </a:cubicBezTo>
                  <a:cubicBezTo>
                    <a:pt x="768" y="981"/>
                    <a:pt x="734" y="1081"/>
                    <a:pt x="734" y="1214"/>
                  </a:cubicBezTo>
                  <a:cubicBezTo>
                    <a:pt x="701" y="1281"/>
                    <a:pt x="634" y="1381"/>
                    <a:pt x="568" y="1448"/>
                  </a:cubicBezTo>
                  <a:cubicBezTo>
                    <a:pt x="526" y="1461"/>
                    <a:pt x="496" y="1469"/>
                    <a:pt x="473" y="1469"/>
                  </a:cubicBezTo>
                  <a:cubicBezTo>
                    <a:pt x="440" y="1469"/>
                    <a:pt x="420" y="1453"/>
                    <a:pt x="401" y="1414"/>
                  </a:cubicBezTo>
                  <a:cubicBezTo>
                    <a:pt x="367" y="1314"/>
                    <a:pt x="334" y="1214"/>
                    <a:pt x="334" y="1114"/>
                  </a:cubicBezTo>
                  <a:cubicBezTo>
                    <a:pt x="334" y="1047"/>
                    <a:pt x="334" y="981"/>
                    <a:pt x="334" y="880"/>
                  </a:cubicBezTo>
                  <a:cubicBezTo>
                    <a:pt x="334" y="814"/>
                    <a:pt x="367" y="780"/>
                    <a:pt x="401" y="714"/>
                  </a:cubicBezTo>
                  <a:cubicBezTo>
                    <a:pt x="434" y="647"/>
                    <a:pt x="468" y="580"/>
                    <a:pt x="534" y="547"/>
                  </a:cubicBezTo>
                  <a:close/>
                  <a:moveTo>
                    <a:pt x="618" y="1966"/>
                  </a:moveTo>
                  <a:cubicBezTo>
                    <a:pt x="631" y="1966"/>
                    <a:pt x="645" y="1970"/>
                    <a:pt x="668" y="1981"/>
                  </a:cubicBezTo>
                  <a:cubicBezTo>
                    <a:pt x="734" y="2015"/>
                    <a:pt x="734" y="2115"/>
                    <a:pt x="734" y="2315"/>
                  </a:cubicBezTo>
                  <a:lnTo>
                    <a:pt x="734" y="2448"/>
                  </a:lnTo>
                  <a:cubicBezTo>
                    <a:pt x="734" y="2482"/>
                    <a:pt x="734" y="2548"/>
                    <a:pt x="734" y="2615"/>
                  </a:cubicBezTo>
                  <a:cubicBezTo>
                    <a:pt x="701" y="2715"/>
                    <a:pt x="634" y="2849"/>
                    <a:pt x="534" y="2915"/>
                  </a:cubicBezTo>
                  <a:cubicBezTo>
                    <a:pt x="518" y="2932"/>
                    <a:pt x="501" y="2940"/>
                    <a:pt x="480" y="2940"/>
                  </a:cubicBezTo>
                  <a:cubicBezTo>
                    <a:pt x="459" y="2940"/>
                    <a:pt x="434" y="2932"/>
                    <a:pt x="401" y="2915"/>
                  </a:cubicBezTo>
                  <a:cubicBezTo>
                    <a:pt x="367" y="2849"/>
                    <a:pt x="334" y="2782"/>
                    <a:pt x="367" y="2682"/>
                  </a:cubicBezTo>
                  <a:lnTo>
                    <a:pt x="367" y="2515"/>
                  </a:lnTo>
                  <a:cubicBezTo>
                    <a:pt x="334" y="2448"/>
                    <a:pt x="367" y="2348"/>
                    <a:pt x="367" y="2248"/>
                  </a:cubicBezTo>
                  <a:cubicBezTo>
                    <a:pt x="401" y="2148"/>
                    <a:pt x="468" y="2048"/>
                    <a:pt x="534" y="1981"/>
                  </a:cubicBezTo>
                  <a:cubicBezTo>
                    <a:pt x="579" y="1981"/>
                    <a:pt x="594" y="1966"/>
                    <a:pt x="618" y="1966"/>
                  </a:cubicBezTo>
                  <a:close/>
                  <a:moveTo>
                    <a:pt x="711" y="0"/>
                  </a:moveTo>
                  <a:cubicBezTo>
                    <a:pt x="654" y="0"/>
                    <a:pt x="594" y="17"/>
                    <a:pt x="534" y="47"/>
                  </a:cubicBezTo>
                  <a:cubicBezTo>
                    <a:pt x="367" y="180"/>
                    <a:pt x="234" y="313"/>
                    <a:pt x="167" y="514"/>
                  </a:cubicBezTo>
                  <a:cubicBezTo>
                    <a:pt x="67" y="680"/>
                    <a:pt x="34" y="880"/>
                    <a:pt x="34" y="1114"/>
                  </a:cubicBezTo>
                  <a:lnTo>
                    <a:pt x="34" y="1281"/>
                  </a:lnTo>
                  <a:cubicBezTo>
                    <a:pt x="34" y="1381"/>
                    <a:pt x="67" y="1481"/>
                    <a:pt x="67" y="1548"/>
                  </a:cubicBezTo>
                  <a:cubicBezTo>
                    <a:pt x="134" y="1681"/>
                    <a:pt x="201" y="1781"/>
                    <a:pt x="267" y="1781"/>
                  </a:cubicBezTo>
                  <a:cubicBezTo>
                    <a:pt x="234" y="1848"/>
                    <a:pt x="167" y="1948"/>
                    <a:pt x="134" y="2015"/>
                  </a:cubicBezTo>
                  <a:cubicBezTo>
                    <a:pt x="67" y="2215"/>
                    <a:pt x="34" y="2415"/>
                    <a:pt x="34" y="2615"/>
                  </a:cubicBezTo>
                  <a:lnTo>
                    <a:pt x="34" y="2915"/>
                  </a:lnTo>
                  <a:cubicBezTo>
                    <a:pt x="1" y="3082"/>
                    <a:pt x="67" y="3249"/>
                    <a:pt x="167" y="3382"/>
                  </a:cubicBezTo>
                  <a:cubicBezTo>
                    <a:pt x="222" y="3437"/>
                    <a:pt x="288" y="3462"/>
                    <a:pt x="357" y="3462"/>
                  </a:cubicBezTo>
                  <a:cubicBezTo>
                    <a:pt x="414" y="3462"/>
                    <a:pt x="474" y="3446"/>
                    <a:pt x="534" y="3416"/>
                  </a:cubicBezTo>
                  <a:cubicBezTo>
                    <a:pt x="701" y="3316"/>
                    <a:pt x="834" y="3149"/>
                    <a:pt x="901" y="2982"/>
                  </a:cubicBezTo>
                  <a:cubicBezTo>
                    <a:pt x="1001" y="2782"/>
                    <a:pt x="1068" y="2582"/>
                    <a:pt x="1068" y="2348"/>
                  </a:cubicBezTo>
                  <a:lnTo>
                    <a:pt x="1068" y="2048"/>
                  </a:lnTo>
                  <a:cubicBezTo>
                    <a:pt x="1068" y="1948"/>
                    <a:pt x="1035" y="1848"/>
                    <a:pt x="1035" y="1748"/>
                  </a:cubicBezTo>
                  <a:cubicBezTo>
                    <a:pt x="1001" y="1648"/>
                    <a:pt x="901" y="1548"/>
                    <a:pt x="801" y="1514"/>
                  </a:cubicBezTo>
                  <a:cubicBezTo>
                    <a:pt x="834" y="1448"/>
                    <a:pt x="901" y="1381"/>
                    <a:pt x="935" y="1314"/>
                  </a:cubicBezTo>
                  <a:cubicBezTo>
                    <a:pt x="1001" y="1114"/>
                    <a:pt x="1035" y="914"/>
                    <a:pt x="1035" y="714"/>
                  </a:cubicBezTo>
                  <a:lnTo>
                    <a:pt x="1035" y="547"/>
                  </a:lnTo>
                  <a:cubicBezTo>
                    <a:pt x="1035" y="380"/>
                    <a:pt x="1001" y="213"/>
                    <a:pt x="901" y="80"/>
                  </a:cubicBezTo>
                  <a:cubicBezTo>
                    <a:pt x="846" y="25"/>
                    <a:pt x="781" y="0"/>
                    <a:pt x="71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607;p75">
              <a:extLst>
                <a:ext uri="{FF2B5EF4-FFF2-40B4-BE49-F238E27FC236}">
                  <a16:creationId xmlns:a16="http://schemas.microsoft.com/office/drawing/2014/main" id="{17E885D6-875B-4466-82C2-5117CF63C119}"/>
                </a:ext>
              </a:extLst>
            </p:cNvPr>
            <p:cNvSpPr/>
            <p:nvPr/>
          </p:nvSpPr>
          <p:spPr>
            <a:xfrm>
              <a:off x="2126700" y="3421225"/>
              <a:ext cx="8350" cy="17525"/>
            </a:xfrm>
            <a:custGeom>
              <a:avLst/>
              <a:gdLst/>
              <a:ahLst/>
              <a:cxnLst/>
              <a:rect l="l" t="t" r="r" b="b"/>
              <a:pathLst>
                <a:path w="334" h="701" extrusionOk="0">
                  <a:moveTo>
                    <a:pt x="334" y="0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334" y="5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608;p75">
              <a:extLst>
                <a:ext uri="{FF2B5EF4-FFF2-40B4-BE49-F238E27FC236}">
                  <a16:creationId xmlns:a16="http://schemas.microsoft.com/office/drawing/2014/main" id="{D5FF0788-C631-42B3-AF1B-B37D90963AC5}"/>
                </a:ext>
              </a:extLst>
            </p:cNvPr>
            <p:cNvSpPr/>
            <p:nvPr/>
          </p:nvSpPr>
          <p:spPr>
            <a:xfrm>
              <a:off x="2140025" y="3340000"/>
              <a:ext cx="26725" cy="91250"/>
            </a:xfrm>
            <a:custGeom>
              <a:avLst/>
              <a:gdLst/>
              <a:ahLst/>
              <a:cxnLst/>
              <a:rect l="l" t="t" r="r" b="b"/>
              <a:pathLst>
                <a:path w="1069" h="3650" extrusionOk="0">
                  <a:moveTo>
                    <a:pt x="728" y="1"/>
                  </a:moveTo>
                  <a:cubicBezTo>
                    <a:pt x="671" y="1"/>
                    <a:pt x="613" y="17"/>
                    <a:pt x="568" y="47"/>
                  </a:cubicBezTo>
                  <a:cubicBezTo>
                    <a:pt x="401" y="147"/>
                    <a:pt x="268" y="314"/>
                    <a:pt x="168" y="481"/>
                  </a:cubicBezTo>
                  <a:cubicBezTo>
                    <a:pt x="68" y="714"/>
                    <a:pt x="1" y="1015"/>
                    <a:pt x="34" y="1281"/>
                  </a:cubicBezTo>
                  <a:lnTo>
                    <a:pt x="68" y="1381"/>
                  </a:lnTo>
                  <a:lnTo>
                    <a:pt x="368" y="1215"/>
                  </a:lnTo>
                  <a:lnTo>
                    <a:pt x="368" y="1081"/>
                  </a:lnTo>
                  <a:cubicBezTo>
                    <a:pt x="368" y="1015"/>
                    <a:pt x="368" y="948"/>
                    <a:pt x="368" y="881"/>
                  </a:cubicBezTo>
                  <a:cubicBezTo>
                    <a:pt x="368" y="748"/>
                    <a:pt x="434" y="614"/>
                    <a:pt x="568" y="548"/>
                  </a:cubicBezTo>
                  <a:cubicBezTo>
                    <a:pt x="585" y="531"/>
                    <a:pt x="610" y="523"/>
                    <a:pt x="635" y="523"/>
                  </a:cubicBezTo>
                  <a:cubicBezTo>
                    <a:pt x="660" y="523"/>
                    <a:pt x="685" y="531"/>
                    <a:pt x="701" y="548"/>
                  </a:cubicBezTo>
                  <a:cubicBezTo>
                    <a:pt x="735" y="614"/>
                    <a:pt x="768" y="714"/>
                    <a:pt x="768" y="781"/>
                  </a:cubicBezTo>
                  <a:cubicBezTo>
                    <a:pt x="768" y="914"/>
                    <a:pt x="735" y="1048"/>
                    <a:pt x="701" y="1181"/>
                  </a:cubicBezTo>
                  <a:cubicBezTo>
                    <a:pt x="635" y="1448"/>
                    <a:pt x="568" y="1682"/>
                    <a:pt x="468" y="1882"/>
                  </a:cubicBezTo>
                  <a:cubicBezTo>
                    <a:pt x="368" y="2182"/>
                    <a:pt x="301" y="2382"/>
                    <a:pt x="268" y="2516"/>
                  </a:cubicBezTo>
                  <a:lnTo>
                    <a:pt x="168" y="2749"/>
                  </a:lnTo>
                  <a:lnTo>
                    <a:pt x="101" y="2949"/>
                  </a:lnTo>
                  <a:cubicBezTo>
                    <a:pt x="68" y="3116"/>
                    <a:pt x="34" y="3183"/>
                    <a:pt x="34" y="3183"/>
                  </a:cubicBezTo>
                  <a:lnTo>
                    <a:pt x="34" y="3650"/>
                  </a:lnTo>
                  <a:lnTo>
                    <a:pt x="1035" y="3049"/>
                  </a:lnTo>
                  <a:lnTo>
                    <a:pt x="1035" y="2582"/>
                  </a:lnTo>
                  <a:lnTo>
                    <a:pt x="401" y="2916"/>
                  </a:lnTo>
                  <a:cubicBezTo>
                    <a:pt x="401" y="2916"/>
                    <a:pt x="401" y="2916"/>
                    <a:pt x="401" y="2883"/>
                  </a:cubicBezTo>
                  <a:cubicBezTo>
                    <a:pt x="434" y="2816"/>
                    <a:pt x="468" y="2716"/>
                    <a:pt x="501" y="2616"/>
                  </a:cubicBezTo>
                  <a:lnTo>
                    <a:pt x="568" y="2449"/>
                  </a:lnTo>
                  <a:cubicBezTo>
                    <a:pt x="635" y="2249"/>
                    <a:pt x="668" y="2115"/>
                    <a:pt x="701" y="2015"/>
                  </a:cubicBezTo>
                  <a:cubicBezTo>
                    <a:pt x="835" y="1648"/>
                    <a:pt x="935" y="1415"/>
                    <a:pt x="968" y="1281"/>
                  </a:cubicBezTo>
                  <a:cubicBezTo>
                    <a:pt x="1035" y="1048"/>
                    <a:pt x="1068" y="814"/>
                    <a:pt x="1068" y="581"/>
                  </a:cubicBezTo>
                  <a:cubicBezTo>
                    <a:pt x="1068" y="414"/>
                    <a:pt x="1002" y="247"/>
                    <a:pt x="901" y="81"/>
                  </a:cubicBezTo>
                  <a:cubicBezTo>
                    <a:pt x="865" y="25"/>
                    <a:pt x="798" y="1"/>
                    <a:pt x="7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609;p75">
              <a:extLst>
                <a:ext uri="{FF2B5EF4-FFF2-40B4-BE49-F238E27FC236}">
                  <a16:creationId xmlns:a16="http://schemas.microsoft.com/office/drawing/2014/main" id="{6369570B-DF64-4D3B-A964-DE374F66EDD4}"/>
                </a:ext>
              </a:extLst>
            </p:cNvPr>
            <p:cNvSpPr/>
            <p:nvPr/>
          </p:nvSpPr>
          <p:spPr>
            <a:xfrm>
              <a:off x="2173400" y="3315325"/>
              <a:ext cx="28375" cy="96750"/>
            </a:xfrm>
            <a:custGeom>
              <a:avLst/>
              <a:gdLst/>
              <a:ahLst/>
              <a:cxnLst/>
              <a:rect l="l" t="t" r="r" b="b"/>
              <a:pathLst>
                <a:path w="1135" h="3870" extrusionOk="0">
                  <a:moveTo>
                    <a:pt x="1034" y="0"/>
                  </a:moveTo>
                  <a:lnTo>
                    <a:pt x="701" y="200"/>
                  </a:lnTo>
                  <a:lnTo>
                    <a:pt x="300" y="1601"/>
                  </a:lnTo>
                  <a:lnTo>
                    <a:pt x="300" y="400"/>
                  </a:lnTo>
                  <a:lnTo>
                    <a:pt x="0" y="601"/>
                  </a:lnTo>
                  <a:lnTo>
                    <a:pt x="0" y="3870"/>
                  </a:lnTo>
                  <a:lnTo>
                    <a:pt x="300" y="3669"/>
                  </a:lnTo>
                  <a:lnTo>
                    <a:pt x="300" y="2635"/>
                  </a:lnTo>
                  <a:lnTo>
                    <a:pt x="400" y="2302"/>
                  </a:lnTo>
                  <a:lnTo>
                    <a:pt x="734" y="3436"/>
                  </a:lnTo>
                  <a:lnTo>
                    <a:pt x="1134" y="3202"/>
                  </a:lnTo>
                  <a:lnTo>
                    <a:pt x="634" y="15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610;p75">
              <a:extLst>
                <a:ext uri="{FF2B5EF4-FFF2-40B4-BE49-F238E27FC236}">
                  <a16:creationId xmlns:a16="http://schemas.microsoft.com/office/drawing/2014/main" id="{820463C1-4A76-46B2-AA41-4038C8622768}"/>
                </a:ext>
              </a:extLst>
            </p:cNvPr>
            <p:cNvSpPr/>
            <p:nvPr/>
          </p:nvSpPr>
          <p:spPr>
            <a:xfrm>
              <a:off x="2250950" y="3034275"/>
              <a:ext cx="5025" cy="428675"/>
            </a:xfrm>
            <a:custGeom>
              <a:avLst/>
              <a:gdLst/>
              <a:ahLst/>
              <a:cxnLst/>
              <a:rect l="l" t="t" r="r" b="b"/>
              <a:pathLst>
                <a:path w="201" h="17147" extrusionOk="0">
                  <a:moveTo>
                    <a:pt x="100" y="1"/>
                  </a:moveTo>
                  <a:cubicBezTo>
                    <a:pt x="67" y="1"/>
                    <a:pt x="0" y="34"/>
                    <a:pt x="0" y="101"/>
                  </a:cubicBezTo>
                  <a:lnTo>
                    <a:pt x="0" y="17080"/>
                  </a:lnTo>
                  <a:cubicBezTo>
                    <a:pt x="0" y="17113"/>
                    <a:pt x="67" y="17146"/>
                    <a:pt x="100" y="17146"/>
                  </a:cubicBezTo>
                  <a:cubicBezTo>
                    <a:pt x="134" y="17146"/>
                    <a:pt x="167" y="17113"/>
                    <a:pt x="200" y="17080"/>
                  </a:cubicBezTo>
                  <a:lnTo>
                    <a:pt x="200" y="101"/>
                  </a:lnTo>
                  <a:cubicBezTo>
                    <a:pt x="200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611;p75">
              <a:extLst>
                <a:ext uri="{FF2B5EF4-FFF2-40B4-BE49-F238E27FC236}">
                  <a16:creationId xmlns:a16="http://schemas.microsoft.com/office/drawing/2014/main" id="{AB3D3DE0-122E-4071-850B-2B10D399C988}"/>
                </a:ext>
              </a:extLst>
            </p:cNvPr>
            <p:cNvSpPr/>
            <p:nvPr/>
          </p:nvSpPr>
          <p:spPr>
            <a:xfrm>
              <a:off x="2331825" y="2995875"/>
              <a:ext cx="73425" cy="94350"/>
            </a:xfrm>
            <a:custGeom>
              <a:avLst/>
              <a:gdLst/>
              <a:ahLst/>
              <a:cxnLst/>
              <a:rect l="l" t="t" r="r" b="b"/>
              <a:pathLst>
                <a:path w="2937" h="3774" extrusionOk="0">
                  <a:moveTo>
                    <a:pt x="2126" y="0"/>
                  </a:moveTo>
                  <a:cubicBezTo>
                    <a:pt x="1928" y="0"/>
                    <a:pt x="1704" y="65"/>
                    <a:pt x="1469" y="202"/>
                  </a:cubicBezTo>
                  <a:cubicBezTo>
                    <a:pt x="601" y="736"/>
                    <a:pt x="68" y="1704"/>
                    <a:pt x="1" y="2738"/>
                  </a:cubicBezTo>
                  <a:cubicBezTo>
                    <a:pt x="1" y="3397"/>
                    <a:pt x="317" y="3774"/>
                    <a:pt x="796" y="3774"/>
                  </a:cubicBezTo>
                  <a:cubicBezTo>
                    <a:pt x="996" y="3774"/>
                    <a:pt x="1224" y="3709"/>
                    <a:pt x="1469" y="3572"/>
                  </a:cubicBezTo>
                  <a:cubicBezTo>
                    <a:pt x="2336" y="3004"/>
                    <a:pt x="2870" y="2070"/>
                    <a:pt x="2936" y="1036"/>
                  </a:cubicBezTo>
                  <a:cubicBezTo>
                    <a:pt x="2936" y="377"/>
                    <a:pt x="2604" y="0"/>
                    <a:pt x="21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612;p75">
              <a:extLst>
                <a:ext uri="{FF2B5EF4-FFF2-40B4-BE49-F238E27FC236}">
                  <a16:creationId xmlns:a16="http://schemas.microsoft.com/office/drawing/2014/main" id="{2C60FB78-A84E-4B21-8DF8-A1DC3BF6F38C}"/>
                </a:ext>
              </a:extLst>
            </p:cNvPr>
            <p:cNvSpPr/>
            <p:nvPr/>
          </p:nvSpPr>
          <p:spPr>
            <a:xfrm>
              <a:off x="2441075" y="2432050"/>
              <a:ext cx="966550" cy="578450"/>
            </a:xfrm>
            <a:custGeom>
              <a:avLst/>
              <a:gdLst/>
              <a:ahLst/>
              <a:cxnLst/>
              <a:rect l="l" t="t" r="r" b="b"/>
              <a:pathLst>
                <a:path w="38662" h="23138" extrusionOk="0">
                  <a:moveTo>
                    <a:pt x="38283" y="0"/>
                  </a:moveTo>
                  <a:cubicBezTo>
                    <a:pt x="38160" y="0"/>
                    <a:pt x="38015" y="45"/>
                    <a:pt x="37861" y="139"/>
                  </a:cubicBezTo>
                  <a:lnTo>
                    <a:pt x="835" y="21555"/>
                  </a:lnTo>
                  <a:cubicBezTo>
                    <a:pt x="368" y="21788"/>
                    <a:pt x="67" y="22222"/>
                    <a:pt x="1" y="22755"/>
                  </a:cubicBezTo>
                  <a:cubicBezTo>
                    <a:pt x="1" y="23005"/>
                    <a:pt x="143" y="23138"/>
                    <a:pt x="356" y="23138"/>
                  </a:cubicBezTo>
                  <a:cubicBezTo>
                    <a:pt x="484" y="23138"/>
                    <a:pt x="638" y="23089"/>
                    <a:pt x="801" y="22989"/>
                  </a:cubicBezTo>
                  <a:lnTo>
                    <a:pt x="37861" y="1574"/>
                  </a:lnTo>
                  <a:cubicBezTo>
                    <a:pt x="38295" y="1340"/>
                    <a:pt x="38595" y="873"/>
                    <a:pt x="38662" y="406"/>
                  </a:cubicBezTo>
                  <a:cubicBezTo>
                    <a:pt x="38662" y="148"/>
                    <a:pt x="38509" y="0"/>
                    <a:pt x="382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613;p75">
              <a:extLst>
                <a:ext uri="{FF2B5EF4-FFF2-40B4-BE49-F238E27FC236}">
                  <a16:creationId xmlns:a16="http://schemas.microsoft.com/office/drawing/2014/main" id="{9BFE24CE-76A3-41C3-92D7-5E4791574430}"/>
                </a:ext>
              </a:extLst>
            </p:cNvPr>
            <p:cNvSpPr/>
            <p:nvPr/>
          </p:nvSpPr>
          <p:spPr>
            <a:xfrm>
              <a:off x="2331825" y="1985650"/>
              <a:ext cx="2070675" cy="1214375"/>
            </a:xfrm>
            <a:custGeom>
              <a:avLst/>
              <a:gdLst/>
              <a:ahLst/>
              <a:cxnLst/>
              <a:rect l="l" t="t" r="r" b="b"/>
              <a:pathLst>
                <a:path w="82827" h="48575" extrusionOk="0">
                  <a:moveTo>
                    <a:pt x="82472" y="0"/>
                  </a:moveTo>
                  <a:cubicBezTo>
                    <a:pt x="82343" y="0"/>
                    <a:pt x="82189" y="49"/>
                    <a:pt x="82026" y="149"/>
                  </a:cubicBezTo>
                  <a:lnTo>
                    <a:pt x="802" y="46983"/>
                  </a:lnTo>
                  <a:cubicBezTo>
                    <a:pt x="368" y="47250"/>
                    <a:pt x="68" y="47683"/>
                    <a:pt x="1" y="48184"/>
                  </a:cubicBezTo>
                  <a:cubicBezTo>
                    <a:pt x="1" y="48441"/>
                    <a:pt x="153" y="48574"/>
                    <a:pt x="377" y="48574"/>
                  </a:cubicBezTo>
                  <a:cubicBezTo>
                    <a:pt x="501" y="48574"/>
                    <a:pt x="647" y="48534"/>
                    <a:pt x="802" y="48450"/>
                  </a:cubicBezTo>
                  <a:lnTo>
                    <a:pt x="82026" y="1584"/>
                  </a:lnTo>
                  <a:cubicBezTo>
                    <a:pt x="82460" y="1350"/>
                    <a:pt x="82760" y="883"/>
                    <a:pt x="82827" y="383"/>
                  </a:cubicBezTo>
                  <a:cubicBezTo>
                    <a:pt x="82827" y="133"/>
                    <a:pt x="82684" y="0"/>
                    <a:pt x="824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614;p75">
              <a:extLst>
                <a:ext uri="{FF2B5EF4-FFF2-40B4-BE49-F238E27FC236}">
                  <a16:creationId xmlns:a16="http://schemas.microsoft.com/office/drawing/2014/main" id="{5A081B48-B9E5-4FCA-80E9-98DD2F53068C}"/>
                </a:ext>
              </a:extLst>
            </p:cNvPr>
            <p:cNvSpPr/>
            <p:nvPr/>
          </p:nvSpPr>
          <p:spPr>
            <a:xfrm>
              <a:off x="2331825" y="2058250"/>
              <a:ext cx="2070675" cy="1214900"/>
            </a:xfrm>
            <a:custGeom>
              <a:avLst/>
              <a:gdLst/>
              <a:ahLst/>
              <a:cxnLst/>
              <a:rect l="l" t="t" r="r" b="b"/>
              <a:pathLst>
                <a:path w="82827" h="48596" extrusionOk="0">
                  <a:moveTo>
                    <a:pt x="82465" y="0"/>
                  </a:moveTo>
                  <a:cubicBezTo>
                    <a:pt x="82338" y="0"/>
                    <a:pt x="82187" y="49"/>
                    <a:pt x="82026" y="147"/>
                  </a:cubicBezTo>
                  <a:lnTo>
                    <a:pt x="802" y="46981"/>
                  </a:lnTo>
                  <a:cubicBezTo>
                    <a:pt x="368" y="47248"/>
                    <a:pt x="68" y="47681"/>
                    <a:pt x="1" y="48182"/>
                  </a:cubicBezTo>
                  <a:cubicBezTo>
                    <a:pt x="1" y="48455"/>
                    <a:pt x="147" y="48596"/>
                    <a:pt x="363" y="48596"/>
                  </a:cubicBezTo>
                  <a:cubicBezTo>
                    <a:pt x="490" y="48596"/>
                    <a:pt x="641" y="48547"/>
                    <a:pt x="802" y="48448"/>
                  </a:cubicBezTo>
                  <a:lnTo>
                    <a:pt x="82026" y="1582"/>
                  </a:lnTo>
                  <a:cubicBezTo>
                    <a:pt x="82460" y="1348"/>
                    <a:pt x="82760" y="914"/>
                    <a:pt x="82827" y="414"/>
                  </a:cubicBezTo>
                  <a:cubicBezTo>
                    <a:pt x="82827" y="141"/>
                    <a:pt x="82681" y="0"/>
                    <a:pt x="824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615;p75">
              <a:extLst>
                <a:ext uri="{FF2B5EF4-FFF2-40B4-BE49-F238E27FC236}">
                  <a16:creationId xmlns:a16="http://schemas.microsoft.com/office/drawing/2014/main" id="{24036D0D-F264-40DE-816E-FB503BA779AE}"/>
                </a:ext>
              </a:extLst>
            </p:cNvPr>
            <p:cNvSpPr/>
            <p:nvPr/>
          </p:nvSpPr>
          <p:spPr>
            <a:xfrm>
              <a:off x="2419400" y="3223250"/>
              <a:ext cx="121775" cy="90775"/>
            </a:xfrm>
            <a:custGeom>
              <a:avLst/>
              <a:gdLst/>
              <a:ahLst/>
              <a:cxnLst/>
              <a:rect l="l" t="t" r="r" b="b"/>
              <a:pathLst>
                <a:path w="4871" h="3631" extrusionOk="0">
                  <a:moveTo>
                    <a:pt x="4509" y="0"/>
                  </a:moveTo>
                  <a:cubicBezTo>
                    <a:pt x="4382" y="0"/>
                    <a:pt x="4230" y="49"/>
                    <a:pt x="4070" y="147"/>
                  </a:cubicBezTo>
                  <a:lnTo>
                    <a:pt x="801" y="2015"/>
                  </a:lnTo>
                  <a:cubicBezTo>
                    <a:pt x="367" y="2282"/>
                    <a:pt x="67" y="2716"/>
                    <a:pt x="0" y="3216"/>
                  </a:cubicBezTo>
                  <a:cubicBezTo>
                    <a:pt x="0" y="3489"/>
                    <a:pt x="146" y="3630"/>
                    <a:pt x="362" y="3630"/>
                  </a:cubicBezTo>
                  <a:cubicBezTo>
                    <a:pt x="489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4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616;p75">
              <a:extLst>
                <a:ext uri="{FF2B5EF4-FFF2-40B4-BE49-F238E27FC236}">
                  <a16:creationId xmlns:a16="http://schemas.microsoft.com/office/drawing/2014/main" id="{43E81624-8E22-49DA-8354-3BA857D82466}"/>
                </a:ext>
              </a:extLst>
            </p:cNvPr>
            <p:cNvSpPr/>
            <p:nvPr/>
          </p:nvSpPr>
          <p:spPr>
            <a:xfrm>
              <a:off x="2672075" y="3076475"/>
              <a:ext cx="121775" cy="90775"/>
            </a:xfrm>
            <a:custGeom>
              <a:avLst/>
              <a:gdLst/>
              <a:ahLst/>
              <a:cxnLst/>
              <a:rect l="l" t="t" r="r" b="b"/>
              <a:pathLst>
                <a:path w="4871" h="3631" extrusionOk="0">
                  <a:moveTo>
                    <a:pt x="4509" y="0"/>
                  </a:moveTo>
                  <a:cubicBezTo>
                    <a:pt x="4382" y="0"/>
                    <a:pt x="4231" y="49"/>
                    <a:pt x="4070" y="147"/>
                  </a:cubicBezTo>
                  <a:lnTo>
                    <a:pt x="801" y="2015"/>
                  </a:lnTo>
                  <a:cubicBezTo>
                    <a:pt x="368" y="2282"/>
                    <a:pt x="67" y="2716"/>
                    <a:pt x="1" y="3216"/>
                  </a:cubicBezTo>
                  <a:cubicBezTo>
                    <a:pt x="1" y="3490"/>
                    <a:pt x="146" y="3630"/>
                    <a:pt x="363" y="3630"/>
                  </a:cubicBezTo>
                  <a:cubicBezTo>
                    <a:pt x="490" y="3630"/>
                    <a:pt x="641" y="3582"/>
                    <a:pt x="801" y="3483"/>
                  </a:cubicBezTo>
                  <a:lnTo>
                    <a:pt x="4070" y="1615"/>
                  </a:lnTo>
                  <a:cubicBezTo>
                    <a:pt x="4504" y="1348"/>
                    <a:pt x="4804" y="915"/>
                    <a:pt x="4871" y="414"/>
                  </a:cubicBezTo>
                  <a:cubicBezTo>
                    <a:pt x="4871" y="141"/>
                    <a:pt x="4725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617;p75">
              <a:extLst>
                <a:ext uri="{FF2B5EF4-FFF2-40B4-BE49-F238E27FC236}">
                  <a16:creationId xmlns:a16="http://schemas.microsoft.com/office/drawing/2014/main" id="{5FE2BA6B-CD1F-493F-A49A-B3D1CA4370EC}"/>
                </a:ext>
              </a:extLst>
            </p:cNvPr>
            <p:cNvSpPr/>
            <p:nvPr/>
          </p:nvSpPr>
          <p:spPr>
            <a:xfrm>
              <a:off x="2331825" y="3290125"/>
              <a:ext cx="63425" cy="84600"/>
            </a:xfrm>
            <a:custGeom>
              <a:avLst/>
              <a:gdLst/>
              <a:ahLst/>
              <a:cxnLst/>
              <a:rect l="l" t="t" r="r" b="b"/>
              <a:pathLst>
                <a:path w="2537" h="3384" extrusionOk="0">
                  <a:moveTo>
                    <a:pt x="2377" y="1"/>
                  </a:moveTo>
                  <a:cubicBezTo>
                    <a:pt x="2343" y="1"/>
                    <a:pt x="2306" y="13"/>
                    <a:pt x="2269" y="41"/>
                  </a:cubicBezTo>
                  <a:lnTo>
                    <a:pt x="268" y="1175"/>
                  </a:lnTo>
                  <a:cubicBezTo>
                    <a:pt x="101" y="1275"/>
                    <a:pt x="1" y="1442"/>
                    <a:pt x="1" y="1642"/>
                  </a:cubicBezTo>
                  <a:lnTo>
                    <a:pt x="1" y="3176"/>
                  </a:lnTo>
                  <a:cubicBezTo>
                    <a:pt x="1" y="3297"/>
                    <a:pt x="71" y="3383"/>
                    <a:pt x="160" y="3383"/>
                  </a:cubicBezTo>
                  <a:cubicBezTo>
                    <a:pt x="194" y="3383"/>
                    <a:pt x="231" y="3371"/>
                    <a:pt x="268" y="3343"/>
                  </a:cubicBezTo>
                  <a:lnTo>
                    <a:pt x="2269" y="2176"/>
                  </a:lnTo>
                  <a:cubicBezTo>
                    <a:pt x="2403" y="2076"/>
                    <a:pt x="2503" y="1909"/>
                    <a:pt x="2536" y="1742"/>
                  </a:cubicBezTo>
                  <a:lnTo>
                    <a:pt x="2536" y="208"/>
                  </a:lnTo>
                  <a:cubicBezTo>
                    <a:pt x="2536" y="87"/>
                    <a:pt x="2466" y="1"/>
                    <a:pt x="237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618;p75">
              <a:extLst>
                <a:ext uri="{FF2B5EF4-FFF2-40B4-BE49-F238E27FC236}">
                  <a16:creationId xmlns:a16="http://schemas.microsoft.com/office/drawing/2014/main" id="{D0096D52-73D1-4681-8CAF-64ABA9F5E04B}"/>
                </a:ext>
              </a:extLst>
            </p:cNvPr>
            <p:cNvSpPr/>
            <p:nvPr/>
          </p:nvSpPr>
          <p:spPr>
            <a:xfrm>
              <a:off x="2355175" y="3352850"/>
              <a:ext cx="16725" cy="23375"/>
            </a:xfrm>
            <a:custGeom>
              <a:avLst/>
              <a:gdLst/>
              <a:ahLst/>
              <a:cxnLst/>
              <a:rect l="l" t="t" r="r" b="b"/>
              <a:pathLst>
                <a:path w="669" h="935" extrusionOk="0">
                  <a:moveTo>
                    <a:pt x="668" y="0"/>
                  </a:moveTo>
                  <a:lnTo>
                    <a:pt x="1" y="367"/>
                  </a:lnTo>
                  <a:lnTo>
                    <a:pt x="335" y="9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619;p75">
              <a:extLst>
                <a:ext uri="{FF2B5EF4-FFF2-40B4-BE49-F238E27FC236}">
                  <a16:creationId xmlns:a16="http://schemas.microsoft.com/office/drawing/2014/main" id="{07FFD7A5-76D0-4843-A6CA-6A31C97A4FDC}"/>
                </a:ext>
              </a:extLst>
            </p:cNvPr>
            <p:cNvSpPr/>
            <p:nvPr/>
          </p:nvSpPr>
          <p:spPr>
            <a:xfrm>
              <a:off x="2591200" y="3155700"/>
              <a:ext cx="57550" cy="79575"/>
            </a:xfrm>
            <a:custGeom>
              <a:avLst/>
              <a:gdLst/>
              <a:ahLst/>
              <a:cxnLst/>
              <a:rect l="l" t="t" r="r" b="b"/>
              <a:pathLst>
                <a:path w="2302" h="3183" extrusionOk="0">
                  <a:moveTo>
                    <a:pt x="2248" y="1"/>
                  </a:moveTo>
                  <a:cubicBezTo>
                    <a:pt x="2235" y="1"/>
                    <a:pt x="2219" y="5"/>
                    <a:pt x="2202" y="14"/>
                  </a:cubicBezTo>
                  <a:lnTo>
                    <a:pt x="734" y="481"/>
                  </a:lnTo>
                  <a:cubicBezTo>
                    <a:pt x="634" y="514"/>
                    <a:pt x="567" y="648"/>
                    <a:pt x="600" y="681"/>
                  </a:cubicBezTo>
                  <a:lnTo>
                    <a:pt x="867" y="915"/>
                  </a:lnTo>
                  <a:cubicBezTo>
                    <a:pt x="0" y="2249"/>
                    <a:pt x="300" y="2883"/>
                    <a:pt x="1067" y="3183"/>
                  </a:cubicBezTo>
                  <a:cubicBezTo>
                    <a:pt x="834" y="2883"/>
                    <a:pt x="901" y="2049"/>
                    <a:pt x="1368" y="1382"/>
                  </a:cubicBezTo>
                  <a:lnTo>
                    <a:pt x="1635" y="1615"/>
                  </a:lnTo>
                  <a:cubicBezTo>
                    <a:pt x="1646" y="1621"/>
                    <a:pt x="1660" y="1624"/>
                    <a:pt x="1675" y="1624"/>
                  </a:cubicBezTo>
                  <a:cubicBezTo>
                    <a:pt x="1744" y="1624"/>
                    <a:pt x="1835" y="1564"/>
                    <a:pt x="1835" y="1482"/>
                  </a:cubicBezTo>
                  <a:lnTo>
                    <a:pt x="2302" y="81"/>
                  </a:lnTo>
                  <a:cubicBezTo>
                    <a:pt x="2302" y="32"/>
                    <a:pt x="2284" y="1"/>
                    <a:pt x="22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620;p75">
              <a:extLst>
                <a:ext uri="{FF2B5EF4-FFF2-40B4-BE49-F238E27FC236}">
                  <a16:creationId xmlns:a16="http://schemas.microsoft.com/office/drawing/2014/main" id="{11076D1C-FB4E-4430-BE77-857F231621CC}"/>
                </a:ext>
              </a:extLst>
            </p:cNvPr>
            <p:cNvSpPr/>
            <p:nvPr/>
          </p:nvSpPr>
          <p:spPr>
            <a:xfrm>
              <a:off x="2917250" y="4004800"/>
              <a:ext cx="787250" cy="552425"/>
            </a:xfrm>
            <a:custGeom>
              <a:avLst/>
              <a:gdLst/>
              <a:ahLst/>
              <a:cxnLst/>
              <a:rect l="l" t="t" r="r" b="b"/>
              <a:pathLst>
                <a:path w="31490" h="22097" extrusionOk="0">
                  <a:moveTo>
                    <a:pt x="22859" y="1"/>
                  </a:moveTo>
                  <a:cubicBezTo>
                    <a:pt x="22734" y="1"/>
                    <a:pt x="22609" y="3"/>
                    <a:pt x="22483" y="8"/>
                  </a:cubicBezTo>
                  <a:lnTo>
                    <a:pt x="22450" y="8"/>
                  </a:lnTo>
                  <a:cubicBezTo>
                    <a:pt x="20115" y="8"/>
                    <a:pt x="17813" y="608"/>
                    <a:pt x="15779" y="1742"/>
                  </a:cubicBezTo>
                  <a:cubicBezTo>
                    <a:pt x="14111" y="2676"/>
                    <a:pt x="13410" y="4010"/>
                    <a:pt x="13410" y="5345"/>
                  </a:cubicBezTo>
                  <a:lnTo>
                    <a:pt x="13410" y="8213"/>
                  </a:lnTo>
                  <a:cubicBezTo>
                    <a:pt x="12139" y="7899"/>
                    <a:pt x="10677" y="7723"/>
                    <a:pt x="9204" y="7723"/>
                  </a:cubicBezTo>
                  <a:cubicBezTo>
                    <a:pt x="6929" y="7723"/>
                    <a:pt x="4630" y="8142"/>
                    <a:pt x="2969" y="9114"/>
                  </a:cubicBezTo>
                  <a:cubicBezTo>
                    <a:pt x="1068" y="10215"/>
                    <a:pt x="67" y="11616"/>
                    <a:pt x="34" y="12950"/>
                  </a:cubicBezTo>
                  <a:lnTo>
                    <a:pt x="34" y="12983"/>
                  </a:lnTo>
                  <a:lnTo>
                    <a:pt x="34" y="16786"/>
                  </a:lnTo>
                  <a:cubicBezTo>
                    <a:pt x="34" y="16820"/>
                    <a:pt x="34" y="16853"/>
                    <a:pt x="34" y="16853"/>
                  </a:cubicBezTo>
                  <a:lnTo>
                    <a:pt x="34" y="16886"/>
                  </a:lnTo>
                  <a:cubicBezTo>
                    <a:pt x="1" y="18054"/>
                    <a:pt x="701" y="19155"/>
                    <a:pt x="2102" y="19955"/>
                  </a:cubicBezTo>
                  <a:cubicBezTo>
                    <a:pt x="4909" y="21580"/>
                    <a:pt x="9571" y="22097"/>
                    <a:pt x="14357" y="22097"/>
                  </a:cubicBezTo>
                  <a:cubicBezTo>
                    <a:pt x="17137" y="22097"/>
                    <a:pt x="19959" y="21923"/>
                    <a:pt x="22483" y="21690"/>
                  </a:cubicBezTo>
                  <a:lnTo>
                    <a:pt x="29689" y="21023"/>
                  </a:lnTo>
                  <a:lnTo>
                    <a:pt x="30823" y="16853"/>
                  </a:lnTo>
                  <a:cubicBezTo>
                    <a:pt x="31223" y="15352"/>
                    <a:pt x="31456" y="13817"/>
                    <a:pt x="31490" y="12250"/>
                  </a:cubicBezTo>
                  <a:lnTo>
                    <a:pt x="31490" y="8380"/>
                  </a:lnTo>
                  <a:cubicBezTo>
                    <a:pt x="31490" y="5578"/>
                    <a:pt x="30623" y="2843"/>
                    <a:pt x="27821" y="1208"/>
                  </a:cubicBezTo>
                  <a:cubicBezTo>
                    <a:pt x="26296" y="430"/>
                    <a:pt x="24597" y="1"/>
                    <a:pt x="228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621;p75">
              <a:extLst>
                <a:ext uri="{FF2B5EF4-FFF2-40B4-BE49-F238E27FC236}">
                  <a16:creationId xmlns:a16="http://schemas.microsoft.com/office/drawing/2014/main" id="{BC9963BF-2CB0-4BDF-8FB1-439A10BD65C8}"/>
                </a:ext>
              </a:extLst>
            </p:cNvPr>
            <p:cNvSpPr/>
            <p:nvPr/>
          </p:nvSpPr>
          <p:spPr>
            <a:xfrm>
              <a:off x="2918100" y="4331050"/>
              <a:ext cx="741375" cy="226225"/>
            </a:xfrm>
            <a:custGeom>
              <a:avLst/>
              <a:gdLst/>
              <a:ahLst/>
              <a:cxnLst/>
              <a:rect l="l" t="t" r="r" b="b"/>
              <a:pathLst>
                <a:path w="29655" h="9049" extrusionOk="0">
                  <a:moveTo>
                    <a:pt x="0" y="0"/>
                  </a:moveTo>
                  <a:lnTo>
                    <a:pt x="0" y="3770"/>
                  </a:lnTo>
                  <a:lnTo>
                    <a:pt x="0" y="3836"/>
                  </a:lnTo>
                  <a:cubicBezTo>
                    <a:pt x="0" y="5004"/>
                    <a:pt x="667" y="6105"/>
                    <a:pt x="2102" y="6938"/>
                  </a:cubicBezTo>
                  <a:cubicBezTo>
                    <a:pt x="4879" y="8538"/>
                    <a:pt x="9529" y="9049"/>
                    <a:pt x="14300" y="9049"/>
                  </a:cubicBezTo>
                  <a:cubicBezTo>
                    <a:pt x="17092" y="9049"/>
                    <a:pt x="19925" y="8874"/>
                    <a:pt x="22449" y="8640"/>
                  </a:cubicBezTo>
                  <a:lnTo>
                    <a:pt x="29655" y="8006"/>
                  </a:lnTo>
                  <a:lnTo>
                    <a:pt x="29655" y="4103"/>
                  </a:lnTo>
                  <a:lnTo>
                    <a:pt x="22449" y="4737"/>
                  </a:lnTo>
                  <a:cubicBezTo>
                    <a:pt x="19937" y="4970"/>
                    <a:pt x="17119" y="5144"/>
                    <a:pt x="14340" y="5144"/>
                  </a:cubicBezTo>
                  <a:cubicBezTo>
                    <a:pt x="9555" y="5144"/>
                    <a:pt x="4887" y="4627"/>
                    <a:pt x="2102" y="3002"/>
                  </a:cubicBezTo>
                  <a:cubicBezTo>
                    <a:pt x="667" y="2202"/>
                    <a:pt x="0" y="1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622;p75">
              <a:extLst>
                <a:ext uri="{FF2B5EF4-FFF2-40B4-BE49-F238E27FC236}">
                  <a16:creationId xmlns:a16="http://schemas.microsoft.com/office/drawing/2014/main" id="{0CFCB151-617F-4BC2-B4C6-D3AFE790CDC5}"/>
                </a:ext>
              </a:extLst>
            </p:cNvPr>
            <p:cNvSpPr/>
            <p:nvPr/>
          </p:nvSpPr>
          <p:spPr>
            <a:xfrm>
              <a:off x="3252500" y="4138400"/>
              <a:ext cx="45875" cy="85925"/>
            </a:xfrm>
            <a:custGeom>
              <a:avLst/>
              <a:gdLst/>
              <a:ahLst/>
              <a:cxnLst/>
              <a:rect l="l" t="t" r="r" b="b"/>
              <a:pathLst>
                <a:path w="1835" h="3437" extrusionOk="0">
                  <a:moveTo>
                    <a:pt x="0" y="1"/>
                  </a:moveTo>
                  <a:lnTo>
                    <a:pt x="0" y="2869"/>
                  </a:lnTo>
                  <a:cubicBezTo>
                    <a:pt x="601" y="3003"/>
                    <a:pt x="1234" y="3203"/>
                    <a:pt x="1835" y="3436"/>
                  </a:cubicBezTo>
                  <a:cubicBezTo>
                    <a:pt x="734" y="2636"/>
                    <a:pt x="34" y="136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623;p75">
              <a:extLst>
                <a:ext uri="{FF2B5EF4-FFF2-40B4-BE49-F238E27FC236}">
                  <a16:creationId xmlns:a16="http://schemas.microsoft.com/office/drawing/2014/main" id="{F02A3F82-F782-49BB-B89A-18914E5F4B6B}"/>
                </a:ext>
              </a:extLst>
            </p:cNvPr>
            <p:cNvSpPr/>
            <p:nvPr/>
          </p:nvSpPr>
          <p:spPr>
            <a:xfrm>
              <a:off x="2917250" y="4004800"/>
              <a:ext cx="806450" cy="455125"/>
            </a:xfrm>
            <a:custGeom>
              <a:avLst/>
              <a:gdLst/>
              <a:ahLst/>
              <a:cxnLst/>
              <a:rect l="l" t="t" r="r" b="b"/>
              <a:pathLst>
                <a:path w="32258" h="18205" extrusionOk="0">
                  <a:moveTo>
                    <a:pt x="22859" y="1"/>
                  </a:moveTo>
                  <a:cubicBezTo>
                    <a:pt x="22734" y="1"/>
                    <a:pt x="22609" y="3"/>
                    <a:pt x="22483" y="8"/>
                  </a:cubicBezTo>
                  <a:lnTo>
                    <a:pt x="22450" y="8"/>
                  </a:lnTo>
                  <a:cubicBezTo>
                    <a:pt x="20115" y="8"/>
                    <a:pt x="17813" y="608"/>
                    <a:pt x="15779" y="1709"/>
                  </a:cubicBezTo>
                  <a:cubicBezTo>
                    <a:pt x="12510" y="3610"/>
                    <a:pt x="12910" y="6979"/>
                    <a:pt x="15245" y="8814"/>
                  </a:cubicBezTo>
                  <a:cubicBezTo>
                    <a:pt x="13677" y="8154"/>
                    <a:pt x="11456" y="7763"/>
                    <a:pt x="9216" y="7763"/>
                  </a:cubicBezTo>
                  <a:cubicBezTo>
                    <a:pt x="6928" y="7763"/>
                    <a:pt x="4621" y="8170"/>
                    <a:pt x="2969" y="9114"/>
                  </a:cubicBezTo>
                  <a:cubicBezTo>
                    <a:pt x="1068" y="10248"/>
                    <a:pt x="67" y="11616"/>
                    <a:pt x="34" y="12983"/>
                  </a:cubicBezTo>
                  <a:lnTo>
                    <a:pt x="34" y="13017"/>
                  </a:lnTo>
                  <a:cubicBezTo>
                    <a:pt x="1" y="14151"/>
                    <a:pt x="701" y="15252"/>
                    <a:pt x="2136" y="16086"/>
                  </a:cubicBezTo>
                  <a:cubicBezTo>
                    <a:pt x="4937" y="17698"/>
                    <a:pt x="9641" y="18204"/>
                    <a:pt x="14454" y="18204"/>
                  </a:cubicBezTo>
                  <a:cubicBezTo>
                    <a:pt x="17207" y="18204"/>
                    <a:pt x="19995" y="18039"/>
                    <a:pt x="22483" y="17820"/>
                  </a:cubicBezTo>
                  <a:lnTo>
                    <a:pt x="29689" y="17153"/>
                  </a:lnTo>
                  <a:lnTo>
                    <a:pt x="30823" y="12983"/>
                  </a:lnTo>
                  <a:cubicBezTo>
                    <a:pt x="31890" y="9047"/>
                    <a:pt x="32257" y="3777"/>
                    <a:pt x="27821" y="1208"/>
                  </a:cubicBezTo>
                  <a:cubicBezTo>
                    <a:pt x="26296" y="430"/>
                    <a:pt x="24597" y="1"/>
                    <a:pt x="228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624;p75">
              <a:extLst>
                <a:ext uri="{FF2B5EF4-FFF2-40B4-BE49-F238E27FC236}">
                  <a16:creationId xmlns:a16="http://schemas.microsoft.com/office/drawing/2014/main" id="{FD850E60-AE7F-402A-89BD-A00E2AD074DE}"/>
                </a:ext>
              </a:extLst>
            </p:cNvPr>
            <p:cNvSpPr/>
            <p:nvPr/>
          </p:nvSpPr>
          <p:spPr>
            <a:xfrm>
              <a:off x="3659450" y="4214300"/>
              <a:ext cx="45050" cy="316900"/>
            </a:xfrm>
            <a:custGeom>
              <a:avLst/>
              <a:gdLst/>
              <a:ahLst/>
              <a:cxnLst/>
              <a:rect l="l" t="t" r="r" b="b"/>
              <a:pathLst>
                <a:path w="1802" h="12676" extrusionOk="0">
                  <a:moveTo>
                    <a:pt x="1802" y="0"/>
                  </a:moveTo>
                  <a:cubicBezTo>
                    <a:pt x="1768" y="1535"/>
                    <a:pt x="1535" y="3102"/>
                    <a:pt x="1135" y="4603"/>
                  </a:cubicBezTo>
                  <a:lnTo>
                    <a:pt x="1" y="8773"/>
                  </a:lnTo>
                  <a:lnTo>
                    <a:pt x="1" y="12676"/>
                  </a:lnTo>
                  <a:lnTo>
                    <a:pt x="1135" y="8506"/>
                  </a:lnTo>
                  <a:cubicBezTo>
                    <a:pt x="1568" y="7005"/>
                    <a:pt x="1768" y="5437"/>
                    <a:pt x="1802" y="3870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625;p75">
              <a:extLst>
                <a:ext uri="{FF2B5EF4-FFF2-40B4-BE49-F238E27FC236}">
                  <a16:creationId xmlns:a16="http://schemas.microsoft.com/office/drawing/2014/main" id="{636BC2CF-FA52-4ED3-AF69-31B05E3A3693}"/>
                </a:ext>
              </a:extLst>
            </p:cNvPr>
            <p:cNvSpPr/>
            <p:nvPr/>
          </p:nvSpPr>
          <p:spPr>
            <a:xfrm>
              <a:off x="3958000" y="3521300"/>
              <a:ext cx="761400" cy="520400"/>
            </a:xfrm>
            <a:custGeom>
              <a:avLst/>
              <a:gdLst/>
              <a:ahLst/>
              <a:cxnLst/>
              <a:rect l="l" t="t" r="r" b="b"/>
              <a:pathLst>
                <a:path w="30456" h="20816" extrusionOk="0">
                  <a:moveTo>
                    <a:pt x="19247" y="0"/>
                  </a:moveTo>
                  <a:cubicBezTo>
                    <a:pt x="18614" y="0"/>
                    <a:pt x="18013" y="167"/>
                    <a:pt x="17480" y="467"/>
                  </a:cubicBezTo>
                  <a:lnTo>
                    <a:pt x="10975" y="4203"/>
                  </a:lnTo>
                  <a:cubicBezTo>
                    <a:pt x="10041" y="3303"/>
                    <a:pt x="8973" y="2602"/>
                    <a:pt x="7806" y="2135"/>
                  </a:cubicBezTo>
                  <a:cubicBezTo>
                    <a:pt x="6872" y="1735"/>
                    <a:pt x="5871" y="1401"/>
                    <a:pt x="4904" y="1201"/>
                  </a:cubicBezTo>
                  <a:cubicBezTo>
                    <a:pt x="4462" y="1091"/>
                    <a:pt x="4020" y="1026"/>
                    <a:pt x="3596" y="1026"/>
                  </a:cubicBezTo>
                  <a:cubicBezTo>
                    <a:pt x="3509" y="1026"/>
                    <a:pt x="3422" y="1029"/>
                    <a:pt x="3336" y="1034"/>
                  </a:cubicBezTo>
                  <a:cubicBezTo>
                    <a:pt x="1435" y="1068"/>
                    <a:pt x="0" y="1968"/>
                    <a:pt x="0" y="2369"/>
                  </a:cubicBezTo>
                  <a:lnTo>
                    <a:pt x="0" y="6272"/>
                  </a:lnTo>
                  <a:cubicBezTo>
                    <a:pt x="0" y="6305"/>
                    <a:pt x="34" y="6372"/>
                    <a:pt x="67" y="6405"/>
                  </a:cubicBezTo>
                  <a:cubicBezTo>
                    <a:pt x="634" y="6739"/>
                    <a:pt x="4037" y="8340"/>
                    <a:pt x="4470" y="8907"/>
                  </a:cubicBezTo>
                  <a:cubicBezTo>
                    <a:pt x="4871" y="9474"/>
                    <a:pt x="6238" y="13543"/>
                    <a:pt x="6305" y="13744"/>
                  </a:cubicBezTo>
                  <a:lnTo>
                    <a:pt x="18547" y="20815"/>
                  </a:lnTo>
                  <a:cubicBezTo>
                    <a:pt x="18547" y="20815"/>
                    <a:pt x="27920" y="15411"/>
                    <a:pt x="29355" y="14577"/>
                  </a:cubicBezTo>
                  <a:cubicBezTo>
                    <a:pt x="30089" y="14144"/>
                    <a:pt x="30455" y="13610"/>
                    <a:pt x="30422" y="13110"/>
                  </a:cubicBezTo>
                  <a:lnTo>
                    <a:pt x="30422" y="9207"/>
                  </a:lnTo>
                  <a:cubicBezTo>
                    <a:pt x="30422" y="8740"/>
                    <a:pt x="30122" y="8306"/>
                    <a:pt x="29688" y="8106"/>
                  </a:cubicBezTo>
                  <a:cubicBezTo>
                    <a:pt x="29121" y="7806"/>
                    <a:pt x="28521" y="7572"/>
                    <a:pt x="27920" y="7406"/>
                  </a:cubicBezTo>
                  <a:cubicBezTo>
                    <a:pt x="28821" y="6872"/>
                    <a:pt x="28554" y="5638"/>
                    <a:pt x="27854" y="5237"/>
                  </a:cubicBezTo>
                  <a:cubicBezTo>
                    <a:pt x="27220" y="4871"/>
                    <a:pt x="26553" y="4670"/>
                    <a:pt x="25852" y="4604"/>
                  </a:cubicBezTo>
                  <a:cubicBezTo>
                    <a:pt x="26653" y="3903"/>
                    <a:pt x="26319" y="3036"/>
                    <a:pt x="25485" y="2535"/>
                  </a:cubicBezTo>
                  <a:cubicBezTo>
                    <a:pt x="24878" y="2221"/>
                    <a:pt x="24204" y="2052"/>
                    <a:pt x="23531" y="2052"/>
                  </a:cubicBezTo>
                  <a:cubicBezTo>
                    <a:pt x="23133" y="2052"/>
                    <a:pt x="22734" y="2111"/>
                    <a:pt x="22350" y="2235"/>
                  </a:cubicBezTo>
                  <a:cubicBezTo>
                    <a:pt x="22483" y="1902"/>
                    <a:pt x="22583" y="1134"/>
                    <a:pt x="21482" y="501"/>
                  </a:cubicBezTo>
                  <a:cubicBezTo>
                    <a:pt x="20782" y="167"/>
                    <a:pt x="20015" y="0"/>
                    <a:pt x="19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626;p75">
              <a:extLst>
                <a:ext uri="{FF2B5EF4-FFF2-40B4-BE49-F238E27FC236}">
                  <a16:creationId xmlns:a16="http://schemas.microsoft.com/office/drawing/2014/main" id="{C9B2FA23-0192-47AD-AEBE-91B6C33F33A1}"/>
                </a:ext>
              </a:extLst>
            </p:cNvPr>
            <p:cNvSpPr/>
            <p:nvPr/>
          </p:nvSpPr>
          <p:spPr>
            <a:xfrm>
              <a:off x="4069750" y="3648050"/>
              <a:ext cx="45875" cy="217675"/>
            </a:xfrm>
            <a:custGeom>
              <a:avLst/>
              <a:gdLst/>
              <a:ahLst/>
              <a:cxnLst/>
              <a:rect l="l" t="t" r="r" b="b"/>
              <a:pathLst>
                <a:path w="1835" h="8707" extrusionOk="0">
                  <a:moveTo>
                    <a:pt x="0" y="1"/>
                  </a:moveTo>
                  <a:lnTo>
                    <a:pt x="0" y="3903"/>
                  </a:lnTo>
                  <a:cubicBezTo>
                    <a:pt x="434" y="4471"/>
                    <a:pt x="1768" y="8540"/>
                    <a:pt x="1835" y="8707"/>
                  </a:cubicBezTo>
                  <a:lnTo>
                    <a:pt x="1835" y="4804"/>
                  </a:lnTo>
                  <a:cubicBezTo>
                    <a:pt x="1768" y="4604"/>
                    <a:pt x="434" y="5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627;p75">
              <a:extLst>
                <a:ext uri="{FF2B5EF4-FFF2-40B4-BE49-F238E27FC236}">
                  <a16:creationId xmlns:a16="http://schemas.microsoft.com/office/drawing/2014/main" id="{098FCCB8-703C-4CCA-A5FB-2263B342400A}"/>
                </a:ext>
              </a:extLst>
            </p:cNvPr>
            <p:cNvSpPr/>
            <p:nvPr/>
          </p:nvSpPr>
          <p:spPr>
            <a:xfrm>
              <a:off x="4115600" y="3768150"/>
              <a:ext cx="306075" cy="273550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1" y="0"/>
                  </a:moveTo>
                  <a:lnTo>
                    <a:pt x="1" y="3903"/>
                  </a:lnTo>
                  <a:lnTo>
                    <a:pt x="12243" y="10941"/>
                  </a:lnTo>
                  <a:lnTo>
                    <a:pt x="12243" y="70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628;p75">
              <a:extLst>
                <a:ext uri="{FF2B5EF4-FFF2-40B4-BE49-F238E27FC236}">
                  <a16:creationId xmlns:a16="http://schemas.microsoft.com/office/drawing/2014/main" id="{BEC77EC4-3ABC-404D-9F91-D394F5E175C0}"/>
                </a:ext>
              </a:extLst>
            </p:cNvPr>
            <p:cNvSpPr/>
            <p:nvPr/>
          </p:nvSpPr>
          <p:spPr>
            <a:xfrm>
              <a:off x="3948825" y="3522850"/>
              <a:ext cx="778075" cy="422100"/>
            </a:xfrm>
            <a:custGeom>
              <a:avLst/>
              <a:gdLst/>
              <a:ahLst/>
              <a:cxnLst/>
              <a:rect l="l" t="t" r="r" b="b"/>
              <a:pathLst>
                <a:path w="31123" h="16884" extrusionOk="0">
                  <a:moveTo>
                    <a:pt x="19806" y="1"/>
                  </a:moveTo>
                  <a:cubicBezTo>
                    <a:pt x="19742" y="1"/>
                    <a:pt x="19678" y="2"/>
                    <a:pt x="19614" y="5"/>
                  </a:cubicBezTo>
                  <a:cubicBezTo>
                    <a:pt x="19014" y="5"/>
                    <a:pt x="18380" y="138"/>
                    <a:pt x="17847" y="439"/>
                  </a:cubicBezTo>
                  <a:lnTo>
                    <a:pt x="11342" y="4208"/>
                  </a:lnTo>
                  <a:cubicBezTo>
                    <a:pt x="10441" y="3307"/>
                    <a:pt x="9340" y="2607"/>
                    <a:pt x="8173" y="2107"/>
                  </a:cubicBezTo>
                  <a:cubicBezTo>
                    <a:pt x="7239" y="1706"/>
                    <a:pt x="6272" y="1406"/>
                    <a:pt x="5271" y="1173"/>
                  </a:cubicBezTo>
                  <a:cubicBezTo>
                    <a:pt x="4737" y="1072"/>
                    <a:pt x="4237" y="1006"/>
                    <a:pt x="3703" y="1006"/>
                  </a:cubicBezTo>
                  <a:cubicBezTo>
                    <a:pt x="1535" y="1072"/>
                    <a:pt x="0" y="2207"/>
                    <a:pt x="467" y="2473"/>
                  </a:cubicBezTo>
                  <a:cubicBezTo>
                    <a:pt x="1035" y="2807"/>
                    <a:pt x="4404" y="4442"/>
                    <a:pt x="4837" y="5009"/>
                  </a:cubicBezTo>
                  <a:cubicBezTo>
                    <a:pt x="5271" y="5576"/>
                    <a:pt x="6639" y="9645"/>
                    <a:pt x="6672" y="9812"/>
                  </a:cubicBezTo>
                  <a:lnTo>
                    <a:pt x="18914" y="16884"/>
                  </a:lnTo>
                  <a:lnTo>
                    <a:pt x="29722" y="10613"/>
                  </a:lnTo>
                  <a:cubicBezTo>
                    <a:pt x="31123" y="9812"/>
                    <a:pt x="31089" y="8645"/>
                    <a:pt x="30055" y="8044"/>
                  </a:cubicBezTo>
                  <a:cubicBezTo>
                    <a:pt x="29488" y="7744"/>
                    <a:pt x="28888" y="7510"/>
                    <a:pt x="28287" y="7344"/>
                  </a:cubicBezTo>
                  <a:cubicBezTo>
                    <a:pt x="29188" y="6810"/>
                    <a:pt x="28921" y="5609"/>
                    <a:pt x="28221" y="5209"/>
                  </a:cubicBezTo>
                  <a:cubicBezTo>
                    <a:pt x="27587" y="4842"/>
                    <a:pt x="26920" y="4608"/>
                    <a:pt x="26219" y="4542"/>
                  </a:cubicBezTo>
                  <a:cubicBezTo>
                    <a:pt x="27020" y="3841"/>
                    <a:pt x="26686" y="2974"/>
                    <a:pt x="25852" y="2540"/>
                  </a:cubicBezTo>
                  <a:cubicBezTo>
                    <a:pt x="25242" y="2204"/>
                    <a:pt x="24566" y="2039"/>
                    <a:pt x="23890" y="2039"/>
                  </a:cubicBezTo>
                  <a:cubicBezTo>
                    <a:pt x="23494" y="2039"/>
                    <a:pt x="23099" y="2096"/>
                    <a:pt x="22717" y="2207"/>
                  </a:cubicBezTo>
                  <a:cubicBezTo>
                    <a:pt x="22850" y="1906"/>
                    <a:pt x="22950" y="1139"/>
                    <a:pt x="21849" y="505"/>
                  </a:cubicBezTo>
                  <a:cubicBezTo>
                    <a:pt x="21207" y="169"/>
                    <a:pt x="20509" y="1"/>
                    <a:pt x="198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629;p75">
              <a:extLst>
                <a:ext uri="{FF2B5EF4-FFF2-40B4-BE49-F238E27FC236}">
                  <a16:creationId xmlns:a16="http://schemas.microsoft.com/office/drawing/2014/main" id="{6D32A2FF-50F1-40AF-B71E-304CAAB444A0}"/>
                </a:ext>
              </a:extLst>
            </p:cNvPr>
            <p:cNvSpPr/>
            <p:nvPr/>
          </p:nvSpPr>
          <p:spPr>
            <a:xfrm>
              <a:off x="4421650" y="3751450"/>
              <a:ext cx="296925" cy="290250"/>
            </a:xfrm>
            <a:custGeom>
              <a:avLst/>
              <a:gdLst/>
              <a:ahLst/>
              <a:cxnLst/>
              <a:rect l="l" t="t" r="r" b="b"/>
              <a:pathLst>
                <a:path w="11877" h="11610" extrusionOk="0">
                  <a:moveTo>
                    <a:pt x="11876" y="1"/>
                  </a:moveTo>
                  <a:cubicBezTo>
                    <a:pt x="11876" y="501"/>
                    <a:pt x="11543" y="1035"/>
                    <a:pt x="10809" y="1469"/>
                  </a:cubicBezTo>
                  <a:lnTo>
                    <a:pt x="1" y="7706"/>
                  </a:lnTo>
                  <a:lnTo>
                    <a:pt x="1" y="11609"/>
                  </a:lnTo>
                  <a:cubicBezTo>
                    <a:pt x="1" y="11609"/>
                    <a:pt x="9374" y="6205"/>
                    <a:pt x="10809" y="5371"/>
                  </a:cubicBezTo>
                  <a:cubicBezTo>
                    <a:pt x="11543" y="4938"/>
                    <a:pt x="11876" y="4404"/>
                    <a:pt x="11876" y="3904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630;p75">
              <a:extLst>
                <a:ext uri="{FF2B5EF4-FFF2-40B4-BE49-F238E27FC236}">
                  <a16:creationId xmlns:a16="http://schemas.microsoft.com/office/drawing/2014/main" id="{B93E4030-F9E3-4962-AB85-D5B8E3BCC3CE}"/>
                </a:ext>
              </a:extLst>
            </p:cNvPr>
            <p:cNvSpPr/>
            <p:nvPr/>
          </p:nvSpPr>
          <p:spPr>
            <a:xfrm>
              <a:off x="3958000" y="3581350"/>
              <a:ext cx="111775" cy="163475"/>
            </a:xfrm>
            <a:custGeom>
              <a:avLst/>
              <a:gdLst/>
              <a:ahLst/>
              <a:cxnLst/>
              <a:rect l="l" t="t" r="r" b="b"/>
              <a:pathLst>
                <a:path w="4471" h="6539" extrusionOk="0">
                  <a:moveTo>
                    <a:pt x="0" y="0"/>
                  </a:moveTo>
                  <a:lnTo>
                    <a:pt x="0" y="3903"/>
                  </a:lnTo>
                  <a:cubicBezTo>
                    <a:pt x="0" y="3936"/>
                    <a:pt x="34" y="4003"/>
                    <a:pt x="67" y="4036"/>
                  </a:cubicBezTo>
                  <a:cubicBezTo>
                    <a:pt x="634" y="4370"/>
                    <a:pt x="4037" y="5971"/>
                    <a:pt x="4470" y="6538"/>
                  </a:cubicBezTo>
                  <a:lnTo>
                    <a:pt x="4470" y="2669"/>
                  </a:lnTo>
                  <a:cubicBezTo>
                    <a:pt x="4037" y="2068"/>
                    <a:pt x="634" y="467"/>
                    <a:pt x="67" y="133"/>
                  </a:cubicBezTo>
                  <a:cubicBezTo>
                    <a:pt x="34" y="100"/>
                    <a:pt x="0" y="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631;p75">
              <a:extLst>
                <a:ext uri="{FF2B5EF4-FFF2-40B4-BE49-F238E27FC236}">
                  <a16:creationId xmlns:a16="http://schemas.microsoft.com/office/drawing/2014/main" id="{3F4E2D9D-8E81-4845-9A5B-3D00DA64D250}"/>
                </a:ext>
              </a:extLst>
            </p:cNvPr>
            <p:cNvSpPr/>
            <p:nvPr/>
          </p:nvSpPr>
          <p:spPr>
            <a:xfrm>
              <a:off x="3948825" y="3799050"/>
              <a:ext cx="453675" cy="359425"/>
            </a:xfrm>
            <a:custGeom>
              <a:avLst/>
              <a:gdLst/>
              <a:ahLst/>
              <a:cxnLst/>
              <a:rect l="l" t="t" r="r" b="b"/>
              <a:pathLst>
                <a:path w="18147" h="14377" extrusionOk="0">
                  <a:moveTo>
                    <a:pt x="4304" y="0"/>
                  </a:moveTo>
                  <a:cubicBezTo>
                    <a:pt x="4100" y="0"/>
                    <a:pt x="3895" y="43"/>
                    <a:pt x="3703" y="132"/>
                  </a:cubicBezTo>
                  <a:lnTo>
                    <a:pt x="234" y="2133"/>
                  </a:lnTo>
                  <a:cubicBezTo>
                    <a:pt x="101" y="2200"/>
                    <a:pt x="0" y="2333"/>
                    <a:pt x="0" y="2467"/>
                  </a:cubicBezTo>
                  <a:lnTo>
                    <a:pt x="0" y="6370"/>
                  </a:lnTo>
                  <a:cubicBezTo>
                    <a:pt x="0" y="6570"/>
                    <a:pt x="134" y="6736"/>
                    <a:pt x="301" y="6803"/>
                  </a:cubicBezTo>
                  <a:lnTo>
                    <a:pt x="13110" y="14208"/>
                  </a:lnTo>
                  <a:cubicBezTo>
                    <a:pt x="13327" y="14317"/>
                    <a:pt x="13573" y="14376"/>
                    <a:pt x="13821" y="14376"/>
                  </a:cubicBezTo>
                  <a:cubicBezTo>
                    <a:pt x="14032" y="14376"/>
                    <a:pt x="14245" y="14334"/>
                    <a:pt x="14444" y="14242"/>
                  </a:cubicBezTo>
                  <a:lnTo>
                    <a:pt x="17913" y="12240"/>
                  </a:lnTo>
                  <a:cubicBezTo>
                    <a:pt x="18047" y="12174"/>
                    <a:pt x="18147" y="12040"/>
                    <a:pt x="18147" y="11907"/>
                  </a:cubicBezTo>
                  <a:lnTo>
                    <a:pt x="18147" y="8004"/>
                  </a:lnTo>
                  <a:cubicBezTo>
                    <a:pt x="18113" y="7804"/>
                    <a:pt x="18013" y="7637"/>
                    <a:pt x="17813" y="7570"/>
                  </a:cubicBezTo>
                  <a:lnTo>
                    <a:pt x="5037" y="198"/>
                  </a:lnTo>
                  <a:cubicBezTo>
                    <a:pt x="4814" y="68"/>
                    <a:pt x="4560" y="0"/>
                    <a:pt x="43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632;p75">
              <a:extLst>
                <a:ext uri="{FF2B5EF4-FFF2-40B4-BE49-F238E27FC236}">
                  <a16:creationId xmlns:a16="http://schemas.microsoft.com/office/drawing/2014/main" id="{71D20C15-1870-414E-8276-17EB0FCC8B64}"/>
                </a:ext>
              </a:extLst>
            </p:cNvPr>
            <p:cNvSpPr/>
            <p:nvPr/>
          </p:nvSpPr>
          <p:spPr>
            <a:xfrm>
              <a:off x="3948825" y="3860700"/>
              <a:ext cx="345275" cy="297750"/>
            </a:xfrm>
            <a:custGeom>
              <a:avLst/>
              <a:gdLst/>
              <a:ahLst/>
              <a:cxnLst/>
              <a:rect l="l" t="t" r="r" b="b"/>
              <a:pathLst>
                <a:path w="13811" h="11910" extrusionOk="0">
                  <a:moveTo>
                    <a:pt x="0" y="1"/>
                  </a:moveTo>
                  <a:lnTo>
                    <a:pt x="0" y="3904"/>
                  </a:lnTo>
                  <a:cubicBezTo>
                    <a:pt x="0" y="4104"/>
                    <a:pt x="134" y="4270"/>
                    <a:pt x="301" y="4337"/>
                  </a:cubicBezTo>
                  <a:lnTo>
                    <a:pt x="13110" y="11742"/>
                  </a:lnTo>
                  <a:cubicBezTo>
                    <a:pt x="13310" y="11843"/>
                    <a:pt x="13577" y="11909"/>
                    <a:pt x="13810" y="11909"/>
                  </a:cubicBezTo>
                  <a:lnTo>
                    <a:pt x="13810" y="8006"/>
                  </a:lnTo>
                  <a:cubicBezTo>
                    <a:pt x="13577" y="8006"/>
                    <a:pt x="13310" y="7940"/>
                    <a:pt x="13110" y="7806"/>
                  </a:cubicBezTo>
                  <a:lnTo>
                    <a:pt x="301" y="434"/>
                  </a:lnTo>
                  <a:cubicBezTo>
                    <a:pt x="134" y="368"/>
                    <a:pt x="34" y="2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633;p75">
              <a:extLst>
                <a:ext uri="{FF2B5EF4-FFF2-40B4-BE49-F238E27FC236}">
                  <a16:creationId xmlns:a16="http://schemas.microsoft.com/office/drawing/2014/main" id="{6CE6469B-92BE-4E0A-84B3-E56DA61BE105}"/>
                </a:ext>
              </a:extLst>
            </p:cNvPr>
            <p:cNvSpPr/>
            <p:nvPr/>
          </p:nvSpPr>
          <p:spPr>
            <a:xfrm>
              <a:off x="3945500" y="3799050"/>
              <a:ext cx="459500" cy="262150"/>
            </a:xfrm>
            <a:custGeom>
              <a:avLst/>
              <a:gdLst/>
              <a:ahLst/>
              <a:cxnLst/>
              <a:rect l="l" t="t" r="r" b="b"/>
              <a:pathLst>
                <a:path w="18380" h="10486" extrusionOk="0">
                  <a:moveTo>
                    <a:pt x="4437" y="0"/>
                  </a:moveTo>
                  <a:cubicBezTo>
                    <a:pt x="4233" y="0"/>
                    <a:pt x="4028" y="43"/>
                    <a:pt x="3836" y="132"/>
                  </a:cubicBezTo>
                  <a:lnTo>
                    <a:pt x="367" y="2133"/>
                  </a:lnTo>
                  <a:cubicBezTo>
                    <a:pt x="0" y="2333"/>
                    <a:pt x="67" y="2667"/>
                    <a:pt x="434" y="2900"/>
                  </a:cubicBezTo>
                  <a:lnTo>
                    <a:pt x="13243" y="10306"/>
                  </a:lnTo>
                  <a:cubicBezTo>
                    <a:pt x="13451" y="10427"/>
                    <a:pt x="13686" y="10485"/>
                    <a:pt x="13924" y="10485"/>
                  </a:cubicBezTo>
                  <a:cubicBezTo>
                    <a:pt x="14145" y="10485"/>
                    <a:pt x="14369" y="10435"/>
                    <a:pt x="14577" y="10339"/>
                  </a:cubicBezTo>
                  <a:lnTo>
                    <a:pt x="18046" y="8338"/>
                  </a:lnTo>
                  <a:cubicBezTo>
                    <a:pt x="18380" y="8137"/>
                    <a:pt x="18346" y="7804"/>
                    <a:pt x="17946" y="7570"/>
                  </a:cubicBezTo>
                  <a:lnTo>
                    <a:pt x="5170" y="198"/>
                  </a:lnTo>
                  <a:cubicBezTo>
                    <a:pt x="4947" y="68"/>
                    <a:pt x="4693" y="0"/>
                    <a:pt x="44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634;p75">
              <a:extLst>
                <a:ext uri="{FF2B5EF4-FFF2-40B4-BE49-F238E27FC236}">
                  <a16:creationId xmlns:a16="http://schemas.microsoft.com/office/drawing/2014/main" id="{3B4D8D80-FA47-4599-854A-AF59F5A2C015}"/>
                </a:ext>
              </a:extLst>
            </p:cNvPr>
            <p:cNvSpPr/>
            <p:nvPr/>
          </p:nvSpPr>
          <p:spPr>
            <a:xfrm>
              <a:off x="4294075" y="3999150"/>
              <a:ext cx="108425" cy="159300"/>
            </a:xfrm>
            <a:custGeom>
              <a:avLst/>
              <a:gdLst/>
              <a:ahLst/>
              <a:cxnLst/>
              <a:rect l="l" t="t" r="r" b="b"/>
              <a:pathLst>
                <a:path w="4337" h="6372" extrusionOk="0">
                  <a:moveTo>
                    <a:pt x="4337" y="0"/>
                  </a:moveTo>
                  <a:cubicBezTo>
                    <a:pt x="4337" y="133"/>
                    <a:pt x="4237" y="267"/>
                    <a:pt x="4103" y="334"/>
                  </a:cubicBezTo>
                  <a:lnTo>
                    <a:pt x="634" y="2335"/>
                  </a:lnTo>
                  <a:cubicBezTo>
                    <a:pt x="469" y="2417"/>
                    <a:pt x="305" y="2477"/>
                    <a:pt x="121" y="2477"/>
                  </a:cubicBezTo>
                  <a:cubicBezTo>
                    <a:pt x="82" y="2477"/>
                    <a:pt x="42" y="2474"/>
                    <a:pt x="0" y="2468"/>
                  </a:cubicBezTo>
                  <a:lnTo>
                    <a:pt x="0" y="6371"/>
                  </a:lnTo>
                  <a:cubicBezTo>
                    <a:pt x="234" y="6371"/>
                    <a:pt x="434" y="6338"/>
                    <a:pt x="634" y="6238"/>
                  </a:cubicBezTo>
                  <a:lnTo>
                    <a:pt x="4103" y="4236"/>
                  </a:lnTo>
                  <a:cubicBezTo>
                    <a:pt x="4237" y="4170"/>
                    <a:pt x="4337" y="4036"/>
                    <a:pt x="4337" y="390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635;p75">
              <a:extLst>
                <a:ext uri="{FF2B5EF4-FFF2-40B4-BE49-F238E27FC236}">
                  <a16:creationId xmlns:a16="http://schemas.microsoft.com/office/drawing/2014/main" id="{2A6C505A-227D-4DD2-8ABB-6E6FB8D2B095}"/>
                </a:ext>
              </a:extLst>
            </p:cNvPr>
            <p:cNvSpPr/>
            <p:nvPr/>
          </p:nvSpPr>
          <p:spPr>
            <a:xfrm>
              <a:off x="4816100" y="1910125"/>
              <a:ext cx="703025" cy="445000"/>
            </a:xfrm>
            <a:custGeom>
              <a:avLst/>
              <a:gdLst/>
              <a:ahLst/>
              <a:cxnLst/>
              <a:rect l="l" t="t" r="r" b="b"/>
              <a:pathLst>
                <a:path w="28121" h="17800" extrusionOk="0">
                  <a:moveTo>
                    <a:pt x="26327" y="1"/>
                  </a:moveTo>
                  <a:cubicBezTo>
                    <a:pt x="26071" y="1"/>
                    <a:pt x="23966" y="89"/>
                    <a:pt x="22183" y="2903"/>
                  </a:cubicBezTo>
                  <a:cubicBezTo>
                    <a:pt x="20916" y="4938"/>
                    <a:pt x="16446" y="12644"/>
                    <a:pt x="16446" y="12644"/>
                  </a:cubicBezTo>
                  <a:cubicBezTo>
                    <a:pt x="16446" y="12644"/>
                    <a:pt x="7740" y="10642"/>
                    <a:pt x="7273" y="10242"/>
                  </a:cubicBezTo>
                  <a:cubicBezTo>
                    <a:pt x="6806" y="9842"/>
                    <a:pt x="6806" y="8774"/>
                    <a:pt x="6739" y="8207"/>
                  </a:cubicBezTo>
                  <a:cubicBezTo>
                    <a:pt x="6606" y="7273"/>
                    <a:pt x="7006" y="6372"/>
                    <a:pt x="7073" y="6006"/>
                  </a:cubicBezTo>
                  <a:cubicBezTo>
                    <a:pt x="7111" y="5777"/>
                    <a:pt x="6989" y="5664"/>
                    <a:pt x="6796" y="5664"/>
                  </a:cubicBezTo>
                  <a:cubicBezTo>
                    <a:pt x="6483" y="5664"/>
                    <a:pt x="5981" y="5961"/>
                    <a:pt x="5672" y="6539"/>
                  </a:cubicBezTo>
                  <a:cubicBezTo>
                    <a:pt x="5338" y="7240"/>
                    <a:pt x="5305" y="7940"/>
                    <a:pt x="4971" y="8007"/>
                  </a:cubicBezTo>
                  <a:cubicBezTo>
                    <a:pt x="4571" y="7840"/>
                    <a:pt x="4137" y="7640"/>
                    <a:pt x="3770" y="7407"/>
                  </a:cubicBezTo>
                  <a:cubicBezTo>
                    <a:pt x="3333" y="7079"/>
                    <a:pt x="2583" y="6595"/>
                    <a:pt x="1923" y="6595"/>
                  </a:cubicBezTo>
                  <a:cubicBezTo>
                    <a:pt x="1777" y="6595"/>
                    <a:pt x="1635" y="6618"/>
                    <a:pt x="1502" y="6673"/>
                  </a:cubicBezTo>
                  <a:cubicBezTo>
                    <a:pt x="1268" y="6773"/>
                    <a:pt x="1068" y="6973"/>
                    <a:pt x="1035" y="7240"/>
                  </a:cubicBezTo>
                  <a:cubicBezTo>
                    <a:pt x="1002" y="7607"/>
                    <a:pt x="902" y="7974"/>
                    <a:pt x="735" y="8307"/>
                  </a:cubicBezTo>
                  <a:cubicBezTo>
                    <a:pt x="635" y="8474"/>
                    <a:pt x="535" y="8641"/>
                    <a:pt x="468" y="8808"/>
                  </a:cubicBezTo>
                  <a:cubicBezTo>
                    <a:pt x="368" y="9041"/>
                    <a:pt x="501" y="9208"/>
                    <a:pt x="468" y="9475"/>
                  </a:cubicBezTo>
                  <a:cubicBezTo>
                    <a:pt x="435" y="9775"/>
                    <a:pt x="68" y="10008"/>
                    <a:pt x="34" y="10309"/>
                  </a:cubicBezTo>
                  <a:cubicBezTo>
                    <a:pt x="1" y="10542"/>
                    <a:pt x="134" y="10776"/>
                    <a:pt x="134" y="11009"/>
                  </a:cubicBezTo>
                  <a:cubicBezTo>
                    <a:pt x="134" y="11176"/>
                    <a:pt x="68" y="11309"/>
                    <a:pt x="68" y="11443"/>
                  </a:cubicBezTo>
                  <a:cubicBezTo>
                    <a:pt x="101" y="11743"/>
                    <a:pt x="268" y="12010"/>
                    <a:pt x="535" y="12177"/>
                  </a:cubicBezTo>
                  <a:cubicBezTo>
                    <a:pt x="1302" y="12777"/>
                    <a:pt x="2169" y="13211"/>
                    <a:pt x="3103" y="13478"/>
                  </a:cubicBezTo>
                  <a:cubicBezTo>
                    <a:pt x="3904" y="13744"/>
                    <a:pt x="4938" y="13878"/>
                    <a:pt x="5838" y="14111"/>
                  </a:cubicBezTo>
                  <a:cubicBezTo>
                    <a:pt x="6637" y="14289"/>
                    <a:pt x="14810" y="17799"/>
                    <a:pt x="17579" y="17799"/>
                  </a:cubicBezTo>
                  <a:cubicBezTo>
                    <a:pt x="17931" y="17799"/>
                    <a:pt x="18197" y="17742"/>
                    <a:pt x="18347" y="17614"/>
                  </a:cubicBezTo>
                  <a:cubicBezTo>
                    <a:pt x="19715" y="16513"/>
                    <a:pt x="26553" y="6272"/>
                    <a:pt x="26553" y="6272"/>
                  </a:cubicBezTo>
                  <a:cubicBezTo>
                    <a:pt x="28121" y="2103"/>
                    <a:pt x="26353" y="1"/>
                    <a:pt x="26353" y="1"/>
                  </a:cubicBezTo>
                  <a:cubicBezTo>
                    <a:pt x="26353" y="1"/>
                    <a:pt x="26344" y="1"/>
                    <a:pt x="2632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636;p75">
              <a:extLst>
                <a:ext uri="{FF2B5EF4-FFF2-40B4-BE49-F238E27FC236}">
                  <a16:creationId xmlns:a16="http://schemas.microsoft.com/office/drawing/2014/main" id="{00FC2C37-DFA8-459D-BFF3-52BC23390A7F}"/>
                </a:ext>
              </a:extLst>
            </p:cNvPr>
            <p:cNvSpPr/>
            <p:nvPr/>
          </p:nvSpPr>
          <p:spPr>
            <a:xfrm>
              <a:off x="5266425" y="1886075"/>
              <a:ext cx="307750" cy="346000"/>
            </a:xfrm>
            <a:custGeom>
              <a:avLst/>
              <a:gdLst/>
              <a:ahLst/>
              <a:cxnLst/>
              <a:rect l="l" t="t" r="r" b="b"/>
              <a:pathLst>
                <a:path w="12310" h="13840" extrusionOk="0">
                  <a:moveTo>
                    <a:pt x="10534" y="1"/>
                  </a:moveTo>
                  <a:cubicBezTo>
                    <a:pt x="9769" y="1"/>
                    <a:pt x="8888" y="58"/>
                    <a:pt x="8173" y="263"/>
                  </a:cubicBezTo>
                  <a:cubicBezTo>
                    <a:pt x="6572" y="730"/>
                    <a:pt x="5371" y="1397"/>
                    <a:pt x="4170" y="3332"/>
                  </a:cubicBezTo>
                  <a:cubicBezTo>
                    <a:pt x="2603" y="5900"/>
                    <a:pt x="1" y="10303"/>
                    <a:pt x="1" y="10303"/>
                  </a:cubicBezTo>
                  <a:cubicBezTo>
                    <a:pt x="1168" y="12105"/>
                    <a:pt x="2970" y="13339"/>
                    <a:pt x="5071" y="13839"/>
                  </a:cubicBezTo>
                  <a:lnTo>
                    <a:pt x="9908" y="6400"/>
                  </a:lnTo>
                  <a:lnTo>
                    <a:pt x="12310" y="96"/>
                  </a:lnTo>
                  <a:cubicBezTo>
                    <a:pt x="12310" y="96"/>
                    <a:pt x="11518" y="1"/>
                    <a:pt x="10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637;p75">
              <a:extLst>
                <a:ext uri="{FF2B5EF4-FFF2-40B4-BE49-F238E27FC236}">
                  <a16:creationId xmlns:a16="http://schemas.microsoft.com/office/drawing/2014/main" id="{E877449A-A530-4C87-9BC1-DE6AE53B00F8}"/>
                </a:ext>
              </a:extLst>
            </p:cNvPr>
            <p:cNvSpPr/>
            <p:nvPr/>
          </p:nvSpPr>
          <p:spPr>
            <a:xfrm>
              <a:off x="5700900" y="3748950"/>
              <a:ext cx="91775" cy="156825"/>
            </a:xfrm>
            <a:custGeom>
              <a:avLst/>
              <a:gdLst/>
              <a:ahLst/>
              <a:cxnLst/>
              <a:rect l="l" t="t" r="r" b="b"/>
              <a:pathLst>
                <a:path w="3671" h="6273" extrusionOk="0">
                  <a:moveTo>
                    <a:pt x="1" y="1"/>
                  </a:moveTo>
                  <a:lnTo>
                    <a:pt x="1" y="6272"/>
                  </a:lnTo>
                  <a:lnTo>
                    <a:pt x="3670" y="627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638;p75">
              <a:extLst>
                <a:ext uri="{FF2B5EF4-FFF2-40B4-BE49-F238E27FC236}">
                  <a16:creationId xmlns:a16="http://schemas.microsoft.com/office/drawing/2014/main" id="{A145AE81-7AA4-4655-8256-8C303B339159}"/>
                </a:ext>
              </a:extLst>
            </p:cNvPr>
            <p:cNvSpPr/>
            <p:nvPr/>
          </p:nvSpPr>
          <p:spPr>
            <a:xfrm>
              <a:off x="5443225" y="3623025"/>
              <a:ext cx="96750" cy="169325"/>
            </a:xfrm>
            <a:custGeom>
              <a:avLst/>
              <a:gdLst/>
              <a:ahLst/>
              <a:cxnLst/>
              <a:rect l="l" t="t" r="r" b="b"/>
              <a:pathLst>
                <a:path w="3870" h="6773" extrusionOk="0">
                  <a:moveTo>
                    <a:pt x="3870" y="1"/>
                  </a:moveTo>
                  <a:lnTo>
                    <a:pt x="0" y="134"/>
                  </a:lnTo>
                  <a:lnTo>
                    <a:pt x="201" y="6772"/>
                  </a:lnTo>
                  <a:lnTo>
                    <a:pt x="3870" y="6639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639;p75">
              <a:extLst>
                <a:ext uri="{FF2B5EF4-FFF2-40B4-BE49-F238E27FC236}">
                  <a16:creationId xmlns:a16="http://schemas.microsoft.com/office/drawing/2014/main" id="{8D80BDB9-9002-4A84-B0C2-D01358E57509}"/>
                </a:ext>
              </a:extLst>
            </p:cNvPr>
            <p:cNvSpPr/>
            <p:nvPr/>
          </p:nvSpPr>
          <p:spPr>
            <a:xfrm>
              <a:off x="5373175" y="2455525"/>
              <a:ext cx="473700" cy="1384400"/>
            </a:xfrm>
            <a:custGeom>
              <a:avLst/>
              <a:gdLst/>
              <a:ahLst/>
              <a:cxnLst/>
              <a:rect l="l" t="t" r="r" b="b"/>
              <a:pathLst>
                <a:path w="18948" h="55376" extrusionOk="0">
                  <a:moveTo>
                    <a:pt x="1001" y="1"/>
                  </a:moveTo>
                  <a:cubicBezTo>
                    <a:pt x="1001" y="1"/>
                    <a:pt x="0" y="25686"/>
                    <a:pt x="67" y="28188"/>
                  </a:cubicBezTo>
                  <a:cubicBezTo>
                    <a:pt x="101" y="30389"/>
                    <a:pt x="2669" y="51604"/>
                    <a:pt x="2669" y="51604"/>
                  </a:cubicBezTo>
                  <a:cubicBezTo>
                    <a:pt x="3259" y="51829"/>
                    <a:pt x="3873" y="51942"/>
                    <a:pt x="4482" y="51942"/>
                  </a:cubicBezTo>
                  <a:cubicBezTo>
                    <a:pt x="5321" y="51942"/>
                    <a:pt x="6152" y="51729"/>
                    <a:pt x="6905" y="51304"/>
                  </a:cubicBezTo>
                  <a:cubicBezTo>
                    <a:pt x="6905" y="51304"/>
                    <a:pt x="7573" y="36394"/>
                    <a:pt x="7739" y="33992"/>
                  </a:cubicBezTo>
                  <a:cubicBezTo>
                    <a:pt x="7873" y="32057"/>
                    <a:pt x="7706" y="30089"/>
                    <a:pt x="7272" y="28154"/>
                  </a:cubicBezTo>
                  <a:lnTo>
                    <a:pt x="9007" y="13344"/>
                  </a:lnTo>
                  <a:cubicBezTo>
                    <a:pt x="9007" y="13344"/>
                    <a:pt x="9974" y="25686"/>
                    <a:pt x="10541" y="30222"/>
                  </a:cubicBezTo>
                  <a:cubicBezTo>
                    <a:pt x="11208" y="35426"/>
                    <a:pt x="12876" y="54974"/>
                    <a:pt x="12876" y="54974"/>
                  </a:cubicBezTo>
                  <a:cubicBezTo>
                    <a:pt x="13491" y="55241"/>
                    <a:pt x="14142" y="55375"/>
                    <a:pt x="14796" y="55375"/>
                  </a:cubicBezTo>
                  <a:cubicBezTo>
                    <a:pt x="15526" y="55375"/>
                    <a:pt x="16259" y="55208"/>
                    <a:pt x="16946" y="54873"/>
                  </a:cubicBezTo>
                  <a:cubicBezTo>
                    <a:pt x="16946" y="54873"/>
                    <a:pt x="18947" y="40463"/>
                    <a:pt x="18847" y="35226"/>
                  </a:cubicBezTo>
                  <a:cubicBezTo>
                    <a:pt x="18781" y="31590"/>
                    <a:pt x="17813" y="29822"/>
                    <a:pt x="17713" y="28788"/>
                  </a:cubicBezTo>
                  <a:cubicBezTo>
                    <a:pt x="17713" y="28788"/>
                    <a:pt x="18347" y="8474"/>
                    <a:pt x="18347" y="497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640;p75">
              <a:extLst>
                <a:ext uri="{FF2B5EF4-FFF2-40B4-BE49-F238E27FC236}">
                  <a16:creationId xmlns:a16="http://schemas.microsoft.com/office/drawing/2014/main" id="{A6D63BD8-35C0-4FE8-92C6-D6CC3E32AA71}"/>
                </a:ext>
              </a:extLst>
            </p:cNvPr>
            <p:cNvSpPr/>
            <p:nvPr/>
          </p:nvSpPr>
          <p:spPr>
            <a:xfrm>
              <a:off x="5393200" y="1883900"/>
              <a:ext cx="438650" cy="746450"/>
            </a:xfrm>
            <a:custGeom>
              <a:avLst/>
              <a:gdLst/>
              <a:ahLst/>
              <a:cxnLst/>
              <a:rect l="l" t="t" r="r" b="b"/>
              <a:pathLst>
                <a:path w="17546" h="29858" extrusionOk="0">
                  <a:moveTo>
                    <a:pt x="6809" y="0"/>
                  </a:moveTo>
                  <a:cubicBezTo>
                    <a:pt x="3479" y="0"/>
                    <a:pt x="501" y="2560"/>
                    <a:pt x="300" y="6054"/>
                  </a:cubicBezTo>
                  <a:lnTo>
                    <a:pt x="300" y="6421"/>
                  </a:lnTo>
                  <a:cubicBezTo>
                    <a:pt x="300" y="9289"/>
                    <a:pt x="0" y="26702"/>
                    <a:pt x="0" y="26702"/>
                  </a:cubicBezTo>
                  <a:cubicBezTo>
                    <a:pt x="2994" y="28894"/>
                    <a:pt x="6293" y="29858"/>
                    <a:pt x="9520" y="29858"/>
                  </a:cubicBezTo>
                  <a:cubicBezTo>
                    <a:pt x="12333" y="29858"/>
                    <a:pt x="15091" y="29125"/>
                    <a:pt x="17546" y="27836"/>
                  </a:cubicBezTo>
                  <a:lnTo>
                    <a:pt x="17446" y="14326"/>
                  </a:lnTo>
                  <a:lnTo>
                    <a:pt x="17446" y="7155"/>
                  </a:lnTo>
                  <a:cubicBezTo>
                    <a:pt x="17446" y="6054"/>
                    <a:pt x="17279" y="4986"/>
                    <a:pt x="16912" y="3986"/>
                  </a:cubicBezTo>
                  <a:cubicBezTo>
                    <a:pt x="16579" y="3152"/>
                    <a:pt x="15945" y="2485"/>
                    <a:pt x="15144" y="2151"/>
                  </a:cubicBezTo>
                  <a:lnTo>
                    <a:pt x="15111" y="2151"/>
                  </a:lnTo>
                  <a:lnTo>
                    <a:pt x="11775" y="1050"/>
                  </a:lnTo>
                  <a:lnTo>
                    <a:pt x="8473" y="216"/>
                  </a:lnTo>
                  <a:cubicBezTo>
                    <a:pt x="7916" y="70"/>
                    <a:pt x="7358" y="0"/>
                    <a:pt x="680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5641;p75">
              <a:extLst>
                <a:ext uri="{FF2B5EF4-FFF2-40B4-BE49-F238E27FC236}">
                  <a16:creationId xmlns:a16="http://schemas.microsoft.com/office/drawing/2014/main" id="{A157FB36-00D0-4C89-A43C-7D838D1CDC12}"/>
                </a:ext>
              </a:extLst>
            </p:cNvPr>
            <p:cNvSpPr/>
            <p:nvPr/>
          </p:nvSpPr>
          <p:spPr>
            <a:xfrm>
              <a:off x="5548575" y="3847325"/>
              <a:ext cx="267450" cy="244400"/>
            </a:xfrm>
            <a:custGeom>
              <a:avLst/>
              <a:gdLst/>
              <a:ahLst/>
              <a:cxnLst/>
              <a:rect l="l" t="t" r="r" b="b"/>
              <a:pathLst>
                <a:path w="10698" h="9776" extrusionOk="0">
                  <a:moveTo>
                    <a:pt x="9781" y="1"/>
                  </a:moveTo>
                  <a:cubicBezTo>
                    <a:pt x="9775" y="1"/>
                    <a:pt x="9769" y="1"/>
                    <a:pt x="9763" y="2"/>
                  </a:cubicBezTo>
                  <a:lnTo>
                    <a:pt x="9763" y="436"/>
                  </a:lnTo>
                  <a:cubicBezTo>
                    <a:pt x="9294" y="811"/>
                    <a:pt x="8679" y="1039"/>
                    <a:pt x="8055" y="1039"/>
                  </a:cubicBezTo>
                  <a:cubicBezTo>
                    <a:pt x="8013" y="1039"/>
                    <a:pt x="7971" y="1038"/>
                    <a:pt x="7928" y="1036"/>
                  </a:cubicBezTo>
                  <a:cubicBezTo>
                    <a:pt x="7877" y="1039"/>
                    <a:pt x="7818" y="1041"/>
                    <a:pt x="7753" y="1041"/>
                  </a:cubicBezTo>
                  <a:cubicBezTo>
                    <a:pt x="7154" y="1041"/>
                    <a:pt x="6094" y="897"/>
                    <a:pt x="6094" y="536"/>
                  </a:cubicBezTo>
                  <a:lnTo>
                    <a:pt x="6094" y="2"/>
                  </a:lnTo>
                  <a:cubicBezTo>
                    <a:pt x="5760" y="169"/>
                    <a:pt x="4926" y="3271"/>
                    <a:pt x="3492" y="4605"/>
                  </a:cubicBezTo>
                  <a:cubicBezTo>
                    <a:pt x="2324" y="5639"/>
                    <a:pt x="757" y="6874"/>
                    <a:pt x="356" y="8041"/>
                  </a:cubicBezTo>
                  <a:cubicBezTo>
                    <a:pt x="0" y="9080"/>
                    <a:pt x="2020" y="9775"/>
                    <a:pt x="3222" y="9775"/>
                  </a:cubicBezTo>
                  <a:cubicBezTo>
                    <a:pt x="3371" y="9775"/>
                    <a:pt x="3508" y="9764"/>
                    <a:pt x="3625" y="9742"/>
                  </a:cubicBezTo>
                  <a:cubicBezTo>
                    <a:pt x="4893" y="9542"/>
                    <a:pt x="7061" y="8642"/>
                    <a:pt x="7595" y="7808"/>
                  </a:cubicBezTo>
                  <a:cubicBezTo>
                    <a:pt x="8162" y="7007"/>
                    <a:pt x="8395" y="5806"/>
                    <a:pt x="8862" y="5206"/>
                  </a:cubicBezTo>
                  <a:cubicBezTo>
                    <a:pt x="9296" y="4605"/>
                    <a:pt x="10330" y="3938"/>
                    <a:pt x="10564" y="3238"/>
                  </a:cubicBezTo>
                  <a:cubicBezTo>
                    <a:pt x="10697" y="2871"/>
                    <a:pt x="10530" y="2037"/>
                    <a:pt x="10330" y="1303"/>
                  </a:cubicBezTo>
                  <a:cubicBezTo>
                    <a:pt x="10168" y="620"/>
                    <a:pt x="10005" y="1"/>
                    <a:pt x="9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642;p75">
              <a:extLst>
                <a:ext uri="{FF2B5EF4-FFF2-40B4-BE49-F238E27FC236}">
                  <a16:creationId xmlns:a16="http://schemas.microsoft.com/office/drawing/2014/main" id="{DDCAD182-1642-44F3-8523-6D1D451A37F1}"/>
                </a:ext>
              </a:extLst>
            </p:cNvPr>
            <p:cNvSpPr/>
            <p:nvPr/>
          </p:nvSpPr>
          <p:spPr>
            <a:xfrm>
              <a:off x="5224725" y="3758075"/>
              <a:ext cx="348625" cy="179475"/>
            </a:xfrm>
            <a:custGeom>
              <a:avLst/>
              <a:gdLst/>
              <a:ahLst/>
              <a:cxnLst/>
              <a:rect l="l" t="t" r="r" b="b"/>
              <a:pathLst>
                <a:path w="13945" h="7179" extrusionOk="0">
                  <a:moveTo>
                    <a:pt x="12599" y="1"/>
                  </a:moveTo>
                  <a:cubicBezTo>
                    <a:pt x="12591" y="1"/>
                    <a:pt x="12584" y="1"/>
                    <a:pt x="12577" y="3"/>
                  </a:cubicBezTo>
                  <a:lnTo>
                    <a:pt x="12577" y="336"/>
                  </a:lnTo>
                  <a:cubicBezTo>
                    <a:pt x="12293" y="773"/>
                    <a:pt x="11222" y="1038"/>
                    <a:pt x="10246" y="1038"/>
                  </a:cubicBezTo>
                  <a:cubicBezTo>
                    <a:pt x="9730" y="1038"/>
                    <a:pt x="9241" y="965"/>
                    <a:pt x="8907" y="803"/>
                  </a:cubicBezTo>
                  <a:lnTo>
                    <a:pt x="8907" y="236"/>
                  </a:lnTo>
                  <a:cubicBezTo>
                    <a:pt x="8707" y="236"/>
                    <a:pt x="8540" y="503"/>
                    <a:pt x="8140" y="970"/>
                  </a:cubicBezTo>
                  <a:cubicBezTo>
                    <a:pt x="7506" y="1604"/>
                    <a:pt x="6772" y="2104"/>
                    <a:pt x="5972" y="2505"/>
                  </a:cubicBezTo>
                  <a:cubicBezTo>
                    <a:pt x="4604" y="3205"/>
                    <a:pt x="1936" y="4239"/>
                    <a:pt x="735" y="4806"/>
                  </a:cubicBezTo>
                  <a:cubicBezTo>
                    <a:pt x="1" y="5140"/>
                    <a:pt x="34" y="6040"/>
                    <a:pt x="801" y="6541"/>
                  </a:cubicBezTo>
                  <a:cubicBezTo>
                    <a:pt x="1313" y="6897"/>
                    <a:pt x="2329" y="7178"/>
                    <a:pt x="3611" y="7178"/>
                  </a:cubicBezTo>
                  <a:cubicBezTo>
                    <a:pt x="4252" y="7178"/>
                    <a:pt x="4960" y="7108"/>
                    <a:pt x="5705" y="6941"/>
                  </a:cubicBezTo>
                  <a:cubicBezTo>
                    <a:pt x="6904" y="6682"/>
                    <a:pt x="8449" y="5604"/>
                    <a:pt x="9485" y="5604"/>
                  </a:cubicBezTo>
                  <a:cubicBezTo>
                    <a:pt x="9515" y="5604"/>
                    <a:pt x="9545" y="5605"/>
                    <a:pt x="9574" y="5607"/>
                  </a:cubicBezTo>
                  <a:cubicBezTo>
                    <a:pt x="9780" y="5614"/>
                    <a:pt x="10023" y="5619"/>
                    <a:pt x="10286" y="5619"/>
                  </a:cubicBezTo>
                  <a:cubicBezTo>
                    <a:pt x="11306" y="5619"/>
                    <a:pt x="12627" y="5537"/>
                    <a:pt x="13210" y="5140"/>
                  </a:cubicBezTo>
                  <a:cubicBezTo>
                    <a:pt x="13944" y="4606"/>
                    <a:pt x="13677" y="3505"/>
                    <a:pt x="13444" y="2571"/>
                  </a:cubicBezTo>
                  <a:cubicBezTo>
                    <a:pt x="13215" y="1558"/>
                    <a:pt x="12954" y="1"/>
                    <a:pt x="12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643;p75">
              <a:extLst>
                <a:ext uri="{FF2B5EF4-FFF2-40B4-BE49-F238E27FC236}">
                  <a16:creationId xmlns:a16="http://schemas.microsoft.com/office/drawing/2014/main" id="{FEEA875F-A67B-4117-8D6F-76288C683955}"/>
                </a:ext>
              </a:extLst>
            </p:cNvPr>
            <p:cNvSpPr/>
            <p:nvPr/>
          </p:nvSpPr>
          <p:spPr>
            <a:xfrm>
              <a:off x="5470750" y="2716550"/>
              <a:ext cx="127600" cy="412000"/>
            </a:xfrm>
            <a:custGeom>
              <a:avLst/>
              <a:gdLst/>
              <a:ahLst/>
              <a:cxnLst/>
              <a:rect l="l" t="t" r="r" b="b"/>
              <a:pathLst>
                <a:path w="5104" h="16480" extrusionOk="0">
                  <a:moveTo>
                    <a:pt x="0" y="1"/>
                  </a:moveTo>
                  <a:cubicBezTo>
                    <a:pt x="0" y="1"/>
                    <a:pt x="1001" y="1835"/>
                    <a:pt x="3903" y="3570"/>
                  </a:cubicBezTo>
                  <a:lnTo>
                    <a:pt x="3536" y="16479"/>
                  </a:lnTo>
                  <a:lnTo>
                    <a:pt x="5104" y="2936"/>
                  </a:lnTo>
                  <a:cubicBezTo>
                    <a:pt x="3203" y="2336"/>
                    <a:pt x="1468" y="13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644;p75">
              <a:extLst>
                <a:ext uri="{FF2B5EF4-FFF2-40B4-BE49-F238E27FC236}">
                  <a16:creationId xmlns:a16="http://schemas.microsoft.com/office/drawing/2014/main" id="{0D584B10-D529-4058-BBF8-A9B1839F8A6B}"/>
                </a:ext>
              </a:extLst>
            </p:cNvPr>
            <p:cNvSpPr/>
            <p:nvPr/>
          </p:nvSpPr>
          <p:spPr>
            <a:xfrm>
              <a:off x="5402350" y="1498175"/>
              <a:ext cx="281075" cy="233525"/>
            </a:xfrm>
            <a:custGeom>
              <a:avLst/>
              <a:gdLst/>
              <a:ahLst/>
              <a:cxnLst/>
              <a:rect l="l" t="t" r="r" b="b"/>
              <a:pathLst>
                <a:path w="11243" h="9341" extrusionOk="0">
                  <a:moveTo>
                    <a:pt x="5805" y="1"/>
                  </a:moveTo>
                  <a:cubicBezTo>
                    <a:pt x="2736" y="1"/>
                    <a:pt x="101" y="601"/>
                    <a:pt x="101" y="3670"/>
                  </a:cubicBezTo>
                  <a:cubicBezTo>
                    <a:pt x="1" y="6772"/>
                    <a:pt x="2503" y="9341"/>
                    <a:pt x="5638" y="9341"/>
                  </a:cubicBezTo>
                  <a:cubicBezTo>
                    <a:pt x="8741" y="9341"/>
                    <a:pt x="11242" y="6772"/>
                    <a:pt x="11176" y="3670"/>
                  </a:cubicBezTo>
                  <a:cubicBezTo>
                    <a:pt x="11176" y="601"/>
                    <a:pt x="8841" y="1"/>
                    <a:pt x="5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645;p75">
              <a:extLst>
                <a:ext uri="{FF2B5EF4-FFF2-40B4-BE49-F238E27FC236}">
                  <a16:creationId xmlns:a16="http://schemas.microsoft.com/office/drawing/2014/main" id="{F1E196E0-80B9-4372-89D4-B790D8F75E84}"/>
                </a:ext>
              </a:extLst>
            </p:cNvPr>
            <p:cNvSpPr/>
            <p:nvPr/>
          </p:nvSpPr>
          <p:spPr>
            <a:xfrm>
              <a:off x="5700075" y="1694150"/>
              <a:ext cx="54225" cy="131800"/>
            </a:xfrm>
            <a:custGeom>
              <a:avLst/>
              <a:gdLst/>
              <a:ahLst/>
              <a:cxnLst/>
              <a:rect l="l" t="t" r="r" b="b"/>
              <a:pathLst>
                <a:path w="2169" h="5272" extrusionOk="0">
                  <a:moveTo>
                    <a:pt x="2169" y="1"/>
                  </a:moveTo>
                  <a:lnTo>
                    <a:pt x="67" y="2569"/>
                  </a:lnTo>
                  <a:lnTo>
                    <a:pt x="0" y="5271"/>
                  </a:lnTo>
                  <a:cubicBezTo>
                    <a:pt x="434" y="5138"/>
                    <a:pt x="801" y="4837"/>
                    <a:pt x="1001" y="4437"/>
                  </a:cubicBezTo>
                  <a:cubicBezTo>
                    <a:pt x="1335" y="3837"/>
                    <a:pt x="2169" y="1"/>
                    <a:pt x="21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646;p75">
              <a:extLst>
                <a:ext uri="{FF2B5EF4-FFF2-40B4-BE49-F238E27FC236}">
                  <a16:creationId xmlns:a16="http://schemas.microsoft.com/office/drawing/2014/main" id="{811948F9-0FD2-479E-A983-14B9490B9DE0}"/>
                </a:ext>
              </a:extLst>
            </p:cNvPr>
            <p:cNvSpPr/>
            <p:nvPr/>
          </p:nvSpPr>
          <p:spPr>
            <a:xfrm>
              <a:off x="5715925" y="1556250"/>
              <a:ext cx="68400" cy="142100"/>
            </a:xfrm>
            <a:custGeom>
              <a:avLst/>
              <a:gdLst/>
              <a:ahLst/>
              <a:cxnLst/>
              <a:rect l="l" t="t" r="r" b="b"/>
              <a:pathLst>
                <a:path w="2736" h="5684" extrusionOk="0">
                  <a:moveTo>
                    <a:pt x="715" y="0"/>
                  </a:moveTo>
                  <a:cubicBezTo>
                    <a:pt x="644" y="0"/>
                    <a:pt x="572" y="4"/>
                    <a:pt x="501" y="13"/>
                  </a:cubicBezTo>
                  <a:lnTo>
                    <a:pt x="0" y="5683"/>
                  </a:lnTo>
                  <a:lnTo>
                    <a:pt x="1535" y="5517"/>
                  </a:lnTo>
                  <a:cubicBezTo>
                    <a:pt x="2369" y="3415"/>
                    <a:pt x="2736" y="1247"/>
                    <a:pt x="2068" y="580"/>
                  </a:cubicBezTo>
                  <a:cubicBezTo>
                    <a:pt x="1689" y="201"/>
                    <a:pt x="1208" y="0"/>
                    <a:pt x="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647;p75">
              <a:extLst>
                <a:ext uri="{FF2B5EF4-FFF2-40B4-BE49-F238E27FC236}">
                  <a16:creationId xmlns:a16="http://schemas.microsoft.com/office/drawing/2014/main" id="{D69E5C97-DC7C-4A38-BAE6-92EB16ED0945}"/>
                </a:ext>
              </a:extLst>
            </p:cNvPr>
            <p:cNvSpPr/>
            <p:nvPr/>
          </p:nvSpPr>
          <p:spPr>
            <a:xfrm>
              <a:off x="5424050" y="1497675"/>
              <a:ext cx="379450" cy="460675"/>
            </a:xfrm>
            <a:custGeom>
              <a:avLst/>
              <a:gdLst/>
              <a:ahLst/>
              <a:cxnLst/>
              <a:rect l="l" t="t" r="r" b="b"/>
              <a:pathLst>
                <a:path w="15178" h="18427" extrusionOk="0">
                  <a:moveTo>
                    <a:pt x="5378" y="0"/>
                  </a:moveTo>
                  <a:cubicBezTo>
                    <a:pt x="3063" y="0"/>
                    <a:pt x="865" y="1119"/>
                    <a:pt x="534" y="3990"/>
                  </a:cubicBezTo>
                  <a:cubicBezTo>
                    <a:pt x="0" y="8227"/>
                    <a:pt x="234" y="9961"/>
                    <a:pt x="834" y="12096"/>
                  </a:cubicBezTo>
                  <a:cubicBezTo>
                    <a:pt x="1201" y="13430"/>
                    <a:pt x="1968" y="14398"/>
                    <a:pt x="3236" y="14598"/>
                  </a:cubicBezTo>
                  <a:cubicBezTo>
                    <a:pt x="3419" y="14606"/>
                    <a:pt x="3605" y="14610"/>
                    <a:pt x="3792" y="14610"/>
                  </a:cubicBezTo>
                  <a:cubicBezTo>
                    <a:pt x="4353" y="14610"/>
                    <a:pt x="4929" y="14573"/>
                    <a:pt x="5504" y="14498"/>
                  </a:cubicBezTo>
                  <a:lnTo>
                    <a:pt x="5504" y="16332"/>
                  </a:lnTo>
                  <a:cubicBezTo>
                    <a:pt x="4158" y="17337"/>
                    <a:pt x="5426" y="18427"/>
                    <a:pt x="7261" y="18427"/>
                  </a:cubicBezTo>
                  <a:cubicBezTo>
                    <a:pt x="8471" y="18427"/>
                    <a:pt x="9928" y="17952"/>
                    <a:pt x="11041" y="16666"/>
                  </a:cubicBezTo>
                  <a:lnTo>
                    <a:pt x="11108" y="10428"/>
                  </a:lnTo>
                  <a:cubicBezTo>
                    <a:pt x="11108" y="10428"/>
                    <a:pt x="11279" y="11111"/>
                    <a:pt x="12201" y="11111"/>
                  </a:cubicBezTo>
                  <a:cubicBezTo>
                    <a:pt x="12432" y="11111"/>
                    <a:pt x="12709" y="11069"/>
                    <a:pt x="13043" y="10962"/>
                  </a:cubicBezTo>
                  <a:cubicBezTo>
                    <a:pt x="14010" y="10662"/>
                    <a:pt x="15178" y="8894"/>
                    <a:pt x="14577" y="7593"/>
                  </a:cubicBezTo>
                  <a:cubicBezTo>
                    <a:pt x="14276" y="6973"/>
                    <a:pt x="13838" y="6770"/>
                    <a:pt x="13418" y="6770"/>
                  </a:cubicBezTo>
                  <a:cubicBezTo>
                    <a:pt x="12957" y="6770"/>
                    <a:pt x="12519" y="7016"/>
                    <a:pt x="12309" y="7226"/>
                  </a:cubicBezTo>
                  <a:cubicBezTo>
                    <a:pt x="11992" y="7571"/>
                    <a:pt x="11626" y="8066"/>
                    <a:pt x="11338" y="8066"/>
                  </a:cubicBezTo>
                  <a:cubicBezTo>
                    <a:pt x="11293" y="8066"/>
                    <a:pt x="11249" y="8054"/>
                    <a:pt x="11208" y="8026"/>
                  </a:cubicBezTo>
                  <a:cubicBezTo>
                    <a:pt x="11208" y="8026"/>
                    <a:pt x="12309" y="2956"/>
                    <a:pt x="9374" y="1122"/>
                  </a:cubicBezTo>
                  <a:cubicBezTo>
                    <a:pt x="8269" y="423"/>
                    <a:pt x="6801" y="0"/>
                    <a:pt x="537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648;p75">
              <a:extLst>
                <a:ext uri="{FF2B5EF4-FFF2-40B4-BE49-F238E27FC236}">
                  <a16:creationId xmlns:a16="http://schemas.microsoft.com/office/drawing/2014/main" id="{1C033385-4AF0-4DCC-969F-9DC1342B9324}"/>
                </a:ext>
              </a:extLst>
            </p:cNvPr>
            <p:cNvSpPr/>
            <p:nvPr/>
          </p:nvSpPr>
          <p:spPr>
            <a:xfrm>
              <a:off x="5530750" y="1639025"/>
              <a:ext cx="115175" cy="86050"/>
            </a:xfrm>
            <a:custGeom>
              <a:avLst/>
              <a:gdLst/>
              <a:ahLst/>
              <a:cxnLst/>
              <a:rect l="l" t="t" r="r" b="b"/>
              <a:pathLst>
                <a:path w="4607" h="3442" extrusionOk="0">
                  <a:moveTo>
                    <a:pt x="2762" y="300"/>
                  </a:moveTo>
                  <a:cubicBezTo>
                    <a:pt x="4607" y="300"/>
                    <a:pt x="4597" y="3142"/>
                    <a:pt x="2732" y="3142"/>
                  </a:cubicBezTo>
                  <a:cubicBezTo>
                    <a:pt x="2701" y="3142"/>
                    <a:pt x="2669" y="3141"/>
                    <a:pt x="2637" y="3140"/>
                  </a:cubicBezTo>
                  <a:lnTo>
                    <a:pt x="2370" y="3140"/>
                  </a:lnTo>
                  <a:cubicBezTo>
                    <a:pt x="2338" y="3141"/>
                    <a:pt x="2307" y="3142"/>
                    <a:pt x="2276" y="3142"/>
                  </a:cubicBezTo>
                  <a:cubicBezTo>
                    <a:pt x="411" y="3142"/>
                    <a:pt x="401" y="300"/>
                    <a:pt x="2245" y="300"/>
                  </a:cubicBezTo>
                  <a:cubicBezTo>
                    <a:pt x="2286" y="300"/>
                    <a:pt x="2328" y="301"/>
                    <a:pt x="2370" y="304"/>
                  </a:cubicBezTo>
                  <a:lnTo>
                    <a:pt x="2637" y="304"/>
                  </a:lnTo>
                  <a:cubicBezTo>
                    <a:pt x="2680" y="301"/>
                    <a:pt x="2722" y="300"/>
                    <a:pt x="2762" y="300"/>
                  </a:cubicBezTo>
                  <a:close/>
                  <a:moveTo>
                    <a:pt x="2754" y="0"/>
                  </a:moveTo>
                  <a:cubicBezTo>
                    <a:pt x="2715" y="0"/>
                    <a:pt x="2676" y="2"/>
                    <a:pt x="2637" y="4"/>
                  </a:cubicBezTo>
                  <a:lnTo>
                    <a:pt x="2370" y="4"/>
                  </a:lnTo>
                  <a:cubicBezTo>
                    <a:pt x="2327" y="2"/>
                    <a:pt x="2285" y="1"/>
                    <a:pt x="2244" y="1"/>
                  </a:cubicBezTo>
                  <a:cubicBezTo>
                    <a:pt x="1" y="1"/>
                    <a:pt x="11" y="3442"/>
                    <a:pt x="2275" y="3442"/>
                  </a:cubicBezTo>
                  <a:cubicBezTo>
                    <a:pt x="2306" y="3442"/>
                    <a:pt x="2338" y="3441"/>
                    <a:pt x="2370" y="3440"/>
                  </a:cubicBezTo>
                  <a:lnTo>
                    <a:pt x="2637" y="3440"/>
                  </a:lnTo>
                  <a:cubicBezTo>
                    <a:pt x="2658" y="3441"/>
                    <a:pt x="2679" y="3441"/>
                    <a:pt x="2700" y="3441"/>
                  </a:cubicBezTo>
                  <a:cubicBezTo>
                    <a:pt x="3671" y="3441"/>
                    <a:pt x="4438" y="2685"/>
                    <a:pt x="4438" y="1705"/>
                  </a:cubicBezTo>
                  <a:cubicBezTo>
                    <a:pt x="4438" y="776"/>
                    <a:pt x="3699" y="0"/>
                    <a:pt x="2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649;p75">
              <a:extLst>
                <a:ext uri="{FF2B5EF4-FFF2-40B4-BE49-F238E27FC236}">
                  <a16:creationId xmlns:a16="http://schemas.microsoft.com/office/drawing/2014/main" id="{6779675A-2670-4FE9-BFE1-DA71F9185FB6}"/>
                </a:ext>
              </a:extLst>
            </p:cNvPr>
            <p:cNvSpPr/>
            <p:nvPr/>
          </p:nvSpPr>
          <p:spPr>
            <a:xfrm>
              <a:off x="5399825" y="1639025"/>
              <a:ext cx="110975" cy="86050"/>
            </a:xfrm>
            <a:custGeom>
              <a:avLst/>
              <a:gdLst/>
              <a:ahLst/>
              <a:cxnLst/>
              <a:rect l="l" t="t" r="r" b="b"/>
              <a:pathLst>
                <a:path w="4439" h="3442" extrusionOk="0">
                  <a:moveTo>
                    <a:pt x="2637" y="304"/>
                  </a:moveTo>
                  <a:cubicBezTo>
                    <a:pt x="4438" y="371"/>
                    <a:pt x="4438" y="3040"/>
                    <a:pt x="2637" y="3140"/>
                  </a:cubicBezTo>
                  <a:lnTo>
                    <a:pt x="2370" y="3140"/>
                  </a:lnTo>
                  <a:cubicBezTo>
                    <a:pt x="569" y="3040"/>
                    <a:pt x="569" y="371"/>
                    <a:pt x="2370" y="304"/>
                  </a:cubicBezTo>
                  <a:close/>
                  <a:moveTo>
                    <a:pt x="2754" y="0"/>
                  </a:moveTo>
                  <a:cubicBezTo>
                    <a:pt x="2715" y="0"/>
                    <a:pt x="2676" y="2"/>
                    <a:pt x="2637" y="4"/>
                  </a:cubicBezTo>
                  <a:lnTo>
                    <a:pt x="2370" y="4"/>
                  </a:lnTo>
                  <a:cubicBezTo>
                    <a:pt x="2327" y="2"/>
                    <a:pt x="2285" y="1"/>
                    <a:pt x="2244" y="1"/>
                  </a:cubicBezTo>
                  <a:cubicBezTo>
                    <a:pt x="0" y="1"/>
                    <a:pt x="11" y="3442"/>
                    <a:pt x="2275" y="3442"/>
                  </a:cubicBezTo>
                  <a:cubicBezTo>
                    <a:pt x="2306" y="3442"/>
                    <a:pt x="2338" y="3441"/>
                    <a:pt x="2370" y="3440"/>
                  </a:cubicBezTo>
                  <a:lnTo>
                    <a:pt x="2637" y="3440"/>
                  </a:lnTo>
                  <a:cubicBezTo>
                    <a:pt x="2658" y="3441"/>
                    <a:pt x="2679" y="3441"/>
                    <a:pt x="2700" y="3441"/>
                  </a:cubicBezTo>
                  <a:cubicBezTo>
                    <a:pt x="3671" y="3441"/>
                    <a:pt x="4438" y="2685"/>
                    <a:pt x="4438" y="1705"/>
                  </a:cubicBezTo>
                  <a:cubicBezTo>
                    <a:pt x="4438" y="776"/>
                    <a:pt x="3699" y="0"/>
                    <a:pt x="2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650;p75">
              <a:extLst>
                <a:ext uri="{FF2B5EF4-FFF2-40B4-BE49-F238E27FC236}">
                  <a16:creationId xmlns:a16="http://schemas.microsoft.com/office/drawing/2014/main" id="{738D2482-FF20-4C8A-A911-724119E3B105}"/>
                </a:ext>
              </a:extLst>
            </p:cNvPr>
            <p:cNvSpPr/>
            <p:nvPr/>
          </p:nvSpPr>
          <p:spPr>
            <a:xfrm>
              <a:off x="5499100" y="1654600"/>
              <a:ext cx="54225" cy="18725"/>
            </a:xfrm>
            <a:custGeom>
              <a:avLst/>
              <a:gdLst/>
              <a:ahLst/>
              <a:cxnLst/>
              <a:rect l="l" t="t" r="r" b="b"/>
              <a:pathLst>
                <a:path w="2169" h="749" extrusionOk="0">
                  <a:moveTo>
                    <a:pt x="860" y="0"/>
                  </a:moveTo>
                  <a:cubicBezTo>
                    <a:pt x="528" y="0"/>
                    <a:pt x="228" y="159"/>
                    <a:pt x="0" y="415"/>
                  </a:cubicBezTo>
                  <a:lnTo>
                    <a:pt x="234" y="582"/>
                  </a:lnTo>
                  <a:cubicBezTo>
                    <a:pt x="413" y="402"/>
                    <a:pt x="673" y="277"/>
                    <a:pt x="942" y="277"/>
                  </a:cubicBezTo>
                  <a:cubicBezTo>
                    <a:pt x="973" y="277"/>
                    <a:pt x="1004" y="278"/>
                    <a:pt x="1034" y="282"/>
                  </a:cubicBezTo>
                  <a:cubicBezTo>
                    <a:pt x="1401" y="282"/>
                    <a:pt x="1735" y="449"/>
                    <a:pt x="1935" y="749"/>
                  </a:cubicBezTo>
                  <a:lnTo>
                    <a:pt x="2169" y="615"/>
                  </a:lnTo>
                  <a:cubicBezTo>
                    <a:pt x="1935" y="215"/>
                    <a:pt x="1501" y="15"/>
                    <a:pt x="1034" y="15"/>
                  </a:cubicBezTo>
                  <a:cubicBezTo>
                    <a:pt x="975" y="5"/>
                    <a:pt x="917" y="0"/>
                    <a:pt x="8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651;p75">
              <a:extLst>
                <a:ext uri="{FF2B5EF4-FFF2-40B4-BE49-F238E27FC236}">
                  <a16:creationId xmlns:a16="http://schemas.microsoft.com/office/drawing/2014/main" id="{A351A9A7-95CC-4799-9792-B71B044CE4CE}"/>
                </a:ext>
              </a:extLst>
            </p:cNvPr>
            <p:cNvSpPr/>
            <p:nvPr/>
          </p:nvSpPr>
          <p:spPr>
            <a:xfrm>
              <a:off x="5635850" y="1673300"/>
              <a:ext cx="90925" cy="6700"/>
            </a:xfrm>
            <a:custGeom>
              <a:avLst/>
              <a:gdLst/>
              <a:ahLst/>
              <a:cxnLst/>
              <a:rect l="l" t="t" r="r" b="b"/>
              <a:pathLst>
                <a:path w="363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3637" y="268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652;p75">
              <a:extLst>
                <a:ext uri="{FF2B5EF4-FFF2-40B4-BE49-F238E27FC236}">
                  <a16:creationId xmlns:a16="http://schemas.microsoft.com/office/drawing/2014/main" id="{006D6E5D-50D1-4291-B30B-3D1546284FD3}"/>
                </a:ext>
              </a:extLst>
            </p:cNvPr>
            <p:cNvSpPr/>
            <p:nvPr/>
          </p:nvSpPr>
          <p:spPr>
            <a:xfrm>
              <a:off x="5401925" y="1467525"/>
              <a:ext cx="343200" cy="244175"/>
            </a:xfrm>
            <a:custGeom>
              <a:avLst/>
              <a:gdLst/>
              <a:ahLst/>
              <a:cxnLst/>
              <a:rect l="l" t="t" r="r" b="b"/>
              <a:pathLst>
                <a:path w="13728" h="9767" extrusionOk="0">
                  <a:moveTo>
                    <a:pt x="9394" y="0"/>
                  </a:moveTo>
                  <a:cubicBezTo>
                    <a:pt x="9115" y="0"/>
                    <a:pt x="8836" y="19"/>
                    <a:pt x="8557" y="59"/>
                  </a:cubicBezTo>
                  <a:cubicBezTo>
                    <a:pt x="7690" y="126"/>
                    <a:pt x="6856" y="226"/>
                    <a:pt x="5989" y="359"/>
                  </a:cubicBezTo>
                  <a:cubicBezTo>
                    <a:pt x="4988" y="526"/>
                    <a:pt x="3954" y="693"/>
                    <a:pt x="2920" y="760"/>
                  </a:cubicBezTo>
                  <a:cubicBezTo>
                    <a:pt x="2817" y="764"/>
                    <a:pt x="2715" y="766"/>
                    <a:pt x="2614" y="766"/>
                  </a:cubicBezTo>
                  <a:cubicBezTo>
                    <a:pt x="1889" y="766"/>
                    <a:pt x="1187" y="660"/>
                    <a:pt x="485" y="426"/>
                  </a:cubicBezTo>
                  <a:cubicBezTo>
                    <a:pt x="447" y="410"/>
                    <a:pt x="408" y="402"/>
                    <a:pt x="370" y="402"/>
                  </a:cubicBezTo>
                  <a:cubicBezTo>
                    <a:pt x="174" y="402"/>
                    <a:pt x="1" y="598"/>
                    <a:pt x="85" y="793"/>
                  </a:cubicBezTo>
                  <a:cubicBezTo>
                    <a:pt x="151" y="1027"/>
                    <a:pt x="251" y="1227"/>
                    <a:pt x="352" y="1427"/>
                  </a:cubicBezTo>
                  <a:cubicBezTo>
                    <a:pt x="585" y="1827"/>
                    <a:pt x="852" y="2161"/>
                    <a:pt x="1185" y="2494"/>
                  </a:cubicBezTo>
                  <a:cubicBezTo>
                    <a:pt x="1552" y="2828"/>
                    <a:pt x="1953" y="3095"/>
                    <a:pt x="2386" y="3362"/>
                  </a:cubicBezTo>
                  <a:cubicBezTo>
                    <a:pt x="3769" y="4175"/>
                    <a:pt x="5387" y="4431"/>
                    <a:pt x="7015" y="4431"/>
                  </a:cubicBezTo>
                  <a:cubicBezTo>
                    <a:pt x="8057" y="4431"/>
                    <a:pt x="9102" y="4326"/>
                    <a:pt x="10092" y="4196"/>
                  </a:cubicBezTo>
                  <a:cubicBezTo>
                    <a:pt x="10134" y="4188"/>
                    <a:pt x="10173" y="4184"/>
                    <a:pt x="10210" y="4184"/>
                  </a:cubicBezTo>
                  <a:cubicBezTo>
                    <a:pt x="10675" y="4184"/>
                    <a:pt x="10784" y="4773"/>
                    <a:pt x="11093" y="6164"/>
                  </a:cubicBezTo>
                  <a:cubicBezTo>
                    <a:pt x="11326" y="7498"/>
                    <a:pt x="11560" y="9733"/>
                    <a:pt x="12093" y="9766"/>
                  </a:cubicBezTo>
                  <a:cubicBezTo>
                    <a:pt x="12227" y="9766"/>
                    <a:pt x="12827" y="8765"/>
                    <a:pt x="13194" y="8432"/>
                  </a:cubicBezTo>
                  <a:cubicBezTo>
                    <a:pt x="13728" y="7932"/>
                    <a:pt x="13061" y="3562"/>
                    <a:pt x="13061" y="3562"/>
                  </a:cubicBezTo>
                  <a:cubicBezTo>
                    <a:pt x="13661" y="2261"/>
                    <a:pt x="12527" y="760"/>
                    <a:pt x="11359" y="293"/>
                  </a:cubicBezTo>
                  <a:cubicBezTo>
                    <a:pt x="10704" y="106"/>
                    <a:pt x="10049" y="0"/>
                    <a:pt x="93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653;p75">
              <a:extLst>
                <a:ext uri="{FF2B5EF4-FFF2-40B4-BE49-F238E27FC236}">
                  <a16:creationId xmlns:a16="http://schemas.microsoft.com/office/drawing/2014/main" id="{2795159F-CFA0-4B35-B261-321B54850863}"/>
                </a:ext>
              </a:extLst>
            </p:cNvPr>
            <p:cNvSpPr/>
            <p:nvPr/>
          </p:nvSpPr>
          <p:spPr>
            <a:xfrm>
              <a:off x="5721750" y="1525250"/>
              <a:ext cx="53400" cy="39675"/>
            </a:xfrm>
            <a:custGeom>
              <a:avLst/>
              <a:gdLst/>
              <a:ahLst/>
              <a:cxnLst/>
              <a:rect l="l" t="t" r="r" b="b"/>
              <a:pathLst>
                <a:path w="2136" h="1587" extrusionOk="0">
                  <a:moveTo>
                    <a:pt x="1193" y="1"/>
                  </a:moveTo>
                  <a:cubicBezTo>
                    <a:pt x="1029" y="1"/>
                    <a:pt x="861" y="39"/>
                    <a:pt x="701" y="119"/>
                  </a:cubicBezTo>
                  <a:cubicBezTo>
                    <a:pt x="201" y="419"/>
                    <a:pt x="1" y="1053"/>
                    <a:pt x="268" y="1586"/>
                  </a:cubicBezTo>
                  <a:lnTo>
                    <a:pt x="2136" y="586"/>
                  </a:lnTo>
                  <a:cubicBezTo>
                    <a:pt x="1948" y="211"/>
                    <a:pt x="1581" y="1"/>
                    <a:pt x="1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654;p75">
              <a:extLst>
                <a:ext uri="{FF2B5EF4-FFF2-40B4-BE49-F238E27FC236}">
                  <a16:creationId xmlns:a16="http://schemas.microsoft.com/office/drawing/2014/main" id="{4423B5E0-90D2-42F7-9D48-8BA5D684D0B0}"/>
                </a:ext>
              </a:extLst>
            </p:cNvPr>
            <p:cNvSpPr/>
            <p:nvPr/>
          </p:nvSpPr>
          <p:spPr>
            <a:xfrm>
              <a:off x="5561650" y="1800075"/>
              <a:ext cx="126775" cy="78400"/>
            </a:xfrm>
            <a:custGeom>
              <a:avLst/>
              <a:gdLst/>
              <a:ahLst/>
              <a:cxnLst/>
              <a:rect l="l" t="t" r="r" b="b"/>
              <a:pathLst>
                <a:path w="5071" h="3136" extrusionOk="0">
                  <a:moveTo>
                    <a:pt x="5070" y="0"/>
                  </a:moveTo>
                  <a:lnTo>
                    <a:pt x="5070" y="0"/>
                  </a:lnTo>
                  <a:cubicBezTo>
                    <a:pt x="4770" y="567"/>
                    <a:pt x="4303" y="1034"/>
                    <a:pt x="3736" y="1334"/>
                  </a:cubicBezTo>
                  <a:cubicBezTo>
                    <a:pt x="2769" y="1835"/>
                    <a:pt x="0" y="2402"/>
                    <a:pt x="0" y="2402"/>
                  </a:cubicBezTo>
                  <a:lnTo>
                    <a:pt x="0" y="3136"/>
                  </a:lnTo>
                  <a:cubicBezTo>
                    <a:pt x="0" y="3136"/>
                    <a:pt x="3603" y="2468"/>
                    <a:pt x="4303" y="1568"/>
                  </a:cubicBezTo>
                  <a:cubicBezTo>
                    <a:pt x="4670" y="1101"/>
                    <a:pt x="4937" y="567"/>
                    <a:pt x="507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655;p75">
              <a:extLst>
                <a:ext uri="{FF2B5EF4-FFF2-40B4-BE49-F238E27FC236}">
                  <a16:creationId xmlns:a16="http://schemas.microsoft.com/office/drawing/2014/main" id="{EF73705B-28F7-4741-9BA9-18C1A8029EE0}"/>
                </a:ext>
              </a:extLst>
            </p:cNvPr>
            <p:cNvSpPr/>
            <p:nvPr/>
          </p:nvSpPr>
          <p:spPr>
            <a:xfrm>
              <a:off x="5577900" y="1665800"/>
              <a:ext cx="29625" cy="29225"/>
            </a:xfrm>
            <a:custGeom>
              <a:avLst/>
              <a:gdLst/>
              <a:ahLst/>
              <a:cxnLst/>
              <a:rect l="l" t="t" r="r" b="b"/>
              <a:pathLst>
                <a:path w="1185" h="1169" extrusionOk="0">
                  <a:moveTo>
                    <a:pt x="589" y="1"/>
                  </a:moveTo>
                  <a:cubicBezTo>
                    <a:pt x="293" y="1"/>
                    <a:pt x="1" y="201"/>
                    <a:pt x="51" y="601"/>
                  </a:cubicBezTo>
                  <a:cubicBezTo>
                    <a:pt x="17" y="935"/>
                    <a:pt x="284" y="1168"/>
                    <a:pt x="584" y="1168"/>
                  </a:cubicBezTo>
                  <a:cubicBezTo>
                    <a:pt x="885" y="1168"/>
                    <a:pt x="1151" y="901"/>
                    <a:pt x="1151" y="601"/>
                  </a:cubicBezTo>
                  <a:cubicBezTo>
                    <a:pt x="1185" y="201"/>
                    <a:pt x="885" y="1"/>
                    <a:pt x="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656;p75">
              <a:extLst>
                <a:ext uri="{FF2B5EF4-FFF2-40B4-BE49-F238E27FC236}">
                  <a16:creationId xmlns:a16="http://schemas.microsoft.com/office/drawing/2014/main" id="{6D9C7E39-E9EA-4333-A829-B921302DFDC5}"/>
                </a:ext>
              </a:extLst>
            </p:cNvPr>
            <p:cNvSpPr/>
            <p:nvPr/>
          </p:nvSpPr>
          <p:spPr>
            <a:xfrm>
              <a:off x="5600825" y="1614625"/>
              <a:ext cx="33400" cy="25350"/>
            </a:xfrm>
            <a:custGeom>
              <a:avLst/>
              <a:gdLst/>
              <a:ahLst/>
              <a:cxnLst/>
              <a:rect l="l" t="t" r="r" b="b"/>
              <a:pathLst>
                <a:path w="1336" h="1014" extrusionOk="0">
                  <a:moveTo>
                    <a:pt x="572" y="0"/>
                  </a:moveTo>
                  <a:cubicBezTo>
                    <a:pt x="337" y="0"/>
                    <a:pt x="115" y="119"/>
                    <a:pt x="1" y="346"/>
                  </a:cubicBezTo>
                  <a:lnTo>
                    <a:pt x="1168" y="1013"/>
                  </a:lnTo>
                  <a:cubicBezTo>
                    <a:pt x="1335" y="680"/>
                    <a:pt x="1235" y="280"/>
                    <a:pt x="902" y="79"/>
                  </a:cubicBezTo>
                  <a:cubicBezTo>
                    <a:pt x="795" y="26"/>
                    <a:pt x="682" y="0"/>
                    <a:pt x="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657;p75">
              <a:extLst>
                <a:ext uri="{FF2B5EF4-FFF2-40B4-BE49-F238E27FC236}">
                  <a16:creationId xmlns:a16="http://schemas.microsoft.com/office/drawing/2014/main" id="{BD9A1BB6-849C-44C1-869A-A9210E15C70E}"/>
                </a:ext>
              </a:extLst>
            </p:cNvPr>
            <p:cNvSpPr/>
            <p:nvPr/>
          </p:nvSpPr>
          <p:spPr>
            <a:xfrm>
              <a:off x="5537450" y="1776725"/>
              <a:ext cx="34225" cy="23575"/>
            </a:xfrm>
            <a:custGeom>
              <a:avLst/>
              <a:gdLst/>
              <a:ahLst/>
              <a:cxnLst/>
              <a:rect l="l" t="t" r="r" b="b"/>
              <a:pathLst>
                <a:path w="1369" h="943" extrusionOk="0">
                  <a:moveTo>
                    <a:pt x="1235" y="0"/>
                  </a:moveTo>
                  <a:lnTo>
                    <a:pt x="1" y="467"/>
                  </a:lnTo>
                  <a:cubicBezTo>
                    <a:pt x="80" y="757"/>
                    <a:pt x="346" y="942"/>
                    <a:pt x="618" y="942"/>
                  </a:cubicBezTo>
                  <a:cubicBezTo>
                    <a:pt x="691" y="942"/>
                    <a:pt x="764" y="929"/>
                    <a:pt x="835" y="901"/>
                  </a:cubicBezTo>
                  <a:cubicBezTo>
                    <a:pt x="1202" y="734"/>
                    <a:pt x="1368" y="334"/>
                    <a:pt x="123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658;p75">
              <a:extLst>
                <a:ext uri="{FF2B5EF4-FFF2-40B4-BE49-F238E27FC236}">
                  <a16:creationId xmlns:a16="http://schemas.microsoft.com/office/drawing/2014/main" id="{7B8A8A22-5BB9-4399-9D2C-A451FF901AC9}"/>
                </a:ext>
              </a:extLst>
            </p:cNvPr>
            <p:cNvSpPr/>
            <p:nvPr/>
          </p:nvSpPr>
          <p:spPr>
            <a:xfrm>
              <a:off x="5445725" y="1608075"/>
              <a:ext cx="32550" cy="27725"/>
            </a:xfrm>
            <a:custGeom>
              <a:avLst/>
              <a:gdLst/>
              <a:ahLst/>
              <a:cxnLst/>
              <a:rect l="l" t="t" r="r" b="b"/>
              <a:pathLst>
                <a:path w="1302" h="1109" extrusionOk="0">
                  <a:moveTo>
                    <a:pt x="776" y="1"/>
                  </a:moveTo>
                  <a:cubicBezTo>
                    <a:pt x="634" y="1"/>
                    <a:pt x="490" y="46"/>
                    <a:pt x="367" y="141"/>
                  </a:cubicBezTo>
                  <a:cubicBezTo>
                    <a:pt x="67" y="375"/>
                    <a:pt x="1" y="808"/>
                    <a:pt x="234" y="1109"/>
                  </a:cubicBezTo>
                  <a:lnTo>
                    <a:pt x="1301" y="275"/>
                  </a:lnTo>
                  <a:cubicBezTo>
                    <a:pt x="1183" y="97"/>
                    <a:pt x="982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659;p75">
              <a:extLst>
                <a:ext uri="{FF2B5EF4-FFF2-40B4-BE49-F238E27FC236}">
                  <a16:creationId xmlns:a16="http://schemas.microsoft.com/office/drawing/2014/main" id="{8C35EBA0-E4B5-4644-957D-6D7A4D05A620}"/>
                </a:ext>
              </a:extLst>
            </p:cNvPr>
            <p:cNvSpPr/>
            <p:nvPr/>
          </p:nvSpPr>
          <p:spPr>
            <a:xfrm>
              <a:off x="5463250" y="1662475"/>
              <a:ext cx="27525" cy="27950"/>
            </a:xfrm>
            <a:custGeom>
              <a:avLst/>
              <a:gdLst/>
              <a:ahLst/>
              <a:cxnLst/>
              <a:rect l="l" t="t" r="r" b="b"/>
              <a:pathLst>
                <a:path w="1101" h="1118" extrusionOk="0">
                  <a:moveTo>
                    <a:pt x="567" y="0"/>
                  </a:moveTo>
                  <a:cubicBezTo>
                    <a:pt x="234" y="0"/>
                    <a:pt x="0" y="267"/>
                    <a:pt x="0" y="567"/>
                  </a:cubicBezTo>
                  <a:cubicBezTo>
                    <a:pt x="0" y="934"/>
                    <a:pt x="275" y="1118"/>
                    <a:pt x="550" y="1118"/>
                  </a:cubicBezTo>
                  <a:cubicBezTo>
                    <a:pt x="826" y="1118"/>
                    <a:pt x="1101" y="934"/>
                    <a:pt x="1101" y="567"/>
                  </a:cubicBezTo>
                  <a:cubicBezTo>
                    <a:pt x="1101" y="267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660;p75">
              <a:extLst>
                <a:ext uri="{FF2B5EF4-FFF2-40B4-BE49-F238E27FC236}">
                  <a16:creationId xmlns:a16="http://schemas.microsoft.com/office/drawing/2014/main" id="{D49B5A76-B0F8-4BD8-95EF-889389CBA524}"/>
                </a:ext>
              </a:extLst>
            </p:cNvPr>
            <p:cNvSpPr/>
            <p:nvPr/>
          </p:nvSpPr>
          <p:spPr>
            <a:xfrm>
              <a:off x="5480750" y="1665800"/>
              <a:ext cx="50900" cy="84250"/>
            </a:xfrm>
            <a:custGeom>
              <a:avLst/>
              <a:gdLst/>
              <a:ahLst/>
              <a:cxnLst/>
              <a:rect l="l" t="t" r="r" b="b"/>
              <a:pathLst>
                <a:path w="2036" h="3370" extrusionOk="0">
                  <a:moveTo>
                    <a:pt x="2035" y="1"/>
                  </a:moveTo>
                  <a:lnTo>
                    <a:pt x="1" y="2936"/>
                  </a:lnTo>
                  <a:lnTo>
                    <a:pt x="1969" y="3370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661;p75">
              <a:extLst>
                <a:ext uri="{FF2B5EF4-FFF2-40B4-BE49-F238E27FC236}">
                  <a16:creationId xmlns:a16="http://schemas.microsoft.com/office/drawing/2014/main" id="{1655AA4F-BA5B-4A2B-8363-82FD92FE6E46}"/>
                </a:ext>
              </a:extLst>
            </p:cNvPr>
            <p:cNvSpPr/>
            <p:nvPr/>
          </p:nvSpPr>
          <p:spPr>
            <a:xfrm>
              <a:off x="5740100" y="1942675"/>
              <a:ext cx="231850" cy="925100"/>
            </a:xfrm>
            <a:custGeom>
              <a:avLst/>
              <a:gdLst/>
              <a:ahLst/>
              <a:cxnLst/>
              <a:rect l="l" t="t" r="r" b="b"/>
              <a:pathLst>
                <a:path w="9274" h="37004" extrusionOk="0">
                  <a:moveTo>
                    <a:pt x="1668" y="0"/>
                  </a:moveTo>
                  <a:cubicBezTo>
                    <a:pt x="301" y="1168"/>
                    <a:pt x="1" y="5304"/>
                    <a:pt x="1402" y="8073"/>
                  </a:cubicBezTo>
                  <a:cubicBezTo>
                    <a:pt x="1402" y="8073"/>
                    <a:pt x="4404" y="16579"/>
                    <a:pt x="4571" y="19648"/>
                  </a:cubicBezTo>
                  <a:cubicBezTo>
                    <a:pt x="4671" y="22616"/>
                    <a:pt x="4470" y="25585"/>
                    <a:pt x="3970" y="28521"/>
                  </a:cubicBezTo>
                  <a:cubicBezTo>
                    <a:pt x="3903" y="28921"/>
                    <a:pt x="3670" y="29288"/>
                    <a:pt x="3370" y="29521"/>
                  </a:cubicBezTo>
                  <a:cubicBezTo>
                    <a:pt x="2536" y="30188"/>
                    <a:pt x="2569" y="30889"/>
                    <a:pt x="1969" y="31689"/>
                  </a:cubicBezTo>
                  <a:cubicBezTo>
                    <a:pt x="1468" y="32323"/>
                    <a:pt x="1035" y="32523"/>
                    <a:pt x="1135" y="32657"/>
                  </a:cubicBezTo>
                  <a:cubicBezTo>
                    <a:pt x="1290" y="32924"/>
                    <a:pt x="1580" y="33072"/>
                    <a:pt x="1874" y="33072"/>
                  </a:cubicBezTo>
                  <a:cubicBezTo>
                    <a:pt x="2021" y="33072"/>
                    <a:pt x="2169" y="33035"/>
                    <a:pt x="2302" y="32957"/>
                  </a:cubicBezTo>
                  <a:cubicBezTo>
                    <a:pt x="2703" y="32757"/>
                    <a:pt x="3036" y="32523"/>
                    <a:pt x="3336" y="32223"/>
                  </a:cubicBezTo>
                  <a:lnTo>
                    <a:pt x="3336" y="32223"/>
                  </a:lnTo>
                  <a:cubicBezTo>
                    <a:pt x="3103" y="33024"/>
                    <a:pt x="2736" y="33824"/>
                    <a:pt x="2236" y="34525"/>
                  </a:cubicBezTo>
                  <a:cubicBezTo>
                    <a:pt x="1256" y="36068"/>
                    <a:pt x="1201" y="37004"/>
                    <a:pt x="3032" y="37004"/>
                  </a:cubicBezTo>
                  <a:cubicBezTo>
                    <a:pt x="3260" y="37004"/>
                    <a:pt x="3516" y="36989"/>
                    <a:pt x="3803" y="36960"/>
                  </a:cubicBezTo>
                  <a:cubicBezTo>
                    <a:pt x="5405" y="36793"/>
                    <a:pt x="6605" y="35626"/>
                    <a:pt x="7406" y="31923"/>
                  </a:cubicBezTo>
                  <a:cubicBezTo>
                    <a:pt x="7639" y="30856"/>
                    <a:pt x="8207" y="28887"/>
                    <a:pt x="8440" y="27520"/>
                  </a:cubicBezTo>
                  <a:cubicBezTo>
                    <a:pt x="9107" y="23584"/>
                    <a:pt x="9274" y="20682"/>
                    <a:pt x="9074" y="18480"/>
                  </a:cubicBezTo>
                  <a:cubicBezTo>
                    <a:pt x="7906" y="4937"/>
                    <a:pt x="5538" y="534"/>
                    <a:pt x="16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62;p75">
              <a:extLst>
                <a:ext uri="{FF2B5EF4-FFF2-40B4-BE49-F238E27FC236}">
                  <a16:creationId xmlns:a16="http://schemas.microsoft.com/office/drawing/2014/main" id="{D06CF494-6558-40AE-8A9C-3B9821F81F0A}"/>
                </a:ext>
              </a:extLst>
            </p:cNvPr>
            <p:cNvSpPr/>
            <p:nvPr/>
          </p:nvSpPr>
          <p:spPr>
            <a:xfrm>
              <a:off x="5732600" y="1931825"/>
              <a:ext cx="221850" cy="348900"/>
            </a:xfrm>
            <a:custGeom>
              <a:avLst/>
              <a:gdLst/>
              <a:ahLst/>
              <a:cxnLst/>
              <a:rect l="l" t="t" r="r" b="b"/>
              <a:pathLst>
                <a:path w="8874" h="13956" extrusionOk="0">
                  <a:moveTo>
                    <a:pt x="868" y="0"/>
                  </a:moveTo>
                  <a:cubicBezTo>
                    <a:pt x="868" y="0"/>
                    <a:pt x="0" y="1068"/>
                    <a:pt x="201" y="4137"/>
                  </a:cubicBezTo>
                  <a:cubicBezTo>
                    <a:pt x="367" y="7006"/>
                    <a:pt x="2402" y="13844"/>
                    <a:pt x="2402" y="13844"/>
                  </a:cubicBezTo>
                  <a:cubicBezTo>
                    <a:pt x="2945" y="13921"/>
                    <a:pt x="3449" y="13956"/>
                    <a:pt x="3917" y="13956"/>
                  </a:cubicBezTo>
                  <a:cubicBezTo>
                    <a:pt x="7467" y="13956"/>
                    <a:pt x="8873" y="11976"/>
                    <a:pt x="8873" y="11976"/>
                  </a:cubicBezTo>
                  <a:cubicBezTo>
                    <a:pt x="7906" y="6472"/>
                    <a:pt x="6538" y="3536"/>
                    <a:pt x="5104" y="1869"/>
                  </a:cubicBezTo>
                  <a:cubicBezTo>
                    <a:pt x="3670" y="201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ZoneTexte 136">
            <a:extLst>
              <a:ext uri="{FF2B5EF4-FFF2-40B4-BE49-F238E27FC236}">
                <a16:creationId xmlns:a16="http://schemas.microsoft.com/office/drawing/2014/main" id="{A3FCF816-BE75-4E5F-8C6B-7AEBBFF1A669}"/>
              </a:ext>
            </a:extLst>
          </p:cNvPr>
          <p:cNvSpPr txBox="1"/>
          <p:nvPr/>
        </p:nvSpPr>
        <p:spPr>
          <a:xfrm>
            <a:off x="8623610" y="4787590"/>
            <a:ext cx="40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F667756-6EED-99AC-DC08-728BF83CB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3E6E3E-10CE-C372-FFDE-D1FCC38F3561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022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F4922-B21A-ED8B-14CB-791D72B7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couleurs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3ABF74-B7DE-360B-6074-202BECDE2A05}"/>
              </a:ext>
            </a:extLst>
          </p:cNvPr>
          <p:cNvSpPr txBox="1"/>
          <p:nvPr/>
        </p:nvSpPr>
        <p:spPr>
          <a:xfrm>
            <a:off x="8623610" y="4787590"/>
            <a:ext cx="4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E1C8FD-D161-1534-C359-9AA3570A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0320CDC-0ED1-CCDB-4991-1C53FE31FDEE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53B375-AD33-0199-3303-9CF0A391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0" y="1318350"/>
            <a:ext cx="3333750" cy="33337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67EFEA-352E-9A13-AFC2-CDC576ADE283}"/>
              </a:ext>
            </a:extLst>
          </p:cNvPr>
          <p:cNvSpPr txBox="1"/>
          <p:nvPr/>
        </p:nvSpPr>
        <p:spPr>
          <a:xfrm>
            <a:off x="4414071" y="2615893"/>
            <a:ext cx="36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couleur orange : 250, 199, 85</a:t>
            </a:r>
          </a:p>
          <a:p>
            <a:r>
              <a:rPr lang="fr-FR" dirty="0"/>
              <a:t>Police de caractères principal : </a:t>
            </a:r>
            <a:r>
              <a:rPr lang="fr-FR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MS Reference Sans Serif</a:t>
            </a:r>
          </a:p>
        </p:txBody>
      </p:sp>
    </p:spTree>
    <p:extLst>
      <p:ext uri="{BB962C8B-B14F-4D97-AF65-F5344CB8AC3E}">
        <p14:creationId xmlns:p14="http://schemas.microsoft.com/office/powerpoint/2010/main" val="407267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57EC-3518-5AFC-E314-2ED2FB3A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39400"/>
            <a:ext cx="8100000" cy="797400"/>
          </a:xfrm>
        </p:spPr>
        <p:txBody>
          <a:bodyPr/>
          <a:lstStyle/>
          <a:p>
            <a:r>
              <a:rPr lang="fr-FR" dirty="0"/>
              <a:t>Template Principale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EA592-82C2-6FBD-D31A-BBE03295F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75" y="1405418"/>
            <a:ext cx="5340450" cy="32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4B28719-1FC8-8CEC-E4E9-047410E2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7" y="4684634"/>
            <a:ext cx="835520" cy="3911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4B6E544-ED1D-374A-69E7-29E7ACB1C93C}"/>
              </a:ext>
            </a:extLst>
          </p:cNvPr>
          <p:cNvSpPr txBox="1"/>
          <p:nvPr/>
        </p:nvSpPr>
        <p:spPr>
          <a:xfrm>
            <a:off x="8505449" y="4360034"/>
            <a:ext cx="21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4263187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Affichage à l'écran (16:9)</PresentationFormat>
  <Paragraphs>98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Libre Franklin Medium</vt:lpstr>
      <vt:lpstr>Be Vietnam</vt:lpstr>
      <vt:lpstr>Arial</vt:lpstr>
      <vt:lpstr>Libre Franklin</vt:lpstr>
      <vt:lpstr>Roboto</vt:lpstr>
      <vt:lpstr>Calibri</vt:lpstr>
      <vt:lpstr>MS Reference Sans Serif</vt:lpstr>
      <vt:lpstr>Isometric SEO Strategy by Slidesgo</vt:lpstr>
      <vt:lpstr>Projet BB8Manager</vt:lpstr>
      <vt:lpstr>Présentation de l’équipe</vt:lpstr>
      <vt:lpstr>INTRODUCTION</vt:lpstr>
      <vt:lpstr>01</vt:lpstr>
      <vt:lpstr> Rappel : ERP Enterprise Resource  Planning</vt:lpstr>
      <vt:lpstr>Les besoins</vt:lpstr>
      <vt:lpstr>02</vt:lpstr>
      <vt:lpstr>Choix des couleurs</vt:lpstr>
      <vt:lpstr>Template Principale</vt:lpstr>
      <vt:lpstr> Conception Technique</vt:lpstr>
      <vt:lpstr>Liste des technologies</vt:lpstr>
      <vt:lpstr>Architecture MVC</vt:lpstr>
      <vt:lpstr>Base de données</vt:lpstr>
      <vt:lpstr>Gestion d’Erreurs / test</vt:lpstr>
      <vt:lpstr>Phase de test</vt:lpstr>
      <vt:lpstr>Les Erreurs</vt:lpstr>
      <vt:lpstr>Conclusion</vt:lpstr>
      <vt:lpstr>Piste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Dispositif AQM</dc:title>
  <dc:creator>Vivien Trb</dc:creator>
  <cp:lastModifiedBy>Hugo Laplace</cp:lastModifiedBy>
  <cp:revision>32</cp:revision>
  <dcterms:modified xsi:type="dcterms:W3CDTF">2022-12-07T09:19:33Z</dcterms:modified>
</cp:coreProperties>
</file>