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89890-3AE7-9646-8636-F4FC9166C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FD624C-B5E0-975F-0A33-523398E5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68D187-CD93-7548-1612-BD1E3BCF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B9F2-6181-F2E6-740A-FCA3240E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23CD3-C353-8E0B-EF52-850358A0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4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2AB8E-0A7E-039D-22D0-914CF4A2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90CBCA-2585-8BF0-56E3-4799C0D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55E368-D55C-12F6-2566-62BA27AC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1018EF-0501-0C8A-90DF-45445C85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9B92B-D199-51BA-29CC-3932DCDF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22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985599-11E6-DD57-A39B-5F05F4A0D3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21EDDF-84C0-A8F5-EB4A-32C75BA9C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51ED13-F7D4-DA69-A60B-24C99363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BC5E8-D11B-C506-39F6-88B575DC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0B26F-218E-BCAC-2374-846A8430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4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17D11-8F05-3F25-B803-053E9821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33F7A4-225A-5628-639E-A42247C7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662EA-5438-405D-5DCB-3FD61680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F33F96-3B32-B884-403E-631D28F5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76FFE-D36D-1AB3-3391-643BD610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73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85C8C-C1B3-7D53-6071-1767C3A3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3B0815-05DE-7C29-7354-F0E808D9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88C5F-8DAE-10D7-4877-4EA9E83F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5DFB89-86D9-9C5A-70D2-69C71779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34879-749F-3DA1-A1E5-87D40446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77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41E02-50C2-B5F7-7790-DF9AD909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EFD381-9EC4-6C5E-9784-EFD30A3C3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A66C46-CA92-4CF1-88C4-70021B5B7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3E645-DB63-A71F-57CA-A46F7340B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6FDACE-BE6C-40E7-F0B7-18BD2FFF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93BD3E-8B9B-0143-E03B-B234FF80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5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1724A6-DE8D-0128-7D1C-EA550A04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948826-2E53-24B8-9F0C-831741DDE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444D5C-4A6E-B999-AD8D-92628238C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6C9244-152A-147F-E528-4C8444B44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867906-D8AE-805C-FB96-AB9CD77A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C90BA-1FB6-65FF-C61A-DF82739E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CD4A21-B699-5602-835F-78C63880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8D1132-77E8-31F3-33DB-F63CBFC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5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1ECDF-A100-2C02-2702-66800533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76FB3F-2D4A-1900-4863-F88B0F15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2DA1DF-CFC5-94BE-22C7-7D4707B8C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445A2B-F85D-ED9F-495E-1C620AF5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1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ABC12E-4E7E-0626-6FF2-574AF38B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829DD66-21E0-2DFA-93F9-586E739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CCE175-A820-EB84-0761-A9413B77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22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87F1A-A5A4-CC1B-80E3-F0DB064D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FF3BF-38A2-D9A6-79F4-A9BEB8AF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52476-0D7B-FC61-B204-C31E1274D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083292-32C7-BEA9-37A6-C4F30272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EC140-E8A5-1B8D-74E0-A9657C28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4298E-8E27-27E3-42B3-062FC3D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37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D2FCF-562A-B327-E7F2-F7C16C6A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B5D7D1-6417-12AC-5114-868FF6245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359210-66B8-CDA0-32DB-041DE28AB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AE1DD0-BC66-641B-89E8-13DA79A1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3EDFB3-07BB-5997-A0E1-57BC5BE2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5B6398-CC4C-5F58-AE4B-B8BE8147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7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EF4318-853A-7994-FAF6-410DFA62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C486E-AF9F-8E5B-E100-B2566522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68F88C-C784-B3E8-DFD7-516E268C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4B46B-1994-44A1-955E-EBD43F1C62D0}" type="datetimeFigureOut">
              <a:rPr lang="fr-FR" smtClean="0"/>
              <a:t>27/01/2023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4F662C-4CAB-6289-E5EA-9AD0F8A17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D2B0-6049-23A5-D412-F5822B949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FE892-2490-4A90-ACF7-E846AA488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03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050E112-D49D-6497-E219-FBE864A7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4" b="82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076F85-79D0-8880-9473-4F119F32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fr-FR" sz="4000"/>
              <a:t>Projet réseau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1B091F-4207-7A5F-4D6F-FAE896E91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fr-FR" sz="2000"/>
              <a:t>Déploiement Funkytown</a:t>
            </a:r>
            <a:endParaRPr lang="fr-FR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26DA6-F511-C3B9-8568-7453EA4D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l’équipe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274D5-7A5C-A98A-A23D-BEFFE29C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54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0893EC-0704-6F55-17C7-A6A49195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05E8B-E0DD-BA65-637B-113DC053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0946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17C01-716D-44FB-0729-7F11A8F0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d’adressage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16FCC7-0052-B387-ABB4-ECBA6CB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9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09135-221A-226D-F4F1-7B12200C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maquette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28CF9-F606-623A-BE7B-DAAF445C4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09D01-396A-9B4E-1887-BE48C79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6386E6-D41C-FA8C-E394-1D165895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86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9923B-FD53-624C-C6EB-78B65BD2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Visio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659C-93E3-9151-ED95-349BF8E2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785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réseau</vt:lpstr>
      <vt:lpstr>Présentation de l’équipe</vt:lpstr>
      <vt:lpstr>Rappel du projet</vt:lpstr>
      <vt:lpstr>Plan d’adressage</vt:lpstr>
      <vt:lpstr>Présentation de la maquette</vt:lpstr>
      <vt:lpstr>Plan de déploiement</vt:lpstr>
      <vt:lpstr>Schéma Visio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réseau</dc:title>
  <dc:creator>Hugo Laplace</dc:creator>
  <cp:lastModifiedBy>Hugo Laplace</cp:lastModifiedBy>
  <cp:revision>1</cp:revision>
  <dcterms:created xsi:type="dcterms:W3CDTF">2023-01-27T07:00:15Z</dcterms:created>
  <dcterms:modified xsi:type="dcterms:W3CDTF">2023-01-27T07:11:27Z</dcterms:modified>
</cp:coreProperties>
</file>