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81" r:id="rId3"/>
    <p:sldId id="259" r:id="rId4"/>
    <p:sldId id="319" r:id="rId5"/>
    <p:sldId id="327" r:id="rId6"/>
    <p:sldId id="328" r:id="rId7"/>
    <p:sldId id="320" r:id="rId8"/>
    <p:sldId id="314" r:id="rId9"/>
    <p:sldId id="321" r:id="rId10"/>
    <p:sldId id="322" r:id="rId11"/>
    <p:sldId id="326" r:id="rId12"/>
    <p:sldId id="323" r:id="rId13"/>
    <p:sldId id="325" r:id="rId14"/>
    <p:sldId id="324" r:id="rId15"/>
    <p:sldId id="291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xo" panose="020B0604020202020204" charset="0"/>
      <p:regular r:id="rId23"/>
      <p:bold r:id="rId24"/>
      <p:italic r:id="rId25"/>
      <p:boldItalic r:id="rId26"/>
    </p:embeddedFont>
    <p:embeddedFont>
      <p:font typeface="PT Sans" panose="020B05030202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BDBE11-1BBF-453E-BF96-F2F7BC7C47A5}">
  <a:tblStyle styleId="{CABDBE11-1BBF-453E-BF96-F2F7BC7C47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59587" autoAdjust="0"/>
  </p:normalViewPr>
  <p:slideViewPr>
    <p:cSldViewPr snapToGrid="0">
      <p:cViewPr varScale="1">
        <p:scale>
          <a:sx n="72" d="100"/>
          <a:sy n="72" d="100"/>
        </p:scale>
        <p:origin x="2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lde NOEL" userId="c6df868eea3d0d45" providerId="LiveId" clId="{8DB7945E-9027-45CE-B1F8-616A620CEA5B}"/>
    <pc:docChg chg="undo custSel addSld delSld modSld sldOrd delMainMaster">
      <pc:chgData name="Mathilde NOEL" userId="c6df868eea3d0d45" providerId="LiveId" clId="{8DB7945E-9027-45CE-B1F8-616A620CEA5B}" dt="2022-05-20T09:40:16.960" v="948" actId="1076"/>
      <pc:docMkLst>
        <pc:docMk/>
      </pc:docMkLst>
      <pc:sldChg chg="addSp modSp mod">
        <pc:chgData name="Mathilde NOEL" userId="c6df868eea3d0d45" providerId="LiveId" clId="{8DB7945E-9027-45CE-B1F8-616A620CEA5B}" dt="2022-05-19T10:16:26.053" v="877" actId="1076"/>
        <pc:sldMkLst>
          <pc:docMk/>
          <pc:sldMk cId="0" sldId="256"/>
        </pc:sldMkLst>
        <pc:spChg chg="add mod">
          <ac:chgData name="Mathilde NOEL" userId="c6df868eea3d0d45" providerId="LiveId" clId="{8DB7945E-9027-45CE-B1F8-616A620CEA5B}" dt="2022-05-19T10:16:26.053" v="877" actId="1076"/>
          <ac:spMkLst>
            <pc:docMk/>
            <pc:sldMk cId="0" sldId="256"/>
            <ac:spMk id="15" creationId="{98D8EB5E-66E1-D495-AE05-BD250365D1BD}"/>
          </ac:spMkLst>
        </pc:spChg>
        <pc:spChg chg="mod">
          <ac:chgData name="Mathilde NOEL" userId="c6df868eea3d0d45" providerId="LiveId" clId="{8DB7945E-9027-45CE-B1F8-616A620CEA5B}" dt="2022-05-19T09:53:27.023" v="768" actId="20577"/>
          <ac:spMkLst>
            <pc:docMk/>
            <pc:sldMk cId="0" sldId="256"/>
            <ac:spMk id="2719" creationId="{00000000-0000-0000-0000-000000000000}"/>
          </ac:spMkLst>
        </pc:spChg>
      </pc:sldChg>
      <pc:sldChg chg="addSp modSp mod">
        <pc:chgData name="Mathilde NOEL" userId="c6df868eea3d0d45" providerId="LiveId" clId="{8DB7945E-9027-45CE-B1F8-616A620CEA5B}" dt="2022-05-19T10:17:21.359" v="897" actId="14100"/>
        <pc:sldMkLst>
          <pc:docMk/>
          <pc:sldMk cId="0" sldId="258"/>
        </pc:sldMkLst>
        <pc:spChg chg="mod">
          <ac:chgData name="Mathilde NOEL" userId="c6df868eea3d0d45" providerId="LiveId" clId="{8DB7945E-9027-45CE-B1F8-616A620CEA5B}" dt="2022-05-19T09:37:36.838" v="628" actId="207"/>
          <ac:spMkLst>
            <pc:docMk/>
            <pc:sldMk cId="0" sldId="258"/>
            <ac:spMk id="50" creationId="{3898575B-08C3-50A8-DDB4-C088C4C8F09D}"/>
          </ac:spMkLst>
        </pc:spChg>
        <pc:spChg chg="mod">
          <ac:chgData name="Mathilde NOEL" userId="c6df868eea3d0d45" providerId="LiveId" clId="{8DB7945E-9027-45CE-B1F8-616A620CEA5B}" dt="2022-05-19T09:37:36.838" v="628" actId="207"/>
          <ac:spMkLst>
            <pc:docMk/>
            <pc:sldMk cId="0" sldId="258"/>
            <ac:spMk id="51" creationId="{A83AA092-EC86-B181-38BA-0BCD58F54786}"/>
          </ac:spMkLst>
        </pc:spChg>
        <pc:spChg chg="mod">
          <ac:chgData name="Mathilde NOEL" userId="c6df868eea3d0d45" providerId="LiveId" clId="{8DB7945E-9027-45CE-B1F8-616A620CEA5B}" dt="2022-05-19T09:37:36.838" v="628" actId="207"/>
          <ac:spMkLst>
            <pc:docMk/>
            <pc:sldMk cId="0" sldId="258"/>
            <ac:spMk id="52" creationId="{D2E2620A-3634-5F3A-FE1F-B8C9A8BA5C86}"/>
          </ac:spMkLst>
        </pc:spChg>
        <pc:spChg chg="mod">
          <ac:chgData name="Mathilde NOEL" userId="c6df868eea3d0d45" providerId="LiveId" clId="{8DB7945E-9027-45CE-B1F8-616A620CEA5B}" dt="2022-05-19T09:37:36.838" v="628" actId="207"/>
          <ac:spMkLst>
            <pc:docMk/>
            <pc:sldMk cId="0" sldId="258"/>
            <ac:spMk id="53" creationId="{42724119-33C2-BA83-D2CF-5C7DEBC8C90E}"/>
          </ac:spMkLst>
        </pc:spChg>
        <pc:spChg chg="mod">
          <ac:chgData name="Mathilde NOEL" userId="c6df868eea3d0d45" providerId="LiveId" clId="{8DB7945E-9027-45CE-B1F8-616A620CEA5B}" dt="2022-05-19T09:37:44.573" v="630" actId="207"/>
          <ac:spMkLst>
            <pc:docMk/>
            <pc:sldMk cId="0" sldId="258"/>
            <ac:spMk id="55" creationId="{32A5D702-1694-048B-7161-4F075561CC1A}"/>
          </ac:spMkLst>
        </pc:spChg>
        <pc:spChg chg="mod">
          <ac:chgData name="Mathilde NOEL" userId="c6df868eea3d0d45" providerId="LiveId" clId="{8DB7945E-9027-45CE-B1F8-616A620CEA5B}" dt="2022-05-19T09:37:44.573" v="630" actId="207"/>
          <ac:spMkLst>
            <pc:docMk/>
            <pc:sldMk cId="0" sldId="258"/>
            <ac:spMk id="56" creationId="{7C52AFFB-4247-5E1E-D947-E0EC692858CD}"/>
          </ac:spMkLst>
        </pc:spChg>
        <pc:spChg chg="mod">
          <ac:chgData name="Mathilde NOEL" userId="c6df868eea3d0d45" providerId="LiveId" clId="{8DB7945E-9027-45CE-B1F8-616A620CEA5B}" dt="2022-05-19T09:37:44.573" v="630" actId="207"/>
          <ac:spMkLst>
            <pc:docMk/>
            <pc:sldMk cId="0" sldId="258"/>
            <ac:spMk id="57" creationId="{8C83E1FF-A9B8-9E2C-EEA9-1AD0ED28EEE8}"/>
          </ac:spMkLst>
        </pc:spChg>
        <pc:spChg chg="mod">
          <ac:chgData name="Mathilde NOEL" userId="c6df868eea3d0d45" providerId="LiveId" clId="{8DB7945E-9027-45CE-B1F8-616A620CEA5B}" dt="2022-05-19T09:37:44.573" v="630" actId="207"/>
          <ac:spMkLst>
            <pc:docMk/>
            <pc:sldMk cId="0" sldId="258"/>
            <ac:spMk id="58" creationId="{F234F6C8-39C3-E3C0-A192-3D0E1DB4053D}"/>
          </ac:spMkLst>
        </pc:spChg>
        <pc:spChg chg="mod">
          <ac:chgData name="Mathilde NOEL" userId="c6df868eea3d0d45" providerId="LiveId" clId="{8DB7945E-9027-45CE-B1F8-616A620CEA5B}" dt="2022-05-19T09:37:44.573" v="630" actId="207"/>
          <ac:spMkLst>
            <pc:docMk/>
            <pc:sldMk cId="0" sldId="258"/>
            <ac:spMk id="59" creationId="{48E7D293-571A-950B-C5DF-4D7C74AAA208}"/>
          </ac:spMkLst>
        </pc:spChg>
        <pc:spChg chg="mod">
          <ac:chgData name="Mathilde NOEL" userId="c6df868eea3d0d45" providerId="LiveId" clId="{8DB7945E-9027-45CE-B1F8-616A620CEA5B}" dt="2022-05-19T09:37:40.723" v="629" actId="207"/>
          <ac:spMkLst>
            <pc:docMk/>
            <pc:sldMk cId="0" sldId="258"/>
            <ac:spMk id="61" creationId="{DE7AC586-0F38-58A1-393E-4B9CD1FBFF15}"/>
          </ac:spMkLst>
        </pc:spChg>
        <pc:spChg chg="mod">
          <ac:chgData name="Mathilde NOEL" userId="c6df868eea3d0d45" providerId="LiveId" clId="{8DB7945E-9027-45CE-B1F8-616A620CEA5B}" dt="2022-05-19T09:37:40.723" v="629" actId="207"/>
          <ac:spMkLst>
            <pc:docMk/>
            <pc:sldMk cId="0" sldId="258"/>
            <ac:spMk id="62" creationId="{03E594D5-16FD-0718-160D-C07AB4028404}"/>
          </ac:spMkLst>
        </pc:spChg>
        <pc:spChg chg="mod">
          <ac:chgData name="Mathilde NOEL" userId="c6df868eea3d0d45" providerId="LiveId" clId="{8DB7945E-9027-45CE-B1F8-616A620CEA5B}" dt="2022-05-19T09:37:40.723" v="629" actId="207"/>
          <ac:spMkLst>
            <pc:docMk/>
            <pc:sldMk cId="0" sldId="258"/>
            <ac:spMk id="63" creationId="{C680D2D5-D16B-6E53-3A76-CBDA8AE60C0F}"/>
          </ac:spMkLst>
        </pc:spChg>
        <pc:spChg chg="add mod">
          <ac:chgData name="Mathilde NOEL" userId="c6df868eea3d0d45" providerId="LiveId" clId="{8DB7945E-9027-45CE-B1F8-616A620CEA5B}" dt="2022-05-19T10:17:21.359" v="897" actId="14100"/>
          <ac:spMkLst>
            <pc:docMk/>
            <pc:sldMk cId="0" sldId="258"/>
            <ac:spMk id="64" creationId="{7A9974E2-F97C-410F-6699-EE9743FCBF49}"/>
          </ac:spMkLst>
        </pc:spChg>
        <pc:spChg chg="mod">
          <ac:chgData name="Mathilde NOEL" userId="c6df868eea3d0d45" providerId="LiveId" clId="{8DB7945E-9027-45CE-B1F8-616A620CEA5B}" dt="2022-05-18T09:17:06.596" v="145" actId="1076"/>
          <ac:spMkLst>
            <pc:docMk/>
            <pc:sldMk cId="0" sldId="258"/>
            <ac:spMk id="2740" creationId="{00000000-0000-0000-0000-000000000000}"/>
          </ac:spMkLst>
        </pc:spChg>
        <pc:spChg chg="mod">
          <ac:chgData name="Mathilde NOEL" userId="c6df868eea3d0d45" providerId="LiveId" clId="{8DB7945E-9027-45CE-B1F8-616A620CEA5B}" dt="2022-05-18T09:16:34.484" v="133" actId="1076"/>
          <ac:spMkLst>
            <pc:docMk/>
            <pc:sldMk cId="0" sldId="258"/>
            <ac:spMk id="2741" creationId="{00000000-0000-0000-0000-000000000000}"/>
          </ac:spMkLst>
        </pc:spChg>
        <pc:spChg chg="mod">
          <ac:chgData name="Mathilde NOEL" userId="c6df868eea3d0d45" providerId="LiveId" clId="{8DB7945E-9027-45CE-B1F8-616A620CEA5B}" dt="2022-05-18T08:55:00.514" v="0" actId="1076"/>
          <ac:spMkLst>
            <pc:docMk/>
            <pc:sldMk cId="0" sldId="258"/>
            <ac:spMk id="2742" creationId="{00000000-0000-0000-0000-000000000000}"/>
          </ac:spMkLst>
        </pc:spChg>
        <pc:spChg chg="mod">
          <ac:chgData name="Mathilde NOEL" userId="c6df868eea3d0d45" providerId="LiveId" clId="{8DB7945E-9027-45CE-B1F8-616A620CEA5B}" dt="2022-05-18T08:55:05.394" v="2" actId="1076"/>
          <ac:spMkLst>
            <pc:docMk/>
            <pc:sldMk cId="0" sldId="258"/>
            <ac:spMk id="2743" creationId="{00000000-0000-0000-0000-000000000000}"/>
          </ac:spMkLst>
        </pc:spChg>
        <pc:spChg chg="mod">
          <ac:chgData name="Mathilde NOEL" userId="c6df868eea3d0d45" providerId="LiveId" clId="{8DB7945E-9027-45CE-B1F8-616A620CEA5B}" dt="2022-05-18T09:17:32.836" v="174" actId="20577"/>
          <ac:spMkLst>
            <pc:docMk/>
            <pc:sldMk cId="0" sldId="258"/>
            <ac:spMk id="2744" creationId="{00000000-0000-0000-0000-000000000000}"/>
          </ac:spMkLst>
        </pc:spChg>
        <pc:spChg chg="mod">
          <ac:chgData name="Mathilde NOEL" userId="c6df868eea3d0d45" providerId="LiveId" clId="{8DB7945E-9027-45CE-B1F8-616A620CEA5B}" dt="2022-05-18T09:03:32.577" v="5" actId="20577"/>
          <ac:spMkLst>
            <pc:docMk/>
            <pc:sldMk cId="0" sldId="258"/>
            <ac:spMk id="2745" creationId="{00000000-0000-0000-0000-000000000000}"/>
          </ac:spMkLst>
        </pc:spChg>
        <pc:spChg chg="mod">
          <ac:chgData name="Mathilde NOEL" userId="c6df868eea3d0d45" providerId="LiveId" clId="{8DB7945E-9027-45CE-B1F8-616A620CEA5B}" dt="2022-05-18T09:17:12.910" v="146" actId="1076"/>
          <ac:spMkLst>
            <pc:docMk/>
            <pc:sldMk cId="0" sldId="258"/>
            <ac:spMk id="2747" creationId="{00000000-0000-0000-0000-000000000000}"/>
          </ac:spMkLst>
        </pc:spChg>
        <pc:spChg chg="mod">
          <ac:chgData name="Mathilde NOEL" userId="c6df868eea3d0d45" providerId="LiveId" clId="{8DB7945E-9027-45CE-B1F8-616A620CEA5B}" dt="2022-05-18T09:05:37.252" v="28" actId="1076"/>
          <ac:spMkLst>
            <pc:docMk/>
            <pc:sldMk cId="0" sldId="258"/>
            <ac:spMk id="2748" creationId="{00000000-0000-0000-0000-000000000000}"/>
          </ac:spMkLst>
        </pc:spChg>
        <pc:spChg chg="mod">
          <ac:chgData name="Mathilde NOEL" userId="c6df868eea3d0d45" providerId="LiveId" clId="{8DB7945E-9027-45CE-B1F8-616A620CEA5B}" dt="2022-05-18T09:16:38.584" v="134" actId="1076"/>
          <ac:spMkLst>
            <pc:docMk/>
            <pc:sldMk cId="0" sldId="258"/>
            <ac:spMk id="2750" creationId="{00000000-0000-0000-0000-000000000000}"/>
          </ac:spMkLst>
        </pc:spChg>
        <pc:spChg chg="mod">
          <ac:chgData name="Mathilde NOEL" userId="c6df868eea3d0d45" providerId="LiveId" clId="{8DB7945E-9027-45CE-B1F8-616A620CEA5B}" dt="2022-05-18T09:16:12.066" v="106" actId="20577"/>
          <ac:spMkLst>
            <pc:docMk/>
            <pc:sldMk cId="0" sldId="258"/>
            <ac:spMk id="2751" creationId="{00000000-0000-0000-0000-000000000000}"/>
          </ac:spMkLst>
        </pc:spChg>
        <pc:grpChg chg="mod">
          <ac:chgData name="Mathilde NOEL" userId="c6df868eea3d0d45" providerId="LiveId" clId="{8DB7945E-9027-45CE-B1F8-616A620CEA5B}" dt="2022-05-19T09:37:36.838" v="628" actId="207"/>
          <ac:grpSpMkLst>
            <pc:docMk/>
            <pc:sldMk cId="0" sldId="258"/>
            <ac:grpSpMk id="49" creationId="{984954B1-CA15-B769-D534-77E567294F6E}"/>
          </ac:grpSpMkLst>
        </pc:grpChg>
        <pc:grpChg chg="mod">
          <ac:chgData name="Mathilde NOEL" userId="c6df868eea3d0d45" providerId="LiveId" clId="{8DB7945E-9027-45CE-B1F8-616A620CEA5B}" dt="2022-05-19T09:46:38.623" v="727" actId="1076"/>
          <ac:grpSpMkLst>
            <pc:docMk/>
            <pc:sldMk cId="0" sldId="258"/>
            <ac:grpSpMk id="54" creationId="{24996267-515E-E80E-022E-4D7FACCEB081}"/>
          </ac:grpSpMkLst>
        </pc:grpChg>
        <pc:grpChg chg="mod">
          <ac:chgData name="Mathilde NOEL" userId="c6df868eea3d0d45" providerId="LiveId" clId="{8DB7945E-9027-45CE-B1F8-616A620CEA5B}" dt="2022-05-19T09:46:28.619" v="725" actId="1076"/>
          <ac:grpSpMkLst>
            <pc:docMk/>
            <pc:sldMk cId="0" sldId="258"/>
            <ac:grpSpMk id="60" creationId="{04B3F841-3209-EC8B-2750-A08EE0043263}"/>
          </ac:grpSpMkLst>
        </pc:grpChg>
      </pc:sldChg>
      <pc:sldChg chg="addSp modSp mod">
        <pc:chgData name="Mathilde NOEL" userId="c6df868eea3d0d45" providerId="LiveId" clId="{8DB7945E-9027-45CE-B1F8-616A620CEA5B}" dt="2022-05-19T10:17:04.242" v="893" actId="20577"/>
        <pc:sldMkLst>
          <pc:docMk/>
          <pc:sldMk cId="0" sldId="259"/>
        </pc:sldMkLst>
        <pc:spChg chg="mod">
          <ac:chgData name="Mathilde NOEL" userId="c6df868eea3d0d45" providerId="LiveId" clId="{8DB7945E-9027-45CE-B1F8-616A620CEA5B}" dt="2022-05-19T09:54:19.857" v="774" actId="20577"/>
          <ac:spMkLst>
            <pc:docMk/>
            <pc:sldMk cId="0" sldId="259"/>
            <ac:spMk id="50" creationId="{5C5CCCD2-74A8-0AC0-DA99-960BEE9B7B9E}"/>
          </ac:spMkLst>
        </pc:spChg>
        <pc:spChg chg="mod">
          <ac:chgData name="Mathilde NOEL" userId="c6df868eea3d0d45" providerId="LiveId" clId="{8DB7945E-9027-45CE-B1F8-616A620CEA5B}" dt="2022-05-19T09:37:52.730" v="631" actId="207"/>
          <ac:spMkLst>
            <pc:docMk/>
            <pc:sldMk cId="0" sldId="259"/>
            <ac:spMk id="52" creationId="{26D0078A-50FB-502F-AF15-936D6AD88621}"/>
          </ac:spMkLst>
        </pc:spChg>
        <pc:spChg chg="mod">
          <ac:chgData name="Mathilde NOEL" userId="c6df868eea3d0d45" providerId="LiveId" clId="{8DB7945E-9027-45CE-B1F8-616A620CEA5B}" dt="2022-05-19T09:37:52.730" v="631" actId="207"/>
          <ac:spMkLst>
            <pc:docMk/>
            <pc:sldMk cId="0" sldId="259"/>
            <ac:spMk id="53" creationId="{7D59542C-C9FD-7D8B-8C6E-ED72D91E7F3C}"/>
          </ac:spMkLst>
        </pc:spChg>
        <pc:spChg chg="mod">
          <ac:chgData name="Mathilde NOEL" userId="c6df868eea3d0d45" providerId="LiveId" clId="{8DB7945E-9027-45CE-B1F8-616A620CEA5B}" dt="2022-05-19T09:37:52.730" v="631" actId="207"/>
          <ac:spMkLst>
            <pc:docMk/>
            <pc:sldMk cId="0" sldId="259"/>
            <ac:spMk id="54" creationId="{798A6D59-8CFC-9F0A-EB18-8F40CBE60404}"/>
          </ac:spMkLst>
        </pc:spChg>
        <pc:spChg chg="mod">
          <ac:chgData name="Mathilde NOEL" userId="c6df868eea3d0d45" providerId="LiveId" clId="{8DB7945E-9027-45CE-B1F8-616A620CEA5B}" dt="2022-05-19T09:37:52.730" v="631" actId="207"/>
          <ac:spMkLst>
            <pc:docMk/>
            <pc:sldMk cId="0" sldId="259"/>
            <ac:spMk id="55" creationId="{D1143EAA-88D0-869F-4F4B-702B832A9D5B}"/>
          </ac:spMkLst>
        </pc:spChg>
        <pc:spChg chg="mod">
          <ac:chgData name="Mathilde NOEL" userId="c6df868eea3d0d45" providerId="LiveId" clId="{8DB7945E-9027-45CE-B1F8-616A620CEA5B}" dt="2022-05-19T09:37:52.730" v="631" actId="207"/>
          <ac:spMkLst>
            <pc:docMk/>
            <pc:sldMk cId="0" sldId="259"/>
            <ac:spMk id="56" creationId="{CD8FBD48-8E7C-4452-11EE-84E359F60342}"/>
          </ac:spMkLst>
        </pc:spChg>
        <pc:spChg chg="mod">
          <ac:chgData name="Mathilde NOEL" userId="c6df868eea3d0d45" providerId="LiveId" clId="{8DB7945E-9027-45CE-B1F8-616A620CEA5B}" dt="2022-05-19T09:37:52.730" v="631" actId="207"/>
          <ac:spMkLst>
            <pc:docMk/>
            <pc:sldMk cId="0" sldId="259"/>
            <ac:spMk id="57" creationId="{416EB574-24B1-BAAC-B302-58080FC6E73C}"/>
          </ac:spMkLst>
        </pc:spChg>
        <pc:spChg chg="mod">
          <ac:chgData name="Mathilde NOEL" userId="c6df868eea3d0d45" providerId="LiveId" clId="{8DB7945E-9027-45CE-B1F8-616A620CEA5B}" dt="2022-05-19T09:37:52.730" v="631" actId="207"/>
          <ac:spMkLst>
            <pc:docMk/>
            <pc:sldMk cId="0" sldId="259"/>
            <ac:spMk id="58" creationId="{81B409BD-E44F-9D0C-458F-3753C98BF753}"/>
          </ac:spMkLst>
        </pc:spChg>
        <pc:spChg chg="mod">
          <ac:chgData name="Mathilde NOEL" userId="c6df868eea3d0d45" providerId="LiveId" clId="{8DB7945E-9027-45CE-B1F8-616A620CEA5B}" dt="2022-05-19T09:37:52.730" v="631" actId="207"/>
          <ac:spMkLst>
            <pc:docMk/>
            <pc:sldMk cId="0" sldId="259"/>
            <ac:spMk id="59" creationId="{76C21402-17DC-7AFD-9910-B497BEBF82A9}"/>
          </ac:spMkLst>
        </pc:spChg>
        <pc:spChg chg="mod">
          <ac:chgData name="Mathilde NOEL" userId="c6df868eea3d0d45" providerId="LiveId" clId="{8DB7945E-9027-45CE-B1F8-616A620CEA5B}" dt="2022-05-19T09:37:52.730" v="631" actId="207"/>
          <ac:spMkLst>
            <pc:docMk/>
            <pc:sldMk cId="0" sldId="259"/>
            <ac:spMk id="60" creationId="{328F9790-85D3-A1B8-9D91-B73914A3A5DC}"/>
          </ac:spMkLst>
        </pc:spChg>
        <pc:spChg chg="mod">
          <ac:chgData name="Mathilde NOEL" userId="c6df868eea3d0d45" providerId="LiveId" clId="{8DB7945E-9027-45CE-B1F8-616A620CEA5B}" dt="2022-05-19T09:37:56.394" v="632" actId="207"/>
          <ac:spMkLst>
            <pc:docMk/>
            <pc:sldMk cId="0" sldId="259"/>
            <ac:spMk id="62" creationId="{7F7F151D-F544-6B28-1CCB-62CF3C0CD766}"/>
          </ac:spMkLst>
        </pc:spChg>
        <pc:spChg chg="mod">
          <ac:chgData name="Mathilde NOEL" userId="c6df868eea3d0d45" providerId="LiveId" clId="{8DB7945E-9027-45CE-B1F8-616A620CEA5B}" dt="2022-05-19T09:37:56.394" v="632" actId="207"/>
          <ac:spMkLst>
            <pc:docMk/>
            <pc:sldMk cId="0" sldId="259"/>
            <ac:spMk id="63" creationId="{8B6F83C9-23D3-7233-F0FD-A0421C8A09E3}"/>
          </ac:spMkLst>
        </pc:spChg>
        <pc:spChg chg="mod">
          <ac:chgData name="Mathilde NOEL" userId="c6df868eea3d0d45" providerId="LiveId" clId="{8DB7945E-9027-45CE-B1F8-616A620CEA5B}" dt="2022-05-19T09:37:56.394" v="632" actId="207"/>
          <ac:spMkLst>
            <pc:docMk/>
            <pc:sldMk cId="0" sldId="259"/>
            <ac:spMk id="64" creationId="{495EF339-6305-F8C3-08AF-45D7C1A57042}"/>
          </ac:spMkLst>
        </pc:spChg>
        <pc:spChg chg="mod">
          <ac:chgData name="Mathilde NOEL" userId="c6df868eea3d0d45" providerId="LiveId" clId="{8DB7945E-9027-45CE-B1F8-616A620CEA5B}" dt="2022-05-19T09:37:56.394" v="632" actId="207"/>
          <ac:spMkLst>
            <pc:docMk/>
            <pc:sldMk cId="0" sldId="259"/>
            <ac:spMk id="65" creationId="{884BB803-DC96-5377-FC97-085751007A10}"/>
          </ac:spMkLst>
        </pc:spChg>
        <pc:spChg chg="mod">
          <ac:chgData name="Mathilde NOEL" userId="c6df868eea3d0d45" providerId="LiveId" clId="{8DB7945E-9027-45CE-B1F8-616A620CEA5B}" dt="2022-05-19T09:37:56.394" v="632" actId="207"/>
          <ac:spMkLst>
            <pc:docMk/>
            <pc:sldMk cId="0" sldId="259"/>
            <ac:spMk id="66" creationId="{6FA641FC-7357-E1E8-6034-BD019E5A4E86}"/>
          </ac:spMkLst>
        </pc:spChg>
        <pc:spChg chg="add mod">
          <ac:chgData name="Mathilde NOEL" userId="c6df868eea3d0d45" providerId="LiveId" clId="{8DB7945E-9027-45CE-B1F8-616A620CEA5B}" dt="2022-05-19T10:17:04.242" v="893" actId="20577"/>
          <ac:spMkLst>
            <pc:docMk/>
            <pc:sldMk cId="0" sldId="259"/>
            <ac:spMk id="67" creationId="{DF664F90-737E-B698-AC7F-E82D35EE2E9F}"/>
          </ac:spMkLst>
        </pc:spChg>
        <pc:grpChg chg="mod">
          <ac:chgData name="Mathilde NOEL" userId="c6df868eea3d0d45" providerId="LiveId" clId="{8DB7945E-9027-45CE-B1F8-616A620CEA5B}" dt="2022-05-19T09:37:52.730" v="631" actId="207"/>
          <ac:grpSpMkLst>
            <pc:docMk/>
            <pc:sldMk cId="0" sldId="259"/>
            <ac:grpSpMk id="51" creationId="{E14FCF0C-DBA7-F2BC-63D6-B6EA00B76EE6}"/>
          </ac:grpSpMkLst>
        </pc:grpChg>
        <pc:grpChg chg="mod">
          <ac:chgData name="Mathilde NOEL" userId="c6df868eea3d0d45" providerId="LiveId" clId="{8DB7945E-9027-45CE-B1F8-616A620CEA5B}" dt="2022-05-19T09:37:56.394" v="632" actId="207"/>
          <ac:grpSpMkLst>
            <pc:docMk/>
            <pc:sldMk cId="0" sldId="259"/>
            <ac:grpSpMk id="61" creationId="{739826E5-5227-63B3-2D2C-AFA475B7E7E5}"/>
          </ac:grpSpMkLst>
        </pc:grpChg>
      </pc:sldChg>
      <pc:sldChg chg="addSp delSp modSp mod">
        <pc:chgData name="Mathilde NOEL" userId="c6df868eea3d0d45" providerId="LiveId" clId="{8DB7945E-9027-45CE-B1F8-616A620CEA5B}" dt="2022-05-19T10:18:45.312" v="921" actId="478"/>
        <pc:sldMkLst>
          <pc:docMk/>
          <pc:sldMk cId="0" sldId="261"/>
        </pc:sldMkLst>
        <pc:spChg chg="add del mod">
          <ac:chgData name="Mathilde NOEL" userId="c6df868eea3d0d45" providerId="LiveId" clId="{8DB7945E-9027-45CE-B1F8-616A620CEA5B}" dt="2022-05-19T10:18:37.488" v="916" actId="478"/>
          <ac:spMkLst>
            <pc:docMk/>
            <pc:sldMk cId="0" sldId="261"/>
            <ac:spMk id="3" creationId="{E4973554-2949-1231-55F9-1D357C7CE8DD}"/>
          </ac:spMkLst>
        </pc:spChg>
        <pc:spChg chg="add del mod">
          <ac:chgData name="Mathilde NOEL" userId="c6df868eea3d0d45" providerId="LiveId" clId="{8DB7945E-9027-45CE-B1F8-616A620CEA5B}" dt="2022-05-19T10:18:41.123" v="918" actId="478"/>
          <ac:spMkLst>
            <pc:docMk/>
            <pc:sldMk cId="0" sldId="261"/>
            <ac:spMk id="5" creationId="{7F62D974-BB40-0508-AAAF-194BF65169B2}"/>
          </ac:spMkLst>
        </pc:spChg>
        <pc:spChg chg="add del mod">
          <ac:chgData name="Mathilde NOEL" userId="c6df868eea3d0d45" providerId="LiveId" clId="{8DB7945E-9027-45CE-B1F8-616A620CEA5B}" dt="2022-05-19T10:18:44.843" v="920" actId="478"/>
          <ac:spMkLst>
            <pc:docMk/>
            <pc:sldMk cId="0" sldId="261"/>
            <ac:spMk id="7" creationId="{B504FD4F-0BFF-A321-B72B-4DFCA6D0A293}"/>
          </ac:spMkLst>
        </pc:spChg>
        <pc:spChg chg="del">
          <ac:chgData name="Mathilde NOEL" userId="c6df868eea3d0d45" providerId="LiveId" clId="{8DB7945E-9027-45CE-B1F8-616A620CEA5B}" dt="2022-05-19T10:18:45.312" v="921" actId="478"/>
          <ac:spMkLst>
            <pc:docMk/>
            <pc:sldMk cId="0" sldId="261"/>
            <ac:spMk id="2882" creationId="{00000000-0000-0000-0000-000000000000}"/>
          </ac:spMkLst>
        </pc:spChg>
        <pc:spChg chg="del">
          <ac:chgData name="Mathilde NOEL" userId="c6df868eea3d0d45" providerId="LiveId" clId="{8DB7945E-9027-45CE-B1F8-616A620CEA5B}" dt="2022-05-19T10:18:39.060" v="917" actId="478"/>
          <ac:spMkLst>
            <pc:docMk/>
            <pc:sldMk cId="0" sldId="261"/>
            <ac:spMk id="2883" creationId="{00000000-0000-0000-0000-000000000000}"/>
          </ac:spMkLst>
        </pc:spChg>
        <pc:spChg chg="del">
          <ac:chgData name="Mathilde NOEL" userId="c6df868eea3d0d45" providerId="LiveId" clId="{8DB7945E-9027-45CE-B1F8-616A620CEA5B}" dt="2022-05-19T10:18:42.657" v="919" actId="478"/>
          <ac:spMkLst>
            <pc:docMk/>
            <pc:sldMk cId="0" sldId="261"/>
            <ac:spMk id="2884" creationId="{00000000-0000-0000-0000-000000000000}"/>
          </ac:spMkLst>
        </pc:spChg>
        <pc:spChg chg="del">
          <ac:chgData name="Mathilde NOEL" userId="c6df868eea3d0d45" providerId="LiveId" clId="{8DB7945E-9027-45CE-B1F8-616A620CEA5B}" dt="2022-05-19T10:18:35.505" v="915" actId="478"/>
          <ac:spMkLst>
            <pc:docMk/>
            <pc:sldMk cId="0" sldId="261"/>
            <ac:spMk id="2885" creationId="{00000000-0000-0000-0000-000000000000}"/>
          </ac:spMkLst>
        </pc:spChg>
      </pc:sldChg>
      <pc:sldChg chg="addSp delSp modSp mod">
        <pc:chgData name="Mathilde NOEL" userId="c6df868eea3d0d45" providerId="LiveId" clId="{8DB7945E-9027-45CE-B1F8-616A620CEA5B}" dt="2022-05-19T10:17:33.229" v="901" actId="20577"/>
        <pc:sldMkLst>
          <pc:docMk/>
          <pc:sldMk cId="0" sldId="262"/>
        </pc:sldMkLst>
        <pc:spChg chg="add del mod">
          <ac:chgData name="Mathilde NOEL" userId="c6df868eea3d0d45" providerId="LiveId" clId="{8DB7945E-9027-45CE-B1F8-616A620CEA5B}" dt="2022-05-19T09:11:19.426" v="357" actId="478"/>
          <ac:spMkLst>
            <pc:docMk/>
            <pc:sldMk cId="0" sldId="262"/>
            <ac:spMk id="5" creationId="{476F7D1E-43F6-B120-7134-9B77417329E4}"/>
          </ac:spMkLst>
        </pc:spChg>
        <pc:spChg chg="mod">
          <ac:chgData name="Mathilde NOEL" userId="c6df868eea3d0d45" providerId="LiveId" clId="{8DB7945E-9027-45CE-B1F8-616A620CEA5B}" dt="2022-05-19T09:10:18.092" v="346"/>
          <ac:spMkLst>
            <pc:docMk/>
            <pc:sldMk cId="0" sldId="262"/>
            <ac:spMk id="39" creationId="{5C14282A-D77B-AC4B-8DA0-CB1C79DBA0B7}"/>
          </ac:spMkLst>
        </pc:spChg>
        <pc:spChg chg="mod">
          <ac:chgData name="Mathilde NOEL" userId="c6df868eea3d0d45" providerId="LiveId" clId="{8DB7945E-9027-45CE-B1F8-616A620CEA5B}" dt="2022-05-19T09:10:18.092" v="346"/>
          <ac:spMkLst>
            <pc:docMk/>
            <pc:sldMk cId="0" sldId="262"/>
            <ac:spMk id="40" creationId="{82DD5F75-64DF-A3D5-5C7C-77C40639F961}"/>
          </ac:spMkLst>
        </pc:spChg>
        <pc:spChg chg="mod">
          <ac:chgData name="Mathilde NOEL" userId="c6df868eea3d0d45" providerId="LiveId" clId="{8DB7945E-9027-45CE-B1F8-616A620CEA5B}" dt="2022-05-19T09:10:18.092" v="346"/>
          <ac:spMkLst>
            <pc:docMk/>
            <pc:sldMk cId="0" sldId="262"/>
            <ac:spMk id="41" creationId="{18C7A9C8-26B4-3BC1-18C0-2FBBB6CF89F0}"/>
          </ac:spMkLst>
        </pc:spChg>
        <pc:spChg chg="mod">
          <ac:chgData name="Mathilde NOEL" userId="c6df868eea3d0d45" providerId="LiveId" clId="{8DB7945E-9027-45CE-B1F8-616A620CEA5B}" dt="2022-05-19T09:10:18.092" v="346"/>
          <ac:spMkLst>
            <pc:docMk/>
            <pc:sldMk cId="0" sldId="262"/>
            <ac:spMk id="42" creationId="{9B91FEFE-8DB2-5991-2F7B-31798E257EE9}"/>
          </ac:spMkLst>
        </pc:spChg>
        <pc:spChg chg="mod">
          <ac:chgData name="Mathilde NOEL" userId="c6df868eea3d0d45" providerId="LiveId" clId="{8DB7945E-9027-45CE-B1F8-616A620CEA5B}" dt="2022-05-19T09:10:18.092" v="346"/>
          <ac:spMkLst>
            <pc:docMk/>
            <pc:sldMk cId="0" sldId="262"/>
            <ac:spMk id="43" creationId="{29B7D43B-4D45-0B2F-EA21-A6080B4354D7}"/>
          </ac:spMkLst>
        </pc:spChg>
        <pc:spChg chg="mod">
          <ac:chgData name="Mathilde NOEL" userId="c6df868eea3d0d45" providerId="LiveId" clId="{8DB7945E-9027-45CE-B1F8-616A620CEA5B}" dt="2022-05-19T09:10:18.092" v="346"/>
          <ac:spMkLst>
            <pc:docMk/>
            <pc:sldMk cId="0" sldId="262"/>
            <ac:spMk id="44" creationId="{EEC64CDF-D61E-42F3-230B-184A3FDADEF5}"/>
          </ac:spMkLst>
        </pc:spChg>
        <pc:spChg chg="add del mod">
          <ac:chgData name="Mathilde NOEL" userId="c6df868eea3d0d45" providerId="LiveId" clId="{8DB7945E-9027-45CE-B1F8-616A620CEA5B}" dt="2022-05-19T09:12:02.280" v="393" actId="478"/>
          <ac:spMkLst>
            <pc:docMk/>
            <pc:sldMk cId="0" sldId="262"/>
            <ac:spMk id="46" creationId="{97C13F5A-B511-4B5A-BE3A-4D28A3AEDCF6}"/>
          </ac:spMkLst>
        </pc:spChg>
        <pc:spChg chg="add mod">
          <ac:chgData name="Mathilde NOEL" userId="c6df868eea3d0d45" providerId="LiveId" clId="{8DB7945E-9027-45CE-B1F8-616A620CEA5B}" dt="2022-05-19T09:17:17.275" v="578" actId="1076"/>
          <ac:spMkLst>
            <pc:docMk/>
            <pc:sldMk cId="0" sldId="262"/>
            <ac:spMk id="47" creationId="{DE7C2D3E-8DEA-2623-DD8D-54E648AFA101}"/>
          </ac:spMkLst>
        </pc:spChg>
        <pc:spChg chg="add mod">
          <ac:chgData name="Mathilde NOEL" userId="c6df868eea3d0d45" providerId="LiveId" clId="{8DB7945E-9027-45CE-B1F8-616A620CEA5B}" dt="2022-05-19T10:06:42.129" v="810" actId="1076"/>
          <ac:spMkLst>
            <pc:docMk/>
            <pc:sldMk cId="0" sldId="262"/>
            <ac:spMk id="48" creationId="{0A7321B9-272A-FF4C-9613-D2DD8A9537D3}"/>
          </ac:spMkLst>
        </pc:spChg>
        <pc:spChg chg="add mod">
          <ac:chgData name="Mathilde NOEL" userId="c6df868eea3d0d45" providerId="LiveId" clId="{8DB7945E-9027-45CE-B1F8-616A620CEA5B}" dt="2022-05-19T09:17:12.205" v="577" actId="1076"/>
          <ac:spMkLst>
            <pc:docMk/>
            <pc:sldMk cId="0" sldId="262"/>
            <ac:spMk id="49" creationId="{9F77ED3E-AA14-9392-CDED-91C8F9524B61}"/>
          </ac:spMkLst>
        </pc:spChg>
        <pc:spChg chg="add del mod">
          <ac:chgData name="Mathilde NOEL" userId="c6df868eea3d0d45" providerId="LiveId" clId="{8DB7945E-9027-45CE-B1F8-616A620CEA5B}" dt="2022-05-19T09:15:52.338" v="564" actId="1076"/>
          <ac:spMkLst>
            <pc:docMk/>
            <pc:sldMk cId="0" sldId="262"/>
            <ac:spMk id="50" creationId="{61BA7395-0427-9944-F474-00C171EE0DBD}"/>
          </ac:spMkLst>
        </pc:spChg>
        <pc:spChg chg="add mod">
          <ac:chgData name="Mathilde NOEL" userId="c6df868eea3d0d45" providerId="LiveId" clId="{8DB7945E-9027-45CE-B1F8-616A620CEA5B}" dt="2022-05-19T09:15:39.594" v="561" actId="1076"/>
          <ac:spMkLst>
            <pc:docMk/>
            <pc:sldMk cId="0" sldId="262"/>
            <ac:spMk id="51" creationId="{4FACD1F2-515B-706F-025F-99E9ABD53E19}"/>
          </ac:spMkLst>
        </pc:spChg>
        <pc:spChg chg="mod">
          <ac:chgData name="Mathilde NOEL" userId="c6df868eea3d0d45" providerId="LiveId" clId="{8DB7945E-9027-45CE-B1F8-616A620CEA5B}" dt="2022-05-19T10:09:19.801" v="823" actId="207"/>
          <ac:spMkLst>
            <pc:docMk/>
            <pc:sldMk cId="0" sldId="262"/>
            <ac:spMk id="58" creationId="{ABE96E93-2BFC-9D21-238F-2C0E1F7228DA}"/>
          </ac:spMkLst>
        </pc:spChg>
        <pc:spChg chg="mod">
          <ac:chgData name="Mathilde NOEL" userId="c6df868eea3d0d45" providerId="LiveId" clId="{8DB7945E-9027-45CE-B1F8-616A620CEA5B}" dt="2022-05-19T10:09:19.801" v="823" actId="207"/>
          <ac:spMkLst>
            <pc:docMk/>
            <pc:sldMk cId="0" sldId="262"/>
            <ac:spMk id="59" creationId="{BA74E384-681A-0D43-B7F9-0359C7DD6055}"/>
          </ac:spMkLst>
        </pc:spChg>
        <pc:spChg chg="mod">
          <ac:chgData name="Mathilde NOEL" userId="c6df868eea3d0d45" providerId="LiveId" clId="{8DB7945E-9027-45CE-B1F8-616A620CEA5B}" dt="2022-05-19T10:09:19.801" v="823" actId="207"/>
          <ac:spMkLst>
            <pc:docMk/>
            <pc:sldMk cId="0" sldId="262"/>
            <ac:spMk id="60" creationId="{F2DF8044-3969-0434-6027-B4169623A8C9}"/>
          </ac:spMkLst>
        </pc:spChg>
        <pc:spChg chg="mod">
          <ac:chgData name="Mathilde NOEL" userId="c6df868eea3d0d45" providerId="LiveId" clId="{8DB7945E-9027-45CE-B1F8-616A620CEA5B}" dt="2022-05-19T10:09:19.801" v="823" actId="207"/>
          <ac:spMkLst>
            <pc:docMk/>
            <pc:sldMk cId="0" sldId="262"/>
            <ac:spMk id="61" creationId="{77ACB3E8-B7F3-DC44-1070-91E3A30D633B}"/>
          </ac:spMkLst>
        </pc:spChg>
        <pc:spChg chg="mod">
          <ac:chgData name="Mathilde NOEL" userId="c6df868eea3d0d45" providerId="LiveId" clId="{8DB7945E-9027-45CE-B1F8-616A620CEA5B}" dt="2022-05-19T10:09:19.801" v="823" actId="207"/>
          <ac:spMkLst>
            <pc:docMk/>
            <pc:sldMk cId="0" sldId="262"/>
            <ac:spMk id="62" creationId="{DB81070E-A2FC-420E-594D-449F45D115B5}"/>
          </ac:spMkLst>
        </pc:spChg>
        <pc:spChg chg="mod">
          <ac:chgData name="Mathilde NOEL" userId="c6df868eea3d0d45" providerId="LiveId" clId="{8DB7945E-9027-45CE-B1F8-616A620CEA5B}" dt="2022-05-19T10:10:08.587" v="835" actId="14100"/>
          <ac:spMkLst>
            <pc:docMk/>
            <pc:sldMk cId="0" sldId="262"/>
            <ac:spMk id="63" creationId="{D26536DB-5F1F-4F44-F829-2E2F397F81BE}"/>
          </ac:spMkLst>
        </pc:spChg>
        <pc:spChg chg="mod">
          <ac:chgData name="Mathilde NOEL" userId="c6df868eea3d0d45" providerId="LiveId" clId="{8DB7945E-9027-45CE-B1F8-616A620CEA5B}" dt="2022-05-19T10:09:19.801" v="823" actId="207"/>
          <ac:spMkLst>
            <pc:docMk/>
            <pc:sldMk cId="0" sldId="262"/>
            <ac:spMk id="64" creationId="{1313B906-F7C2-0CA8-85EE-CCDECB8E72B9}"/>
          </ac:spMkLst>
        </pc:spChg>
        <pc:spChg chg="mod">
          <ac:chgData name="Mathilde NOEL" userId="c6df868eea3d0d45" providerId="LiveId" clId="{8DB7945E-9027-45CE-B1F8-616A620CEA5B}" dt="2022-05-19T10:09:23.078" v="824" actId="207"/>
          <ac:spMkLst>
            <pc:docMk/>
            <pc:sldMk cId="0" sldId="262"/>
            <ac:spMk id="69" creationId="{7D9958CD-3AB1-9B68-DA9F-CC85879E9663}"/>
          </ac:spMkLst>
        </pc:spChg>
        <pc:spChg chg="mod">
          <ac:chgData name="Mathilde NOEL" userId="c6df868eea3d0d45" providerId="LiveId" clId="{8DB7945E-9027-45CE-B1F8-616A620CEA5B}" dt="2022-05-19T10:09:23.078" v="824" actId="207"/>
          <ac:spMkLst>
            <pc:docMk/>
            <pc:sldMk cId="0" sldId="262"/>
            <ac:spMk id="70" creationId="{D0C88673-ADCA-65AC-7A8D-D006D903F2CD}"/>
          </ac:spMkLst>
        </pc:spChg>
        <pc:spChg chg="mod">
          <ac:chgData name="Mathilde NOEL" userId="c6df868eea3d0d45" providerId="LiveId" clId="{8DB7945E-9027-45CE-B1F8-616A620CEA5B}" dt="2022-05-19T10:09:23.078" v="824" actId="207"/>
          <ac:spMkLst>
            <pc:docMk/>
            <pc:sldMk cId="0" sldId="262"/>
            <ac:spMk id="71" creationId="{03FEE14A-8054-3DF0-C826-7A2E1018A862}"/>
          </ac:spMkLst>
        </pc:spChg>
        <pc:spChg chg="mod">
          <ac:chgData name="Mathilde NOEL" userId="c6df868eea3d0d45" providerId="LiveId" clId="{8DB7945E-9027-45CE-B1F8-616A620CEA5B}" dt="2022-05-19T10:10:26.669" v="840" actId="207"/>
          <ac:spMkLst>
            <pc:docMk/>
            <pc:sldMk cId="0" sldId="262"/>
            <ac:spMk id="73" creationId="{947A4B27-6B32-1176-580F-538FF7482E67}"/>
          </ac:spMkLst>
        </pc:spChg>
        <pc:spChg chg="mod">
          <ac:chgData name="Mathilde NOEL" userId="c6df868eea3d0d45" providerId="LiveId" clId="{8DB7945E-9027-45CE-B1F8-616A620CEA5B}" dt="2022-05-19T10:10:26.669" v="840" actId="207"/>
          <ac:spMkLst>
            <pc:docMk/>
            <pc:sldMk cId="0" sldId="262"/>
            <ac:spMk id="74" creationId="{765C6493-25FD-69E2-E719-2A092948922B}"/>
          </ac:spMkLst>
        </pc:spChg>
        <pc:spChg chg="mod">
          <ac:chgData name="Mathilde NOEL" userId="c6df868eea3d0d45" providerId="LiveId" clId="{8DB7945E-9027-45CE-B1F8-616A620CEA5B}" dt="2022-05-19T10:10:26.669" v="840" actId="207"/>
          <ac:spMkLst>
            <pc:docMk/>
            <pc:sldMk cId="0" sldId="262"/>
            <ac:spMk id="75" creationId="{E8D3905D-0272-E0C9-16ED-5741A3977102}"/>
          </ac:spMkLst>
        </pc:spChg>
        <pc:spChg chg="mod">
          <ac:chgData name="Mathilde NOEL" userId="c6df868eea3d0d45" providerId="LiveId" clId="{8DB7945E-9027-45CE-B1F8-616A620CEA5B}" dt="2022-05-19T10:10:26.669" v="840" actId="207"/>
          <ac:spMkLst>
            <pc:docMk/>
            <pc:sldMk cId="0" sldId="262"/>
            <ac:spMk id="76" creationId="{86FD213D-ADAD-2FFA-595C-D56F3FF3DDE1}"/>
          </ac:spMkLst>
        </pc:spChg>
        <pc:spChg chg="mod">
          <ac:chgData name="Mathilde NOEL" userId="c6df868eea3d0d45" providerId="LiveId" clId="{8DB7945E-9027-45CE-B1F8-616A620CEA5B}" dt="2022-05-19T10:10:26.669" v="840" actId="207"/>
          <ac:spMkLst>
            <pc:docMk/>
            <pc:sldMk cId="0" sldId="262"/>
            <ac:spMk id="77" creationId="{D46FEC26-2CF6-302C-18F7-1252F26789A7}"/>
          </ac:spMkLst>
        </pc:spChg>
        <pc:spChg chg="mod">
          <ac:chgData name="Mathilde NOEL" userId="c6df868eea3d0d45" providerId="LiveId" clId="{8DB7945E-9027-45CE-B1F8-616A620CEA5B}" dt="2022-05-19T10:10:26.669" v="840" actId="207"/>
          <ac:spMkLst>
            <pc:docMk/>
            <pc:sldMk cId="0" sldId="262"/>
            <ac:spMk id="78" creationId="{4920399B-760B-4B93-D118-D68FE6770054}"/>
          </ac:spMkLst>
        </pc:spChg>
        <pc:spChg chg="mod">
          <ac:chgData name="Mathilde NOEL" userId="c6df868eea3d0d45" providerId="LiveId" clId="{8DB7945E-9027-45CE-B1F8-616A620CEA5B}" dt="2022-05-19T10:10:26.669" v="840" actId="207"/>
          <ac:spMkLst>
            <pc:docMk/>
            <pc:sldMk cId="0" sldId="262"/>
            <ac:spMk id="79" creationId="{41033D52-0AA6-F090-5B3E-26D27633FD10}"/>
          </ac:spMkLst>
        </pc:spChg>
        <pc:spChg chg="add mod">
          <ac:chgData name="Mathilde NOEL" userId="c6df868eea3d0d45" providerId="LiveId" clId="{8DB7945E-9027-45CE-B1F8-616A620CEA5B}" dt="2022-05-19T10:09:32.209" v="825" actId="207"/>
          <ac:spMkLst>
            <pc:docMk/>
            <pc:sldMk cId="0" sldId="262"/>
            <ac:spMk id="87" creationId="{014F2A09-7BA1-ABBD-1D36-A7ED36A03437}"/>
          </ac:spMkLst>
        </pc:spChg>
        <pc:spChg chg="mod">
          <ac:chgData name="Mathilde NOEL" userId="c6df868eea3d0d45" providerId="LiveId" clId="{8DB7945E-9027-45CE-B1F8-616A620CEA5B}" dt="2022-05-19T10:09:37.933" v="826" actId="207"/>
          <ac:spMkLst>
            <pc:docMk/>
            <pc:sldMk cId="0" sldId="262"/>
            <ac:spMk id="89" creationId="{E34F1814-4208-2ABB-404F-532674EE1F3A}"/>
          </ac:spMkLst>
        </pc:spChg>
        <pc:spChg chg="mod">
          <ac:chgData name="Mathilde NOEL" userId="c6df868eea3d0d45" providerId="LiveId" clId="{8DB7945E-9027-45CE-B1F8-616A620CEA5B}" dt="2022-05-19T10:09:37.933" v="826" actId="207"/>
          <ac:spMkLst>
            <pc:docMk/>
            <pc:sldMk cId="0" sldId="262"/>
            <ac:spMk id="90" creationId="{D1736D4D-7F0A-D618-B0D0-293DAEC91D34}"/>
          </ac:spMkLst>
        </pc:spChg>
        <pc:spChg chg="mod">
          <ac:chgData name="Mathilde NOEL" userId="c6df868eea3d0d45" providerId="LiveId" clId="{8DB7945E-9027-45CE-B1F8-616A620CEA5B}" dt="2022-05-19T10:09:37.933" v="826" actId="207"/>
          <ac:spMkLst>
            <pc:docMk/>
            <pc:sldMk cId="0" sldId="262"/>
            <ac:spMk id="91" creationId="{0F7E42E8-F605-E96B-30F4-4E3693662673}"/>
          </ac:spMkLst>
        </pc:spChg>
        <pc:spChg chg="mod">
          <ac:chgData name="Mathilde NOEL" userId="c6df868eea3d0d45" providerId="LiveId" clId="{8DB7945E-9027-45CE-B1F8-616A620CEA5B}" dt="2022-05-19T10:09:37.933" v="826" actId="207"/>
          <ac:spMkLst>
            <pc:docMk/>
            <pc:sldMk cId="0" sldId="262"/>
            <ac:spMk id="92" creationId="{39835D6B-4ECF-133C-E96E-9EEDC33ADA34}"/>
          </ac:spMkLst>
        </pc:spChg>
        <pc:spChg chg="mod">
          <ac:chgData name="Mathilde NOEL" userId="c6df868eea3d0d45" providerId="LiveId" clId="{8DB7945E-9027-45CE-B1F8-616A620CEA5B}" dt="2022-05-19T10:10:56.029" v="845" actId="207"/>
          <ac:spMkLst>
            <pc:docMk/>
            <pc:sldMk cId="0" sldId="262"/>
            <ac:spMk id="95" creationId="{5AD5F440-A60A-911F-7FE8-EF75B323C1D8}"/>
          </ac:spMkLst>
        </pc:spChg>
        <pc:spChg chg="mod">
          <ac:chgData name="Mathilde NOEL" userId="c6df868eea3d0d45" providerId="LiveId" clId="{8DB7945E-9027-45CE-B1F8-616A620CEA5B}" dt="2022-05-19T10:10:56.029" v="845" actId="207"/>
          <ac:spMkLst>
            <pc:docMk/>
            <pc:sldMk cId="0" sldId="262"/>
            <ac:spMk id="96" creationId="{617F017D-9C17-2439-096D-2316F9645A62}"/>
          </ac:spMkLst>
        </pc:spChg>
        <pc:spChg chg="mod">
          <ac:chgData name="Mathilde NOEL" userId="c6df868eea3d0d45" providerId="LiveId" clId="{8DB7945E-9027-45CE-B1F8-616A620CEA5B}" dt="2022-05-19T10:10:56.029" v="845" actId="207"/>
          <ac:spMkLst>
            <pc:docMk/>
            <pc:sldMk cId="0" sldId="262"/>
            <ac:spMk id="97" creationId="{D128050F-6C5F-502A-BC73-58B8B86D91BC}"/>
          </ac:spMkLst>
        </pc:spChg>
        <pc:spChg chg="mod">
          <ac:chgData name="Mathilde NOEL" userId="c6df868eea3d0d45" providerId="LiveId" clId="{8DB7945E-9027-45CE-B1F8-616A620CEA5B}" dt="2022-05-19T10:10:56.029" v="845" actId="207"/>
          <ac:spMkLst>
            <pc:docMk/>
            <pc:sldMk cId="0" sldId="262"/>
            <ac:spMk id="98" creationId="{6BDE5281-33B6-6FAF-C2E0-F26260F71552}"/>
          </ac:spMkLst>
        </pc:spChg>
        <pc:spChg chg="mod">
          <ac:chgData name="Mathilde NOEL" userId="c6df868eea3d0d45" providerId="LiveId" clId="{8DB7945E-9027-45CE-B1F8-616A620CEA5B}" dt="2022-05-19T10:10:56.029" v="845" actId="207"/>
          <ac:spMkLst>
            <pc:docMk/>
            <pc:sldMk cId="0" sldId="262"/>
            <ac:spMk id="99" creationId="{15ECDD9A-85A2-E2A4-944D-CFD16F264E49}"/>
          </ac:spMkLst>
        </pc:spChg>
        <pc:spChg chg="mod">
          <ac:chgData name="Mathilde NOEL" userId="c6df868eea3d0d45" providerId="LiveId" clId="{8DB7945E-9027-45CE-B1F8-616A620CEA5B}" dt="2022-05-19T10:10:56.029" v="845" actId="207"/>
          <ac:spMkLst>
            <pc:docMk/>
            <pc:sldMk cId="0" sldId="262"/>
            <ac:spMk id="100" creationId="{E52955F1-07F9-586B-B8D6-7EFFE363A3E8}"/>
          </ac:spMkLst>
        </pc:spChg>
        <pc:spChg chg="mod">
          <ac:chgData name="Mathilde NOEL" userId="c6df868eea3d0d45" providerId="LiveId" clId="{8DB7945E-9027-45CE-B1F8-616A620CEA5B}" dt="2022-05-19T10:10:56.029" v="845" actId="207"/>
          <ac:spMkLst>
            <pc:docMk/>
            <pc:sldMk cId="0" sldId="262"/>
            <ac:spMk id="101" creationId="{CD8517B4-794F-5B94-D79C-DEBBAF4054B9}"/>
          </ac:spMkLst>
        </pc:spChg>
        <pc:spChg chg="mod">
          <ac:chgData name="Mathilde NOEL" userId="c6df868eea3d0d45" providerId="LiveId" clId="{8DB7945E-9027-45CE-B1F8-616A620CEA5B}" dt="2022-05-19T10:13:19.766" v="862" actId="207"/>
          <ac:spMkLst>
            <pc:docMk/>
            <pc:sldMk cId="0" sldId="262"/>
            <ac:spMk id="103" creationId="{825F1D69-DFBC-C909-C949-2B2ED04E783C}"/>
          </ac:spMkLst>
        </pc:spChg>
        <pc:spChg chg="mod">
          <ac:chgData name="Mathilde NOEL" userId="c6df868eea3d0d45" providerId="LiveId" clId="{8DB7945E-9027-45CE-B1F8-616A620CEA5B}" dt="2022-05-19T10:13:19.766" v="862" actId="207"/>
          <ac:spMkLst>
            <pc:docMk/>
            <pc:sldMk cId="0" sldId="262"/>
            <ac:spMk id="104" creationId="{32084E53-A7ED-9736-AD19-C4555C44B582}"/>
          </ac:spMkLst>
        </pc:spChg>
        <pc:spChg chg="mod">
          <ac:chgData name="Mathilde NOEL" userId="c6df868eea3d0d45" providerId="LiveId" clId="{8DB7945E-9027-45CE-B1F8-616A620CEA5B}" dt="2022-05-19T10:13:19.766" v="862" actId="207"/>
          <ac:spMkLst>
            <pc:docMk/>
            <pc:sldMk cId="0" sldId="262"/>
            <ac:spMk id="105" creationId="{EBFC6029-6C21-DE71-C701-3C694D80090D}"/>
          </ac:spMkLst>
        </pc:spChg>
        <pc:spChg chg="mod">
          <ac:chgData name="Mathilde NOEL" userId="c6df868eea3d0d45" providerId="LiveId" clId="{8DB7945E-9027-45CE-B1F8-616A620CEA5B}" dt="2022-05-19T10:13:19.766" v="862" actId="207"/>
          <ac:spMkLst>
            <pc:docMk/>
            <pc:sldMk cId="0" sldId="262"/>
            <ac:spMk id="106" creationId="{A066DE56-5DC4-EB9E-69E4-A5B9E54CB510}"/>
          </ac:spMkLst>
        </pc:spChg>
        <pc:spChg chg="mod">
          <ac:chgData name="Mathilde NOEL" userId="c6df868eea3d0d45" providerId="LiveId" clId="{8DB7945E-9027-45CE-B1F8-616A620CEA5B}" dt="2022-05-19T10:13:19.766" v="862" actId="207"/>
          <ac:spMkLst>
            <pc:docMk/>
            <pc:sldMk cId="0" sldId="262"/>
            <ac:spMk id="107" creationId="{520F9390-6633-4F4A-4CCB-A47041B3E735}"/>
          </ac:spMkLst>
        </pc:spChg>
        <pc:spChg chg="mod">
          <ac:chgData name="Mathilde NOEL" userId="c6df868eea3d0d45" providerId="LiveId" clId="{8DB7945E-9027-45CE-B1F8-616A620CEA5B}" dt="2022-05-19T10:13:19.766" v="862" actId="207"/>
          <ac:spMkLst>
            <pc:docMk/>
            <pc:sldMk cId="0" sldId="262"/>
            <ac:spMk id="108" creationId="{FC1DAABC-6C87-1120-05CF-78EC57B7C86E}"/>
          </ac:spMkLst>
        </pc:spChg>
        <pc:spChg chg="mod">
          <ac:chgData name="Mathilde NOEL" userId="c6df868eea3d0d45" providerId="LiveId" clId="{8DB7945E-9027-45CE-B1F8-616A620CEA5B}" dt="2022-05-19T10:13:19.766" v="862" actId="207"/>
          <ac:spMkLst>
            <pc:docMk/>
            <pc:sldMk cId="0" sldId="262"/>
            <ac:spMk id="109" creationId="{FDB2E92F-7CFA-ACF2-D0E0-E6BE220F0908}"/>
          </ac:spMkLst>
        </pc:spChg>
        <pc:spChg chg="mod">
          <ac:chgData name="Mathilde NOEL" userId="c6df868eea3d0d45" providerId="LiveId" clId="{8DB7945E-9027-45CE-B1F8-616A620CEA5B}" dt="2022-05-19T10:13:19.766" v="862" actId="207"/>
          <ac:spMkLst>
            <pc:docMk/>
            <pc:sldMk cId="0" sldId="262"/>
            <ac:spMk id="110" creationId="{7A86B27D-AF70-D2F7-7627-15D4E1AA4F3B}"/>
          </ac:spMkLst>
        </pc:spChg>
        <pc:spChg chg="mod">
          <ac:chgData name="Mathilde NOEL" userId="c6df868eea3d0d45" providerId="LiveId" clId="{8DB7945E-9027-45CE-B1F8-616A620CEA5B}" dt="2022-05-19T10:13:19.766" v="862" actId="207"/>
          <ac:spMkLst>
            <pc:docMk/>
            <pc:sldMk cId="0" sldId="262"/>
            <ac:spMk id="111" creationId="{26B154BB-B06C-96BC-7F0B-023E5169F5E2}"/>
          </ac:spMkLst>
        </pc:spChg>
        <pc:spChg chg="mod">
          <ac:chgData name="Mathilde NOEL" userId="c6df868eea3d0d45" providerId="LiveId" clId="{8DB7945E-9027-45CE-B1F8-616A620CEA5B}" dt="2022-05-19T10:13:19.766" v="862" actId="207"/>
          <ac:spMkLst>
            <pc:docMk/>
            <pc:sldMk cId="0" sldId="262"/>
            <ac:spMk id="112" creationId="{77F43FDD-2242-F12C-ABF2-0A60B410520F}"/>
          </ac:spMkLst>
        </pc:spChg>
        <pc:spChg chg="add mod">
          <ac:chgData name="Mathilde NOEL" userId="c6df868eea3d0d45" providerId="LiveId" clId="{8DB7945E-9027-45CE-B1F8-616A620CEA5B}" dt="2022-05-19T10:17:33.229" v="901" actId="20577"/>
          <ac:spMkLst>
            <pc:docMk/>
            <pc:sldMk cId="0" sldId="262"/>
            <ac:spMk id="113" creationId="{572A4C31-B36C-F578-6185-3632C223A15A}"/>
          </ac:spMkLst>
        </pc:spChg>
        <pc:spChg chg="mod">
          <ac:chgData name="Mathilde NOEL" userId="c6df868eea3d0d45" providerId="LiveId" clId="{8DB7945E-9027-45CE-B1F8-616A620CEA5B}" dt="2022-05-19T09:15:08.358" v="551" actId="1076"/>
          <ac:spMkLst>
            <pc:docMk/>
            <pc:sldMk cId="0" sldId="262"/>
            <ac:spMk id="2948" creationId="{00000000-0000-0000-0000-000000000000}"/>
          </ac:spMkLst>
        </pc:spChg>
        <pc:spChg chg="del">
          <ac:chgData name="Mathilde NOEL" userId="c6df868eea3d0d45" providerId="LiveId" clId="{8DB7945E-9027-45CE-B1F8-616A620CEA5B}" dt="2022-05-19T09:10:41.910" v="351" actId="478"/>
          <ac:spMkLst>
            <pc:docMk/>
            <pc:sldMk cId="0" sldId="262"/>
            <ac:spMk id="2949" creationId="{00000000-0000-0000-0000-000000000000}"/>
          </ac:spMkLst>
        </pc:spChg>
        <pc:spChg chg="del mod topLvl">
          <ac:chgData name="Mathilde NOEL" userId="c6df868eea3d0d45" providerId="LiveId" clId="{8DB7945E-9027-45CE-B1F8-616A620CEA5B}" dt="2022-05-19T09:12:41.078" v="431" actId="478"/>
          <ac:spMkLst>
            <pc:docMk/>
            <pc:sldMk cId="0" sldId="262"/>
            <ac:spMk id="2951" creationId="{00000000-0000-0000-0000-000000000000}"/>
          </ac:spMkLst>
        </pc:spChg>
        <pc:spChg chg="del topLvl">
          <ac:chgData name="Mathilde NOEL" userId="c6df868eea3d0d45" providerId="LiveId" clId="{8DB7945E-9027-45CE-B1F8-616A620CEA5B}" dt="2022-05-19T09:12:43.111" v="432" actId="478"/>
          <ac:spMkLst>
            <pc:docMk/>
            <pc:sldMk cId="0" sldId="262"/>
            <ac:spMk id="2952" creationId="{00000000-0000-0000-0000-000000000000}"/>
          </ac:spMkLst>
        </pc:spChg>
        <pc:spChg chg="del topLvl">
          <ac:chgData name="Mathilde NOEL" userId="c6df868eea3d0d45" providerId="LiveId" clId="{8DB7945E-9027-45CE-B1F8-616A620CEA5B}" dt="2022-05-19T09:12:35.919" v="429" actId="478"/>
          <ac:spMkLst>
            <pc:docMk/>
            <pc:sldMk cId="0" sldId="262"/>
            <ac:spMk id="2954" creationId="{00000000-0000-0000-0000-000000000000}"/>
          </ac:spMkLst>
        </pc:spChg>
        <pc:spChg chg="del topLvl">
          <ac:chgData name="Mathilde NOEL" userId="c6df868eea3d0d45" providerId="LiveId" clId="{8DB7945E-9027-45CE-B1F8-616A620CEA5B}" dt="2022-05-19T09:12:37.861" v="430" actId="478"/>
          <ac:spMkLst>
            <pc:docMk/>
            <pc:sldMk cId="0" sldId="262"/>
            <ac:spMk id="2955" creationId="{00000000-0000-0000-0000-000000000000}"/>
          </ac:spMkLst>
        </pc:spChg>
        <pc:spChg chg="add del mod topLvl">
          <ac:chgData name="Mathilde NOEL" userId="c6df868eea3d0d45" providerId="LiveId" clId="{8DB7945E-9027-45CE-B1F8-616A620CEA5B}" dt="2022-05-19T10:13:53.732" v="871" actId="1076"/>
          <ac:spMkLst>
            <pc:docMk/>
            <pc:sldMk cId="0" sldId="262"/>
            <ac:spMk id="2957" creationId="{00000000-0000-0000-0000-000000000000}"/>
          </ac:spMkLst>
        </pc:spChg>
        <pc:spChg chg="del mod topLvl">
          <ac:chgData name="Mathilde NOEL" userId="c6df868eea3d0d45" providerId="LiveId" clId="{8DB7945E-9027-45CE-B1F8-616A620CEA5B}" dt="2022-05-19T09:11:47.105" v="366" actId="478"/>
          <ac:spMkLst>
            <pc:docMk/>
            <pc:sldMk cId="0" sldId="262"/>
            <ac:spMk id="2958" creationId="{00000000-0000-0000-0000-000000000000}"/>
          </ac:spMkLst>
        </pc:spChg>
        <pc:spChg chg="del topLvl">
          <ac:chgData name="Mathilde NOEL" userId="c6df868eea3d0d45" providerId="LiveId" clId="{8DB7945E-9027-45CE-B1F8-616A620CEA5B}" dt="2022-05-19T09:12:30.066" v="427" actId="478"/>
          <ac:spMkLst>
            <pc:docMk/>
            <pc:sldMk cId="0" sldId="262"/>
            <ac:spMk id="2960" creationId="{00000000-0000-0000-0000-000000000000}"/>
          </ac:spMkLst>
        </pc:spChg>
        <pc:spChg chg="del topLvl">
          <ac:chgData name="Mathilde NOEL" userId="c6df868eea3d0d45" providerId="LiveId" clId="{8DB7945E-9027-45CE-B1F8-616A620CEA5B}" dt="2022-05-19T09:12:32.821" v="428" actId="478"/>
          <ac:spMkLst>
            <pc:docMk/>
            <pc:sldMk cId="0" sldId="262"/>
            <ac:spMk id="2961" creationId="{00000000-0000-0000-0000-000000000000}"/>
          </ac:spMkLst>
        </pc:spChg>
        <pc:spChg chg="del">
          <ac:chgData name="Mathilde NOEL" userId="c6df868eea3d0d45" providerId="LiveId" clId="{8DB7945E-9027-45CE-B1F8-616A620CEA5B}" dt="2022-05-19T10:15:28.185" v="872" actId="478"/>
          <ac:spMkLst>
            <pc:docMk/>
            <pc:sldMk cId="0" sldId="262"/>
            <ac:spMk id="2979" creationId="{00000000-0000-0000-0000-000000000000}"/>
          </ac:spMkLst>
        </pc:spChg>
        <pc:grpChg chg="add mod ord">
          <ac:chgData name="Mathilde NOEL" userId="c6df868eea3d0d45" providerId="LiveId" clId="{8DB7945E-9027-45CE-B1F8-616A620CEA5B}" dt="2022-05-19T10:13:46.263" v="869" actId="1076"/>
          <ac:grpSpMkLst>
            <pc:docMk/>
            <pc:sldMk cId="0" sldId="262"/>
            <ac:grpSpMk id="38" creationId="{BDBF8B39-FD35-16D4-6AC3-5CE92D1E1F58}"/>
          </ac:grpSpMkLst>
        </pc:grpChg>
        <pc:grpChg chg="add mod">
          <ac:chgData name="Mathilde NOEL" userId="c6df868eea3d0d45" providerId="LiveId" clId="{8DB7945E-9027-45CE-B1F8-616A620CEA5B}" dt="2022-05-19T10:13:50.297" v="870" actId="1076"/>
          <ac:grpSpMkLst>
            <pc:docMk/>
            <pc:sldMk cId="0" sldId="262"/>
            <ac:grpSpMk id="57" creationId="{4DFEB4B8-325E-E793-356B-8FDC321ED9D2}"/>
          </ac:grpSpMkLst>
        </pc:grpChg>
        <pc:grpChg chg="add mod">
          <ac:chgData name="Mathilde NOEL" userId="c6df868eea3d0d45" providerId="LiveId" clId="{8DB7945E-9027-45CE-B1F8-616A620CEA5B}" dt="2022-05-19T10:09:23.078" v="824" actId="207"/>
          <ac:grpSpMkLst>
            <pc:docMk/>
            <pc:sldMk cId="0" sldId="262"/>
            <ac:grpSpMk id="68" creationId="{D6B0FE90-BCF0-831D-5087-3679AA67BB33}"/>
          </ac:grpSpMkLst>
        </pc:grpChg>
        <pc:grpChg chg="add del mod">
          <ac:chgData name="Mathilde NOEL" userId="c6df868eea3d0d45" providerId="LiveId" clId="{8DB7945E-9027-45CE-B1F8-616A620CEA5B}" dt="2022-05-19T10:10:46.959" v="841" actId="478"/>
          <ac:grpSpMkLst>
            <pc:docMk/>
            <pc:sldMk cId="0" sldId="262"/>
            <ac:grpSpMk id="72" creationId="{99B625BA-1BDC-4F78-C992-E20392FA4B24}"/>
          </ac:grpSpMkLst>
        </pc:grpChg>
        <pc:grpChg chg="add mod">
          <ac:chgData name="Mathilde NOEL" userId="c6df868eea3d0d45" providerId="LiveId" clId="{8DB7945E-9027-45CE-B1F8-616A620CEA5B}" dt="2022-05-19T10:09:56.268" v="831" actId="1076"/>
          <ac:grpSpMkLst>
            <pc:docMk/>
            <pc:sldMk cId="0" sldId="262"/>
            <ac:grpSpMk id="88" creationId="{F774FA5A-44C4-777F-EDF1-01B3FCCECCFF}"/>
          </ac:grpSpMkLst>
        </pc:grpChg>
        <pc:grpChg chg="add mod">
          <ac:chgData name="Mathilde NOEL" userId="c6df868eea3d0d45" providerId="LiveId" clId="{8DB7945E-9027-45CE-B1F8-616A620CEA5B}" dt="2022-05-19T10:11:05.131" v="847" actId="1076"/>
          <ac:grpSpMkLst>
            <pc:docMk/>
            <pc:sldMk cId="0" sldId="262"/>
            <ac:grpSpMk id="94" creationId="{552E471C-AAAA-FB87-B517-3F246AF1CF36}"/>
          </ac:grpSpMkLst>
        </pc:grpChg>
        <pc:grpChg chg="add mod">
          <ac:chgData name="Mathilde NOEL" userId="c6df868eea3d0d45" providerId="LiveId" clId="{8DB7945E-9027-45CE-B1F8-616A620CEA5B}" dt="2022-05-19T10:13:22.885" v="863" actId="1076"/>
          <ac:grpSpMkLst>
            <pc:docMk/>
            <pc:sldMk cId="0" sldId="262"/>
            <ac:grpSpMk id="102" creationId="{797E2C84-1EE4-E125-5818-6771ED319F72}"/>
          </ac:grpSpMkLst>
        </pc:grpChg>
        <pc:grpChg chg="del mod">
          <ac:chgData name="Mathilde NOEL" userId="c6df868eea3d0d45" providerId="LiveId" clId="{8DB7945E-9027-45CE-B1F8-616A620CEA5B}" dt="2022-05-19T09:12:41.078" v="431" actId="478"/>
          <ac:grpSpMkLst>
            <pc:docMk/>
            <pc:sldMk cId="0" sldId="262"/>
            <ac:grpSpMk id="2950" creationId="{00000000-0000-0000-0000-000000000000}"/>
          </ac:grpSpMkLst>
        </pc:grpChg>
        <pc:grpChg chg="del">
          <ac:chgData name="Mathilde NOEL" userId="c6df868eea3d0d45" providerId="LiveId" clId="{8DB7945E-9027-45CE-B1F8-616A620CEA5B}" dt="2022-05-19T09:12:35.919" v="429" actId="478"/>
          <ac:grpSpMkLst>
            <pc:docMk/>
            <pc:sldMk cId="0" sldId="262"/>
            <ac:grpSpMk id="2953" creationId="{00000000-0000-0000-0000-000000000000}"/>
          </ac:grpSpMkLst>
        </pc:grpChg>
        <pc:grpChg chg="del">
          <ac:chgData name="Mathilde NOEL" userId="c6df868eea3d0d45" providerId="LiveId" clId="{8DB7945E-9027-45CE-B1F8-616A620CEA5B}" dt="2022-05-19T09:11:47.105" v="366" actId="478"/>
          <ac:grpSpMkLst>
            <pc:docMk/>
            <pc:sldMk cId="0" sldId="262"/>
            <ac:grpSpMk id="2956" creationId="{00000000-0000-0000-0000-000000000000}"/>
          </ac:grpSpMkLst>
        </pc:grpChg>
        <pc:grpChg chg="del">
          <ac:chgData name="Mathilde NOEL" userId="c6df868eea3d0d45" providerId="LiveId" clId="{8DB7945E-9027-45CE-B1F8-616A620CEA5B}" dt="2022-05-19T09:12:30.066" v="427" actId="478"/>
          <ac:grpSpMkLst>
            <pc:docMk/>
            <pc:sldMk cId="0" sldId="262"/>
            <ac:grpSpMk id="2959" creationId="{00000000-0000-0000-0000-000000000000}"/>
          </ac:grpSpMkLst>
        </pc:grpChg>
        <pc:picChg chg="del mod">
          <ac:chgData name="Mathilde NOEL" userId="c6df868eea3d0d45" providerId="LiveId" clId="{8DB7945E-9027-45CE-B1F8-616A620CEA5B}" dt="2022-05-19T09:09:54.045" v="336" actId="478"/>
          <ac:picMkLst>
            <pc:docMk/>
            <pc:sldMk cId="0" sldId="262"/>
            <ac:picMk id="2947" creationId="{00000000-0000-0000-0000-000000000000}"/>
          </ac:picMkLst>
        </pc:picChg>
        <pc:cxnChg chg="add del mod">
          <ac:chgData name="Mathilde NOEL" userId="c6df868eea3d0d45" providerId="LiveId" clId="{8DB7945E-9027-45CE-B1F8-616A620CEA5B}" dt="2022-05-19T10:04:12.363" v="792" actId="14100"/>
          <ac:cxnSpMkLst>
            <pc:docMk/>
            <pc:sldMk cId="0" sldId="262"/>
            <ac:cxnSpMk id="2966" creationId="{00000000-0000-0000-0000-000000000000}"/>
          </ac:cxnSpMkLst>
        </pc:cxnChg>
        <pc:cxnChg chg="mod">
          <ac:chgData name="Mathilde NOEL" userId="c6df868eea3d0d45" providerId="LiveId" clId="{8DB7945E-9027-45CE-B1F8-616A620CEA5B}" dt="2022-05-19T10:09:52.367" v="830" actId="14100"/>
          <ac:cxnSpMkLst>
            <pc:docMk/>
            <pc:sldMk cId="0" sldId="262"/>
            <ac:cxnSpMk id="2967" creationId="{00000000-0000-0000-0000-000000000000}"/>
          </ac:cxnSpMkLst>
        </pc:cxnChg>
        <pc:cxnChg chg="mod">
          <ac:chgData name="Mathilde NOEL" userId="c6df868eea3d0d45" providerId="LiveId" clId="{8DB7945E-9027-45CE-B1F8-616A620CEA5B}" dt="2022-05-19T10:04:01.638" v="790" actId="14100"/>
          <ac:cxnSpMkLst>
            <pc:docMk/>
            <pc:sldMk cId="0" sldId="262"/>
            <ac:cxnSpMk id="2968" creationId="{00000000-0000-0000-0000-000000000000}"/>
          </ac:cxnSpMkLst>
        </pc:cxnChg>
        <pc:cxnChg chg="del mod">
          <ac:chgData name="Mathilde NOEL" userId="c6df868eea3d0d45" providerId="LiveId" clId="{8DB7945E-9027-45CE-B1F8-616A620CEA5B}" dt="2022-05-19T09:15:58.380" v="566" actId="478"/>
          <ac:cxnSpMkLst>
            <pc:docMk/>
            <pc:sldMk cId="0" sldId="262"/>
            <ac:cxnSpMk id="2969" creationId="{00000000-0000-0000-0000-000000000000}"/>
          </ac:cxnSpMkLst>
        </pc:cxnChg>
      </pc:sldChg>
      <pc:sldChg chg="addSp delSp modSp mod ord">
        <pc:chgData name="Mathilde NOEL" userId="c6df868eea3d0d45" providerId="LiveId" clId="{8DB7945E-9027-45CE-B1F8-616A620CEA5B}" dt="2022-05-19T10:18:01.153" v="912" actId="14100"/>
        <pc:sldMkLst>
          <pc:docMk/>
          <pc:sldMk cId="0" sldId="263"/>
        </pc:sldMkLst>
        <pc:spChg chg="add del mod">
          <ac:chgData name="Mathilde NOEL" userId="c6df868eea3d0d45" providerId="LiveId" clId="{8DB7945E-9027-45CE-B1F8-616A620CEA5B}" dt="2022-05-19T09:41:28.946" v="669" actId="21"/>
          <ac:spMkLst>
            <pc:docMk/>
            <pc:sldMk cId="0" sldId="263"/>
            <ac:spMk id="3" creationId="{75DB0318-AFB7-966B-921D-8D5E993E58C9}"/>
          </ac:spMkLst>
        </pc:spChg>
        <pc:spChg chg="add del mod">
          <ac:chgData name="Mathilde NOEL" userId="c6df868eea3d0d45" providerId="LiveId" clId="{8DB7945E-9027-45CE-B1F8-616A620CEA5B}" dt="2022-05-19T09:41:28.946" v="669" actId="21"/>
          <ac:spMkLst>
            <pc:docMk/>
            <pc:sldMk cId="0" sldId="263"/>
            <ac:spMk id="5" creationId="{BCE2C325-9EFF-4E90-805C-0010AD9A937A}"/>
          </ac:spMkLst>
        </pc:spChg>
        <pc:spChg chg="add del mod">
          <ac:chgData name="Mathilde NOEL" userId="c6df868eea3d0d45" providerId="LiveId" clId="{8DB7945E-9027-45CE-B1F8-616A620CEA5B}" dt="2022-05-19T09:44:16.050" v="701" actId="478"/>
          <ac:spMkLst>
            <pc:docMk/>
            <pc:sldMk cId="0" sldId="263"/>
            <ac:spMk id="7" creationId="{12413248-B850-6BDC-3E47-2821E643B96C}"/>
          </ac:spMkLst>
        </pc:spChg>
        <pc:spChg chg="add del mod">
          <ac:chgData name="Mathilde NOEL" userId="c6df868eea3d0d45" providerId="LiveId" clId="{8DB7945E-9027-45CE-B1F8-616A620CEA5B}" dt="2022-05-19T09:44:19.487" v="703" actId="478"/>
          <ac:spMkLst>
            <pc:docMk/>
            <pc:sldMk cId="0" sldId="263"/>
            <ac:spMk id="9" creationId="{0E489FFF-A924-9A48-38E7-4D3E2D72044C}"/>
          </ac:spMkLst>
        </pc:spChg>
        <pc:spChg chg="add del mod">
          <ac:chgData name="Mathilde NOEL" userId="c6df868eea3d0d45" providerId="LiveId" clId="{8DB7945E-9027-45CE-B1F8-616A620CEA5B}" dt="2022-05-19T09:44:25.304" v="707" actId="478"/>
          <ac:spMkLst>
            <pc:docMk/>
            <pc:sldMk cId="0" sldId="263"/>
            <ac:spMk id="11" creationId="{826C59D7-F343-7CA7-D00C-789B779EA749}"/>
          </ac:spMkLst>
        </pc:spChg>
        <pc:spChg chg="mod">
          <ac:chgData name="Mathilde NOEL" userId="c6df868eea3d0d45" providerId="LiveId" clId="{8DB7945E-9027-45CE-B1F8-616A620CEA5B}" dt="2022-05-19T09:36:08.149" v="618" actId="207"/>
          <ac:spMkLst>
            <pc:docMk/>
            <pc:sldMk cId="0" sldId="263"/>
            <ac:spMk id="25" creationId="{E17D2EB3-1212-4DA8-F748-8017E6CBE6F3}"/>
          </ac:spMkLst>
        </pc:spChg>
        <pc:spChg chg="mod">
          <ac:chgData name="Mathilde NOEL" userId="c6df868eea3d0d45" providerId="LiveId" clId="{8DB7945E-9027-45CE-B1F8-616A620CEA5B}" dt="2022-05-19T09:36:08.149" v="618" actId="207"/>
          <ac:spMkLst>
            <pc:docMk/>
            <pc:sldMk cId="0" sldId="263"/>
            <ac:spMk id="26" creationId="{98CC4AA2-04FC-8587-5F74-5C302B41E785}"/>
          </ac:spMkLst>
        </pc:spChg>
        <pc:spChg chg="mod">
          <ac:chgData name="Mathilde NOEL" userId="c6df868eea3d0d45" providerId="LiveId" clId="{8DB7945E-9027-45CE-B1F8-616A620CEA5B}" dt="2022-05-19T09:36:08.149" v="618" actId="207"/>
          <ac:spMkLst>
            <pc:docMk/>
            <pc:sldMk cId="0" sldId="263"/>
            <ac:spMk id="27" creationId="{39D062A6-7A6D-DF47-597E-BF5CD58C295A}"/>
          </ac:spMkLst>
        </pc:spChg>
        <pc:spChg chg="mod">
          <ac:chgData name="Mathilde NOEL" userId="c6df868eea3d0d45" providerId="LiveId" clId="{8DB7945E-9027-45CE-B1F8-616A620CEA5B}" dt="2022-05-19T09:36:08.149" v="618" actId="207"/>
          <ac:spMkLst>
            <pc:docMk/>
            <pc:sldMk cId="0" sldId="263"/>
            <ac:spMk id="28" creationId="{2325DB49-40B5-ACC4-79D7-B8D4D3F21BC8}"/>
          </ac:spMkLst>
        </pc:spChg>
        <pc:spChg chg="mod">
          <ac:chgData name="Mathilde NOEL" userId="c6df868eea3d0d45" providerId="LiveId" clId="{8DB7945E-9027-45CE-B1F8-616A620CEA5B}" dt="2022-05-19T09:36:08.149" v="618" actId="207"/>
          <ac:spMkLst>
            <pc:docMk/>
            <pc:sldMk cId="0" sldId="263"/>
            <ac:spMk id="29" creationId="{00923F53-601A-71F4-1E68-EB28488813CC}"/>
          </ac:spMkLst>
        </pc:spChg>
        <pc:spChg chg="mod">
          <ac:chgData name="Mathilde NOEL" userId="c6df868eea3d0d45" providerId="LiveId" clId="{8DB7945E-9027-45CE-B1F8-616A620CEA5B}" dt="2022-05-19T09:36:08.149" v="618" actId="207"/>
          <ac:spMkLst>
            <pc:docMk/>
            <pc:sldMk cId="0" sldId="263"/>
            <ac:spMk id="30" creationId="{5E79C6A5-ED0D-48AA-27F7-08CA335D8532}"/>
          </ac:spMkLst>
        </pc:spChg>
        <pc:spChg chg="mod">
          <ac:chgData name="Mathilde NOEL" userId="c6df868eea3d0d45" providerId="LiveId" clId="{8DB7945E-9027-45CE-B1F8-616A620CEA5B}" dt="2022-05-19T09:36:08.149" v="618" actId="207"/>
          <ac:spMkLst>
            <pc:docMk/>
            <pc:sldMk cId="0" sldId="263"/>
            <ac:spMk id="31" creationId="{1A3D006B-AE03-608F-A806-D895876C5FDD}"/>
          </ac:spMkLst>
        </pc:spChg>
        <pc:spChg chg="mod">
          <ac:chgData name="Mathilde NOEL" userId="c6df868eea3d0d45" providerId="LiveId" clId="{8DB7945E-9027-45CE-B1F8-616A620CEA5B}" dt="2022-05-19T09:36:08.149" v="618" actId="207"/>
          <ac:spMkLst>
            <pc:docMk/>
            <pc:sldMk cId="0" sldId="263"/>
            <ac:spMk id="32" creationId="{47828DC6-A2A6-8B2E-95A5-3244B1CED4A5}"/>
          </ac:spMkLst>
        </pc:spChg>
        <pc:spChg chg="mod">
          <ac:chgData name="Mathilde NOEL" userId="c6df868eea3d0d45" providerId="LiveId" clId="{8DB7945E-9027-45CE-B1F8-616A620CEA5B}" dt="2022-05-19T09:36:08.149" v="618" actId="207"/>
          <ac:spMkLst>
            <pc:docMk/>
            <pc:sldMk cId="0" sldId="263"/>
            <ac:spMk id="33" creationId="{706415A3-E6A1-05E5-7595-F7721C93A559}"/>
          </ac:spMkLst>
        </pc:spChg>
        <pc:spChg chg="mod">
          <ac:chgData name="Mathilde NOEL" userId="c6df868eea3d0d45" providerId="LiveId" clId="{8DB7945E-9027-45CE-B1F8-616A620CEA5B}" dt="2022-05-19T09:36:08.149" v="618" actId="207"/>
          <ac:spMkLst>
            <pc:docMk/>
            <pc:sldMk cId="0" sldId="263"/>
            <ac:spMk id="34" creationId="{FEE4B1B2-F0DA-CC77-7F89-932CCE842C5F}"/>
          </ac:spMkLst>
        </pc:spChg>
        <pc:spChg chg="mod">
          <ac:chgData name="Mathilde NOEL" userId="c6df868eea3d0d45" providerId="LiveId" clId="{8DB7945E-9027-45CE-B1F8-616A620CEA5B}" dt="2022-05-19T09:36:08.149" v="618" actId="207"/>
          <ac:spMkLst>
            <pc:docMk/>
            <pc:sldMk cId="0" sldId="263"/>
            <ac:spMk id="35" creationId="{5159DF85-39EE-A7A4-59C1-55373974C0D6}"/>
          </ac:spMkLst>
        </pc:spChg>
        <pc:spChg chg="mod">
          <ac:chgData name="Mathilde NOEL" userId="c6df868eea3d0d45" providerId="LiveId" clId="{8DB7945E-9027-45CE-B1F8-616A620CEA5B}" dt="2022-05-19T09:36:37.131" v="624"/>
          <ac:spMkLst>
            <pc:docMk/>
            <pc:sldMk cId="0" sldId="263"/>
            <ac:spMk id="37" creationId="{8DF3E1A3-3FBB-CA56-4EA8-64686D2B55F9}"/>
          </ac:spMkLst>
        </pc:spChg>
        <pc:spChg chg="mod">
          <ac:chgData name="Mathilde NOEL" userId="c6df868eea3d0d45" providerId="LiveId" clId="{8DB7945E-9027-45CE-B1F8-616A620CEA5B}" dt="2022-05-19T09:36:37.131" v="624"/>
          <ac:spMkLst>
            <pc:docMk/>
            <pc:sldMk cId="0" sldId="263"/>
            <ac:spMk id="38" creationId="{0E28608D-72CD-6917-F302-3137588AEBF2}"/>
          </ac:spMkLst>
        </pc:spChg>
        <pc:spChg chg="mod">
          <ac:chgData name="Mathilde NOEL" userId="c6df868eea3d0d45" providerId="LiveId" clId="{8DB7945E-9027-45CE-B1F8-616A620CEA5B}" dt="2022-05-19T09:36:37.131" v="624"/>
          <ac:spMkLst>
            <pc:docMk/>
            <pc:sldMk cId="0" sldId="263"/>
            <ac:spMk id="39" creationId="{03E5E15E-C2D2-6B39-5192-6D57C47BC6DF}"/>
          </ac:spMkLst>
        </pc:spChg>
        <pc:spChg chg="mod">
          <ac:chgData name="Mathilde NOEL" userId="c6df868eea3d0d45" providerId="LiveId" clId="{8DB7945E-9027-45CE-B1F8-616A620CEA5B}" dt="2022-05-19T09:36:37.131" v="624"/>
          <ac:spMkLst>
            <pc:docMk/>
            <pc:sldMk cId="0" sldId="263"/>
            <ac:spMk id="40" creationId="{5662A17B-AE30-9D9E-AB06-380B0F0C96C2}"/>
          </ac:spMkLst>
        </pc:spChg>
        <pc:spChg chg="mod">
          <ac:chgData name="Mathilde NOEL" userId="c6df868eea3d0d45" providerId="LiveId" clId="{8DB7945E-9027-45CE-B1F8-616A620CEA5B}" dt="2022-05-19T09:36:37.131" v="624"/>
          <ac:spMkLst>
            <pc:docMk/>
            <pc:sldMk cId="0" sldId="263"/>
            <ac:spMk id="41" creationId="{9AF1E5EA-EE9D-D9CF-6E9F-A70B0CA3DC49}"/>
          </ac:spMkLst>
        </pc:spChg>
        <pc:spChg chg="mod">
          <ac:chgData name="Mathilde NOEL" userId="c6df868eea3d0d45" providerId="LiveId" clId="{8DB7945E-9027-45CE-B1F8-616A620CEA5B}" dt="2022-05-19T09:36:37.131" v="624"/>
          <ac:spMkLst>
            <pc:docMk/>
            <pc:sldMk cId="0" sldId="263"/>
            <ac:spMk id="42" creationId="{81E578FB-1808-E7B7-D86F-811B1F486C55}"/>
          </ac:spMkLst>
        </pc:spChg>
        <pc:spChg chg="mod">
          <ac:chgData name="Mathilde NOEL" userId="c6df868eea3d0d45" providerId="LiveId" clId="{8DB7945E-9027-45CE-B1F8-616A620CEA5B}" dt="2022-05-19T09:36:37.131" v="624"/>
          <ac:spMkLst>
            <pc:docMk/>
            <pc:sldMk cId="0" sldId="263"/>
            <ac:spMk id="43" creationId="{51555F50-C204-3AE2-71EC-251C57A4A680}"/>
          </ac:spMkLst>
        </pc:spChg>
        <pc:spChg chg="mod">
          <ac:chgData name="Mathilde NOEL" userId="c6df868eea3d0d45" providerId="LiveId" clId="{8DB7945E-9027-45CE-B1F8-616A620CEA5B}" dt="2022-05-19T09:36:37.131" v="624"/>
          <ac:spMkLst>
            <pc:docMk/>
            <pc:sldMk cId="0" sldId="263"/>
            <ac:spMk id="44" creationId="{F80956BC-5380-BAE9-3917-23C13CAE2098}"/>
          </ac:spMkLst>
        </pc:spChg>
        <pc:spChg chg="mod">
          <ac:chgData name="Mathilde NOEL" userId="c6df868eea3d0d45" providerId="LiveId" clId="{8DB7945E-9027-45CE-B1F8-616A620CEA5B}" dt="2022-05-19T09:36:37.131" v="624"/>
          <ac:spMkLst>
            <pc:docMk/>
            <pc:sldMk cId="0" sldId="263"/>
            <ac:spMk id="45" creationId="{A65B57D9-F63E-59EF-5B3D-86D6F222C0E5}"/>
          </ac:spMkLst>
        </pc:spChg>
        <pc:spChg chg="mod">
          <ac:chgData name="Mathilde NOEL" userId="c6df868eea3d0d45" providerId="LiveId" clId="{8DB7945E-9027-45CE-B1F8-616A620CEA5B}" dt="2022-05-19T09:36:37.131" v="624"/>
          <ac:spMkLst>
            <pc:docMk/>
            <pc:sldMk cId="0" sldId="263"/>
            <ac:spMk id="46" creationId="{A8C69626-3E0B-F42A-C4F5-523B91DDE771}"/>
          </ac:spMkLst>
        </pc:spChg>
        <pc:spChg chg="mod">
          <ac:chgData name="Mathilde NOEL" userId="c6df868eea3d0d45" providerId="LiveId" clId="{8DB7945E-9027-45CE-B1F8-616A620CEA5B}" dt="2022-05-19T09:36:37.131" v="624"/>
          <ac:spMkLst>
            <pc:docMk/>
            <pc:sldMk cId="0" sldId="263"/>
            <ac:spMk id="47" creationId="{A7270EBE-6581-2270-22DF-BFD39D134FE2}"/>
          </ac:spMkLst>
        </pc:spChg>
        <pc:spChg chg="mod">
          <ac:chgData name="Mathilde NOEL" userId="c6df868eea3d0d45" providerId="LiveId" clId="{8DB7945E-9027-45CE-B1F8-616A620CEA5B}" dt="2022-05-19T09:38:15.205" v="637" actId="207"/>
          <ac:spMkLst>
            <pc:docMk/>
            <pc:sldMk cId="0" sldId="263"/>
            <ac:spMk id="49" creationId="{9F54E478-D9EE-6DED-DFBA-1C3E13283424}"/>
          </ac:spMkLst>
        </pc:spChg>
        <pc:spChg chg="mod">
          <ac:chgData name="Mathilde NOEL" userId="c6df868eea3d0d45" providerId="LiveId" clId="{8DB7945E-9027-45CE-B1F8-616A620CEA5B}" dt="2022-05-19T09:38:15.205" v="637" actId="207"/>
          <ac:spMkLst>
            <pc:docMk/>
            <pc:sldMk cId="0" sldId="263"/>
            <ac:spMk id="50" creationId="{29C9E876-7DC1-F19D-336F-F2CCA487C78C}"/>
          </ac:spMkLst>
        </pc:spChg>
        <pc:spChg chg="add mod">
          <ac:chgData name="Mathilde NOEL" userId="c6df868eea3d0d45" providerId="LiveId" clId="{8DB7945E-9027-45CE-B1F8-616A620CEA5B}" dt="2022-05-19T10:18:01.153" v="912" actId="14100"/>
          <ac:spMkLst>
            <pc:docMk/>
            <pc:sldMk cId="0" sldId="263"/>
            <ac:spMk id="62" creationId="{3713D775-C049-0EBA-4036-E0988F6EECE2}"/>
          </ac:spMkLst>
        </pc:spChg>
        <pc:spChg chg="add del mod">
          <ac:chgData name="Mathilde NOEL" userId="c6df868eea3d0d45" providerId="LiveId" clId="{8DB7945E-9027-45CE-B1F8-616A620CEA5B}" dt="2022-05-19T09:44:11.127" v="699" actId="478"/>
          <ac:spMkLst>
            <pc:docMk/>
            <pc:sldMk cId="0" sldId="263"/>
            <ac:spMk id="2984" creationId="{00000000-0000-0000-0000-000000000000}"/>
          </ac:spMkLst>
        </pc:spChg>
        <pc:spChg chg="del mod">
          <ac:chgData name="Mathilde NOEL" userId="c6df868eea3d0d45" providerId="LiveId" clId="{8DB7945E-9027-45CE-B1F8-616A620CEA5B}" dt="2022-05-19T09:44:21.957" v="705" actId="478"/>
          <ac:spMkLst>
            <pc:docMk/>
            <pc:sldMk cId="0" sldId="263"/>
            <ac:spMk id="2985" creationId="{00000000-0000-0000-0000-000000000000}"/>
          </ac:spMkLst>
        </pc:spChg>
        <pc:spChg chg="mod">
          <ac:chgData name="Mathilde NOEL" userId="c6df868eea3d0d45" providerId="LiveId" clId="{8DB7945E-9027-45CE-B1F8-616A620CEA5B}" dt="2022-05-19T09:45:36.374" v="716" actId="1076"/>
          <ac:spMkLst>
            <pc:docMk/>
            <pc:sldMk cId="0" sldId="263"/>
            <ac:spMk id="2986" creationId="{00000000-0000-0000-0000-000000000000}"/>
          </ac:spMkLst>
        </pc:spChg>
        <pc:spChg chg="del mod">
          <ac:chgData name="Mathilde NOEL" userId="c6df868eea3d0d45" providerId="LiveId" clId="{8DB7945E-9027-45CE-B1F8-616A620CEA5B}" dt="2022-05-19T09:44:24.061" v="706" actId="478"/>
          <ac:spMkLst>
            <pc:docMk/>
            <pc:sldMk cId="0" sldId="263"/>
            <ac:spMk id="2987" creationId="{00000000-0000-0000-0000-000000000000}"/>
          </ac:spMkLst>
        </pc:spChg>
        <pc:spChg chg="del mod">
          <ac:chgData name="Mathilde NOEL" userId="c6df868eea3d0d45" providerId="LiveId" clId="{8DB7945E-9027-45CE-B1F8-616A620CEA5B}" dt="2022-05-19T09:44:20.392" v="704" actId="478"/>
          <ac:spMkLst>
            <pc:docMk/>
            <pc:sldMk cId="0" sldId="263"/>
            <ac:spMk id="2988" creationId="{00000000-0000-0000-0000-000000000000}"/>
          </ac:spMkLst>
        </pc:spChg>
        <pc:spChg chg="add del mod">
          <ac:chgData name="Mathilde NOEL" userId="c6df868eea3d0d45" providerId="LiveId" clId="{8DB7945E-9027-45CE-B1F8-616A620CEA5B}" dt="2022-05-19T09:44:13.860" v="700" actId="478"/>
          <ac:spMkLst>
            <pc:docMk/>
            <pc:sldMk cId="0" sldId="263"/>
            <ac:spMk id="2989" creationId="{00000000-0000-0000-0000-000000000000}"/>
          </ac:spMkLst>
        </pc:spChg>
        <pc:spChg chg="add del">
          <ac:chgData name="Mathilde NOEL" userId="c6df868eea3d0d45" providerId="LiveId" clId="{8DB7945E-9027-45CE-B1F8-616A620CEA5B}" dt="2022-05-19T09:44:17.966" v="702" actId="478"/>
          <ac:spMkLst>
            <pc:docMk/>
            <pc:sldMk cId="0" sldId="263"/>
            <ac:spMk id="2990" creationId="{00000000-0000-0000-0000-000000000000}"/>
          </ac:spMkLst>
        </pc:spChg>
        <pc:grpChg chg="add del mod">
          <ac:chgData name="Mathilde NOEL" userId="c6df868eea3d0d45" providerId="LiveId" clId="{8DB7945E-9027-45CE-B1F8-616A620CEA5B}" dt="2022-05-19T09:46:03.987" v="723" actId="1076"/>
          <ac:grpSpMkLst>
            <pc:docMk/>
            <pc:sldMk cId="0" sldId="263"/>
            <ac:grpSpMk id="24" creationId="{36E422D7-28D4-4F87-6111-B49F4EF10052}"/>
          </ac:grpSpMkLst>
        </pc:grpChg>
        <pc:grpChg chg="add del mod">
          <ac:chgData name="Mathilde NOEL" userId="c6df868eea3d0d45" providerId="LiveId" clId="{8DB7945E-9027-45CE-B1F8-616A620CEA5B}" dt="2022-05-19T09:36:40.709" v="626" actId="478"/>
          <ac:grpSpMkLst>
            <pc:docMk/>
            <pc:sldMk cId="0" sldId="263"/>
            <ac:grpSpMk id="36" creationId="{39B2247C-7C74-494F-3BE2-B00A40058400}"/>
          </ac:grpSpMkLst>
        </pc:grpChg>
        <pc:grpChg chg="add mod">
          <ac:chgData name="Mathilde NOEL" userId="c6df868eea3d0d45" providerId="LiveId" clId="{8DB7945E-9027-45CE-B1F8-616A620CEA5B}" dt="2022-05-19T09:45:58.821" v="721" actId="14100"/>
          <ac:grpSpMkLst>
            <pc:docMk/>
            <pc:sldMk cId="0" sldId="263"/>
            <ac:grpSpMk id="48" creationId="{F8067C42-63D0-5225-7EEF-BAEA53DA54A3}"/>
          </ac:grpSpMkLst>
        </pc:grpChg>
        <pc:grpChg chg="del">
          <ac:chgData name="Mathilde NOEL" userId="c6df868eea3d0d45" providerId="LiveId" clId="{8DB7945E-9027-45CE-B1F8-616A620CEA5B}" dt="2022-05-19T09:35:56.108" v="615" actId="478"/>
          <ac:grpSpMkLst>
            <pc:docMk/>
            <pc:sldMk cId="0" sldId="263"/>
            <ac:grpSpMk id="2991" creationId="{00000000-0000-0000-0000-000000000000}"/>
          </ac:grpSpMkLst>
        </pc:grpChg>
        <pc:grpChg chg="del">
          <ac:chgData name="Mathilde NOEL" userId="c6df868eea3d0d45" providerId="LiveId" clId="{8DB7945E-9027-45CE-B1F8-616A620CEA5B}" dt="2022-05-19T09:36:44.204" v="627" actId="478"/>
          <ac:grpSpMkLst>
            <pc:docMk/>
            <pc:sldMk cId="0" sldId="263"/>
            <ac:grpSpMk id="2997" creationId="{00000000-0000-0000-0000-000000000000}"/>
          </ac:grpSpMkLst>
        </pc:grpChg>
        <pc:picChg chg="add mod">
          <ac:chgData name="Mathilde NOEL" userId="c6df868eea3d0d45" providerId="LiveId" clId="{8DB7945E-9027-45CE-B1F8-616A620CEA5B}" dt="2022-05-19T09:45:29.691" v="713" actId="1076"/>
          <ac:picMkLst>
            <pc:docMk/>
            <pc:sldMk cId="0" sldId="263"/>
            <ac:picMk id="61" creationId="{F74DEE2C-4CFF-E754-36B7-E4D6589E5238}"/>
          </ac:picMkLst>
        </pc:picChg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64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65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66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67"/>
        </pc:sldMkLst>
      </pc:sldChg>
      <pc:sldChg chg="del ord">
        <pc:chgData name="Mathilde NOEL" userId="c6df868eea3d0d45" providerId="LiveId" clId="{8DB7945E-9027-45CE-B1F8-616A620CEA5B}" dt="2022-05-19T18:08:41.549" v="922" actId="47"/>
        <pc:sldMkLst>
          <pc:docMk/>
          <pc:sldMk cId="0" sldId="268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69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70"/>
        </pc:sldMkLst>
      </pc:sldChg>
      <pc:sldChg chg="addSp modSp mod ord">
        <pc:chgData name="Mathilde NOEL" userId="c6df868eea3d0d45" providerId="LiveId" clId="{8DB7945E-9027-45CE-B1F8-616A620CEA5B}" dt="2022-05-19T10:16:52.287" v="889"/>
        <pc:sldMkLst>
          <pc:docMk/>
          <pc:sldMk cId="0" sldId="271"/>
        </pc:sldMkLst>
        <pc:spChg chg="add mod">
          <ac:chgData name="Mathilde NOEL" userId="c6df868eea3d0d45" providerId="LiveId" clId="{8DB7945E-9027-45CE-B1F8-616A620CEA5B}" dt="2022-05-19T10:16:52.287" v="889"/>
          <ac:spMkLst>
            <pc:docMk/>
            <pc:sldMk cId="0" sldId="271"/>
            <ac:spMk id="60" creationId="{E3F1E4C8-0931-8782-C00C-54017AECA951}"/>
          </ac:spMkLst>
        </pc:spChg>
        <pc:spChg chg="mod">
          <ac:chgData name="Mathilde NOEL" userId="c6df868eea3d0d45" providerId="LiveId" clId="{8DB7945E-9027-45CE-B1F8-616A620CEA5B}" dt="2022-05-19T09:52:02.365" v="755" actId="20577"/>
          <ac:spMkLst>
            <pc:docMk/>
            <pc:sldMk cId="0" sldId="271"/>
            <ac:spMk id="3374" creationId="{00000000-0000-0000-0000-000000000000}"/>
          </ac:spMkLst>
        </pc:spChg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72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73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74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75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77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78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79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80"/>
        </pc:sldMkLst>
      </pc:sldChg>
      <pc:sldChg chg="addSp modSp mod">
        <pc:chgData name="Mathilde NOEL" userId="c6df868eea3d0d45" providerId="LiveId" clId="{8DB7945E-9027-45CE-B1F8-616A620CEA5B}" dt="2022-05-19T10:17:00.783" v="891" actId="20577"/>
        <pc:sldMkLst>
          <pc:docMk/>
          <pc:sldMk cId="0" sldId="281"/>
        </pc:sldMkLst>
        <pc:spChg chg="add mod">
          <ac:chgData name="Mathilde NOEL" userId="c6df868eea3d0d45" providerId="LiveId" clId="{8DB7945E-9027-45CE-B1F8-616A620CEA5B}" dt="2022-05-19T10:17:00.783" v="891" actId="20577"/>
          <ac:spMkLst>
            <pc:docMk/>
            <pc:sldMk cId="0" sldId="281"/>
            <ac:spMk id="47" creationId="{DBB4B425-FE80-C2C7-A3A2-CF823985142F}"/>
          </ac:spMkLst>
        </pc:spChg>
        <pc:spChg chg="mod">
          <ac:chgData name="Mathilde NOEL" userId="c6df868eea3d0d45" providerId="LiveId" clId="{8DB7945E-9027-45CE-B1F8-616A620CEA5B}" dt="2022-05-19T09:54:27.205" v="779" actId="20577"/>
          <ac:spMkLst>
            <pc:docMk/>
            <pc:sldMk cId="0" sldId="281"/>
            <ac:spMk id="3981" creationId="{00000000-0000-0000-0000-000000000000}"/>
          </ac:spMkLst>
        </pc:spChg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82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83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84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85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86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87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88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89"/>
        </pc:sldMkLst>
      </pc:sldChg>
      <pc:sldChg chg="addSp modSp mod">
        <pc:chgData name="Mathilde NOEL" userId="c6df868eea3d0d45" providerId="LiveId" clId="{8DB7945E-9027-45CE-B1F8-616A620CEA5B}" dt="2022-05-19T10:17:28.813" v="899" actId="20577"/>
        <pc:sldMkLst>
          <pc:docMk/>
          <pc:sldMk cId="0" sldId="290"/>
        </pc:sldMkLst>
        <pc:spChg chg="add mod">
          <ac:chgData name="Mathilde NOEL" userId="c6df868eea3d0d45" providerId="LiveId" clId="{8DB7945E-9027-45CE-B1F8-616A620CEA5B}" dt="2022-05-19T10:17:28.813" v="899" actId="20577"/>
          <ac:spMkLst>
            <pc:docMk/>
            <pc:sldMk cId="0" sldId="290"/>
            <ac:spMk id="69" creationId="{C38C76BC-AACF-D096-A884-84EDB951537E}"/>
          </ac:spMkLst>
        </pc:spChg>
        <pc:picChg chg="mod">
          <ac:chgData name="Mathilde NOEL" userId="c6df868eea3d0d45" providerId="LiveId" clId="{8DB7945E-9027-45CE-B1F8-616A620CEA5B}" dt="2022-05-18T09:23:22.621" v="224" actId="14826"/>
          <ac:picMkLst>
            <pc:docMk/>
            <pc:sldMk cId="0" sldId="290"/>
            <ac:picMk id="4477" creationId="{00000000-0000-0000-0000-000000000000}"/>
          </ac:picMkLst>
        </pc:picChg>
      </pc:sldChg>
      <pc:sldChg chg="addSp delSp modSp mod ord">
        <pc:chgData name="Mathilde NOEL" userId="c6df868eea3d0d45" providerId="LiveId" clId="{8DB7945E-9027-45CE-B1F8-616A620CEA5B}" dt="2022-05-19T10:18:06.125" v="914" actId="14100"/>
        <pc:sldMkLst>
          <pc:docMk/>
          <pc:sldMk cId="0" sldId="291"/>
        </pc:sldMkLst>
        <pc:spChg chg="add del mod">
          <ac:chgData name="Mathilde NOEL" userId="c6df868eea3d0d45" providerId="LiveId" clId="{8DB7945E-9027-45CE-B1F8-616A620CEA5B}" dt="2022-05-19T09:52:23.050" v="760" actId="478"/>
          <ac:spMkLst>
            <pc:docMk/>
            <pc:sldMk cId="0" sldId="291"/>
            <ac:spMk id="3" creationId="{E74B60B5-DDDC-5D18-EEF4-5EF66C65D9E5}"/>
          </ac:spMkLst>
        </pc:spChg>
        <pc:spChg chg="add mod">
          <ac:chgData name="Mathilde NOEL" userId="c6df868eea3d0d45" providerId="LiveId" clId="{8DB7945E-9027-45CE-B1F8-616A620CEA5B}" dt="2022-05-19T10:18:06.125" v="914" actId="14100"/>
          <ac:spMkLst>
            <pc:docMk/>
            <pc:sldMk cId="0" sldId="291"/>
            <ac:spMk id="44" creationId="{C4991CC3-5D82-12C6-CFDE-FB2A467B2E51}"/>
          </ac:spMkLst>
        </pc:spChg>
        <pc:spChg chg="mod">
          <ac:chgData name="Mathilde NOEL" userId="c6df868eea3d0d45" providerId="LiveId" clId="{8DB7945E-9027-45CE-B1F8-616A620CEA5B}" dt="2022-05-19T10:02:15.574" v="782" actId="1076"/>
          <ac:spMkLst>
            <pc:docMk/>
            <pc:sldMk cId="0" sldId="291"/>
            <ac:spMk id="4536" creationId="{00000000-0000-0000-0000-000000000000}"/>
          </ac:spMkLst>
        </pc:spChg>
        <pc:spChg chg="del">
          <ac:chgData name="Mathilde NOEL" userId="c6df868eea3d0d45" providerId="LiveId" clId="{8DB7945E-9027-45CE-B1F8-616A620CEA5B}" dt="2022-05-19T09:52:21.438" v="759" actId="478"/>
          <ac:spMkLst>
            <pc:docMk/>
            <pc:sldMk cId="0" sldId="291"/>
            <ac:spMk id="4537" creationId="{00000000-0000-0000-0000-000000000000}"/>
          </ac:spMkLst>
        </pc:spChg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92"/>
        </pc:sldMkLst>
      </pc:sldChg>
      <pc:sldChg chg="modSp del mod">
        <pc:chgData name="Mathilde NOEL" userId="c6df868eea3d0d45" providerId="LiveId" clId="{8DB7945E-9027-45CE-B1F8-616A620CEA5B}" dt="2022-05-19T18:08:41.549" v="922" actId="47"/>
        <pc:sldMkLst>
          <pc:docMk/>
          <pc:sldMk cId="0" sldId="293"/>
        </pc:sldMkLst>
        <pc:grpChg chg="mod">
          <ac:chgData name="Mathilde NOEL" userId="c6df868eea3d0d45" providerId="LiveId" clId="{8DB7945E-9027-45CE-B1F8-616A620CEA5B}" dt="2022-05-18T09:27:24.099" v="299" actId="1076"/>
          <ac:grpSpMkLst>
            <pc:docMk/>
            <pc:sldMk cId="0" sldId="293"/>
            <ac:grpSpMk id="4625" creationId="{00000000-0000-0000-0000-000000000000}"/>
          </ac:grpSpMkLst>
        </pc:grpChg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94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95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96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97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98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299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00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01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02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03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04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05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06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07"/>
        </pc:sldMkLst>
      </pc:sldChg>
      <pc:sldChg chg="modSp del mod">
        <pc:chgData name="Mathilde NOEL" userId="c6df868eea3d0d45" providerId="LiveId" clId="{8DB7945E-9027-45CE-B1F8-616A620CEA5B}" dt="2022-05-19T18:08:41.549" v="922" actId="47"/>
        <pc:sldMkLst>
          <pc:docMk/>
          <pc:sldMk cId="0" sldId="308"/>
        </pc:sldMkLst>
        <pc:grpChg chg="mod">
          <ac:chgData name="Mathilde NOEL" userId="c6df868eea3d0d45" providerId="LiveId" clId="{8DB7945E-9027-45CE-B1F8-616A620CEA5B}" dt="2022-05-19T10:08:21.776" v="816" actId="1076"/>
          <ac:grpSpMkLst>
            <pc:docMk/>
            <pc:sldMk cId="0" sldId="308"/>
            <ac:grpSpMk id="10766" creationId="{00000000-0000-0000-0000-000000000000}"/>
          </ac:grpSpMkLst>
        </pc:grpChg>
      </pc:sldChg>
      <pc:sldChg chg="modSp del mod">
        <pc:chgData name="Mathilde NOEL" userId="c6df868eea3d0d45" providerId="LiveId" clId="{8DB7945E-9027-45CE-B1F8-616A620CEA5B}" dt="2022-05-19T18:08:41.549" v="922" actId="47"/>
        <pc:sldMkLst>
          <pc:docMk/>
          <pc:sldMk cId="0" sldId="309"/>
        </pc:sldMkLst>
        <pc:grpChg chg="mod">
          <ac:chgData name="Mathilde NOEL" userId="c6df868eea3d0d45" providerId="LiveId" clId="{8DB7945E-9027-45CE-B1F8-616A620CEA5B}" dt="2022-05-19T10:12:58.154" v="854" actId="1076"/>
          <ac:grpSpMkLst>
            <pc:docMk/>
            <pc:sldMk cId="0" sldId="309"/>
            <ac:grpSpMk id="10919" creationId="{00000000-0000-0000-0000-000000000000}"/>
          </ac:grpSpMkLst>
        </pc:grpChg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10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11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12"/>
        </pc:sldMkLst>
      </pc:sldChg>
      <pc:sldChg chg="del">
        <pc:chgData name="Mathilde NOEL" userId="c6df868eea3d0d45" providerId="LiveId" clId="{8DB7945E-9027-45CE-B1F8-616A620CEA5B}" dt="2022-05-19T18:08:41.549" v="922" actId="47"/>
        <pc:sldMkLst>
          <pc:docMk/>
          <pc:sldMk cId="0" sldId="313"/>
        </pc:sldMkLst>
      </pc:sldChg>
      <pc:sldChg chg="addSp delSp modSp mod">
        <pc:chgData name="Mathilde NOEL" userId="c6df868eea3d0d45" providerId="LiveId" clId="{8DB7945E-9027-45CE-B1F8-616A620CEA5B}" dt="2022-05-20T09:39:29.436" v="933" actId="1076"/>
        <pc:sldMkLst>
          <pc:docMk/>
          <pc:sldMk cId="3112446115" sldId="314"/>
        </pc:sldMkLst>
        <pc:spChg chg="add mod">
          <ac:chgData name="Mathilde NOEL" userId="c6df868eea3d0d45" providerId="LiveId" clId="{8DB7945E-9027-45CE-B1F8-616A620CEA5B}" dt="2022-05-19T10:17:42.141" v="905" actId="20577"/>
          <ac:spMkLst>
            <pc:docMk/>
            <pc:sldMk cId="3112446115" sldId="314"/>
            <ac:spMk id="56" creationId="{AB58FE6F-EB85-28B0-CADA-863DF4D37A7D}"/>
          </ac:spMkLst>
        </pc:spChg>
        <pc:spChg chg="mod">
          <ac:chgData name="Mathilde NOEL" userId="c6df868eea3d0d45" providerId="LiveId" clId="{8DB7945E-9027-45CE-B1F8-616A620CEA5B}" dt="2022-05-18T09:12:30.145" v="70" actId="1076"/>
          <ac:spMkLst>
            <pc:docMk/>
            <pc:sldMk cId="3112446115" sldId="314"/>
            <ac:spMk id="2824" creationId="{00000000-0000-0000-0000-000000000000}"/>
          </ac:spMkLst>
        </pc:spChg>
        <pc:spChg chg="del">
          <ac:chgData name="Mathilde NOEL" userId="c6df868eea3d0d45" providerId="LiveId" clId="{8DB7945E-9027-45CE-B1F8-616A620CEA5B}" dt="2022-05-18T09:12:38.940" v="75" actId="478"/>
          <ac:spMkLst>
            <pc:docMk/>
            <pc:sldMk cId="3112446115" sldId="314"/>
            <ac:spMk id="2833" creationId="{00000000-0000-0000-0000-000000000000}"/>
          </ac:spMkLst>
        </pc:spChg>
        <pc:grpChg chg="del">
          <ac:chgData name="Mathilde NOEL" userId="c6df868eea3d0d45" providerId="LiveId" clId="{8DB7945E-9027-45CE-B1F8-616A620CEA5B}" dt="2022-05-18T09:12:37.834" v="74" actId="478"/>
          <ac:grpSpMkLst>
            <pc:docMk/>
            <pc:sldMk cId="3112446115" sldId="314"/>
            <ac:grpSpMk id="2826" creationId="{00000000-0000-0000-0000-000000000000}"/>
          </ac:grpSpMkLst>
        </pc:grpChg>
        <pc:grpChg chg="del mod">
          <ac:chgData name="Mathilde NOEL" userId="c6df868eea3d0d45" providerId="LiveId" clId="{8DB7945E-9027-45CE-B1F8-616A620CEA5B}" dt="2022-05-18T09:12:47.400" v="79" actId="478"/>
          <ac:grpSpMkLst>
            <pc:docMk/>
            <pc:sldMk cId="3112446115" sldId="314"/>
            <ac:grpSpMk id="2834" creationId="{00000000-0000-0000-0000-000000000000}"/>
          </ac:grpSpMkLst>
        </pc:grpChg>
        <pc:grpChg chg="del">
          <ac:chgData name="Mathilde NOEL" userId="c6df868eea3d0d45" providerId="LiveId" clId="{8DB7945E-9027-45CE-B1F8-616A620CEA5B}" dt="2022-05-18T09:12:40.339" v="76" actId="478"/>
          <ac:grpSpMkLst>
            <pc:docMk/>
            <pc:sldMk cId="3112446115" sldId="314"/>
            <ac:grpSpMk id="2849" creationId="{00000000-0000-0000-0000-000000000000}"/>
          </ac:grpSpMkLst>
        </pc:grpChg>
        <pc:grpChg chg="del mod">
          <ac:chgData name="Mathilde NOEL" userId="c6df868eea3d0d45" providerId="LiveId" clId="{8DB7945E-9027-45CE-B1F8-616A620CEA5B}" dt="2022-05-18T09:12:34.995" v="72" actId="478"/>
          <ac:grpSpMkLst>
            <pc:docMk/>
            <pc:sldMk cId="3112446115" sldId="314"/>
            <ac:grpSpMk id="2855" creationId="{00000000-0000-0000-0000-000000000000}"/>
          </ac:grpSpMkLst>
        </pc:grpChg>
        <pc:picChg chg="add mod">
          <ac:chgData name="Mathilde NOEL" userId="c6df868eea3d0d45" providerId="LiveId" clId="{8DB7945E-9027-45CE-B1F8-616A620CEA5B}" dt="2022-05-20T09:39:29.436" v="933" actId="1076"/>
          <ac:picMkLst>
            <pc:docMk/>
            <pc:sldMk cId="3112446115" sldId="314"/>
            <ac:picMk id="2" creationId="{05B44880-0EC2-0CCB-2DB0-43D2EDFE0378}"/>
          </ac:picMkLst>
        </pc:picChg>
        <pc:picChg chg="add del mod">
          <ac:chgData name="Mathilde NOEL" userId="c6df868eea3d0d45" providerId="LiveId" clId="{8DB7945E-9027-45CE-B1F8-616A620CEA5B}" dt="2022-05-20T09:38:12.943" v="923" actId="478"/>
          <ac:picMkLst>
            <pc:docMk/>
            <pc:sldMk cId="3112446115" sldId="314"/>
            <ac:picMk id="1026" creationId="{CEF06E5B-9075-5CED-E15C-FCF0DC08B2AC}"/>
          </ac:picMkLst>
        </pc:picChg>
      </pc:sldChg>
      <pc:sldChg chg="addSp modSp add del mod ord">
        <pc:chgData name="Mathilde NOEL" userId="c6df868eea3d0d45" providerId="LiveId" clId="{8DB7945E-9027-45CE-B1F8-616A620CEA5B}" dt="2022-05-19T18:08:41.549" v="922" actId="47"/>
        <pc:sldMkLst>
          <pc:docMk/>
          <pc:sldMk cId="2169758909" sldId="315"/>
        </pc:sldMkLst>
        <pc:spChg chg="mod">
          <ac:chgData name="Mathilde NOEL" userId="c6df868eea3d0d45" providerId="LiveId" clId="{8DB7945E-9027-45CE-B1F8-616A620CEA5B}" dt="2022-05-18T09:28:51.454" v="307" actId="207"/>
          <ac:spMkLst>
            <pc:docMk/>
            <pc:sldMk cId="2169758909" sldId="315"/>
            <ac:spMk id="56" creationId="{603C092A-3544-15FC-1427-1895D5793309}"/>
          </ac:spMkLst>
        </pc:spChg>
        <pc:spChg chg="mod">
          <ac:chgData name="Mathilde NOEL" userId="c6df868eea3d0d45" providerId="LiveId" clId="{8DB7945E-9027-45CE-B1F8-616A620CEA5B}" dt="2022-05-18T09:28:51.454" v="307" actId="207"/>
          <ac:spMkLst>
            <pc:docMk/>
            <pc:sldMk cId="2169758909" sldId="315"/>
            <ac:spMk id="57" creationId="{2016CD33-EC44-FED9-4645-50F855942D21}"/>
          </ac:spMkLst>
        </pc:spChg>
        <pc:spChg chg="mod">
          <ac:chgData name="Mathilde NOEL" userId="c6df868eea3d0d45" providerId="LiveId" clId="{8DB7945E-9027-45CE-B1F8-616A620CEA5B}" dt="2022-05-18T09:28:51.454" v="307" actId="207"/>
          <ac:spMkLst>
            <pc:docMk/>
            <pc:sldMk cId="2169758909" sldId="315"/>
            <ac:spMk id="58" creationId="{0BB44E0C-F8BC-AF7E-19B8-4A72FCAB607D}"/>
          </ac:spMkLst>
        </pc:spChg>
        <pc:spChg chg="mod">
          <ac:chgData name="Mathilde NOEL" userId="c6df868eea3d0d45" providerId="LiveId" clId="{8DB7945E-9027-45CE-B1F8-616A620CEA5B}" dt="2022-05-18T09:28:51.454" v="307" actId="207"/>
          <ac:spMkLst>
            <pc:docMk/>
            <pc:sldMk cId="2169758909" sldId="315"/>
            <ac:spMk id="59" creationId="{1389305D-4D8A-4938-52F0-A06CC1A65636}"/>
          </ac:spMkLst>
        </pc:spChg>
        <pc:spChg chg="mod">
          <ac:chgData name="Mathilde NOEL" userId="c6df868eea3d0d45" providerId="LiveId" clId="{8DB7945E-9027-45CE-B1F8-616A620CEA5B}" dt="2022-05-18T09:28:51.454" v="307" actId="207"/>
          <ac:spMkLst>
            <pc:docMk/>
            <pc:sldMk cId="2169758909" sldId="315"/>
            <ac:spMk id="60" creationId="{AFC31909-390F-C9FE-D09A-DF947E5E03BA}"/>
          </ac:spMkLst>
        </pc:spChg>
        <pc:spChg chg="mod">
          <ac:chgData name="Mathilde NOEL" userId="c6df868eea3d0d45" providerId="LiveId" clId="{8DB7945E-9027-45CE-B1F8-616A620CEA5B}" dt="2022-05-18T09:27:56.961" v="300" actId="1076"/>
          <ac:spMkLst>
            <pc:docMk/>
            <pc:sldMk cId="2169758909" sldId="315"/>
            <ac:spMk id="2824" creationId="{00000000-0000-0000-0000-000000000000}"/>
          </ac:spMkLst>
        </pc:spChg>
        <pc:grpChg chg="add mod">
          <ac:chgData name="Mathilde NOEL" userId="c6df868eea3d0d45" providerId="LiveId" clId="{8DB7945E-9027-45CE-B1F8-616A620CEA5B}" dt="2022-05-18T09:28:51.454" v="307" actId="207"/>
          <ac:grpSpMkLst>
            <pc:docMk/>
            <pc:sldMk cId="2169758909" sldId="315"/>
            <ac:grpSpMk id="55" creationId="{C0C3E3AF-0409-8924-6E8E-21114055EE9C}"/>
          </ac:grpSpMkLst>
        </pc:grpChg>
      </pc:sldChg>
      <pc:sldChg chg="addSp delSp modSp mod">
        <pc:chgData name="Mathilde NOEL" userId="c6df868eea3d0d45" providerId="LiveId" clId="{8DB7945E-9027-45CE-B1F8-616A620CEA5B}" dt="2022-05-20T09:40:16.960" v="948" actId="1076"/>
        <pc:sldMkLst>
          <pc:docMk/>
          <pc:sldMk cId="1028301441" sldId="316"/>
        </pc:sldMkLst>
        <pc:spChg chg="add mod">
          <ac:chgData name="Mathilde NOEL" userId="c6df868eea3d0d45" providerId="LiveId" clId="{8DB7945E-9027-45CE-B1F8-616A620CEA5B}" dt="2022-05-19T10:17:47.429" v="907" actId="20577"/>
          <ac:spMkLst>
            <pc:docMk/>
            <pc:sldMk cId="1028301441" sldId="316"/>
            <ac:spMk id="56" creationId="{F66556C8-8F98-89E6-06C7-02FA4E7748F2}"/>
          </ac:spMkLst>
        </pc:spChg>
        <pc:spChg chg="mod">
          <ac:chgData name="Mathilde NOEL" userId="c6df868eea3d0d45" providerId="LiveId" clId="{8DB7945E-9027-45CE-B1F8-616A620CEA5B}" dt="2022-05-18T09:14:38.573" v="101" actId="1076"/>
          <ac:spMkLst>
            <pc:docMk/>
            <pc:sldMk cId="1028301441" sldId="316"/>
            <ac:spMk id="2824" creationId="{00000000-0000-0000-0000-000000000000}"/>
          </ac:spMkLst>
        </pc:spChg>
        <pc:spChg chg="del">
          <ac:chgData name="Mathilde NOEL" userId="c6df868eea3d0d45" providerId="LiveId" clId="{8DB7945E-9027-45CE-B1F8-616A620CEA5B}" dt="2022-05-18T09:13:43.060" v="90" actId="478"/>
          <ac:spMkLst>
            <pc:docMk/>
            <pc:sldMk cId="1028301441" sldId="316"/>
            <ac:spMk id="2833" creationId="{00000000-0000-0000-0000-000000000000}"/>
          </ac:spMkLst>
        </pc:spChg>
        <pc:grpChg chg="del">
          <ac:chgData name="Mathilde NOEL" userId="c6df868eea3d0d45" providerId="LiveId" clId="{8DB7945E-9027-45CE-B1F8-616A620CEA5B}" dt="2022-05-18T09:13:41.544" v="89" actId="478"/>
          <ac:grpSpMkLst>
            <pc:docMk/>
            <pc:sldMk cId="1028301441" sldId="316"/>
            <ac:grpSpMk id="2826" creationId="{00000000-0000-0000-0000-000000000000}"/>
          </ac:grpSpMkLst>
        </pc:grpChg>
        <pc:grpChg chg="del">
          <ac:chgData name="Mathilde NOEL" userId="c6df868eea3d0d45" providerId="LiveId" clId="{8DB7945E-9027-45CE-B1F8-616A620CEA5B}" dt="2022-05-18T09:13:40.165" v="88" actId="478"/>
          <ac:grpSpMkLst>
            <pc:docMk/>
            <pc:sldMk cId="1028301441" sldId="316"/>
            <ac:grpSpMk id="2834" creationId="{00000000-0000-0000-0000-000000000000}"/>
          </ac:grpSpMkLst>
        </pc:grpChg>
        <pc:grpChg chg="del">
          <ac:chgData name="Mathilde NOEL" userId="c6df868eea3d0d45" providerId="LiveId" clId="{8DB7945E-9027-45CE-B1F8-616A620CEA5B}" dt="2022-05-18T09:13:48.258" v="92" actId="478"/>
          <ac:grpSpMkLst>
            <pc:docMk/>
            <pc:sldMk cId="1028301441" sldId="316"/>
            <ac:grpSpMk id="2849" creationId="{00000000-0000-0000-0000-000000000000}"/>
          </ac:grpSpMkLst>
        </pc:grpChg>
        <pc:grpChg chg="del">
          <ac:chgData name="Mathilde NOEL" userId="c6df868eea3d0d45" providerId="LiveId" clId="{8DB7945E-9027-45CE-B1F8-616A620CEA5B}" dt="2022-05-18T09:13:44.420" v="91" actId="478"/>
          <ac:grpSpMkLst>
            <pc:docMk/>
            <pc:sldMk cId="1028301441" sldId="316"/>
            <ac:grpSpMk id="2855" creationId="{00000000-0000-0000-0000-000000000000}"/>
          </ac:grpSpMkLst>
        </pc:grpChg>
        <pc:picChg chg="add del">
          <ac:chgData name="Mathilde NOEL" userId="c6df868eea3d0d45" providerId="LiveId" clId="{8DB7945E-9027-45CE-B1F8-616A620CEA5B}" dt="2022-05-20T09:39:35.718" v="935"/>
          <ac:picMkLst>
            <pc:docMk/>
            <pc:sldMk cId="1028301441" sldId="316"/>
            <ac:picMk id="2" creationId="{50C449C1-E062-29A2-7416-1AD418A751E6}"/>
          </ac:picMkLst>
        </pc:picChg>
        <pc:picChg chg="add del mod">
          <ac:chgData name="Mathilde NOEL" userId="c6df868eea3d0d45" providerId="LiveId" clId="{8DB7945E-9027-45CE-B1F8-616A620CEA5B}" dt="2022-05-20T09:39:37.102" v="936" actId="478"/>
          <ac:picMkLst>
            <pc:docMk/>
            <pc:sldMk cId="1028301441" sldId="316"/>
            <ac:picMk id="2050" creationId="{3D6B7C89-E8FA-ABA2-4B7B-D895CA949A9B}"/>
          </ac:picMkLst>
        </pc:picChg>
        <pc:picChg chg="add mod">
          <ac:chgData name="Mathilde NOEL" userId="c6df868eea3d0d45" providerId="LiveId" clId="{8DB7945E-9027-45CE-B1F8-616A620CEA5B}" dt="2022-05-20T09:40:16.960" v="948" actId="1076"/>
          <ac:picMkLst>
            <pc:docMk/>
            <pc:sldMk cId="1028301441" sldId="316"/>
            <ac:picMk id="2052" creationId="{96081921-B48A-54F4-3C70-2FCCEE97AA23}"/>
          </ac:picMkLst>
        </pc:picChg>
      </pc:sldChg>
      <pc:sldChg chg="modSp add del mod ord">
        <pc:chgData name="Mathilde NOEL" userId="c6df868eea3d0d45" providerId="LiveId" clId="{8DB7945E-9027-45CE-B1F8-616A620CEA5B}" dt="2022-05-18T09:23:06.431" v="219" actId="2890"/>
        <pc:sldMkLst>
          <pc:docMk/>
          <pc:sldMk cId="451541637" sldId="317"/>
        </pc:sldMkLst>
        <pc:picChg chg="mod">
          <ac:chgData name="Mathilde NOEL" userId="c6df868eea3d0d45" providerId="LiveId" clId="{8DB7945E-9027-45CE-B1F8-616A620CEA5B}" dt="2022-05-18T09:23:02.152" v="217" actId="1076"/>
          <ac:picMkLst>
            <pc:docMk/>
            <pc:sldMk cId="451541637" sldId="317"/>
            <ac:picMk id="4477" creationId="{00000000-0000-0000-0000-000000000000}"/>
          </ac:picMkLst>
        </pc:picChg>
      </pc:sldChg>
      <pc:sldChg chg="delSp new del mod">
        <pc:chgData name="Mathilde NOEL" userId="c6df868eea3d0d45" providerId="LiveId" clId="{8DB7945E-9027-45CE-B1F8-616A620CEA5B}" dt="2022-05-18T09:18:05.615" v="178" actId="2696"/>
        <pc:sldMkLst>
          <pc:docMk/>
          <pc:sldMk cId="476543099" sldId="317"/>
        </pc:sldMkLst>
        <pc:spChg chg="del">
          <ac:chgData name="Mathilde NOEL" userId="c6df868eea3d0d45" providerId="LiveId" clId="{8DB7945E-9027-45CE-B1F8-616A620CEA5B}" dt="2022-05-18T09:17:59.073" v="176" actId="478"/>
          <ac:spMkLst>
            <pc:docMk/>
            <pc:sldMk cId="476543099" sldId="317"/>
            <ac:spMk id="2" creationId="{19D4F2B6-4DF0-B435-4428-CD24B3A991B6}"/>
          </ac:spMkLst>
        </pc:spChg>
        <pc:spChg chg="del">
          <ac:chgData name="Mathilde NOEL" userId="c6df868eea3d0d45" providerId="LiveId" clId="{8DB7945E-9027-45CE-B1F8-616A620CEA5B}" dt="2022-05-18T09:18:01.234" v="177" actId="478"/>
          <ac:spMkLst>
            <pc:docMk/>
            <pc:sldMk cId="476543099" sldId="317"/>
            <ac:spMk id="3" creationId="{ED31162D-8D6C-7370-1D47-0BE5BDC69E79}"/>
          </ac:spMkLst>
        </pc:spChg>
      </pc:sldChg>
      <pc:sldChg chg="addSp delSp modSp add mod ord">
        <pc:chgData name="Mathilde NOEL" userId="c6df868eea3d0d45" providerId="LiveId" clId="{8DB7945E-9027-45CE-B1F8-616A620CEA5B}" dt="2022-05-19T10:17:37.925" v="903" actId="20577"/>
        <pc:sldMkLst>
          <pc:docMk/>
          <pc:sldMk cId="2218207576" sldId="317"/>
        </pc:sldMkLst>
        <pc:spChg chg="add mod">
          <ac:chgData name="Mathilde NOEL" userId="c6df868eea3d0d45" providerId="LiveId" clId="{8DB7945E-9027-45CE-B1F8-616A620CEA5B}" dt="2022-05-19T10:17:37.925" v="903" actId="20577"/>
          <ac:spMkLst>
            <pc:docMk/>
            <pc:sldMk cId="2218207576" sldId="317"/>
            <ac:spMk id="65" creationId="{71FE8E45-B9EA-3794-18FC-2DF6A754C2F5}"/>
          </ac:spMkLst>
        </pc:spChg>
        <pc:picChg chg="add mod">
          <ac:chgData name="Mathilde NOEL" userId="c6df868eea3d0d45" providerId="LiveId" clId="{8DB7945E-9027-45CE-B1F8-616A620CEA5B}" dt="2022-05-18T09:25:44.539" v="274" actId="1076"/>
          <ac:picMkLst>
            <pc:docMk/>
            <pc:sldMk cId="2218207576" sldId="317"/>
            <ac:picMk id="3" creationId="{54433FBE-7907-2F0B-09C5-60570B22013C}"/>
          </ac:picMkLst>
        </pc:picChg>
        <pc:picChg chg="del">
          <ac:chgData name="Mathilde NOEL" userId="c6df868eea3d0d45" providerId="LiveId" clId="{8DB7945E-9027-45CE-B1F8-616A620CEA5B}" dt="2022-05-18T09:25:18.840" v="267" actId="478"/>
          <ac:picMkLst>
            <pc:docMk/>
            <pc:sldMk cId="2218207576" sldId="317"/>
            <ac:picMk id="4477" creationId="{00000000-0000-0000-0000-000000000000}"/>
          </ac:picMkLst>
        </pc:picChg>
      </pc:sldChg>
      <pc:sldChg chg="addSp delSp modSp add mod ord">
        <pc:chgData name="Mathilde NOEL" userId="c6df868eea3d0d45" providerId="LiveId" clId="{8DB7945E-9027-45CE-B1F8-616A620CEA5B}" dt="2022-05-19T10:17:55.833" v="910" actId="1076"/>
        <pc:sldMkLst>
          <pc:docMk/>
          <pc:sldMk cId="2941591190" sldId="318"/>
        </pc:sldMkLst>
        <pc:spChg chg="add mod">
          <ac:chgData name="Mathilde NOEL" userId="c6df868eea3d0d45" providerId="LiveId" clId="{8DB7945E-9027-45CE-B1F8-616A620CEA5B}" dt="2022-05-19T10:17:55.833" v="910" actId="1076"/>
          <ac:spMkLst>
            <pc:docMk/>
            <pc:sldMk cId="2941591190" sldId="318"/>
            <ac:spMk id="65" creationId="{9ACC1606-8FA6-586A-3469-8071F5EE51AB}"/>
          </ac:spMkLst>
        </pc:spChg>
        <pc:picChg chg="del">
          <ac:chgData name="Mathilde NOEL" userId="c6df868eea3d0d45" providerId="LiveId" clId="{8DB7945E-9027-45CE-B1F8-616A620CEA5B}" dt="2022-05-18T09:29:31.841" v="308" actId="478"/>
          <ac:picMkLst>
            <pc:docMk/>
            <pc:sldMk cId="2941591190" sldId="318"/>
            <ac:picMk id="3" creationId="{54433FBE-7907-2F0B-09C5-60570B22013C}"/>
          </ac:picMkLst>
        </pc:picChg>
        <pc:picChg chg="add mod">
          <ac:chgData name="Mathilde NOEL" userId="c6df868eea3d0d45" providerId="LiveId" clId="{8DB7945E-9027-45CE-B1F8-616A620CEA5B}" dt="2022-05-18T11:59:56.277" v="319" actId="14100"/>
          <ac:picMkLst>
            <pc:docMk/>
            <pc:sldMk cId="2941591190" sldId="318"/>
            <ac:picMk id="4" creationId="{F7FA381E-EE3D-4429-A793-09EF17EEFCF9}"/>
          </ac:picMkLst>
        </pc:picChg>
      </pc:sldChg>
      <pc:sldChg chg="addSp delSp modSp add del mod">
        <pc:chgData name="Mathilde NOEL" userId="c6df868eea3d0d45" providerId="LiveId" clId="{8DB7945E-9027-45CE-B1F8-616A620CEA5B}" dt="2022-05-19T09:41:27.510" v="668" actId="2890"/>
        <pc:sldMkLst>
          <pc:docMk/>
          <pc:sldMk cId="2887407855" sldId="319"/>
        </pc:sldMkLst>
        <pc:spChg chg="add del">
          <ac:chgData name="Mathilde NOEL" userId="c6df868eea3d0d45" providerId="LiveId" clId="{8DB7945E-9027-45CE-B1F8-616A620CEA5B}" dt="2022-05-19T09:41:25.424" v="667" actId="478"/>
          <ac:spMkLst>
            <pc:docMk/>
            <pc:sldMk cId="2887407855" sldId="319"/>
            <ac:spMk id="3" creationId="{75DB0318-AFB7-966B-921D-8D5E993E58C9}"/>
          </ac:spMkLst>
        </pc:spChg>
        <pc:spChg chg="add del mod">
          <ac:chgData name="Mathilde NOEL" userId="c6df868eea3d0d45" providerId="LiveId" clId="{8DB7945E-9027-45CE-B1F8-616A620CEA5B}" dt="2022-05-19T09:41:25.424" v="667" actId="478"/>
          <ac:spMkLst>
            <pc:docMk/>
            <pc:sldMk cId="2887407855" sldId="319"/>
            <ac:spMk id="4" creationId="{D5CF245D-359B-8C47-4D35-8A248E6512B7}"/>
          </ac:spMkLst>
        </pc:spChg>
        <pc:spChg chg="add del">
          <ac:chgData name="Mathilde NOEL" userId="c6df868eea3d0d45" providerId="LiveId" clId="{8DB7945E-9027-45CE-B1F8-616A620CEA5B}" dt="2022-05-19T09:41:25.424" v="667" actId="478"/>
          <ac:spMkLst>
            <pc:docMk/>
            <pc:sldMk cId="2887407855" sldId="319"/>
            <ac:spMk id="5" creationId="{BCE2C325-9EFF-4E90-805C-0010AD9A937A}"/>
          </ac:spMkLst>
        </pc:spChg>
        <pc:spChg chg="add del mod">
          <ac:chgData name="Mathilde NOEL" userId="c6df868eea3d0d45" providerId="LiveId" clId="{8DB7945E-9027-45CE-B1F8-616A620CEA5B}" dt="2022-05-19T09:41:24.299" v="665"/>
          <ac:spMkLst>
            <pc:docMk/>
            <pc:sldMk cId="2887407855" sldId="319"/>
            <ac:spMk id="17" creationId="{0C8F5E8B-9A37-98B2-029A-4F6BCEA56B93}"/>
          </ac:spMkLst>
        </pc:spChg>
        <pc:spChg chg="add del mod">
          <ac:chgData name="Mathilde NOEL" userId="c6df868eea3d0d45" providerId="LiveId" clId="{8DB7945E-9027-45CE-B1F8-616A620CEA5B}" dt="2022-05-19T09:41:24.299" v="665"/>
          <ac:spMkLst>
            <pc:docMk/>
            <pc:sldMk cId="2887407855" sldId="319"/>
            <ac:spMk id="18" creationId="{567C1262-7DC3-2914-F843-2840AD5EE837}"/>
          </ac:spMkLst>
        </pc:spChg>
        <pc:spChg chg="add del mod">
          <ac:chgData name="Mathilde NOEL" userId="c6df868eea3d0d45" providerId="LiveId" clId="{8DB7945E-9027-45CE-B1F8-616A620CEA5B}" dt="2022-05-19T09:41:24.299" v="665"/>
          <ac:spMkLst>
            <pc:docMk/>
            <pc:sldMk cId="2887407855" sldId="319"/>
            <ac:spMk id="19" creationId="{8C34757E-7135-C9BD-A222-DF00340F29B1}"/>
          </ac:spMkLst>
        </pc:spChg>
        <pc:spChg chg="mod">
          <ac:chgData name="Mathilde NOEL" userId="c6df868eea3d0d45" providerId="LiveId" clId="{8DB7945E-9027-45CE-B1F8-616A620CEA5B}" dt="2022-05-19T09:40:28.323" v="652"/>
          <ac:spMkLst>
            <pc:docMk/>
            <pc:sldMk cId="2887407855" sldId="319"/>
            <ac:spMk id="21" creationId="{072B45CA-BE4F-71A1-8044-584100D13546}"/>
          </ac:spMkLst>
        </pc:spChg>
        <pc:spChg chg="mod">
          <ac:chgData name="Mathilde NOEL" userId="c6df868eea3d0d45" providerId="LiveId" clId="{8DB7945E-9027-45CE-B1F8-616A620CEA5B}" dt="2022-05-19T09:40:28.323" v="652"/>
          <ac:spMkLst>
            <pc:docMk/>
            <pc:sldMk cId="2887407855" sldId="319"/>
            <ac:spMk id="22" creationId="{C0A3AA21-C173-1275-5F38-6B7A1178463C}"/>
          </ac:spMkLst>
        </pc:spChg>
        <pc:spChg chg="mod">
          <ac:chgData name="Mathilde NOEL" userId="c6df868eea3d0d45" providerId="LiveId" clId="{8DB7945E-9027-45CE-B1F8-616A620CEA5B}" dt="2022-05-19T09:40:28.323" v="652"/>
          <ac:spMkLst>
            <pc:docMk/>
            <pc:sldMk cId="2887407855" sldId="319"/>
            <ac:spMk id="23" creationId="{E84BA42E-83F7-24F8-29FF-B7617F4D3975}"/>
          </ac:spMkLst>
        </pc:spChg>
        <pc:spChg chg="mod">
          <ac:chgData name="Mathilde NOEL" userId="c6df868eea3d0d45" providerId="LiveId" clId="{8DB7945E-9027-45CE-B1F8-616A620CEA5B}" dt="2022-05-19T09:40:28.323" v="652"/>
          <ac:spMkLst>
            <pc:docMk/>
            <pc:sldMk cId="2887407855" sldId="319"/>
            <ac:spMk id="24" creationId="{FA926387-2557-E4A6-9753-5B97BC048865}"/>
          </ac:spMkLst>
        </pc:spChg>
        <pc:spChg chg="mod">
          <ac:chgData name="Mathilde NOEL" userId="c6df868eea3d0d45" providerId="LiveId" clId="{8DB7945E-9027-45CE-B1F8-616A620CEA5B}" dt="2022-05-19T09:40:28.323" v="652"/>
          <ac:spMkLst>
            <pc:docMk/>
            <pc:sldMk cId="2887407855" sldId="319"/>
            <ac:spMk id="25" creationId="{AB229F12-5F45-E8B7-F476-CDF23FD388F6}"/>
          </ac:spMkLst>
        </pc:spChg>
        <pc:spChg chg="mod">
          <ac:chgData name="Mathilde NOEL" userId="c6df868eea3d0d45" providerId="LiveId" clId="{8DB7945E-9027-45CE-B1F8-616A620CEA5B}" dt="2022-05-19T09:40:28.323" v="652"/>
          <ac:spMkLst>
            <pc:docMk/>
            <pc:sldMk cId="2887407855" sldId="319"/>
            <ac:spMk id="26" creationId="{597C985F-7BA9-9E03-49ED-7A597C34804C}"/>
          </ac:spMkLst>
        </pc:spChg>
        <pc:spChg chg="mod">
          <ac:chgData name="Mathilde NOEL" userId="c6df868eea3d0d45" providerId="LiveId" clId="{8DB7945E-9027-45CE-B1F8-616A620CEA5B}" dt="2022-05-19T09:40:28.323" v="652"/>
          <ac:spMkLst>
            <pc:docMk/>
            <pc:sldMk cId="2887407855" sldId="319"/>
            <ac:spMk id="27" creationId="{609960D9-5C87-6B38-060F-DB85C4A45921}"/>
          </ac:spMkLst>
        </pc:spChg>
        <pc:spChg chg="mod">
          <ac:chgData name="Mathilde NOEL" userId="c6df868eea3d0d45" providerId="LiveId" clId="{8DB7945E-9027-45CE-B1F8-616A620CEA5B}" dt="2022-05-19T09:40:28.323" v="652"/>
          <ac:spMkLst>
            <pc:docMk/>
            <pc:sldMk cId="2887407855" sldId="319"/>
            <ac:spMk id="28" creationId="{7E112E18-9842-0F60-0AA4-0FD8BDF9221C}"/>
          </ac:spMkLst>
        </pc:spChg>
        <pc:spChg chg="mod">
          <ac:chgData name="Mathilde NOEL" userId="c6df868eea3d0d45" providerId="LiveId" clId="{8DB7945E-9027-45CE-B1F8-616A620CEA5B}" dt="2022-05-19T09:40:28.323" v="652"/>
          <ac:spMkLst>
            <pc:docMk/>
            <pc:sldMk cId="2887407855" sldId="319"/>
            <ac:spMk id="29" creationId="{7F652FAF-C8FA-FB04-4345-EDE3E43DB61C}"/>
          </ac:spMkLst>
        </pc:spChg>
        <pc:spChg chg="mod">
          <ac:chgData name="Mathilde NOEL" userId="c6df868eea3d0d45" providerId="LiveId" clId="{8DB7945E-9027-45CE-B1F8-616A620CEA5B}" dt="2022-05-19T09:40:28.323" v="652"/>
          <ac:spMkLst>
            <pc:docMk/>
            <pc:sldMk cId="2887407855" sldId="319"/>
            <ac:spMk id="30" creationId="{41950AFB-4554-5572-F309-AB9B2E54EA8D}"/>
          </ac:spMkLst>
        </pc:spChg>
        <pc:spChg chg="mod">
          <ac:chgData name="Mathilde NOEL" userId="c6df868eea3d0d45" providerId="LiveId" clId="{8DB7945E-9027-45CE-B1F8-616A620CEA5B}" dt="2022-05-19T09:40:28.323" v="652"/>
          <ac:spMkLst>
            <pc:docMk/>
            <pc:sldMk cId="2887407855" sldId="319"/>
            <ac:spMk id="31" creationId="{114891DA-603F-9B4F-2E08-E9041750BC73}"/>
          </ac:spMkLst>
        </pc:spChg>
        <pc:spChg chg="add del">
          <ac:chgData name="Mathilde NOEL" userId="c6df868eea3d0d45" providerId="LiveId" clId="{8DB7945E-9027-45CE-B1F8-616A620CEA5B}" dt="2022-05-19T09:41:25.424" v="667" actId="478"/>
          <ac:spMkLst>
            <pc:docMk/>
            <pc:sldMk cId="2887407855" sldId="319"/>
            <ac:spMk id="2985" creationId="{00000000-0000-0000-0000-000000000000}"/>
          </ac:spMkLst>
        </pc:spChg>
        <pc:spChg chg="mod">
          <ac:chgData name="Mathilde NOEL" userId="c6df868eea3d0d45" providerId="LiveId" clId="{8DB7945E-9027-45CE-B1F8-616A620CEA5B}" dt="2022-05-19T09:41:22.691" v="661"/>
          <ac:spMkLst>
            <pc:docMk/>
            <pc:sldMk cId="2887407855" sldId="319"/>
            <ac:spMk id="2986" creationId="{00000000-0000-0000-0000-000000000000}"/>
          </ac:spMkLst>
        </pc:spChg>
        <pc:spChg chg="add del">
          <ac:chgData name="Mathilde NOEL" userId="c6df868eea3d0d45" providerId="LiveId" clId="{8DB7945E-9027-45CE-B1F8-616A620CEA5B}" dt="2022-05-19T09:41:25.424" v="667" actId="478"/>
          <ac:spMkLst>
            <pc:docMk/>
            <pc:sldMk cId="2887407855" sldId="319"/>
            <ac:spMk id="2987" creationId="{00000000-0000-0000-0000-000000000000}"/>
          </ac:spMkLst>
        </pc:spChg>
        <pc:spChg chg="add del">
          <ac:chgData name="Mathilde NOEL" userId="c6df868eea3d0d45" providerId="LiveId" clId="{8DB7945E-9027-45CE-B1F8-616A620CEA5B}" dt="2022-05-19T09:41:25.424" v="667" actId="478"/>
          <ac:spMkLst>
            <pc:docMk/>
            <pc:sldMk cId="2887407855" sldId="319"/>
            <ac:spMk id="2988" creationId="{00000000-0000-0000-0000-000000000000}"/>
          </ac:spMkLst>
        </pc:spChg>
        <pc:grpChg chg="add del mod">
          <ac:chgData name="Mathilde NOEL" userId="c6df868eea3d0d45" providerId="LiveId" clId="{8DB7945E-9027-45CE-B1F8-616A620CEA5B}" dt="2022-05-19T09:41:24.299" v="665"/>
          <ac:grpSpMkLst>
            <pc:docMk/>
            <pc:sldMk cId="2887407855" sldId="319"/>
            <ac:grpSpMk id="20" creationId="{13788D32-A6B7-BCC3-32CC-364D497AEA2F}"/>
          </ac:grpSpMkLst>
        </pc:grpChg>
        <pc:grpChg chg="add del">
          <ac:chgData name="Mathilde NOEL" userId="c6df868eea3d0d45" providerId="LiveId" clId="{8DB7945E-9027-45CE-B1F8-616A620CEA5B}" dt="2022-05-19T09:41:25.424" v="667" actId="478"/>
          <ac:grpSpMkLst>
            <pc:docMk/>
            <pc:sldMk cId="2887407855" sldId="319"/>
            <ac:grpSpMk id="48" creationId="{F8067C42-63D0-5225-7EEF-BAEA53DA54A3}"/>
          </ac:grpSpMkLst>
        </pc:grpChg>
      </pc:sldChg>
      <pc:sldMasterChg chg="delSldLayout">
        <pc:chgData name="Mathilde NOEL" userId="c6df868eea3d0d45" providerId="LiveId" clId="{8DB7945E-9027-45CE-B1F8-616A620CEA5B}" dt="2022-05-19T18:08:41.549" v="922" actId="47"/>
        <pc:sldMasterMkLst>
          <pc:docMk/>
          <pc:sldMasterMk cId="0" sldId="2147483678"/>
        </pc:sldMasterMkLst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62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67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71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del delSldLayout">
        <pc:chgData name="Mathilde NOEL" userId="c6df868eea3d0d45" providerId="LiveId" clId="{8DB7945E-9027-45CE-B1F8-616A620CEA5B}" dt="2022-05-19T18:08:41.549" v="922" actId="47"/>
        <pc:sldMasterMkLst>
          <pc:docMk/>
          <pc:sldMasterMk cId="0" sldId="2147483679"/>
        </pc:sldMasterMkLst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9"/>
            <pc:sldLayoutMk cId="0" sldId="2147483676"/>
          </pc:sldLayoutMkLst>
        </pc:sldLayoutChg>
        <pc:sldLayoutChg chg="del">
          <pc:chgData name="Mathilde NOEL" userId="c6df868eea3d0d45" providerId="LiveId" clId="{8DB7945E-9027-45CE-B1F8-616A620CEA5B}" dt="2022-05-19T18:08:41.549" v="922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  <pc:docChgLst>
    <pc:chgData name="Hugo Laplace" userId="c25cb7aa45c302f6" providerId="LiveId" clId="{BE51DFA7-9755-457B-AAD6-C3F6EEA8D429}"/>
    <pc:docChg chg="undo custSel delSld modSld">
      <pc:chgData name="Hugo Laplace" userId="c25cb7aa45c302f6" providerId="LiveId" clId="{BE51DFA7-9755-457B-AAD6-C3F6EEA8D429}" dt="2023-11-13T16:21:11.394" v="47" actId="2696"/>
      <pc:docMkLst>
        <pc:docMk/>
      </pc:docMkLst>
      <pc:sldChg chg="modSp mod">
        <pc:chgData name="Hugo Laplace" userId="c25cb7aa45c302f6" providerId="LiveId" clId="{BE51DFA7-9755-457B-AAD6-C3F6EEA8D429}" dt="2023-11-13T16:20:30.898" v="21" actId="20577"/>
        <pc:sldMkLst>
          <pc:docMk/>
          <pc:sldMk cId="0" sldId="259"/>
        </pc:sldMkLst>
        <pc:spChg chg="mod">
          <ac:chgData name="Hugo Laplace" userId="c25cb7aa45c302f6" providerId="LiveId" clId="{BE51DFA7-9755-457B-AAD6-C3F6EEA8D429}" dt="2023-11-13T16:20:30.898" v="21" actId="20577"/>
          <ac:spMkLst>
            <pc:docMk/>
            <pc:sldMk cId="0" sldId="259"/>
            <ac:spMk id="2772" creationId="{00000000-0000-0000-0000-000000000000}"/>
          </ac:spMkLst>
        </pc:spChg>
      </pc:sldChg>
      <pc:sldChg chg="del">
        <pc:chgData name="Hugo Laplace" userId="c25cb7aa45c302f6" providerId="LiveId" clId="{BE51DFA7-9755-457B-AAD6-C3F6EEA8D429}" dt="2023-11-13T16:21:11.394" v="47" actId="2696"/>
        <pc:sldMkLst>
          <pc:docMk/>
          <pc:sldMk cId="0" sldId="261"/>
        </pc:sldMkLst>
      </pc:sldChg>
      <pc:sldChg chg="modSp mod">
        <pc:chgData name="Hugo Laplace" userId="c25cb7aa45c302f6" providerId="LiveId" clId="{BE51DFA7-9755-457B-AAD6-C3F6EEA8D429}" dt="2023-11-13T16:21:05.833" v="46" actId="20577"/>
        <pc:sldMkLst>
          <pc:docMk/>
          <pc:sldMk cId="0" sldId="271"/>
        </pc:sldMkLst>
        <pc:spChg chg="mod">
          <ac:chgData name="Hugo Laplace" userId="c25cb7aa45c302f6" providerId="LiveId" clId="{BE51DFA7-9755-457B-AAD6-C3F6EEA8D429}" dt="2023-11-13T16:21:00.417" v="22" actId="1076"/>
          <ac:spMkLst>
            <pc:docMk/>
            <pc:sldMk cId="0" sldId="271"/>
            <ac:spMk id="3373" creationId="{00000000-0000-0000-0000-000000000000}"/>
          </ac:spMkLst>
        </pc:spChg>
        <pc:spChg chg="mod">
          <ac:chgData name="Hugo Laplace" userId="c25cb7aa45c302f6" providerId="LiveId" clId="{BE51DFA7-9755-457B-AAD6-C3F6EEA8D429}" dt="2023-11-13T16:21:05.833" v="46" actId="20577"/>
          <ac:spMkLst>
            <pc:docMk/>
            <pc:sldMk cId="0" sldId="271"/>
            <ac:spMk id="3374" creationId="{00000000-0000-0000-0000-000000000000}"/>
          </ac:spMkLst>
        </pc:spChg>
      </pc:sldChg>
      <pc:sldMasterChg chg="delSldLayout">
        <pc:chgData name="Hugo Laplace" userId="c25cb7aa45c302f6" providerId="LiveId" clId="{BE51DFA7-9755-457B-AAD6-C3F6EEA8D429}" dt="2023-11-13T16:21:11.394" v="47" actId="2696"/>
        <pc:sldMasterMkLst>
          <pc:docMk/>
          <pc:sldMasterMk cId="0" sldId="2147483678"/>
        </pc:sldMasterMkLst>
        <pc:sldLayoutChg chg="del">
          <pc:chgData name="Hugo Laplace" userId="c25cb7aa45c302f6" providerId="LiveId" clId="{BE51DFA7-9755-457B-AAD6-C3F6EEA8D429}" dt="2023-11-13T16:21:11.394" v="47" actId="2696"/>
          <pc:sldLayoutMkLst>
            <pc:docMk/>
            <pc:sldMasterMk cId="0" sldId="214748367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fr-FR" dirty="0">
                <a:latin typeface="+mn-lt"/>
              </a:rPr>
              <a:t>Est la solution que l’on va utiliser pour la supervision de notre SI</a:t>
            </a:r>
            <a:br>
              <a:rPr lang="fr-FR" dirty="0">
                <a:latin typeface="+mn-lt"/>
              </a:rPr>
            </a:br>
            <a:endParaRPr lang="fr-FR" dirty="0"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D1D5DB"/>
                </a:solidFill>
                <a:effectLst/>
                <a:latin typeface="+mn-lt"/>
              </a:rPr>
              <a:t>Compatibilité étendue :</a:t>
            </a:r>
            <a:r>
              <a:rPr lang="fr-FR" b="0" i="0" dirty="0">
                <a:solidFill>
                  <a:srgbClr val="D1D5DB"/>
                </a:solidFill>
                <a:effectLst/>
                <a:latin typeface="+mn-lt"/>
              </a:rPr>
              <a:t> Centreon offre une compatibilité avec divers systèmes d'exploitation et applications, adapté à un environnement informatique diversifié.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D1D5DB"/>
                </a:solidFill>
                <a:effectLst/>
                <a:latin typeface="+mn-lt"/>
              </a:rPr>
              <a:t>Surveillance complète de l'infrastructure :</a:t>
            </a:r>
            <a:r>
              <a:rPr lang="fr-FR" b="0" i="0" dirty="0">
                <a:solidFill>
                  <a:srgbClr val="D1D5DB"/>
                </a:solidFill>
                <a:effectLst/>
                <a:latin typeface="+mn-lt"/>
              </a:rPr>
              <a:t> La solution permet de surveiller les performances, la disponibilité et l'état de l'ensemble de l'infrastructure, allant des serveurs aux réseaux et aux applications.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D1D5DB"/>
                </a:solidFill>
                <a:effectLst/>
                <a:latin typeface="+mn-lt"/>
              </a:rPr>
              <a:t>Interface et personnalisation :</a:t>
            </a:r>
            <a:r>
              <a:rPr lang="fr-FR" b="0" i="0" dirty="0">
                <a:solidFill>
                  <a:srgbClr val="D1D5DB"/>
                </a:solidFill>
                <a:effectLst/>
                <a:latin typeface="+mn-lt"/>
              </a:rPr>
              <a:t> Centreon propose une interface web permettant une configuration flexible facilitant la personnalisation des alertes et des rapports. Les tableaux de bord personnalisés offrent une visualisation rapide de l'état du système.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effectLst/>
                <a:latin typeface="+mn-lt"/>
              </a:rPr>
              <a:t>Coût abordable en tant que solution open source :</a:t>
            </a:r>
            <a:r>
              <a:rPr lang="fr-FR" b="0" i="0" dirty="0">
                <a:solidFill>
                  <a:srgbClr val="D1D5DB"/>
                </a:solidFill>
                <a:effectLst/>
                <a:latin typeface="+mn-lt"/>
              </a:rPr>
              <a:t> En tant que solution open source, Centreon présente un coût d'entrée abordable, sans nécessiter de licences coûteuses. Il bénéficie également du support d'une communauté active pour des mises à jour régulières et des correctifs de sécurité.</a:t>
            </a:r>
          </a:p>
          <a:p>
            <a:pPr marL="158750" indent="0" algn="l">
              <a:buFont typeface="+mj-lt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440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16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 unités d’organisations et des groupes sont créer pour chacun des services d’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Abstergo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cela permet un meilleur partage de fichier, il ciblera le groupe désiré. 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plus cela permet d’avoir une GPO globale pour l’ensemble des groupes et une autre plus spécifique à chacun des groupes. 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Chaque groupe n’ont pas forcément les mêmes besoins en termes de logiciel préinstallé par exemple, si on veut par exemple mettre un fond écran pour chaque service, c’est plus simple. </a:t>
            </a:r>
          </a:p>
        </p:txBody>
      </p:sp>
    </p:spTree>
    <p:extLst>
      <p:ext uri="{BB962C8B-B14F-4D97-AF65-F5344CB8AC3E}">
        <p14:creationId xmlns:p14="http://schemas.microsoft.com/office/powerpoint/2010/main" val="387509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Pfsense</a:t>
            </a:r>
            <a:r>
              <a:rPr lang="fr-FR" dirty="0"/>
              <a:t> / Centreon</a:t>
            </a:r>
          </a:p>
          <a:p>
            <a:r>
              <a:rPr lang="fr-FR" dirty="0"/>
              <a:t>Maquette </a:t>
            </a:r>
          </a:p>
          <a:p>
            <a:r>
              <a:rPr lang="fr-FR" dirty="0"/>
              <a:t>Active directory (FTP, IIS) </a:t>
            </a:r>
          </a:p>
          <a:p>
            <a:r>
              <a:rPr lang="fr-FR" dirty="0"/>
              <a:t>Peaufinages </a:t>
            </a:r>
          </a:p>
        </p:txBody>
      </p:sp>
    </p:spTree>
    <p:extLst>
      <p:ext uri="{BB962C8B-B14F-4D97-AF65-F5344CB8AC3E}">
        <p14:creationId xmlns:p14="http://schemas.microsoft.com/office/powerpoint/2010/main" val="1161962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edfa3e31c0_2_2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edfa3e31c0_2_2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ABSTERGO possède un site distant à Lyon, où se trouvent 15 employés du service R&amp;D. Cependant, cette entité connaît des difficultés depuis quelques années en raison de mauvaises décisions.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Récemment, des rumeurs circulent au sein d'ABSTERGO selon lesquelles la direction envisage de se rapprocher du grand groupe ANIMUS.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Suite à cette nouvelle, plusieurs employés, dont l'administrateur système et le technicien du support utilisateur, ont démissionné.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Nous avons donc été embauchée par ABSTERGO avec pour mission d’améliorer l'infrastructure de l'entreprise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89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0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39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141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Kerberos un protocole d'authentification réseau qui assure la sécurité des échanges entre utilisateurs et services sur un réseau.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Fonctionne à l’aide de ticket, . Lorsqu'un utilisateur s'authentifie, le serveur d'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ification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lui délivre un "Ticket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Granting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Ticket" (TGT).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 TGT va être pour obtenir des "tickets de service" qui vont être spécifique  à chaque service auquel l'utilisateur souhaite accéder.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Ces tickets ils attestent de l’identité de la personne et ils ont une durée limitée ça réduit les risques en cas de piratage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Ces tickets sont de plus crypté cela renforce la sécurité et garantit que seul l'utilisateur authentifié puisse accéder aux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Notre choix c’est porté sur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kerberos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pour notre réseau,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Autre service Auth0: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200" b="1" i="0" dirty="0">
                <a:solidFill>
                  <a:srgbClr val="D1D5DB"/>
                </a:solidFill>
                <a:effectLst/>
                <a:latin typeface="+mn-lt"/>
              </a:rPr>
              <a:t>Objectif principal :</a:t>
            </a:r>
            <a:r>
              <a:rPr lang="fr-FR" sz="3200" b="0" i="0" dirty="0">
                <a:solidFill>
                  <a:srgbClr val="D1D5DB"/>
                </a:solidFill>
                <a:effectLst/>
                <a:latin typeface="+mn-lt"/>
              </a:rPr>
              <a:t> Kerberos est principalement axé sur l'authentification, tandis qu'OAuth2 se concentre sur l'autorisation.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200" b="1" i="0" dirty="0">
                <a:solidFill>
                  <a:srgbClr val="D1D5DB"/>
                </a:solidFill>
                <a:effectLst/>
                <a:latin typeface="+mn-lt"/>
              </a:rPr>
              <a:t>Utilisation :</a:t>
            </a:r>
            <a:r>
              <a:rPr lang="fr-FR" sz="3200" b="0" i="0" dirty="0">
                <a:solidFill>
                  <a:srgbClr val="D1D5DB"/>
                </a:solidFill>
                <a:effectLst/>
                <a:latin typeface="+mn-lt"/>
              </a:rPr>
              <a:t> Kerberos est souvent utilisé dans les environnements d'entreprise pour gérer l'accès aux ressources internes, tandis qu'OAuth2 est couramment utilisé sur le web pour permettre à des applications tierces d'accéder à des ressources sur des serveurs au nom de l'utilisateur.</a:t>
            </a:r>
          </a:p>
          <a:p>
            <a:pPr marL="15875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6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1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3" r:id="rId5"/>
    <p:sldLayoutId id="2147483664" r:id="rId6"/>
    <p:sldLayoutId id="2147483668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81916" y="3311092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566875" y="4541036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922127" y="4881982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1875461" y="289693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811519" y="4134614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250767" y="1328294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2"/>
                </a:solidFill>
              </a:rPr>
              <a:t>Projet systeme</a:t>
            </a:r>
            <a:endParaRPr sz="5000" dirty="0"/>
          </a:p>
        </p:txBody>
      </p:sp>
      <p:pic>
        <p:nvPicPr>
          <p:cNvPr id="6" name="Image 5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91D95B46-FC22-67AB-D131-436EFF27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732" y="-128801"/>
            <a:ext cx="801867" cy="80186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8D8EB5E-66E1-D495-AE05-BD250365D1BD}"/>
              </a:ext>
            </a:extLst>
          </p:cNvPr>
          <p:cNvSpPr txBox="1"/>
          <p:nvPr/>
        </p:nvSpPr>
        <p:spPr>
          <a:xfrm>
            <a:off x="54062" y="4761112"/>
            <a:ext cx="32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775322" y="311800"/>
            <a:ext cx="61294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B58FE6F-EB85-28B0-CADA-863DF4D37A7D}"/>
              </a:ext>
            </a:extLst>
          </p:cNvPr>
          <p:cNvSpPr txBox="1"/>
          <p:nvPr/>
        </p:nvSpPr>
        <p:spPr>
          <a:xfrm>
            <a:off x="54062" y="4761112"/>
            <a:ext cx="5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D077FAA-8D2D-503F-4276-BE4DD7474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88" y="1553172"/>
            <a:ext cx="5248647" cy="17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7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763826" y="334970"/>
            <a:ext cx="61294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</a:t>
            </a:r>
            <a:r>
              <a:rPr lang="en" dirty="0"/>
              <a:t>olitique de sauvegarde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Protéger ses données numériques grâce aux sauvegardes">
            <a:extLst>
              <a:ext uri="{FF2B5EF4-FFF2-40B4-BE49-F238E27FC236}">
                <a16:creationId xmlns:a16="http://schemas.microsoft.com/office/drawing/2014/main" id="{6F150C24-A627-78C2-473C-86CE1FB6D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06" y="1453768"/>
            <a:ext cx="2870492" cy="27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9C733AE-26D4-FF3B-B95C-1EAC4339518E}"/>
              </a:ext>
            </a:extLst>
          </p:cNvPr>
          <p:cNvSpPr txBox="1"/>
          <p:nvPr/>
        </p:nvSpPr>
        <p:spPr>
          <a:xfrm>
            <a:off x="4935070" y="2407024"/>
            <a:ext cx="287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Sauvegarde 3-2-1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117F20-633F-D2D7-3FA3-7BD53FC9A2F6}"/>
              </a:ext>
            </a:extLst>
          </p:cNvPr>
          <p:cNvSpPr txBox="1"/>
          <p:nvPr/>
        </p:nvSpPr>
        <p:spPr>
          <a:xfrm>
            <a:off x="54062" y="4761112"/>
            <a:ext cx="5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793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707778" y="0"/>
            <a:ext cx="7763700" cy="1130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Organisation des utilisateurs de l’AD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66556C8-8F98-89E6-06C7-02FA4E7748F2}"/>
              </a:ext>
            </a:extLst>
          </p:cNvPr>
          <p:cNvSpPr txBox="1"/>
          <p:nvPr/>
        </p:nvSpPr>
        <p:spPr>
          <a:xfrm>
            <a:off x="54061" y="4761112"/>
            <a:ext cx="443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11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64E7521-5C0F-F9CD-995E-3AF5C98A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454" y="1474386"/>
            <a:ext cx="2288639" cy="25601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0F7D3E-8660-DB9C-BEE6-1E2CBEFFB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020" y="2048685"/>
            <a:ext cx="3363755" cy="7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2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D985197-5891-22E9-3EF0-F52478E2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50" y="2285400"/>
            <a:ext cx="4344300" cy="572700"/>
          </a:xfrm>
        </p:spPr>
        <p:txBody>
          <a:bodyPr/>
          <a:lstStyle/>
          <a:p>
            <a:r>
              <a:rPr lang="fr-FR" dirty="0"/>
              <a:t>Maquette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774A67E-7688-7D17-5665-C8BD44B4CC62}"/>
              </a:ext>
            </a:extLst>
          </p:cNvPr>
          <p:cNvSpPr txBox="1"/>
          <p:nvPr/>
        </p:nvSpPr>
        <p:spPr>
          <a:xfrm>
            <a:off x="54062" y="4761112"/>
            <a:ext cx="5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9174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0DE0A52-3B0C-31DE-5A23-24EC8786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50" y="2285400"/>
            <a:ext cx="4344300" cy="572700"/>
          </a:xfrm>
        </p:spPr>
        <p:txBody>
          <a:bodyPr/>
          <a:lstStyle/>
          <a:p>
            <a:r>
              <a:rPr lang="fr-FR" dirty="0"/>
              <a:t>Piste d’amélioration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14245A-5393-B3AA-4F9B-48F695EC66F6}"/>
              </a:ext>
            </a:extLst>
          </p:cNvPr>
          <p:cNvSpPr txBox="1"/>
          <p:nvPr/>
        </p:nvSpPr>
        <p:spPr>
          <a:xfrm>
            <a:off x="54062" y="4761112"/>
            <a:ext cx="5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9167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5" name="Google Shape;4535;p68"/>
          <p:cNvPicPr preferRelativeResize="0"/>
          <p:nvPr/>
        </p:nvPicPr>
        <p:blipFill rotWithShape="1">
          <a:blip r:embed="rId3">
            <a:alphaModFix/>
          </a:blip>
          <a:srcRect l="17128" r="17121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4536" name="Google Shape;4536;p68"/>
          <p:cNvSpPr txBox="1">
            <a:spLocks noGrp="1"/>
          </p:cNvSpPr>
          <p:nvPr>
            <p:ph type="title"/>
          </p:nvPr>
        </p:nvSpPr>
        <p:spPr>
          <a:xfrm>
            <a:off x="1130767" y="2023182"/>
            <a:ext cx="5077017" cy="11713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CONCLUSION</a:t>
            </a:r>
            <a:endParaRPr sz="4400" dirty="0"/>
          </a:p>
        </p:txBody>
      </p:sp>
      <p:sp>
        <p:nvSpPr>
          <p:cNvPr id="4538" name="Google Shape;4538;p68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9" name="Google Shape;4539;p68"/>
          <p:cNvGrpSpPr/>
          <p:nvPr/>
        </p:nvGrpSpPr>
        <p:grpSpPr>
          <a:xfrm rot="-5400000">
            <a:off x="7445689" y="3626907"/>
            <a:ext cx="883262" cy="242091"/>
            <a:chOff x="2300350" y="2601250"/>
            <a:chExt cx="2275275" cy="623625"/>
          </a:xfrm>
        </p:grpSpPr>
        <p:sp>
          <p:nvSpPr>
            <p:cNvPr id="4540" name="Google Shape;4540;p6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6" name="Google Shape;4546;p68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4547" name="Google Shape;4547;p6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48" name="Google Shape;4548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8" name="Google Shape;4558;p6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59" name="Google Shape;4559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9" name="Google Shape;4569;p68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4570" name="Google Shape;4570;p6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C4991CC3-5D82-12C6-CFDE-FB2A467B2E51}"/>
              </a:ext>
            </a:extLst>
          </p:cNvPr>
          <p:cNvSpPr txBox="1"/>
          <p:nvPr/>
        </p:nvSpPr>
        <p:spPr>
          <a:xfrm>
            <a:off x="54062" y="4761112"/>
            <a:ext cx="391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1109550" y="4033379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de votre attention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p58"/>
          <p:cNvSpPr/>
          <p:nvPr/>
        </p:nvSpPr>
        <p:spPr>
          <a:xfrm>
            <a:off x="6172578" y="2482790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4" name="Google Shape;3974;p58"/>
          <p:cNvSpPr/>
          <p:nvPr/>
        </p:nvSpPr>
        <p:spPr>
          <a:xfrm>
            <a:off x="2343624" y="2486231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58"/>
          <p:cNvSpPr txBox="1">
            <a:spLocks noGrp="1"/>
          </p:cNvSpPr>
          <p:nvPr>
            <p:ph type="title" idx="8"/>
          </p:nvPr>
        </p:nvSpPr>
        <p:spPr>
          <a:xfrm>
            <a:off x="713100" y="665665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</a:t>
            </a:r>
            <a:r>
              <a:rPr lang="en" dirty="0"/>
              <a:t>’équipe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79" name="Google Shape;3979;p58"/>
          <p:cNvSpPr txBox="1">
            <a:spLocks noGrp="1"/>
          </p:cNvSpPr>
          <p:nvPr>
            <p:ph type="title" idx="2"/>
          </p:nvPr>
        </p:nvSpPr>
        <p:spPr>
          <a:xfrm>
            <a:off x="6214878" y="257175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Florian Brochot</a:t>
            </a:r>
            <a:endParaRPr dirty="0"/>
          </a:p>
        </p:txBody>
      </p:sp>
      <p:sp>
        <p:nvSpPr>
          <p:cNvPr id="3981" name="Google Shape;3981;p58"/>
          <p:cNvSpPr txBox="1">
            <a:spLocks noGrp="1"/>
          </p:cNvSpPr>
          <p:nvPr>
            <p:ph type="title" idx="4"/>
          </p:nvPr>
        </p:nvSpPr>
        <p:spPr>
          <a:xfrm>
            <a:off x="2315295" y="257175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Hugo Laplace</a:t>
            </a:r>
            <a:endParaRPr dirty="0"/>
          </a:p>
        </p:txBody>
      </p:sp>
      <p:pic>
        <p:nvPicPr>
          <p:cNvPr id="3986" name="Google Shape;3986;p58"/>
          <p:cNvPicPr preferRelativeResize="0"/>
          <p:nvPr/>
        </p:nvPicPr>
        <p:blipFill>
          <a:blip r:embed="rId3"/>
          <a:srcRect t="7021" b="7021"/>
          <a:stretch/>
        </p:blipFill>
        <p:spPr>
          <a:xfrm>
            <a:off x="1054169" y="2100873"/>
            <a:ext cx="1206900" cy="118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987" name="Google Shape;3987;p58"/>
          <p:cNvPicPr preferRelativeResize="0"/>
          <p:nvPr/>
        </p:nvPicPr>
        <p:blipFill>
          <a:blip r:embed="rId4"/>
          <a:srcRect l="6645" r="6645"/>
          <a:stretch/>
        </p:blipFill>
        <p:spPr>
          <a:xfrm>
            <a:off x="4800568" y="2091723"/>
            <a:ext cx="12069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grpSp>
        <p:nvGrpSpPr>
          <p:cNvPr id="3989" name="Google Shape;3989;p58"/>
          <p:cNvGrpSpPr/>
          <p:nvPr/>
        </p:nvGrpSpPr>
        <p:grpSpPr>
          <a:xfrm rot="10800000">
            <a:off x="3173864" y="4502492"/>
            <a:ext cx="883262" cy="242091"/>
            <a:chOff x="2300350" y="2601250"/>
            <a:chExt cx="2275275" cy="623625"/>
          </a:xfrm>
        </p:grpSpPr>
        <p:sp>
          <p:nvSpPr>
            <p:cNvPr id="3990" name="Google Shape;3990;p5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6" name="Google Shape;3996;p58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3997" name="Google Shape;3997;p5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2" name="Google Shape;4002;p58"/>
          <p:cNvGrpSpPr/>
          <p:nvPr/>
        </p:nvGrpSpPr>
        <p:grpSpPr>
          <a:xfrm rot="5400000">
            <a:off x="2265844" y="770868"/>
            <a:ext cx="98902" cy="553090"/>
            <a:chOff x="4898850" y="4820550"/>
            <a:chExt cx="98902" cy="553090"/>
          </a:xfrm>
        </p:grpSpPr>
        <p:sp>
          <p:nvSpPr>
            <p:cNvPr id="4003" name="Google Shape;4003;p5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DBB4B425-FE80-C2C7-A3A2-CF823985142F}"/>
              </a:ext>
            </a:extLst>
          </p:cNvPr>
          <p:cNvSpPr txBox="1"/>
          <p:nvPr/>
        </p:nvSpPr>
        <p:spPr>
          <a:xfrm>
            <a:off x="54062" y="4761112"/>
            <a:ext cx="32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913C267-0741-4574-A712-854A954F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B5544E4-4358-0EA1-10B3-E826ECB9BDAD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1424179" y="1762032"/>
            <a:ext cx="2994806" cy="5881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Problématique</a:t>
            </a: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819158" y="4627552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5123341" y="4493583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3015;p41">
            <a:extLst>
              <a:ext uri="{FF2B5EF4-FFF2-40B4-BE49-F238E27FC236}">
                <a16:creationId xmlns:a16="http://schemas.microsoft.com/office/drawing/2014/main" id="{5C5CCCD2-74A8-0AC0-DA99-960BEE9B7B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85035" y="2491300"/>
            <a:ext cx="3139442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51" name="Google Shape;11028;p86">
            <a:extLst>
              <a:ext uri="{FF2B5EF4-FFF2-40B4-BE49-F238E27FC236}">
                <a16:creationId xmlns:a16="http://schemas.microsoft.com/office/drawing/2014/main" id="{E14FCF0C-DBA7-F2BC-63D6-B6EA00B76EE6}"/>
              </a:ext>
            </a:extLst>
          </p:cNvPr>
          <p:cNvGrpSpPr/>
          <p:nvPr/>
        </p:nvGrpSpPr>
        <p:grpSpPr>
          <a:xfrm>
            <a:off x="883245" y="2266124"/>
            <a:ext cx="354586" cy="355557"/>
            <a:chOff x="-32927950" y="3944800"/>
            <a:chExt cx="292225" cy="293025"/>
          </a:xfrm>
          <a:solidFill>
            <a:schemeClr val="accent2"/>
          </a:solidFill>
        </p:grpSpPr>
        <p:sp>
          <p:nvSpPr>
            <p:cNvPr id="52" name="Google Shape;11029;p86">
              <a:extLst>
                <a:ext uri="{FF2B5EF4-FFF2-40B4-BE49-F238E27FC236}">
                  <a16:creationId xmlns:a16="http://schemas.microsoft.com/office/drawing/2014/main" id="{26D0078A-50FB-502F-AF15-936D6AD88621}"/>
                </a:ext>
              </a:extLst>
            </p:cNvPr>
            <p:cNvSpPr/>
            <p:nvPr/>
          </p:nvSpPr>
          <p:spPr>
            <a:xfrm>
              <a:off x="-32927950" y="3944800"/>
              <a:ext cx="69325" cy="292225"/>
            </a:xfrm>
            <a:custGeom>
              <a:avLst/>
              <a:gdLst/>
              <a:ahLst/>
              <a:cxnLst/>
              <a:rect l="l" t="t" r="r" b="b"/>
              <a:pathLst>
                <a:path w="2773" h="11689" extrusionOk="0">
                  <a:moveTo>
                    <a:pt x="1418" y="0"/>
                  </a:moveTo>
                  <a:cubicBezTo>
                    <a:pt x="1072" y="0"/>
                    <a:pt x="757" y="315"/>
                    <a:pt x="757" y="662"/>
                  </a:cubicBezTo>
                  <a:lnTo>
                    <a:pt x="757" y="9578"/>
                  </a:lnTo>
                  <a:cubicBezTo>
                    <a:pt x="757" y="9830"/>
                    <a:pt x="914" y="10050"/>
                    <a:pt x="1103" y="10176"/>
                  </a:cubicBezTo>
                  <a:lnTo>
                    <a:pt x="1103" y="10996"/>
                  </a:lnTo>
                  <a:lnTo>
                    <a:pt x="347" y="10996"/>
                  </a:lnTo>
                  <a:cubicBezTo>
                    <a:pt x="158" y="10996"/>
                    <a:pt x="1" y="11153"/>
                    <a:pt x="1" y="11342"/>
                  </a:cubicBezTo>
                  <a:cubicBezTo>
                    <a:pt x="1" y="11531"/>
                    <a:pt x="158" y="11689"/>
                    <a:pt x="347" y="11689"/>
                  </a:cubicBezTo>
                  <a:lnTo>
                    <a:pt x="2395" y="11689"/>
                  </a:lnTo>
                  <a:cubicBezTo>
                    <a:pt x="2616" y="11689"/>
                    <a:pt x="2773" y="11531"/>
                    <a:pt x="2773" y="11342"/>
                  </a:cubicBezTo>
                  <a:cubicBezTo>
                    <a:pt x="2773" y="11153"/>
                    <a:pt x="2616" y="10996"/>
                    <a:pt x="2395" y="10996"/>
                  </a:cubicBezTo>
                  <a:lnTo>
                    <a:pt x="1733" y="10996"/>
                  </a:lnTo>
                  <a:lnTo>
                    <a:pt x="1733" y="10176"/>
                  </a:lnTo>
                  <a:cubicBezTo>
                    <a:pt x="1922" y="10050"/>
                    <a:pt x="2080" y="9861"/>
                    <a:pt x="2080" y="9578"/>
                  </a:cubicBezTo>
                  <a:lnTo>
                    <a:pt x="2080" y="662"/>
                  </a:lnTo>
                  <a:cubicBezTo>
                    <a:pt x="2080" y="284"/>
                    <a:pt x="1765" y="0"/>
                    <a:pt x="1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030;p86">
              <a:extLst>
                <a:ext uri="{FF2B5EF4-FFF2-40B4-BE49-F238E27FC236}">
                  <a16:creationId xmlns:a16="http://schemas.microsoft.com/office/drawing/2014/main" id="{7D59542C-C9FD-7D8B-8C6E-ED72D91E7F3C}"/>
                </a:ext>
              </a:extLst>
            </p:cNvPr>
            <p:cNvSpPr/>
            <p:nvPr/>
          </p:nvSpPr>
          <p:spPr>
            <a:xfrm>
              <a:off x="-32720800" y="4057425"/>
              <a:ext cx="85075" cy="25225"/>
            </a:xfrm>
            <a:custGeom>
              <a:avLst/>
              <a:gdLst/>
              <a:ahLst/>
              <a:cxnLst/>
              <a:rect l="l" t="t" r="r" b="b"/>
              <a:pathLst>
                <a:path w="3403" h="1009" extrusionOk="0">
                  <a:moveTo>
                    <a:pt x="505" y="1"/>
                  </a:moveTo>
                  <a:cubicBezTo>
                    <a:pt x="221" y="1"/>
                    <a:pt x="0" y="221"/>
                    <a:pt x="0" y="505"/>
                  </a:cubicBezTo>
                  <a:cubicBezTo>
                    <a:pt x="0" y="788"/>
                    <a:pt x="221" y="1009"/>
                    <a:pt x="505" y="1009"/>
                  </a:cubicBezTo>
                  <a:lnTo>
                    <a:pt x="2899" y="1009"/>
                  </a:lnTo>
                  <a:cubicBezTo>
                    <a:pt x="3182" y="1009"/>
                    <a:pt x="3403" y="788"/>
                    <a:pt x="3403" y="505"/>
                  </a:cubicBezTo>
                  <a:cubicBezTo>
                    <a:pt x="3403" y="190"/>
                    <a:pt x="3182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031;p86">
              <a:extLst>
                <a:ext uri="{FF2B5EF4-FFF2-40B4-BE49-F238E27FC236}">
                  <a16:creationId xmlns:a16="http://schemas.microsoft.com/office/drawing/2014/main" id="{798A6D59-8CFC-9F0A-EB18-8F40CBE60404}"/>
                </a:ext>
              </a:extLst>
            </p:cNvPr>
            <p:cNvSpPr/>
            <p:nvPr/>
          </p:nvSpPr>
          <p:spPr>
            <a:xfrm>
              <a:off x="-32720800" y="4099950"/>
              <a:ext cx="85075" cy="25225"/>
            </a:xfrm>
            <a:custGeom>
              <a:avLst/>
              <a:gdLst/>
              <a:ahLst/>
              <a:cxnLst/>
              <a:rect l="l" t="t" r="r" b="b"/>
              <a:pathLst>
                <a:path w="3403" h="1009" extrusionOk="0">
                  <a:moveTo>
                    <a:pt x="505" y="1"/>
                  </a:moveTo>
                  <a:cubicBezTo>
                    <a:pt x="221" y="1"/>
                    <a:pt x="0" y="221"/>
                    <a:pt x="0" y="505"/>
                  </a:cubicBezTo>
                  <a:cubicBezTo>
                    <a:pt x="0" y="788"/>
                    <a:pt x="221" y="1009"/>
                    <a:pt x="505" y="1009"/>
                  </a:cubicBezTo>
                  <a:lnTo>
                    <a:pt x="2899" y="1009"/>
                  </a:lnTo>
                  <a:cubicBezTo>
                    <a:pt x="3182" y="1009"/>
                    <a:pt x="3403" y="788"/>
                    <a:pt x="3403" y="505"/>
                  </a:cubicBezTo>
                  <a:cubicBezTo>
                    <a:pt x="3403" y="221"/>
                    <a:pt x="3182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032;p86">
              <a:extLst>
                <a:ext uri="{FF2B5EF4-FFF2-40B4-BE49-F238E27FC236}">
                  <a16:creationId xmlns:a16="http://schemas.microsoft.com/office/drawing/2014/main" id="{D1143EAA-88D0-869F-4F4B-702B832A9D5B}"/>
                </a:ext>
              </a:extLst>
            </p:cNvPr>
            <p:cNvSpPr/>
            <p:nvPr/>
          </p:nvSpPr>
          <p:spPr>
            <a:xfrm>
              <a:off x="-32720800" y="414170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1"/>
                  </a:moveTo>
                  <a:cubicBezTo>
                    <a:pt x="221" y="1"/>
                    <a:pt x="0" y="253"/>
                    <a:pt x="0" y="536"/>
                  </a:cubicBezTo>
                  <a:cubicBezTo>
                    <a:pt x="0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58" y="1040"/>
                    <a:pt x="2710" y="788"/>
                    <a:pt x="2710" y="536"/>
                  </a:cubicBezTo>
                  <a:cubicBezTo>
                    <a:pt x="2710" y="253"/>
                    <a:pt x="2521" y="1"/>
                    <a:pt x="2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033;p86">
              <a:extLst>
                <a:ext uri="{FF2B5EF4-FFF2-40B4-BE49-F238E27FC236}">
                  <a16:creationId xmlns:a16="http://schemas.microsoft.com/office/drawing/2014/main" id="{CD8FBD48-8E7C-4452-11EE-84E359F60342}"/>
                </a:ext>
              </a:extLst>
            </p:cNvPr>
            <p:cNvSpPr/>
            <p:nvPr/>
          </p:nvSpPr>
          <p:spPr>
            <a:xfrm>
              <a:off x="-32754675" y="3944800"/>
              <a:ext cx="51225" cy="52000"/>
            </a:xfrm>
            <a:custGeom>
              <a:avLst/>
              <a:gdLst/>
              <a:ahLst/>
              <a:cxnLst/>
              <a:rect l="l" t="t" r="r" b="b"/>
              <a:pathLst>
                <a:path w="2049" h="2080" extrusionOk="0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2080"/>
                  </a:lnTo>
                  <a:lnTo>
                    <a:pt x="2049" y="2080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034;p86">
              <a:extLst>
                <a:ext uri="{FF2B5EF4-FFF2-40B4-BE49-F238E27FC236}">
                  <a16:creationId xmlns:a16="http://schemas.microsoft.com/office/drawing/2014/main" id="{416EB574-24B1-BAAC-B302-58080FC6E73C}"/>
                </a:ext>
              </a:extLst>
            </p:cNvPr>
            <p:cNvSpPr/>
            <p:nvPr/>
          </p:nvSpPr>
          <p:spPr>
            <a:xfrm>
              <a:off x="-32687725" y="3944800"/>
              <a:ext cx="34675" cy="55150"/>
            </a:xfrm>
            <a:custGeom>
              <a:avLst/>
              <a:gdLst/>
              <a:ahLst/>
              <a:cxnLst/>
              <a:rect l="l" t="t" r="r" b="b"/>
              <a:pathLst>
                <a:path w="1387" h="2206" extrusionOk="0">
                  <a:moveTo>
                    <a:pt x="1" y="0"/>
                  </a:moveTo>
                  <a:lnTo>
                    <a:pt x="1" y="2111"/>
                  </a:lnTo>
                  <a:lnTo>
                    <a:pt x="883" y="2111"/>
                  </a:lnTo>
                  <a:cubicBezTo>
                    <a:pt x="1072" y="2111"/>
                    <a:pt x="1261" y="2143"/>
                    <a:pt x="1387" y="2206"/>
                  </a:cubicBezTo>
                  <a:lnTo>
                    <a:pt x="1387" y="1040"/>
                  </a:lnTo>
                  <a:cubicBezTo>
                    <a:pt x="1387" y="473"/>
                    <a:pt x="914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035;p86">
              <a:extLst>
                <a:ext uri="{FF2B5EF4-FFF2-40B4-BE49-F238E27FC236}">
                  <a16:creationId xmlns:a16="http://schemas.microsoft.com/office/drawing/2014/main" id="{81B409BD-E44F-9D0C-458F-3753C98BF753}"/>
                </a:ext>
              </a:extLst>
            </p:cNvPr>
            <p:cNvSpPr/>
            <p:nvPr/>
          </p:nvSpPr>
          <p:spPr>
            <a:xfrm>
              <a:off x="-32860200" y="4014100"/>
              <a:ext cx="207150" cy="153625"/>
            </a:xfrm>
            <a:custGeom>
              <a:avLst/>
              <a:gdLst/>
              <a:ahLst/>
              <a:cxnLst/>
              <a:rect l="l" t="t" r="r" b="b"/>
              <a:pathLst>
                <a:path w="8286" h="6145" extrusionOk="0">
                  <a:moveTo>
                    <a:pt x="0" y="1"/>
                  </a:moveTo>
                  <a:lnTo>
                    <a:pt x="0" y="6144"/>
                  </a:lnTo>
                  <a:lnTo>
                    <a:pt x="378" y="6144"/>
                  </a:lnTo>
                  <a:cubicBezTo>
                    <a:pt x="756" y="6144"/>
                    <a:pt x="1071" y="5892"/>
                    <a:pt x="1260" y="5577"/>
                  </a:cubicBezTo>
                  <a:lnTo>
                    <a:pt x="2016" y="5955"/>
                  </a:lnTo>
                  <a:cubicBezTo>
                    <a:pt x="2268" y="6050"/>
                    <a:pt x="2552" y="6144"/>
                    <a:pt x="2773" y="6144"/>
                  </a:cubicBezTo>
                  <a:lnTo>
                    <a:pt x="3497" y="6144"/>
                  </a:lnTo>
                  <a:lnTo>
                    <a:pt x="3497" y="3057"/>
                  </a:lnTo>
                  <a:cubicBezTo>
                    <a:pt x="3214" y="3309"/>
                    <a:pt x="2867" y="3435"/>
                    <a:pt x="2457" y="3435"/>
                  </a:cubicBezTo>
                  <a:cubicBezTo>
                    <a:pt x="2268" y="3435"/>
                    <a:pt x="2111" y="3277"/>
                    <a:pt x="2111" y="3057"/>
                  </a:cubicBezTo>
                  <a:cubicBezTo>
                    <a:pt x="2111" y="2868"/>
                    <a:pt x="2268" y="2710"/>
                    <a:pt x="2457" y="2710"/>
                  </a:cubicBezTo>
                  <a:cubicBezTo>
                    <a:pt x="3025" y="2710"/>
                    <a:pt x="3497" y="2238"/>
                    <a:pt x="3497" y="1702"/>
                  </a:cubicBezTo>
                  <a:lnTo>
                    <a:pt x="3497" y="1009"/>
                  </a:lnTo>
                  <a:lnTo>
                    <a:pt x="7782" y="1009"/>
                  </a:lnTo>
                  <a:cubicBezTo>
                    <a:pt x="8065" y="1009"/>
                    <a:pt x="8286" y="788"/>
                    <a:pt x="8286" y="505"/>
                  </a:cubicBezTo>
                  <a:cubicBezTo>
                    <a:pt x="8286" y="221"/>
                    <a:pt x="8065" y="1"/>
                    <a:pt x="7782" y="1"/>
                  </a:cubicBezTo>
                  <a:lnTo>
                    <a:pt x="3560" y="1"/>
                  </a:lnTo>
                  <a:cubicBezTo>
                    <a:pt x="3308" y="1"/>
                    <a:pt x="2899" y="158"/>
                    <a:pt x="2583" y="442"/>
                  </a:cubicBezTo>
                  <a:cubicBezTo>
                    <a:pt x="2426" y="599"/>
                    <a:pt x="2205" y="662"/>
                    <a:pt x="1985" y="662"/>
                  </a:cubicBezTo>
                  <a:lnTo>
                    <a:pt x="1323" y="662"/>
                  </a:lnTo>
                  <a:cubicBezTo>
                    <a:pt x="1166" y="284"/>
                    <a:pt x="788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036;p86">
              <a:extLst>
                <a:ext uri="{FF2B5EF4-FFF2-40B4-BE49-F238E27FC236}">
                  <a16:creationId xmlns:a16="http://schemas.microsoft.com/office/drawing/2014/main" id="{76C21402-17DC-7AFD-9910-B497BEBF82A9}"/>
                </a:ext>
              </a:extLst>
            </p:cNvPr>
            <p:cNvSpPr/>
            <p:nvPr/>
          </p:nvSpPr>
          <p:spPr>
            <a:xfrm>
              <a:off x="-32755450" y="4055850"/>
              <a:ext cx="51200" cy="181175"/>
            </a:xfrm>
            <a:custGeom>
              <a:avLst/>
              <a:gdLst/>
              <a:ahLst/>
              <a:cxnLst/>
              <a:rect l="l" t="t" r="r" b="b"/>
              <a:pathLst>
                <a:path w="2048" h="7247" extrusionOk="0">
                  <a:moveTo>
                    <a:pt x="0" y="1"/>
                  </a:moveTo>
                  <a:lnTo>
                    <a:pt x="0" y="64"/>
                  </a:lnTo>
                  <a:lnTo>
                    <a:pt x="0" y="5514"/>
                  </a:lnTo>
                  <a:cubicBezTo>
                    <a:pt x="0" y="6459"/>
                    <a:pt x="756" y="7247"/>
                    <a:pt x="1701" y="7247"/>
                  </a:cubicBezTo>
                  <a:lnTo>
                    <a:pt x="2048" y="7247"/>
                  </a:lnTo>
                  <a:lnTo>
                    <a:pt x="2048" y="5167"/>
                  </a:lnTo>
                  <a:lnTo>
                    <a:pt x="1891" y="5167"/>
                  </a:lnTo>
                  <a:cubicBezTo>
                    <a:pt x="1229" y="5167"/>
                    <a:pt x="725" y="4632"/>
                    <a:pt x="725" y="4002"/>
                  </a:cubicBezTo>
                  <a:cubicBezTo>
                    <a:pt x="725" y="3624"/>
                    <a:pt x="882" y="3372"/>
                    <a:pt x="1071" y="3120"/>
                  </a:cubicBezTo>
                  <a:cubicBezTo>
                    <a:pt x="819" y="2899"/>
                    <a:pt x="725" y="2615"/>
                    <a:pt x="725" y="2269"/>
                  </a:cubicBezTo>
                  <a:cubicBezTo>
                    <a:pt x="725" y="1922"/>
                    <a:pt x="882" y="1639"/>
                    <a:pt x="1071" y="1387"/>
                  </a:cubicBezTo>
                  <a:cubicBezTo>
                    <a:pt x="819" y="1166"/>
                    <a:pt x="725" y="883"/>
                    <a:pt x="725" y="536"/>
                  </a:cubicBezTo>
                  <a:cubicBezTo>
                    <a:pt x="725" y="316"/>
                    <a:pt x="756" y="190"/>
                    <a:pt x="8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037;p86">
              <a:extLst>
                <a:ext uri="{FF2B5EF4-FFF2-40B4-BE49-F238E27FC236}">
                  <a16:creationId xmlns:a16="http://schemas.microsoft.com/office/drawing/2014/main" id="{328F9790-85D3-A1B8-9D91-B73914A3A5DC}"/>
                </a:ext>
              </a:extLst>
            </p:cNvPr>
            <p:cNvSpPr/>
            <p:nvPr/>
          </p:nvSpPr>
          <p:spPr>
            <a:xfrm>
              <a:off x="-32686925" y="4182650"/>
              <a:ext cx="34675" cy="55175"/>
            </a:xfrm>
            <a:custGeom>
              <a:avLst/>
              <a:gdLst/>
              <a:ahLst/>
              <a:cxnLst/>
              <a:rect l="l" t="t" r="r" b="b"/>
              <a:pathLst>
                <a:path w="1387" h="2207" extrusionOk="0">
                  <a:moveTo>
                    <a:pt x="1386" y="1"/>
                  </a:moveTo>
                  <a:cubicBezTo>
                    <a:pt x="1229" y="64"/>
                    <a:pt x="1071" y="95"/>
                    <a:pt x="882" y="95"/>
                  </a:cubicBezTo>
                  <a:lnTo>
                    <a:pt x="0" y="95"/>
                  </a:lnTo>
                  <a:lnTo>
                    <a:pt x="0" y="2206"/>
                  </a:lnTo>
                  <a:lnTo>
                    <a:pt x="378" y="2206"/>
                  </a:lnTo>
                  <a:cubicBezTo>
                    <a:pt x="914" y="2206"/>
                    <a:pt x="1386" y="1734"/>
                    <a:pt x="1386" y="1167"/>
                  </a:cubicBezTo>
                  <a:lnTo>
                    <a:pt x="13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881;p86">
            <a:extLst>
              <a:ext uri="{FF2B5EF4-FFF2-40B4-BE49-F238E27FC236}">
                <a16:creationId xmlns:a16="http://schemas.microsoft.com/office/drawing/2014/main" id="{739826E5-5227-63B3-2D2C-AFA475B7E7E5}"/>
              </a:ext>
            </a:extLst>
          </p:cNvPr>
          <p:cNvGrpSpPr/>
          <p:nvPr/>
        </p:nvGrpSpPr>
        <p:grpSpPr>
          <a:xfrm>
            <a:off x="4200243" y="3158573"/>
            <a:ext cx="354586" cy="353645"/>
            <a:chOff x="-30345325" y="3184750"/>
            <a:chExt cx="292225" cy="291450"/>
          </a:xfrm>
          <a:solidFill>
            <a:schemeClr val="accent2"/>
          </a:solidFill>
        </p:grpSpPr>
        <p:sp>
          <p:nvSpPr>
            <p:cNvPr id="62" name="Google Shape;10882;p86">
              <a:extLst>
                <a:ext uri="{FF2B5EF4-FFF2-40B4-BE49-F238E27FC236}">
                  <a16:creationId xmlns:a16="http://schemas.microsoft.com/office/drawing/2014/main" id="{7F7F151D-F544-6B28-1CCB-62CF3C0CD766}"/>
                </a:ext>
              </a:extLst>
            </p:cNvPr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883;p86">
              <a:extLst>
                <a:ext uri="{FF2B5EF4-FFF2-40B4-BE49-F238E27FC236}">
                  <a16:creationId xmlns:a16="http://schemas.microsoft.com/office/drawing/2014/main" id="{8B6F83C9-23D3-7233-F0FD-A0421C8A09E3}"/>
                </a:ext>
              </a:extLst>
            </p:cNvPr>
            <p:cNvSpPr/>
            <p:nvPr/>
          </p:nvSpPr>
          <p:spPr>
            <a:xfrm>
              <a:off x="-30310675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884;p86">
              <a:extLst>
                <a:ext uri="{FF2B5EF4-FFF2-40B4-BE49-F238E27FC236}">
                  <a16:creationId xmlns:a16="http://schemas.microsoft.com/office/drawing/2014/main" id="{495EF339-6305-F8C3-08AF-45D7C1A57042}"/>
                </a:ext>
              </a:extLst>
            </p:cNvPr>
            <p:cNvSpPr/>
            <p:nvPr/>
          </p:nvSpPr>
          <p:spPr>
            <a:xfrm>
              <a:off x="-30345325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885;p86">
              <a:extLst>
                <a:ext uri="{FF2B5EF4-FFF2-40B4-BE49-F238E27FC236}">
                  <a16:creationId xmlns:a16="http://schemas.microsoft.com/office/drawing/2014/main" id="{884BB803-DC96-5377-FC97-085751007A10}"/>
                </a:ext>
              </a:extLst>
            </p:cNvPr>
            <p:cNvSpPr/>
            <p:nvPr/>
          </p:nvSpPr>
          <p:spPr>
            <a:xfrm>
              <a:off x="-30156300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886;p86">
              <a:extLst>
                <a:ext uri="{FF2B5EF4-FFF2-40B4-BE49-F238E27FC236}">
                  <a16:creationId xmlns:a16="http://schemas.microsoft.com/office/drawing/2014/main" id="{6FA641FC-7357-E1E8-6034-BD019E5A4E86}"/>
                </a:ext>
              </a:extLst>
            </p:cNvPr>
            <p:cNvSpPr/>
            <p:nvPr/>
          </p:nvSpPr>
          <p:spPr>
            <a:xfrm>
              <a:off x="-30190950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DF664F90-737E-B698-AC7F-E82D35EE2E9F}"/>
              </a:ext>
            </a:extLst>
          </p:cNvPr>
          <p:cNvSpPr txBox="1"/>
          <p:nvPr/>
        </p:nvSpPr>
        <p:spPr>
          <a:xfrm>
            <a:off x="54062" y="4761112"/>
            <a:ext cx="32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775322" y="311800"/>
            <a:ext cx="61294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Rappel livrable 1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B58FE6F-EB85-28B0-CADA-863DF4D37A7D}"/>
              </a:ext>
            </a:extLst>
          </p:cNvPr>
          <p:cNvSpPr txBox="1"/>
          <p:nvPr/>
        </p:nvSpPr>
        <p:spPr>
          <a:xfrm>
            <a:off x="54062" y="4761112"/>
            <a:ext cx="32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" name="Image 1" descr="Une image contenant texte, diagramme, Plan, Parallèle&#10;&#10;Description générée automatiquement">
            <a:extLst>
              <a:ext uri="{FF2B5EF4-FFF2-40B4-BE49-F238E27FC236}">
                <a16:creationId xmlns:a16="http://schemas.microsoft.com/office/drawing/2014/main" id="{4FBD3CC7-E24F-C89C-BE9C-CD7F3FF734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81" y="1183341"/>
            <a:ext cx="5851525" cy="3260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2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775322" y="311800"/>
            <a:ext cx="61294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Nouvelle architecture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3CA2DD-C9BF-0D65-70B9-0DAB110F3C86}"/>
              </a:ext>
            </a:extLst>
          </p:cNvPr>
          <p:cNvSpPr txBox="1"/>
          <p:nvPr/>
        </p:nvSpPr>
        <p:spPr>
          <a:xfrm>
            <a:off x="54062" y="4761112"/>
            <a:ext cx="32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" name="Image 1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38FC08E3-25D6-A231-1B17-543BB4879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91" y="1236655"/>
            <a:ext cx="5601218" cy="30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4572000" y="481920"/>
            <a:ext cx="3710764" cy="3792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Nouvelle architecture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3CA2DD-C9BF-0D65-70B9-0DAB110F3C86}"/>
              </a:ext>
            </a:extLst>
          </p:cNvPr>
          <p:cNvSpPr txBox="1"/>
          <p:nvPr/>
        </p:nvSpPr>
        <p:spPr>
          <a:xfrm>
            <a:off x="54062" y="4761112"/>
            <a:ext cx="32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" name="Image 1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4E627208-36E8-B0E4-B8E0-9C2FED136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96" y="398799"/>
            <a:ext cx="3194722" cy="43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7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775322" y="311800"/>
            <a:ext cx="61294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Nouvelle architecture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A5055C-629A-0A26-C458-9E0EE3FFF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34" y="986341"/>
            <a:ext cx="5761355" cy="39776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83CA2DD-C9BF-0D65-70B9-0DAB110F3C86}"/>
              </a:ext>
            </a:extLst>
          </p:cNvPr>
          <p:cNvSpPr txBox="1"/>
          <p:nvPr/>
        </p:nvSpPr>
        <p:spPr>
          <a:xfrm>
            <a:off x="54062" y="4761112"/>
            <a:ext cx="32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637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775322" y="311800"/>
            <a:ext cx="61294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Authentification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B58FE6F-EB85-28B0-CADA-863DF4D37A7D}"/>
              </a:ext>
            </a:extLst>
          </p:cNvPr>
          <p:cNvSpPr txBox="1"/>
          <p:nvPr/>
        </p:nvSpPr>
        <p:spPr>
          <a:xfrm>
            <a:off x="54062" y="4761112"/>
            <a:ext cx="32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4" name="Image 3" descr="Une image contenant croquis, texte, Emblème, symbole&#10;&#10;Description générée automatiquement">
            <a:extLst>
              <a:ext uri="{FF2B5EF4-FFF2-40B4-BE49-F238E27FC236}">
                <a16:creationId xmlns:a16="http://schemas.microsoft.com/office/drawing/2014/main" id="{C1A1867E-A156-7D87-FC56-F762F50E3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4" y="1547215"/>
            <a:ext cx="2072640" cy="2210435"/>
          </a:xfrm>
          <a:prstGeom prst="rect">
            <a:avLst/>
          </a:prstGeom>
        </p:spPr>
      </p:pic>
      <p:pic>
        <p:nvPicPr>
          <p:cNvPr id="8" name="Image 7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FC24631E-F9CA-FAC8-48E8-162FAAFC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955" y="1254834"/>
            <a:ext cx="5815028" cy="29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2775322" y="311800"/>
            <a:ext cx="61294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Virtualisation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B58FE6F-EB85-28B0-CADA-863DF4D37A7D}"/>
              </a:ext>
            </a:extLst>
          </p:cNvPr>
          <p:cNvSpPr txBox="1"/>
          <p:nvPr/>
        </p:nvSpPr>
        <p:spPr>
          <a:xfrm>
            <a:off x="54062" y="4761112"/>
            <a:ext cx="32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2" name="Image 1" descr="Une image contenant Police, texte, Graphique, logo&#10;&#10;Description générée automatiquement">
            <a:extLst>
              <a:ext uri="{FF2B5EF4-FFF2-40B4-BE49-F238E27FC236}">
                <a16:creationId xmlns:a16="http://schemas.microsoft.com/office/drawing/2014/main" id="{877CEA0F-8702-0362-D426-91FF9C76E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22" y="1574239"/>
            <a:ext cx="3747669" cy="16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4981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578</Words>
  <Application>Microsoft Office PowerPoint</Application>
  <PresentationFormat>Affichage à l'écran (16:9)</PresentationFormat>
  <Paragraphs>60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Exo</vt:lpstr>
      <vt:lpstr>PT Sans</vt:lpstr>
      <vt:lpstr>Data Center Business Plan by Slidesgo</vt:lpstr>
      <vt:lpstr>Projet systeme</vt:lpstr>
      <vt:lpstr>L’équipe</vt:lpstr>
      <vt:lpstr>Problématique</vt:lpstr>
      <vt:lpstr>Rappel livrable 1</vt:lpstr>
      <vt:lpstr>Nouvelle architecture</vt:lpstr>
      <vt:lpstr>Nouvelle architecture</vt:lpstr>
      <vt:lpstr>Nouvelle architecture</vt:lpstr>
      <vt:lpstr>Authentification</vt:lpstr>
      <vt:lpstr>Virtualisation</vt:lpstr>
      <vt:lpstr>Supervision</vt:lpstr>
      <vt:lpstr>Politique de sauvegarde</vt:lpstr>
      <vt:lpstr>Organisation des utilisateurs de l’AD</vt:lpstr>
      <vt:lpstr>Maquette</vt:lpstr>
      <vt:lpstr>Piste d’amélioration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PROJECT</dc:title>
  <dc:creator>Mathilde NOEL</dc:creator>
  <cp:lastModifiedBy>Hugo Laplace</cp:lastModifiedBy>
  <cp:revision>9</cp:revision>
  <dcterms:modified xsi:type="dcterms:W3CDTF">2023-11-14T08:14:52Z</dcterms:modified>
</cp:coreProperties>
</file>