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Custom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lee</dc:creator>
  <cp:lastModifiedBy>leon lee</cp:lastModifiedBy>
  <cp:revision>1</cp:revision>
  <dcterms:created xsi:type="dcterms:W3CDTF">2024-06-11T11:50:12Z</dcterms:created>
  <dcterms:modified xsi:type="dcterms:W3CDTF">2024-06-11T11:50:46Z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