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A35E-7F0B-414F-9A99-4730417A7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09BD2-4AD2-404C-8971-567C91EC1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A775-C059-4A5A-B3E5-F0E62E38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D30D-3A22-4228-AAB8-EEA88A058D6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E33B-A816-42FB-97EB-0672A313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3CCC0-AAD1-44A4-AC37-47C5F2C7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0AD-85AB-4509-9422-0DB9ED3C6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89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E00A-C3B7-4B6E-8F0D-BE8AF422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020AB-4A51-4E54-9812-D652C6757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1DCE-8277-43FF-8C71-ECE54F88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D30D-3A22-4228-AAB8-EEA88A058D6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E2B1-F290-4F54-AEC2-38E88073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C6E4-EC6A-4B4B-8A94-6B1EEDFD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0AD-85AB-4509-9422-0DB9ED3C6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6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CA543-C8DB-4625-A9E3-1570DEF20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212F5-5F42-4141-A953-E280E24A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94C1-B411-45BC-9C3C-A2427F8D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D30D-3A22-4228-AAB8-EEA88A058D6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962A-EACE-49E0-A109-23B4F48D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4E184-BD40-4ED2-983F-DA4ADE1B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0AD-85AB-4509-9422-0DB9ED3C6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59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2F9C-6CFE-4828-A360-393166CB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3046-C2C4-481E-8AB7-750EB0A3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A7C5-E3FC-4816-8178-B7A2BA2C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D30D-3A22-4228-AAB8-EEA88A058D6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2E72E-B5FC-41DA-9D84-EAE38D12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746A-C883-4390-861C-B203A4F7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0AD-85AB-4509-9422-0DB9ED3C6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0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47A0-3704-4D07-BD05-D745DB5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1BC1-787D-43BA-AA7B-FCA73EF8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C367-D77B-49EB-80FD-99F59148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D30D-3A22-4228-AAB8-EEA88A058D6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30D3-077C-45FB-BF52-CE1A23AC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4214-7C43-4066-BA01-28643316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0AD-85AB-4509-9422-0DB9ED3C6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9E7D-5086-4867-81D3-AC5C8915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8F99-50FB-45B2-AD60-7B2483837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EF3F9-CFDD-45B1-B16D-A2599EB20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5791B-F365-421C-BC52-C0F2B1C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D30D-3A22-4228-AAB8-EEA88A058D6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829D6-3344-4C04-B8E6-2202BB1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F8ED0-07D2-44C5-A91B-11B7D46D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0AD-85AB-4509-9422-0DB9ED3C6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63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F8F6-147E-49BA-8CE3-B4B4D30A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E3C15-7C27-4ADE-A7DC-C3DC6703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BB14F-A63C-45F6-AE2B-F303C58F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24B42-ED2E-4834-993D-04D3745F7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AC1D9-BF84-44C8-AAA3-1C29BF13D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8F7D4-C2BB-455B-B280-9234034B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D30D-3A22-4228-AAB8-EEA88A058D6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A02C3-1F24-40F3-9C03-294C349F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2FEA2-AAC8-489E-8597-E8723A80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0AD-85AB-4509-9422-0DB9ED3C6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3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6ABC-7CC1-44BC-AF7D-DE86244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42866-A916-4ACB-B645-325B3EE2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D30D-3A22-4228-AAB8-EEA88A058D6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30598-7CFF-4120-B0A3-85DDAE6A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D175A-E8CE-41D8-A13E-FECA4BE0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0AD-85AB-4509-9422-0DB9ED3C6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1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7257A-AC35-4DB2-9332-71842DAE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D30D-3A22-4228-AAB8-EEA88A058D6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14F31-6496-478A-AD39-CAA85C7F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DA1BD-7841-46FA-882D-517504E0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0AD-85AB-4509-9422-0DB9ED3C6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8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4B1E-D421-4B41-930A-19C1FCF8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B2D4-51BD-4D83-9388-4562F382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7B590-5F57-4D43-A414-6A5164107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E4120-9DC2-45C5-8532-5493F53A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D30D-3A22-4228-AAB8-EEA88A058D6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23B6A-9F9D-4CC6-B407-8C38C3D7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95BF-680C-47EA-AE30-CA328A27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0AD-85AB-4509-9422-0DB9ED3C6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6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B0CE-4510-42E7-BAD2-5996A937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74943-919A-45E2-8435-AA00EE333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9AA97-80BC-4EBE-AB59-585A1F5D9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C794C-37C0-459A-96ED-3BB245E1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D30D-3A22-4228-AAB8-EEA88A058D6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34B1D-6375-4E3F-AFF7-D06DFB23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EAC69-C2B6-48C3-837A-CD2DCB2C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80AD-85AB-4509-9422-0DB9ED3C6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0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61AAC-5B64-4C23-8FCA-8C202DDF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C23A9-9417-4640-931D-1E9239E6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6E2D-47BC-4E79-BC7A-45AEC7CE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BD30D-3A22-4228-AAB8-EEA88A058D6C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BD8A-ADCB-40AD-8CBA-F7FD762C6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91B8-AB69-4768-B645-1BBA16860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80AD-85AB-4509-9422-0DB9ED3C6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D4956-C339-451F-A72C-9A7BBF41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120285"/>
            <a:ext cx="3348227" cy="2809875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Sublime text is </a:t>
            </a:r>
            <a:r>
              <a:rPr lang="en-US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een</a:t>
            </a: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alternatief</a:t>
            </a: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voor</a:t>
            </a: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het Arduino IDE. Het </a:t>
            </a:r>
            <a:r>
              <a:rPr lang="en-US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bied</a:t>
            </a: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voordelen</a:t>
            </a: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functies</a:t>
            </a: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die het </a:t>
            </a:r>
            <a:r>
              <a:rPr lang="en-US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standaard</a:t>
            </a: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IDE </a:t>
            </a:r>
            <a:r>
              <a:rPr lang="en-US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niet</a:t>
            </a: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bieden</a:t>
            </a: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</a:t>
            </a:r>
            <a:endParaRPr lang="en-GB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80F9F-6654-4BD5-BF94-63FD745C7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30160"/>
            <a:ext cx="3348228" cy="928494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Deze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handleiding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is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voor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het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installeren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opzetten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van Visual Studio Code</a:t>
            </a:r>
            <a:endParaRPr lang="en-GB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D22FE-8DE6-4AB2-9A3A-3949AD6E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5" y="2066459"/>
            <a:ext cx="6089568" cy="27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2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A8CED-FF3C-49A0-9E9A-6BB8FF6F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Stap 1: installeer  Sublime 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23F88F-7CB2-40FB-BA77-F5C8493D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ga naar </a:t>
            </a:r>
            <a:r>
              <a:rPr lang="nl-NL" sz="2000" dirty="0">
                <a:solidFill>
                  <a:schemeClr val="bg1"/>
                </a:solidFill>
                <a:hlinkClick r:id="rId2"/>
              </a:rPr>
              <a:t>https://www.sublimetext.com/</a:t>
            </a:r>
            <a:r>
              <a:rPr lang="nl-NL" sz="2000" dirty="0">
                <a:solidFill>
                  <a:schemeClr val="bg1"/>
                </a:solidFill>
              </a:rPr>
              <a:t>3 en klik op “download (windows 64 bit voor windows,OS X voor mac) </a:t>
            </a:r>
          </a:p>
          <a:p>
            <a:r>
              <a:rPr lang="nl-NL" sz="2000" dirty="0">
                <a:solidFill>
                  <a:schemeClr val="bg1"/>
                </a:solidFill>
              </a:rPr>
              <a:t> loop door de download,</a:t>
            </a:r>
          </a:p>
          <a:p>
            <a:r>
              <a:rPr lang="nl-NL" sz="2000" dirty="0">
                <a:solidFill>
                  <a:schemeClr val="bg1"/>
                </a:solidFill>
              </a:rPr>
              <a:t> klik bij alles op ja/ga akoord 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5DC841-E589-4C23-B983-DF804BD6E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700050"/>
            <a:ext cx="6250769" cy="1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1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59F9B-C381-43E5-99DD-E2124F54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Stap 2 installer Arduino package 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0DE2-086B-4517-9FCE-323BC9BC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Om te coderen met sublime hebben we een extensie nodig (Arduino-like IDE) </a:t>
            </a:r>
          </a:p>
          <a:p>
            <a:r>
              <a:rPr lang="en-US" sz="2000">
                <a:solidFill>
                  <a:schemeClr val="bg1"/>
                </a:solidFill>
              </a:rPr>
              <a:t>Druk ctrl-shift-p in om een installatiewindow te openen en type : </a:t>
            </a:r>
          </a:p>
          <a:p>
            <a:r>
              <a:rPr lang="en-US" sz="2000">
                <a:solidFill>
                  <a:schemeClr val="bg1"/>
                </a:solidFill>
              </a:rPr>
              <a:t>“Package control” en “Arduino-like IDE” en installer ze beide. </a:t>
            </a:r>
            <a:endParaRPr lang="en-GB" sz="200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822CBB-FB67-42B9-B75A-F804E9B3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887573"/>
            <a:ext cx="6250769" cy="9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8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57B64-ADA1-4584-93E0-7A93E524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Stap 3: linken Arduino IDE en Sublime	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AC1C1-0E3A-4D25-A900-2E28B78F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Sublime text </a:t>
            </a:r>
            <a:r>
              <a:rPr lang="en-US" sz="2000" dirty="0" err="1">
                <a:solidFill>
                  <a:schemeClr val="bg1"/>
                </a:solidFill>
              </a:rPr>
              <a:t>dient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als</a:t>
            </a:r>
            <a:r>
              <a:rPr lang="en-US" sz="2000" dirty="0">
                <a:solidFill>
                  <a:schemeClr val="bg1"/>
                </a:solidFill>
              </a:rPr>
              <a:t> editor, maar </a:t>
            </a:r>
            <a:r>
              <a:rPr lang="en-US" sz="2000" dirty="0" err="1">
                <a:solidFill>
                  <a:schemeClr val="bg1"/>
                </a:solidFill>
              </a:rPr>
              <a:t>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bouwen</a:t>
            </a:r>
            <a:r>
              <a:rPr lang="en-US" sz="2000" dirty="0">
                <a:solidFill>
                  <a:schemeClr val="bg1"/>
                </a:solidFill>
              </a:rPr>
              <a:t> of </a:t>
            </a:r>
            <a:r>
              <a:rPr lang="en-US" sz="2000" dirty="0" err="1">
                <a:solidFill>
                  <a:schemeClr val="bg1"/>
                </a:solidFill>
              </a:rPr>
              <a:t>uploaden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dus</a:t>
            </a:r>
            <a:r>
              <a:rPr lang="en-US" sz="2000" dirty="0">
                <a:solidFill>
                  <a:schemeClr val="bg1"/>
                </a:solidFill>
              </a:rPr>
              <a:t> we </a:t>
            </a:r>
            <a:r>
              <a:rPr lang="en-US" sz="2000" dirty="0" err="1">
                <a:solidFill>
                  <a:schemeClr val="bg1"/>
                </a:solidFill>
              </a:rPr>
              <a:t>moeten</a:t>
            </a:r>
            <a:r>
              <a:rPr lang="en-US" sz="2000" dirty="0">
                <a:solidFill>
                  <a:schemeClr val="bg1"/>
                </a:solidFill>
              </a:rPr>
              <a:t> het </a:t>
            </a:r>
            <a:r>
              <a:rPr lang="en-US" sz="2000" dirty="0" err="1">
                <a:solidFill>
                  <a:schemeClr val="bg1"/>
                </a:solidFill>
              </a:rPr>
              <a:t>linken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aan</a:t>
            </a:r>
            <a:r>
              <a:rPr lang="en-US" sz="2000" dirty="0">
                <a:solidFill>
                  <a:schemeClr val="bg1"/>
                </a:solidFill>
              </a:rPr>
              <a:t> Arduino IDE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Ga </a:t>
            </a:r>
            <a:r>
              <a:rPr lang="en-US" sz="2000" dirty="0" err="1">
                <a:solidFill>
                  <a:schemeClr val="bg1"/>
                </a:solidFill>
              </a:rPr>
              <a:t>naar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voorkeuren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vink</a:t>
            </a:r>
            <a:r>
              <a:rPr lang="en-US" sz="2000" dirty="0">
                <a:solidFill>
                  <a:schemeClr val="bg1"/>
                </a:solidFill>
              </a:rPr>
              <a:t> “</a:t>
            </a:r>
            <a:r>
              <a:rPr lang="en-US" sz="2000" dirty="0" err="1">
                <a:solidFill>
                  <a:schemeClr val="bg1"/>
                </a:solidFill>
              </a:rPr>
              <a:t>Externe</a:t>
            </a:r>
            <a:r>
              <a:rPr lang="en-US" sz="2000" dirty="0">
                <a:solidFill>
                  <a:schemeClr val="bg1"/>
                </a:solidFill>
              </a:rPr>
              <a:t> editor </a:t>
            </a:r>
            <a:r>
              <a:rPr lang="en-US" sz="2000" dirty="0" err="1">
                <a:solidFill>
                  <a:schemeClr val="bg1"/>
                </a:solidFill>
              </a:rPr>
              <a:t>gebruiken</a:t>
            </a:r>
            <a:r>
              <a:rPr lang="en-US" sz="2000" dirty="0">
                <a:solidFill>
                  <a:schemeClr val="bg1"/>
                </a:solidFill>
              </a:rPr>
              <a:t>” </a:t>
            </a:r>
            <a:r>
              <a:rPr lang="en-US" sz="2000" dirty="0" err="1">
                <a:solidFill>
                  <a:schemeClr val="bg1"/>
                </a:solidFill>
              </a:rPr>
              <a:t>aan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67724-259D-4CC8-949E-1EA5E7D0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91990"/>
            <a:ext cx="6250769" cy="53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07CEE-A085-4FFA-AA10-FCC013E1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Open </a:t>
            </a:r>
            <a:r>
              <a:rPr lang="en-US" sz="2000" dirty="0" err="1">
                <a:solidFill>
                  <a:schemeClr val="bg1"/>
                </a:solidFill>
              </a:rPr>
              <a:t>een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nieuw</a:t>
            </a:r>
            <a:r>
              <a:rPr lang="en-US" sz="2000" dirty="0">
                <a:solidFill>
                  <a:schemeClr val="bg1"/>
                </a:solidFill>
              </a:rPr>
              <a:t> file in Sublime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F838F56-7E61-4298-B8E4-89A2ACFAB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Sla het file op in </a:t>
            </a:r>
            <a:r>
              <a:rPr lang="en-US" sz="2000" dirty="0" err="1">
                <a:solidFill>
                  <a:schemeClr val="bg1"/>
                </a:solidFill>
              </a:rPr>
              <a:t>dezelfde</a:t>
            </a:r>
            <a:r>
              <a:rPr lang="en-US" sz="2000" dirty="0">
                <a:solidFill>
                  <a:schemeClr val="bg1"/>
                </a:solidFill>
              </a:rPr>
              <a:t> map </a:t>
            </a:r>
            <a:r>
              <a:rPr lang="en-US" sz="2000" dirty="0" err="1">
                <a:solidFill>
                  <a:schemeClr val="bg1"/>
                </a:solidFill>
              </a:rPr>
              <a:t>waar</a:t>
            </a:r>
            <a:r>
              <a:rPr lang="en-US" sz="2000" dirty="0">
                <a:solidFill>
                  <a:schemeClr val="bg1"/>
                </a:solidFill>
              </a:rPr>
              <a:t> Arduino </a:t>
            </a:r>
            <a:r>
              <a:rPr lang="en-US" sz="2000" dirty="0" err="1">
                <a:solidFill>
                  <a:schemeClr val="bg1"/>
                </a:solidFill>
              </a:rPr>
              <a:t>uit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leest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Dit</a:t>
            </a:r>
            <a:r>
              <a:rPr lang="en-US" sz="2000" dirty="0">
                <a:solidFill>
                  <a:schemeClr val="bg1"/>
                </a:solidFill>
              </a:rPr>
              <a:t> is </a:t>
            </a:r>
            <a:r>
              <a:rPr lang="en-US" sz="2000" dirty="0" err="1">
                <a:solidFill>
                  <a:schemeClr val="bg1"/>
                </a:solidFill>
              </a:rPr>
              <a:t>standaard</a:t>
            </a:r>
            <a:r>
              <a:rPr lang="en-US" sz="2000" dirty="0">
                <a:solidFill>
                  <a:schemeClr val="bg1"/>
                </a:solidFill>
              </a:rPr>
              <a:t> “</a:t>
            </a:r>
            <a:r>
              <a:rPr lang="en-US" sz="2000" dirty="0" err="1">
                <a:solidFill>
                  <a:schemeClr val="bg1"/>
                </a:solidFill>
              </a:rPr>
              <a:t>deze</a:t>
            </a:r>
            <a:r>
              <a:rPr lang="en-US" sz="2000" dirty="0">
                <a:solidFill>
                  <a:schemeClr val="bg1"/>
                </a:solidFill>
              </a:rPr>
              <a:t> PC &gt; </a:t>
            </a:r>
            <a:r>
              <a:rPr lang="en-US" sz="2000" dirty="0" err="1">
                <a:solidFill>
                  <a:schemeClr val="bg1"/>
                </a:solidFill>
              </a:rPr>
              <a:t>documenten</a:t>
            </a:r>
            <a:r>
              <a:rPr lang="en-US" sz="2000" dirty="0">
                <a:solidFill>
                  <a:schemeClr val="bg1"/>
                </a:solidFill>
              </a:rPr>
              <a:t> &gt; Arduino”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Knip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plak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basiscode</a:t>
            </a:r>
            <a:r>
              <a:rPr lang="en-US" sz="2000" dirty="0">
                <a:solidFill>
                  <a:schemeClr val="bg1"/>
                </a:solidFill>
              </a:rPr>
              <a:t> van Arduino om </a:t>
            </a:r>
            <a:r>
              <a:rPr lang="en-US" sz="2000" dirty="0" err="1">
                <a:solidFill>
                  <a:schemeClr val="bg1"/>
                </a:solidFill>
              </a:rPr>
              <a:t>mee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beginnen</a:t>
            </a:r>
            <a:r>
              <a:rPr lang="en-US" sz="2000" dirty="0">
                <a:solidFill>
                  <a:schemeClr val="bg1"/>
                </a:solidFill>
              </a:rPr>
              <a:t>, Sublime </a:t>
            </a:r>
            <a:r>
              <a:rPr lang="en-US" sz="2000" dirty="0" err="1">
                <a:solidFill>
                  <a:schemeClr val="bg1"/>
                </a:solidFill>
              </a:rPr>
              <a:t>geeft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deze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zelf</a:t>
            </a:r>
            <a:r>
              <a:rPr lang="en-US" sz="2000">
                <a:solidFill>
                  <a:schemeClr val="bg1"/>
                </a:solidFill>
              </a:rPr>
              <a:t>.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0A3A7-5E7F-4471-8741-5E02A824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94640"/>
            <a:ext cx="6100991" cy="2021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D07DA-1EE6-442E-A3D5-B2DFCDDE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299" y="3025607"/>
            <a:ext cx="5407590" cy="34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6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04F-CE82-4D4F-B2C7-8C9E57DF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Arduino IDE </a:t>
            </a:r>
            <a:r>
              <a:rPr lang="en-US" sz="2800" dirty="0" err="1">
                <a:solidFill>
                  <a:schemeClr val="bg1"/>
                </a:solidFill>
              </a:rPr>
              <a:t>luistert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vanaf</a:t>
            </a:r>
            <a:r>
              <a:rPr lang="en-US" sz="2800" dirty="0">
                <a:solidFill>
                  <a:schemeClr val="bg1"/>
                </a:solidFill>
              </a:rPr>
              <a:t> nu </a:t>
            </a:r>
            <a:r>
              <a:rPr lang="en-US" sz="2800" dirty="0" err="1">
                <a:solidFill>
                  <a:schemeClr val="bg1"/>
                </a:solidFill>
              </a:rPr>
              <a:t>naar</a:t>
            </a:r>
            <a:r>
              <a:rPr lang="en-US" sz="2800" dirty="0">
                <a:solidFill>
                  <a:schemeClr val="bg1"/>
                </a:solidFill>
              </a:rPr>
              <a:t> Sublime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AB7D53-8C2D-47AC-BCA0-CD33C354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98911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Iedere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</a:t>
            </a:r>
            <a:r>
              <a:rPr lang="en-US" sz="2000" dirty="0">
                <a:solidFill>
                  <a:schemeClr val="bg1"/>
                </a:solidFill>
              </a:rPr>
              <a:t> je </a:t>
            </a:r>
            <a:r>
              <a:rPr lang="en-US" sz="2000" dirty="0" err="1">
                <a:solidFill>
                  <a:schemeClr val="bg1"/>
                </a:solidFill>
              </a:rPr>
              <a:t>opslaat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verandert</a:t>
            </a:r>
            <a:r>
              <a:rPr lang="en-US" sz="2000" dirty="0">
                <a:solidFill>
                  <a:schemeClr val="bg1"/>
                </a:solidFill>
              </a:rPr>
              <a:t> Arduino IDE </a:t>
            </a:r>
            <a:r>
              <a:rPr lang="en-US" sz="2000" dirty="0" err="1">
                <a:solidFill>
                  <a:schemeClr val="bg1"/>
                </a:solidFill>
              </a:rPr>
              <a:t>mee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Alsi je nu opslaat en Arduino Verandert, is alles goed ingesteld en kan je hier verder met coderen voor arduino, met alle extra voordelen van Sublime.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8D14316-5A78-4E65-BD9F-40941EC1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89306"/>
            <a:ext cx="6250769" cy="431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2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Sublime text is een alternatief voor het Arduino IDE. Het bied voordelen en functies die het standaard IDE niet bieden. </vt:lpstr>
      <vt:lpstr>Stap 1: installeer  Sublime </vt:lpstr>
      <vt:lpstr>Stap 2 installer Arduino package </vt:lpstr>
      <vt:lpstr>Stap 3: linken Arduino IDE en Sublime </vt:lpstr>
      <vt:lpstr>Open een nieuw file in Sublime  </vt:lpstr>
      <vt:lpstr>Arduino IDE luistert vanaf nu naar Sublime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Sublime text is een alternatief voor het Arduino IDE. Het bied voordelen en functies die het standaard IDE niet bieden. </dc:title>
  <dc:creator>Floris Lans</dc:creator>
  <cp:lastModifiedBy>Floris Lans</cp:lastModifiedBy>
  <cp:revision>1</cp:revision>
  <dcterms:created xsi:type="dcterms:W3CDTF">2018-12-14T08:11:04Z</dcterms:created>
  <dcterms:modified xsi:type="dcterms:W3CDTF">2018-12-14T08:16:50Z</dcterms:modified>
</cp:coreProperties>
</file>