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8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555B7-E585-472B-AFD7-59C90B99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4" y="2733709"/>
            <a:ext cx="8691452" cy="1373070"/>
          </a:xfrm>
        </p:spPr>
        <p:txBody>
          <a:bodyPr/>
          <a:lstStyle/>
          <a:p>
            <a:r>
              <a:rPr lang="en-GB" dirty="0"/>
              <a:t>Smart tech Da Vinci college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11344B-66E2-4EF5-834E-4CF6F9E2E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Gemaakt</a:t>
            </a:r>
            <a:r>
              <a:rPr lang="en-GB" dirty="0"/>
              <a:t> door:</a:t>
            </a:r>
          </a:p>
          <a:p>
            <a:r>
              <a:rPr lang="en-GB" dirty="0"/>
              <a:t>Rens Gouman, Floris Lans </a:t>
            </a:r>
            <a:r>
              <a:rPr lang="en-GB" dirty="0" err="1"/>
              <a:t>en</a:t>
            </a:r>
            <a:r>
              <a:rPr lang="en-GB" dirty="0"/>
              <a:t> Bart Kuip</a:t>
            </a:r>
          </a:p>
        </p:txBody>
      </p:sp>
    </p:spTree>
    <p:extLst>
      <p:ext uri="{BB962C8B-B14F-4D97-AF65-F5344CB8AC3E}">
        <p14:creationId xmlns:p14="http://schemas.microsoft.com/office/powerpoint/2010/main" val="273867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19F3-0139-4328-9E63-F8C75118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333DA9-114E-4496-B2A2-D72465AB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01727"/>
            <a:ext cx="5775190" cy="3599316"/>
          </a:xfrm>
        </p:spPr>
        <p:txBody>
          <a:bodyPr>
            <a:normAutofit/>
          </a:bodyPr>
          <a:lstStyle/>
          <a:p>
            <a:r>
              <a:rPr lang="nl-NL" dirty="0"/>
              <a:t>Smart Tech op het Da Vinci college is om techniek studenten een beetje programmeren te leren de code taal die ze leren is een combinatie van C++ en JS. Ze leren ook over de hardware. We leren ze met behulp van een arduino</a:t>
            </a:r>
          </a:p>
        </p:txBody>
      </p:sp>
    </p:spTree>
    <p:extLst>
      <p:ext uri="{BB962C8B-B14F-4D97-AF65-F5344CB8AC3E}">
        <p14:creationId xmlns:p14="http://schemas.microsoft.com/office/powerpoint/2010/main" val="330275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CE10-090D-46A2-8E47-835A3C42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dresscode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BD0F4A-C03C-4E9A-9953-909CBBAA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63377"/>
            <a:ext cx="5417382" cy="3599316"/>
          </a:xfrm>
        </p:spPr>
        <p:txBody>
          <a:bodyPr/>
          <a:lstStyle/>
          <a:p>
            <a:r>
              <a:rPr lang="nl-NL" dirty="0"/>
              <a:t>De dresscode van het Da Vinci bestaat zo goed als niet. Zolang wij ons normaal en schoon kleden mogen wij vrijwel alles aan wat wij willen qua kleding</a:t>
            </a:r>
          </a:p>
        </p:txBody>
      </p:sp>
    </p:spTree>
    <p:extLst>
      <p:ext uri="{BB962C8B-B14F-4D97-AF65-F5344CB8AC3E}">
        <p14:creationId xmlns:p14="http://schemas.microsoft.com/office/powerpoint/2010/main" val="41091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769E3-9FEF-4CA4-B0A9-BAE9A98D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locatie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CD176AD-4F69-4061-8F8C-05356A6DC434}"/>
              </a:ext>
            </a:extLst>
          </p:cNvPr>
          <p:cNvSpPr txBox="1"/>
          <p:nvPr/>
        </p:nvSpPr>
        <p:spPr>
          <a:xfrm>
            <a:off x="6096000" y="2539226"/>
            <a:ext cx="5234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Smart Tech Da Vinci college bevind zich op het leerpark in Dordrecht op de 2de verdieping van de duurzaamheidsfabriek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DF8E344-FF02-48F4-BAF3-2A070300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189"/>
            <a:ext cx="4840155" cy="245852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33D6267-7FE8-48CB-A4EB-5777028B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6716"/>
            <a:ext cx="4840155" cy="24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8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37562-D97A-4614-9920-52E37F33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Ons werk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A90BB1-80B5-4AC3-B64A-1A201234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3599316"/>
          </a:xfrm>
        </p:spPr>
        <p:txBody>
          <a:bodyPr/>
          <a:lstStyle/>
          <a:p>
            <a:r>
              <a:rPr lang="nl-NL" dirty="0"/>
              <a:t>Er word ons bijna dagelijks om hulp gevraagd door studenten en soms ook anderen mensen</a:t>
            </a:r>
          </a:p>
          <a:p>
            <a:r>
              <a:rPr lang="nl-NL" dirty="0"/>
              <a:t>We hebben ook een website gemaakt voor vragen(WIP)</a:t>
            </a:r>
          </a:p>
        </p:txBody>
      </p:sp>
    </p:spTree>
    <p:extLst>
      <p:ext uri="{BB962C8B-B14F-4D97-AF65-F5344CB8AC3E}">
        <p14:creationId xmlns:p14="http://schemas.microsoft.com/office/powerpoint/2010/main" val="19756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D6633-891C-418E-AE72-CC01FE3C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pauzes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DCB9F6-1140-49C8-8A3E-14A0E4D8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nemen meestal pauze tussen 12 en 1 voor 30min</a:t>
            </a:r>
          </a:p>
          <a:p>
            <a:pPr marL="0" indent="0">
              <a:buNone/>
            </a:pPr>
            <a:r>
              <a:rPr lang="nl-NL" dirty="0"/>
              <a:t>Tijdens deze pauze lopen we even naar de plus met zen alle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0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F26DD-76A8-4B85-9ED8-B70A5A4B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Baas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D6232E-2A28-4BF4-8D3E-27418CFE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36873"/>
            <a:ext cx="5433753" cy="3599316"/>
          </a:xfrm>
        </p:spPr>
        <p:txBody>
          <a:bodyPr/>
          <a:lstStyle/>
          <a:p>
            <a:r>
              <a:rPr lang="nl-NL" dirty="0"/>
              <a:t>Dit is Gerrit Molengraaf de docent van Smart Tech.</a:t>
            </a:r>
          </a:p>
          <a:p>
            <a:r>
              <a:rPr lang="nl-NL" dirty="0"/>
              <a:t>Gerrit is een hele aardige man met passie voor het vak</a:t>
            </a:r>
          </a:p>
        </p:txBody>
      </p:sp>
    </p:spTree>
    <p:extLst>
      <p:ext uri="{BB962C8B-B14F-4D97-AF65-F5344CB8AC3E}">
        <p14:creationId xmlns:p14="http://schemas.microsoft.com/office/powerpoint/2010/main" val="428057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1E707-530E-48B2-92C3-68D3A908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Omgang met elkaar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27481-8AD9-4DBA-B7B4-CABE9B08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 worden door de leerlingen behandeld als leraar</a:t>
            </a:r>
          </a:p>
          <a:p>
            <a:r>
              <a:rPr lang="nl-NL" dirty="0"/>
              <a:t>Gerrit behandeld ons als collega’s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92200-B730-4A62-83D9-2BDD840E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Gerrit’s</a:t>
            </a:r>
            <a:r>
              <a:rPr lang="nl-NL" dirty="0"/>
              <a:t> status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1A511C-C02C-4A0F-A934-5D942040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Gerrit zit op het moment ziek thuis met een beeninfectie, dus we hebben weinig tot geen foto’s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362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1467</TotalTime>
  <Words>224</Words>
  <Application>Microsoft Office PowerPoint</Application>
  <PresentationFormat>Breedbeeld</PresentationFormat>
  <Paragraphs>23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Berlijn</vt:lpstr>
      <vt:lpstr>Smart tech Da Vinci college</vt:lpstr>
      <vt:lpstr>over</vt:lpstr>
      <vt:lpstr>dresscode</vt:lpstr>
      <vt:lpstr>De locatie</vt:lpstr>
      <vt:lpstr>Ons werk</vt:lpstr>
      <vt:lpstr>pauzes</vt:lpstr>
      <vt:lpstr>De Baas</vt:lpstr>
      <vt:lpstr>Omgang met elkaar</vt:lpstr>
      <vt:lpstr>Gerrit’s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Coders academy</dc:title>
  <dc:creator>Tommy Koning</dc:creator>
  <cp:lastModifiedBy>Rens Gouman</cp:lastModifiedBy>
  <cp:revision>36</cp:revision>
  <dcterms:created xsi:type="dcterms:W3CDTF">2018-06-05T19:26:48Z</dcterms:created>
  <dcterms:modified xsi:type="dcterms:W3CDTF">2018-10-16T08:07:44Z</dcterms:modified>
</cp:coreProperties>
</file>