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551B-787D-4A62-8E94-FCB29175F1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8F60813-977D-406F-9056-287090D6EA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FBBF46A-F06C-4AFC-83D8-C58FA0095D2C}"/>
              </a:ext>
            </a:extLst>
          </p:cNvPr>
          <p:cNvSpPr>
            <a:spLocks noGrp="1"/>
          </p:cNvSpPr>
          <p:nvPr>
            <p:ph type="dt" sz="half" idx="10"/>
          </p:nvPr>
        </p:nvSpPr>
        <p:spPr/>
        <p:txBody>
          <a:bodyPr/>
          <a:lstStyle/>
          <a:p>
            <a:fld id="{5253F454-BB96-4F57-919B-5568335FA1EF}" type="datetimeFigureOut">
              <a:rPr lang="en-GB" smtClean="0"/>
              <a:t>13/12/2018</a:t>
            </a:fld>
            <a:endParaRPr lang="en-GB"/>
          </a:p>
        </p:txBody>
      </p:sp>
      <p:sp>
        <p:nvSpPr>
          <p:cNvPr id="5" name="Footer Placeholder 4">
            <a:extLst>
              <a:ext uri="{FF2B5EF4-FFF2-40B4-BE49-F238E27FC236}">
                <a16:creationId xmlns:a16="http://schemas.microsoft.com/office/drawing/2014/main" id="{113116E3-E4DF-4C3F-910B-55FCDB760D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EBF25B-F9E5-4315-B537-433742F5B25D}"/>
              </a:ext>
            </a:extLst>
          </p:cNvPr>
          <p:cNvSpPr>
            <a:spLocks noGrp="1"/>
          </p:cNvSpPr>
          <p:nvPr>
            <p:ph type="sldNum" sz="quarter" idx="12"/>
          </p:nvPr>
        </p:nvSpPr>
        <p:spPr/>
        <p:txBody>
          <a:bodyPr/>
          <a:lstStyle/>
          <a:p>
            <a:fld id="{CF3DDFB2-1421-46E3-ACE5-2C7113F1E42C}" type="slidenum">
              <a:rPr lang="en-GB" smtClean="0"/>
              <a:t>‹#›</a:t>
            </a:fld>
            <a:endParaRPr lang="en-GB"/>
          </a:p>
        </p:txBody>
      </p:sp>
    </p:spTree>
    <p:extLst>
      <p:ext uri="{BB962C8B-B14F-4D97-AF65-F5344CB8AC3E}">
        <p14:creationId xmlns:p14="http://schemas.microsoft.com/office/powerpoint/2010/main" val="27777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2000-09E3-4397-9DE5-20AD4531C17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87A248-97F0-4B9B-8395-96F8B073E0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DCBAAA-8BA9-4099-961E-A67DF5A588AE}"/>
              </a:ext>
            </a:extLst>
          </p:cNvPr>
          <p:cNvSpPr>
            <a:spLocks noGrp="1"/>
          </p:cNvSpPr>
          <p:nvPr>
            <p:ph type="dt" sz="half" idx="10"/>
          </p:nvPr>
        </p:nvSpPr>
        <p:spPr/>
        <p:txBody>
          <a:bodyPr/>
          <a:lstStyle/>
          <a:p>
            <a:fld id="{5253F454-BB96-4F57-919B-5568335FA1EF}" type="datetimeFigureOut">
              <a:rPr lang="en-GB" smtClean="0"/>
              <a:t>13/12/2018</a:t>
            </a:fld>
            <a:endParaRPr lang="en-GB"/>
          </a:p>
        </p:txBody>
      </p:sp>
      <p:sp>
        <p:nvSpPr>
          <p:cNvPr id="5" name="Footer Placeholder 4">
            <a:extLst>
              <a:ext uri="{FF2B5EF4-FFF2-40B4-BE49-F238E27FC236}">
                <a16:creationId xmlns:a16="http://schemas.microsoft.com/office/drawing/2014/main" id="{0B6A3D7F-06DE-4011-B036-FD96F7F74C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194B5C-DCEC-4DE1-8D7A-0CB2E895D7D7}"/>
              </a:ext>
            </a:extLst>
          </p:cNvPr>
          <p:cNvSpPr>
            <a:spLocks noGrp="1"/>
          </p:cNvSpPr>
          <p:nvPr>
            <p:ph type="sldNum" sz="quarter" idx="12"/>
          </p:nvPr>
        </p:nvSpPr>
        <p:spPr/>
        <p:txBody>
          <a:bodyPr/>
          <a:lstStyle/>
          <a:p>
            <a:fld id="{CF3DDFB2-1421-46E3-ACE5-2C7113F1E42C}" type="slidenum">
              <a:rPr lang="en-GB" smtClean="0"/>
              <a:t>‹#›</a:t>
            </a:fld>
            <a:endParaRPr lang="en-GB"/>
          </a:p>
        </p:txBody>
      </p:sp>
    </p:spTree>
    <p:extLst>
      <p:ext uri="{BB962C8B-B14F-4D97-AF65-F5344CB8AC3E}">
        <p14:creationId xmlns:p14="http://schemas.microsoft.com/office/powerpoint/2010/main" val="245552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B1F939-FD9C-49B0-9F23-65F5EBC1F6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A8E2BE-7225-4741-BDB2-A65ADCB4B6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81C051-18D6-4579-891C-F33B0BAF8FCF}"/>
              </a:ext>
            </a:extLst>
          </p:cNvPr>
          <p:cNvSpPr>
            <a:spLocks noGrp="1"/>
          </p:cNvSpPr>
          <p:nvPr>
            <p:ph type="dt" sz="half" idx="10"/>
          </p:nvPr>
        </p:nvSpPr>
        <p:spPr/>
        <p:txBody>
          <a:bodyPr/>
          <a:lstStyle/>
          <a:p>
            <a:fld id="{5253F454-BB96-4F57-919B-5568335FA1EF}" type="datetimeFigureOut">
              <a:rPr lang="en-GB" smtClean="0"/>
              <a:t>13/12/2018</a:t>
            </a:fld>
            <a:endParaRPr lang="en-GB"/>
          </a:p>
        </p:txBody>
      </p:sp>
      <p:sp>
        <p:nvSpPr>
          <p:cNvPr id="5" name="Footer Placeholder 4">
            <a:extLst>
              <a:ext uri="{FF2B5EF4-FFF2-40B4-BE49-F238E27FC236}">
                <a16:creationId xmlns:a16="http://schemas.microsoft.com/office/drawing/2014/main" id="{E1FA2196-CB50-4A45-9029-FC265F7670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3E77B8-8C8D-4603-B080-ADDC46E07B28}"/>
              </a:ext>
            </a:extLst>
          </p:cNvPr>
          <p:cNvSpPr>
            <a:spLocks noGrp="1"/>
          </p:cNvSpPr>
          <p:nvPr>
            <p:ph type="sldNum" sz="quarter" idx="12"/>
          </p:nvPr>
        </p:nvSpPr>
        <p:spPr/>
        <p:txBody>
          <a:bodyPr/>
          <a:lstStyle/>
          <a:p>
            <a:fld id="{CF3DDFB2-1421-46E3-ACE5-2C7113F1E42C}" type="slidenum">
              <a:rPr lang="en-GB" smtClean="0"/>
              <a:t>‹#›</a:t>
            </a:fld>
            <a:endParaRPr lang="en-GB"/>
          </a:p>
        </p:txBody>
      </p:sp>
    </p:spTree>
    <p:extLst>
      <p:ext uri="{BB962C8B-B14F-4D97-AF65-F5344CB8AC3E}">
        <p14:creationId xmlns:p14="http://schemas.microsoft.com/office/powerpoint/2010/main" val="408825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A9C7-BF4D-4A6A-B284-AE6B0E8F9A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D8E9052-9C91-4D8F-8C1E-D942C7A960E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D584A4-F333-4989-B40C-011992E17EBD}"/>
              </a:ext>
            </a:extLst>
          </p:cNvPr>
          <p:cNvSpPr>
            <a:spLocks noGrp="1"/>
          </p:cNvSpPr>
          <p:nvPr>
            <p:ph type="dt" sz="half" idx="10"/>
          </p:nvPr>
        </p:nvSpPr>
        <p:spPr/>
        <p:txBody>
          <a:bodyPr/>
          <a:lstStyle/>
          <a:p>
            <a:fld id="{5253F454-BB96-4F57-919B-5568335FA1EF}" type="datetimeFigureOut">
              <a:rPr lang="en-GB" smtClean="0"/>
              <a:t>13/12/2018</a:t>
            </a:fld>
            <a:endParaRPr lang="en-GB"/>
          </a:p>
        </p:txBody>
      </p:sp>
      <p:sp>
        <p:nvSpPr>
          <p:cNvPr id="5" name="Footer Placeholder 4">
            <a:extLst>
              <a:ext uri="{FF2B5EF4-FFF2-40B4-BE49-F238E27FC236}">
                <a16:creationId xmlns:a16="http://schemas.microsoft.com/office/drawing/2014/main" id="{796FE98B-E436-45F2-AF85-C900E9F928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C2DC7E-071F-4CF2-B25E-305248E4B543}"/>
              </a:ext>
            </a:extLst>
          </p:cNvPr>
          <p:cNvSpPr>
            <a:spLocks noGrp="1"/>
          </p:cNvSpPr>
          <p:nvPr>
            <p:ph type="sldNum" sz="quarter" idx="12"/>
          </p:nvPr>
        </p:nvSpPr>
        <p:spPr/>
        <p:txBody>
          <a:bodyPr/>
          <a:lstStyle/>
          <a:p>
            <a:fld id="{CF3DDFB2-1421-46E3-ACE5-2C7113F1E42C}" type="slidenum">
              <a:rPr lang="en-GB" smtClean="0"/>
              <a:t>‹#›</a:t>
            </a:fld>
            <a:endParaRPr lang="en-GB"/>
          </a:p>
        </p:txBody>
      </p:sp>
    </p:spTree>
    <p:extLst>
      <p:ext uri="{BB962C8B-B14F-4D97-AF65-F5344CB8AC3E}">
        <p14:creationId xmlns:p14="http://schemas.microsoft.com/office/powerpoint/2010/main" val="404699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346E-60CD-4C52-8B69-A7634C50D4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852EA4F-AAF6-44FB-980C-736FF2C0D1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533AFC-9389-4538-9469-14EAD38F8096}"/>
              </a:ext>
            </a:extLst>
          </p:cNvPr>
          <p:cNvSpPr>
            <a:spLocks noGrp="1"/>
          </p:cNvSpPr>
          <p:nvPr>
            <p:ph type="dt" sz="half" idx="10"/>
          </p:nvPr>
        </p:nvSpPr>
        <p:spPr/>
        <p:txBody>
          <a:bodyPr/>
          <a:lstStyle/>
          <a:p>
            <a:fld id="{5253F454-BB96-4F57-919B-5568335FA1EF}" type="datetimeFigureOut">
              <a:rPr lang="en-GB" smtClean="0"/>
              <a:t>13/12/2018</a:t>
            </a:fld>
            <a:endParaRPr lang="en-GB"/>
          </a:p>
        </p:txBody>
      </p:sp>
      <p:sp>
        <p:nvSpPr>
          <p:cNvPr id="5" name="Footer Placeholder 4">
            <a:extLst>
              <a:ext uri="{FF2B5EF4-FFF2-40B4-BE49-F238E27FC236}">
                <a16:creationId xmlns:a16="http://schemas.microsoft.com/office/drawing/2014/main" id="{0BF6E5BF-8288-4535-9C30-F4A6446471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2C7F16-B6CE-45A8-A915-DDAD50D616D0}"/>
              </a:ext>
            </a:extLst>
          </p:cNvPr>
          <p:cNvSpPr>
            <a:spLocks noGrp="1"/>
          </p:cNvSpPr>
          <p:nvPr>
            <p:ph type="sldNum" sz="quarter" idx="12"/>
          </p:nvPr>
        </p:nvSpPr>
        <p:spPr/>
        <p:txBody>
          <a:bodyPr/>
          <a:lstStyle/>
          <a:p>
            <a:fld id="{CF3DDFB2-1421-46E3-ACE5-2C7113F1E42C}" type="slidenum">
              <a:rPr lang="en-GB" smtClean="0"/>
              <a:t>‹#›</a:t>
            </a:fld>
            <a:endParaRPr lang="en-GB"/>
          </a:p>
        </p:txBody>
      </p:sp>
    </p:spTree>
    <p:extLst>
      <p:ext uri="{BB962C8B-B14F-4D97-AF65-F5344CB8AC3E}">
        <p14:creationId xmlns:p14="http://schemas.microsoft.com/office/powerpoint/2010/main" val="428759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E47B-FE46-4BCA-9B7E-08BD99B0EC7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928E05-B731-4D59-90C0-7D97D1FD51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DB2A8F2-0A8B-4D86-B5A0-7409747F67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C7A717-6194-4B29-ABF8-C3061840C917}"/>
              </a:ext>
            </a:extLst>
          </p:cNvPr>
          <p:cNvSpPr>
            <a:spLocks noGrp="1"/>
          </p:cNvSpPr>
          <p:nvPr>
            <p:ph type="dt" sz="half" idx="10"/>
          </p:nvPr>
        </p:nvSpPr>
        <p:spPr/>
        <p:txBody>
          <a:bodyPr/>
          <a:lstStyle/>
          <a:p>
            <a:fld id="{5253F454-BB96-4F57-919B-5568335FA1EF}" type="datetimeFigureOut">
              <a:rPr lang="en-GB" smtClean="0"/>
              <a:t>13/12/2018</a:t>
            </a:fld>
            <a:endParaRPr lang="en-GB"/>
          </a:p>
        </p:txBody>
      </p:sp>
      <p:sp>
        <p:nvSpPr>
          <p:cNvPr id="6" name="Footer Placeholder 5">
            <a:extLst>
              <a:ext uri="{FF2B5EF4-FFF2-40B4-BE49-F238E27FC236}">
                <a16:creationId xmlns:a16="http://schemas.microsoft.com/office/drawing/2014/main" id="{9C0DB845-C84D-441B-A87C-EF33FADA66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3E104F-E95A-4C14-9589-8B025C9C2B80}"/>
              </a:ext>
            </a:extLst>
          </p:cNvPr>
          <p:cNvSpPr>
            <a:spLocks noGrp="1"/>
          </p:cNvSpPr>
          <p:nvPr>
            <p:ph type="sldNum" sz="quarter" idx="12"/>
          </p:nvPr>
        </p:nvSpPr>
        <p:spPr/>
        <p:txBody>
          <a:bodyPr/>
          <a:lstStyle/>
          <a:p>
            <a:fld id="{CF3DDFB2-1421-46E3-ACE5-2C7113F1E42C}" type="slidenum">
              <a:rPr lang="en-GB" smtClean="0"/>
              <a:t>‹#›</a:t>
            </a:fld>
            <a:endParaRPr lang="en-GB"/>
          </a:p>
        </p:txBody>
      </p:sp>
    </p:spTree>
    <p:extLst>
      <p:ext uri="{BB962C8B-B14F-4D97-AF65-F5344CB8AC3E}">
        <p14:creationId xmlns:p14="http://schemas.microsoft.com/office/powerpoint/2010/main" val="14218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4E4A-2A22-4276-9F0A-372DCE43C6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BC3F54-6A33-4AD1-9AF6-4C3AC8B0AD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602783-E262-4C27-8095-0ABD3E9FC4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B97065E-7C79-4720-B74F-21BF4EE204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3D941D-5345-4BC1-843E-B5B8F5B121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594E8DA-9B1B-47C1-B710-A4F04283E1C8}"/>
              </a:ext>
            </a:extLst>
          </p:cNvPr>
          <p:cNvSpPr>
            <a:spLocks noGrp="1"/>
          </p:cNvSpPr>
          <p:nvPr>
            <p:ph type="dt" sz="half" idx="10"/>
          </p:nvPr>
        </p:nvSpPr>
        <p:spPr/>
        <p:txBody>
          <a:bodyPr/>
          <a:lstStyle/>
          <a:p>
            <a:fld id="{5253F454-BB96-4F57-919B-5568335FA1EF}" type="datetimeFigureOut">
              <a:rPr lang="en-GB" smtClean="0"/>
              <a:t>13/12/2018</a:t>
            </a:fld>
            <a:endParaRPr lang="en-GB"/>
          </a:p>
        </p:txBody>
      </p:sp>
      <p:sp>
        <p:nvSpPr>
          <p:cNvPr id="8" name="Footer Placeholder 7">
            <a:extLst>
              <a:ext uri="{FF2B5EF4-FFF2-40B4-BE49-F238E27FC236}">
                <a16:creationId xmlns:a16="http://schemas.microsoft.com/office/drawing/2014/main" id="{1AE6E6FA-E7EA-47E4-82E5-CD1DA16CD93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1F88521-CA79-49D3-A5AC-EB083EDF661A}"/>
              </a:ext>
            </a:extLst>
          </p:cNvPr>
          <p:cNvSpPr>
            <a:spLocks noGrp="1"/>
          </p:cNvSpPr>
          <p:nvPr>
            <p:ph type="sldNum" sz="quarter" idx="12"/>
          </p:nvPr>
        </p:nvSpPr>
        <p:spPr/>
        <p:txBody>
          <a:bodyPr/>
          <a:lstStyle/>
          <a:p>
            <a:fld id="{CF3DDFB2-1421-46E3-ACE5-2C7113F1E42C}" type="slidenum">
              <a:rPr lang="en-GB" smtClean="0"/>
              <a:t>‹#›</a:t>
            </a:fld>
            <a:endParaRPr lang="en-GB"/>
          </a:p>
        </p:txBody>
      </p:sp>
    </p:spTree>
    <p:extLst>
      <p:ext uri="{BB962C8B-B14F-4D97-AF65-F5344CB8AC3E}">
        <p14:creationId xmlns:p14="http://schemas.microsoft.com/office/powerpoint/2010/main" val="224960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C659-E0E3-40D0-B240-AE937B65996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9E1F02-A872-4FB9-83B3-8EB44430E04A}"/>
              </a:ext>
            </a:extLst>
          </p:cNvPr>
          <p:cNvSpPr>
            <a:spLocks noGrp="1"/>
          </p:cNvSpPr>
          <p:nvPr>
            <p:ph type="dt" sz="half" idx="10"/>
          </p:nvPr>
        </p:nvSpPr>
        <p:spPr/>
        <p:txBody>
          <a:bodyPr/>
          <a:lstStyle/>
          <a:p>
            <a:fld id="{5253F454-BB96-4F57-919B-5568335FA1EF}" type="datetimeFigureOut">
              <a:rPr lang="en-GB" smtClean="0"/>
              <a:t>13/12/2018</a:t>
            </a:fld>
            <a:endParaRPr lang="en-GB"/>
          </a:p>
        </p:txBody>
      </p:sp>
      <p:sp>
        <p:nvSpPr>
          <p:cNvPr id="4" name="Footer Placeholder 3">
            <a:extLst>
              <a:ext uri="{FF2B5EF4-FFF2-40B4-BE49-F238E27FC236}">
                <a16:creationId xmlns:a16="http://schemas.microsoft.com/office/drawing/2014/main" id="{15FBCFB5-A9A3-49F8-9710-660BB0CFC41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18411B6-2999-4241-8C14-9CBECF1969D5}"/>
              </a:ext>
            </a:extLst>
          </p:cNvPr>
          <p:cNvSpPr>
            <a:spLocks noGrp="1"/>
          </p:cNvSpPr>
          <p:nvPr>
            <p:ph type="sldNum" sz="quarter" idx="12"/>
          </p:nvPr>
        </p:nvSpPr>
        <p:spPr/>
        <p:txBody>
          <a:bodyPr/>
          <a:lstStyle/>
          <a:p>
            <a:fld id="{CF3DDFB2-1421-46E3-ACE5-2C7113F1E42C}" type="slidenum">
              <a:rPr lang="en-GB" smtClean="0"/>
              <a:t>‹#›</a:t>
            </a:fld>
            <a:endParaRPr lang="en-GB"/>
          </a:p>
        </p:txBody>
      </p:sp>
    </p:spTree>
    <p:extLst>
      <p:ext uri="{BB962C8B-B14F-4D97-AF65-F5344CB8AC3E}">
        <p14:creationId xmlns:p14="http://schemas.microsoft.com/office/powerpoint/2010/main" val="182600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ED8B0A-14FC-42F6-B604-E71AB76FB8E5}"/>
              </a:ext>
            </a:extLst>
          </p:cNvPr>
          <p:cNvSpPr>
            <a:spLocks noGrp="1"/>
          </p:cNvSpPr>
          <p:nvPr>
            <p:ph type="dt" sz="half" idx="10"/>
          </p:nvPr>
        </p:nvSpPr>
        <p:spPr/>
        <p:txBody>
          <a:bodyPr/>
          <a:lstStyle/>
          <a:p>
            <a:fld id="{5253F454-BB96-4F57-919B-5568335FA1EF}" type="datetimeFigureOut">
              <a:rPr lang="en-GB" smtClean="0"/>
              <a:t>13/12/2018</a:t>
            </a:fld>
            <a:endParaRPr lang="en-GB"/>
          </a:p>
        </p:txBody>
      </p:sp>
      <p:sp>
        <p:nvSpPr>
          <p:cNvPr id="3" name="Footer Placeholder 2">
            <a:extLst>
              <a:ext uri="{FF2B5EF4-FFF2-40B4-BE49-F238E27FC236}">
                <a16:creationId xmlns:a16="http://schemas.microsoft.com/office/drawing/2014/main" id="{8F9AA196-C8CB-4BDA-BDC1-3181C27334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8D6FDEE-7016-4D1B-BE5E-0B42DD7E715B}"/>
              </a:ext>
            </a:extLst>
          </p:cNvPr>
          <p:cNvSpPr>
            <a:spLocks noGrp="1"/>
          </p:cNvSpPr>
          <p:nvPr>
            <p:ph type="sldNum" sz="quarter" idx="12"/>
          </p:nvPr>
        </p:nvSpPr>
        <p:spPr/>
        <p:txBody>
          <a:bodyPr/>
          <a:lstStyle/>
          <a:p>
            <a:fld id="{CF3DDFB2-1421-46E3-ACE5-2C7113F1E42C}" type="slidenum">
              <a:rPr lang="en-GB" smtClean="0"/>
              <a:t>‹#›</a:t>
            </a:fld>
            <a:endParaRPr lang="en-GB"/>
          </a:p>
        </p:txBody>
      </p:sp>
    </p:spTree>
    <p:extLst>
      <p:ext uri="{BB962C8B-B14F-4D97-AF65-F5344CB8AC3E}">
        <p14:creationId xmlns:p14="http://schemas.microsoft.com/office/powerpoint/2010/main" val="183273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6A8B-4D6C-47CC-AFE5-B9ED49956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C0A8481-7C5A-4831-96AC-2EE41DDD98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454ABCB-666F-4F34-8DB0-4F3CF4F3F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48217D-7617-476D-B0C6-AA76FB6C3E21}"/>
              </a:ext>
            </a:extLst>
          </p:cNvPr>
          <p:cNvSpPr>
            <a:spLocks noGrp="1"/>
          </p:cNvSpPr>
          <p:nvPr>
            <p:ph type="dt" sz="half" idx="10"/>
          </p:nvPr>
        </p:nvSpPr>
        <p:spPr/>
        <p:txBody>
          <a:bodyPr/>
          <a:lstStyle/>
          <a:p>
            <a:fld id="{5253F454-BB96-4F57-919B-5568335FA1EF}" type="datetimeFigureOut">
              <a:rPr lang="en-GB" smtClean="0"/>
              <a:t>13/12/2018</a:t>
            </a:fld>
            <a:endParaRPr lang="en-GB"/>
          </a:p>
        </p:txBody>
      </p:sp>
      <p:sp>
        <p:nvSpPr>
          <p:cNvPr id="6" name="Footer Placeholder 5">
            <a:extLst>
              <a:ext uri="{FF2B5EF4-FFF2-40B4-BE49-F238E27FC236}">
                <a16:creationId xmlns:a16="http://schemas.microsoft.com/office/drawing/2014/main" id="{46CCA176-312E-4433-87AB-50C54C7A1B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9BA8E1-DD02-4FC6-A40F-DC33755CF6A0}"/>
              </a:ext>
            </a:extLst>
          </p:cNvPr>
          <p:cNvSpPr>
            <a:spLocks noGrp="1"/>
          </p:cNvSpPr>
          <p:nvPr>
            <p:ph type="sldNum" sz="quarter" idx="12"/>
          </p:nvPr>
        </p:nvSpPr>
        <p:spPr/>
        <p:txBody>
          <a:bodyPr/>
          <a:lstStyle/>
          <a:p>
            <a:fld id="{CF3DDFB2-1421-46E3-ACE5-2C7113F1E42C}" type="slidenum">
              <a:rPr lang="en-GB" smtClean="0"/>
              <a:t>‹#›</a:t>
            </a:fld>
            <a:endParaRPr lang="en-GB"/>
          </a:p>
        </p:txBody>
      </p:sp>
    </p:spTree>
    <p:extLst>
      <p:ext uri="{BB962C8B-B14F-4D97-AF65-F5344CB8AC3E}">
        <p14:creationId xmlns:p14="http://schemas.microsoft.com/office/powerpoint/2010/main" val="3928898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B845-D17F-4A9C-940E-FA26E43E8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55EFB98-1B00-40B2-A7EC-AED53458A5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2BA0FB2-1C9C-4D9E-9023-5C09328FF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B32FE8-BFEA-48F4-823E-88A22225139C}"/>
              </a:ext>
            </a:extLst>
          </p:cNvPr>
          <p:cNvSpPr>
            <a:spLocks noGrp="1"/>
          </p:cNvSpPr>
          <p:nvPr>
            <p:ph type="dt" sz="half" idx="10"/>
          </p:nvPr>
        </p:nvSpPr>
        <p:spPr/>
        <p:txBody>
          <a:bodyPr/>
          <a:lstStyle/>
          <a:p>
            <a:fld id="{5253F454-BB96-4F57-919B-5568335FA1EF}" type="datetimeFigureOut">
              <a:rPr lang="en-GB" smtClean="0"/>
              <a:t>13/12/2018</a:t>
            </a:fld>
            <a:endParaRPr lang="en-GB"/>
          </a:p>
        </p:txBody>
      </p:sp>
      <p:sp>
        <p:nvSpPr>
          <p:cNvPr id="6" name="Footer Placeholder 5">
            <a:extLst>
              <a:ext uri="{FF2B5EF4-FFF2-40B4-BE49-F238E27FC236}">
                <a16:creationId xmlns:a16="http://schemas.microsoft.com/office/drawing/2014/main" id="{38ECFBD5-73E6-413B-AEB8-878DD41FF4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FD7BC0-5F58-4EEE-B409-0F36633782C9}"/>
              </a:ext>
            </a:extLst>
          </p:cNvPr>
          <p:cNvSpPr>
            <a:spLocks noGrp="1"/>
          </p:cNvSpPr>
          <p:nvPr>
            <p:ph type="sldNum" sz="quarter" idx="12"/>
          </p:nvPr>
        </p:nvSpPr>
        <p:spPr/>
        <p:txBody>
          <a:bodyPr/>
          <a:lstStyle/>
          <a:p>
            <a:fld id="{CF3DDFB2-1421-46E3-ACE5-2C7113F1E42C}" type="slidenum">
              <a:rPr lang="en-GB" smtClean="0"/>
              <a:t>‹#›</a:t>
            </a:fld>
            <a:endParaRPr lang="en-GB"/>
          </a:p>
        </p:txBody>
      </p:sp>
    </p:spTree>
    <p:extLst>
      <p:ext uri="{BB962C8B-B14F-4D97-AF65-F5344CB8AC3E}">
        <p14:creationId xmlns:p14="http://schemas.microsoft.com/office/powerpoint/2010/main" val="282777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656DC1-A12F-481C-B60D-6F8621A4AE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F0BC82-0CD9-430C-B21A-A08969DA4D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36E120-8AB5-4102-A1A0-12E085CE7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3F454-BB96-4F57-919B-5568335FA1EF}" type="datetimeFigureOut">
              <a:rPr lang="en-GB" smtClean="0"/>
              <a:t>13/12/2018</a:t>
            </a:fld>
            <a:endParaRPr lang="en-GB"/>
          </a:p>
        </p:txBody>
      </p:sp>
      <p:sp>
        <p:nvSpPr>
          <p:cNvPr id="5" name="Footer Placeholder 4">
            <a:extLst>
              <a:ext uri="{FF2B5EF4-FFF2-40B4-BE49-F238E27FC236}">
                <a16:creationId xmlns:a16="http://schemas.microsoft.com/office/drawing/2014/main" id="{FF331C4F-F478-46C8-A20E-7F37E11B5B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3794309-DBCB-401E-8E38-DBC76AA75D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DDFB2-1421-46E3-ACE5-2C7113F1E42C}" type="slidenum">
              <a:rPr lang="en-GB" smtClean="0"/>
              <a:t>‹#›</a:t>
            </a:fld>
            <a:endParaRPr lang="en-GB"/>
          </a:p>
        </p:txBody>
      </p:sp>
    </p:spTree>
    <p:extLst>
      <p:ext uri="{BB962C8B-B14F-4D97-AF65-F5344CB8AC3E}">
        <p14:creationId xmlns:p14="http://schemas.microsoft.com/office/powerpoint/2010/main" val="2832636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835D04-66E2-4C36-BB5B-5F605F9FE9D8}"/>
              </a:ext>
            </a:extLst>
          </p:cNvPr>
          <p:cNvSpPr>
            <a:spLocks noGrp="1"/>
          </p:cNvSpPr>
          <p:nvPr>
            <p:ph type="ctrTitle"/>
          </p:nvPr>
        </p:nvSpPr>
        <p:spPr>
          <a:xfrm>
            <a:off x="655721" y="1837677"/>
            <a:ext cx="3657600" cy="2887579"/>
          </a:xfrm>
        </p:spPr>
        <p:txBody>
          <a:bodyPr>
            <a:normAutofit/>
          </a:bodyPr>
          <a:lstStyle/>
          <a:p>
            <a:r>
              <a:rPr lang="nl-NL" sz="1600" dirty="0">
                <a:solidFill>
                  <a:srgbClr val="FFFFFF"/>
                </a:solidFill>
              </a:rPr>
              <a:t>Visual studio code, of gewoon visual, is een alternatief voor het arduino IDE. </a:t>
            </a:r>
            <a:br>
              <a:rPr lang="nl-NL" sz="1600" dirty="0">
                <a:solidFill>
                  <a:srgbClr val="FFFFFF"/>
                </a:solidFill>
              </a:rPr>
            </a:br>
            <a:r>
              <a:rPr lang="nl-NL" sz="1600" dirty="0">
                <a:solidFill>
                  <a:srgbClr val="FFFFFF"/>
                </a:solidFill>
              </a:rPr>
              <a:t>binnen deze editor is een extensie genaamd "platformIO" een omgeving voor het coderen voor </a:t>
            </a:r>
            <a:br>
              <a:rPr lang="nl-NL" sz="1600" dirty="0">
                <a:solidFill>
                  <a:srgbClr val="FFFFFF"/>
                </a:solidFill>
              </a:rPr>
            </a:br>
            <a:r>
              <a:rPr lang="nl-NL" sz="1600" dirty="0">
                <a:solidFill>
                  <a:srgbClr val="FFFFFF"/>
                </a:solidFill>
              </a:rPr>
              <a:t>arduino. </a:t>
            </a:r>
            <a:br>
              <a:rPr lang="nl-NL" sz="1600" dirty="0">
                <a:solidFill>
                  <a:srgbClr val="FFFFFF"/>
                </a:solidFill>
              </a:rPr>
            </a:br>
            <a:br>
              <a:rPr lang="nl-NL" sz="1600" dirty="0">
                <a:solidFill>
                  <a:srgbClr val="FFFFFF"/>
                </a:solidFill>
              </a:rPr>
            </a:br>
            <a:r>
              <a:rPr lang="nl-NL" sz="1600" dirty="0">
                <a:solidFill>
                  <a:srgbClr val="FFFFFF"/>
                </a:solidFill>
              </a:rPr>
              <a:t>deze handleiding is voor het installeren en opzetten van Visual Studio Code</a:t>
            </a:r>
            <a:br>
              <a:rPr lang="nl-NL" sz="1600" dirty="0">
                <a:solidFill>
                  <a:srgbClr val="FFFFFF"/>
                </a:solidFill>
              </a:rPr>
            </a:br>
            <a:endParaRPr lang="en-GB" sz="1600" dirty="0">
              <a:solidFill>
                <a:srgbClr val="FFFFFF"/>
              </a:solidFill>
            </a:endParaRP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https://hackster.imgix.net/uploads/attachments/276409/searchLibrary.gif?auto=compress&amp;gifq=35&amp;w=680&amp;h=510&amp;fit=max">
            <a:extLst>
              <a:ext uri="{FF2B5EF4-FFF2-40B4-BE49-F238E27FC236}">
                <a16:creationId xmlns:a16="http://schemas.microsoft.com/office/drawing/2014/main" id="{F1698B71-3341-4550-A12D-C2597C266BB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153822" y="1384988"/>
            <a:ext cx="6553545" cy="4095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60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1FCE6-9D9F-4409-906A-01A02F2F840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err="1">
                <a:solidFill>
                  <a:schemeClr val="bg1"/>
                </a:solidFill>
              </a:rPr>
              <a:t>Stap</a:t>
            </a:r>
            <a:r>
              <a:rPr lang="en-US" sz="2800" dirty="0">
                <a:solidFill>
                  <a:schemeClr val="bg1"/>
                </a:solidFill>
              </a:rPr>
              <a:t> 1: </a:t>
            </a:r>
            <a:r>
              <a:rPr lang="nl-NL" sz="2800" dirty="0">
                <a:solidFill>
                  <a:schemeClr val="bg1"/>
                </a:solidFill>
              </a:rPr>
              <a:t>installeer</a:t>
            </a:r>
            <a:r>
              <a:rPr lang="en-US" sz="2800" dirty="0">
                <a:solidFill>
                  <a:schemeClr val="bg1"/>
                </a:solidFill>
              </a:rPr>
              <a:t> Visual </a:t>
            </a:r>
            <a:endParaRPr lang="en-GB" sz="2800" dirty="0">
              <a:solidFill>
                <a:schemeClr val="bg1"/>
              </a:solidFill>
            </a:endParaRPr>
          </a:p>
        </p:txBody>
      </p:sp>
      <p:sp>
        <p:nvSpPr>
          <p:cNvPr id="3" name="Content Placeholder 2">
            <a:extLst>
              <a:ext uri="{FF2B5EF4-FFF2-40B4-BE49-F238E27FC236}">
                <a16:creationId xmlns:a16="http://schemas.microsoft.com/office/drawing/2014/main" id="{038E1487-34F1-4352-B3D4-0B9D6DB7C238}"/>
              </a:ext>
            </a:extLst>
          </p:cNvPr>
          <p:cNvSpPr>
            <a:spLocks noGrp="1"/>
          </p:cNvSpPr>
          <p:nvPr>
            <p:ph idx="1"/>
          </p:nvPr>
        </p:nvSpPr>
        <p:spPr>
          <a:xfrm>
            <a:off x="643468" y="2638044"/>
            <a:ext cx="3363974" cy="3415622"/>
          </a:xfrm>
        </p:spPr>
        <p:txBody>
          <a:bodyPr>
            <a:normAutofit/>
          </a:bodyPr>
          <a:lstStyle/>
          <a:p>
            <a:r>
              <a:rPr lang="nl-NL" sz="1600" dirty="0">
                <a:solidFill>
                  <a:schemeClr val="bg1"/>
                </a:solidFill>
              </a:rPr>
              <a:t>ga naar https://visualstudio.microsoft.com/ en klik op de 2e download (Visual Studio Code) </a:t>
            </a:r>
          </a:p>
          <a:p>
            <a:r>
              <a:rPr lang="nl-NL" sz="2000" dirty="0">
                <a:solidFill>
                  <a:schemeClr val="bg1"/>
                </a:solidFill>
              </a:rPr>
              <a:t>loop door de download, klik bij alles op ja/ga akoord </a:t>
            </a:r>
            <a:endParaRPr lang="en-GB" sz="2000" dirty="0">
              <a:solidFill>
                <a:schemeClr val="bg1"/>
              </a:solidFill>
            </a:endParaRPr>
          </a:p>
        </p:txBody>
      </p:sp>
      <p:pic>
        <p:nvPicPr>
          <p:cNvPr id="4" name="Picture 3" descr="A screen shot of a computer&#10;&#10;Description automatically generated">
            <a:extLst>
              <a:ext uri="{FF2B5EF4-FFF2-40B4-BE49-F238E27FC236}">
                <a16:creationId xmlns:a16="http://schemas.microsoft.com/office/drawing/2014/main" id="{736121C0-5E6B-47D7-B10B-26B7EA242580}"/>
              </a:ext>
            </a:extLst>
          </p:cNvPr>
          <p:cNvPicPr>
            <a:picLocks noChangeAspect="1"/>
          </p:cNvPicPr>
          <p:nvPr/>
        </p:nvPicPr>
        <p:blipFill>
          <a:blip r:embed="rId2"/>
          <a:stretch>
            <a:fillRect/>
          </a:stretch>
        </p:blipFill>
        <p:spPr>
          <a:xfrm>
            <a:off x="5297763" y="1446483"/>
            <a:ext cx="6250769" cy="3804167"/>
          </a:xfrm>
          <a:prstGeom prst="rect">
            <a:avLst/>
          </a:prstGeom>
        </p:spPr>
      </p:pic>
    </p:spTree>
    <p:extLst>
      <p:ext uri="{BB962C8B-B14F-4D97-AF65-F5344CB8AC3E}">
        <p14:creationId xmlns:p14="http://schemas.microsoft.com/office/powerpoint/2010/main" val="224696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83E340-9835-4B0B-AE5E-5E5C08ECD63A}"/>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ormAutofit/>
          </a:bodyPr>
          <a:lstStyle/>
          <a:p>
            <a:pPr algn="ctr"/>
            <a:br>
              <a:rPr lang="en-US" sz="2200" kern="1200">
                <a:solidFill>
                  <a:schemeClr val="bg1"/>
                </a:solidFill>
                <a:latin typeface="+mj-lt"/>
                <a:ea typeface="+mj-ea"/>
                <a:cs typeface="+mj-cs"/>
              </a:rPr>
            </a:br>
            <a:r>
              <a:rPr lang="en-US" sz="2200" kern="1200">
                <a:solidFill>
                  <a:schemeClr val="bg1"/>
                </a:solidFill>
                <a:latin typeface="+mj-lt"/>
                <a:ea typeface="+mj-ea"/>
                <a:cs typeface="+mj-cs"/>
              </a:rPr>
              <a:t>stap 2: installatie platformIO</a:t>
            </a:r>
            <a:br>
              <a:rPr lang="en-US" sz="2200" kern="1200">
                <a:solidFill>
                  <a:schemeClr val="bg1"/>
                </a:solidFill>
                <a:latin typeface="+mj-lt"/>
                <a:ea typeface="+mj-ea"/>
                <a:cs typeface="+mj-cs"/>
              </a:rPr>
            </a:br>
            <a:br>
              <a:rPr lang="en-US" sz="2200" kern="1200">
                <a:solidFill>
                  <a:schemeClr val="bg1"/>
                </a:solidFill>
                <a:latin typeface="+mj-lt"/>
                <a:ea typeface="+mj-ea"/>
                <a:cs typeface="+mj-cs"/>
              </a:rPr>
            </a:br>
            <a:endParaRPr lang="en-US" sz="2200" kern="1200">
              <a:solidFill>
                <a:schemeClr val="bg1"/>
              </a:solidFill>
              <a:latin typeface="+mj-lt"/>
              <a:ea typeface="+mj-ea"/>
              <a:cs typeface="+mj-cs"/>
            </a:endParaRPr>
          </a:p>
        </p:txBody>
      </p:sp>
      <p:sp>
        <p:nvSpPr>
          <p:cNvPr id="16" name="Content Placeholder 13">
            <a:extLst>
              <a:ext uri="{FF2B5EF4-FFF2-40B4-BE49-F238E27FC236}">
                <a16:creationId xmlns:a16="http://schemas.microsoft.com/office/drawing/2014/main" id="{743542F0-AA8C-4627-9C16-9FA2E486AB9F}"/>
              </a:ext>
            </a:extLst>
          </p:cNvPr>
          <p:cNvSpPr>
            <a:spLocks noGrp="1"/>
          </p:cNvSpPr>
          <p:nvPr>
            <p:ph idx="1"/>
          </p:nvPr>
        </p:nvSpPr>
        <p:spPr>
          <a:xfrm>
            <a:off x="643468" y="2638044"/>
            <a:ext cx="3363974" cy="3415622"/>
          </a:xfrm>
        </p:spPr>
        <p:txBody>
          <a:bodyPr>
            <a:normAutofit/>
          </a:bodyPr>
          <a:lstStyle/>
          <a:p>
            <a:r>
              <a:rPr lang="en-US" sz="1900" dirty="0" err="1">
                <a:solidFill>
                  <a:schemeClr val="bg1"/>
                </a:solidFill>
              </a:rPr>
              <a:t>aan</a:t>
            </a:r>
            <a:r>
              <a:rPr lang="en-US" sz="1900" dirty="0">
                <a:solidFill>
                  <a:schemeClr val="bg1"/>
                </a:solidFill>
              </a:rPr>
              <a:t> de </a:t>
            </a:r>
            <a:r>
              <a:rPr lang="en-US" sz="1900" dirty="0" err="1">
                <a:solidFill>
                  <a:schemeClr val="bg1"/>
                </a:solidFill>
              </a:rPr>
              <a:t>rechterkant</a:t>
            </a:r>
            <a:r>
              <a:rPr lang="en-US" sz="1900" dirty="0">
                <a:solidFill>
                  <a:schemeClr val="bg1"/>
                </a:solidFill>
              </a:rPr>
              <a:t> </a:t>
            </a:r>
            <a:r>
              <a:rPr lang="en-US" sz="1900" dirty="0" err="1">
                <a:solidFill>
                  <a:schemeClr val="bg1"/>
                </a:solidFill>
              </a:rPr>
              <a:t>heb</a:t>
            </a:r>
            <a:r>
              <a:rPr lang="en-US" sz="1900" dirty="0">
                <a:solidFill>
                  <a:schemeClr val="bg1"/>
                </a:solidFill>
              </a:rPr>
              <a:t> je </a:t>
            </a:r>
            <a:r>
              <a:rPr lang="en-US" sz="1900" dirty="0" err="1">
                <a:solidFill>
                  <a:schemeClr val="bg1"/>
                </a:solidFill>
              </a:rPr>
              <a:t>een</a:t>
            </a:r>
            <a:r>
              <a:rPr lang="en-US" sz="1900" dirty="0">
                <a:solidFill>
                  <a:schemeClr val="bg1"/>
                </a:solidFill>
              </a:rPr>
              <a:t> </a:t>
            </a:r>
            <a:r>
              <a:rPr lang="en-US" sz="1900" dirty="0" err="1">
                <a:solidFill>
                  <a:schemeClr val="bg1"/>
                </a:solidFill>
              </a:rPr>
              <a:t>werkbalk</a:t>
            </a:r>
            <a:r>
              <a:rPr lang="en-US" sz="1900" dirty="0">
                <a:solidFill>
                  <a:schemeClr val="bg1"/>
                </a:solidFill>
              </a:rPr>
              <a:t>, </a:t>
            </a:r>
            <a:r>
              <a:rPr lang="en-US" sz="1900" dirty="0" err="1">
                <a:solidFill>
                  <a:schemeClr val="bg1"/>
                </a:solidFill>
              </a:rPr>
              <a:t>klik</a:t>
            </a:r>
            <a:r>
              <a:rPr lang="en-US" sz="1900" dirty="0">
                <a:solidFill>
                  <a:schemeClr val="bg1"/>
                </a:solidFill>
              </a:rPr>
              <a:t> op </a:t>
            </a:r>
            <a:r>
              <a:rPr lang="en-US" sz="1900" dirty="0" err="1">
                <a:solidFill>
                  <a:schemeClr val="bg1"/>
                </a:solidFill>
              </a:rPr>
              <a:t>hiet</a:t>
            </a:r>
            <a:r>
              <a:rPr lang="en-US" sz="1900" dirty="0">
                <a:solidFill>
                  <a:schemeClr val="bg1"/>
                </a:solidFill>
              </a:rPr>
              <a:t> </a:t>
            </a:r>
            <a:r>
              <a:rPr lang="en-US" sz="1900" dirty="0" err="1">
                <a:solidFill>
                  <a:schemeClr val="bg1"/>
                </a:solidFill>
              </a:rPr>
              <a:t>vierkant</a:t>
            </a:r>
            <a:r>
              <a:rPr lang="en-US" sz="1900" dirty="0">
                <a:solidFill>
                  <a:schemeClr val="bg1"/>
                </a:solidFill>
              </a:rPr>
              <a:t> "extensions" </a:t>
            </a:r>
            <a:br>
              <a:rPr lang="en-US" sz="1900" dirty="0">
                <a:solidFill>
                  <a:schemeClr val="bg1"/>
                </a:solidFill>
              </a:rPr>
            </a:br>
            <a:br>
              <a:rPr lang="en-US" sz="1900" dirty="0">
                <a:solidFill>
                  <a:schemeClr val="bg1"/>
                </a:solidFill>
              </a:rPr>
            </a:br>
            <a:r>
              <a:rPr lang="en-US" sz="1900" dirty="0">
                <a:solidFill>
                  <a:schemeClr val="bg1"/>
                </a:solidFill>
              </a:rPr>
              <a:t>in de </a:t>
            </a:r>
            <a:r>
              <a:rPr lang="en-US" sz="1900" dirty="0" err="1">
                <a:solidFill>
                  <a:schemeClr val="bg1"/>
                </a:solidFill>
              </a:rPr>
              <a:t>zoekbalk</a:t>
            </a:r>
            <a:r>
              <a:rPr lang="en-US" sz="1900" dirty="0">
                <a:solidFill>
                  <a:schemeClr val="bg1"/>
                </a:solidFill>
              </a:rPr>
              <a:t>, type "</a:t>
            </a:r>
            <a:r>
              <a:rPr lang="en-US" sz="1900" dirty="0" err="1">
                <a:solidFill>
                  <a:schemeClr val="bg1"/>
                </a:solidFill>
              </a:rPr>
              <a:t>platformIO</a:t>
            </a:r>
            <a:r>
              <a:rPr lang="en-US" sz="1900" dirty="0">
                <a:solidFill>
                  <a:schemeClr val="bg1"/>
                </a:solidFill>
              </a:rPr>
              <a:t> IDE, </a:t>
            </a:r>
            <a:r>
              <a:rPr lang="en-US" sz="1900" dirty="0" err="1">
                <a:solidFill>
                  <a:schemeClr val="bg1"/>
                </a:solidFill>
              </a:rPr>
              <a:t>en</a:t>
            </a:r>
            <a:r>
              <a:rPr lang="en-US" sz="1900" dirty="0">
                <a:solidFill>
                  <a:schemeClr val="bg1"/>
                </a:solidFill>
              </a:rPr>
              <a:t> </a:t>
            </a:r>
            <a:r>
              <a:rPr lang="en-US" sz="1900" dirty="0" err="1">
                <a:solidFill>
                  <a:schemeClr val="bg1"/>
                </a:solidFill>
              </a:rPr>
              <a:t>klik</a:t>
            </a:r>
            <a:r>
              <a:rPr lang="en-US" sz="1900" dirty="0">
                <a:solidFill>
                  <a:schemeClr val="bg1"/>
                </a:solidFill>
              </a:rPr>
              <a:t> op de </a:t>
            </a:r>
            <a:r>
              <a:rPr lang="en-US" sz="1900" dirty="0" err="1">
                <a:solidFill>
                  <a:schemeClr val="bg1"/>
                </a:solidFill>
              </a:rPr>
              <a:t>extensie</a:t>
            </a:r>
            <a:r>
              <a:rPr lang="en-US" sz="1900" dirty="0">
                <a:solidFill>
                  <a:schemeClr val="bg1"/>
                </a:solidFill>
              </a:rPr>
              <a:t>, de </a:t>
            </a:r>
            <a:r>
              <a:rPr lang="en-US" sz="1900" dirty="0" err="1">
                <a:solidFill>
                  <a:schemeClr val="bg1"/>
                </a:solidFill>
              </a:rPr>
              <a:t>goede</a:t>
            </a:r>
            <a:r>
              <a:rPr lang="en-US" sz="1900" dirty="0">
                <a:solidFill>
                  <a:schemeClr val="bg1"/>
                </a:solidFill>
              </a:rPr>
              <a:t> is </a:t>
            </a:r>
            <a:r>
              <a:rPr lang="en-US" sz="1900" dirty="0" err="1">
                <a:solidFill>
                  <a:schemeClr val="bg1"/>
                </a:solidFill>
              </a:rPr>
              <a:t>gemaakt</a:t>
            </a:r>
            <a:r>
              <a:rPr lang="en-US" sz="1900" dirty="0">
                <a:solidFill>
                  <a:schemeClr val="bg1"/>
                </a:solidFill>
              </a:rPr>
              <a:t> door </a:t>
            </a:r>
            <a:r>
              <a:rPr lang="en-US" sz="1900" dirty="0" err="1">
                <a:solidFill>
                  <a:schemeClr val="bg1"/>
                </a:solidFill>
              </a:rPr>
              <a:t>platformIO</a:t>
            </a:r>
            <a:r>
              <a:rPr lang="en-US" sz="1900" dirty="0">
                <a:solidFill>
                  <a:schemeClr val="bg1"/>
                </a:solidFill>
              </a:rPr>
              <a:t> </a:t>
            </a:r>
            <a:br>
              <a:rPr lang="en-US" sz="1900" dirty="0">
                <a:solidFill>
                  <a:schemeClr val="bg1"/>
                </a:solidFill>
              </a:rPr>
            </a:br>
            <a:r>
              <a:rPr lang="en-US" sz="1900" dirty="0" err="1">
                <a:solidFill>
                  <a:schemeClr val="bg1"/>
                </a:solidFill>
              </a:rPr>
              <a:t>klik</a:t>
            </a:r>
            <a:r>
              <a:rPr lang="en-US" sz="1900" dirty="0">
                <a:solidFill>
                  <a:schemeClr val="bg1"/>
                </a:solidFill>
              </a:rPr>
              <a:t> op install, </a:t>
            </a:r>
            <a:r>
              <a:rPr lang="en-US" sz="1900" dirty="0" err="1">
                <a:solidFill>
                  <a:schemeClr val="bg1"/>
                </a:solidFill>
              </a:rPr>
              <a:t>en</a:t>
            </a:r>
            <a:r>
              <a:rPr lang="en-US" sz="1900" dirty="0">
                <a:solidFill>
                  <a:schemeClr val="bg1"/>
                </a:solidFill>
              </a:rPr>
              <a:t> </a:t>
            </a:r>
            <a:r>
              <a:rPr lang="en-US" sz="1900" dirty="0" err="1">
                <a:solidFill>
                  <a:schemeClr val="bg1"/>
                </a:solidFill>
              </a:rPr>
              <a:t>daarna</a:t>
            </a:r>
            <a:r>
              <a:rPr lang="en-US" sz="1900" dirty="0">
                <a:solidFill>
                  <a:schemeClr val="bg1"/>
                </a:solidFill>
              </a:rPr>
              <a:t> op reload. </a:t>
            </a:r>
            <a:br>
              <a:rPr lang="en-US" sz="1900" dirty="0">
                <a:solidFill>
                  <a:schemeClr val="bg1"/>
                </a:solidFill>
              </a:rPr>
            </a:br>
            <a:br>
              <a:rPr lang="en-US" sz="1900" dirty="0">
                <a:solidFill>
                  <a:schemeClr val="bg1"/>
                </a:solidFill>
              </a:rPr>
            </a:br>
            <a:r>
              <a:rPr lang="en-US" sz="1900" dirty="0" err="1">
                <a:solidFill>
                  <a:schemeClr val="bg1"/>
                </a:solidFill>
              </a:rPr>
              <a:t>platformIO</a:t>
            </a:r>
            <a:r>
              <a:rPr lang="en-US" sz="1900" dirty="0">
                <a:solidFill>
                  <a:schemeClr val="bg1"/>
                </a:solidFill>
              </a:rPr>
              <a:t> is nu </a:t>
            </a:r>
            <a:r>
              <a:rPr lang="en-US" sz="1900" dirty="0" err="1">
                <a:solidFill>
                  <a:schemeClr val="bg1"/>
                </a:solidFill>
              </a:rPr>
              <a:t>geinstalleerd</a:t>
            </a:r>
            <a:endParaRPr lang="en-US" sz="1900" dirty="0">
              <a:solidFill>
                <a:schemeClr val="bg1"/>
              </a:solidFill>
            </a:endParaRPr>
          </a:p>
        </p:txBody>
      </p:sp>
      <p:pic>
        <p:nvPicPr>
          <p:cNvPr id="12" name="Content Placeholder 5" descr="A screenshot of a cell phone&#10;&#10;Description automatically generated">
            <a:extLst>
              <a:ext uri="{FF2B5EF4-FFF2-40B4-BE49-F238E27FC236}">
                <a16:creationId xmlns:a16="http://schemas.microsoft.com/office/drawing/2014/main" id="{10D8F916-67E7-4EB0-B09E-C8EEF433E0C6}"/>
              </a:ext>
            </a:extLst>
          </p:cNvPr>
          <p:cNvPicPr>
            <a:picLocks noChangeAspect="1"/>
          </p:cNvPicPr>
          <p:nvPr/>
        </p:nvPicPr>
        <p:blipFill>
          <a:blip r:embed="rId2"/>
          <a:stretch>
            <a:fillRect/>
          </a:stretch>
        </p:blipFill>
        <p:spPr>
          <a:xfrm>
            <a:off x="5297763" y="2153107"/>
            <a:ext cx="6250769" cy="2390918"/>
          </a:xfrm>
          <a:prstGeom prst="rect">
            <a:avLst/>
          </a:prstGeom>
        </p:spPr>
      </p:pic>
    </p:spTree>
    <p:extLst>
      <p:ext uri="{BB962C8B-B14F-4D97-AF65-F5344CB8AC3E}">
        <p14:creationId xmlns:p14="http://schemas.microsoft.com/office/powerpoint/2010/main" val="405656155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5EBDF-A544-4BA6-906B-2B8B2323B5B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nl-NL" sz="2800" dirty="0">
                <a:solidFill>
                  <a:schemeClr val="bg1"/>
                </a:solidFill>
              </a:rPr>
              <a:t>stap 3: opzetten arduino project </a:t>
            </a:r>
            <a:br>
              <a:rPr lang="nl-NL" sz="2800" dirty="0">
                <a:solidFill>
                  <a:schemeClr val="bg1"/>
                </a:solidFill>
              </a:rPr>
            </a:br>
            <a:endParaRPr lang="en-GB" sz="2800" dirty="0">
              <a:solidFill>
                <a:schemeClr val="bg1"/>
              </a:solidFill>
            </a:endParaRPr>
          </a:p>
        </p:txBody>
      </p:sp>
      <p:sp>
        <p:nvSpPr>
          <p:cNvPr id="3" name="Content Placeholder 2">
            <a:extLst>
              <a:ext uri="{FF2B5EF4-FFF2-40B4-BE49-F238E27FC236}">
                <a16:creationId xmlns:a16="http://schemas.microsoft.com/office/drawing/2014/main" id="{F6FB5581-577D-4201-96CD-EF194CDA2562}"/>
              </a:ext>
            </a:extLst>
          </p:cNvPr>
          <p:cNvSpPr>
            <a:spLocks noGrp="1"/>
          </p:cNvSpPr>
          <p:nvPr>
            <p:ph idx="1"/>
          </p:nvPr>
        </p:nvSpPr>
        <p:spPr>
          <a:xfrm>
            <a:off x="643468" y="2638044"/>
            <a:ext cx="3363974" cy="3415622"/>
          </a:xfrm>
        </p:spPr>
        <p:txBody>
          <a:bodyPr>
            <a:normAutofit/>
          </a:bodyPr>
          <a:lstStyle/>
          <a:p>
            <a:endParaRPr lang="nl-NL" sz="2000" dirty="0">
              <a:solidFill>
                <a:schemeClr val="bg1"/>
              </a:solidFill>
            </a:endParaRPr>
          </a:p>
          <a:p>
            <a:r>
              <a:rPr lang="nl-NL" sz="1900" dirty="0">
                <a:solidFill>
                  <a:schemeClr val="bg1"/>
                </a:solidFill>
              </a:rPr>
              <a:t>Klik op de Homepage op “New Project” </a:t>
            </a:r>
          </a:p>
          <a:p>
            <a:r>
              <a:rPr lang="nl-NL" sz="1900" dirty="0">
                <a:solidFill>
                  <a:schemeClr val="bg1"/>
                </a:solidFill>
              </a:rPr>
              <a:t>geef je project een naam,</a:t>
            </a:r>
          </a:p>
          <a:p>
            <a:r>
              <a:rPr lang="nl-NL" sz="1900" dirty="0">
                <a:solidFill>
                  <a:schemeClr val="bg1"/>
                </a:solidFill>
              </a:rPr>
              <a:t> kies bij board: “arduino Uno</a:t>
            </a:r>
          </a:p>
          <a:p>
            <a:r>
              <a:rPr lang="nl-NL" sz="1900" dirty="0">
                <a:solidFill>
                  <a:schemeClr val="bg1"/>
                </a:solidFill>
              </a:rPr>
              <a:t>Kies bij Framework “Arduino”</a:t>
            </a:r>
          </a:p>
        </p:txBody>
      </p:sp>
      <p:pic>
        <p:nvPicPr>
          <p:cNvPr id="16" name="Picture 15">
            <a:extLst>
              <a:ext uri="{FF2B5EF4-FFF2-40B4-BE49-F238E27FC236}">
                <a16:creationId xmlns:a16="http://schemas.microsoft.com/office/drawing/2014/main" id="{C1097A56-5CCD-49B6-B3FA-211498BCA98E}"/>
              </a:ext>
            </a:extLst>
          </p:cNvPr>
          <p:cNvPicPr>
            <a:picLocks noChangeAspect="1"/>
          </p:cNvPicPr>
          <p:nvPr/>
        </p:nvPicPr>
        <p:blipFill>
          <a:blip r:embed="rId2"/>
          <a:stretch>
            <a:fillRect/>
          </a:stretch>
        </p:blipFill>
        <p:spPr>
          <a:xfrm>
            <a:off x="6210300" y="0"/>
            <a:ext cx="4947707" cy="3038369"/>
          </a:xfrm>
          <a:prstGeom prst="rect">
            <a:avLst/>
          </a:prstGeom>
        </p:spPr>
      </p:pic>
      <p:pic>
        <p:nvPicPr>
          <p:cNvPr id="7" name="Picture 6">
            <a:extLst>
              <a:ext uri="{FF2B5EF4-FFF2-40B4-BE49-F238E27FC236}">
                <a16:creationId xmlns:a16="http://schemas.microsoft.com/office/drawing/2014/main" id="{93B0998B-4611-44AE-B8E8-475D042E112A}"/>
              </a:ext>
            </a:extLst>
          </p:cNvPr>
          <p:cNvPicPr>
            <a:picLocks noChangeAspect="1"/>
          </p:cNvPicPr>
          <p:nvPr/>
        </p:nvPicPr>
        <p:blipFill>
          <a:blip r:embed="rId3"/>
          <a:stretch>
            <a:fillRect/>
          </a:stretch>
        </p:blipFill>
        <p:spPr>
          <a:xfrm>
            <a:off x="6210300" y="3286125"/>
            <a:ext cx="4947707" cy="3571875"/>
          </a:xfrm>
          <a:prstGeom prst="rect">
            <a:avLst/>
          </a:prstGeom>
        </p:spPr>
      </p:pic>
    </p:spTree>
    <p:extLst>
      <p:ext uri="{BB962C8B-B14F-4D97-AF65-F5344CB8AC3E}">
        <p14:creationId xmlns:p14="http://schemas.microsoft.com/office/powerpoint/2010/main" val="280971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30A19-B43B-4F8B-9E0C-C9767C538F1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nl-NL" sz="2800" dirty="0">
                <a:solidFill>
                  <a:schemeClr val="bg1"/>
                </a:solidFill>
              </a:rPr>
              <a:t>stap 4: testen van sketch en uploaden naar board </a:t>
            </a:r>
            <a:endParaRPr lang="en-GB" sz="2800" dirty="0">
              <a:solidFill>
                <a:schemeClr val="bg1"/>
              </a:solidFill>
            </a:endParaRPr>
          </a:p>
        </p:txBody>
      </p:sp>
      <p:sp>
        <p:nvSpPr>
          <p:cNvPr id="3" name="Content Placeholder 2">
            <a:extLst>
              <a:ext uri="{FF2B5EF4-FFF2-40B4-BE49-F238E27FC236}">
                <a16:creationId xmlns:a16="http://schemas.microsoft.com/office/drawing/2014/main" id="{A36D61C9-7C28-4AD9-A2D6-D9FDE9FDB5C0}"/>
              </a:ext>
            </a:extLst>
          </p:cNvPr>
          <p:cNvSpPr>
            <a:spLocks noGrp="1"/>
          </p:cNvSpPr>
          <p:nvPr>
            <p:ph idx="1"/>
          </p:nvPr>
        </p:nvSpPr>
        <p:spPr>
          <a:xfrm>
            <a:off x="643468" y="2638044"/>
            <a:ext cx="3363974" cy="3415622"/>
          </a:xfrm>
        </p:spPr>
        <p:txBody>
          <a:bodyPr>
            <a:normAutofit/>
          </a:bodyPr>
          <a:lstStyle/>
          <a:p>
            <a:endParaRPr lang="nl-NL" sz="2000">
              <a:solidFill>
                <a:schemeClr val="bg1"/>
              </a:solidFill>
            </a:endParaRPr>
          </a:p>
          <a:p>
            <a:r>
              <a:rPr lang="nl-NL" sz="2000">
                <a:solidFill>
                  <a:schemeClr val="bg1"/>
                </a:solidFill>
              </a:rPr>
              <a:t>aan de rechterkant is een mappenstructuur ontstaan. de map waar je in codeert is de "src" map</a:t>
            </a:r>
          </a:p>
          <a:p>
            <a:r>
              <a:rPr lang="nl-NL" sz="2000">
                <a:solidFill>
                  <a:schemeClr val="bg1"/>
                </a:solidFill>
              </a:rPr>
              <a:t>klik op de "src" map, en op "main.cpp" </a:t>
            </a:r>
            <a:endParaRPr lang="en-GB" sz="2000">
              <a:solidFill>
                <a:schemeClr val="bg1"/>
              </a:solidFill>
            </a:endParaRPr>
          </a:p>
        </p:txBody>
      </p:sp>
      <p:pic>
        <p:nvPicPr>
          <p:cNvPr id="5" name="Picture 4">
            <a:extLst>
              <a:ext uri="{FF2B5EF4-FFF2-40B4-BE49-F238E27FC236}">
                <a16:creationId xmlns:a16="http://schemas.microsoft.com/office/drawing/2014/main" id="{7D2AF44C-3CB6-4C3B-85C2-1EC58FAE2764}"/>
              </a:ext>
            </a:extLst>
          </p:cNvPr>
          <p:cNvPicPr>
            <a:picLocks noChangeAspect="1"/>
          </p:cNvPicPr>
          <p:nvPr/>
        </p:nvPicPr>
        <p:blipFill>
          <a:blip r:embed="rId2"/>
          <a:stretch>
            <a:fillRect/>
          </a:stretch>
        </p:blipFill>
        <p:spPr>
          <a:xfrm>
            <a:off x="5297763" y="2153107"/>
            <a:ext cx="6250769" cy="2390918"/>
          </a:xfrm>
          <a:prstGeom prst="rect">
            <a:avLst/>
          </a:prstGeom>
        </p:spPr>
      </p:pic>
    </p:spTree>
    <p:extLst>
      <p:ext uri="{BB962C8B-B14F-4D97-AF65-F5344CB8AC3E}">
        <p14:creationId xmlns:p14="http://schemas.microsoft.com/office/powerpoint/2010/main" val="233783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A52BA-E737-48FE-8BDD-456AE5D7B45C}"/>
              </a:ext>
            </a:extLst>
          </p:cNvPr>
          <p:cNvSpPr>
            <a:spLocks noGrp="1"/>
          </p:cNvSpPr>
          <p:nvPr>
            <p:ph type="title"/>
          </p:nvPr>
        </p:nvSpPr>
        <p:spPr>
          <a:xfrm>
            <a:off x="643467" y="643467"/>
            <a:ext cx="3363974" cy="1597315"/>
          </a:xfrm>
          <a:noFill/>
          <a:ln w="19050">
            <a:solidFill>
              <a:schemeClr val="bg1"/>
            </a:solidFill>
          </a:ln>
        </p:spPr>
        <p:txBody>
          <a:bodyPr wrap="square">
            <a:normAutofit fontScale="90000"/>
          </a:bodyPr>
          <a:lstStyle/>
          <a:p>
            <a:pPr algn="ctr"/>
            <a:r>
              <a:rPr lang="nl-NL" sz="2800" dirty="0">
                <a:solidFill>
                  <a:schemeClr val="bg1"/>
                </a:solidFill>
              </a:rPr>
              <a:t>stap 4:</a:t>
            </a:r>
            <a:br>
              <a:rPr lang="nl-NL" sz="2800" dirty="0">
                <a:solidFill>
                  <a:schemeClr val="bg1"/>
                </a:solidFill>
              </a:rPr>
            </a:br>
            <a:r>
              <a:rPr lang="nl-NL" sz="2800" dirty="0">
                <a:solidFill>
                  <a:schemeClr val="bg1"/>
                </a:solidFill>
              </a:rPr>
              <a:t> testen van sketch en uploaden naar board </a:t>
            </a:r>
            <a:br>
              <a:rPr lang="nl-NL" sz="1100" dirty="0">
                <a:solidFill>
                  <a:schemeClr val="bg1"/>
                </a:solidFill>
              </a:rPr>
            </a:br>
            <a:br>
              <a:rPr lang="nl-NL" sz="1100" dirty="0">
                <a:solidFill>
                  <a:schemeClr val="bg1"/>
                </a:solidFill>
              </a:rPr>
            </a:br>
            <a:br>
              <a:rPr lang="en-GB" sz="1100" dirty="0">
                <a:solidFill>
                  <a:schemeClr val="bg1"/>
                </a:solidFill>
              </a:rPr>
            </a:br>
            <a:endParaRPr lang="en-GB" sz="1100" dirty="0">
              <a:solidFill>
                <a:schemeClr val="bg1"/>
              </a:solidFill>
            </a:endParaRPr>
          </a:p>
        </p:txBody>
      </p:sp>
      <p:sp>
        <p:nvSpPr>
          <p:cNvPr id="10" name="Content Placeholder 9">
            <a:extLst>
              <a:ext uri="{FF2B5EF4-FFF2-40B4-BE49-F238E27FC236}">
                <a16:creationId xmlns:a16="http://schemas.microsoft.com/office/drawing/2014/main" id="{21CF97A4-B9E0-40F2-9B7A-58A84FCB4B79}"/>
              </a:ext>
            </a:extLst>
          </p:cNvPr>
          <p:cNvSpPr>
            <a:spLocks noGrp="1"/>
          </p:cNvSpPr>
          <p:nvPr>
            <p:ph idx="1"/>
          </p:nvPr>
        </p:nvSpPr>
        <p:spPr>
          <a:xfrm>
            <a:off x="643468" y="2638044"/>
            <a:ext cx="3363974" cy="3415622"/>
          </a:xfrm>
        </p:spPr>
        <p:txBody>
          <a:bodyPr>
            <a:normAutofit/>
          </a:bodyPr>
          <a:lstStyle/>
          <a:p>
            <a:r>
              <a:rPr lang="nl-NL" sz="2000" dirty="0">
                <a:solidFill>
                  <a:schemeClr val="bg1"/>
                </a:solidFill>
              </a:rPr>
              <a:t>in principe kan je vanaf nu, wanneer je arduino is aangesloten, aan de slag, maar het is</a:t>
            </a:r>
            <a:br>
              <a:rPr lang="nl-NL" sz="2000" dirty="0">
                <a:solidFill>
                  <a:schemeClr val="bg1"/>
                </a:solidFill>
              </a:rPr>
            </a:br>
            <a:r>
              <a:rPr lang="nl-NL" sz="2000" dirty="0">
                <a:solidFill>
                  <a:schemeClr val="bg1"/>
                </a:solidFill>
              </a:rPr>
              <a:t>een goede gewoonte om eerst te testen. </a:t>
            </a:r>
            <a:br>
              <a:rPr lang="nl-NL" sz="2000" dirty="0">
                <a:solidFill>
                  <a:schemeClr val="bg1"/>
                </a:solidFill>
              </a:rPr>
            </a:br>
            <a:br>
              <a:rPr lang="nl-NL" sz="2000" dirty="0">
                <a:solidFill>
                  <a:schemeClr val="bg1"/>
                </a:solidFill>
              </a:rPr>
            </a:br>
            <a:r>
              <a:rPr lang="nl-NL" sz="2000" dirty="0">
                <a:solidFill>
                  <a:schemeClr val="bg1"/>
                </a:solidFill>
              </a:rPr>
              <a:t>ga naar het "platformio,ini" bestand en voer de volgende lijn onderaan in: monitor_speed = 9600</a:t>
            </a:r>
            <a:endParaRPr lang="en-US" sz="2000" dirty="0">
              <a:solidFill>
                <a:schemeClr val="bg1"/>
              </a:solidFill>
            </a:endParaRPr>
          </a:p>
        </p:txBody>
      </p:sp>
      <p:pic>
        <p:nvPicPr>
          <p:cNvPr id="6" name="Picture 5">
            <a:extLst>
              <a:ext uri="{FF2B5EF4-FFF2-40B4-BE49-F238E27FC236}">
                <a16:creationId xmlns:a16="http://schemas.microsoft.com/office/drawing/2014/main" id="{EAAA32BF-8D3D-4AD8-B7A1-D64C6280508C}"/>
              </a:ext>
            </a:extLst>
          </p:cNvPr>
          <p:cNvPicPr>
            <a:picLocks noChangeAspect="1"/>
          </p:cNvPicPr>
          <p:nvPr/>
        </p:nvPicPr>
        <p:blipFill>
          <a:blip r:embed="rId2"/>
          <a:stretch>
            <a:fillRect/>
          </a:stretch>
        </p:blipFill>
        <p:spPr>
          <a:xfrm>
            <a:off x="4948237" y="2800350"/>
            <a:ext cx="7077075" cy="971550"/>
          </a:xfrm>
          <a:prstGeom prst="rect">
            <a:avLst/>
          </a:prstGeom>
        </p:spPr>
      </p:pic>
    </p:spTree>
    <p:extLst>
      <p:ext uri="{BB962C8B-B14F-4D97-AF65-F5344CB8AC3E}">
        <p14:creationId xmlns:p14="http://schemas.microsoft.com/office/powerpoint/2010/main" val="387897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CC9F1-E576-40AB-8783-F397F55B842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nl-NL" sz="2800">
                <a:solidFill>
                  <a:schemeClr val="bg1"/>
                </a:solidFill>
              </a:rPr>
              <a:t>ga terug naar "main.cpp" en voer deze code in: </a:t>
            </a:r>
            <a:endParaRPr lang="en-GB" sz="2800">
              <a:solidFill>
                <a:schemeClr val="bg1"/>
              </a:solidFill>
            </a:endParaRPr>
          </a:p>
        </p:txBody>
      </p:sp>
      <p:sp>
        <p:nvSpPr>
          <p:cNvPr id="9" name="Content Placeholder 8">
            <a:extLst>
              <a:ext uri="{FF2B5EF4-FFF2-40B4-BE49-F238E27FC236}">
                <a16:creationId xmlns:a16="http://schemas.microsoft.com/office/drawing/2014/main" id="{9DD15DD5-6933-4CD7-897F-8B7BB93FED57}"/>
              </a:ext>
            </a:extLst>
          </p:cNvPr>
          <p:cNvSpPr>
            <a:spLocks noGrp="1"/>
          </p:cNvSpPr>
          <p:nvPr>
            <p:ph idx="1"/>
          </p:nvPr>
        </p:nvSpPr>
        <p:spPr>
          <a:xfrm>
            <a:off x="643468" y="2638044"/>
            <a:ext cx="3363974" cy="3415622"/>
          </a:xfrm>
        </p:spPr>
        <p:txBody>
          <a:bodyPr>
            <a:normAutofit/>
          </a:bodyPr>
          <a:lstStyle/>
          <a:p>
            <a:r>
              <a:rPr lang="nl-NL" sz="2000" dirty="0">
                <a:solidFill>
                  <a:schemeClr val="bg1"/>
                </a:solidFill>
              </a:rPr>
              <a:t>deze code opent een link met de monitor en laat elke 2 seconden “Hello World”zien.</a:t>
            </a:r>
          </a:p>
          <a:p>
            <a:endParaRPr lang="en-US" sz="2000" dirty="0">
              <a:solidFill>
                <a:schemeClr val="bg1"/>
              </a:solidFill>
            </a:endParaRPr>
          </a:p>
        </p:txBody>
      </p:sp>
      <p:pic>
        <p:nvPicPr>
          <p:cNvPr id="5" name="Picture 4">
            <a:extLst>
              <a:ext uri="{FF2B5EF4-FFF2-40B4-BE49-F238E27FC236}">
                <a16:creationId xmlns:a16="http://schemas.microsoft.com/office/drawing/2014/main" id="{8EC1D375-10B7-40F1-874E-DB3B5F65EDA4}"/>
              </a:ext>
            </a:extLst>
          </p:cNvPr>
          <p:cNvPicPr>
            <a:picLocks noChangeAspect="1"/>
          </p:cNvPicPr>
          <p:nvPr/>
        </p:nvPicPr>
        <p:blipFill>
          <a:blip r:embed="rId2"/>
          <a:stretch>
            <a:fillRect/>
          </a:stretch>
        </p:blipFill>
        <p:spPr>
          <a:xfrm>
            <a:off x="5297763" y="1631501"/>
            <a:ext cx="6250769" cy="3434131"/>
          </a:xfrm>
          <a:prstGeom prst="rect">
            <a:avLst/>
          </a:prstGeom>
        </p:spPr>
      </p:pic>
    </p:spTree>
    <p:extLst>
      <p:ext uri="{BB962C8B-B14F-4D97-AF65-F5344CB8AC3E}">
        <p14:creationId xmlns:p14="http://schemas.microsoft.com/office/powerpoint/2010/main" val="29524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6CC76-8EDF-4B43-A94E-62D4FA62BAA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err="1">
                <a:solidFill>
                  <a:schemeClr val="bg1"/>
                </a:solidFill>
              </a:rPr>
              <a:t>Aflezen</a:t>
            </a:r>
            <a:r>
              <a:rPr lang="en-US" sz="2800" dirty="0">
                <a:solidFill>
                  <a:schemeClr val="bg1"/>
                </a:solidFill>
              </a:rPr>
              <a:t> monitor</a:t>
            </a:r>
            <a:endParaRPr lang="en-GB" sz="2800" dirty="0">
              <a:solidFill>
                <a:schemeClr val="bg1"/>
              </a:solidFill>
            </a:endParaRPr>
          </a:p>
        </p:txBody>
      </p:sp>
      <p:sp>
        <p:nvSpPr>
          <p:cNvPr id="3" name="Content Placeholder 2">
            <a:extLst>
              <a:ext uri="{FF2B5EF4-FFF2-40B4-BE49-F238E27FC236}">
                <a16:creationId xmlns:a16="http://schemas.microsoft.com/office/drawing/2014/main" id="{3C90EA6C-6EA5-46B6-A27A-7BD57EAF26D7}"/>
              </a:ext>
            </a:extLst>
          </p:cNvPr>
          <p:cNvSpPr>
            <a:spLocks noGrp="1"/>
          </p:cNvSpPr>
          <p:nvPr>
            <p:ph idx="1"/>
          </p:nvPr>
        </p:nvSpPr>
        <p:spPr>
          <a:xfrm>
            <a:off x="643468" y="2638044"/>
            <a:ext cx="3363974" cy="3415622"/>
          </a:xfrm>
        </p:spPr>
        <p:txBody>
          <a:bodyPr>
            <a:normAutofit/>
          </a:bodyPr>
          <a:lstStyle/>
          <a:p>
            <a:r>
              <a:rPr lang="nl-NL" sz="1600" dirty="0">
                <a:solidFill>
                  <a:schemeClr val="bg1"/>
                </a:solidFill>
              </a:rPr>
              <a:t>onderaan de editor zie je een blauwe balk. </a:t>
            </a:r>
          </a:p>
          <a:p>
            <a:endParaRPr lang="nl-NL" sz="1600" dirty="0">
              <a:solidFill>
                <a:schemeClr val="bg1"/>
              </a:solidFill>
            </a:endParaRPr>
          </a:p>
          <a:p>
            <a:r>
              <a:rPr lang="nl-NL" sz="1600" dirty="0">
                <a:solidFill>
                  <a:schemeClr val="bg1"/>
                </a:solidFill>
              </a:rPr>
              <a:t>klik op "build" om de sketch te bouwen, en op "upload" om de sketch naar je arduino te uploaden.</a:t>
            </a:r>
          </a:p>
          <a:p>
            <a:endParaRPr lang="nl-NL" sz="1600" dirty="0">
              <a:solidFill>
                <a:schemeClr val="bg1"/>
              </a:solidFill>
            </a:endParaRPr>
          </a:p>
          <a:p>
            <a:r>
              <a:rPr lang="nl-NL" sz="1600" dirty="0">
                <a:solidFill>
                  <a:schemeClr val="bg1"/>
                </a:solidFill>
              </a:rPr>
              <a:t>als je monitor/terminal opent en de tekst laat zien, is alles goed ingesteld en kan je hier verder met coderen voor arduino, met alle extra voordelen van Visual. </a:t>
            </a:r>
          </a:p>
          <a:p>
            <a:endParaRPr lang="en-GB" sz="1600" dirty="0">
              <a:solidFill>
                <a:schemeClr val="bg1"/>
              </a:solidFill>
            </a:endParaRPr>
          </a:p>
        </p:txBody>
      </p:sp>
      <p:pic>
        <p:nvPicPr>
          <p:cNvPr id="5" name="Picture 4">
            <a:extLst>
              <a:ext uri="{FF2B5EF4-FFF2-40B4-BE49-F238E27FC236}">
                <a16:creationId xmlns:a16="http://schemas.microsoft.com/office/drawing/2014/main" id="{0E73861D-F8B4-4A9F-82FA-E5AECE7D45BE}"/>
              </a:ext>
            </a:extLst>
          </p:cNvPr>
          <p:cNvPicPr>
            <a:picLocks noChangeAspect="1"/>
          </p:cNvPicPr>
          <p:nvPr/>
        </p:nvPicPr>
        <p:blipFill>
          <a:blip r:embed="rId2"/>
          <a:stretch>
            <a:fillRect/>
          </a:stretch>
        </p:blipFill>
        <p:spPr>
          <a:xfrm>
            <a:off x="5297763" y="643466"/>
            <a:ext cx="6623480" cy="709083"/>
          </a:xfrm>
          <a:prstGeom prst="rect">
            <a:avLst/>
          </a:prstGeom>
        </p:spPr>
      </p:pic>
      <p:pic>
        <p:nvPicPr>
          <p:cNvPr id="6" name="Picture 5">
            <a:extLst>
              <a:ext uri="{FF2B5EF4-FFF2-40B4-BE49-F238E27FC236}">
                <a16:creationId xmlns:a16="http://schemas.microsoft.com/office/drawing/2014/main" id="{7D29B05A-8DF0-4E62-88A2-1B560FD360D2}"/>
              </a:ext>
            </a:extLst>
          </p:cNvPr>
          <p:cNvPicPr>
            <a:picLocks noChangeAspect="1"/>
          </p:cNvPicPr>
          <p:nvPr/>
        </p:nvPicPr>
        <p:blipFill>
          <a:blip r:embed="rId3"/>
          <a:stretch>
            <a:fillRect/>
          </a:stretch>
        </p:blipFill>
        <p:spPr>
          <a:xfrm>
            <a:off x="6018703" y="2355130"/>
            <a:ext cx="5181600" cy="3981450"/>
          </a:xfrm>
          <a:prstGeom prst="rect">
            <a:avLst/>
          </a:prstGeom>
        </p:spPr>
      </p:pic>
    </p:spTree>
    <p:extLst>
      <p:ext uri="{BB962C8B-B14F-4D97-AF65-F5344CB8AC3E}">
        <p14:creationId xmlns:p14="http://schemas.microsoft.com/office/powerpoint/2010/main" val="164663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275</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Visual studio code, of gewoon visual, is een alternatief voor het arduino IDE.  binnen deze editor is een extensie genaamd "platformIO" een omgeving voor het coderen voor  arduino.   deze handleiding is voor het installeren en opzetten van Visual Studio Code </vt:lpstr>
      <vt:lpstr>Stap 1: installeer Visual </vt:lpstr>
      <vt:lpstr> stap 2: installatie platformIO  </vt:lpstr>
      <vt:lpstr>stap 3: opzetten arduino project  </vt:lpstr>
      <vt:lpstr>stap 4: testen van sketch en uploaden naar board </vt:lpstr>
      <vt:lpstr>stap 4:  testen van sketch en uploaden naar board    </vt:lpstr>
      <vt:lpstr>ga terug naar "main.cpp" en voer deze code in: </vt:lpstr>
      <vt:lpstr>Aflezen monitor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code, of gewoon visual, is een alternatief voor het arduino IDE.  binnen deze editor is een extensie genaamd "platformIO" een omgeving voor het coderen voor  arduino.   deze handleiding is voor het installeren en opzetten van Visual Studio Code </dc:title>
  <dc:creator>Floris Lans</dc:creator>
  <cp:lastModifiedBy>Floris Lans</cp:lastModifiedBy>
  <cp:revision>2</cp:revision>
  <dcterms:created xsi:type="dcterms:W3CDTF">2018-12-13T15:14:11Z</dcterms:created>
  <dcterms:modified xsi:type="dcterms:W3CDTF">2018-12-14T00:09:51Z</dcterms:modified>
</cp:coreProperties>
</file>