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85B0-96BC-471E-80E1-6BF89FC5318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B56AD-D2F8-471C-8F33-74255B3AF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7D90-9042-4435-BEEA-2B40EE370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579F1-1F07-4964-9ED9-13655EC1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B064-0AE2-4FDD-B6EF-68FC4479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F373-C8F1-454F-B7F7-042C3414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61B0-D158-48EA-A82E-199BA4F8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7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D0C6-278E-47F6-A6D4-E6990EAC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91FD3-BDB6-4BBA-90D7-3F9757552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FDC0-6E8F-4F5B-9DE1-EDC75880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FC20-6532-44E2-93C9-2726F87E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15B4-184C-4CE3-8169-0181976F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47A8D-29F3-4284-BFB6-F895C839F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A30B2-AC14-413F-B713-BB012BDE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7A6C-98B8-42AA-B0E8-B5499F83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B1EF-7FCB-43FF-9D93-A073BDEB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6117-2623-4864-A8D5-E36ACAB3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9256-684B-458E-878D-5C349932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B5D8-078D-4E83-96FB-4A75E8C3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30FB-FD0F-4F4F-9E73-8B343775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6184-7EBC-4951-983C-EDE709B9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F9C5-0618-4FC9-B90C-9F703CE5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0562-5618-45A1-9143-1D4EA61F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AB57-2C6E-4BCE-9003-258D89726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94BC-FA14-47D0-B9D3-733B679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7C8F-CBFC-4A46-BD1B-87A64178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D25C-1F3A-414C-B331-B48D5527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2C39-44FE-4355-BC18-DA947CE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7406-8B02-4DBF-8167-544F6071D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72A4C-1DC3-4F62-AC8D-894DFE2F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42E64-1BC5-4A62-8D04-DF12F7D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4C489-C084-42BE-9DAD-92F7D978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D68D5-405B-4D2C-A0B2-2F3AA5B3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BB89-8A26-4C88-9A91-25367209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D90D7-FD15-41A0-8040-96F7EB6D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B526-615F-4585-BAE8-8B052159D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DEA3C-5646-491B-A5AE-AD469B0A9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BFD0C-0E22-4315-BBB8-882837676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92C00-1518-4F88-BE0B-5F4D0290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3C527-004C-4AF0-A3FA-B52372A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C4851-8E0D-41D1-84A8-3B8CBF7E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9B26-EB2D-4B53-AF42-FDEB5ACA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C9E13-6350-4B8D-A49F-EB8C2FF7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1864C-0155-43E8-B3BF-FE3EB049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DF11-71EE-46DF-AF32-50446781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4AD70-5952-4FF5-8522-BA8F8A92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553A8-22AF-4B40-96BE-98DF408B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473F2-4EED-41C3-BE65-22776D76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E298-B266-497F-9D51-8EE46CF2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64D4-74DA-4BE8-8152-A997C64C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92162-5409-4230-B393-61FA6969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8199-D50E-45D0-96A2-560911A7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0C50-22B0-42CC-9D9E-2E44C59E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6C5D-E8DB-4627-9C2B-076E67D7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DCD7-6105-4DDA-8284-CF7BAEA5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F61D6-EAAE-4C3F-B014-9C2D39CBE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69971-7817-4826-8693-C82BA12B4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65B83-A4DF-4913-B455-486AD6C9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BAF4B-9B4F-43E3-A167-E0396EA2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40CAD-7AB6-45A4-997D-F2215DFB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F608D-372C-4E02-BFC3-4D967C70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3F42-AC00-4485-8AFD-D7F29444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1DB9-96ED-4992-AE43-0DC129FCA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76B8-29D3-4707-982A-D8CD8A4454C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F302-19A2-4ABA-BA25-D5B4EA011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BA69-2D58-4E60-B8D2-C24A4A2BF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4EB3-E89A-4E38-B480-1875FC332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0DFA40-C3AA-4EC7-9060-3FE81C33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Project Sakana</a:t>
            </a:r>
          </a:p>
        </p:txBody>
      </p:sp>
    </p:spTree>
    <p:extLst>
      <p:ext uri="{BB962C8B-B14F-4D97-AF65-F5344CB8AC3E}">
        <p14:creationId xmlns:p14="http://schemas.microsoft.com/office/powerpoint/2010/main" val="299794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63AE-268C-45F4-B447-CCF4C3E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22"/>
            <a:ext cx="10515600" cy="1325563"/>
          </a:xfrm>
        </p:spPr>
        <p:txBody>
          <a:bodyPr/>
          <a:lstStyle/>
          <a:p>
            <a:r>
              <a:rPr lang="en-US" dirty="0"/>
              <a:t>PLUMBING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2BFB70-2114-4A42-BBFC-0F61B5464A4E}"/>
              </a:ext>
            </a:extLst>
          </p:cNvPr>
          <p:cNvSpPr/>
          <p:nvPr/>
        </p:nvSpPr>
        <p:spPr>
          <a:xfrm>
            <a:off x="2563925" y="5142550"/>
            <a:ext cx="1590952" cy="54332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AB584B-54DF-44AA-8DD1-A3DCDAAE5494}"/>
              </a:ext>
            </a:extLst>
          </p:cNvPr>
          <p:cNvSpPr/>
          <p:nvPr/>
        </p:nvSpPr>
        <p:spPr>
          <a:xfrm>
            <a:off x="7301019" y="5142550"/>
            <a:ext cx="1590952" cy="5433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C3CEC4-91F6-4375-978C-802140047D17}"/>
              </a:ext>
            </a:extLst>
          </p:cNvPr>
          <p:cNvSpPr/>
          <p:nvPr/>
        </p:nvSpPr>
        <p:spPr>
          <a:xfrm>
            <a:off x="7553175" y="3378904"/>
            <a:ext cx="1086641" cy="278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E9DD661-8575-43DF-9B0D-1236B320FC5B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rot="5400000" flipH="1" flipV="1">
            <a:off x="2662877" y="4214834"/>
            <a:ext cx="1624241" cy="23119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FE0BAB4-094A-4DA6-87DC-3F2AAECDB116}"/>
              </a:ext>
            </a:extLst>
          </p:cNvPr>
          <p:cNvSpPr/>
          <p:nvPr/>
        </p:nvSpPr>
        <p:spPr>
          <a:xfrm>
            <a:off x="3590593" y="3217838"/>
            <a:ext cx="1128568" cy="6009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5AF964-3AC5-49A4-8C75-C6FF458C7266}"/>
              </a:ext>
            </a:extLst>
          </p:cNvPr>
          <p:cNvCxnSpPr>
            <a:cxnSpLocks/>
            <a:stCxn id="20" idx="6"/>
            <a:endCxn id="8" idx="1"/>
          </p:cNvCxnSpPr>
          <p:nvPr/>
        </p:nvCxnSpPr>
        <p:spPr>
          <a:xfrm>
            <a:off x="4719161" y="3518309"/>
            <a:ext cx="283401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74FA96-39F6-4F2C-8C02-7446C088868F}"/>
              </a:ext>
            </a:extLst>
          </p:cNvPr>
          <p:cNvSpPr/>
          <p:nvPr/>
        </p:nvSpPr>
        <p:spPr>
          <a:xfrm>
            <a:off x="4619379" y="2611175"/>
            <a:ext cx="2199262" cy="6009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A346AF-36E5-4963-B7A5-11CCE986073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719010" y="2220778"/>
            <a:ext cx="1" cy="3903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49E7F2-065E-4C40-B252-96C92A26BD9D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5719010" y="3212116"/>
            <a:ext cx="1" cy="31714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E02016-DB40-4000-BF8D-621649AAF532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8096495" y="3657713"/>
            <a:ext cx="1" cy="14848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6FB91D4-CB51-4AAA-8FD9-0915818A3383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154877" y="5414211"/>
            <a:ext cx="314614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9ECEBA9-640F-4D03-A45A-E21AAD406EBB}"/>
              </a:ext>
            </a:extLst>
          </p:cNvPr>
          <p:cNvSpPr/>
          <p:nvPr/>
        </p:nvSpPr>
        <p:spPr>
          <a:xfrm>
            <a:off x="9757200" y="4123248"/>
            <a:ext cx="1171072" cy="11710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Drains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2314406-815F-4E7D-8D6D-B59E17530DE2}"/>
              </a:ext>
            </a:extLst>
          </p:cNvPr>
          <p:cNvCxnSpPr>
            <a:stCxn id="8" idx="3"/>
            <a:endCxn id="44" idx="0"/>
          </p:cNvCxnSpPr>
          <p:nvPr/>
        </p:nvCxnSpPr>
        <p:spPr>
          <a:xfrm>
            <a:off x="8639816" y="3518309"/>
            <a:ext cx="1702920" cy="60493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E7C3267-876D-4533-9C34-142D8C3AF999}"/>
              </a:ext>
            </a:extLst>
          </p:cNvPr>
          <p:cNvSpPr/>
          <p:nvPr/>
        </p:nvSpPr>
        <p:spPr>
          <a:xfrm>
            <a:off x="5281142" y="1351191"/>
            <a:ext cx="893611" cy="8936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934304-FC2B-456D-B632-E4B606ECDAB8}"/>
              </a:ext>
            </a:extLst>
          </p:cNvPr>
          <p:cNvSpPr txBox="1"/>
          <p:nvPr/>
        </p:nvSpPr>
        <p:spPr>
          <a:xfrm>
            <a:off x="4973485" y="1469141"/>
            <a:ext cx="149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Water</a:t>
            </a:r>
          </a:p>
          <a:p>
            <a:pPr algn="ctr"/>
            <a:r>
              <a:rPr lang="en-US" dirty="0">
                <a:latin typeface="+mj-lt"/>
              </a:rPr>
              <a:t>Source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9B973-8DD4-45E5-91A6-0B8DADCE4A77}"/>
              </a:ext>
            </a:extLst>
          </p:cNvPr>
          <p:cNvSpPr txBox="1"/>
          <p:nvPr/>
        </p:nvSpPr>
        <p:spPr>
          <a:xfrm>
            <a:off x="3976601" y="2742220"/>
            <a:ext cx="351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Solenoid Valve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B54AFF-5409-413F-B65B-0DEF56609896}"/>
              </a:ext>
            </a:extLst>
          </p:cNvPr>
          <p:cNvSpPr txBox="1"/>
          <p:nvPr/>
        </p:nvSpPr>
        <p:spPr>
          <a:xfrm>
            <a:off x="3446015" y="3330052"/>
            <a:ext cx="14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Check Valve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5A50A0-0382-4C93-AD1F-0B06EA17411B}"/>
              </a:ext>
            </a:extLst>
          </p:cNvPr>
          <p:cNvSpPr txBox="1"/>
          <p:nvPr/>
        </p:nvSpPr>
        <p:spPr>
          <a:xfrm>
            <a:off x="7561557" y="3330052"/>
            <a:ext cx="10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Filter Box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43D2E-0060-464E-9ACA-D22453EE306A}"/>
              </a:ext>
            </a:extLst>
          </p:cNvPr>
          <p:cNvSpPr txBox="1"/>
          <p:nvPr/>
        </p:nvSpPr>
        <p:spPr>
          <a:xfrm>
            <a:off x="7356389" y="5233168"/>
            <a:ext cx="149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Aquarium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8D82194-C0AA-4A07-BC88-A136CEFC57D2}"/>
              </a:ext>
            </a:extLst>
          </p:cNvPr>
          <p:cNvSpPr txBox="1"/>
          <p:nvPr/>
        </p:nvSpPr>
        <p:spPr>
          <a:xfrm>
            <a:off x="2563925" y="5233168"/>
            <a:ext cx="159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Internal Pump</a:t>
            </a:r>
          </a:p>
        </p:txBody>
      </p:sp>
      <p:pic>
        <p:nvPicPr>
          <p:cNvPr id="67" name="Graphic 66" descr="Processor">
            <a:extLst>
              <a:ext uri="{FF2B5EF4-FFF2-40B4-BE49-F238E27FC236}">
                <a16:creationId xmlns:a16="http://schemas.microsoft.com/office/drawing/2014/main" id="{283EACE7-BF17-404D-B8B9-E5DB1F2E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601" y="1546117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D028DEC-972A-4432-B222-257132778F94}"/>
              </a:ext>
            </a:extLst>
          </p:cNvPr>
          <p:cNvSpPr txBox="1"/>
          <p:nvPr/>
        </p:nvSpPr>
        <p:spPr>
          <a:xfrm>
            <a:off x="1779371" y="2426509"/>
            <a:ext cx="103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Arduino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49DD0A-D512-44B7-AB4B-5FA51D930D94}"/>
              </a:ext>
            </a:extLst>
          </p:cNvPr>
          <p:cNvSpPr/>
          <p:nvPr/>
        </p:nvSpPr>
        <p:spPr>
          <a:xfrm>
            <a:off x="1606378" y="1506023"/>
            <a:ext cx="1383952" cy="1383952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7C39018-710C-4F6B-9064-EB6EADF1CD35}"/>
              </a:ext>
            </a:extLst>
          </p:cNvPr>
          <p:cNvCxnSpPr>
            <a:cxnSpLocks/>
            <a:stCxn id="69" idx="3"/>
            <a:endCxn id="31" idx="1"/>
          </p:cNvCxnSpPr>
          <p:nvPr/>
        </p:nvCxnSpPr>
        <p:spPr>
          <a:xfrm>
            <a:off x="2990330" y="2197999"/>
            <a:ext cx="1951123" cy="501182"/>
          </a:xfrm>
          <a:prstGeom prst="bentConnector2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2F7276A3-7D6B-489C-929A-A053D0D15374}"/>
              </a:ext>
            </a:extLst>
          </p:cNvPr>
          <p:cNvSpPr/>
          <p:nvPr/>
        </p:nvSpPr>
        <p:spPr>
          <a:xfrm>
            <a:off x="7599811" y="5857102"/>
            <a:ext cx="984422" cy="84864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66B5F2-628F-4400-A13F-97A36CF87C6E}"/>
              </a:ext>
            </a:extLst>
          </p:cNvPr>
          <p:cNvSpPr txBox="1"/>
          <p:nvPr/>
        </p:nvSpPr>
        <p:spPr>
          <a:xfrm>
            <a:off x="7169444" y="6158258"/>
            <a:ext cx="184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Depth Sensor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F031E13-D743-49A3-9D95-7E263F0424FB}"/>
              </a:ext>
            </a:extLst>
          </p:cNvPr>
          <p:cNvCxnSpPr>
            <a:stCxn id="73" idx="0"/>
            <a:endCxn id="7" idx="2"/>
          </p:cNvCxnSpPr>
          <p:nvPr/>
        </p:nvCxnSpPr>
        <p:spPr>
          <a:xfrm flipV="1">
            <a:off x="8092022" y="5685872"/>
            <a:ext cx="4473" cy="17123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ABF15E6-D3CD-4C81-AFF1-158BF96EE23F}"/>
              </a:ext>
            </a:extLst>
          </p:cNvPr>
          <p:cNvCxnSpPr>
            <a:cxnSpLocks/>
            <a:endCxn id="69" idx="2"/>
          </p:cNvCxnSpPr>
          <p:nvPr/>
        </p:nvCxnSpPr>
        <p:spPr>
          <a:xfrm rot="10800000">
            <a:off x="2298354" y="2889976"/>
            <a:ext cx="5793668" cy="3637615"/>
          </a:xfrm>
          <a:prstGeom prst="bentConnector2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0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Sakana</vt:lpstr>
      <vt:lpstr>PLUMBING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Sakana</dc:title>
  <dc:creator>19BAI10016</dc:creator>
  <cp:lastModifiedBy>19BAI10016</cp:lastModifiedBy>
  <cp:revision>5</cp:revision>
  <dcterms:created xsi:type="dcterms:W3CDTF">2021-01-13T08:44:53Z</dcterms:created>
  <dcterms:modified xsi:type="dcterms:W3CDTF">2021-01-13T09:20:42Z</dcterms:modified>
</cp:coreProperties>
</file>