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92"/>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258"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3" r:id="rId38"/>
    <p:sldId id="335" r:id="rId39"/>
    <p:sldId id="334" r:id="rId40"/>
    <p:sldId id="336" r:id="rId41"/>
    <p:sldId id="337" r:id="rId42"/>
    <p:sldId id="338" r:id="rId43"/>
    <p:sldId id="339" r:id="rId44"/>
    <p:sldId id="340" r:id="rId45"/>
    <p:sldId id="341" r:id="rId46"/>
    <p:sldId id="342" r:id="rId47"/>
    <p:sldId id="343" r:id="rId48"/>
    <p:sldId id="344" r:id="rId49"/>
    <p:sldId id="345" r:id="rId50"/>
    <p:sldId id="346" r:id="rId51"/>
    <p:sldId id="359" r:id="rId52"/>
    <p:sldId id="360" r:id="rId53"/>
    <p:sldId id="361"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62" r:id="rId67"/>
    <p:sldId id="363" r:id="rId68"/>
    <p:sldId id="364" r:id="rId69"/>
    <p:sldId id="366" r:id="rId70"/>
    <p:sldId id="365" r:id="rId71"/>
    <p:sldId id="367" r:id="rId72"/>
    <p:sldId id="368" r:id="rId73"/>
    <p:sldId id="369" r:id="rId74"/>
    <p:sldId id="370" r:id="rId75"/>
    <p:sldId id="371" r:id="rId76"/>
    <p:sldId id="372" r:id="rId77"/>
    <p:sldId id="373" r:id="rId78"/>
    <p:sldId id="379" r:id="rId79"/>
    <p:sldId id="374" r:id="rId80"/>
    <p:sldId id="380" r:id="rId81"/>
    <p:sldId id="375" r:id="rId82"/>
    <p:sldId id="381" r:id="rId83"/>
    <p:sldId id="376" r:id="rId84"/>
    <p:sldId id="382" r:id="rId85"/>
    <p:sldId id="383" r:id="rId86"/>
    <p:sldId id="378" r:id="rId87"/>
    <p:sldId id="384" r:id="rId88"/>
    <p:sldId id="377" r:id="rId89"/>
    <p:sldId id="385" r:id="rId90"/>
    <p:sldId id="386" r:id="rId91"/>
  </p:sldIdLst>
  <p:sldSz cx="9144000" cy="5143500" type="screen16x9"/>
  <p:notesSz cx="6858000" cy="9144000"/>
  <p:embeddedFontLst>
    <p:embeddedFont>
      <p:font typeface="Cambria Math" panose="02040503050406030204" pitchFamily="18" charset="0"/>
      <p:regular r:id="rId93"/>
    </p:embeddedFont>
    <p:embeddedFont>
      <p:font typeface="Hanken Grotesk" panose="020B0604020202020204" charset="0"/>
      <p:regular r:id="rId94"/>
      <p:bold r:id="rId95"/>
      <p:italic r:id="rId96"/>
      <p:boldItalic r:id="rId97"/>
    </p:embeddedFont>
    <p:embeddedFont>
      <p:font typeface="Lexend" panose="020B0604020202020204" charset="0"/>
      <p:regular r:id="rId98"/>
      <p:bold r:id="rId99"/>
    </p:embeddedFont>
    <p:embeddedFont>
      <p:font typeface="Sora ExtraBold" panose="020B0604020202020204" charset="0"/>
      <p:bold r:id="rId100"/>
    </p:embeddedFont>
    <p:embeddedFont>
      <p:font typeface="Verdana" panose="020B0604030504040204" pitchFamily="34" charset="0"/>
      <p:regular r:id="rId101"/>
      <p:bold r:id="rId102"/>
      <p:italic r:id="rId103"/>
      <p:boldItalic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ADDD25-2574-4D28-B1D7-9C3C02AF5110}">
  <a:tblStyle styleId="{ACADDD25-2574-4D28-B1D7-9C3C02AF51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F174B1-97FD-4D79-AF9D-BABC6E07C6A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74" autoAdjust="0"/>
  </p:normalViewPr>
  <p:slideViewPr>
    <p:cSldViewPr snapToGrid="0">
      <p:cViewPr varScale="1">
        <p:scale>
          <a:sx n="96" d="100"/>
          <a:sy n="96" d="100"/>
        </p:scale>
        <p:origin x="68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1.fntdata"/><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6/11/relationships/changesInfo" Target="changesInfos/changesInfo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104"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8.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Chalke" userId="6f24d612df39e249" providerId="LiveId" clId="{4C6C6D3F-7606-4090-9446-686643CB2ED9}"/>
    <pc:docChg chg="undo custSel addSld delSld modSld sldOrd delMainMaster addSection delSection">
      <pc:chgData name="Aayush Chalke" userId="6f24d612df39e249" providerId="LiveId" clId="{4C6C6D3F-7606-4090-9446-686643CB2ED9}" dt="2025-02-23T15:56:00.108" v="3888" actId="47"/>
      <pc:docMkLst>
        <pc:docMk/>
      </pc:docMkLst>
      <pc:sldChg chg="modSp mod modAnim">
        <pc:chgData name="Aayush Chalke" userId="6f24d612df39e249" providerId="LiveId" clId="{4C6C6D3F-7606-4090-9446-686643CB2ED9}" dt="2025-02-19T12:59:34.568" v="395"/>
        <pc:sldMkLst>
          <pc:docMk/>
          <pc:sldMk cId="0" sldId="256"/>
        </pc:sldMkLst>
        <pc:spChg chg="mod">
          <ac:chgData name="Aayush Chalke" userId="6f24d612df39e249" providerId="LiveId" clId="{4C6C6D3F-7606-4090-9446-686643CB2ED9}" dt="2025-02-19T12:08:47.538" v="54" actId="207"/>
          <ac:spMkLst>
            <pc:docMk/>
            <pc:sldMk cId="0" sldId="256"/>
            <ac:spMk id="1694" creationId="{00000000-0000-0000-0000-000000000000}"/>
          </ac:spMkLst>
        </pc:spChg>
        <pc:spChg chg="mod">
          <ac:chgData name="Aayush Chalke" userId="6f24d612df39e249" providerId="LiveId" clId="{4C6C6D3F-7606-4090-9446-686643CB2ED9}" dt="2025-02-19T12:09:36.233" v="74" actId="20577"/>
          <ac:spMkLst>
            <pc:docMk/>
            <pc:sldMk cId="0" sldId="256"/>
            <ac:spMk id="1695" creationId="{00000000-0000-0000-0000-000000000000}"/>
          </ac:spMkLst>
        </pc:spChg>
        <pc:spChg chg="mod">
          <ac:chgData name="Aayush Chalke" userId="6f24d612df39e249" providerId="LiveId" clId="{4C6C6D3F-7606-4090-9446-686643CB2ED9}" dt="2025-02-19T11:37:17.117" v="0" actId="14838"/>
          <ac:spMkLst>
            <pc:docMk/>
            <pc:sldMk cId="0" sldId="256"/>
            <ac:spMk id="1720" creationId="{00000000-0000-0000-0000-000000000000}"/>
          </ac:spMkLst>
        </pc:spChg>
        <pc:spChg chg="mod">
          <ac:chgData name="Aayush Chalke" userId="6f24d612df39e249" providerId="LiveId" clId="{4C6C6D3F-7606-4090-9446-686643CB2ED9}" dt="2025-02-19T11:37:17.117" v="0" actId="14838"/>
          <ac:spMkLst>
            <pc:docMk/>
            <pc:sldMk cId="0" sldId="256"/>
            <ac:spMk id="1721" creationId="{00000000-0000-0000-0000-000000000000}"/>
          </ac:spMkLst>
        </pc:spChg>
        <pc:spChg chg="mod">
          <ac:chgData name="Aayush Chalke" userId="6f24d612df39e249" providerId="LiveId" clId="{4C6C6D3F-7606-4090-9446-686643CB2ED9}" dt="2025-02-19T11:37:17.117" v="0" actId="14838"/>
          <ac:spMkLst>
            <pc:docMk/>
            <pc:sldMk cId="0" sldId="256"/>
            <ac:spMk id="1722" creationId="{00000000-0000-0000-0000-000000000000}"/>
          </ac:spMkLst>
        </pc:spChg>
        <pc:spChg chg="mod">
          <ac:chgData name="Aayush Chalke" userId="6f24d612df39e249" providerId="LiveId" clId="{4C6C6D3F-7606-4090-9446-686643CB2ED9}" dt="2025-02-19T11:37:17.117" v="0" actId="14838"/>
          <ac:spMkLst>
            <pc:docMk/>
            <pc:sldMk cId="0" sldId="256"/>
            <ac:spMk id="1723" creationId="{00000000-0000-0000-0000-000000000000}"/>
          </ac:spMkLst>
        </pc:spChg>
        <pc:spChg chg="mod">
          <ac:chgData name="Aayush Chalke" userId="6f24d612df39e249" providerId="LiveId" clId="{4C6C6D3F-7606-4090-9446-686643CB2ED9}" dt="2025-02-19T11:37:17.117" v="0" actId="14838"/>
          <ac:spMkLst>
            <pc:docMk/>
            <pc:sldMk cId="0" sldId="256"/>
            <ac:spMk id="1724" creationId="{00000000-0000-0000-0000-000000000000}"/>
          </ac:spMkLst>
        </pc:spChg>
        <pc:spChg chg="mod">
          <ac:chgData name="Aayush Chalke" userId="6f24d612df39e249" providerId="LiveId" clId="{4C6C6D3F-7606-4090-9446-686643CB2ED9}" dt="2025-02-19T11:37:17.117" v="0" actId="14838"/>
          <ac:spMkLst>
            <pc:docMk/>
            <pc:sldMk cId="0" sldId="256"/>
            <ac:spMk id="1725" creationId="{00000000-0000-0000-0000-000000000000}"/>
          </ac:spMkLst>
        </pc:spChg>
        <pc:spChg chg="mod">
          <ac:chgData name="Aayush Chalke" userId="6f24d612df39e249" providerId="LiveId" clId="{4C6C6D3F-7606-4090-9446-686643CB2ED9}" dt="2025-02-19T11:37:17.117" v="0" actId="14838"/>
          <ac:spMkLst>
            <pc:docMk/>
            <pc:sldMk cId="0" sldId="256"/>
            <ac:spMk id="1726" creationId="{00000000-0000-0000-0000-000000000000}"/>
          </ac:spMkLst>
        </pc:spChg>
        <pc:spChg chg="mod">
          <ac:chgData name="Aayush Chalke" userId="6f24d612df39e249" providerId="LiveId" clId="{4C6C6D3F-7606-4090-9446-686643CB2ED9}" dt="2025-02-19T11:37:17.117" v="0" actId="14838"/>
          <ac:spMkLst>
            <pc:docMk/>
            <pc:sldMk cId="0" sldId="256"/>
            <ac:spMk id="1727" creationId="{00000000-0000-0000-0000-000000000000}"/>
          </ac:spMkLst>
        </pc:spChg>
        <pc:spChg chg="mod">
          <ac:chgData name="Aayush Chalke" userId="6f24d612df39e249" providerId="LiveId" clId="{4C6C6D3F-7606-4090-9446-686643CB2ED9}" dt="2025-02-19T11:37:17.117" v="0" actId="14838"/>
          <ac:spMkLst>
            <pc:docMk/>
            <pc:sldMk cId="0" sldId="256"/>
            <ac:spMk id="1728" creationId="{00000000-0000-0000-0000-000000000000}"/>
          </ac:spMkLst>
        </pc:spChg>
        <pc:spChg chg="mod">
          <ac:chgData name="Aayush Chalke" userId="6f24d612df39e249" providerId="LiveId" clId="{4C6C6D3F-7606-4090-9446-686643CB2ED9}" dt="2025-02-19T11:37:17.117" v="0" actId="14838"/>
          <ac:spMkLst>
            <pc:docMk/>
            <pc:sldMk cId="0" sldId="256"/>
            <ac:spMk id="1729" creationId="{00000000-0000-0000-0000-000000000000}"/>
          </ac:spMkLst>
        </pc:spChg>
        <pc:spChg chg="mod">
          <ac:chgData name="Aayush Chalke" userId="6f24d612df39e249" providerId="LiveId" clId="{4C6C6D3F-7606-4090-9446-686643CB2ED9}" dt="2025-02-19T11:37:17.117" v="0" actId="14838"/>
          <ac:spMkLst>
            <pc:docMk/>
            <pc:sldMk cId="0" sldId="256"/>
            <ac:spMk id="1730" creationId="{00000000-0000-0000-0000-000000000000}"/>
          </ac:spMkLst>
        </pc:spChg>
        <pc:spChg chg="mod">
          <ac:chgData name="Aayush Chalke" userId="6f24d612df39e249" providerId="LiveId" clId="{4C6C6D3F-7606-4090-9446-686643CB2ED9}" dt="2025-02-19T11:37:17.117" v="0" actId="14838"/>
          <ac:spMkLst>
            <pc:docMk/>
            <pc:sldMk cId="0" sldId="256"/>
            <ac:spMk id="1731" creationId="{00000000-0000-0000-0000-000000000000}"/>
          </ac:spMkLst>
        </pc:spChg>
        <pc:spChg chg="mod">
          <ac:chgData name="Aayush Chalke" userId="6f24d612df39e249" providerId="LiveId" clId="{4C6C6D3F-7606-4090-9446-686643CB2ED9}" dt="2025-02-19T11:37:17.117" v="0" actId="14838"/>
          <ac:spMkLst>
            <pc:docMk/>
            <pc:sldMk cId="0" sldId="256"/>
            <ac:spMk id="1732" creationId="{00000000-0000-0000-0000-000000000000}"/>
          </ac:spMkLst>
        </pc:spChg>
        <pc:spChg chg="mod">
          <ac:chgData name="Aayush Chalke" userId="6f24d612df39e249" providerId="LiveId" clId="{4C6C6D3F-7606-4090-9446-686643CB2ED9}" dt="2025-02-19T11:37:17.117" v="0" actId="14838"/>
          <ac:spMkLst>
            <pc:docMk/>
            <pc:sldMk cId="0" sldId="256"/>
            <ac:spMk id="1733" creationId="{00000000-0000-0000-0000-000000000000}"/>
          </ac:spMkLst>
        </pc:spChg>
        <pc:spChg chg="mod">
          <ac:chgData name="Aayush Chalke" userId="6f24d612df39e249" providerId="LiveId" clId="{4C6C6D3F-7606-4090-9446-686643CB2ED9}" dt="2025-02-19T11:37:17.117" v="0" actId="14838"/>
          <ac:spMkLst>
            <pc:docMk/>
            <pc:sldMk cId="0" sldId="256"/>
            <ac:spMk id="1734" creationId="{00000000-0000-0000-0000-000000000000}"/>
          </ac:spMkLst>
        </pc:spChg>
        <pc:spChg chg="mod">
          <ac:chgData name="Aayush Chalke" userId="6f24d612df39e249" providerId="LiveId" clId="{4C6C6D3F-7606-4090-9446-686643CB2ED9}" dt="2025-02-19T11:37:17.117" v="0" actId="14838"/>
          <ac:spMkLst>
            <pc:docMk/>
            <pc:sldMk cId="0" sldId="256"/>
            <ac:spMk id="1735" creationId="{00000000-0000-0000-0000-000000000000}"/>
          </ac:spMkLst>
        </pc:spChg>
        <pc:spChg chg="mod">
          <ac:chgData name="Aayush Chalke" userId="6f24d612df39e249" providerId="LiveId" clId="{4C6C6D3F-7606-4090-9446-686643CB2ED9}" dt="2025-02-19T11:37:17.117" v="0" actId="14838"/>
          <ac:spMkLst>
            <pc:docMk/>
            <pc:sldMk cId="0" sldId="256"/>
            <ac:spMk id="1736" creationId="{00000000-0000-0000-0000-000000000000}"/>
          </ac:spMkLst>
        </pc:spChg>
        <pc:spChg chg="mod">
          <ac:chgData name="Aayush Chalke" userId="6f24d612df39e249" providerId="LiveId" clId="{4C6C6D3F-7606-4090-9446-686643CB2ED9}" dt="2025-02-19T11:37:17.117" v="0" actId="14838"/>
          <ac:spMkLst>
            <pc:docMk/>
            <pc:sldMk cId="0" sldId="256"/>
            <ac:spMk id="1737" creationId="{00000000-0000-0000-0000-000000000000}"/>
          </ac:spMkLst>
        </pc:spChg>
        <pc:spChg chg="mod">
          <ac:chgData name="Aayush Chalke" userId="6f24d612df39e249" providerId="LiveId" clId="{4C6C6D3F-7606-4090-9446-686643CB2ED9}" dt="2025-02-19T11:37:17.117" v="0" actId="14838"/>
          <ac:spMkLst>
            <pc:docMk/>
            <pc:sldMk cId="0" sldId="256"/>
            <ac:spMk id="1738" creationId="{00000000-0000-0000-0000-000000000000}"/>
          </ac:spMkLst>
        </pc:spChg>
        <pc:spChg chg="mod">
          <ac:chgData name="Aayush Chalke" userId="6f24d612df39e249" providerId="LiveId" clId="{4C6C6D3F-7606-4090-9446-686643CB2ED9}" dt="2025-02-19T11:37:17.117" v="0" actId="14838"/>
          <ac:spMkLst>
            <pc:docMk/>
            <pc:sldMk cId="0" sldId="256"/>
            <ac:spMk id="1739" creationId="{00000000-0000-0000-0000-000000000000}"/>
          </ac:spMkLst>
        </pc:spChg>
        <pc:spChg chg="mod">
          <ac:chgData name="Aayush Chalke" userId="6f24d612df39e249" providerId="LiveId" clId="{4C6C6D3F-7606-4090-9446-686643CB2ED9}" dt="2025-02-19T11:37:17.117" v="0" actId="14838"/>
          <ac:spMkLst>
            <pc:docMk/>
            <pc:sldMk cId="0" sldId="256"/>
            <ac:spMk id="1740" creationId="{00000000-0000-0000-0000-000000000000}"/>
          </ac:spMkLst>
        </pc:spChg>
        <pc:spChg chg="mod">
          <ac:chgData name="Aayush Chalke" userId="6f24d612df39e249" providerId="LiveId" clId="{4C6C6D3F-7606-4090-9446-686643CB2ED9}" dt="2025-02-19T11:37:17.117" v="0" actId="14838"/>
          <ac:spMkLst>
            <pc:docMk/>
            <pc:sldMk cId="0" sldId="256"/>
            <ac:spMk id="1741" creationId="{00000000-0000-0000-0000-000000000000}"/>
          </ac:spMkLst>
        </pc:spChg>
        <pc:spChg chg="mod">
          <ac:chgData name="Aayush Chalke" userId="6f24d612df39e249" providerId="LiveId" clId="{4C6C6D3F-7606-4090-9446-686643CB2ED9}" dt="2025-02-19T11:37:17.117" v="0" actId="14838"/>
          <ac:spMkLst>
            <pc:docMk/>
            <pc:sldMk cId="0" sldId="256"/>
            <ac:spMk id="1742" creationId="{00000000-0000-0000-0000-000000000000}"/>
          </ac:spMkLst>
        </pc:spChg>
        <pc:spChg chg="mod">
          <ac:chgData name="Aayush Chalke" userId="6f24d612df39e249" providerId="LiveId" clId="{4C6C6D3F-7606-4090-9446-686643CB2ED9}" dt="2025-02-19T11:37:17.117" v="0" actId="14838"/>
          <ac:spMkLst>
            <pc:docMk/>
            <pc:sldMk cId="0" sldId="256"/>
            <ac:spMk id="1743" creationId="{00000000-0000-0000-0000-000000000000}"/>
          </ac:spMkLst>
        </pc:spChg>
        <pc:spChg chg="mod">
          <ac:chgData name="Aayush Chalke" userId="6f24d612df39e249" providerId="LiveId" clId="{4C6C6D3F-7606-4090-9446-686643CB2ED9}" dt="2025-02-19T11:37:17.117" v="0" actId="14838"/>
          <ac:spMkLst>
            <pc:docMk/>
            <pc:sldMk cId="0" sldId="256"/>
            <ac:spMk id="1744" creationId="{00000000-0000-0000-0000-000000000000}"/>
          </ac:spMkLst>
        </pc:spChg>
        <pc:spChg chg="mod">
          <ac:chgData name="Aayush Chalke" userId="6f24d612df39e249" providerId="LiveId" clId="{4C6C6D3F-7606-4090-9446-686643CB2ED9}" dt="2025-02-19T11:37:17.117" v="0" actId="14838"/>
          <ac:spMkLst>
            <pc:docMk/>
            <pc:sldMk cId="0" sldId="256"/>
            <ac:spMk id="1745" creationId="{00000000-0000-0000-0000-000000000000}"/>
          </ac:spMkLst>
        </pc:spChg>
        <pc:spChg chg="mod">
          <ac:chgData name="Aayush Chalke" userId="6f24d612df39e249" providerId="LiveId" clId="{4C6C6D3F-7606-4090-9446-686643CB2ED9}" dt="2025-02-19T11:37:17.117" v="0" actId="14838"/>
          <ac:spMkLst>
            <pc:docMk/>
            <pc:sldMk cId="0" sldId="256"/>
            <ac:spMk id="1746" creationId="{00000000-0000-0000-0000-000000000000}"/>
          </ac:spMkLst>
        </pc:spChg>
        <pc:spChg chg="mod">
          <ac:chgData name="Aayush Chalke" userId="6f24d612df39e249" providerId="LiveId" clId="{4C6C6D3F-7606-4090-9446-686643CB2ED9}" dt="2025-02-19T11:37:17.117" v="0" actId="14838"/>
          <ac:spMkLst>
            <pc:docMk/>
            <pc:sldMk cId="0" sldId="256"/>
            <ac:spMk id="1747" creationId="{00000000-0000-0000-0000-000000000000}"/>
          </ac:spMkLst>
        </pc:spChg>
        <pc:spChg chg="mod">
          <ac:chgData name="Aayush Chalke" userId="6f24d612df39e249" providerId="LiveId" clId="{4C6C6D3F-7606-4090-9446-686643CB2ED9}" dt="2025-02-19T11:37:17.117" v="0" actId="14838"/>
          <ac:spMkLst>
            <pc:docMk/>
            <pc:sldMk cId="0" sldId="256"/>
            <ac:spMk id="1748" creationId="{00000000-0000-0000-0000-000000000000}"/>
          </ac:spMkLst>
        </pc:spChg>
        <pc:spChg chg="mod">
          <ac:chgData name="Aayush Chalke" userId="6f24d612df39e249" providerId="LiveId" clId="{4C6C6D3F-7606-4090-9446-686643CB2ED9}" dt="2025-02-19T11:37:17.117" v="0" actId="14838"/>
          <ac:spMkLst>
            <pc:docMk/>
            <pc:sldMk cId="0" sldId="256"/>
            <ac:spMk id="1749" creationId="{00000000-0000-0000-0000-000000000000}"/>
          </ac:spMkLst>
        </pc:spChg>
        <pc:spChg chg="mod">
          <ac:chgData name="Aayush Chalke" userId="6f24d612df39e249" providerId="LiveId" clId="{4C6C6D3F-7606-4090-9446-686643CB2ED9}" dt="2025-02-19T11:37:17.117" v="0" actId="14838"/>
          <ac:spMkLst>
            <pc:docMk/>
            <pc:sldMk cId="0" sldId="256"/>
            <ac:spMk id="1750" creationId="{00000000-0000-0000-0000-000000000000}"/>
          </ac:spMkLst>
        </pc:spChg>
        <pc:spChg chg="mod">
          <ac:chgData name="Aayush Chalke" userId="6f24d612df39e249" providerId="LiveId" clId="{4C6C6D3F-7606-4090-9446-686643CB2ED9}" dt="2025-02-19T11:37:17.117" v="0" actId="14838"/>
          <ac:spMkLst>
            <pc:docMk/>
            <pc:sldMk cId="0" sldId="256"/>
            <ac:spMk id="1751" creationId="{00000000-0000-0000-0000-000000000000}"/>
          </ac:spMkLst>
        </pc:spChg>
        <pc:spChg chg="mod">
          <ac:chgData name="Aayush Chalke" userId="6f24d612df39e249" providerId="LiveId" clId="{4C6C6D3F-7606-4090-9446-686643CB2ED9}" dt="2025-02-19T11:37:17.117" v="0" actId="14838"/>
          <ac:spMkLst>
            <pc:docMk/>
            <pc:sldMk cId="0" sldId="256"/>
            <ac:spMk id="1752" creationId="{00000000-0000-0000-0000-000000000000}"/>
          </ac:spMkLst>
        </pc:spChg>
        <pc:spChg chg="mod">
          <ac:chgData name="Aayush Chalke" userId="6f24d612df39e249" providerId="LiveId" clId="{4C6C6D3F-7606-4090-9446-686643CB2ED9}" dt="2025-02-19T11:37:17.117" v="0" actId="14838"/>
          <ac:spMkLst>
            <pc:docMk/>
            <pc:sldMk cId="0" sldId="256"/>
            <ac:spMk id="1753" creationId="{00000000-0000-0000-0000-000000000000}"/>
          </ac:spMkLst>
        </pc:spChg>
        <pc:spChg chg="mod">
          <ac:chgData name="Aayush Chalke" userId="6f24d612df39e249" providerId="LiveId" clId="{4C6C6D3F-7606-4090-9446-686643CB2ED9}" dt="2025-02-19T11:37:17.117" v="0" actId="14838"/>
          <ac:spMkLst>
            <pc:docMk/>
            <pc:sldMk cId="0" sldId="256"/>
            <ac:spMk id="1754" creationId="{00000000-0000-0000-0000-000000000000}"/>
          </ac:spMkLst>
        </pc:spChg>
        <pc:spChg chg="mod">
          <ac:chgData name="Aayush Chalke" userId="6f24d612df39e249" providerId="LiveId" clId="{4C6C6D3F-7606-4090-9446-686643CB2ED9}" dt="2025-02-19T11:37:17.117" v="0" actId="14838"/>
          <ac:spMkLst>
            <pc:docMk/>
            <pc:sldMk cId="0" sldId="256"/>
            <ac:spMk id="1755" creationId="{00000000-0000-0000-0000-000000000000}"/>
          </ac:spMkLst>
        </pc:spChg>
        <pc:grpChg chg="mod">
          <ac:chgData name="Aayush Chalke" userId="6f24d612df39e249" providerId="LiveId" clId="{4C6C6D3F-7606-4090-9446-686643CB2ED9}" dt="2025-02-19T12:58:55.099" v="384" actId="1076"/>
          <ac:grpSpMkLst>
            <pc:docMk/>
            <pc:sldMk cId="0" sldId="256"/>
            <ac:grpSpMk id="1696" creationId="{00000000-0000-0000-0000-000000000000}"/>
          </ac:grpSpMkLst>
        </pc:grpChg>
        <pc:grpChg chg="ord">
          <ac:chgData name="Aayush Chalke" userId="6f24d612df39e249" providerId="LiveId" clId="{4C6C6D3F-7606-4090-9446-686643CB2ED9}" dt="2025-02-19T11:37:22.688" v="1" actId="171"/>
          <ac:grpSpMkLst>
            <pc:docMk/>
            <pc:sldMk cId="0" sldId="256"/>
            <ac:grpSpMk id="1719" creationId="{00000000-0000-0000-0000-000000000000}"/>
          </ac:grpSpMkLst>
        </pc:grpChg>
      </pc:sldChg>
      <pc:sldChg chg="delSp modSp add del mod ord">
        <pc:chgData name="Aayush Chalke" userId="6f24d612df39e249" providerId="LiveId" clId="{4C6C6D3F-7606-4090-9446-686643CB2ED9}" dt="2025-02-19T12:37:27.534" v="183" actId="47"/>
        <pc:sldMkLst>
          <pc:docMk/>
          <pc:sldMk cId="0" sldId="257"/>
        </pc:sldMkLst>
        <pc:spChg chg="mod">
          <ac:chgData name="Aayush Chalke" userId="6f24d612df39e249" providerId="LiveId" clId="{4C6C6D3F-7606-4090-9446-686643CB2ED9}" dt="2025-02-19T12:23:53.735" v="130" actId="20577"/>
          <ac:spMkLst>
            <pc:docMk/>
            <pc:sldMk cId="0" sldId="257"/>
            <ac:spMk id="1761" creationId="{00000000-0000-0000-0000-000000000000}"/>
          </ac:spMkLst>
        </pc:spChg>
        <pc:spChg chg="del">
          <ac:chgData name="Aayush Chalke" userId="6f24d612df39e249" providerId="LiveId" clId="{4C6C6D3F-7606-4090-9446-686643CB2ED9}" dt="2025-02-19T12:30:45.755" v="133" actId="478"/>
          <ac:spMkLst>
            <pc:docMk/>
            <pc:sldMk cId="0" sldId="257"/>
            <ac:spMk id="1763" creationId="{00000000-0000-0000-0000-000000000000}"/>
          </ac:spMkLst>
        </pc:spChg>
        <pc:spChg chg="del">
          <ac:chgData name="Aayush Chalke" userId="6f24d612df39e249" providerId="LiveId" clId="{4C6C6D3F-7606-4090-9446-686643CB2ED9}" dt="2025-02-19T12:31:04.019" v="134" actId="478"/>
          <ac:spMkLst>
            <pc:docMk/>
            <pc:sldMk cId="0" sldId="257"/>
            <ac:spMk id="1764" creationId="{00000000-0000-0000-0000-000000000000}"/>
          </ac:spMkLst>
        </pc:spChg>
        <pc:graphicFrameChg chg="del modGraphic">
          <ac:chgData name="Aayush Chalke" userId="6f24d612df39e249" providerId="LiveId" clId="{4C6C6D3F-7606-4090-9446-686643CB2ED9}" dt="2025-02-19T12:30:37.724" v="132" actId="478"/>
          <ac:graphicFrameMkLst>
            <pc:docMk/>
            <pc:sldMk cId="0" sldId="257"/>
            <ac:graphicFrameMk id="1765" creationId="{00000000-0000-0000-0000-000000000000}"/>
          </ac:graphicFrameMkLst>
        </pc:graphicFrameChg>
      </pc:sldChg>
      <pc:sldChg chg="addSp modSp mod">
        <pc:chgData name="Aayush Chalke" userId="6f24d612df39e249" providerId="LiveId" clId="{4C6C6D3F-7606-4090-9446-686643CB2ED9}" dt="2025-02-22T08:39:57.644" v="853" actId="1036"/>
        <pc:sldMkLst>
          <pc:docMk/>
          <pc:sldMk cId="0" sldId="258"/>
        </pc:sldMkLst>
        <pc:spChg chg="add mod">
          <ac:chgData name="Aayush Chalke" userId="6f24d612df39e249" providerId="LiveId" clId="{4C6C6D3F-7606-4090-9446-686643CB2ED9}" dt="2025-02-22T08:27:14.982" v="781" actId="571"/>
          <ac:spMkLst>
            <pc:docMk/>
            <pc:sldMk cId="0" sldId="258"/>
            <ac:spMk id="2" creationId="{78A007BC-EF26-CB39-3472-0560F3BC4C12}"/>
          </ac:spMkLst>
        </pc:spChg>
        <pc:spChg chg="add mod">
          <ac:chgData name="Aayush Chalke" userId="6f24d612df39e249" providerId="LiveId" clId="{4C6C6D3F-7606-4090-9446-686643CB2ED9}" dt="2025-02-22T08:27:20.529" v="783" actId="571"/>
          <ac:spMkLst>
            <pc:docMk/>
            <pc:sldMk cId="0" sldId="258"/>
            <ac:spMk id="3" creationId="{9DCB4409-D04E-E31F-00D7-80BC154C71F0}"/>
          </ac:spMkLst>
        </pc:spChg>
        <pc:spChg chg="add mod">
          <ac:chgData name="Aayush Chalke" userId="6f24d612df39e249" providerId="LiveId" clId="{4C6C6D3F-7606-4090-9446-686643CB2ED9}" dt="2025-02-22T08:39:57.644" v="853" actId="1036"/>
          <ac:spMkLst>
            <pc:docMk/>
            <pc:sldMk cId="0" sldId="258"/>
            <ac:spMk id="4" creationId="{FBC62B37-8DF2-7FE1-7B03-E387F15FE153}"/>
          </ac:spMkLst>
        </pc:spChg>
        <pc:spChg chg="add mod">
          <ac:chgData name="Aayush Chalke" userId="6f24d612df39e249" providerId="LiveId" clId="{4C6C6D3F-7606-4090-9446-686643CB2ED9}" dt="2025-02-22T08:39:57.644" v="853" actId="1036"/>
          <ac:spMkLst>
            <pc:docMk/>
            <pc:sldMk cId="0" sldId="258"/>
            <ac:spMk id="5" creationId="{81AD5D54-BDB9-9C37-FCF0-62F7147DFE2B}"/>
          </ac:spMkLst>
        </pc:spChg>
        <pc:spChg chg="add mod">
          <ac:chgData name="Aayush Chalke" userId="6f24d612df39e249" providerId="LiveId" clId="{4C6C6D3F-7606-4090-9446-686643CB2ED9}" dt="2025-02-22T08:39:17.342" v="837" actId="571"/>
          <ac:spMkLst>
            <pc:docMk/>
            <pc:sldMk cId="0" sldId="258"/>
            <ac:spMk id="6" creationId="{9B98D9AC-C89C-0982-F46F-AB18F50DEDE9}"/>
          </ac:spMkLst>
        </pc:spChg>
        <pc:spChg chg="add mod">
          <ac:chgData name="Aayush Chalke" userId="6f24d612df39e249" providerId="LiveId" clId="{4C6C6D3F-7606-4090-9446-686643CB2ED9}" dt="2025-02-22T08:39:17.342" v="837" actId="571"/>
          <ac:spMkLst>
            <pc:docMk/>
            <pc:sldMk cId="0" sldId="258"/>
            <ac:spMk id="7" creationId="{20C824E0-F326-2BD5-4CD5-6213DFFE4433}"/>
          </ac:spMkLst>
        </pc:spChg>
        <pc:spChg chg="add mod">
          <ac:chgData name="Aayush Chalke" userId="6f24d612df39e249" providerId="LiveId" clId="{4C6C6D3F-7606-4090-9446-686643CB2ED9}" dt="2025-02-22T08:39:17.342" v="837" actId="571"/>
          <ac:spMkLst>
            <pc:docMk/>
            <pc:sldMk cId="0" sldId="258"/>
            <ac:spMk id="8" creationId="{46C14CA5-4E87-33DE-854D-0541B6F31D02}"/>
          </ac:spMkLst>
        </pc:spChg>
        <pc:spChg chg="add mod">
          <ac:chgData name="Aayush Chalke" userId="6f24d612df39e249" providerId="LiveId" clId="{4C6C6D3F-7606-4090-9446-686643CB2ED9}" dt="2025-02-22T08:39:17.342" v="837" actId="571"/>
          <ac:spMkLst>
            <pc:docMk/>
            <pc:sldMk cId="0" sldId="258"/>
            <ac:spMk id="9" creationId="{5867CA00-BD10-B476-01E1-17B6FEA1038E}"/>
          </ac:spMkLst>
        </pc:spChg>
        <pc:spChg chg="add mod">
          <ac:chgData name="Aayush Chalke" userId="6f24d612df39e249" providerId="LiveId" clId="{4C6C6D3F-7606-4090-9446-686643CB2ED9}" dt="2025-02-22T08:39:17.342" v="837" actId="571"/>
          <ac:spMkLst>
            <pc:docMk/>
            <pc:sldMk cId="0" sldId="258"/>
            <ac:spMk id="10" creationId="{20F95675-0F47-D056-18CC-80063F0B890D}"/>
          </ac:spMkLst>
        </pc:spChg>
        <pc:spChg chg="add mod">
          <ac:chgData name="Aayush Chalke" userId="6f24d612df39e249" providerId="LiveId" clId="{4C6C6D3F-7606-4090-9446-686643CB2ED9}" dt="2025-02-22T08:39:17.342" v="837" actId="571"/>
          <ac:spMkLst>
            <pc:docMk/>
            <pc:sldMk cId="0" sldId="258"/>
            <ac:spMk id="11" creationId="{F7336827-3E86-328A-6FBB-9F6119AF96E6}"/>
          </ac:spMkLst>
        </pc:spChg>
        <pc:spChg chg="add mod">
          <ac:chgData name="Aayush Chalke" userId="6f24d612df39e249" providerId="LiveId" clId="{4C6C6D3F-7606-4090-9446-686643CB2ED9}" dt="2025-02-22T08:39:17.342" v="837" actId="571"/>
          <ac:spMkLst>
            <pc:docMk/>
            <pc:sldMk cId="0" sldId="258"/>
            <ac:spMk id="12" creationId="{2FE9E842-C445-0FC6-A288-DB066575D89C}"/>
          </ac:spMkLst>
        </pc:spChg>
        <pc:spChg chg="add mod">
          <ac:chgData name="Aayush Chalke" userId="6f24d612df39e249" providerId="LiveId" clId="{4C6C6D3F-7606-4090-9446-686643CB2ED9}" dt="2025-02-22T08:39:17.342" v="837" actId="571"/>
          <ac:spMkLst>
            <pc:docMk/>
            <pc:sldMk cId="0" sldId="258"/>
            <ac:spMk id="13" creationId="{72E4DD08-8168-C250-DAFC-6614A5E67695}"/>
          </ac:spMkLst>
        </pc:spChg>
        <pc:spChg chg="add mod">
          <ac:chgData name="Aayush Chalke" userId="6f24d612df39e249" providerId="LiveId" clId="{4C6C6D3F-7606-4090-9446-686643CB2ED9}" dt="2025-02-22T08:39:17.342" v="837" actId="571"/>
          <ac:spMkLst>
            <pc:docMk/>
            <pc:sldMk cId="0" sldId="258"/>
            <ac:spMk id="14" creationId="{E688F10B-2DDC-3C28-72D9-3700C4F21DF9}"/>
          </ac:spMkLst>
        </pc:spChg>
        <pc:spChg chg="add mod">
          <ac:chgData name="Aayush Chalke" userId="6f24d612df39e249" providerId="LiveId" clId="{4C6C6D3F-7606-4090-9446-686643CB2ED9}" dt="2025-02-22T08:39:17.342" v="837" actId="571"/>
          <ac:spMkLst>
            <pc:docMk/>
            <pc:sldMk cId="0" sldId="258"/>
            <ac:spMk id="15" creationId="{7500B372-56DE-9D52-5823-3F94C1311192}"/>
          </ac:spMkLst>
        </pc:spChg>
        <pc:spChg chg="add mod">
          <ac:chgData name="Aayush Chalke" userId="6f24d612df39e249" providerId="LiveId" clId="{4C6C6D3F-7606-4090-9446-686643CB2ED9}" dt="2025-02-22T08:39:17.342" v="837" actId="571"/>
          <ac:spMkLst>
            <pc:docMk/>
            <pc:sldMk cId="0" sldId="258"/>
            <ac:spMk id="16" creationId="{A4A6C89A-4593-1FEB-9691-148DE1C76E85}"/>
          </ac:spMkLst>
        </pc:spChg>
        <pc:spChg chg="add mod">
          <ac:chgData name="Aayush Chalke" userId="6f24d612df39e249" providerId="LiveId" clId="{4C6C6D3F-7606-4090-9446-686643CB2ED9}" dt="2025-02-22T08:39:17.342" v="837" actId="571"/>
          <ac:spMkLst>
            <pc:docMk/>
            <pc:sldMk cId="0" sldId="258"/>
            <ac:spMk id="17" creationId="{779B2D49-BC29-FE31-99B1-F862E29A2EA1}"/>
          </ac:spMkLst>
        </pc:spChg>
        <pc:spChg chg="mod">
          <ac:chgData name="Aayush Chalke" userId="6f24d612df39e249" providerId="LiveId" clId="{4C6C6D3F-7606-4090-9446-686643CB2ED9}" dt="2025-02-22T08:26:43.894" v="774" actId="20577"/>
          <ac:spMkLst>
            <pc:docMk/>
            <pc:sldMk cId="0" sldId="258"/>
            <ac:spMk id="1770" creationId="{00000000-0000-0000-0000-000000000000}"/>
          </ac:spMkLst>
        </pc:spChg>
        <pc:spChg chg="mod">
          <ac:chgData name="Aayush Chalke" userId="6f24d612df39e249" providerId="LiveId" clId="{4C6C6D3F-7606-4090-9446-686643CB2ED9}" dt="2025-02-22T08:39:28.891" v="838" actId="1076"/>
          <ac:spMkLst>
            <pc:docMk/>
            <pc:sldMk cId="0" sldId="258"/>
            <ac:spMk id="1771" creationId="{00000000-0000-0000-0000-000000000000}"/>
          </ac:spMkLst>
        </pc:spChg>
        <pc:spChg chg="mod">
          <ac:chgData name="Aayush Chalke" userId="6f24d612df39e249" providerId="LiveId" clId="{4C6C6D3F-7606-4090-9446-686643CB2ED9}" dt="2025-02-22T08:39:28.891" v="838" actId="1076"/>
          <ac:spMkLst>
            <pc:docMk/>
            <pc:sldMk cId="0" sldId="258"/>
            <ac:spMk id="1772" creationId="{00000000-0000-0000-0000-000000000000}"/>
          </ac:spMkLst>
        </pc:spChg>
        <pc:spChg chg="mod">
          <ac:chgData name="Aayush Chalke" userId="6f24d612df39e249" providerId="LiveId" clId="{4C6C6D3F-7606-4090-9446-686643CB2ED9}" dt="2025-02-22T08:39:28.891" v="838" actId="1076"/>
          <ac:spMkLst>
            <pc:docMk/>
            <pc:sldMk cId="0" sldId="258"/>
            <ac:spMk id="1773" creationId="{00000000-0000-0000-0000-000000000000}"/>
          </ac:spMkLst>
        </pc:spChg>
        <pc:spChg chg="mod">
          <ac:chgData name="Aayush Chalke" userId="6f24d612df39e249" providerId="LiveId" clId="{4C6C6D3F-7606-4090-9446-686643CB2ED9}" dt="2025-02-22T08:39:28.891" v="838" actId="1076"/>
          <ac:spMkLst>
            <pc:docMk/>
            <pc:sldMk cId="0" sldId="258"/>
            <ac:spMk id="1774" creationId="{00000000-0000-0000-0000-000000000000}"/>
          </ac:spMkLst>
        </pc:spChg>
        <pc:spChg chg="mod">
          <ac:chgData name="Aayush Chalke" userId="6f24d612df39e249" providerId="LiveId" clId="{4C6C6D3F-7606-4090-9446-686643CB2ED9}" dt="2025-02-22T08:39:28.891" v="838" actId="1076"/>
          <ac:spMkLst>
            <pc:docMk/>
            <pc:sldMk cId="0" sldId="258"/>
            <ac:spMk id="1775" creationId="{00000000-0000-0000-0000-000000000000}"/>
          </ac:spMkLst>
        </pc:spChg>
        <pc:spChg chg="mod">
          <ac:chgData name="Aayush Chalke" userId="6f24d612df39e249" providerId="LiveId" clId="{4C6C6D3F-7606-4090-9446-686643CB2ED9}" dt="2025-02-22T08:39:28.891" v="838" actId="1076"/>
          <ac:spMkLst>
            <pc:docMk/>
            <pc:sldMk cId="0" sldId="258"/>
            <ac:spMk id="1776" creationId="{00000000-0000-0000-0000-000000000000}"/>
          </ac:spMkLst>
        </pc:spChg>
        <pc:spChg chg="mod">
          <ac:chgData name="Aayush Chalke" userId="6f24d612df39e249" providerId="LiveId" clId="{4C6C6D3F-7606-4090-9446-686643CB2ED9}" dt="2025-02-22T08:39:28.891" v="838" actId="1076"/>
          <ac:spMkLst>
            <pc:docMk/>
            <pc:sldMk cId="0" sldId="258"/>
            <ac:spMk id="1777" creationId="{00000000-0000-0000-0000-000000000000}"/>
          </ac:spMkLst>
        </pc:spChg>
        <pc:spChg chg="mod">
          <ac:chgData name="Aayush Chalke" userId="6f24d612df39e249" providerId="LiveId" clId="{4C6C6D3F-7606-4090-9446-686643CB2ED9}" dt="2025-02-22T08:39:28.891" v="838" actId="1076"/>
          <ac:spMkLst>
            <pc:docMk/>
            <pc:sldMk cId="0" sldId="258"/>
            <ac:spMk id="1778" creationId="{00000000-0000-0000-0000-000000000000}"/>
          </ac:spMkLst>
        </pc:spChg>
        <pc:spChg chg="mod">
          <ac:chgData name="Aayush Chalke" userId="6f24d612df39e249" providerId="LiveId" clId="{4C6C6D3F-7606-4090-9446-686643CB2ED9}" dt="2025-02-22T08:39:28.891" v="838" actId="1076"/>
          <ac:spMkLst>
            <pc:docMk/>
            <pc:sldMk cId="0" sldId="258"/>
            <ac:spMk id="1779" creationId="{00000000-0000-0000-0000-000000000000}"/>
          </ac:spMkLst>
        </pc:spChg>
        <pc:spChg chg="mod">
          <ac:chgData name="Aayush Chalke" userId="6f24d612df39e249" providerId="LiveId" clId="{4C6C6D3F-7606-4090-9446-686643CB2ED9}" dt="2025-02-22T08:39:38.349" v="840" actId="1076"/>
          <ac:spMkLst>
            <pc:docMk/>
            <pc:sldMk cId="0" sldId="258"/>
            <ac:spMk id="1780" creationId="{00000000-0000-0000-0000-000000000000}"/>
          </ac:spMkLst>
        </pc:spChg>
        <pc:spChg chg="mod">
          <ac:chgData name="Aayush Chalke" userId="6f24d612df39e249" providerId="LiveId" clId="{4C6C6D3F-7606-4090-9446-686643CB2ED9}" dt="2025-02-22T08:39:28.891" v="838" actId="1076"/>
          <ac:spMkLst>
            <pc:docMk/>
            <pc:sldMk cId="0" sldId="258"/>
            <ac:spMk id="1781" creationId="{00000000-0000-0000-0000-000000000000}"/>
          </ac:spMkLst>
        </pc:spChg>
        <pc:spChg chg="mod">
          <ac:chgData name="Aayush Chalke" userId="6f24d612df39e249" providerId="LiveId" clId="{4C6C6D3F-7606-4090-9446-686643CB2ED9}" dt="2025-02-22T08:39:28.891" v="838" actId="1076"/>
          <ac:spMkLst>
            <pc:docMk/>
            <pc:sldMk cId="0" sldId="258"/>
            <ac:spMk id="1782" creationId="{00000000-0000-0000-0000-000000000000}"/>
          </ac:spMkLst>
        </pc:spChg>
      </pc:sldChg>
      <pc:sldChg chg="del">
        <pc:chgData name="Aayush Chalke" userId="6f24d612df39e249" providerId="LiveId" clId="{4C6C6D3F-7606-4090-9446-686643CB2ED9}" dt="2025-02-22T18:10:18.238" v="2006" actId="47"/>
        <pc:sldMkLst>
          <pc:docMk/>
          <pc:sldMk cId="0" sldId="259"/>
        </pc:sldMkLst>
      </pc:sldChg>
      <pc:sldChg chg="del">
        <pc:chgData name="Aayush Chalke" userId="6f24d612df39e249" providerId="LiveId" clId="{4C6C6D3F-7606-4090-9446-686643CB2ED9}" dt="2025-02-22T18:10:21.456" v="2007" actId="47"/>
        <pc:sldMkLst>
          <pc:docMk/>
          <pc:sldMk cId="0" sldId="260"/>
        </pc:sldMkLst>
      </pc:sldChg>
      <pc:sldChg chg="del">
        <pc:chgData name="Aayush Chalke" userId="6f24d612df39e249" providerId="LiveId" clId="{4C6C6D3F-7606-4090-9446-686643CB2ED9}" dt="2025-02-22T18:10:23.856" v="2008" actId="47"/>
        <pc:sldMkLst>
          <pc:docMk/>
          <pc:sldMk cId="0" sldId="261"/>
        </pc:sldMkLst>
      </pc:sldChg>
      <pc:sldChg chg="del">
        <pc:chgData name="Aayush Chalke" userId="6f24d612df39e249" providerId="LiveId" clId="{4C6C6D3F-7606-4090-9446-686643CB2ED9}" dt="2025-02-22T18:10:25.206" v="2009" actId="47"/>
        <pc:sldMkLst>
          <pc:docMk/>
          <pc:sldMk cId="0" sldId="262"/>
        </pc:sldMkLst>
      </pc:sldChg>
      <pc:sldChg chg="del">
        <pc:chgData name="Aayush Chalke" userId="6f24d612df39e249" providerId="LiveId" clId="{4C6C6D3F-7606-4090-9446-686643CB2ED9}" dt="2025-02-23T09:22:07.187" v="3068" actId="47"/>
        <pc:sldMkLst>
          <pc:docMk/>
          <pc:sldMk cId="0" sldId="263"/>
        </pc:sldMkLst>
      </pc:sldChg>
      <pc:sldChg chg="del">
        <pc:chgData name="Aayush Chalke" userId="6f24d612df39e249" providerId="LiveId" clId="{4C6C6D3F-7606-4090-9446-686643CB2ED9}" dt="2025-02-23T09:22:07.187" v="3068" actId="47"/>
        <pc:sldMkLst>
          <pc:docMk/>
          <pc:sldMk cId="0" sldId="264"/>
        </pc:sldMkLst>
      </pc:sldChg>
      <pc:sldChg chg="del">
        <pc:chgData name="Aayush Chalke" userId="6f24d612df39e249" providerId="LiveId" clId="{4C6C6D3F-7606-4090-9446-686643CB2ED9}" dt="2025-02-23T09:22:07.187" v="3068" actId="47"/>
        <pc:sldMkLst>
          <pc:docMk/>
          <pc:sldMk cId="0" sldId="265"/>
        </pc:sldMkLst>
      </pc:sldChg>
      <pc:sldChg chg="del">
        <pc:chgData name="Aayush Chalke" userId="6f24d612df39e249" providerId="LiveId" clId="{4C6C6D3F-7606-4090-9446-686643CB2ED9}" dt="2025-02-23T09:22:07.187" v="3068" actId="47"/>
        <pc:sldMkLst>
          <pc:docMk/>
          <pc:sldMk cId="0" sldId="266"/>
        </pc:sldMkLst>
      </pc:sldChg>
      <pc:sldChg chg="del">
        <pc:chgData name="Aayush Chalke" userId="6f24d612df39e249" providerId="LiveId" clId="{4C6C6D3F-7606-4090-9446-686643CB2ED9}" dt="2025-02-23T09:22:07.187" v="3068" actId="47"/>
        <pc:sldMkLst>
          <pc:docMk/>
          <pc:sldMk cId="0" sldId="267"/>
        </pc:sldMkLst>
      </pc:sldChg>
      <pc:sldChg chg="del">
        <pc:chgData name="Aayush Chalke" userId="6f24d612df39e249" providerId="LiveId" clId="{4C6C6D3F-7606-4090-9446-686643CB2ED9}" dt="2025-02-23T09:22:07.187" v="3068" actId="47"/>
        <pc:sldMkLst>
          <pc:docMk/>
          <pc:sldMk cId="0" sldId="268"/>
        </pc:sldMkLst>
      </pc:sldChg>
      <pc:sldChg chg="del">
        <pc:chgData name="Aayush Chalke" userId="6f24d612df39e249" providerId="LiveId" clId="{4C6C6D3F-7606-4090-9446-686643CB2ED9}" dt="2025-02-23T09:22:07.187" v="3068" actId="47"/>
        <pc:sldMkLst>
          <pc:docMk/>
          <pc:sldMk cId="0" sldId="269"/>
        </pc:sldMkLst>
      </pc:sldChg>
      <pc:sldChg chg="del">
        <pc:chgData name="Aayush Chalke" userId="6f24d612df39e249" providerId="LiveId" clId="{4C6C6D3F-7606-4090-9446-686643CB2ED9}" dt="2025-02-23T09:22:07.187" v="3068" actId="47"/>
        <pc:sldMkLst>
          <pc:docMk/>
          <pc:sldMk cId="0" sldId="270"/>
        </pc:sldMkLst>
      </pc:sldChg>
      <pc:sldChg chg="del">
        <pc:chgData name="Aayush Chalke" userId="6f24d612df39e249" providerId="LiveId" clId="{4C6C6D3F-7606-4090-9446-686643CB2ED9}" dt="2025-02-23T09:22:07.187" v="3068" actId="47"/>
        <pc:sldMkLst>
          <pc:docMk/>
          <pc:sldMk cId="0" sldId="271"/>
        </pc:sldMkLst>
      </pc:sldChg>
      <pc:sldChg chg="del">
        <pc:chgData name="Aayush Chalke" userId="6f24d612df39e249" providerId="LiveId" clId="{4C6C6D3F-7606-4090-9446-686643CB2ED9}" dt="2025-02-23T09:22:07.187" v="3068" actId="47"/>
        <pc:sldMkLst>
          <pc:docMk/>
          <pc:sldMk cId="0" sldId="272"/>
        </pc:sldMkLst>
      </pc:sldChg>
      <pc:sldChg chg="del">
        <pc:chgData name="Aayush Chalke" userId="6f24d612df39e249" providerId="LiveId" clId="{4C6C6D3F-7606-4090-9446-686643CB2ED9}" dt="2025-02-23T09:22:07.187" v="3068" actId="47"/>
        <pc:sldMkLst>
          <pc:docMk/>
          <pc:sldMk cId="0" sldId="273"/>
        </pc:sldMkLst>
      </pc:sldChg>
      <pc:sldChg chg="del">
        <pc:chgData name="Aayush Chalke" userId="6f24d612df39e249" providerId="LiveId" clId="{4C6C6D3F-7606-4090-9446-686643CB2ED9}" dt="2025-02-23T09:22:07.187" v="3068" actId="47"/>
        <pc:sldMkLst>
          <pc:docMk/>
          <pc:sldMk cId="0" sldId="274"/>
        </pc:sldMkLst>
      </pc:sldChg>
      <pc:sldChg chg="addSp delSp modSp del mod">
        <pc:chgData name="Aayush Chalke" userId="6f24d612df39e249" providerId="LiveId" clId="{4C6C6D3F-7606-4090-9446-686643CB2ED9}" dt="2025-02-23T15:56:00.108" v="3888" actId="47"/>
        <pc:sldMkLst>
          <pc:docMk/>
          <pc:sldMk cId="0" sldId="275"/>
        </pc:sldMkLst>
        <pc:spChg chg="add mod">
          <ac:chgData name="Aayush Chalke" userId="6f24d612df39e249" providerId="LiveId" clId="{4C6C6D3F-7606-4090-9446-686643CB2ED9}" dt="2025-02-23T15:54:41.417" v="3846" actId="21"/>
          <ac:spMkLst>
            <pc:docMk/>
            <pc:sldMk cId="0" sldId="275"/>
            <ac:spMk id="3" creationId="{26584B6C-D057-FEBB-0F6B-47B0A4B390A7}"/>
          </ac:spMkLst>
        </pc:spChg>
        <pc:spChg chg="add mod">
          <ac:chgData name="Aayush Chalke" userId="6f24d612df39e249" providerId="LiveId" clId="{4C6C6D3F-7606-4090-9446-686643CB2ED9}" dt="2025-02-23T15:54:41.417" v="3846" actId="21"/>
          <ac:spMkLst>
            <pc:docMk/>
            <pc:sldMk cId="0" sldId="275"/>
            <ac:spMk id="5" creationId="{7C469885-022C-52C3-55B4-68368C6BD648}"/>
          </ac:spMkLst>
        </pc:spChg>
        <pc:spChg chg="del mod">
          <ac:chgData name="Aayush Chalke" userId="6f24d612df39e249" providerId="LiveId" clId="{4C6C6D3F-7606-4090-9446-686643CB2ED9}" dt="2025-02-23T15:54:41.417" v="3846" actId="21"/>
          <ac:spMkLst>
            <pc:docMk/>
            <pc:sldMk cId="0" sldId="275"/>
            <ac:spMk id="2658" creationId="{00000000-0000-0000-0000-000000000000}"/>
          </ac:spMkLst>
        </pc:spChg>
        <pc:spChg chg="del mod">
          <ac:chgData name="Aayush Chalke" userId="6f24d612df39e249" providerId="LiveId" clId="{4C6C6D3F-7606-4090-9446-686643CB2ED9}" dt="2025-02-23T15:54:22.792" v="3845" actId="478"/>
          <ac:spMkLst>
            <pc:docMk/>
            <pc:sldMk cId="0" sldId="275"/>
            <ac:spMk id="2659" creationId="{00000000-0000-0000-0000-000000000000}"/>
          </ac:spMkLst>
        </pc:spChg>
        <pc:spChg chg="del">
          <ac:chgData name="Aayush Chalke" userId="6f24d612df39e249" providerId="LiveId" clId="{4C6C6D3F-7606-4090-9446-686643CB2ED9}" dt="2025-02-23T15:54:41.417" v="3846" actId="21"/>
          <ac:spMkLst>
            <pc:docMk/>
            <pc:sldMk cId="0" sldId="275"/>
            <ac:spMk id="2660" creationId="{00000000-0000-0000-0000-000000000000}"/>
          </ac:spMkLst>
        </pc:spChg>
        <pc:grpChg chg="del">
          <ac:chgData name="Aayush Chalke" userId="6f24d612df39e249" providerId="LiveId" clId="{4C6C6D3F-7606-4090-9446-686643CB2ED9}" dt="2025-02-23T15:54:18.661" v="3843" actId="478"/>
          <ac:grpSpMkLst>
            <pc:docMk/>
            <pc:sldMk cId="0" sldId="275"/>
            <ac:grpSpMk id="2661" creationId="{00000000-0000-0000-0000-000000000000}"/>
          </ac:grpSpMkLst>
        </pc:grpChg>
        <pc:grpChg chg="del">
          <ac:chgData name="Aayush Chalke" userId="6f24d612df39e249" providerId="LiveId" clId="{4C6C6D3F-7606-4090-9446-686643CB2ED9}" dt="2025-02-23T15:54:16.918" v="3841" actId="478"/>
          <ac:grpSpMkLst>
            <pc:docMk/>
            <pc:sldMk cId="0" sldId="275"/>
            <ac:grpSpMk id="2666" creationId="{00000000-0000-0000-0000-000000000000}"/>
          </ac:grpSpMkLst>
        </pc:grpChg>
        <pc:grpChg chg="del">
          <ac:chgData name="Aayush Chalke" userId="6f24d612df39e249" providerId="LiveId" clId="{4C6C6D3F-7606-4090-9446-686643CB2ED9}" dt="2025-02-23T15:54:18.178" v="3842" actId="478"/>
          <ac:grpSpMkLst>
            <pc:docMk/>
            <pc:sldMk cId="0" sldId="275"/>
            <ac:grpSpMk id="2671" creationId="{00000000-0000-0000-0000-000000000000}"/>
          </ac:grpSpMkLst>
        </pc:grpChg>
        <pc:grpChg chg="del">
          <ac:chgData name="Aayush Chalke" userId="6f24d612df39e249" providerId="LiveId" clId="{4C6C6D3F-7606-4090-9446-686643CB2ED9}" dt="2025-02-23T15:55:42.217" v="3857" actId="21"/>
          <ac:grpSpMkLst>
            <pc:docMk/>
            <pc:sldMk cId="0" sldId="275"/>
            <ac:grpSpMk id="2675" creationId="{00000000-0000-0000-0000-000000000000}"/>
          </ac:grpSpMkLst>
        </pc:grpChg>
        <pc:cxnChg chg="mod">
          <ac:chgData name="Aayush Chalke" userId="6f24d612df39e249" providerId="LiveId" clId="{4C6C6D3F-7606-4090-9446-686643CB2ED9}" dt="2025-02-23T15:54:41.417" v="3846" actId="21"/>
          <ac:cxnSpMkLst>
            <pc:docMk/>
            <pc:sldMk cId="0" sldId="275"/>
            <ac:cxnSpMk id="2674" creationId="{00000000-0000-0000-0000-000000000000}"/>
          </ac:cxnSpMkLst>
        </pc:cxnChg>
      </pc:sldChg>
      <pc:sldChg chg="del">
        <pc:chgData name="Aayush Chalke" userId="6f24d612df39e249" providerId="LiveId" clId="{4C6C6D3F-7606-4090-9446-686643CB2ED9}" dt="2025-02-23T09:22:30.838" v="3069" actId="2696"/>
        <pc:sldMkLst>
          <pc:docMk/>
          <pc:sldMk cId="0" sldId="276"/>
        </pc:sldMkLst>
      </pc:sldChg>
      <pc:sldChg chg="del">
        <pc:chgData name="Aayush Chalke" userId="6f24d612df39e249" providerId="LiveId" clId="{4C6C6D3F-7606-4090-9446-686643CB2ED9}" dt="2025-02-23T09:22:30.838" v="3069" actId="2696"/>
        <pc:sldMkLst>
          <pc:docMk/>
          <pc:sldMk cId="0" sldId="277"/>
        </pc:sldMkLst>
      </pc:sldChg>
      <pc:sldChg chg="del">
        <pc:chgData name="Aayush Chalke" userId="6f24d612df39e249" providerId="LiveId" clId="{4C6C6D3F-7606-4090-9446-686643CB2ED9}" dt="2025-02-23T09:22:30.838" v="3069" actId="2696"/>
        <pc:sldMkLst>
          <pc:docMk/>
          <pc:sldMk cId="0" sldId="278"/>
        </pc:sldMkLst>
      </pc:sldChg>
      <pc:sldChg chg="del">
        <pc:chgData name="Aayush Chalke" userId="6f24d612df39e249" providerId="LiveId" clId="{4C6C6D3F-7606-4090-9446-686643CB2ED9}" dt="2025-02-23T09:22:30.838" v="3069" actId="2696"/>
        <pc:sldMkLst>
          <pc:docMk/>
          <pc:sldMk cId="0" sldId="279"/>
        </pc:sldMkLst>
      </pc:sldChg>
      <pc:sldChg chg="del">
        <pc:chgData name="Aayush Chalke" userId="6f24d612df39e249" providerId="LiveId" clId="{4C6C6D3F-7606-4090-9446-686643CB2ED9}" dt="2025-02-23T09:22:30.838" v="3069" actId="2696"/>
        <pc:sldMkLst>
          <pc:docMk/>
          <pc:sldMk cId="0" sldId="280"/>
        </pc:sldMkLst>
      </pc:sldChg>
      <pc:sldChg chg="del">
        <pc:chgData name="Aayush Chalke" userId="6f24d612df39e249" providerId="LiveId" clId="{4C6C6D3F-7606-4090-9446-686643CB2ED9}" dt="2025-02-23T09:22:30.838" v="3069" actId="2696"/>
        <pc:sldMkLst>
          <pc:docMk/>
          <pc:sldMk cId="0" sldId="281"/>
        </pc:sldMkLst>
      </pc:sldChg>
      <pc:sldChg chg="del">
        <pc:chgData name="Aayush Chalke" userId="6f24d612df39e249" providerId="LiveId" clId="{4C6C6D3F-7606-4090-9446-686643CB2ED9}" dt="2025-02-23T09:22:30.838" v="3069" actId="2696"/>
        <pc:sldMkLst>
          <pc:docMk/>
          <pc:sldMk cId="0" sldId="282"/>
        </pc:sldMkLst>
      </pc:sldChg>
      <pc:sldChg chg="del">
        <pc:chgData name="Aayush Chalke" userId="6f24d612df39e249" providerId="LiveId" clId="{4C6C6D3F-7606-4090-9446-686643CB2ED9}" dt="2025-02-23T09:22:30.838" v="3069" actId="2696"/>
        <pc:sldMkLst>
          <pc:docMk/>
          <pc:sldMk cId="0" sldId="283"/>
        </pc:sldMkLst>
      </pc:sldChg>
      <pc:sldChg chg="del">
        <pc:chgData name="Aayush Chalke" userId="6f24d612df39e249" providerId="LiveId" clId="{4C6C6D3F-7606-4090-9446-686643CB2ED9}" dt="2025-02-23T09:22:30.838" v="3069" actId="2696"/>
        <pc:sldMkLst>
          <pc:docMk/>
          <pc:sldMk cId="0" sldId="284"/>
        </pc:sldMkLst>
      </pc:sldChg>
      <pc:sldChg chg="del">
        <pc:chgData name="Aayush Chalke" userId="6f24d612df39e249" providerId="LiveId" clId="{4C6C6D3F-7606-4090-9446-686643CB2ED9}" dt="2025-02-23T09:22:30.838" v="3069" actId="2696"/>
        <pc:sldMkLst>
          <pc:docMk/>
          <pc:sldMk cId="0" sldId="285"/>
        </pc:sldMkLst>
      </pc:sldChg>
      <pc:sldChg chg="del">
        <pc:chgData name="Aayush Chalke" userId="6f24d612df39e249" providerId="LiveId" clId="{4C6C6D3F-7606-4090-9446-686643CB2ED9}" dt="2025-02-23T09:22:30.838" v="3069" actId="2696"/>
        <pc:sldMkLst>
          <pc:docMk/>
          <pc:sldMk cId="0" sldId="286"/>
        </pc:sldMkLst>
      </pc:sldChg>
      <pc:sldChg chg="del">
        <pc:chgData name="Aayush Chalke" userId="6f24d612df39e249" providerId="LiveId" clId="{4C6C6D3F-7606-4090-9446-686643CB2ED9}" dt="2025-02-23T09:22:30.838" v="3069" actId="2696"/>
        <pc:sldMkLst>
          <pc:docMk/>
          <pc:sldMk cId="0" sldId="287"/>
        </pc:sldMkLst>
      </pc:sldChg>
      <pc:sldChg chg="del">
        <pc:chgData name="Aayush Chalke" userId="6f24d612df39e249" providerId="LiveId" clId="{4C6C6D3F-7606-4090-9446-686643CB2ED9}" dt="2025-02-23T09:22:30.838" v="3069" actId="2696"/>
        <pc:sldMkLst>
          <pc:docMk/>
          <pc:sldMk cId="0" sldId="288"/>
        </pc:sldMkLst>
      </pc:sldChg>
      <pc:sldChg chg="del">
        <pc:chgData name="Aayush Chalke" userId="6f24d612df39e249" providerId="LiveId" clId="{4C6C6D3F-7606-4090-9446-686643CB2ED9}" dt="2025-02-23T09:22:30.838" v="3069" actId="2696"/>
        <pc:sldMkLst>
          <pc:docMk/>
          <pc:sldMk cId="0" sldId="289"/>
        </pc:sldMkLst>
      </pc:sldChg>
      <pc:sldChg chg="del">
        <pc:chgData name="Aayush Chalke" userId="6f24d612df39e249" providerId="LiveId" clId="{4C6C6D3F-7606-4090-9446-686643CB2ED9}" dt="2025-02-23T09:22:30.838" v="3069" actId="2696"/>
        <pc:sldMkLst>
          <pc:docMk/>
          <pc:sldMk cId="0" sldId="290"/>
        </pc:sldMkLst>
      </pc:sldChg>
      <pc:sldChg chg="del">
        <pc:chgData name="Aayush Chalke" userId="6f24d612df39e249" providerId="LiveId" clId="{4C6C6D3F-7606-4090-9446-686643CB2ED9}" dt="2025-02-23T09:22:30.838" v="3069" actId="2696"/>
        <pc:sldMkLst>
          <pc:docMk/>
          <pc:sldMk cId="0" sldId="291"/>
        </pc:sldMkLst>
      </pc:sldChg>
      <pc:sldChg chg="del">
        <pc:chgData name="Aayush Chalke" userId="6f24d612df39e249" providerId="LiveId" clId="{4C6C6D3F-7606-4090-9446-686643CB2ED9}" dt="2025-02-23T09:22:30.838" v="3069" actId="2696"/>
        <pc:sldMkLst>
          <pc:docMk/>
          <pc:sldMk cId="0" sldId="292"/>
        </pc:sldMkLst>
      </pc:sldChg>
      <pc:sldChg chg="del">
        <pc:chgData name="Aayush Chalke" userId="6f24d612df39e249" providerId="LiveId" clId="{4C6C6D3F-7606-4090-9446-686643CB2ED9}" dt="2025-02-23T09:22:30.838" v="3069" actId="2696"/>
        <pc:sldMkLst>
          <pc:docMk/>
          <pc:sldMk cId="0" sldId="293"/>
        </pc:sldMkLst>
      </pc:sldChg>
      <pc:sldChg chg="del">
        <pc:chgData name="Aayush Chalke" userId="6f24d612df39e249" providerId="LiveId" clId="{4C6C6D3F-7606-4090-9446-686643CB2ED9}" dt="2025-02-23T09:22:30.838" v="3069" actId="2696"/>
        <pc:sldMkLst>
          <pc:docMk/>
          <pc:sldMk cId="0" sldId="294"/>
        </pc:sldMkLst>
      </pc:sldChg>
      <pc:sldChg chg="del">
        <pc:chgData name="Aayush Chalke" userId="6f24d612df39e249" providerId="LiveId" clId="{4C6C6D3F-7606-4090-9446-686643CB2ED9}" dt="2025-02-23T09:22:30.838" v="3069" actId="2696"/>
        <pc:sldMkLst>
          <pc:docMk/>
          <pc:sldMk cId="0" sldId="295"/>
        </pc:sldMkLst>
      </pc:sldChg>
      <pc:sldChg chg="del">
        <pc:chgData name="Aayush Chalke" userId="6f24d612df39e249" providerId="LiveId" clId="{4C6C6D3F-7606-4090-9446-686643CB2ED9}" dt="2025-02-23T09:22:30.838" v="3069" actId="2696"/>
        <pc:sldMkLst>
          <pc:docMk/>
          <pc:sldMk cId="0" sldId="296"/>
        </pc:sldMkLst>
      </pc:sldChg>
      <pc:sldChg chg="modSp new mod ord">
        <pc:chgData name="Aayush Chalke" userId="6f24d612df39e249" providerId="LiveId" clId="{4C6C6D3F-7606-4090-9446-686643CB2ED9}" dt="2025-02-19T12:36:08.186" v="178" actId="1036"/>
        <pc:sldMkLst>
          <pc:docMk/>
          <pc:sldMk cId="1827264334" sldId="297"/>
        </pc:sldMkLst>
        <pc:spChg chg="mod">
          <ac:chgData name="Aayush Chalke" userId="6f24d612df39e249" providerId="LiveId" clId="{4C6C6D3F-7606-4090-9446-686643CB2ED9}" dt="2025-02-19T12:36:08.186" v="178" actId="1036"/>
          <ac:spMkLst>
            <pc:docMk/>
            <pc:sldMk cId="1827264334" sldId="297"/>
            <ac:spMk id="2" creationId="{058CACB8-56E5-EA0F-6A46-6918CE66141B}"/>
          </ac:spMkLst>
        </pc:spChg>
        <pc:spChg chg="mod">
          <ac:chgData name="Aayush Chalke" userId="6f24d612df39e249" providerId="LiveId" clId="{4C6C6D3F-7606-4090-9446-686643CB2ED9}" dt="2025-02-19T12:35:59.830" v="169" actId="1076"/>
          <ac:spMkLst>
            <pc:docMk/>
            <pc:sldMk cId="1827264334" sldId="297"/>
            <ac:spMk id="3" creationId="{97798674-D1E8-C8DC-ABCA-5BE0FA1BADCC}"/>
          </ac:spMkLst>
        </pc:spChg>
      </pc:sldChg>
      <pc:sldChg chg="modSp add del mod">
        <pc:chgData name="Aayush Chalke" userId="6f24d612df39e249" providerId="LiveId" clId="{4C6C6D3F-7606-4090-9446-686643CB2ED9}" dt="2025-02-19T12:39:23.140" v="197" actId="47"/>
        <pc:sldMkLst>
          <pc:docMk/>
          <pc:sldMk cId="2443849034" sldId="298"/>
        </pc:sldMkLst>
        <pc:spChg chg="mod">
          <ac:chgData name="Aayush Chalke" userId="6f24d612df39e249" providerId="LiveId" clId="{4C6C6D3F-7606-4090-9446-686643CB2ED9}" dt="2025-02-19T12:37:58.999" v="196" actId="20577"/>
          <ac:spMkLst>
            <pc:docMk/>
            <pc:sldMk cId="2443849034" sldId="298"/>
            <ac:spMk id="2" creationId="{058CACB8-56E5-EA0F-6A46-6918CE66141B}"/>
          </ac:spMkLst>
        </pc:spChg>
      </pc:sldChg>
      <pc:sldChg chg="addSp delSp modSp new mod ord">
        <pc:chgData name="Aayush Chalke" userId="6f24d612df39e249" providerId="LiveId" clId="{4C6C6D3F-7606-4090-9446-686643CB2ED9}" dt="2025-02-19T12:45:54.044" v="342" actId="1036"/>
        <pc:sldMkLst>
          <pc:docMk/>
          <pc:sldMk cId="3239918093" sldId="298"/>
        </pc:sldMkLst>
        <pc:spChg chg="mod">
          <ac:chgData name="Aayush Chalke" userId="6f24d612df39e249" providerId="LiveId" clId="{4C6C6D3F-7606-4090-9446-686643CB2ED9}" dt="2025-02-19T12:45:54.044" v="342" actId="1036"/>
          <ac:spMkLst>
            <pc:docMk/>
            <pc:sldMk cId="3239918093" sldId="298"/>
            <ac:spMk id="2" creationId="{46E1DDA3-786A-A01E-8CFE-9D35F70FF9FF}"/>
          </ac:spMkLst>
        </pc:spChg>
        <pc:spChg chg="del mod">
          <ac:chgData name="Aayush Chalke" userId="6f24d612df39e249" providerId="LiveId" clId="{4C6C6D3F-7606-4090-9446-686643CB2ED9}" dt="2025-02-19T12:43:23.701" v="283" actId="478"/>
          <ac:spMkLst>
            <pc:docMk/>
            <pc:sldMk cId="3239918093" sldId="298"/>
            <ac:spMk id="3" creationId="{3086B0EA-61A5-6DD9-0FD0-3A19781DEFB1}"/>
          </ac:spMkLst>
        </pc:spChg>
        <pc:spChg chg="add mod">
          <ac:chgData name="Aayush Chalke" userId="6f24d612df39e249" providerId="LiveId" clId="{4C6C6D3F-7606-4090-9446-686643CB2ED9}" dt="2025-02-19T12:45:46.126" v="325" actId="1038"/>
          <ac:spMkLst>
            <pc:docMk/>
            <pc:sldMk cId="3239918093" sldId="298"/>
            <ac:spMk id="5" creationId="{75683F53-13C0-1A44-8D61-B0030B3BBAEB}"/>
          </ac:spMkLst>
        </pc:spChg>
        <pc:spChg chg="add del mod">
          <ac:chgData name="Aayush Chalke" userId="6f24d612df39e249" providerId="LiveId" clId="{4C6C6D3F-7606-4090-9446-686643CB2ED9}" dt="2025-02-19T12:44:32.232" v="291" actId="478"/>
          <ac:spMkLst>
            <pc:docMk/>
            <pc:sldMk cId="3239918093" sldId="298"/>
            <ac:spMk id="6" creationId="{F2B84F52-28C7-41C9-4787-417E8D01FBB9}"/>
          </ac:spMkLst>
        </pc:spChg>
        <pc:cxnChg chg="add mod">
          <ac:chgData name="Aayush Chalke" userId="6f24d612df39e249" providerId="LiveId" clId="{4C6C6D3F-7606-4090-9446-686643CB2ED9}" dt="2025-02-19T12:45:35.109" v="318" actId="1036"/>
          <ac:cxnSpMkLst>
            <pc:docMk/>
            <pc:sldMk cId="3239918093" sldId="298"/>
            <ac:cxnSpMk id="4" creationId="{984CF686-1B61-2B62-36C1-D9341CA9027E}"/>
          </ac:cxnSpMkLst>
        </pc:cxnChg>
      </pc:sldChg>
      <pc:sldChg chg="addSp delSp modSp new mod">
        <pc:chgData name="Aayush Chalke" userId="6f24d612df39e249" providerId="LiveId" clId="{4C6C6D3F-7606-4090-9446-686643CB2ED9}" dt="2025-02-22T07:22:02.868" v="412" actId="1037"/>
        <pc:sldMkLst>
          <pc:docMk/>
          <pc:sldMk cId="158499018" sldId="299"/>
        </pc:sldMkLst>
        <pc:spChg chg="mod">
          <ac:chgData name="Aayush Chalke" userId="6f24d612df39e249" providerId="LiveId" clId="{4C6C6D3F-7606-4090-9446-686643CB2ED9}" dt="2025-02-19T12:47:14.609" v="345" actId="20577"/>
          <ac:spMkLst>
            <pc:docMk/>
            <pc:sldMk cId="158499018" sldId="299"/>
            <ac:spMk id="2" creationId="{2C604D7E-C90B-541B-9E87-51916BEE7B16}"/>
          </ac:spMkLst>
        </pc:spChg>
        <pc:picChg chg="add del mod">
          <ac:chgData name="Aayush Chalke" userId="6f24d612df39e249" providerId="LiveId" clId="{4C6C6D3F-7606-4090-9446-686643CB2ED9}" dt="2025-02-19T12:47:51.894" v="351" actId="478"/>
          <ac:picMkLst>
            <pc:docMk/>
            <pc:sldMk cId="158499018" sldId="299"/>
            <ac:picMk id="4" creationId="{42CF08B2-EF38-7C8C-BA93-6EC4ECFBFBA8}"/>
          </ac:picMkLst>
        </pc:picChg>
        <pc:picChg chg="add mod">
          <ac:chgData name="Aayush Chalke" userId="6f24d612df39e249" providerId="LiveId" clId="{4C6C6D3F-7606-4090-9446-686643CB2ED9}" dt="2025-02-22T07:22:02.868" v="412" actId="1037"/>
          <ac:picMkLst>
            <pc:docMk/>
            <pc:sldMk cId="158499018" sldId="299"/>
            <ac:picMk id="4" creationId="{F8A78365-005B-9B1D-8803-65EAE56272A0}"/>
          </ac:picMkLst>
        </pc:picChg>
      </pc:sldChg>
      <pc:sldChg chg="addSp delSp modSp new mod">
        <pc:chgData name="Aayush Chalke" userId="6f24d612df39e249" providerId="LiveId" clId="{4C6C6D3F-7606-4090-9446-686643CB2ED9}" dt="2025-02-22T07:41:42.425" v="571" actId="1440"/>
        <pc:sldMkLst>
          <pc:docMk/>
          <pc:sldMk cId="1209579706" sldId="300"/>
        </pc:sldMkLst>
        <pc:spChg chg="mod">
          <ac:chgData name="Aayush Chalke" userId="6f24d612df39e249" providerId="LiveId" clId="{4C6C6D3F-7606-4090-9446-686643CB2ED9}" dt="2025-02-22T07:37:39.303" v="544" actId="403"/>
          <ac:spMkLst>
            <pc:docMk/>
            <pc:sldMk cId="1209579706" sldId="300"/>
            <ac:spMk id="2" creationId="{C03C592E-36CC-9F36-977D-27AA1669A76F}"/>
          </ac:spMkLst>
        </pc:spChg>
        <pc:spChg chg="add mod ord">
          <ac:chgData name="Aayush Chalke" userId="6f24d612df39e249" providerId="LiveId" clId="{4C6C6D3F-7606-4090-9446-686643CB2ED9}" dt="2025-02-22T07:30:22.795" v="497" actId="207"/>
          <ac:spMkLst>
            <pc:docMk/>
            <pc:sldMk cId="1209579706" sldId="300"/>
            <ac:spMk id="5" creationId="{77004ED5-A287-9A36-45BD-C426F4D2BFD9}"/>
          </ac:spMkLst>
        </pc:spChg>
        <pc:picChg chg="add mod">
          <ac:chgData name="Aayush Chalke" userId="6f24d612df39e249" providerId="LiveId" clId="{4C6C6D3F-7606-4090-9446-686643CB2ED9}" dt="2025-02-22T07:41:42.425" v="571" actId="1440"/>
          <ac:picMkLst>
            <pc:docMk/>
            <pc:sldMk cId="1209579706" sldId="300"/>
            <ac:picMk id="4" creationId="{71937245-E3E2-BE8B-7F03-2197E3BA70E5}"/>
          </ac:picMkLst>
        </pc:picChg>
        <pc:picChg chg="del">
          <ac:chgData name="Aayush Chalke" userId="6f24d612df39e249" providerId="LiveId" clId="{4C6C6D3F-7606-4090-9446-686643CB2ED9}" dt="2025-02-22T07:30:38.535" v="498" actId="478"/>
          <ac:picMkLst>
            <pc:docMk/>
            <pc:sldMk cId="1209579706" sldId="300"/>
            <ac:picMk id="6" creationId="{19EBABFB-006A-5C96-812D-C13B12163C76}"/>
          </ac:picMkLst>
        </pc:picChg>
      </pc:sldChg>
      <pc:sldChg chg="addSp delSp modSp add mod">
        <pc:chgData name="Aayush Chalke" userId="6f24d612df39e249" providerId="LiveId" clId="{4C6C6D3F-7606-4090-9446-686643CB2ED9}" dt="2025-02-22T07:41:51.679" v="573" actId="1440"/>
        <pc:sldMkLst>
          <pc:docMk/>
          <pc:sldMk cId="3564619946" sldId="301"/>
        </pc:sldMkLst>
        <pc:spChg chg="mod">
          <ac:chgData name="Aayush Chalke" userId="6f24d612df39e249" providerId="LiveId" clId="{4C6C6D3F-7606-4090-9446-686643CB2ED9}" dt="2025-02-22T07:36:16.602" v="532"/>
          <ac:spMkLst>
            <pc:docMk/>
            <pc:sldMk cId="3564619946" sldId="301"/>
            <ac:spMk id="2" creationId="{C03C592E-36CC-9F36-977D-27AA1669A76F}"/>
          </ac:spMkLst>
        </pc:spChg>
        <pc:picChg chg="del">
          <ac:chgData name="Aayush Chalke" userId="6f24d612df39e249" providerId="LiveId" clId="{4C6C6D3F-7606-4090-9446-686643CB2ED9}" dt="2025-02-22T07:30:47.509" v="500" actId="478"/>
          <ac:picMkLst>
            <pc:docMk/>
            <pc:sldMk cId="3564619946" sldId="301"/>
            <ac:picMk id="4" creationId="{71937245-E3E2-BE8B-7F03-2197E3BA70E5}"/>
          </ac:picMkLst>
        </pc:picChg>
        <pc:picChg chg="add del mod">
          <ac:chgData name="Aayush Chalke" userId="6f24d612df39e249" providerId="LiveId" clId="{4C6C6D3F-7606-4090-9446-686643CB2ED9}" dt="2025-02-22T07:33:40.550" v="515" actId="478"/>
          <ac:picMkLst>
            <pc:docMk/>
            <pc:sldMk cId="3564619946" sldId="301"/>
            <ac:picMk id="6" creationId="{A4E7109B-D394-A185-8798-83B1AA8519F5}"/>
          </ac:picMkLst>
        </pc:picChg>
        <pc:picChg chg="add del">
          <ac:chgData name="Aayush Chalke" userId="6f24d612df39e249" providerId="LiveId" clId="{4C6C6D3F-7606-4090-9446-686643CB2ED9}" dt="2025-02-22T07:32:32.808" v="512" actId="478"/>
          <ac:picMkLst>
            <pc:docMk/>
            <pc:sldMk cId="3564619946" sldId="301"/>
            <ac:picMk id="8" creationId="{A1320AAD-512F-E4D4-24EA-F4734AD252EF}"/>
          </ac:picMkLst>
        </pc:picChg>
        <pc:picChg chg="add mod">
          <ac:chgData name="Aayush Chalke" userId="6f24d612df39e249" providerId="LiveId" clId="{4C6C6D3F-7606-4090-9446-686643CB2ED9}" dt="2025-02-22T07:41:51.679" v="573" actId="1440"/>
          <ac:picMkLst>
            <pc:docMk/>
            <pc:sldMk cId="3564619946" sldId="301"/>
            <ac:picMk id="10" creationId="{FF2C3F11-6151-85F8-AB8B-2E3C10FB500F}"/>
          </ac:picMkLst>
        </pc:picChg>
      </pc:sldChg>
      <pc:sldChg chg="addSp delSp modSp add mod">
        <pc:chgData name="Aayush Chalke" userId="6f24d612df39e249" providerId="LiveId" clId="{4C6C6D3F-7606-4090-9446-686643CB2ED9}" dt="2025-02-22T07:41:34.853" v="570" actId="1440"/>
        <pc:sldMkLst>
          <pc:docMk/>
          <pc:sldMk cId="2736486684" sldId="302"/>
        </pc:sldMkLst>
        <pc:spChg chg="mod">
          <ac:chgData name="Aayush Chalke" userId="6f24d612df39e249" providerId="LiveId" clId="{4C6C6D3F-7606-4090-9446-686643CB2ED9}" dt="2025-02-22T07:36:08.825" v="531" actId="20577"/>
          <ac:spMkLst>
            <pc:docMk/>
            <pc:sldMk cId="2736486684" sldId="302"/>
            <ac:spMk id="2" creationId="{C03C592E-36CC-9F36-977D-27AA1669A76F}"/>
          </ac:spMkLst>
        </pc:spChg>
        <pc:picChg chg="del">
          <ac:chgData name="Aayush Chalke" userId="6f24d612df39e249" providerId="LiveId" clId="{4C6C6D3F-7606-4090-9446-686643CB2ED9}" dt="2025-02-22T07:32:45.960" v="514" actId="478"/>
          <ac:picMkLst>
            <pc:docMk/>
            <pc:sldMk cId="2736486684" sldId="302"/>
            <ac:picMk id="4" creationId="{71937245-E3E2-BE8B-7F03-2197E3BA70E5}"/>
          </ac:picMkLst>
        </pc:picChg>
        <pc:picChg chg="add mod">
          <ac:chgData name="Aayush Chalke" userId="6f24d612df39e249" providerId="LiveId" clId="{4C6C6D3F-7606-4090-9446-686643CB2ED9}" dt="2025-02-22T07:41:34.853" v="570" actId="1440"/>
          <ac:picMkLst>
            <pc:docMk/>
            <pc:sldMk cId="2736486684" sldId="302"/>
            <ac:picMk id="6" creationId="{09263A2F-1DCD-FAE0-4898-A0AAB392A589}"/>
          </ac:picMkLst>
        </pc:picChg>
      </pc:sldChg>
      <pc:sldChg chg="addSp delSp modSp add mod">
        <pc:chgData name="Aayush Chalke" userId="6f24d612df39e249" providerId="LiveId" clId="{4C6C6D3F-7606-4090-9446-686643CB2ED9}" dt="2025-02-22T07:44:35.209" v="588" actId="1076"/>
        <pc:sldMkLst>
          <pc:docMk/>
          <pc:sldMk cId="2546855377" sldId="303"/>
        </pc:sldMkLst>
        <pc:spChg chg="mod">
          <ac:chgData name="Aayush Chalke" userId="6f24d612df39e249" providerId="LiveId" clId="{4C6C6D3F-7606-4090-9446-686643CB2ED9}" dt="2025-02-22T07:38:15.779" v="556" actId="20577"/>
          <ac:spMkLst>
            <pc:docMk/>
            <pc:sldMk cId="2546855377" sldId="303"/>
            <ac:spMk id="2" creationId="{C03C592E-36CC-9F36-977D-27AA1669A76F}"/>
          </ac:spMkLst>
        </pc:spChg>
        <pc:picChg chg="del">
          <ac:chgData name="Aayush Chalke" userId="6f24d612df39e249" providerId="LiveId" clId="{4C6C6D3F-7606-4090-9446-686643CB2ED9}" dt="2025-02-22T07:39:33.273" v="557" actId="478"/>
          <ac:picMkLst>
            <pc:docMk/>
            <pc:sldMk cId="2546855377" sldId="303"/>
            <ac:picMk id="4" creationId="{71937245-E3E2-BE8B-7F03-2197E3BA70E5}"/>
          </ac:picMkLst>
        </pc:picChg>
        <pc:picChg chg="add mod">
          <ac:chgData name="Aayush Chalke" userId="6f24d612df39e249" providerId="LiveId" clId="{4C6C6D3F-7606-4090-9446-686643CB2ED9}" dt="2025-02-22T07:44:35.209" v="588" actId="1076"/>
          <ac:picMkLst>
            <pc:docMk/>
            <pc:sldMk cId="2546855377" sldId="303"/>
            <ac:picMk id="6" creationId="{1494A6A0-E46A-6354-661F-84A3D05EA65A}"/>
          </ac:picMkLst>
        </pc:picChg>
      </pc:sldChg>
      <pc:sldChg chg="addSp delSp modSp add mod">
        <pc:chgData name="Aayush Chalke" userId="6f24d612df39e249" providerId="LiveId" clId="{4C6C6D3F-7606-4090-9446-686643CB2ED9}" dt="2025-02-22T07:45:22.046" v="596" actId="22"/>
        <pc:sldMkLst>
          <pc:docMk/>
          <pc:sldMk cId="1178608460" sldId="304"/>
        </pc:sldMkLst>
        <pc:picChg chg="add mod">
          <ac:chgData name="Aayush Chalke" userId="6f24d612df39e249" providerId="LiveId" clId="{4C6C6D3F-7606-4090-9446-686643CB2ED9}" dt="2025-02-22T07:44:47.964" v="592" actId="1076"/>
          <ac:picMkLst>
            <pc:docMk/>
            <pc:sldMk cId="1178608460" sldId="304"/>
            <ac:picMk id="4" creationId="{052FDEB8-2A84-66BD-7295-478D0BC9CA99}"/>
          </ac:picMkLst>
        </pc:picChg>
        <pc:picChg chg="del">
          <ac:chgData name="Aayush Chalke" userId="6f24d612df39e249" providerId="LiveId" clId="{4C6C6D3F-7606-4090-9446-686643CB2ED9}" dt="2025-02-22T07:42:28.620" v="576" actId="478"/>
          <ac:picMkLst>
            <pc:docMk/>
            <pc:sldMk cId="1178608460" sldId="304"/>
            <ac:picMk id="6" creationId="{1494A6A0-E46A-6354-661F-84A3D05EA65A}"/>
          </ac:picMkLst>
        </pc:picChg>
        <pc:picChg chg="add del">
          <ac:chgData name="Aayush Chalke" userId="6f24d612df39e249" providerId="LiveId" clId="{4C6C6D3F-7606-4090-9446-686643CB2ED9}" dt="2025-02-22T07:45:10.343" v="594" actId="22"/>
          <ac:picMkLst>
            <pc:docMk/>
            <pc:sldMk cId="1178608460" sldId="304"/>
            <ac:picMk id="8" creationId="{7BD0FA56-6622-DCD3-AA82-F89F3D9A5B1F}"/>
          </ac:picMkLst>
        </pc:picChg>
        <pc:picChg chg="add del">
          <ac:chgData name="Aayush Chalke" userId="6f24d612df39e249" providerId="LiveId" clId="{4C6C6D3F-7606-4090-9446-686643CB2ED9}" dt="2025-02-22T07:45:22.046" v="596" actId="22"/>
          <ac:picMkLst>
            <pc:docMk/>
            <pc:sldMk cId="1178608460" sldId="304"/>
            <ac:picMk id="10" creationId="{B8F707EF-B9FE-02C6-B526-35F74D179ACE}"/>
          </ac:picMkLst>
        </pc:picChg>
      </pc:sldChg>
      <pc:sldChg chg="add del">
        <pc:chgData name="Aayush Chalke" userId="6f24d612df39e249" providerId="LiveId" clId="{4C6C6D3F-7606-4090-9446-686643CB2ED9}" dt="2025-02-22T07:36:29.077" v="535"/>
        <pc:sldMkLst>
          <pc:docMk/>
          <pc:sldMk cId="4039185077" sldId="304"/>
        </pc:sldMkLst>
      </pc:sldChg>
      <pc:sldChg chg="addSp delSp modSp add mod">
        <pc:chgData name="Aayush Chalke" userId="6f24d612df39e249" providerId="LiveId" clId="{4C6C6D3F-7606-4090-9446-686643CB2ED9}" dt="2025-02-22T07:46:45.412" v="611" actId="1076"/>
        <pc:sldMkLst>
          <pc:docMk/>
          <pc:sldMk cId="1970658893" sldId="305"/>
        </pc:sldMkLst>
        <pc:picChg chg="del">
          <ac:chgData name="Aayush Chalke" userId="6f24d612df39e249" providerId="LiveId" clId="{4C6C6D3F-7606-4090-9446-686643CB2ED9}" dt="2025-02-22T07:45:40.574" v="598" actId="478"/>
          <ac:picMkLst>
            <pc:docMk/>
            <pc:sldMk cId="1970658893" sldId="305"/>
            <ac:picMk id="4" creationId="{052FDEB8-2A84-66BD-7295-478D0BC9CA99}"/>
          </ac:picMkLst>
        </pc:picChg>
        <pc:picChg chg="add mod">
          <ac:chgData name="Aayush Chalke" userId="6f24d612df39e249" providerId="LiveId" clId="{4C6C6D3F-7606-4090-9446-686643CB2ED9}" dt="2025-02-22T07:46:45.412" v="611" actId="1076"/>
          <ac:picMkLst>
            <pc:docMk/>
            <pc:sldMk cId="1970658893" sldId="305"/>
            <ac:picMk id="6" creationId="{8E50E689-A3E8-5ED3-D3B7-C889D7793FFC}"/>
          </ac:picMkLst>
        </pc:picChg>
      </pc:sldChg>
      <pc:sldChg chg="addSp delSp modSp add mod">
        <pc:chgData name="Aayush Chalke" userId="6f24d612df39e249" providerId="LiveId" clId="{4C6C6D3F-7606-4090-9446-686643CB2ED9}" dt="2025-02-22T07:50:50.615" v="632" actId="1440"/>
        <pc:sldMkLst>
          <pc:docMk/>
          <pc:sldMk cId="1173113590" sldId="306"/>
        </pc:sldMkLst>
        <pc:spChg chg="mod">
          <ac:chgData name="Aayush Chalke" userId="6f24d612df39e249" providerId="LiveId" clId="{4C6C6D3F-7606-4090-9446-686643CB2ED9}" dt="2025-02-22T07:48:16.800" v="619" actId="20577"/>
          <ac:spMkLst>
            <pc:docMk/>
            <pc:sldMk cId="1173113590" sldId="306"/>
            <ac:spMk id="2" creationId="{C03C592E-36CC-9F36-977D-27AA1669A76F}"/>
          </ac:spMkLst>
        </pc:spChg>
        <pc:picChg chg="add mod">
          <ac:chgData name="Aayush Chalke" userId="6f24d612df39e249" providerId="LiveId" clId="{4C6C6D3F-7606-4090-9446-686643CB2ED9}" dt="2025-02-22T07:50:50.615" v="632" actId="1440"/>
          <ac:picMkLst>
            <pc:docMk/>
            <pc:sldMk cId="1173113590" sldId="306"/>
            <ac:picMk id="4" creationId="{79F678BA-C540-D870-3036-8B8F01ECDA9B}"/>
          </ac:picMkLst>
        </pc:picChg>
        <pc:picChg chg="del">
          <ac:chgData name="Aayush Chalke" userId="6f24d612df39e249" providerId="LiveId" clId="{4C6C6D3F-7606-4090-9446-686643CB2ED9}" dt="2025-02-22T07:48:08.129" v="615" actId="478"/>
          <ac:picMkLst>
            <pc:docMk/>
            <pc:sldMk cId="1173113590" sldId="306"/>
            <ac:picMk id="6" creationId="{8E50E689-A3E8-5ED3-D3B7-C889D7793FFC}"/>
          </ac:picMkLst>
        </pc:picChg>
      </pc:sldChg>
      <pc:sldChg chg="addSp delSp modSp add mod">
        <pc:chgData name="Aayush Chalke" userId="6f24d612df39e249" providerId="LiveId" clId="{4C6C6D3F-7606-4090-9446-686643CB2ED9}" dt="2025-02-22T07:52:38.035" v="643" actId="1076"/>
        <pc:sldMkLst>
          <pc:docMk/>
          <pc:sldMk cId="1993536755" sldId="307"/>
        </pc:sldMkLst>
        <pc:spChg chg="mod">
          <ac:chgData name="Aayush Chalke" userId="6f24d612df39e249" providerId="LiveId" clId="{4C6C6D3F-7606-4090-9446-686643CB2ED9}" dt="2025-02-22T07:48:19.767" v="621" actId="20577"/>
          <ac:spMkLst>
            <pc:docMk/>
            <pc:sldMk cId="1993536755" sldId="307"/>
            <ac:spMk id="2" creationId="{C03C592E-36CC-9F36-977D-27AA1669A76F}"/>
          </ac:spMkLst>
        </pc:spChg>
        <pc:picChg chg="add mod">
          <ac:chgData name="Aayush Chalke" userId="6f24d612df39e249" providerId="LiveId" clId="{4C6C6D3F-7606-4090-9446-686643CB2ED9}" dt="2025-02-22T07:52:38.035" v="643" actId="1076"/>
          <ac:picMkLst>
            <pc:docMk/>
            <pc:sldMk cId="1993536755" sldId="307"/>
            <ac:picMk id="4" creationId="{FC0DD33C-4FDD-354F-A018-B7F36E1FAA1D}"/>
          </ac:picMkLst>
        </pc:picChg>
        <pc:picChg chg="del">
          <ac:chgData name="Aayush Chalke" userId="6f24d612df39e249" providerId="LiveId" clId="{4C6C6D3F-7606-4090-9446-686643CB2ED9}" dt="2025-02-22T07:48:09.766" v="616" actId="478"/>
          <ac:picMkLst>
            <pc:docMk/>
            <pc:sldMk cId="1993536755" sldId="307"/>
            <ac:picMk id="6" creationId="{8E50E689-A3E8-5ED3-D3B7-C889D7793FFC}"/>
          </ac:picMkLst>
        </pc:picChg>
      </pc:sldChg>
      <pc:sldChg chg="addSp delSp modSp add mod">
        <pc:chgData name="Aayush Chalke" userId="6f24d612df39e249" providerId="LiveId" clId="{4C6C6D3F-7606-4090-9446-686643CB2ED9}" dt="2025-02-22T07:54:35.085" v="666" actId="1076"/>
        <pc:sldMkLst>
          <pc:docMk/>
          <pc:sldMk cId="1908093445" sldId="308"/>
        </pc:sldMkLst>
        <pc:spChg chg="mod">
          <ac:chgData name="Aayush Chalke" userId="6f24d612df39e249" providerId="LiveId" clId="{4C6C6D3F-7606-4090-9446-686643CB2ED9}" dt="2025-02-22T07:48:23.456" v="623" actId="20577"/>
          <ac:spMkLst>
            <pc:docMk/>
            <pc:sldMk cId="1908093445" sldId="308"/>
            <ac:spMk id="2" creationId="{C03C592E-36CC-9F36-977D-27AA1669A76F}"/>
          </ac:spMkLst>
        </pc:spChg>
        <pc:picChg chg="add mod">
          <ac:chgData name="Aayush Chalke" userId="6f24d612df39e249" providerId="LiveId" clId="{4C6C6D3F-7606-4090-9446-686643CB2ED9}" dt="2025-02-22T07:54:35.085" v="666" actId="1076"/>
          <ac:picMkLst>
            <pc:docMk/>
            <pc:sldMk cId="1908093445" sldId="308"/>
            <ac:picMk id="4" creationId="{1F29C21D-E24E-AAEA-9572-AA76DE5E1083}"/>
          </ac:picMkLst>
        </pc:picChg>
        <pc:picChg chg="del">
          <ac:chgData name="Aayush Chalke" userId="6f24d612df39e249" providerId="LiveId" clId="{4C6C6D3F-7606-4090-9446-686643CB2ED9}" dt="2025-02-22T07:48:11.097" v="617" actId="478"/>
          <ac:picMkLst>
            <pc:docMk/>
            <pc:sldMk cId="1908093445" sldId="308"/>
            <ac:picMk id="6" creationId="{8E50E689-A3E8-5ED3-D3B7-C889D7793FFC}"/>
          </ac:picMkLst>
        </pc:picChg>
      </pc:sldChg>
      <pc:sldChg chg="addSp delSp modSp add mod">
        <pc:chgData name="Aayush Chalke" userId="6f24d612df39e249" providerId="LiveId" clId="{4C6C6D3F-7606-4090-9446-686643CB2ED9}" dt="2025-02-22T07:59:54.838" v="714" actId="1076"/>
        <pc:sldMkLst>
          <pc:docMk/>
          <pc:sldMk cId="2798557215" sldId="309"/>
        </pc:sldMkLst>
        <pc:spChg chg="mod">
          <ac:chgData name="Aayush Chalke" userId="6f24d612df39e249" providerId="LiveId" clId="{4C6C6D3F-7606-4090-9446-686643CB2ED9}" dt="2025-02-22T07:55:16.842" v="671" actId="20577"/>
          <ac:spMkLst>
            <pc:docMk/>
            <pc:sldMk cId="2798557215" sldId="309"/>
            <ac:spMk id="2" creationId="{C03C592E-36CC-9F36-977D-27AA1669A76F}"/>
          </ac:spMkLst>
        </pc:spChg>
        <pc:picChg chg="del">
          <ac:chgData name="Aayush Chalke" userId="6f24d612df39e249" providerId="LiveId" clId="{4C6C6D3F-7606-4090-9446-686643CB2ED9}" dt="2025-02-22T07:55:20.125" v="672" actId="478"/>
          <ac:picMkLst>
            <pc:docMk/>
            <pc:sldMk cId="2798557215" sldId="309"/>
            <ac:picMk id="4" creationId="{1F29C21D-E24E-AAEA-9572-AA76DE5E1083}"/>
          </ac:picMkLst>
        </pc:picChg>
        <pc:picChg chg="add del mod">
          <ac:chgData name="Aayush Chalke" userId="6f24d612df39e249" providerId="LiveId" clId="{4C6C6D3F-7606-4090-9446-686643CB2ED9}" dt="2025-02-22T07:56:35.425" v="681" actId="478"/>
          <ac:picMkLst>
            <pc:docMk/>
            <pc:sldMk cId="2798557215" sldId="309"/>
            <ac:picMk id="6" creationId="{71F0A10F-35B3-4444-94FD-8806BD3760ED}"/>
          </ac:picMkLst>
        </pc:picChg>
        <pc:picChg chg="add del mod">
          <ac:chgData name="Aayush Chalke" userId="6f24d612df39e249" providerId="LiveId" clId="{4C6C6D3F-7606-4090-9446-686643CB2ED9}" dt="2025-02-22T07:59:06.603" v="708" actId="478"/>
          <ac:picMkLst>
            <pc:docMk/>
            <pc:sldMk cId="2798557215" sldId="309"/>
            <ac:picMk id="8" creationId="{5453F3FD-2D7F-3CD0-FD2F-65908995C30C}"/>
          </ac:picMkLst>
        </pc:picChg>
        <pc:picChg chg="add del mod">
          <ac:chgData name="Aayush Chalke" userId="6f24d612df39e249" providerId="LiveId" clId="{4C6C6D3F-7606-4090-9446-686643CB2ED9}" dt="2025-02-22T07:59:07.200" v="709" actId="478"/>
          <ac:picMkLst>
            <pc:docMk/>
            <pc:sldMk cId="2798557215" sldId="309"/>
            <ac:picMk id="10" creationId="{EA8963C3-70CF-762C-9330-808A8A45F0F9}"/>
          </ac:picMkLst>
        </pc:picChg>
        <pc:picChg chg="add del">
          <ac:chgData name="Aayush Chalke" userId="6f24d612df39e249" providerId="LiveId" clId="{4C6C6D3F-7606-4090-9446-686643CB2ED9}" dt="2025-02-22T07:59:42.085" v="711" actId="478"/>
          <ac:picMkLst>
            <pc:docMk/>
            <pc:sldMk cId="2798557215" sldId="309"/>
            <ac:picMk id="12" creationId="{303652C3-27F0-790F-B787-1AF90E93E29C}"/>
          </ac:picMkLst>
        </pc:picChg>
        <pc:picChg chg="add mod">
          <ac:chgData name="Aayush Chalke" userId="6f24d612df39e249" providerId="LiveId" clId="{4C6C6D3F-7606-4090-9446-686643CB2ED9}" dt="2025-02-22T07:59:54.838" v="714" actId="1076"/>
          <ac:picMkLst>
            <pc:docMk/>
            <pc:sldMk cId="2798557215" sldId="309"/>
            <ac:picMk id="14" creationId="{6DC60508-C26A-BCB5-C29F-104B3DD5C5E2}"/>
          </ac:picMkLst>
        </pc:picChg>
      </pc:sldChg>
      <pc:sldChg chg="addSp delSp modSp add mod">
        <pc:chgData name="Aayush Chalke" userId="6f24d612df39e249" providerId="LiveId" clId="{4C6C6D3F-7606-4090-9446-686643CB2ED9}" dt="2025-02-22T08:01:34.878" v="728" actId="1076"/>
        <pc:sldMkLst>
          <pc:docMk/>
          <pc:sldMk cId="1184897809" sldId="310"/>
        </pc:sldMkLst>
        <pc:spChg chg="mod">
          <ac:chgData name="Aayush Chalke" userId="6f24d612df39e249" providerId="LiveId" clId="{4C6C6D3F-7606-4090-9446-686643CB2ED9}" dt="2025-02-22T07:55:26.237" v="674" actId="20577"/>
          <ac:spMkLst>
            <pc:docMk/>
            <pc:sldMk cId="1184897809" sldId="310"/>
            <ac:spMk id="2" creationId="{C03C592E-36CC-9F36-977D-27AA1669A76F}"/>
          </ac:spMkLst>
        </pc:spChg>
        <pc:picChg chg="del">
          <ac:chgData name="Aayush Chalke" userId="6f24d612df39e249" providerId="LiveId" clId="{4C6C6D3F-7606-4090-9446-686643CB2ED9}" dt="2025-02-22T07:55:28.231" v="675" actId="478"/>
          <ac:picMkLst>
            <pc:docMk/>
            <pc:sldMk cId="1184897809" sldId="310"/>
            <ac:picMk id="4" creationId="{1F29C21D-E24E-AAEA-9572-AA76DE5E1083}"/>
          </ac:picMkLst>
        </pc:picChg>
        <pc:picChg chg="add mod">
          <ac:chgData name="Aayush Chalke" userId="6f24d612df39e249" providerId="LiveId" clId="{4C6C6D3F-7606-4090-9446-686643CB2ED9}" dt="2025-02-22T08:01:34.878" v="728" actId="1076"/>
          <ac:picMkLst>
            <pc:docMk/>
            <pc:sldMk cId="1184897809" sldId="310"/>
            <ac:picMk id="6" creationId="{05052260-BEF7-5E2A-25A7-D117AC300E01}"/>
          </ac:picMkLst>
        </pc:picChg>
      </pc:sldChg>
      <pc:sldChg chg="addSp delSp modSp add mod">
        <pc:chgData name="Aayush Chalke" userId="6f24d612df39e249" providerId="LiveId" clId="{4C6C6D3F-7606-4090-9446-686643CB2ED9}" dt="2025-02-22T08:09:16.663" v="755" actId="1076"/>
        <pc:sldMkLst>
          <pc:docMk/>
          <pc:sldMk cId="1530122663" sldId="311"/>
        </pc:sldMkLst>
        <pc:spChg chg="mod">
          <ac:chgData name="Aayush Chalke" userId="6f24d612df39e249" providerId="LiveId" clId="{4C6C6D3F-7606-4090-9446-686643CB2ED9}" dt="2025-02-22T07:55:35.961" v="677" actId="20577"/>
          <ac:spMkLst>
            <pc:docMk/>
            <pc:sldMk cId="1530122663" sldId="311"/>
            <ac:spMk id="2" creationId="{C03C592E-36CC-9F36-977D-27AA1669A76F}"/>
          </ac:spMkLst>
        </pc:spChg>
        <pc:picChg chg="del">
          <ac:chgData name="Aayush Chalke" userId="6f24d612df39e249" providerId="LiveId" clId="{4C6C6D3F-7606-4090-9446-686643CB2ED9}" dt="2025-02-22T07:55:37.296" v="678" actId="478"/>
          <ac:picMkLst>
            <pc:docMk/>
            <pc:sldMk cId="1530122663" sldId="311"/>
            <ac:picMk id="4" creationId="{1F29C21D-E24E-AAEA-9572-AA76DE5E1083}"/>
          </ac:picMkLst>
        </pc:picChg>
        <pc:picChg chg="add del mod">
          <ac:chgData name="Aayush Chalke" userId="6f24d612df39e249" providerId="LiveId" clId="{4C6C6D3F-7606-4090-9446-686643CB2ED9}" dt="2025-02-22T08:07:05.394" v="732" actId="478"/>
          <ac:picMkLst>
            <pc:docMk/>
            <pc:sldMk cId="1530122663" sldId="311"/>
            <ac:picMk id="6" creationId="{C9980622-F32F-E6CA-B4F7-4DDA44628148}"/>
          </ac:picMkLst>
        </pc:picChg>
        <pc:picChg chg="add del mod">
          <ac:chgData name="Aayush Chalke" userId="6f24d612df39e249" providerId="LiveId" clId="{4C6C6D3F-7606-4090-9446-686643CB2ED9}" dt="2025-02-22T08:09:16.663" v="755" actId="1076"/>
          <ac:picMkLst>
            <pc:docMk/>
            <pc:sldMk cId="1530122663" sldId="311"/>
            <ac:picMk id="8" creationId="{4F676794-2BF8-50B6-9A41-62A671B9FE6D}"/>
          </ac:picMkLst>
        </pc:picChg>
      </pc:sldChg>
      <pc:sldChg chg="addSp modSp add mod">
        <pc:chgData name="Aayush Chalke" userId="6f24d612df39e249" providerId="LiveId" clId="{4C6C6D3F-7606-4090-9446-686643CB2ED9}" dt="2025-02-22T08:09:23.154" v="757" actId="1076"/>
        <pc:sldMkLst>
          <pc:docMk/>
          <pc:sldMk cId="159042552" sldId="312"/>
        </pc:sldMkLst>
        <pc:picChg chg="add mod">
          <ac:chgData name="Aayush Chalke" userId="6f24d612df39e249" providerId="LiveId" clId="{4C6C6D3F-7606-4090-9446-686643CB2ED9}" dt="2025-02-22T08:09:23.154" v="757" actId="1076"/>
          <ac:picMkLst>
            <pc:docMk/>
            <pc:sldMk cId="159042552" sldId="312"/>
            <ac:picMk id="4" creationId="{166EA2AB-FC5A-E698-E430-144EE7BE9ACA}"/>
          </ac:picMkLst>
        </pc:picChg>
      </pc:sldChg>
      <pc:sldChg chg="addSp delSp modSp add mod">
        <pc:chgData name="Aayush Chalke" userId="6f24d612df39e249" providerId="LiveId" clId="{4C6C6D3F-7606-4090-9446-686643CB2ED9}" dt="2025-02-22T08:10:51.312" v="764" actId="1076"/>
        <pc:sldMkLst>
          <pc:docMk/>
          <pc:sldMk cId="2402281596" sldId="313"/>
        </pc:sldMkLst>
        <pc:picChg chg="add del mod">
          <ac:chgData name="Aayush Chalke" userId="6f24d612df39e249" providerId="LiveId" clId="{4C6C6D3F-7606-4090-9446-686643CB2ED9}" dt="2025-02-22T08:10:06.461" v="761" actId="478"/>
          <ac:picMkLst>
            <pc:docMk/>
            <pc:sldMk cId="2402281596" sldId="313"/>
            <ac:picMk id="4" creationId="{16E1C9C3-E786-7B5C-513E-3B2FE524B70C}"/>
          </ac:picMkLst>
        </pc:picChg>
        <pc:picChg chg="add mod">
          <ac:chgData name="Aayush Chalke" userId="6f24d612df39e249" providerId="LiveId" clId="{4C6C6D3F-7606-4090-9446-686643CB2ED9}" dt="2025-02-22T08:10:51.312" v="764" actId="1076"/>
          <ac:picMkLst>
            <pc:docMk/>
            <pc:sldMk cId="2402281596" sldId="313"/>
            <ac:picMk id="7" creationId="{FC8D9691-E82E-5F34-6854-C1A71B40EC43}"/>
          </ac:picMkLst>
        </pc:picChg>
      </pc:sldChg>
      <pc:sldChg chg="modSp new mod">
        <pc:chgData name="Aayush Chalke" userId="6f24d612df39e249" providerId="LiveId" clId="{4C6C6D3F-7606-4090-9446-686643CB2ED9}" dt="2025-02-22T09:49:04.306" v="855"/>
        <pc:sldMkLst>
          <pc:docMk/>
          <pc:sldMk cId="1359657129" sldId="314"/>
        </pc:sldMkLst>
        <pc:spChg chg="mod">
          <ac:chgData name="Aayush Chalke" userId="6f24d612df39e249" providerId="LiveId" clId="{4C6C6D3F-7606-4090-9446-686643CB2ED9}" dt="2025-02-22T09:49:04.306" v="855"/>
          <ac:spMkLst>
            <pc:docMk/>
            <pc:sldMk cId="1359657129" sldId="314"/>
            <ac:spMk id="2" creationId="{55D50CEE-28D2-DA48-EA82-20A407B42EF1}"/>
          </ac:spMkLst>
        </pc:spChg>
      </pc:sldChg>
      <pc:sldChg chg="addSp delSp modSp new mod">
        <pc:chgData name="Aayush Chalke" userId="6f24d612df39e249" providerId="LiveId" clId="{4C6C6D3F-7606-4090-9446-686643CB2ED9}" dt="2025-02-22T18:11:41.272" v="2012" actId="1076"/>
        <pc:sldMkLst>
          <pc:docMk/>
          <pc:sldMk cId="1745698857" sldId="315"/>
        </pc:sldMkLst>
        <pc:spChg chg="mod">
          <ac:chgData name="Aayush Chalke" userId="6f24d612df39e249" providerId="LiveId" clId="{4C6C6D3F-7606-4090-9446-686643CB2ED9}" dt="2025-02-22T09:50:42.912" v="875" actId="207"/>
          <ac:spMkLst>
            <pc:docMk/>
            <pc:sldMk cId="1745698857" sldId="315"/>
            <ac:spMk id="2" creationId="{47C05D79-FA2D-4FFC-018D-465E23B456EA}"/>
          </ac:spMkLst>
        </pc:spChg>
        <pc:spChg chg="add del mod">
          <ac:chgData name="Aayush Chalke" userId="6f24d612df39e249" providerId="LiveId" clId="{4C6C6D3F-7606-4090-9446-686643CB2ED9}" dt="2025-02-22T09:52:16.237" v="887" actId="478"/>
          <ac:spMkLst>
            <pc:docMk/>
            <pc:sldMk cId="1745698857" sldId="315"/>
            <ac:spMk id="3" creationId="{F6DFFC19-2D76-5433-542A-6D215F5991FC}"/>
          </ac:spMkLst>
        </pc:spChg>
        <pc:spChg chg="mod">
          <ac:chgData name="Aayush Chalke" userId="6f24d612df39e249" providerId="LiveId" clId="{4C6C6D3F-7606-4090-9446-686643CB2ED9}" dt="2025-02-22T18:11:34.246" v="2010"/>
          <ac:spMkLst>
            <pc:docMk/>
            <pc:sldMk cId="1745698857" sldId="315"/>
            <ac:spMk id="4" creationId="{67C8F57C-202A-9EA8-B14C-165050363FF3}"/>
          </ac:spMkLst>
        </pc:spChg>
        <pc:spChg chg="del mod">
          <ac:chgData name="Aayush Chalke" userId="6f24d612df39e249" providerId="LiveId" clId="{4C6C6D3F-7606-4090-9446-686643CB2ED9}" dt="2025-02-22T09:54:13.771" v="921" actId="478"/>
          <ac:spMkLst>
            <pc:docMk/>
            <pc:sldMk cId="1745698857" sldId="315"/>
            <ac:spMk id="4" creationId="{9CA17143-729D-8DAB-F0B4-698D8BEF753A}"/>
          </ac:spMkLst>
        </pc:spChg>
        <pc:spChg chg="mod">
          <ac:chgData name="Aayush Chalke" userId="6f24d612df39e249" providerId="LiveId" clId="{4C6C6D3F-7606-4090-9446-686643CB2ED9}" dt="2025-02-22T18:11:34.246" v="2010"/>
          <ac:spMkLst>
            <pc:docMk/>
            <pc:sldMk cId="1745698857" sldId="315"/>
            <ac:spMk id="5" creationId="{22388D52-0EB5-68CE-029E-AC9B4DE4ECC0}"/>
          </ac:spMkLst>
        </pc:spChg>
        <pc:spChg chg="mod">
          <ac:chgData name="Aayush Chalke" userId="6f24d612df39e249" providerId="LiveId" clId="{4C6C6D3F-7606-4090-9446-686643CB2ED9}" dt="2025-02-22T18:11:34.246" v="2010"/>
          <ac:spMkLst>
            <pc:docMk/>
            <pc:sldMk cId="1745698857" sldId="315"/>
            <ac:spMk id="8" creationId="{6F18E07D-80F3-7D02-6643-CE31E50B3D10}"/>
          </ac:spMkLst>
        </pc:spChg>
        <pc:spChg chg="mod">
          <ac:chgData name="Aayush Chalke" userId="6f24d612df39e249" providerId="LiveId" clId="{4C6C6D3F-7606-4090-9446-686643CB2ED9}" dt="2025-02-22T18:11:34.246" v="2010"/>
          <ac:spMkLst>
            <pc:docMk/>
            <pc:sldMk cId="1745698857" sldId="315"/>
            <ac:spMk id="10" creationId="{70097457-7E6A-6988-3725-F28F2425F905}"/>
          </ac:spMkLst>
        </pc:spChg>
        <pc:grpChg chg="add mod">
          <ac:chgData name="Aayush Chalke" userId="6f24d612df39e249" providerId="LiveId" clId="{4C6C6D3F-7606-4090-9446-686643CB2ED9}" dt="2025-02-22T18:11:41.272" v="2012" actId="1076"/>
          <ac:grpSpMkLst>
            <pc:docMk/>
            <pc:sldMk cId="1745698857" sldId="315"/>
            <ac:grpSpMk id="3" creationId="{65F9374B-A3EE-A310-C8F8-1176C08AC35D}"/>
          </ac:grpSpMkLst>
        </pc:grpChg>
        <pc:picChg chg="add mod">
          <ac:chgData name="Aayush Chalke" userId="6f24d612df39e249" providerId="LiveId" clId="{4C6C6D3F-7606-4090-9446-686643CB2ED9}" dt="2025-02-22T10:04:07.898" v="961" actId="1440"/>
          <ac:picMkLst>
            <pc:docMk/>
            <pc:sldMk cId="1745698857" sldId="315"/>
            <ac:picMk id="6" creationId="{C10E3991-2724-FE0D-F658-A2ADA707B050}"/>
          </ac:picMkLst>
        </pc:picChg>
        <pc:picChg chg="add mod">
          <ac:chgData name="Aayush Chalke" userId="6f24d612df39e249" providerId="LiveId" clId="{4C6C6D3F-7606-4090-9446-686643CB2ED9}" dt="2025-02-22T10:04:07.898" v="961" actId="1440"/>
          <ac:picMkLst>
            <pc:docMk/>
            <pc:sldMk cId="1745698857" sldId="315"/>
            <ac:picMk id="9" creationId="{2CBCEB1E-671B-7F74-E5D7-DC80C4D28EA8}"/>
          </ac:picMkLst>
        </pc:picChg>
        <pc:cxnChg chg="add mod">
          <ac:chgData name="Aayush Chalke" userId="6f24d612df39e249" providerId="LiveId" clId="{4C6C6D3F-7606-4090-9446-686643CB2ED9}" dt="2025-02-22T09:52:46.289" v="917" actId="1036"/>
          <ac:cxnSpMkLst>
            <pc:docMk/>
            <pc:sldMk cId="1745698857" sldId="315"/>
            <ac:cxnSpMk id="7" creationId="{A06C42BB-400B-828D-D266-2BAC8C8FB97E}"/>
          </ac:cxnSpMkLst>
        </pc:cxnChg>
      </pc:sldChg>
      <pc:sldChg chg="addSp delSp modSp add mod">
        <pc:chgData name="Aayush Chalke" userId="6f24d612df39e249" providerId="LiveId" clId="{4C6C6D3F-7606-4090-9446-686643CB2ED9}" dt="2025-02-22T10:18:47.013" v="1147" actId="1076"/>
        <pc:sldMkLst>
          <pc:docMk/>
          <pc:sldMk cId="3007860960" sldId="316"/>
        </pc:sldMkLst>
        <pc:spChg chg="mod">
          <ac:chgData name="Aayush Chalke" userId="6f24d612df39e249" providerId="LiveId" clId="{4C6C6D3F-7606-4090-9446-686643CB2ED9}" dt="2025-02-22T10:00:58.141" v="931" actId="207"/>
          <ac:spMkLst>
            <pc:docMk/>
            <pc:sldMk cId="3007860960" sldId="316"/>
            <ac:spMk id="2" creationId="{47C05D79-FA2D-4FFC-018D-465E23B456EA}"/>
          </ac:spMkLst>
        </pc:spChg>
        <pc:picChg chg="add del mod">
          <ac:chgData name="Aayush Chalke" userId="6f24d612df39e249" providerId="LiveId" clId="{4C6C6D3F-7606-4090-9446-686643CB2ED9}" dt="2025-02-22T10:09:19.451" v="1025" actId="478"/>
          <ac:picMkLst>
            <pc:docMk/>
            <pc:sldMk cId="3007860960" sldId="316"/>
            <ac:picMk id="4" creationId="{B19AEDD4-21D2-235D-7196-3216B544FB85}"/>
          </ac:picMkLst>
        </pc:picChg>
        <pc:picChg chg="add del">
          <ac:chgData name="Aayush Chalke" userId="6f24d612df39e249" providerId="LiveId" clId="{4C6C6D3F-7606-4090-9446-686643CB2ED9}" dt="2025-02-22T10:02:13.145" v="957" actId="478"/>
          <ac:picMkLst>
            <pc:docMk/>
            <pc:sldMk cId="3007860960" sldId="316"/>
            <ac:picMk id="6" creationId="{C10E3991-2724-FE0D-F658-A2ADA707B050}"/>
          </ac:picMkLst>
        </pc:picChg>
        <pc:picChg chg="add del">
          <ac:chgData name="Aayush Chalke" userId="6f24d612df39e249" providerId="LiveId" clId="{4C6C6D3F-7606-4090-9446-686643CB2ED9}" dt="2025-02-22T10:04:26.545" v="964" actId="478"/>
          <ac:picMkLst>
            <pc:docMk/>
            <pc:sldMk cId="3007860960" sldId="316"/>
            <ac:picMk id="8" creationId="{3C9886F1-56AB-940C-BCEE-AA390DDD72EF}"/>
          </ac:picMkLst>
        </pc:picChg>
        <pc:picChg chg="mod">
          <ac:chgData name="Aayush Chalke" userId="6f24d612df39e249" providerId="LiveId" clId="{4C6C6D3F-7606-4090-9446-686643CB2ED9}" dt="2025-02-22T10:18:47.013" v="1147" actId="1076"/>
          <ac:picMkLst>
            <pc:docMk/>
            <pc:sldMk cId="3007860960" sldId="316"/>
            <ac:picMk id="9" creationId="{2CBCEB1E-671B-7F74-E5D7-DC80C4D28EA8}"/>
          </ac:picMkLst>
        </pc:picChg>
        <pc:picChg chg="add mod">
          <ac:chgData name="Aayush Chalke" userId="6f24d612df39e249" providerId="LiveId" clId="{4C6C6D3F-7606-4090-9446-686643CB2ED9}" dt="2025-02-22T10:09:27.758" v="1030" actId="1440"/>
          <ac:picMkLst>
            <pc:docMk/>
            <pc:sldMk cId="3007860960" sldId="316"/>
            <ac:picMk id="11" creationId="{EA6E6A1B-4ED3-C801-2EA4-A8CD057269FA}"/>
          </ac:picMkLst>
        </pc:picChg>
      </pc:sldChg>
      <pc:sldChg chg="addSp delSp modSp add mod">
        <pc:chgData name="Aayush Chalke" userId="6f24d612df39e249" providerId="LiveId" clId="{4C6C6D3F-7606-4090-9446-686643CB2ED9}" dt="2025-02-22T10:18:50.705" v="1149" actId="1076"/>
        <pc:sldMkLst>
          <pc:docMk/>
          <pc:sldMk cId="1463510575" sldId="317"/>
        </pc:sldMkLst>
        <pc:spChg chg="mod">
          <ac:chgData name="Aayush Chalke" userId="6f24d612df39e249" providerId="LiveId" clId="{4C6C6D3F-7606-4090-9446-686643CB2ED9}" dt="2025-02-22T10:04:45.898" v="969" actId="20577"/>
          <ac:spMkLst>
            <pc:docMk/>
            <pc:sldMk cId="1463510575" sldId="317"/>
            <ac:spMk id="2" creationId="{47C05D79-FA2D-4FFC-018D-465E23B456EA}"/>
          </ac:spMkLst>
        </pc:spChg>
        <pc:picChg chg="del mod">
          <ac:chgData name="Aayush Chalke" userId="6f24d612df39e249" providerId="LiveId" clId="{4C6C6D3F-7606-4090-9446-686643CB2ED9}" dt="2025-02-22T10:10:12.416" v="1038" actId="478"/>
          <ac:picMkLst>
            <pc:docMk/>
            <pc:sldMk cId="1463510575" sldId="317"/>
            <ac:picMk id="4" creationId="{B19AEDD4-21D2-235D-7196-3216B544FB85}"/>
          </ac:picMkLst>
        </pc:picChg>
        <pc:picChg chg="add mod">
          <ac:chgData name="Aayush Chalke" userId="6f24d612df39e249" providerId="LiveId" clId="{4C6C6D3F-7606-4090-9446-686643CB2ED9}" dt="2025-02-22T10:10:18.887" v="1047" actId="1440"/>
          <ac:picMkLst>
            <pc:docMk/>
            <pc:sldMk cId="1463510575" sldId="317"/>
            <ac:picMk id="5" creationId="{C7D89568-C44A-8437-0A54-0BDCE59947D1}"/>
          </ac:picMkLst>
        </pc:picChg>
        <pc:picChg chg="mod">
          <ac:chgData name="Aayush Chalke" userId="6f24d612df39e249" providerId="LiveId" clId="{4C6C6D3F-7606-4090-9446-686643CB2ED9}" dt="2025-02-22T10:18:50.705" v="1149" actId="1076"/>
          <ac:picMkLst>
            <pc:docMk/>
            <pc:sldMk cId="1463510575" sldId="317"/>
            <ac:picMk id="9" creationId="{2CBCEB1E-671B-7F74-E5D7-DC80C4D28EA8}"/>
          </ac:picMkLst>
        </pc:picChg>
      </pc:sldChg>
      <pc:sldChg chg="addSp delSp modSp add mod">
        <pc:chgData name="Aayush Chalke" userId="6f24d612df39e249" providerId="LiveId" clId="{4C6C6D3F-7606-4090-9446-686643CB2ED9}" dt="2025-02-22T10:13:03.765" v="1059" actId="1440"/>
        <pc:sldMkLst>
          <pc:docMk/>
          <pc:sldMk cId="2196427266" sldId="318"/>
        </pc:sldMkLst>
        <pc:spChg chg="mod">
          <ac:chgData name="Aayush Chalke" userId="6f24d612df39e249" providerId="LiveId" clId="{4C6C6D3F-7606-4090-9446-686643CB2ED9}" dt="2025-02-22T10:05:05.034" v="976" actId="20577"/>
          <ac:spMkLst>
            <pc:docMk/>
            <pc:sldMk cId="2196427266" sldId="318"/>
            <ac:spMk id="2" creationId="{47C05D79-FA2D-4FFC-018D-465E23B456EA}"/>
          </ac:spMkLst>
        </pc:spChg>
        <pc:picChg chg="mod">
          <ac:chgData name="Aayush Chalke" userId="6f24d612df39e249" providerId="LiveId" clId="{4C6C6D3F-7606-4090-9446-686643CB2ED9}" dt="2025-02-22T10:11:15.519" v="1049" actId="14826"/>
          <ac:picMkLst>
            <pc:docMk/>
            <pc:sldMk cId="2196427266" sldId="318"/>
            <ac:picMk id="4" creationId="{B19AEDD4-21D2-235D-7196-3216B544FB85}"/>
          </ac:picMkLst>
        </pc:picChg>
        <pc:picChg chg="add mod">
          <ac:chgData name="Aayush Chalke" userId="6f24d612df39e249" providerId="LiveId" clId="{4C6C6D3F-7606-4090-9446-686643CB2ED9}" dt="2025-02-22T10:13:03.765" v="1059" actId="1440"/>
          <ac:picMkLst>
            <pc:docMk/>
            <pc:sldMk cId="2196427266" sldId="318"/>
            <ac:picMk id="5" creationId="{9941937D-0ED0-D95B-B70F-DF841FCBE9EB}"/>
          </ac:picMkLst>
        </pc:picChg>
        <pc:picChg chg="del mod">
          <ac:chgData name="Aayush Chalke" userId="6f24d612df39e249" providerId="LiveId" clId="{4C6C6D3F-7606-4090-9446-686643CB2ED9}" dt="2025-02-22T10:12:52.968" v="1057" actId="478"/>
          <ac:picMkLst>
            <pc:docMk/>
            <pc:sldMk cId="2196427266" sldId="318"/>
            <ac:picMk id="9" creationId="{2CBCEB1E-671B-7F74-E5D7-DC80C4D28EA8}"/>
          </ac:picMkLst>
        </pc:picChg>
      </pc:sldChg>
      <pc:sldChg chg="addSp delSp modSp add mod">
        <pc:chgData name="Aayush Chalke" userId="6f24d612df39e249" providerId="LiveId" clId="{4C6C6D3F-7606-4090-9446-686643CB2ED9}" dt="2025-02-22T10:20:00.340" v="1177" actId="1440"/>
        <pc:sldMkLst>
          <pc:docMk/>
          <pc:sldMk cId="869028936" sldId="319"/>
        </pc:sldMkLst>
        <pc:spChg chg="mod">
          <ac:chgData name="Aayush Chalke" userId="6f24d612df39e249" providerId="LiveId" clId="{4C6C6D3F-7606-4090-9446-686643CB2ED9}" dt="2025-02-22T10:05:21.388" v="984" actId="20577"/>
          <ac:spMkLst>
            <pc:docMk/>
            <pc:sldMk cId="869028936" sldId="319"/>
            <ac:spMk id="2" creationId="{47C05D79-FA2D-4FFC-018D-465E23B456EA}"/>
          </ac:spMkLst>
        </pc:spChg>
        <pc:picChg chg="del">
          <ac:chgData name="Aayush Chalke" userId="6f24d612df39e249" providerId="LiveId" clId="{4C6C6D3F-7606-4090-9446-686643CB2ED9}" dt="2025-02-22T10:14:52.216" v="1069" actId="478"/>
          <ac:picMkLst>
            <pc:docMk/>
            <pc:sldMk cId="869028936" sldId="319"/>
            <ac:picMk id="4" creationId="{B19AEDD4-21D2-235D-7196-3216B544FB85}"/>
          </ac:picMkLst>
        </pc:picChg>
        <pc:picChg chg="add mod">
          <ac:chgData name="Aayush Chalke" userId="6f24d612df39e249" providerId="LiveId" clId="{4C6C6D3F-7606-4090-9446-686643CB2ED9}" dt="2025-02-22T10:20:00.340" v="1177" actId="1440"/>
          <ac:picMkLst>
            <pc:docMk/>
            <pc:sldMk cId="869028936" sldId="319"/>
            <ac:picMk id="5" creationId="{43E8DCE4-30FB-9FB8-12CD-83394BB7FB83}"/>
          </ac:picMkLst>
        </pc:picChg>
        <pc:picChg chg="mod">
          <ac:chgData name="Aayush Chalke" userId="6f24d612df39e249" providerId="LiveId" clId="{4C6C6D3F-7606-4090-9446-686643CB2ED9}" dt="2025-02-22T10:15:22.922" v="1071" actId="14826"/>
          <ac:picMkLst>
            <pc:docMk/>
            <pc:sldMk cId="869028936" sldId="319"/>
            <ac:picMk id="9" creationId="{2CBCEB1E-671B-7F74-E5D7-DC80C4D28EA8}"/>
          </ac:picMkLst>
        </pc:picChg>
      </pc:sldChg>
      <pc:sldChg chg="addSp delSp modSp add mod">
        <pc:chgData name="Aayush Chalke" userId="6f24d612df39e249" providerId="LiveId" clId="{4C6C6D3F-7606-4090-9446-686643CB2ED9}" dt="2025-02-22T10:20:03.387" v="1178" actId="1440"/>
        <pc:sldMkLst>
          <pc:docMk/>
          <pc:sldMk cId="4172525917" sldId="320"/>
        </pc:sldMkLst>
        <pc:spChg chg="mod">
          <ac:chgData name="Aayush Chalke" userId="6f24d612df39e249" providerId="LiveId" clId="{4C6C6D3F-7606-4090-9446-686643CB2ED9}" dt="2025-02-22T10:05:47.243" v="998" actId="20577"/>
          <ac:spMkLst>
            <pc:docMk/>
            <pc:sldMk cId="4172525917" sldId="320"/>
            <ac:spMk id="2" creationId="{47C05D79-FA2D-4FFC-018D-465E23B456EA}"/>
          </ac:spMkLst>
        </pc:spChg>
        <pc:picChg chg="del">
          <ac:chgData name="Aayush Chalke" userId="6f24d612df39e249" providerId="LiveId" clId="{4C6C6D3F-7606-4090-9446-686643CB2ED9}" dt="2025-02-22T10:16:58.383" v="1106" actId="478"/>
          <ac:picMkLst>
            <pc:docMk/>
            <pc:sldMk cId="4172525917" sldId="320"/>
            <ac:picMk id="4" creationId="{B19AEDD4-21D2-235D-7196-3216B544FB85}"/>
          </ac:picMkLst>
        </pc:picChg>
        <pc:picChg chg="add mod">
          <ac:chgData name="Aayush Chalke" userId="6f24d612df39e249" providerId="LiveId" clId="{4C6C6D3F-7606-4090-9446-686643CB2ED9}" dt="2025-02-22T10:20:03.387" v="1178" actId="1440"/>
          <ac:picMkLst>
            <pc:docMk/>
            <pc:sldMk cId="4172525917" sldId="320"/>
            <ac:picMk id="5" creationId="{DBB40120-5C16-B5A2-7EF5-45872FBDF099}"/>
          </ac:picMkLst>
        </pc:picChg>
        <pc:picChg chg="add mod">
          <ac:chgData name="Aayush Chalke" userId="6f24d612df39e249" providerId="LiveId" clId="{4C6C6D3F-7606-4090-9446-686643CB2ED9}" dt="2025-02-22T10:18:27.130" v="1145" actId="1035"/>
          <ac:picMkLst>
            <pc:docMk/>
            <pc:sldMk cId="4172525917" sldId="320"/>
            <ac:picMk id="6" creationId="{2CBCEB1E-671B-7F74-E5D7-DC80C4D28EA8}"/>
          </ac:picMkLst>
        </pc:picChg>
        <pc:picChg chg="add del mod">
          <ac:chgData name="Aayush Chalke" userId="6f24d612df39e249" providerId="LiveId" clId="{4C6C6D3F-7606-4090-9446-686643CB2ED9}" dt="2025-02-22T10:18:19.354" v="1135" actId="478"/>
          <ac:picMkLst>
            <pc:docMk/>
            <pc:sldMk cId="4172525917" sldId="320"/>
            <ac:picMk id="9" creationId="{2CBCEB1E-671B-7F74-E5D7-DC80C4D28EA8}"/>
          </ac:picMkLst>
        </pc:picChg>
      </pc:sldChg>
      <pc:sldChg chg="addSp delSp modSp add mod">
        <pc:chgData name="Aayush Chalke" userId="6f24d612df39e249" providerId="LiveId" clId="{4C6C6D3F-7606-4090-9446-686643CB2ED9}" dt="2025-02-22T10:21:35.094" v="1181" actId="1076"/>
        <pc:sldMkLst>
          <pc:docMk/>
          <pc:sldMk cId="3586082024" sldId="321"/>
        </pc:sldMkLst>
        <pc:spChg chg="mod">
          <ac:chgData name="Aayush Chalke" userId="6f24d612df39e249" providerId="LiveId" clId="{4C6C6D3F-7606-4090-9446-686643CB2ED9}" dt="2025-02-22T10:06:18.114" v="1006" actId="20577"/>
          <ac:spMkLst>
            <pc:docMk/>
            <pc:sldMk cId="3586082024" sldId="321"/>
            <ac:spMk id="2" creationId="{47C05D79-FA2D-4FFC-018D-465E23B456EA}"/>
          </ac:spMkLst>
        </pc:spChg>
        <pc:picChg chg="del mod">
          <ac:chgData name="Aayush Chalke" userId="6f24d612df39e249" providerId="LiveId" clId="{4C6C6D3F-7606-4090-9446-686643CB2ED9}" dt="2025-02-22T10:19:44.049" v="1166" actId="478"/>
          <ac:picMkLst>
            <pc:docMk/>
            <pc:sldMk cId="3586082024" sldId="321"/>
            <ac:picMk id="4" creationId="{B19AEDD4-21D2-235D-7196-3216B544FB85}"/>
          </ac:picMkLst>
        </pc:picChg>
        <pc:picChg chg="add mod">
          <ac:chgData name="Aayush Chalke" userId="6f24d612df39e249" providerId="LiveId" clId="{4C6C6D3F-7606-4090-9446-686643CB2ED9}" dt="2025-02-22T10:19:55.251" v="1176" actId="1440"/>
          <ac:picMkLst>
            <pc:docMk/>
            <pc:sldMk cId="3586082024" sldId="321"/>
            <ac:picMk id="5" creationId="{38E0262D-CF6C-2F5E-065A-2E3640F40413}"/>
          </ac:picMkLst>
        </pc:picChg>
        <pc:picChg chg="mod">
          <ac:chgData name="Aayush Chalke" userId="6f24d612df39e249" providerId="LiveId" clId="{4C6C6D3F-7606-4090-9446-686643CB2ED9}" dt="2025-02-22T10:21:35.094" v="1181" actId="1076"/>
          <ac:picMkLst>
            <pc:docMk/>
            <pc:sldMk cId="3586082024" sldId="321"/>
            <ac:picMk id="9" creationId="{2CBCEB1E-671B-7F74-E5D7-DC80C4D28EA8}"/>
          </ac:picMkLst>
        </pc:picChg>
      </pc:sldChg>
      <pc:sldChg chg="addSp modSp add mod">
        <pc:chgData name="Aayush Chalke" userId="6f24d612df39e249" providerId="LiveId" clId="{4C6C6D3F-7606-4090-9446-686643CB2ED9}" dt="2025-02-22T13:14:19.498" v="1251" actId="14100"/>
        <pc:sldMkLst>
          <pc:docMk/>
          <pc:sldMk cId="3797810144" sldId="322"/>
        </pc:sldMkLst>
        <pc:spChg chg="mod">
          <ac:chgData name="Aayush Chalke" userId="6f24d612df39e249" providerId="LiveId" clId="{4C6C6D3F-7606-4090-9446-686643CB2ED9}" dt="2025-02-22T10:22:24.319" v="1186" actId="20577"/>
          <ac:spMkLst>
            <pc:docMk/>
            <pc:sldMk cId="3797810144" sldId="322"/>
            <ac:spMk id="2" creationId="{55D50CEE-28D2-DA48-EA82-20A407B42EF1}"/>
          </ac:spMkLst>
        </pc:spChg>
        <pc:cxnChg chg="add mod">
          <ac:chgData name="Aayush Chalke" userId="6f24d612df39e249" providerId="LiveId" clId="{4C6C6D3F-7606-4090-9446-686643CB2ED9}" dt="2025-02-22T13:14:19.498" v="1251" actId="14100"/>
          <ac:cxnSpMkLst>
            <pc:docMk/>
            <pc:sldMk cId="3797810144" sldId="322"/>
            <ac:cxnSpMk id="3" creationId="{E12E56EA-2CA9-5F75-D56B-1A805F5A6F3C}"/>
          </ac:cxnSpMkLst>
        </pc:cxnChg>
      </pc:sldChg>
      <pc:sldChg chg="addSp delSp modSp new mod">
        <pc:chgData name="Aayush Chalke" userId="6f24d612df39e249" providerId="LiveId" clId="{4C6C6D3F-7606-4090-9446-686643CB2ED9}" dt="2025-02-22T13:16:45.609" v="1287" actId="207"/>
        <pc:sldMkLst>
          <pc:docMk/>
          <pc:sldMk cId="2962481203" sldId="323"/>
        </pc:sldMkLst>
        <pc:spChg chg="mod">
          <ac:chgData name="Aayush Chalke" userId="6f24d612df39e249" providerId="LiveId" clId="{4C6C6D3F-7606-4090-9446-686643CB2ED9}" dt="2025-02-22T13:16:45.609" v="1287" actId="207"/>
          <ac:spMkLst>
            <pc:docMk/>
            <pc:sldMk cId="2962481203" sldId="323"/>
            <ac:spMk id="2" creationId="{B8EEBA23-A867-A3E4-C704-6F20302E0440}"/>
          </ac:spMkLst>
        </pc:spChg>
        <pc:picChg chg="add mod">
          <ac:chgData name="Aayush Chalke" userId="6f24d612df39e249" providerId="LiveId" clId="{4C6C6D3F-7606-4090-9446-686643CB2ED9}" dt="2025-02-22T13:15:56.348" v="1274" actId="1076"/>
          <ac:picMkLst>
            <pc:docMk/>
            <pc:sldMk cId="2962481203" sldId="323"/>
            <ac:picMk id="5" creationId="{B30239FF-1CF7-C5F1-CDA2-EC19D1345B6B}"/>
          </ac:picMkLst>
        </pc:picChg>
        <pc:picChg chg="add del mod">
          <ac:chgData name="Aayush Chalke" userId="6f24d612df39e249" providerId="LiveId" clId="{4C6C6D3F-7606-4090-9446-686643CB2ED9}" dt="2025-02-22T13:15:24.496" v="1262" actId="22"/>
          <ac:picMkLst>
            <pc:docMk/>
            <pc:sldMk cId="2962481203" sldId="323"/>
            <ac:picMk id="7" creationId="{8A96E7D9-D431-395A-432C-2699C1098FF9}"/>
          </ac:picMkLst>
        </pc:picChg>
        <pc:picChg chg="add mod">
          <ac:chgData name="Aayush Chalke" userId="6f24d612df39e249" providerId="LiveId" clId="{4C6C6D3F-7606-4090-9446-686643CB2ED9}" dt="2025-02-22T13:15:58.124" v="1275" actId="1076"/>
          <ac:picMkLst>
            <pc:docMk/>
            <pc:sldMk cId="2962481203" sldId="323"/>
            <ac:picMk id="9" creationId="{637FA610-BB2D-18DA-B4E9-0BE4E0DEE340}"/>
          </ac:picMkLst>
        </pc:picChg>
        <pc:cxnChg chg="add mod">
          <ac:chgData name="Aayush Chalke" userId="6f24d612df39e249" providerId="LiveId" clId="{4C6C6D3F-7606-4090-9446-686643CB2ED9}" dt="2025-02-22T13:14:34.580" v="1253" actId="1076"/>
          <ac:cxnSpMkLst>
            <pc:docMk/>
            <pc:sldMk cId="2962481203" sldId="323"/>
            <ac:cxnSpMk id="3" creationId="{8370F7AD-0217-1CC0-85A4-A4615E67AB7B}"/>
          </ac:cxnSpMkLst>
        </pc:cxnChg>
      </pc:sldChg>
      <pc:sldChg chg="addSp delSp modSp add mod">
        <pc:chgData name="Aayush Chalke" userId="6f24d612df39e249" providerId="LiveId" clId="{4C6C6D3F-7606-4090-9446-686643CB2ED9}" dt="2025-02-22T13:19:54.326" v="1363" actId="1035"/>
        <pc:sldMkLst>
          <pc:docMk/>
          <pc:sldMk cId="1910087822" sldId="324"/>
        </pc:sldMkLst>
        <pc:spChg chg="mod">
          <ac:chgData name="Aayush Chalke" userId="6f24d612df39e249" providerId="LiveId" clId="{4C6C6D3F-7606-4090-9446-686643CB2ED9}" dt="2025-02-22T13:16:49.606" v="1288" actId="207"/>
          <ac:spMkLst>
            <pc:docMk/>
            <pc:sldMk cId="1910087822" sldId="324"/>
            <ac:spMk id="2" creationId="{B8EEBA23-A867-A3E4-C704-6F20302E0440}"/>
          </ac:spMkLst>
        </pc:spChg>
        <pc:picChg chg="del mod">
          <ac:chgData name="Aayush Chalke" userId="6f24d612df39e249" providerId="LiveId" clId="{4C6C6D3F-7606-4090-9446-686643CB2ED9}" dt="2025-02-22T13:18:33.255" v="1321" actId="478"/>
          <ac:picMkLst>
            <pc:docMk/>
            <pc:sldMk cId="1910087822" sldId="324"/>
            <ac:picMk id="5" creationId="{B30239FF-1CF7-C5F1-CDA2-EC19D1345B6B}"/>
          </ac:picMkLst>
        </pc:picChg>
        <pc:picChg chg="add mod">
          <ac:chgData name="Aayush Chalke" userId="6f24d612df39e249" providerId="LiveId" clId="{4C6C6D3F-7606-4090-9446-686643CB2ED9}" dt="2025-02-22T13:18:39.657" v="1331" actId="1037"/>
          <ac:picMkLst>
            <pc:docMk/>
            <pc:sldMk cId="1910087822" sldId="324"/>
            <ac:picMk id="6" creationId="{936194A4-46DD-14CA-7359-3617EBBB6FCE}"/>
          </ac:picMkLst>
        </pc:picChg>
        <pc:picChg chg="add mod">
          <ac:chgData name="Aayush Chalke" userId="6f24d612df39e249" providerId="LiveId" clId="{4C6C6D3F-7606-4090-9446-686643CB2ED9}" dt="2025-02-22T13:19:54.326" v="1363" actId="1035"/>
          <ac:picMkLst>
            <pc:docMk/>
            <pc:sldMk cId="1910087822" sldId="324"/>
            <ac:picMk id="8" creationId="{7038E1FB-9082-C68C-C736-32BCF1098019}"/>
          </ac:picMkLst>
        </pc:picChg>
        <pc:picChg chg="del mod">
          <ac:chgData name="Aayush Chalke" userId="6f24d612df39e249" providerId="LiveId" clId="{4C6C6D3F-7606-4090-9446-686643CB2ED9}" dt="2025-02-22T13:19:48.071" v="1353" actId="478"/>
          <ac:picMkLst>
            <pc:docMk/>
            <pc:sldMk cId="1910087822" sldId="324"/>
            <ac:picMk id="9" creationId="{637FA610-BB2D-18DA-B4E9-0BE4E0DEE340}"/>
          </ac:picMkLst>
        </pc:picChg>
      </pc:sldChg>
      <pc:sldChg chg="addSp delSp modSp add mod">
        <pc:chgData name="Aayush Chalke" userId="6f24d612df39e249" providerId="LiveId" clId="{4C6C6D3F-7606-4090-9446-686643CB2ED9}" dt="2025-02-22T13:22:50.280" v="1402" actId="1076"/>
        <pc:sldMkLst>
          <pc:docMk/>
          <pc:sldMk cId="3288017025" sldId="325"/>
        </pc:sldMkLst>
        <pc:spChg chg="mod">
          <ac:chgData name="Aayush Chalke" userId="6f24d612df39e249" providerId="LiveId" clId="{4C6C6D3F-7606-4090-9446-686643CB2ED9}" dt="2025-02-22T13:20:19.989" v="1370" actId="207"/>
          <ac:spMkLst>
            <pc:docMk/>
            <pc:sldMk cId="3288017025" sldId="325"/>
            <ac:spMk id="2" creationId="{B8EEBA23-A867-A3E4-C704-6F20302E0440}"/>
          </ac:spMkLst>
        </pc:spChg>
        <pc:picChg chg="del">
          <ac:chgData name="Aayush Chalke" userId="6f24d612df39e249" providerId="LiveId" clId="{4C6C6D3F-7606-4090-9446-686643CB2ED9}" dt="2025-02-22T13:21:18.692" v="1374" actId="478"/>
          <ac:picMkLst>
            <pc:docMk/>
            <pc:sldMk cId="3288017025" sldId="325"/>
            <ac:picMk id="5" creationId="{B30239FF-1CF7-C5F1-CDA2-EC19D1345B6B}"/>
          </ac:picMkLst>
        </pc:picChg>
        <pc:picChg chg="add mod">
          <ac:chgData name="Aayush Chalke" userId="6f24d612df39e249" providerId="LiveId" clId="{4C6C6D3F-7606-4090-9446-686643CB2ED9}" dt="2025-02-22T13:22:48.110" v="1401" actId="1076"/>
          <ac:picMkLst>
            <pc:docMk/>
            <pc:sldMk cId="3288017025" sldId="325"/>
            <ac:picMk id="6" creationId="{F637D9AD-8945-F1D2-B166-CB82A8F5135F}"/>
          </ac:picMkLst>
        </pc:picChg>
        <pc:picChg chg="add mod">
          <ac:chgData name="Aayush Chalke" userId="6f24d612df39e249" providerId="LiveId" clId="{4C6C6D3F-7606-4090-9446-686643CB2ED9}" dt="2025-02-22T13:22:50.280" v="1402" actId="1076"/>
          <ac:picMkLst>
            <pc:docMk/>
            <pc:sldMk cId="3288017025" sldId="325"/>
            <ac:picMk id="8" creationId="{91FD4264-5401-11B6-55A7-38A0EE182AC3}"/>
          </ac:picMkLst>
        </pc:picChg>
        <pc:picChg chg="del mod">
          <ac:chgData name="Aayush Chalke" userId="6f24d612df39e249" providerId="LiveId" clId="{4C6C6D3F-7606-4090-9446-686643CB2ED9}" dt="2025-02-22T13:22:09.759" v="1386" actId="478"/>
          <ac:picMkLst>
            <pc:docMk/>
            <pc:sldMk cId="3288017025" sldId="325"/>
            <ac:picMk id="9" creationId="{637FA610-BB2D-18DA-B4E9-0BE4E0DEE340}"/>
          </ac:picMkLst>
        </pc:picChg>
      </pc:sldChg>
      <pc:sldChg chg="addSp delSp modSp add mod">
        <pc:chgData name="Aayush Chalke" userId="6f24d612df39e249" providerId="LiveId" clId="{4C6C6D3F-7606-4090-9446-686643CB2ED9}" dt="2025-02-22T13:25:08.603" v="1429" actId="207"/>
        <pc:sldMkLst>
          <pc:docMk/>
          <pc:sldMk cId="3012146088" sldId="326"/>
        </pc:sldMkLst>
        <pc:spChg chg="mod">
          <ac:chgData name="Aayush Chalke" userId="6f24d612df39e249" providerId="LiveId" clId="{4C6C6D3F-7606-4090-9446-686643CB2ED9}" dt="2025-02-22T13:25:08.603" v="1429" actId="207"/>
          <ac:spMkLst>
            <pc:docMk/>
            <pc:sldMk cId="3012146088" sldId="326"/>
            <ac:spMk id="2" creationId="{B8EEBA23-A867-A3E4-C704-6F20302E0440}"/>
          </ac:spMkLst>
        </pc:spChg>
        <pc:picChg chg="del">
          <ac:chgData name="Aayush Chalke" userId="6f24d612df39e249" providerId="LiveId" clId="{4C6C6D3F-7606-4090-9446-686643CB2ED9}" dt="2025-02-22T13:23:54.735" v="1411" actId="478"/>
          <ac:picMkLst>
            <pc:docMk/>
            <pc:sldMk cId="3012146088" sldId="326"/>
            <ac:picMk id="5" creationId="{B30239FF-1CF7-C5F1-CDA2-EC19D1345B6B}"/>
          </ac:picMkLst>
        </pc:picChg>
        <pc:picChg chg="add mod">
          <ac:chgData name="Aayush Chalke" userId="6f24d612df39e249" providerId="LiveId" clId="{4C6C6D3F-7606-4090-9446-686643CB2ED9}" dt="2025-02-22T13:24:04.253" v="1413" actId="1440"/>
          <ac:picMkLst>
            <pc:docMk/>
            <pc:sldMk cId="3012146088" sldId="326"/>
            <ac:picMk id="6" creationId="{8B784877-1219-259B-0562-F226F44766EE}"/>
          </ac:picMkLst>
        </pc:picChg>
        <pc:picChg chg="add mod">
          <ac:chgData name="Aayush Chalke" userId="6f24d612df39e249" providerId="LiveId" clId="{4C6C6D3F-7606-4090-9446-686643CB2ED9}" dt="2025-02-22T13:24:53.810" v="1422" actId="1076"/>
          <ac:picMkLst>
            <pc:docMk/>
            <pc:sldMk cId="3012146088" sldId="326"/>
            <ac:picMk id="8" creationId="{685F070C-701C-95B4-7978-687948CB8C73}"/>
          </ac:picMkLst>
        </pc:picChg>
        <pc:picChg chg="del">
          <ac:chgData name="Aayush Chalke" userId="6f24d612df39e249" providerId="LiveId" clId="{4C6C6D3F-7606-4090-9446-686643CB2ED9}" dt="2025-02-22T13:24:51.940" v="1421" actId="478"/>
          <ac:picMkLst>
            <pc:docMk/>
            <pc:sldMk cId="3012146088" sldId="326"/>
            <ac:picMk id="9" creationId="{637FA610-BB2D-18DA-B4E9-0BE4E0DEE340}"/>
          </ac:picMkLst>
        </pc:picChg>
      </pc:sldChg>
      <pc:sldChg chg="addSp delSp modSp add mod">
        <pc:chgData name="Aayush Chalke" userId="6f24d612df39e249" providerId="LiveId" clId="{4C6C6D3F-7606-4090-9446-686643CB2ED9}" dt="2025-02-22T13:27:10.635" v="1459" actId="1440"/>
        <pc:sldMkLst>
          <pc:docMk/>
          <pc:sldMk cId="2470039816" sldId="327"/>
        </pc:sldMkLst>
        <pc:spChg chg="mod">
          <ac:chgData name="Aayush Chalke" userId="6f24d612df39e249" providerId="LiveId" clId="{4C6C6D3F-7606-4090-9446-686643CB2ED9}" dt="2025-02-22T13:25:58.435" v="1439" actId="207"/>
          <ac:spMkLst>
            <pc:docMk/>
            <pc:sldMk cId="2470039816" sldId="327"/>
            <ac:spMk id="2" creationId="{B8EEBA23-A867-A3E4-C704-6F20302E0440}"/>
          </ac:spMkLst>
        </pc:spChg>
        <pc:picChg chg="del">
          <ac:chgData name="Aayush Chalke" userId="6f24d612df39e249" providerId="LiveId" clId="{4C6C6D3F-7606-4090-9446-686643CB2ED9}" dt="2025-02-22T13:26:23.577" v="1447" actId="478"/>
          <ac:picMkLst>
            <pc:docMk/>
            <pc:sldMk cId="2470039816" sldId="327"/>
            <ac:picMk id="5" creationId="{B30239FF-1CF7-C5F1-CDA2-EC19D1345B6B}"/>
          </ac:picMkLst>
        </pc:picChg>
        <pc:picChg chg="add mod">
          <ac:chgData name="Aayush Chalke" userId="6f24d612df39e249" providerId="LiveId" clId="{4C6C6D3F-7606-4090-9446-686643CB2ED9}" dt="2025-02-22T13:26:28.714" v="1449" actId="1440"/>
          <ac:picMkLst>
            <pc:docMk/>
            <pc:sldMk cId="2470039816" sldId="327"/>
            <ac:picMk id="6" creationId="{B3781F49-9396-097C-6E34-4FB1A329FF22}"/>
          </ac:picMkLst>
        </pc:picChg>
        <pc:picChg chg="add mod">
          <ac:chgData name="Aayush Chalke" userId="6f24d612df39e249" providerId="LiveId" clId="{4C6C6D3F-7606-4090-9446-686643CB2ED9}" dt="2025-02-22T13:27:10.635" v="1459" actId="1440"/>
          <ac:picMkLst>
            <pc:docMk/>
            <pc:sldMk cId="2470039816" sldId="327"/>
            <ac:picMk id="8" creationId="{0405E493-0E4A-7C1B-8A15-8E96119225A6}"/>
          </ac:picMkLst>
        </pc:picChg>
        <pc:picChg chg="del">
          <ac:chgData name="Aayush Chalke" userId="6f24d612df39e249" providerId="LiveId" clId="{4C6C6D3F-7606-4090-9446-686643CB2ED9}" dt="2025-02-22T13:27:05.953" v="1457" actId="478"/>
          <ac:picMkLst>
            <pc:docMk/>
            <pc:sldMk cId="2470039816" sldId="327"/>
            <ac:picMk id="9" creationId="{637FA610-BB2D-18DA-B4E9-0BE4E0DEE340}"/>
          </ac:picMkLst>
        </pc:picChg>
      </pc:sldChg>
      <pc:sldChg chg="addSp delSp modSp add mod">
        <pc:chgData name="Aayush Chalke" userId="6f24d612df39e249" providerId="LiveId" clId="{4C6C6D3F-7606-4090-9446-686643CB2ED9}" dt="2025-02-22T13:29:28.890" v="1500" actId="1076"/>
        <pc:sldMkLst>
          <pc:docMk/>
          <pc:sldMk cId="1909000880" sldId="328"/>
        </pc:sldMkLst>
        <pc:spChg chg="mod">
          <ac:chgData name="Aayush Chalke" userId="6f24d612df39e249" providerId="LiveId" clId="{4C6C6D3F-7606-4090-9446-686643CB2ED9}" dt="2025-02-22T13:27:40.576" v="1481" actId="207"/>
          <ac:spMkLst>
            <pc:docMk/>
            <pc:sldMk cId="1909000880" sldId="328"/>
            <ac:spMk id="2" creationId="{B8EEBA23-A867-A3E4-C704-6F20302E0440}"/>
          </ac:spMkLst>
        </pc:spChg>
        <pc:picChg chg="del">
          <ac:chgData name="Aayush Chalke" userId="6f24d612df39e249" providerId="LiveId" clId="{4C6C6D3F-7606-4090-9446-686643CB2ED9}" dt="2025-02-22T13:28:47.914" v="1490" actId="478"/>
          <ac:picMkLst>
            <pc:docMk/>
            <pc:sldMk cId="1909000880" sldId="328"/>
            <ac:picMk id="5" creationId="{B30239FF-1CF7-C5F1-CDA2-EC19D1345B6B}"/>
          </ac:picMkLst>
        </pc:picChg>
        <pc:picChg chg="add mod">
          <ac:chgData name="Aayush Chalke" userId="6f24d612df39e249" providerId="LiveId" clId="{4C6C6D3F-7606-4090-9446-686643CB2ED9}" dt="2025-02-22T13:28:50.912" v="1491" actId="1076"/>
          <ac:picMkLst>
            <pc:docMk/>
            <pc:sldMk cId="1909000880" sldId="328"/>
            <ac:picMk id="6" creationId="{17F372FF-BA3C-24E2-5DB5-724AD2B245DF}"/>
          </ac:picMkLst>
        </pc:picChg>
        <pc:picChg chg="add mod">
          <ac:chgData name="Aayush Chalke" userId="6f24d612df39e249" providerId="LiveId" clId="{4C6C6D3F-7606-4090-9446-686643CB2ED9}" dt="2025-02-22T13:29:28.890" v="1500" actId="1076"/>
          <ac:picMkLst>
            <pc:docMk/>
            <pc:sldMk cId="1909000880" sldId="328"/>
            <ac:picMk id="8" creationId="{62EC21B4-DBB0-8062-D6BC-9EC1855577DB}"/>
          </ac:picMkLst>
        </pc:picChg>
        <pc:picChg chg="del">
          <ac:chgData name="Aayush Chalke" userId="6f24d612df39e249" providerId="LiveId" clId="{4C6C6D3F-7606-4090-9446-686643CB2ED9}" dt="2025-02-22T13:29:25.513" v="1499" actId="478"/>
          <ac:picMkLst>
            <pc:docMk/>
            <pc:sldMk cId="1909000880" sldId="328"/>
            <ac:picMk id="9" creationId="{637FA610-BB2D-18DA-B4E9-0BE4E0DEE340}"/>
          </ac:picMkLst>
        </pc:picChg>
      </pc:sldChg>
      <pc:sldChg chg="addSp delSp modSp add mod">
        <pc:chgData name="Aayush Chalke" userId="6f24d612df39e249" providerId="LiveId" clId="{4C6C6D3F-7606-4090-9446-686643CB2ED9}" dt="2025-02-22T13:31:41.553" v="1523" actId="1440"/>
        <pc:sldMkLst>
          <pc:docMk/>
          <pc:sldMk cId="3616073834" sldId="329"/>
        </pc:sldMkLst>
        <pc:spChg chg="mod">
          <ac:chgData name="Aayush Chalke" userId="6f24d612df39e249" providerId="LiveId" clId="{4C6C6D3F-7606-4090-9446-686643CB2ED9}" dt="2025-02-22T13:27:26.608" v="1469" actId="207"/>
          <ac:spMkLst>
            <pc:docMk/>
            <pc:sldMk cId="3616073834" sldId="329"/>
            <ac:spMk id="2" creationId="{B8EEBA23-A867-A3E4-C704-6F20302E0440}"/>
          </ac:spMkLst>
        </pc:spChg>
        <pc:picChg chg="del">
          <ac:chgData name="Aayush Chalke" userId="6f24d612df39e249" providerId="LiveId" clId="{4C6C6D3F-7606-4090-9446-686643CB2ED9}" dt="2025-02-22T13:30:51.147" v="1508" actId="478"/>
          <ac:picMkLst>
            <pc:docMk/>
            <pc:sldMk cId="3616073834" sldId="329"/>
            <ac:picMk id="5" creationId="{B30239FF-1CF7-C5F1-CDA2-EC19D1345B6B}"/>
          </ac:picMkLst>
        </pc:picChg>
        <pc:picChg chg="add mod">
          <ac:chgData name="Aayush Chalke" userId="6f24d612df39e249" providerId="LiveId" clId="{4C6C6D3F-7606-4090-9446-686643CB2ED9}" dt="2025-02-22T13:30:56.110" v="1510" actId="1076"/>
          <ac:picMkLst>
            <pc:docMk/>
            <pc:sldMk cId="3616073834" sldId="329"/>
            <ac:picMk id="6" creationId="{07900A2A-AB13-28C0-7274-2A2655B9CFE1}"/>
          </ac:picMkLst>
        </pc:picChg>
        <pc:picChg chg="add mod">
          <ac:chgData name="Aayush Chalke" userId="6f24d612df39e249" providerId="LiveId" clId="{4C6C6D3F-7606-4090-9446-686643CB2ED9}" dt="2025-02-22T13:31:41.553" v="1523" actId="1440"/>
          <ac:picMkLst>
            <pc:docMk/>
            <pc:sldMk cId="3616073834" sldId="329"/>
            <ac:picMk id="8" creationId="{3DCDC209-605D-402D-BE3D-60E1CA5DF147}"/>
          </ac:picMkLst>
        </pc:picChg>
        <pc:picChg chg="add del">
          <ac:chgData name="Aayush Chalke" userId="6f24d612df39e249" providerId="LiveId" clId="{4C6C6D3F-7606-4090-9446-686643CB2ED9}" dt="2025-02-22T13:31:36.588" v="1521" actId="478"/>
          <ac:picMkLst>
            <pc:docMk/>
            <pc:sldMk cId="3616073834" sldId="329"/>
            <ac:picMk id="9" creationId="{637FA610-BB2D-18DA-B4E9-0BE4E0DEE340}"/>
          </ac:picMkLst>
        </pc:picChg>
      </pc:sldChg>
      <pc:sldChg chg="addSp modSp add mod">
        <pc:chgData name="Aayush Chalke" userId="6f24d612df39e249" providerId="LiveId" clId="{4C6C6D3F-7606-4090-9446-686643CB2ED9}" dt="2025-02-22T13:34:34.428" v="1593" actId="1038"/>
        <pc:sldMkLst>
          <pc:docMk/>
          <pc:sldMk cId="3617937436" sldId="330"/>
        </pc:sldMkLst>
        <pc:spChg chg="mod">
          <ac:chgData name="Aayush Chalke" userId="6f24d612df39e249" providerId="LiveId" clId="{4C6C6D3F-7606-4090-9446-686643CB2ED9}" dt="2025-02-22T13:34:07.653" v="1586" actId="404"/>
          <ac:spMkLst>
            <pc:docMk/>
            <pc:sldMk cId="3617937436" sldId="330"/>
            <ac:spMk id="2" creationId="{55D50CEE-28D2-DA48-EA82-20A407B42EF1}"/>
          </ac:spMkLst>
        </pc:spChg>
        <pc:cxnChg chg="add mod">
          <ac:chgData name="Aayush Chalke" userId="6f24d612df39e249" providerId="LiveId" clId="{4C6C6D3F-7606-4090-9446-686643CB2ED9}" dt="2025-02-22T13:34:34.428" v="1593" actId="1038"/>
          <ac:cxnSpMkLst>
            <pc:docMk/>
            <pc:sldMk cId="3617937436" sldId="330"/>
            <ac:cxnSpMk id="3" creationId="{BDAC205B-5EFE-888C-D248-A3FB1D2C226A}"/>
          </ac:cxnSpMkLst>
        </pc:cxnChg>
      </pc:sldChg>
      <pc:sldChg chg="addSp delSp modSp new del mod">
        <pc:chgData name="Aayush Chalke" userId="6f24d612df39e249" providerId="LiveId" clId="{4C6C6D3F-7606-4090-9446-686643CB2ED9}" dt="2025-02-22T17:30:52.270" v="1702" actId="47"/>
        <pc:sldMkLst>
          <pc:docMk/>
          <pc:sldMk cId="4098892605" sldId="331"/>
        </pc:sldMkLst>
        <pc:spChg chg="mod">
          <ac:chgData name="Aayush Chalke" userId="6f24d612df39e249" providerId="LiveId" clId="{4C6C6D3F-7606-4090-9446-686643CB2ED9}" dt="2025-02-22T17:26:18.387" v="1610" actId="20577"/>
          <ac:spMkLst>
            <pc:docMk/>
            <pc:sldMk cId="4098892605" sldId="331"/>
            <ac:spMk id="2" creationId="{07BABB2A-81E7-C0C2-9882-C084B810B85F}"/>
          </ac:spMkLst>
        </pc:spChg>
        <pc:picChg chg="add del mod">
          <ac:chgData name="Aayush Chalke" userId="6f24d612df39e249" providerId="LiveId" clId="{4C6C6D3F-7606-4090-9446-686643CB2ED9}" dt="2025-02-22T17:30:19.893" v="1675" actId="21"/>
          <ac:picMkLst>
            <pc:docMk/>
            <pc:sldMk cId="4098892605" sldId="331"/>
            <ac:picMk id="4" creationId="{73B1360A-85CF-CB3D-5291-F8A6A1A01942}"/>
          </ac:picMkLst>
        </pc:picChg>
        <pc:picChg chg="add del mod">
          <ac:chgData name="Aayush Chalke" userId="6f24d612df39e249" providerId="LiveId" clId="{4C6C6D3F-7606-4090-9446-686643CB2ED9}" dt="2025-02-22T17:30:19.893" v="1675" actId="21"/>
          <ac:picMkLst>
            <pc:docMk/>
            <pc:sldMk cId="4098892605" sldId="331"/>
            <ac:picMk id="6" creationId="{CCFFF2B0-5963-9534-C10D-85AFFAA0604B}"/>
          </ac:picMkLst>
        </pc:picChg>
        <pc:picChg chg="add del mod">
          <ac:chgData name="Aayush Chalke" userId="6f24d612df39e249" providerId="LiveId" clId="{4C6C6D3F-7606-4090-9446-686643CB2ED9}" dt="2025-02-22T17:30:19.893" v="1675" actId="21"/>
          <ac:picMkLst>
            <pc:docMk/>
            <pc:sldMk cId="4098892605" sldId="331"/>
            <ac:picMk id="8" creationId="{D6EED30E-DA65-BCAA-0152-8BBF5EEF47D8}"/>
          </ac:picMkLst>
        </pc:picChg>
      </pc:sldChg>
      <pc:sldChg chg="modSp new del mod">
        <pc:chgData name="Aayush Chalke" userId="6f24d612df39e249" providerId="LiveId" clId="{4C6C6D3F-7606-4090-9446-686643CB2ED9}" dt="2025-02-22T17:30:56.385" v="1703" actId="47"/>
        <pc:sldMkLst>
          <pc:docMk/>
          <pc:sldMk cId="2511714503" sldId="332"/>
        </pc:sldMkLst>
        <pc:spChg chg="mod">
          <ac:chgData name="Aayush Chalke" userId="6f24d612df39e249" providerId="LiveId" clId="{4C6C6D3F-7606-4090-9446-686643CB2ED9}" dt="2025-02-22T17:28:56.399" v="1645" actId="20577"/>
          <ac:spMkLst>
            <pc:docMk/>
            <pc:sldMk cId="2511714503" sldId="332"/>
            <ac:spMk id="2" creationId="{D88A0792-DC69-07E6-4709-6DD138043E07}"/>
          </ac:spMkLst>
        </pc:spChg>
      </pc:sldChg>
      <pc:sldChg chg="addSp modSp new mod">
        <pc:chgData name="Aayush Chalke" userId="6f24d612df39e249" providerId="LiveId" clId="{4C6C6D3F-7606-4090-9446-686643CB2ED9}" dt="2025-02-22T17:31:23.425" v="1711" actId="1076"/>
        <pc:sldMkLst>
          <pc:docMk/>
          <pc:sldMk cId="1660485923" sldId="333"/>
        </pc:sldMkLst>
        <pc:spChg chg="mod">
          <ac:chgData name="Aayush Chalke" userId="6f24d612df39e249" providerId="LiveId" clId="{4C6C6D3F-7606-4090-9446-686643CB2ED9}" dt="2025-02-22T17:30:12.963" v="1674" actId="20577"/>
          <ac:spMkLst>
            <pc:docMk/>
            <pc:sldMk cId="1660485923" sldId="333"/>
            <ac:spMk id="2" creationId="{F6410182-D26F-C06B-4E69-B1776A7017E3}"/>
          </ac:spMkLst>
        </pc:spChg>
        <pc:spChg chg="mod">
          <ac:chgData name="Aayush Chalke" userId="6f24d612df39e249" providerId="LiveId" clId="{4C6C6D3F-7606-4090-9446-686643CB2ED9}" dt="2025-02-22T17:29:59.484" v="1650" actId="20577"/>
          <ac:spMkLst>
            <pc:docMk/>
            <pc:sldMk cId="1660485923" sldId="333"/>
            <ac:spMk id="3" creationId="{8998DF07-5D39-FE5D-C07B-863FE00B1369}"/>
          </ac:spMkLst>
        </pc:spChg>
        <pc:picChg chg="add mod">
          <ac:chgData name="Aayush Chalke" userId="6f24d612df39e249" providerId="LiveId" clId="{4C6C6D3F-7606-4090-9446-686643CB2ED9}" dt="2025-02-22T17:30:41.792" v="1701" actId="1076"/>
          <ac:picMkLst>
            <pc:docMk/>
            <pc:sldMk cId="1660485923" sldId="333"/>
            <ac:picMk id="4" creationId="{73B1360A-85CF-CB3D-5291-F8A6A1A01942}"/>
          </ac:picMkLst>
        </pc:picChg>
        <pc:picChg chg="add mod">
          <ac:chgData name="Aayush Chalke" userId="6f24d612df39e249" providerId="LiveId" clId="{4C6C6D3F-7606-4090-9446-686643CB2ED9}" dt="2025-02-22T17:31:17.501" v="1709" actId="1076"/>
          <ac:picMkLst>
            <pc:docMk/>
            <pc:sldMk cId="1660485923" sldId="333"/>
            <ac:picMk id="6" creationId="{CCFFF2B0-5963-9534-C10D-85AFFAA0604B}"/>
          </ac:picMkLst>
        </pc:picChg>
        <pc:picChg chg="add mod">
          <ac:chgData name="Aayush Chalke" userId="6f24d612df39e249" providerId="LiveId" clId="{4C6C6D3F-7606-4090-9446-686643CB2ED9}" dt="2025-02-22T17:31:23.425" v="1711" actId="1076"/>
          <ac:picMkLst>
            <pc:docMk/>
            <pc:sldMk cId="1660485923" sldId="333"/>
            <ac:picMk id="8" creationId="{D6EED30E-DA65-BCAA-0152-8BBF5EEF47D8}"/>
          </ac:picMkLst>
        </pc:picChg>
      </pc:sldChg>
      <pc:sldChg chg="addSp delSp modSp new mod">
        <pc:chgData name="Aayush Chalke" userId="6f24d612df39e249" providerId="LiveId" clId="{4C6C6D3F-7606-4090-9446-686643CB2ED9}" dt="2025-02-22T17:37:03.617" v="1788" actId="20577"/>
        <pc:sldMkLst>
          <pc:docMk/>
          <pc:sldMk cId="395021853" sldId="334"/>
        </pc:sldMkLst>
        <pc:spChg chg="mod">
          <ac:chgData name="Aayush Chalke" userId="6f24d612df39e249" providerId="LiveId" clId="{4C6C6D3F-7606-4090-9446-686643CB2ED9}" dt="2025-02-22T17:31:59.012" v="1734" actId="20577"/>
          <ac:spMkLst>
            <pc:docMk/>
            <pc:sldMk cId="395021853" sldId="334"/>
            <ac:spMk id="2" creationId="{FD3C4F5B-576A-F769-C4AE-CC8AFE17227A}"/>
          </ac:spMkLst>
        </pc:spChg>
        <pc:spChg chg="mod">
          <ac:chgData name="Aayush Chalke" userId="6f24d612df39e249" providerId="LiveId" clId="{4C6C6D3F-7606-4090-9446-686643CB2ED9}" dt="2025-02-22T17:37:03.617" v="1788" actId="20577"/>
          <ac:spMkLst>
            <pc:docMk/>
            <pc:sldMk cId="395021853" sldId="334"/>
            <ac:spMk id="3" creationId="{965F1243-06F1-D33E-4720-33FEB552C023}"/>
          </ac:spMkLst>
        </pc:spChg>
        <pc:picChg chg="add del mod">
          <ac:chgData name="Aayush Chalke" userId="6f24d612df39e249" providerId="LiveId" clId="{4C6C6D3F-7606-4090-9446-686643CB2ED9}" dt="2025-02-22T17:34:31.159" v="1742" actId="478"/>
          <ac:picMkLst>
            <pc:docMk/>
            <pc:sldMk cId="395021853" sldId="334"/>
            <ac:picMk id="5" creationId="{2AE51331-B9B7-F256-2D9C-BC4A298FBB60}"/>
          </ac:picMkLst>
        </pc:picChg>
        <pc:picChg chg="add mod">
          <ac:chgData name="Aayush Chalke" userId="6f24d612df39e249" providerId="LiveId" clId="{4C6C6D3F-7606-4090-9446-686643CB2ED9}" dt="2025-02-22T17:34:43.141" v="1744" actId="1076"/>
          <ac:picMkLst>
            <pc:docMk/>
            <pc:sldMk cId="395021853" sldId="334"/>
            <ac:picMk id="7" creationId="{8DA9FE22-06F0-327A-E821-3E88CAFFFCE4}"/>
          </ac:picMkLst>
        </pc:picChg>
        <pc:picChg chg="add mod">
          <ac:chgData name="Aayush Chalke" userId="6f24d612df39e249" providerId="LiveId" clId="{4C6C6D3F-7606-4090-9446-686643CB2ED9}" dt="2025-02-22T17:36:11.900" v="1762" actId="1035"/>
          <ac:picMkLst>
            <pc:docMk/>
            <pc:sldMk cId="395021853" sldId="334"/>
            <ac:picMk id="9" creationId="{9B3822F5-D6D7-C20D-22C2-BAF5C1B8970D}"/>
          </ac:picMkLst>
        </pc:picChg>
        <pc:picChg chg="add mod">
          <ac:chgData name="Aayush Chalke" userId="6f24d612df39e249" providerId="LiveId" clId="{4C6C6D3F-7606-4090-9446-686643CB2ED9}" dt="2025-02-22T17:36:09.842" v="1760" actId="1035"/>
          <ac:picMkLst>
            <pc:docMk/>
            <pc:sldMk cId="395021853" sldId="334"/>
            <ac:picMk id="11" creationId="{80311594-3065-212A-670C-B436D752B51D}"/>
          </ac:picMkLst>
        </pc:picChg>
      </pc:sldChg>
      <pc:sldChg chg="addSp modSp new mod ord">
        <pc:chgData name="Aayush Chalke" userId="6f24d612df39e249" providerId="LiveId" clId="{4C6C6D3F-7606-4090-9446-686643CB2ED9}" dt="2025-02-22T17:41:46.228" v="1796" actId="1076"/>
        <pc:sldMkLst>
          <pc:docMk/>
          <pc:sldMk cId="1597502223" sldId="335"/>
        </pc:sldMkLst>
        <pc:spChg chg="mod">
          <ac:chgData name="Aayush Chalke" userId="6f24d612df39e249" providerId="LiveId" clId="{4C6C6D3F-7606-4090-9446-686643CB2ED9}" dt="2025-02-22T17:36:33.466" v="1781" actId="20577"/>
          <ac:spMkLst>
            <pc:docMk/>
            <pc:sldMk cId="1597502223" sldId="335"/>
            <ac:spMk id="2" creationId="{48FA3BFA-2AF1-E681-95BC-84AA3AA527E2}"/>
          </ac:spMkLst>
        </pc:spChg>
        <pc:spChg chg="mod">
          <ac:chgData name="Aayush Chalke" userId="6f24d612df39e249" providerId="LiveId" clId="{4C6C6D3F-7606-4090-9446-686643CB2ED9}" dt="2025-02-22T17:36:51.101" v="1786" actId="20577"/>
          <ac:spMkLst>
            <pc:docMk/>
            <pc:sldMk cId="1597502223" sldId="335"/>
            <ac:spMk id="3" creationId="{BD5F87F9-E268-B7D7-AA1F-94011F0EFA47}"/>
          </ac:spMkLst>
        </pc:spChg>
        <pc:picChg chg="add mod">
          <ac:chgData name="Aayush Chalke" userId="6f24d612df39e249" providerId="LiveId" clId="{4C6C6D3F-7606-4090-9446-686643CB2ED9}" dt="2025-02-22T17:41:08.691" v="1792" actId="1076"/>
          <ac:picMkLst>
            <pc:docMk/>
            <pc:sldMk cId="1597502223" sldId="335"/>
            <ac:picMk id="5" creationId="{609231F7-F524-590E-16AC-B39DDD478ACA}"/>
          </ac:picMkLst>
        </pc:picChg>
        <pc:picChg chg="add mod">
          <ac:chgData name="Aayush Chalke" userId="6f24d612df39e249" providerId="LiveId" clId="{4C6C6D3F-7606-4090-9446-686643CB2ED9}" dt="2025-02-22T17:41:46.228" v="1796" actId="1076"/>
          <ac:picMkLst>
            <pc:docMk/>
            <pc:sldMk cId="1597502223" sldId="335"/>
            <ac:picMk id="7" creationId="{6D235441-6763-29B0-B193-A4B4D4A3C2E2}"/>
          </ac:picMkLst>
        </pc:picChg>
      </pc:sldChg>
      <pc:sldChg chg="modSp add mod">
        <pc:chgData name="Aayush Chalke" userId="6f24d612df39e249" providerId="LiveId" clId="{4C6C6D3F-7606-4090-9446-686643CB2ED9}" dt="2025-02-22T17:42:37.205" v="1799" actId="20577"/>
        <pc:sldMkLst>
          <pc:docMk/>
          <pc:sldMk cId="1413484568" sldId="336"/>
        </pc:sldMkLst>
        <pc:spChg chg="mod">
          <ac:chgData name="Aayush Chalke" userId="6f24d612df39e249" providerId="LiveId" clId="{4C6C6D3F-7606-4090-9446-686643CB2ED9}" dt="2025-02-22T17:42:37.205" v="1799" actId="20577"/>
          <ac:spMkLst>
            <pc:docMk/>
            <pc:sldMk cId="1413484568" sldId="336"/>
            <ac:spMk id="2" creationId="{55D50CEE-28D2-DA48-EA82-20A407B42EF1}"/>
          </ac:spMkLst>
        </pc:spChg>
      </pc:sldChg>
      <pc:sldChg chg="addSp modSp new mod">
        <pc:chgData name="Aayush Chalke" userId="6f24d612df39e249" providerId="LiveId" clId="{4C6C6D3F-7606-4090-9446-686643CB2ED9}" dt="2025-02-22T17:59:02.129" v="1834" actId="120"/>
        <pc:sldMkLst>
          <pc:docMk/>
          <pc:sldMk cId="1246576028" sldId="337"/>
        </pc:sldMkLst>
        <pc:spChg chg="mod">
          <ac:chgData name="Aayush Chalke" userId="6f24d612df39e249" providerId="LiveId" clId="{4C6C6D3F-7606-4090-9446-686643CB2ED9}" dt="2025-02-22T17:57:17.568" v="1820" actId="20577"/>
          <ac:spMkLst>
            <pc:docMk/>
            <pc:sldMk cId="1246576028" sldId="337"/>
            <ac:spMk id="2" creationId="{480EF5E7-7411-9D2A-88CC-D3DF7DBF3AD7}"/>
          </ac:spMkLst>
        </pc:spChg>
        <pc:spChg chg="mod">
          <ac:chgData name="Aayush Chalke" userId="6f24d612df39e249" providerId="LiveId" clId="{4C6C6D3F-7606-4090-9446-686643CB2ED9}" dt="2025-02-22T17:59:02.129" v="1834" actId="120"/>
          <ac:spMkLst>
            <pc:docMk/>
            <pc:sldMk cId="1246576028" sldId="337"/>
            <ac:spMk id="3" creationId="{A25684DB-9A8B-6F34-31B3-CC9841734978}"/>
          </ac:spMkLst>
        </pc:spChg>
        <pc:picChg chg="add mod">
          <ac:chgData name="Aayush Chalke" userId="6f24d612df39e249" providerId="LiveId" clId="{4C6C6D3F-7606-4090-9446-686643CB2ED9}" dt="2025-02-22T17:58:51.525" v="1832" actId="1076"/>
          <ac:picMkLst>
            <pc:docMk/>
            <pc:sldMk cId="1246576028" sldId="337"/>
            <ac:picMk id="5" creationId="{31182892-8DF4-297B-CFFF-AC1DD5D73B32}"/>
          </ac:picMkLst>
        </pc:picChg>
        <pc:picChg chg="add mod">
          <ac:chgData name="Aayush Chalke" userId="6f24d612df39e249" providerId="LiveId" clId="{4C6C6D3F-7606-4090-9446-686643CB2ED9}" dt="2025-02-22T17:58:49.608" v="1831" actId="1076"/>
          <ac:picMkLst>
            <pc:docMk/>
            <pc:sldMk cId="1246576028" sldId="337"/>
            <ac:picMk id="7" creationId="{9EB6BFCB-A2E2-71F8-AB83-A97C177B5A26}"/>
          </ac:picMkLst>
        </pc:picChg>
      </pc:sldChg>
      <pc:sldChg chg="addSp delSp modSp new mod">
        <pc:chgData name="Aayush Chalke" userId="6f24d612df39e249" providerId="LiveId" clId="{4C6C6D3F-7606-4090-9446-686643CB2ED9}" dt="2025-02-22T18:04:12.974" v="1908" actId="1076"/>
        <pc:sldMkLst>
          <pc:docMk/>
          <pc:sldMk cId="75842449" sldId="338"/>
        </pc:sldMkLst>
        <pc:spChg chg="mod">
          <ac:chgData name="Aayush Chalke" userId="6f24d612df39e249" providerId="LiveId" clId="{4C6C6D3F-7606-4090-9446-686643CB2ED9}" dt="2025-02-22T17:59:18.810" v="1851" actId="20577"/>
          <ac:spMkLst>
            <pc:docMk/>
            <pc:sldMk cId="75842449" sldId="338"/>
            <ac:spMk id="2" creationId="{13945AFF-4174-4C82-77AB-DDFEC487C6E9}"/>
          </ac:spMkLst>
        </pc:spChg>
        <pc:spChg chg="mod">
          <ac:chgData name="Aayush Chalke" userId="6f24d612df39e249" providerId="LiveId" clId="{4C6C6D3F-7606-4090-9446-686643CB2ED9}" dt="2025-02-22T18:02:51.058" v="1898" actId="108"/>
          <ac:spMkLst>
            <pc:docMk/>
            <pc:sldMk cId="75842449" sldId="338"/>
            <ac:spMk id="3" creationId="{AC023530-6A5C-192A-2341-0002BD20C55E}"/>
          </ac:spMkLst>
        </pc:spChg>
        <pc:spChg chg="add">
          <ac:chgData name="Aayush Chalke" userId="6f24d612df39e249" providerId="LiveId" clId="{4C6C6D3F-7606-4090-9446-686643CB2ED9}" dt="2025-02-22T18:00:27.434" v="1855"/>
          <ac:spMkLst>
            <pc:docMk/>
            <pc:sldMk cId="75842449" sldId="338"/>
            <ac:spMk id="4" creationId="{BADC7364-5E17-8337-6BBE-21E617F0B30A}"/>
          </ac:spMkLst>
        </pc:spChg>
        <pc:spChg chg="add">
          <ac:chgData name="Aayush Chalke" userId="6f24d612df39e249" providerId="LiveId" clId="{4C6C6D3F-7606-4090-9446-686643CB2ED9}" dt="2025-02-22T18:00:38.334" v="1857"/>
          <ac:spMkLst>
            <pc:docMk/>
            <pc:sldMk cId="75842449" sldId="338"/>
            <ac:spMk id="5" creationId="{E012318A-5C20-CAA5-C437-D8CEF16E0539}"/>
          </ac:spMkLst>
        </pc:spChg>
        <pc:spChg chg="add">
          <ac:chgData name="Aayush Chalke" userId="6f24d612df39e249" providerId="LiveId" clId="{4C6C6D3F-7606-4090-9446-686643CB2ED9}" dt="2025-02-22T18:01:55.763" v="1889"/>
          <ac:spMkLst>
            <pc:docMk/>
            <pc:sldMk cId="75842449" sldId="338"/>
            <ac:spMk id="6" creationId="{1F475902-38B1-3C56-3EAD-6E9F517A6339}"/>
          </ac:spMkLst>
        </pc:spChg>
        <pc:spChg chg="add del mod">
          <ac:chgData name="Aayush Chalke" userId="6f24d612df39e249" providerId="LiveId" clId="{4C6C6D3F-7606-4090-9446-686643CB2ED9}" dt="2025-02-22T18:02:12.432" v="1893" actId="478"/>
          <ac:spMkLst>
            <pc:docMk/>
            <pc:sldMk cId="75842449" sldId="338"/>
            <ac:spMk id="7" creationId="{61A5C1E6-7436-B976-AEAD-49F28BBF8190}"/>
          </ac:spMkLst>
        </pc:spChg>
        <pc:picChg chg="add mod">
          <ac:chgData name="Aayush Chalke" userId="6f24d612df39e249" providerId="LiveId" clId="{4C6C6D3F-7606-4090-9446-686643CB2ED9}" dt="2025-02-22T18:04:12.974" v="1908" actId="1076"/>
          <ac:picMkLst>
            <pc:docMk/>
            <pc:sldMk cId="75842449" sldId="338"/>
            <ac:picMk id="9" creationId="{EDEBD9D7-2AF2-2435-7E26-38636B3C3B22}"/>
          </ac:picMkLst>
        </pc:picChg>
        <pc:picChg chg="add mod">
          <ac:chgData name="Aayush Chalke" userId="6f24d612df39e249" providerId="LiveId" clId="{4C6C6D3F-7606-4090-9446-686643CB2ED9}" dt="2025-02-22T18:04:10.067" v="1907" actId="1076"/>
          <ac:picMkLst>
            <pc:docMk/>
            <pc:sldMk cId="75842449" sldId="338"/>
            <ac:picMk id="11" creationId="{5AA6E773-3781-CD25-1037-AB77A59F1D9E}"/>
          </ac:picMkLst>
        </pc:picChg>
      </pc:sldChg>
      <pc:sldChg chg="addSp modSp new mod">
        <pc:chgData name="Aayush Chalke" userId="6f24d612df39e249" providerId="LiveId" clId="{4C6C6D3F-7606-4090-9446-686643CB2ED9}" dt="2025-02-22T18:06:36.646" v="1947" actId="1076"/>
        <pc:sldMkLst>
          <pc:docMk/>
          <pc:sldMk cId="1881752085" sldId="339"/>
        </pc:sldMkLst>
        <pc:spChg chg="mod">
          <ac:chgData name="Aayush Chalke" userId="6f24d612df39e249" providerId="LiveId" clId="{4C6C6D3F-7606-4090-9446-686643CB2ED9}" dt="2025-02-22T18:04:33.021" v="1930" actId="20577"/>
          <ac:spMkLst>
            <pc:docMk/>
            <pc:sldMk cId="1881752085" sldId="339"/>
            <ac:spMk id="2" creationId="{66E5E80A-A97F-6FB2-8779-D53182836ABB}"/>
          </ac:spMkLst>
        </pc:spChg>
        <pc:spChg chg="mod">
          <ac:chgData name="Aayush Chalke" userId="6f24d612df39e249" providerId="LiveId" clId="{4C6C6D3F-7606-4090-9446-686643CB2ED9}" dt="2025-02-22T18:05:14.927" v="1935" actId="2711"/>
          <ac:spMkLst>
            <pc:docMk/>
            <pc:sldMk cId="1881752085" sldId="339"/>
            <ac:spMk id="3" creationId="{563B472C-46DB-E4A5-8480-CB110C43D0AF}"/>
          </ac:spMkLst>
        </pc:spChg>
        <pc:picChg chg="add mod">
          <ac:chgData name="Aayush Chalke" userId="6f24d612df39e249" providerId="LiveId" clId="{4C6C6D3F-7606-4090-9446-686643CB2ED9}" dt="2025-02-22T18:06:36.646" v="1947" actId="1076"/>
          <ac:picMkLst>
            <pc:docMk/>
            <pc:sldMk cId="1881752085" sldId="339"/>
            <ac:picMk id="5" creationId="{84E18328-C771-FC6D-98F8-87A587286B20}"/>
          </ac:picMkLst>
        </pc:picChg>
        <pc:picChg chg="add mod">
          <ac:chgData name="Aayush Chalke" userId="6f24d612df39e249" providerId="LiveId" clId="{4C6C6D3F-7606-4090-9446-686643CB2ED9}" dt="2025-02-22T18:06:34.243" v="1946" actId="1076"/>
          <ac:picMkLst>
            <pc:docMk/>
            <pc:sldMk cId="1881752085" sldId="339"/>
            <ac:picMk id="7" creationId="{8AB9D487-8106-6931-73B2-403C94A8CA8A}"/>
          </ac:picMkLst>
        </pc:picChg>
      </pc:sldChg>
      <pc:sldChg chg="addSp modSp new mod">
        <pc:chgData name="Aayush Chalke" userId="6f24d612df39e249" providerId="LiveId" clId="{4C6C6D3F-7606-4090-9446-686643CB2ED9}" dt="2025-02-22T18:08:33.611" v="1980" actId="1076"/>
        <pc:sldMkLst>
          <pc:docMk/>
          <pc:sldMk cId="1743805411" sldId="340"/>
        </pc:sldMkLst>
        <pc:spChg chg="mod">
          <ac:chgData name="Aayush Chalke" userId="6f24d612df39e249" providerId="LiveId" clId="{4C6C6D3F-7606-4090-9446-686643CB2ED9}" dt="2025-02-22T18:06:55.498" v="1966" actId="20577"/>
          <ac:spMkLst>
            <pc:docMk/>
            <pc:sldMk cId="1743805411" sldId="340"/>
            <ac:spMk id="2" creationId="{4245F56D-4176-9C44-D639-794A2BE11B81}"/>
          </ac:spMkLst>
        </pc:spChg>
        <pc:spChg chg="mod">
          <ac:chgData name="Aayush Chalke" userId="6f24d612df39e249" providerId="LiveId" clId="{4C6C6D3F-7606-4090-9446-686643CB2ED9}" dt="2025-02-22T18:07:23.397" v="1972" actId="14100"/>
          <ac:spMkLst>
            <pc:docMk/>
            <pc:sldMk cId="1743805411" sldId="340"/>
            <ac:spMk id="3" creationId="{81D7023C-FE4D-A5F7-8D30-9E287E25B8FB}"/>
          </ac:spMkLst>
        </pc:spChg>
        <pc:picChg chg="add mod">
          <ac:chgData name="Aayush Chalke" userId="6f24d612df39e249" providerId="LiveId" clId="{4C6C6D3F-7606-4090-9446-686643CB2ED9}" dt="2025-02-22T18:07:51.274" v="1974" actId="1076"/>
          <ac:picMkLst>
            <pc:docMk/>
            <pc:sldMk cId="1743805411" sldId="340"/>
            <ac:picMk id="5" creationId="{AD8E0869-AA21-6C40-3330-ED1B8DBA1357}"/>
          </ac:picMkLst>
        </pc:picChg>
        <pc:picChg chg="add mod">
          <ac:chgData name="Aayush Chalke" userId="6f24d612df39e249" providerId="LiveId" clId="{4C6C6D3F-7606-4090-9446-686643CB2ED9}" dt="2025-02-22T18:08:33.611" v="1980" actId="1076"/>
          <ac:picMkLst>
            <pc:docMk/>
            <pc:sldMk cId="1743805411" sldId="340"/>
            <ac:picMk id="7" creationId="{EAA332F7-2528-76B4-DED8-F95646E91E54}"/>
          </ac:picMkLst>
        </pc:picChg>
      </pc:sldChg>
      <pc:sldChg chg="addSp modSp new mod">
        <pc:chgData name="Aayush Chalke" userId="6f24d612df39e249" providerId="LiveId" clId="{4C6C6D3F-7606-4090-9446-686643CB2ED9}" dt="2025-02-22T18:09:47.160" v="2002" actId="1076"/>
        <pc:sldMkLst>
          <pc:docMk/>
          <pc:sldMk cId="288679" sldId="341"/>
        </pc:sldMkLst>
        <pc:spChg chg="mod">
          <ac:chgData name="Aayush Chalke" userId="6f24d612df39e249" providerId="LiveId" clId="{4C6C6D3F-7606-4090-9446-686643CB2ED9}" dt="2025-02-22T18:08:48.018" v="1995" actId="20577"/>
          <ac:spMkLst>
            <pc:docMk/>
            <pc:sldMk cId="288679" sldId="341"/>
            <ac:spMk id="2" creationId="{AC0C86D3-B6AA-2D89-0289-6D4890E5E9B1}"/>
          </ac:spMkLst>
        </pc:spChg>
        <pc:spChg chg="mod">
          <ac:chgData name="Aayush Chalke" userId="6f24d612df39e249" providerId="LiveId" clId="{4C6C6D3F-7606-4090-9446-686643CB2ED9}" dt="2025-02-22T18:09:06.868" v="2000" actId="20577"/>
          <ac:spMkLst>
            <pc:docMk/>
            <pc:sldMk cId="288679" sldId="341"/>
            <ac:spMk id="3" creationId="{87657932-68D1-9C92-7C93-3FA99DBF8217}"/>
          </ac:spMkLst>
        </pc:spChg>
        <pc:picChg chg="add mod">
          <ac:chgData name="Aayush Chalke" userId="6f24d612df39e249" providerId="LiveId" clId="{4C6C6D3F-7606-4090-9446-686643CB2ED9}" dt="2025-02-22T18:09:47.160" v="2002" actId="1076"/>
          <ac:picMkLst>
            <pc:docMk/>
            <pc:sldMk cId="288679" sldId="341"/>
            <ac:picMk id="5" creationId="{049F3BE9-6A38-CF18-6C00-EB3BF54F0CB0}"/>
          </ac:picMkLst>
        </pc:picChg>
      </pc:sldChg>
      <pc:sldChg chg="modSp add mod">
        <pc:chgData name="Aayush Chalke" userId="6f24d612df39e249" providerId="LiveId" clId="{4C6C6D3F-7606-4090-9446-686643CB2ED9}" dt="2025-02-23T06:40:33.239" v="2016" actId="20577"/>
        <pc:sldMkLst>
          <pc:docMk/>
          <pc:sldMk cId="112520152" sldId="342"/>
        </pc:sldMkLst>
        <pc:spChg chg="mod">
          <ac:chgData name="Aayush Chalke" userId="6f24d612df39e249" providerId="LiveId" clId="{4C6C6D3F-7606-4090-9446-686643CB2ED9}" dt="2025-02-23T06:40:33.239" v="2016" actId="20577"/>
          <ac:spMkLst>
            <pc:docMk/>
            <pc:sldMk cId="112520152" sldId="342"/>
            <ac:spMk id="2" creationId="{55D50CEE-28D2-DA48-EA82-20A407B42EF1}"/>
          </ac:spMkLst>
        </pc:spChg>
      </pc:sldChg>
      <pc:sldChg chg="addSp modSp new mod">
        <pc:chgData name="Aayush Chalke" userId="6f24d612df39e249" providerId="LiveId" clId="{4C6C6D3F-7606-4090-9446-686643CB2ED9}" dt="2025-02-23T06:56:17.734" v="2487" actId="1076"/>
        <pc:sldMkLst>
          <pc:docMk/>
          <pc:sldMk cId="2056614735" sldId="343"/>
        </pc:sldMkLst>
        <pc:spChg chg="mod">
          <ac:chgData name="Aayush Chalke" userId="6f24d612df39e249" providerId="LiveId" clId="{4C6C6D3F-7606-4090-9446-686643CB2ED9}" dt="2025-02-23T06:41:12.725" v="2039" actId="20577"/>
          <ac:spMkLst>
            <pc:docMk/>
            <pc:sldMk cId="2056614735" sldId="343"/>
            <ac:spMk id="2" creationId="{C3C267B8-10F0-2451-C554-FBEF98666ECD}"/>
          </ac:spMkLst>
        </pc:spChg>
        <pc:spChg chg="mod">
          <ac:chgData name="Aayush Chalke" userId="6f24d612df39e249" providerId="LiveId" clId="{4C6C6D3F-7606-4090-9446-686643CB2ED9}" dt="2025-02-23T06:51:06.913" v="2433" actId="14100"/>
          <ac:spMkLst>
            <pc:docMk/>
            <pc:sldMk cId="2056614735" sldId="343"/>
            <ac:spMk id="3" creationId="{D5BE330B-6261-EF4B-C12E-19B0E89B85DE}"/>
          </ac:spMkLst>
        </pc:spChg>
        <pc:picChg chg="add mod">
          <ac:chgData name="Aayush Chalke" userId="6f24d612df39e249" providerId="LiveId" clId="{4C6C6D3F-7606-4090-9446-686643CB2ED9}" dt="2025-02-23T06:51:25.388" v="2435"/>
          <ac:picMkLst>
            <pc:docMk/>
            <pc:sldMk cId="2056614735" sldId="343"/>
            <ac:picMk id="5" creationId="{634DE40F-8E16-F38B-4698-9964EAAD03D0}"/>
          </ac:picMkLst>
        </pc:picChg>
        <pc:picChg chg="add mod">
          <ac:chgData name="Aayush Chalke" userId="6f24d612df39e249" providerId="LiveId" clId="{4C6C6D3F-7606-4090-9446-686643CB2ED9}" dt="2025-02-23T06:56:17.734" v="2487" actId="1076"/>
          <ac:picMkLst>
            <pc:docMk/>
            <pc:sldMk cId="2056614735" sldId="343"/>
            <ac:picMk id="7" creationId="{2B927BF8-D0C5-CE1B-CD71-40D210317E70}"/>
          </ac:picMkLst>
        </pc:picChg>
      </pc:sldChg>
      <pc:sldChg chg="addSp delSp modSp new mod">
        <pc:chgData name="Aayush Chalke" userId="6f24d612df39e249" providerId="LiveId" clId="{4C6C6D3F-7606-4090-9446-686643CB2ED9}" dt="2025-02-23T06:57:02.324" v="2488" actId="478"/>
        <pc:sldMkLst>
          <pc:docMk/>
          <pc:sldMk cId="1122121962" sldId="344"/>
        </pc:sldMkLst>
        <pc:spChg chg="mod">
          <ac:chgData name="Aayush Chalke" userId="6f24d612df39e249" providerId="LiveId" clId="{4C6C6D3F-7606-4090-9446-686643CB2ED9}" dt="2025-02-23T06:52:37.635" v="2457" actId="20577"/>
          <ac:spMkLst>
            <pc:docMk/>
            <pc:sldMk cId="1122121962" sldId="344"/>
            <ac:spMk id="2" creationId="{8BBEE093-58EC-F031-7628-81C7A66382AF}"/>
          </ac:spMkLst>
        </pc:spChg>
        <pc:spChg chg="mod">
          <ac:chgData name="Aayush Chalke" userId="6f24d612df39e249" providerId="LiveId" clId="{4C6C6D3F-7606-4090-9446-686643CB2ED9}" dt="2025-02-23T06:54:33.239" v="2474" actId="255"/>
          <ac:spMkLst>
            <pc:docMk/>
            <pc:sldMk cId="1122121962" sldId="344"/>
            <ac:spMk id="3" creationId="{F3AAF745-95F3-0886-3610-BFF4354A9708}"/>
          </ac:spMkLst>
        </pc:spChg>
        <pc:picChg chg="add mod">
          <ac:chgData name="Aayush Chalke" userId="6f24d612df39e249" providerId="LiveId" clId="{4C6C6D3F-7606-4090-9446-686643CB2ED9}" dt="2025-02-23T06:55:55.332" v="2483" actId="1076"/>
          <ac:picMkLst>
            <pc:docMk/>
            <pc:sldMk cId="1122121962" sldId="344"/>
            <ac:picMk id="5" creationId="{893D8225-7A1F-4C68-82F3-CC00920D8E3C}"/>
          </ac:picMkLst>
        </pc:picChg>
        <pc:picChg chg="del">
          <ac:chgData name="Aayush Chalke" userId="6f24d612df39e249" providerId="LiveId" clId="{4C6C6D3F-7606-4090-9446-686643CB2ED9}" dt="2025-02-23T06:57:02.324" v="2488" actId="478"/>
          <ac:picMkLst>
            <pc:docMk/>
            <pc:sldMk cId="1122121962" sldId="344"/>
            <ac:picMk id="6" creationId="{A5C37F50-D3B4-7988-B3D1-E92E86333350}"/>
          </ac:picMkLst>
        </pc:picChg>
      </pc:sldChg>
      <pc:sldChg chg="modSp add mod">
        <pc:chgData name="Aayush Chalke" userId="6f24d612df39e249" providerId="LiveId" clId="{4C6C6D3F-7606-4090-9446-686643CB2ED9}" dt="2025-02-23T06:57:13.353" v="2491" actId="20577"/>
        <pc:sldMkLst>
          <pc:docMk/>
          <pc:sldMk cId="3477632711" sldId="345"/>
        </pc:sldMkLst>
        <pc:spChg chg="mod">
          <ac:chgData name="Aayush Chalke" userId="6f24d612df39e249" providerId="LiveId" clId="{4C6C6D3F-7606-4090-9446-686643CB2ED9}" dt="2025-02-23T06:57:13.353" v="2491" actId="20577"/>
          <ac:spMkLst>
            <pc:docMk/>
            <pc:sldMk cId="3477632711" sldId="345"/>
            <ac:spMk id="2" creationId="{55D50CEE-28D2-DA48-EA82-20A407B42EF1}"/>
          </ac:spMkLst>
        </pc:spChg>
      </pc:sldChg>
      <pc:sldChg chg="addSp modSp new mod">
        <pc:chgData name="Aayush Chalke" userId="6f24d612df39e249" providerId="LiveId" clId="{4C6C6D3F-7606-4090-9446-686643CB2ED9}" dt="2025-02-23T07:00:25.776" v="2527" actId="1076"/>
        <pc:sldMkLst>
          <pc:docMk/>
          <pc:sldMk cId="964496251" sldId="346"/>
        </pc:sldMkLst>
        <pc:spChg chg="mod">
          <ac:chgData name="Aayush Chalke" userId="6f24d612df39e249" providerId="LiveId" clId="{4C6C6D3F-7606-4090-9446-686643CB2ED9}" dt="2025-02-23T06:57:42.305" v="2508" actId="20577"/>
          <ac:spMkLst>
            <pc:docMk/>
            <pc:sldMk cId="964496251" sldId="346"/>
            <ac:spMk id="2" creationId="{F4C79F98-2B47-9EAF-32C6-04531B79CBEF}"/>
          </ac:spMkLst>
        </pc:spChg>
        <pc:spChg chg="mod">
          <ac:chgData name="Aayush Chalke" userId="6f24d612df39e249" providerId="LiveId" clId="{4C6C6D3F-7606-4090-9446-686643CB2ED9}" dt="2025-02-23T06:58:14.993" v="2514" actId="113"/>
          <ac:spMkLst>
            <pc:docMk/>
            <pc:sldMk cId="964496251" sldId="346"/>
            <ac:spMk id="3" creationId="{F1999CC7-A52B-3DEC-CC06-54537E837E2C}"/>
          </ac:spMkLst>
        </pc:spChg>
        <pc:picChg chg="add mod">
          <ac:chgData name="Aayush Chalke" userId="6f24d612df39e249" providerId="LiveId" clId="{4C6C6D3F-7606-4090-9446-686643CB2ED9}" dt="2025-02-23T07:00:25.776" v="2527" actId="1076"/>
          <ac:picMkLst>
            <pc:docMk/>
            <pc:sldMk cId="964496251" sldId="346"/>
            <ac:picMk id="5" creationId="{A9D75FF6-A86D-C828-13DD-BC89BC411955}"/>
          </ac:picMkLst>
        </pc:picChg>
        <pc:picChg chg="add mod">
          <ac:chgData name="Aayush Chalke" userId="6f24d612df39e249" providerId="LiveId" clId="{4C6C6D3F-7606-4090-9446-686643CB2ED9}" dt="2025-02-23T07:00:12.042" v="2525" actId="1076"/>
          <ac:picMkLst>
            <pc:docMk/>
            <pc:sldMk cId="964496251" sldId="346"/>
            <ac:picMk id="7" creationId="{FCF8B9F4-5E2F-0C98-2E12-756244C117D6}"/>
          </ac:picMkLst>
        </pc:picChg>
        <pc:picChg chg="add mod">
          <ac:chgData name="Aayush Chalke" userId="6f24d612df39e249" providerId="LiveId" clId="{4C6C6D3F-7606-4090-9446-686643CB2ED9}" dt="2025-02-23T07:00:15.484" v="2526" actId="1076"/>
          <ac:picMkLst>
            <pc:docMk/>
            <pc:sldMk cId="964496251" sldId="346"/>
            <ac:picMk id="9" creationId="{81C6AC67-9C40-5C26-61C6-26314E4F234D}"/>
          </ac:picMkLst>
        </pc:picChg>
      </pc:sldChg>
      <pc:sldChg chg="modSp add mod">
        <pc:chgData name="Aayush Chalke" userId="6f24d612df39e249" providerId="LiveId" clId="{4C6C6D3F-7606-4090-9446-686643CB2ED9}" dt="2025-02-23T07:02:31.381" v="2550" actId="14100"/>
        <pc:sldMkLst>
          <pc:docMk/>
          <pc:sldMk cId="3452893145" sldId="347"/>
        </pc:sldMkLst>
        <pc:spChg chg="mod">
          <ac:chgData name="Aayush Chalke" userId="6f24d612df39e249" providerId="LiveId" clId="{4C6C6D3F-7606-4090-9446-686643CB2ED9}" dt="2025-02-23T07:02:13.953" v="2548" actId="20577"/>
          <ac:spMkLst>
            <pc:docMk/>
            <pc:sldMk cId="3452893145" sldId="347"/>
            <ac:spMk id="2" creationId="{55D50CEE-28D2-DA48-EA82-20A407B42EF1}"/>
          </ac:spMkLst>
        </pc:spChg>
        <pc:cxnChg chg="mod">
          <ac:chgData name="Aayush Chalke" userId="6f24d612df39e249" providerId="LiveId" clId="{4C6C6D3F-7606-4090-9446-686643CB2ED9}" dt="2025-02-23T07:02:31.381" v="2550" actId="14100"/>
          <ac:cxnSpMkLst>
            <pc:docMk/>
            <pc:sldMk cId="3452893145" sldId="347"/>
            <ac:cxnSpMk id="3" creationId="{E12E56EA-2CA9-5F75-D56B-1A805F5A6F3C}"/>
          </ac:cxnSpMkLst>
        </pc:cxnChg>
      </pc:sldChg>
      <pc:sldChg chg="addSp delSp modSp new mod">
        <pc:chgData name="Aayush Chalke" userId="6f24d612df39e249" providerId="LiveId" clId="{4C6C6D3F-7606-4090-9446-686643CB2ED9}" dt="2025-02-23T08:41:21.348" v="2950" actId="113"/>
        <pc:sldMkLst>
          <pc:docMk/>
          <pc:sldMk cId="1750875544" sldId="348"/>
        </pc:sldMkLst>
        <pc:spChg chg="mod">
          <ac:chgData name="Aayush Chalke" userId="6f24d612df39e249" providerId="LiveId" clId="{4C6C6D3F-7606-4090-9446-686643CB2ED9}" dt="2025-02-23T07:08:42.932" v="2596" actId="207"/>
          <ac:spMkLst>
            <pc:docMk/>
            <pc:sldMk cId="1750875544" sldId="348"/>
            <ac:spMk id="2" creationId="{02C71C09-E0E8-F535-901D-8691D2464D00}"/>
          </ac:spMkLst>
        </pc:spChg>
        <pc:spChg chg="mod">
          <ac:chgData name="Aayush Chalke" userId="6f24d612df39e249" providerId="LiveId" clId="{4C6C6D3F-7606-4090-9446-686643CB2ED9}" dt="2025-02-23T07:29:52.965" v="2641" actId="1076"/>
          <ac:spMkLst>
            <pc:docMk/>
            <pc:sldMk cId="1750875544" sldId="348"/>
            <ac:spMk id="3" creationId="{289C2C90-B5BE-7262-E28B-7C72FED709EB}"/>
          </ac:spMkLst>
        </pc:spChg>
        <pc:spChg chg="del mod">
          <ac:chgData name="Aayush Chalke" userId="6f24d612df39e249" providerId="LiveId" clId="{4C6C6D3F-7606-4090-9446-686643CB2ED9}" dt="2025-02-23T07:11:02.695" v="2622" actId="478"/>
          <ac:spMkLst>
            <pc:docMk/>
            <pc:sldMk cId="1750875544" sldId="348"/>
            <ac:spMk id="4" creationId="{534DED33-F0FB-4509-3F5E-9BC6C5EFE31F}"/>
          </ac:spMkLst>
        </pc:spChg>
        <pc:spChg chg="del mod">
          <ac:chgData name="Aayush Chalke" userId="6f24d612df39e249" providerId="LiveId" clId="{4C6C6D3F-7606-4090-9446-686643CB2ED9}" dt="2025-02-23T07:11:08.131" v="2623" actId="478"/>
          <ac:spMkLst>
            <pc:docMk/>
            <pc:sldMk cId="1750875544" sldId="348"/>
            <ac:spMk id="5" creationId="{DDD92CA7-EA63-381C-8935-2C4D76379B8B}"/>
          </ac:spMkLst>
        </pc:spChg>
        <pc:spChg chg="del mod">
          <ac:chgData name="Aayush Chalke" userId="6f24d612df39e249" providerId="LiveId" clId="{4C6C6D3F-7606-4090-9446-686643CB2ED9}" dt="2025-02-23T07:11:13.912" v="2625" actId="478"/>
          <ac:spMkLst>
            <pc:docMk/>
            <pc:sldMk cId="1750875544" sldId="348"/>
            <ac:spMk id="6" creationId="{51EB0AAB-9089-D9F2-AEF7-B19E786585FB}"/>
          </ac:spMkLst>
        </pc:spChg>
        <pc:spChg chg="del mod">
          <ac:chgData name="Aayush Chalke" userId="6f24d612df39e249" providerId="LiveId" clId="{4C6C6D3F-7606-4090-9446-686643CB2ED9}" dt="2025-02-23T07:11:10.975" v="2624" actId="478"/>
          <ac:spMkLst>
            <pc:docMk/>
            <pc:sldMk cId="1750875544" sldId="348"/>
            <ac:spMk id="7" creationId="{67A099A5-59C1-7E21-72E5-DE9B2A2C69B0}"/>
          </ac:spMkLst>
        </pc:spChg>
        <pc:spChg chg="del mod">
          <ac:chgData name="Aayush Chalke" userId="6f24d612df39e249" providerId="LiveId" clId="{4C6C6D3F-7606-4090-9446-686643CB2ED9}" dt="2025-02-23T07:29:32.762" v="2636" actId="478"/>
          <ac:spMkLst>
            <pc:docMk/>
            <pc:sldMk cId="1750875544" sldId="348"/>
            <ac:spMk id="8" creationId="{91A91089-C1CE-31B3-5B3F-74783A002E0E}"/>
          </ac:spMkLst>
        </pc:spChg>
        <pc:spChg chg="mod">
          <ac:chgData name="Aayush Chalke" userId="6f24d612df39e249" providerId="LiveId" clId="{4C6C6D3F-7606-4090-9446-686643CB2ED9}" dt="2025-02-23T08:41:21.348" v="2950" actId="113"/>
          <ac:spMkLst>
            <pc:docMk/>
            <pc:sldMk cId="1750875544" sldId="348"/>
            <ac:spMk id="9" creationId="{67361E64-2847-EFFB-E3A7-249980D9DC55}"/>
          </ac:spMkLst>
        </pc:spChg>
        <pc:spChg chg="del mod">
          <ac:chgData name="Aayush Chalke" userId="6f24d612df39e249" providerId="LiveId" clId="{4C6C6D3F-7606-4090-9446-686643CB2ED9}" dt="2025-02-23T07:29:41.999" v="2638" actId="478"/>
          <ac:spMkLst>
            <pc:docMk/>
            <pc:sldMk cId="1750875544" sldId="348"/>
            <ac:spMk id="10" creationId="{DF4E0745-6C4B-6756-32B5-E8817A65506E}"/>
          </ac:spMkLst>
        </pc:spChg>
        <pc:spChg chg="add del mod">
          <ac:chgData name="Aayush Chalke" userId="6f24d612df39e249" providerId="LiveId" clId="{4C6C6D3F-7606-4090-9446-686643CB2ED9}" dt="2025-02-23T07:29:38.654" v="2637" actId="478"/>
          <ac:spMkLst>
            <pc:docMk/>
            <pc:sldMk cId="1750875544" sldId="348"/>
            <ac:spMk id="14" creationId="{E174E3AD-57DC-87D9-228A-1EB742213AC6}"/>
          </ac:spMkLst>
        </pc:spChg>
        <pc:spChg chg="add del mod">
          <ac:chgData name="Aayush Chalke" userId="6f24d612df39e249" providerId="LiveId" clId="{4C6C6D3F-7606-4090-9446-686643CB2ED9}" dt="2025-02-23T07:29:44.890" v="2639" actId="478"/>
          <ac:spMkLst>
            <pc:docMk/>
            <pc:sldMk cId="1750875544" sldId="348"/>
            <ac:spMk id="16" creationId="{7BD4E856-F5BE-2405-09D2-D30C603BC587}"/>
          </ac:spMkLst>
        </pc:spChg>
        <pc:picChg chg="add mod">
          <ac:chgData name="Aayush Chalke" userId="6f24d612df39e249" providerId="LiveId" clId="{4C6C6D3F-7606-4090-9446-686643CB2ED9}" dt="2025-02-23T07:30:21.327" v="2650" actId="1076"/>
          <ac:picMkLst>
            <pc:docMk/>
            <pc:sldMk cId="1750875544" sldId="348"/>
            <ac:picMk id="12" creationId="{E7C88F48-3430-FF54-B2D0-3A390C297A6C}"/>
          </ac:picMkLst>
        </pc:picChg>
        <pc:picChg chg="add del">
          <ac:chgData name="Aayush Chalke" userId="6f24d612df39e249" providerId="LiveId" clId="{4C6C6D3F-7606-4090-9446-686643CB2ED9}" dt="2025-02-23T07:47:06.746" v="2652" actId="478"/>
          <ac:picMkLst>
            <pc:docMk/>
            <pc:sldMk cId="1750875544" sldId="348"/>
            <ac:picMk id="18" creationId="{8CC843C8-E1E2-130D-A0D3-04FDF1FB0606}"/>
          </ac:picMkLst>
        </pc:picChg>
        <pc:picChg chg="add mod">
          <ac:chgData name="Aayush Chalke" userId="6f24d612df39e249" providerId="LiveId" clId="{4C6C6D3F-7606-4090-9446-686643CB2ED9}" dt="2025-02-23T07:48:11.761" v="2659" actId="1076"/>
          <ac:picMkLst>
            <pc:docMk/>
            <pc:sldMk cId="1750875544" sldId="348"/>
            <ac:picMk id="20" creationId="{307FC85B-23D5-3741-069B-3D3BF22B7A7B}"/>
          </ac:picMkLst>
        </pc:picChg>
      </pc:sldChg>
      <pc:sldChg chg="addSp delSp modSp add mod">
        <pc:chgData name="Aayush Chalke" userId="6f24d612df39e249" providerId="LiveId" clId="{4C6C6D3F-7606-4090-9446-686643CB2ED9}" dt="2025-02-23T07:54:20.921" v="2685" actId="1440"/>
        <pc:sldMkLst>
          <pc:docMk/>
          <pc:sldMk cId="3916489637" sldId="349"/>
        </pc:sldMkLst>
        <pc:spChg chg="del">
          <ac:chgData name="Aayush Chalke" userId="6f24d612df39e249" providerId="LiveId" clId="{4C6C6D3F-7606-4090-9446-686643CB2ED9}" dt="2025-02-23T07:48:18.478" v="2660" actId="478"/>
          <ac:spMkLst>
            <pc:docMk/>
            <pc:sldMk cId="3916489637" sldId="349"/>
            <ac:spMk id="3" creationId="{289C2C90-B5BE-7262-E28B-7C72FED709EB}"/>
          </ac:spMkLst>
        </pc:spChg>
        <pc:spChg chg="add del mod">
          <ac:chgData name="Aayush Chalke" userId="6f24d612df39e249" providerId="LiveId" clId="{4C6C6D3F-7606-4090-9446-686643CB2ED9}" dt="2025-02-23T07:48:21.557" v="2661" actId="478"/>
          <ac:spMkLst>
            <pc:docMk/>
            <pc:sldMk cId="3916489637" sldId="349"/>
            <ac:spMk id="5" creationId="{ED44616F-551B-4B7D-9277-1A36F903C6F7}"/>
          </ac:spMkLst>
        </pc:spChg>
        <pc:spChg chg="add del mod">
          <ac:chgData name="Aayush Chalke" userId="6f24d612df39e249" providerId="LiveId" clId="{4C6C6D3F-7606-4090-9446-686643CB2ED9}" dt="2025-02-23T07:48:31.142" v="2663" actId="478"/>
          <ac:spMkLst>
            <pc:docMk/>
            <pc:sldMk cId="3916489637" sldId="349"/>
            <ac:spMk id="7" creationId="{1F56AEC0-9937-280C-92EA-173999696CE1}"/>
          </ac:spMkLst>
        </pc:spChg>
        <pc:spChg chg="mod">
          <ac:chgData name="Aayush Chalke" userId="6f24d612df39e249" providerId="LiveId" clId="{4C6C6D3F-7606-4090-9446-686643CB2ED9}" dt="2025-02-23T07:54:05.887" v="2683" actId="1076"/>
          <ac:spMkLst>
            <pc:docMk/>
            <pc:sldMk cId="3916489637" sldId="349"/>
            <ac:spMk id="8" creationId="{91A91089-C1CE-31B3-5B3F-74783A002E0E}"/>
          </ac:spMkLst>
        </pc:spChg>
        <pc:spChg chg="del">
          <ac:chgData name="Aayush Chalke" userId="6f24d612df39e249" providerId="LiveId" clId="{4C6C6D3F-7606-4090-9446-686643CB2ED9}" dt="2025-02-23T07:48:26.558" v="2662" actId="478"/>
          <ac:spMkLst>
            <pc:docMk/>
            <pc:sldMk cId="3916489637" sldId="349"/>
            <ac:spMk id="9" creationId="{67361E64-2847-EFFB-E3A7-249980D9DC55}"/>
          </ac:spMkLst>
        </pc:spChg>
        <pc:spChg chg="mod">
          <ac:chgData name="Aayush Chalke" userId="6f24d612df39e249" providerId="LiveId" clId="{4C6C6D3F-7606-4090-9446-686643CB2ED9}" dt="2025-02-23T07:54:12.362" v="2684" actId="1076"/>
          <ac:spMkLst>
            <pc:docMk/>
            <pc:sldMk cId="3916489637" sldId="349"/>
            <ac:spMk id="10" creationId="{DF4E0745-6C4B-6756-32B5-E8817A65506E}"/>
          </ac:spMkLst>
        </pc:spChg>
        <pc:picChg chg="del">
          <ac:chgData name="Aayush Chalke" userId="6f24d612df39e249" providerId="LiveId" clId="{4C6C6D3F-7606-4090-9446-686643CB2ED9}" dt="2025-02-23T07:48:26.558" v="2662" actId="478"/>
          <ac:picMkLst>
            <pc:docMk/>
            <pc:sldMk cId="3916489637" sldId="349"/>
            <ac:picMk id="12" creationId="{E7C88F48-3430-FF54-B2D0-3A390C297A6C}"/>
          </ac:picMkLst>
        </pc:picChg>
        <pc:picChg chg="add mod">
          <ac:chgData name="Aayush Chalke" userId="6f24d612df39e249" providerId="LiveId" clId="{4C6C6D3F-7606-4090-9446-686643CB2ED9}" dt="2025-02-23T07:54:20.921" v="2685" actId="1440"/>
          <ac:picMkLst>
            <pc:docMk/>
            <pc:sldMk cId="3916489637" sldId="349"/>
            <ac:picMk id="13" creationId="{5DDBF830-516B-BCA8-018E-01BE80DEDB2B}"/>
          </ac:picMkLst>
        </pc:picChg>
        <pc:picChg chg="add mod">
          <ac:chgData name="Aayush Chalke" userId="6f24d612df39e249" providerId="LiveId" clId="{4C6C6D3F-7606-4090-9446-686643CB2ED9}" dt="2025-02-23T07:54:20.921" v="2685" actId="1440"/>
          <ac:picMkLst>
            <pc:docMk/>
            <pc:sldMk cId="3916489637" sldId="349"/>
            <ac:picMk id="15" creationId="{C795A2E0-5F02-6A52-D90A-F889A8F6D408}"/>
          </ac:picMkLst>
        </pc:picChg>
      </pc:sldChg>
      <pc:sldChg chg="addSp delSp modSp add mod">
        <pc:chgData name="Aayush Chalke" userId="6f24d612df39e249" providerId="LiveId" clId="{4C6C6D3F-7606-4090-9446-686643CB2ED9}" dt="2025-02-23T07:59:53.525" v="2719" actId="1076"/>
        <pc:sldMkLst>
          <pc:docMk/>
          <pc:sldMk cId="2757949279" sldId="350"/>
        </pc:sldMkLst>
        <pc:spChg chg="add del mod">
          <ac:chgData name="Aayush Chalke" userId="6f24d612df39e249" providerId="LiveId" clId="{4C6C6D3F-7606-4090-9446-686643CB2ED9}" dt="2025-02-23T07:54:49.965" v="2689" actId="478"/>
          <ac:spMkLst>
            <pc:docMk/>
            <pc:sldMk cId="2757949279" sldId="350"/>
            <ac:spMk id="4" creationId="{60CD1420-00B8-8110-4FA7-53E9E43228A0}"/>
          </ac:spMkLst>
        </pc:spChg>
        <pc:spChg chg="mod">
          <ac:chgData name="Aayush Chalke" userId="6f24d612df39e249" providerId="LiveId" clId="{4C6C6D3F-7606-4090-9446-686643CB2ED9}" dt="2025-02-23T07:59:14.278" v="2713" actId="20577"/>
          <ac:spMkLst>
            <pc:docMk/>
            <pc:sldMk cId="2757949279" sldId="350"/>
            <ac:spMk id="8" creationId="{91A91089-C1CE-31B3-5B3F-74783A002E0E}"/>
          </ac:spMkLst>
        </pc:spChg>
        <pc:spChg chg="del">
          <ac:chgData name="Aayush Chalke" userId="6f24d612df39e249" providerId="LiveId" clId="{4C6C6D3F-7606-4090-9446-686643CB2ED9}" dt="2025-02-23T07:54:45.001" v="2687" actId="478"/>
          <ac:spMkLst>
            <pc:docMk/>
            <pc:sldMk cId="2757949279" sldId="350"/>
            <ac:spMk id="10" creationId="{DF4E0745-6C4B-6756-32B5-E8817A65506E}"/>
          </ac:spMkLst>
        </pc:spChg>
        <pc:picChg chg="add mod">
          <ac:chgData name="Aayush Chalke" userId="6f24d612df39e249" providerId="LiveId" clId="{4C6C6D3F-7606-4090-9446-686643CB2ED9}" dt="2025-02-23T07:59:53.525" v="2719" actId="1076"/>
          <ac:picMkLst>
            <pc:docMk/>
            <pc:sldMk cId="2757949279" sldId="350"/>
            <ac:picMk id="6" creationId="{B1598A0B-EBBB-477A-C583-A9B00A6DBE4F}"/>
          </ac:picMkLst>
        </pc:picChg>
        <pc:picChg chg="del">
          <ac:chgData name="Aayush Chalke" userId="6f24d612df39e249" providerId="LiveId" clId="{4C6C6D3F-7606-4090-9446-686643CB2ED9}" dt="2025-02-23T07:59:17.941" v="2714" actId="478"/>
          <ac:picMkLst>
            <pc:docMk/>
            <pc:sldMk cId="2757949279" sldId="350"/>
            <ac:picMk id="13" creationId="{5DDBF830-516B-BCA8-018E-01BE80DEDB2B}"/>
          </ac:picMkLst>
        </pc:picChg>
        <pc:picChg chg="del">
          <ac:chgData name="Aayush Chalke" userId="6f24d612df39e249" providerId="LiveId" clId="{4C6C6D3F-7606-4090-9446-686643CB2ED9}" dt="2025-02-23T07:54:48.268" v="2688" actId="478"/>
          <ac:picMkLst>
            <pc:docMk/>
            <pc:sldMk cId="2757949279" sldId="350"/>
            <ac:picMk id="15" creationId="{C795A2E0-5F02-6A52-D90A-F889A8F6D408}"/>
          </ac:picMkLst>
        </pc:picChg>
      </pc:sldChg>
      <pc:sldChg chg="new del">
        <pc:chgData name="Aayush Chalke" userId="6f24d612df39e249" providerId="LiveId" clId="{4C6C6D3F-7606-4090-9446-686643CB2ED9}" dt="2025-02-23T08:06:42.732" v="2721" actId="2696"/>
        <pc:sldMkLst>
          <pc:docMk/>
          <pc:sldMk cId="1232709921" sldId="351"/>
        </pc:sldMkLst>
      </pc:sldChg>
      <pc:sldChg chg="addSp delSp modSp add mod ord">
        <pc:chgData name="Aayush Chalke" userId="6f24d612df39e249" providerId="LiveId" clId="{4C6C6D3F-7606-4090-9446-686643CB2ED9}" dt="2025-02-23T08:49:35.869" v="3034" actId="207"/>
        <pc:sldMkLst>
          <pc:docMk/>
          <pc:sldMk cId="1393346832" sldId="351"/>
        </pc:sldMkLst>
        <pc:spChg chg="mod">
          <ac:chgData name="Aayush Chalke" userId="6f24d612df39e249" providerId="LiveId" clId="{4C6C6D3F-7606-4090-9446-686643CB2ED9}" dt="2025-02-23T08:09:17.073" v="2731" actId="2711"/>
          <ac:spMkLst>
            <pc:docMk/>
            <pc:sldMk cId="1393346832" sldId="351"/>
            <ac:spMk id="2" creationId="{02C71C09-E0E8-F535-901D-8691D2464D00}"/>
          </ac:spMkLst>
        </pc:spChg>
        <pc:spChg chg="mod">
          <ac:chgData name="Aayush Chalke" userId="6f24d612df39e249" providerId="LiveId" clId="{4C6C6D3F-7606-4090-9446-686643CB2ED9}" dt="2025-02-23T08:49:31.125" v="3033" actId="207"/>
          <ac:spMkLst>
            <pc:docMk/>
            <pc:sldMk cId="1393346832" sldId="351"/>
            <ac:spMk id="3" creationId="{289C2C90-B5BE-7262-E28B-7C72FED709EB}"/>
          </ac:spMkLst>
        </pc:spChg>
        <pc:spChg chg="mod">
          <ac:chgData name="Aayush Chalke" userId="6f24d612df39e249" providerId="LiveId" clId="{4C6C6D3F-7606-4090-9446-686643CB2ED9}" dt="2025-02-23T08:49:35.869" v="3034" actId="207"/>
          <ac:spMkLst>
            <pc:docMk/>
            <pc:sldMk cId="1393346832" sldId="351"/>
            <ac:spMk id="9" creationId="{67361E64-2847-EFFB-E3A7-249980D9DC55}"/>
          </ac:spMkLst>
        </pc:spChg>
        <pc:picChg chg="add mod">
          <ac:chgData name="Aayush Chalke" userId="6f24d612df39e249" providerId="LiveId" clId="{4C6C6D3F-7606-4090-9446-686643CB2ED9}" dt="2025-02-23T08:11:31.293" v="2753" actId="1076"/>
          <ac:picMkLst>
            <pc:docMk/>
            <pc:sldMk cId="1393346832" sldId="351"/>
            <ac:picMk id="5" creationId="{D5F8B5B9-EC5F-4AB7-4213-5C334CAEF9D4}"/>
          </ac:picMkLst>
        </pc:picChg>
        <pc:picChg chg="add mod">
          <ac:chgData name="Aayush Chalke" userId="6f24d612df39e249" providerId="LiveId" clId="{4C6C6D3F-7606-4090-9446-686643CB2ED9}" dt="2025-02-23T08:11:32.424" v="2754" actId="1076"/>
          <ac:picMkLst>
            <pc:docMk/>
            <pc:sldMk cId="1393346832" sldId="351"/>
            <ac:picMk id="7" creationId="{2EF0C255-7400-C6E1-F895-4CDB7C46C57F}"/>
          </ac:picMkLst>
        </pc:picChg>
        <pc:picChg chg="del">
          <ac:chgData name="Aayush Chalke" userId="6f24d612df39e249" providerId="LiveId" clId="{4C6C6D3F-7606-4090-9446-686643CB2ED9}" dt="2025-02-23T08:10:49.583" v="2745" actId="478"/>
          <ac:picMkLst>
            <pc:docMk/>
            <pc:sldMk cId="1393346832" sldId="351"/>
            <ac:picMk id="12" creationId="{E7C88F48-3430-FF54-B2D0-3A390C297A6C}"/>
          </ac:picMkLst>
        </pc:picChg>
        <pc:picChg chg="del">
          <ac:chgData name="Aayush Chalke" userId="6f24d612df39e249" providerId="LiveId" clId="{4C6C6D3F-7606-4090-9446-686643CB2ED9}" dt="2025-02-23T08:10:51.568" v="2746" actId="478"/>
          <ac:picMkLst>
            <pc:docMk/>
            <pc:sldMk cId="1393346832" sldId="351"/>
            <ac:picMk id="20" creationId="{307FC85B-23D5-3741-069B-3D3BF22B7A7B}"/>
          </ac:picMkLst>
        </pc:picChg>
      </pc:sldChg>
      <pc:sldChg chg="addSp delSp modSp add mod">
        <pc:chgData name="Aayush Chalke" userId="6f24d612df39e249" providerId="LiveId" clId="{4C6C6D3F-7606-4090-9446-686643CB2ED9}" dt="2025-02-23T08:49:50.210" v="3037" actId="207"/>
        <pc:sldMkLst>
          <pc:docMk/>
          <pc:sldMk cId="2399221634" sldId="352"/>
        </pc:sldMkLst>
        <pc:spChg chg="mod">
          <ac:chgData name="Aayush Chalke" userId="6f24d612df39e249" providerId="LiveId" clId="{4C6C6D3F-7606-4090-9446-686643CB2ED9}" dt="2025-02-23T08:49:42.387" v="3035" actId="207"/>
          <ac:spMkLst>
            <pc:docMk/>
            <pc:sldMk cId="2399221634" sldId="352"/>
            <ac:spMk id="3" creationId="{289C2C90-B5BE-7262-E28B-7C72FED709EB}"/>
          </ac:spMkLst>
        </pc:spChg>
        <pc:spChg chg="mod">
          <ac:chgData name="Aayush Chalke" userId="6f24d612df39e249" providerId="LiveId" clId="{4C6C6D3F-7606-4090-9446-686643CB2ED9}" dt="2025-02-23T08:49:50.210" v="3037" actId="207"/>
          <ac:spMkLst>
            <pc:docMk/>
            <pc:sldMk cId="2399221634" sldId="352"/>
            <ac:spMk id="9" creationId="{67361E64-2847-EFFB-E3A7-249980D9DC55}"/>
          </ac:spMkLst>
        </pc:spChg>
        <pc:picChg chg="del">
          <ac:chgData name="Aayush Chalke" userId="6f24d612df39e249" providerId="LiveId" clId="{4C6C6D3F-7606-4090-9446-686643CB2ED9}" dt="2025-02-23T08:22:06.289" v="2770" actId="478"/>
          <ac:picMkLst>
            <pc:docMk/>
            <pc:sldMk cId="2399221634" sldId="352"/>
            <ac:picMk id="5" creationId="{D5F8B5B9-EC5F-4AB7-4213-5C334CAEF9D4}"/>
          </ac:picMkLst>
        </pc:picChg>
        <pc:picChg chg="add del mod">
          <ac:chgData name="Aayush Chalke" userId="6f24d612df39e249" providerId="LiveId" clId="{4C6C6D3F-7606-4090-9446-686643CB2ED9}" dt="2025-02-23T08:23:21.817" v="2789" actId="478"/>
          <ac:picMkLst>
            <pc:docMk/>
            <pc:sldMk cId="2399221634" sldId="352"/>
            <ac:picMk id="6" creationId="{C5BC2D9B-652E-5C15-221F-8BDEEEAB4EAA}"/>
          </ac:picMkLst>
        </pc:picChg>
        <pc:picChg chg="del">
          <ac:chgData name="Aayush Chalke" userId="6f24d612df39e249" providerId="LiveId" clId="{4C6C6D3F-7606-4090-9446-686643CB2ED9}" dt="2025-02-23T08:23:27.174" v="2791" actId="478"/>
          <ac:picMkLst>
            <pc:docMk/>
            <pc:sldMk cId="2399221634" sldId="352"/>
            <ac:picMk id="7" creationId="{2EF0C255-7400-C6E1-F895-4CDB7C46C57F}"/>
          </ac:picMkLst>
        </pc:picChg>
        <pc:picChg chg="add mod">
          <ac:chgData name="Aayush Chalke" userId="6f24d612df39e249" providerId="LiveId" clId="{4C6C6D3F-7606-4090-9446-686643CB2ED9}" dt="2025-02-23T08:23:50.427" v="2794" actId="1440"/>
          <ac:picMkLst>
            <pc:docMk/>
            <pc:sldMk cId="2399221634" sldId="352"/>
            <ac:picMk id="10" creationId="{6EA8E527-0817-24F2-2DFA-8712462FC09E}"/>
          </ac:picMkLst>
        </pc:picChg>
        <pc:picChg chg="add mod">
          <ac:chgData name="Aayush Chalke" userId="6f24d612df39e249" providerId="LiveId" clId="{4C6C6D3F-7606-4090-9446-686643CB2ED9}" dt="2025-02-23T08:24:08.811" v="2799" actId="1076"/>
          <ac:picMkLst>
            <pc:docMk/>
            <pc:sldMk cId="2399221634" sldId="352"/>
            <ac:picMk id="12" creationId="{45D27467-B91F-DFA6-70BA-F0C554EA232F}"/>
          </ac:picMkLst>
        </pc:picChg>
      </pc:sldChg>
      <pc:sldChg chg="addSp delSp modSp add mod ord">
        <pc:chgData name="Aayush Chalke" userId="6f24d612df39e249" providerId="LiveId" clId="{4C6C6D3F-7606-4090-9446-686643CB2ED9}" dt="2025-02-23T08:50:10.474" v="3039" actId="207"/>
        <pc:sldMkLst>
          <pc:docMk/>
          <pc:sldMk cId="2971493513" sldId="353"/>
        </pc:sldMkLst>
        <pc:spChg chg="mod">
          <ac:chgData name="Aayush Chalke" userId="6f24d612df39e249" providerId="LiveId" clId="{4C6C6D3F-7606-4090-9446-686643CB2ED9}" dt="2025-02-23T08:49:58.926" v="3038" actId="207"/>
          <ac:spMkLst>
            <pc:docMk/>
            <pc:sldMk cId="2971493513" sldId="353"/>
            <ac:spMk id="3" creationId="{289C2C90-B5BE-7262-E28B-7C72FED709EB}"/>
          </ac:spMkLst>
        </pc:spChg>
        <pc:spChg chg="mod">
          <ac:chgData name="Aayush Chalke" userId="6f24d612df39e249" providerId="LiveId" clId="{4C6C6D3F-7606-4090-9446-686643CB2ED9}" dt="2025-02-23T08:50:10.474" v="3039" actId="207"/>
          <ac:spMkLst>
            <pc:docMk/>
            <pc:sldMk cId="2971493513" sldId="353"/>
            <ac:spMk id="9" creationId="{67361E64-2847-EFFB-E3A7-249980D9DC55}"/>
          </ac:spMkLst>
        </pc:spChg>
        <pc:picChg chg="del">
          <ac:chgData name="Aayush Chalke" userId="6f24d612df39e249" providerId="LiveId" clId="{4C6C6D3F-7606-4090-9446-686643CB2ED9}" dt="2025-02-23T08:25:28.740" v="2817" actId="478"/>
          <ac:picMkLst>
            <pc:docMk/>
            <pc:sldMk cId="2971493513" sldId="353"/>
            <ac:picMk id="5" creationId="{D5F8B5B9-EC5F-4AB7-4213-5C334CAEF9D4}"/>
          </ac:picMkLst>
        </pc:picChg>
        <pc:picChg chg="add mod">
          <ac:chgData name="Aayush Chalke" userId="6f24d612df39e249" providerId="LiveId" clId="{4C6C6D3F-7606-4090-9446-686643CB2ED9}" dt="2025-02-23T08:25:46.036" v="2824" actId="1076"/>
          <ac:picMkLst>
            <pc:docMk/>
            <pc:sldMk cId="2971493513" sldId="353"/>
            <ac:picMk id="6" creationId="{40512C50-D3EE-6D90-84DD-84E3FBCDB7DF}"/>
          </ac:picMkLst>
        </pc:picChg>
        <pc:picChg chg="del">
          <ac:chgData name="Aayush Chalke" userId="6f24d612df39e249" providerId="LiveId" clId="{4C6C6D3F-7606-4090-9446-686643CB2ED9}" dt="2025-02-23T08:26:17.619" v="2829" actId="478"/>
          <ac:picMkLst>
            <pc:docMk/>
            <pc:sldMk cId="2971493513" sldId="353"/>
            <ac:picMk id="7" creationId="{2EF0C255-7400-C6E1-F895-4CDB7C46C57F}"/>
          </ac:picMkLst>
        </pc:picChg>
        <pc:picChg chg="add mod">
          <ac:chgData name="Aayush Chalke" userId="6f24d612df39e249" providerId="LiveId" clId="{4C6C6D3F-7606-4090-9446-686643CB2ED9}" dt="2025-02-23T08:26:25.834" v="2831" actId="1076"/>
          <ac:picMkLst>
            <pc:docMk/>
            <pc:sldMk cId="2971493513" sldId="353"/>
            <ac:picMk id="10" creationId="{35278DDF-B4EC-6E1C-E8EC-37F84DBE21EF}"/>
          </ac:picMkLst>
        </pc:picChg>
      </pc:sldChg>
      <pc:sldChg chg="addSp delSp modSp add mod ord">
        <pc:chgData name="Aayush Chalke" userId="6f24d612df39e249" providerId="LiveId" clId="{4C6C6D3F-7606-4090-9446-686643CB2ED9}" dt="2025-02-23T08:40:32.075" v="2943" actId="113"/>
        <pc:sldMkLst>
          <pc:docMk/>
          <pc:sldMk cId="185103953" sldId="354"/>
        </pc:sldMkLst>
        <pc:spChg chg="mod">
          <ac:chgData name="Aayush Chalke" userId="6f24d612df39e249" providerId="LiveId" clId="{4C6C6D3F-7606-4090-9446-686643CB2ED9}" dt="2025-02-23T08:28:55.832" v="2841" actId="20577"/>
          <ac:spMkLst>
            <pc:docMk/>
            <pc:sldMk cId="185103953" sldId="354"/>
            <ac:spMk id="2" creationId="{02C71C09-E0E8-F535-901D-8691D2464D00}"/>
          </ac:spMkLst>
        </pc:spChg>
        <pc:spChg chg="add">
          <ac:chgData name="Aayush Chalke" userId="6f24d612df39e249" providerId="LiveId" clId="{4C6C6D3F-7606-4090-9446-686643CB2ED9}" dt="2025-02-23T08:29:22.617" v="2845"/>
          <ac:spMkLst>
            <pc:docMk/>
            <pc:sldMk cId="185103953" sldId="354"/>
            <ac:spMk id="3" creationId="{1FAA83CD-88BE-24C1-EECD-BDEF91E44DC8}"/>
          </ac:spMkLst>
        </pc:spChg>
        <pc:spChg chg="add">
          <ac:chgData name="Aayush Chalke" userId="6f24d612df39e249" providerId="LiveId" clId="{4C6C6D3F-7606-4090-9446-686643CB2ED9}" dt="2025-02-23T08:29:26.763" v="2847"/>
          <ac:spMkLst>
            <pc:docMk/>
            <pc:sldMk cId="185103953" sldId="354"/>
            <ac:spMk id="4" creationId="{604CC104-5F13-6865-EF98-0A392E5D98C4}"/>
          </ac:spMkLst>
        </pc:spChg>
        <pc:spChg chg="add">
          <ac:chgData name="Aayush Chalke" userId="6f24d612df39e249" providerId="LiveId" clId="{4C6C6D3F-7606-4090-9446-686643CB2ED9}" dt="2025-02-23T08:29:33.077" v="2848"/>
          <ac:spMkLst>
            <pc:docMk/>
            <pc:sldMk cId="185103953" sldId="354"/>
            <ac:spMk id="5" creationId="{21935213-FEF5-5F9C-4309-5E9A4E3422A6}"/>
          </ac:spMkLst>
        </pc:spChg>
        <pc:spChg chg="add">
          <ac:chgData name="Aayush Chalke" userId="6f24d612df39e249" providerId="LiveId" clId="{4C6C6D3F-7606-4090-9446-686643CB2ED9}" dt="2025-02-23T08:30:06.008" v="2858"/>
          <ac:spMkLst>
            <pc:docMk/>
            <pc:sldMk cId="185103953" sldId="354"/>
            <ac:spMk id="6" creationId="{A2209C16-0418-D1A9-51EF-1DF22289027F}"/>
          </ac:spMkLst>
        </pc:spChg>
        <pc:spChg chg="mod">
          <ac:chgData name="Aayush Chalke" userId="6f24d612df39e249" providerId="LiveId" clId="{4C6C6D3F-7606-4090-9446-686643CB2ED9}" dt="2025-02-23T08:40:32.075" v="2943" actId="113"/>
          <ac:spMkLst>
            <pc:docMk/>
            <pc:sldMk cId="185103953" sldId="354"/>
            <ac:spMk id="8" creationId="{91A91089-C1CE-31B3-5B3F-74783A002E0E}"/>
          </ac:spMkLst>
        </pc:spChg>
        <pc:spChg chg="mod">
          <ac:chgData name="Aayush Chalke" userId="6f24d612df39e249" providerId="LiveId" clId="{4C6C6D3F-7606-4090-9446-686643CB2ED9}" dt="2025-02-23T08:30:40.123" v="2865" actId="1076"/>
          <ac:spMkLst>
            <pc:docMk/>
            <pc:sldMk cId="185103953" sldId="354"/>
            <ac:spMk id="10" creationId="{DF4E0745-6C4B-6756-32B5-E8817A65506E}"/>
          </ac:spMkLst>
        </pc:spChg>
        <pc:picChg chg="add mod">
          <ac:chgData name="Aayush Chalke" userId="6f24d612df39e249" providerId="LiveId" clId="{4C6C6D3F-7606-4090-9446-686643CB2ED9}" dt="2025-02-23T08:31:21.617" v="2876" actId="1440"/>
          <ac:picMkLst>
            <pc:docMk/>
            <pc:sldMk cId="185103953" sldId="354"/>
            <ac:picMk id="9" creationId="{1F3C3F3A-57EC-BF84-33AA-180D90CD79B9}"/>
          </ac:picMkLst>
        </pc:picChg>
        <pc:picChg chg="add mod">
          <ac:chgData name="Aayush Chalke" userId="6f24d612df39e249" providerId="LiveId" clId="{4C6C6D3F-7606-4090-9446-686643CB2ED9}" dt="2025-02-23T08:32:06.660" v="2886" actId="1076"/>
          <ac:picMkLst>
            <pc:docMk/>
            <pc:sldMk cId="185103953" sldId="354"/>
            <ac:picMk id="12" creationId="{4BBE476E-9633-4F6A-AA4D-AF280C27D053}"/>
          </ac:picMkLst>
        </pc:picChg>
        <pc:picChg chg="del">
          <ac:chgData name="Aayush Chalke" userId="6f24d612df39e249" providerId="LiveId" clId="{4C6C6D3F-7606-4090-9446-686643CB2ED9}" dt="2025-02-23T08:31:18.916" v="2875" actId="478"/>
          <ac:picMkLst>
            <pc:docMk/>
            <pc:sldMk cId="185103953" sldId="354"/>
            <ac:picMk id="13" creationId="{5DDBF830-516B-BCA8-018E-01BE80DEDB2B}"/>
          </ac:picMkLst>
        </pc:picChg>
        <pc:picChg chg="del mod">
          <ac:chgData name="Aayush Chalke" userId="6f24d612df39e249" providerId="LiveId" clId="{4C6C6D3F-7606-4090-9446-686643CB2ED9}" dt="2025-02-23T08:32:03.079" v="2885" actId="478"/>
          <ac:picMkLst>
            <pc:docMk/>
            <pc:sldMk cId="185103953" sldId="354"/>
            <ac:picMk id="15" creationId="{C795A2E0-5F02-6A52-D90A-F889A8F6D408}"/>
          </ac:picMkLst>
        </pc:picChg>
      </pc:sldChg>
      <pc:sldChg chg="addSp delSp modSp add mod">
        <pc:chgData name="Aayush Chalke" userId="6f24d612df39e249" providerId="LiveId" clId="{4C6C6D3F-7606-4090-9446-686643CB2ED9}" dt="2025-02-23T08:48:56.967" v="3028" actId="113"/>
        <pc:sldMkLst>
          <pc:docMk/>
          <pc:sldMk cId="3552068007" sldId="355"/>
        </pc:sldMkLst>
        <pc:spChg chg="mod">
          <ac:chgData name="Aayush Chalke" userId="6f24d612df39e249" providerId="LiveId" clId="{4C6C6D3F-7606-4090-9446-686643CB2ED9}" dt="2025-02-23T08:32:28.571" v="2896" actId="20577"/>
          <ac:spMkLst>
            <pc:docMk/>
            <pc:sldMk cId="3552068007" sldId="355"/>
            <ac:spMk id="2" creationId="{02C71C09-E0E8-F535-901D-8691D2464D00}"/>
          </ac:spMkLst>
        </pc:spChg>
        <pc:spChg chg="add">
          <ac:chgData name="Aayush Chalke" userId="6f24d612df39e249" providerId="LiveId" clId="{4C6C6D3F-7606-4090-9446-686643CB2ED9}" dt="2025-02-23T08:32:47.659" v="2902"/>
          <ac:spMkLst>
            <pc:docMk/>
            <pc:sldMk cId="3552068007" sldId="355"/>
            <ac:spMk id="3" creationId="{264B4DDA-4EFC-3FBC-5FFE-E25A77128023}"/>
          </ac:spMkLst>
        </pc:spChg>
        <pc:spChg chg="mod">
          <ac:chgData name="Aayush Chalke" userId="6f24d612df39e249" providerId="LiveId" clId="{4C6C6D3F-7606-4090-9446-686643CB2ED9}" dt="2025-02-23T08:48:56.967" v="3028" actId="113"/>
          <ac:spMkLst>
            <pc:docMk/>
            <pc:sldMk cId="3552068007" sldId="355"/>
            <ac:spMk id="8" creationId="{91A91089-C1CE-31B3-5B3F-74783A002E0E}"/>
          </ac:spMkLst>
        </pc:spChg>
        <pc:picChg chg="add mod">
          <ac:chgData name="Aayush Chalke" userId="6f24d612df39e249" providerId="LiveId" clId="{4C6C6D3F-7606-4090-9446-686643CB2ED9}" dt="2025-02-23T08:33:56.420" v="2920" actId="1076"/>
          <ac:picMkLst>
            <pc:docMk/>
            <pc:sldMk cId="3552068007" sldId="355"/>
            <ac:picMk id="5" creationId="{1A97BEB6-7927-2F45-F41E-E7C11A4E8940}"/>
          </ac:picMkLst>
        </pc:picChg>
        <pc:picChg chg="del mod">
          <ac:chgData name="Aayush Chalke" userId="6f24d612df39e249" providerId="LiveId" clId="{4C6C6D3F-7606-4090-9446-686643CB2ED9}" dt="2025-02-23T08:33:44.244" v="2919" actId="478"/>
          <ac:picMkLst>
            <pc:docMk/>
            <pc:sldMk cId="3552068007" sldId="355"/>
            <ac:picMk id="6" creationId="{B1598A0B-EBBB-477A-C583-A9B00A6DBE4F}"/>
          </ac:picMkLst>
        </pc:picChg>
      </pc:sldChg>
      <pc:sldChg chg="addSp delSp modSp add mod ord">
        <pc:chgData name="Aayush Chalke" userId="6f24d612df39e249" providerId="LiveId" clId="{4C6C6D3F-7606-4090-9446-686643CB2ED9}" dt="2025-02-23T08:50:23.136" v="3041" actId="113"/>
        <pc:sldMkLst>
          <pc:docMk/>
          <pc:sldMk cId="2609347843" sldId="356"/>
        </pc:sldMkLst>
        <pc:spChg chg="mod">
          <ac:chgData name="Aayush Chalke" userId="6f24d612df39e249" providerId="LiveId" clId="{4C6C6D3F-7606-4090-9446-686643CB2ED9}" dt="2025-02-23T08:39:27.293" v="2929" actId="20577"/>
          <ac:spMkLst>
            <pc:docMk/>
            <pc:sldMk cId="2609347843" sldId="356"/>
            <ac:spMk id="2" creationId="{02C71C09-E0E8-F535-901D-8691D2464D00}"/>
          </ac:spMkLst>
        </pc:spChg>
        <pc:spChg chg="mod">
          <ac:chgData name="Aayush Chalke" userId="6f24d612df39e249" providerId="LiveId" clId="{4C6C6D3F-7606-4090-9446-686643CB2ED9}" dt="2025-02-23T08:50:20.199" v="3040" actId="113"/>
          <ac:spMkLst>
            <pc:docMk/>
            <pc:sldMk cId="2609347843" sldId="356"/>
            <ac:spMk id="3" creationId="{289C2C90-B5BE-7262-E28B-7C72FED709EB}"/>
          </ac:spMkLst>
        </pc:spChg>
        <pc:spChg chg="add">
          <ac:chgData name="Aayush Chalke" userId="6f24d612df39e249" providerId="LiveId" clId="{4C6C6D3F-7606-4090-9446-686643CB2ED9}" dt="2025-02-23T08:39:40.861" v="2932"/>
          <ac:spMkLst>
            <pc:docMk/>
            <pc:sldMk cId="2609347843" sldId="356"/>
            <ac:spMk id="4" creationId="{42C46D64-B5E9-FECC-C9CB-6EB56EED1CC2}"/>
          </ac:spMkLst>
        </pc:spChg>
        <pc:spChg chg="add">
          <ac:chgData name="Aayush Chalke" userId="6f24d612df39e249" providerId="LiveId" clId="{4C6C6D3F-7606-4090-9446-686643CB2ED9}" dt="2025-02-23T08:40:02.113" v="2937"/>
          <ac:spMkLst>
            <pc:docMk/>
            <pc:sldMk cId="2609347843" sldId="356"/>
            <ac:spMk id="6" creationId="{F55D6F70-63E7-85B4-4F06-6746613E2756}"/>
          </ac:spMkLst>
        </pc:spChg>
        <pc:spChg chg="mod">
          <ac:chgData name="Aayush Chalke" userId="6f24d612df39e249" providerId="LiveId" clId="{4C6C6D3F-7606-4090-9446-686643CB2ED9}" dt="2025-02-23T08:50:23.136" v="3041" actId="113"/>
          <ac:spMkLst>
            <pc:docMk/>
            <pc:sldMk cId="2609347843" sldId="356"/>
            <ac:spMk id="9" creationId="{67361E64-2847-EFFB-E3A7-249980D9DC55}"/>
          </ac:spMkLst>
        </pc:spChg>
        <pc:picChg chg="del">
          <ac:chgData name="Aayush Chalke" userId="6f24d612df39e249" providerId="LiveId" clId="{4C6C6D3F-7606-4090-9446-686643CB2ED9}" dt="2025-02-23T08:41:33.928" v="2951" actId="478"/>
          <ac:picMkLst>
            <pc:docMk/>
            <pc:sldMk cId="2609347843" sldId="356"/>
            <ac:picMk id="5" creationId="{D5F8B5B9-EC5F-4AB7-4213-5C334CAEF9D4}"/>
          </ac:picMkLst>
        </pc:picChg>
        <pc:picChg chg="del">
          <ac:chgData name="Aayush Chalke" userId="6f24d612df39e249" providerId="LiveId" clId="{4C6C6D3F-7606-4090-9446-686643CB2ED9}" dt="2025-02-23T08:42:37.651" v="2959" actId="478"/>
          <ac:picMkLst>
            <pc:docMk/>
            <pc:sldMk cId="2609347843" sldId="356"/>
            <ac:picMk id="7" creationId="{2EF0C255-7400-C6E1-F895-4CDB7C46C57F}"/>
          </ac:picMkLst>
        </pc:picChg>
        <pc:picChg chg="add mod">
          <ac:chgData name="Aayush Chalke" userId="6f24d612df39e249" providerId="LiveId" clId="{4C6C6D3F-7606-4090-9446-686643CB2ED9}" dt="2025-02-23T08:42:13.277" v="2958" actId="1440"/>
          <ac:picMkLst>
            <pc:docMk/>
            <pc:sldMk cId="2609347843" sldId="356"/>
            <ac:picMk id="10" creationId="{FBFF29BD-FB06-204D-58A6-A7149C7F8506}"/>
          </ac:picMkLst>
        </pc:picChg>
        <pc:picChg chg="add mod">
          <ac:chgData name="Aayush Chalke" userId="6f24d612df39e249" providerId="LiveId" clId="{4C6C6D3F-7606-4090-9446-686643CB2ED9}" dt="2025-02-23T08:42:52.763" v="2966" actId="1076"/>
          <ac:picMkLst>
            <pc:docMk/>
            <pc:sldMk cId="2609347843" sldId="356"/>
            <ac:picMk id="12" creationId="{3D54BF0D-5E8C-3A70-9122-04FA1FB7C00D}"/>
          </ac:picMkLst>
        </pc:picChg>
      </pc:sldChg>
      <pc:sldChg chg="addSp delSp modSp add mod">
        <pc:chgData name="Aayush Chalke" userId="6f24d612df39e249" providerId="LiveId" clId="{4C6C6D3F-7606-4090-9446-686643CB2ED9}" dt="2025-02-23T09:21:51.542" v="3067" actId="1076"/>
        <pc:sldMkLst>
          <pc:docMk/>
          <pc:sldMk cId="1631532236" sldId="357"/>
        </pc:sldMkLst>
        <pc:spChg chg="mod">
          <ac:chgData name="Aayush Chalke" userId="6f24d612df39e249" providerId="LiveId" clId="{4C6C6D3F-7606-4090-9446-686643CB2ED9}" dt="2025-02-23T08:45:08.087" v="2993" actId="207"/>
          <ac:spMkLst>
            <pc:docMk/>
            <pc:sldMk cId="1631532236" sldId="357"/>
            <ac:spMk id="3" creationId="{289C2C90-B5BE-7262-E28B-7C72FED709EB}"/>
          </ac:spMkLst>
        </pc:spChg>
        <pc:spChg chg="add">
          <ac:chgData name="Aayush Chalke" userId="6f24d612df39e249" providerId="LiveId" clId="{4C6C6D3F-7606-4090-9446-686643CB2ED9}" dt="2025-02-23T08:43:42.439" v="2978"/>
          <ac:spMkLst>
            <pc:docMk/>
            <pc:sldMk cId="1631532236" sldId="357"/>
            <ac:spMk id="4" creationId="{972148DB-48F9-BA70-2CCE-96B14454C808}"/>
          </ac:spMkLst>
        </pc:spChg>
        <pc:spChg chg="del mod">
          <ac:chgData name="Aayush Chalke" userId="6f24d612df39e249" providerId="LiveId" clId="{4C6C6D3F-7606-4090-9446-686643CB2ED9}" dt="2025-02-23T09:21:33.123" v="3064" actId="478"/>
          <ac:spMkLst>
            <pc:docMk/>
            <pc:sldMk cId="1631532236" sldId="357"/>
            <ac:spMk id="9" creationId="{67361E64-2847-EFFB-E3A7-249980D9DC55}"/>
          </ac:spMkLst>
        </pc:spChg>
        <pc:picChg chg="add del mod modCrop">
          <ac:chgData name="Aayush Chalke" userId="6f24d612df39e249" providerId="LiveId" clId="{4C6C6D3F-7606-4090-9446-686643CB2ED9}" dt="2025-02-23T09:21:35.339" v="3065" actId="478"/>
          <ac:picMkLst>
            <pc:docMk/>
            <pc:sldMk cId="1631532236" sldId="357"/>
            <ac:picMk id="6" creationId="{0AFE2E02-CAB5-A7B9-F5BC-2F749EBB2F48}"/>
          </ac:picMkLst>
        </pc:picChg>
        <pc:picChg chg="mod">
          <ac:chgData name="Aayush Chalke" userId="6f24d612df39e249" providerId="LiveId" clId="{4C6C6D3F-7606-4090-9446-686643CB2ED9}" dt="2025-02-23T09:21:51.542" v="3067" actId="1076"/>
          <ac:picMkLst>
            <pc:docMk/>
            <pc:sldMk cId="1631532236" sldId="357"/>
            <ac:picMk id="10" creationId="{FBFF29BD-FB06-204D-58A6-A7149C7F8506}"/>
          </ac:picMkLst>
        </pc:picChg>
        <pc:picChg chg="del">
          <ac:chgData name="Aayush Chalke" userId="6f24d612df39e249" providerId="LiveId" clId="{4C6C6D3F-7606-4090-9446-686643CB2ED9}" dt="2025-02-23T08:45:16.667" v="2995" actId="478"/>
          <ac:picMkLst>
            <pc:docMk/>
            <pc:sldMk cId="1631532236" sldId="357"/>
            <ac:picMk id="12" creationId="{3D54BF0D-5E8C-3A70-9122-04FA1FB7C00D}"/>
          </ac:picMkLst>
        </pc:picChg>
      </pc:sldChg>
      <pc:sldChg chg="addSp delSp modSp add mod ord">
        <pc:chgData name="Aayush Chalke" userId="6f24d612df39e249" providerId="LiveId" clId="{4C6C6D3F-7606-4090-9446-686643CB2ED9}" dt="2025-02-23T08:52:33.648" v="3062" actId="1076"/>
        <pc:sldMkLst>
          <pc:docMk/>
          <pc:sldMk cId="2338836608" sldId="358"/>
        </pc:sldMkLst>
        <pc:spChg chg="mod">
          <ac:chgData name="Aayush Chalke" userId="6f24d612df39e249" providerId="LiveId" clId="{4C6C6D3F-7606-4090-9446-686643CB2ED9}" dt="2025-02-23T08:48:13.192" v="3017" actId="20577"/>
          <ac:spMkLst>
            <pc:docMk/>
            <pc:sldMk cId="2338836608" sldId="358"/>
            <ac:spMk id="2" creationId="{02C71C09-E0E8-F535-901D-8691D2464D00}"/>
          </ac:spMkLst>
        </pc:spChg>
        <pc:spChg chg="mod">
          <ac:chgData name="Aayush Chalke" userId="6f24d612df39e249" providerId="LiveId" clId="{4C6C6D3F-7606-4090-9446-686643CB2ED9}" dt="2025-02-23T08:50:43.467" v="3042" actId="113"/>
          <ac:spMkLst>
            <pc:docMk/>
            <pc:sldMk cId="2338836608" sldId="358"/>
            <ac:spMk id="3" creationId="{289C2C90-B5BE-7262-E28B-7C72FED709EB}"/>
          </ac:spMkLst>
        </pc:spChg>
        <pc:spChg chg="mod">
          <ac:chgData name="Aayush Chalke" userId="6f24d612df39e249" providerId="LiveId" clId="{4C6C6D3F-7606-4090-9446-686643CB2ED9}" dt="2025-02-23T08:51:08.050" v="3047" actId="14100"/>
          <ac:spMkLst>
            <pc:docMk/>
            <pc:sldMk cId="2338836608" sldId="358"/>
            <ac:spMk id="9" creationId="{67361E64-2847-EFFB-E3A7-249980D9DC55}"/>
          </ac:spMkLst>
        </pc:spChg>
        <pc:picChg chg="add mod">
          <ac:chgData name="Aayush Chalke" userId="6f24d612df39e249" providerId="LiveId" clId="{4C6C6D3F-7606-4090-9446-686643CB2ED9}" dt="2025-02-23T08:51:59.057" v="3054" actId="1076"/>
          <ac:picMkLst>
            <pc:docMk/>
            <pc:sldMk cId="2338836608" sldId="358"/>
            <ac:picMk id="5" creationId="{C4371F36-DA6D-9514-A230-7CE443EE187F}"/>
          </ac:picMkLst>
        </pc:picChg>
        <pc:picChg chg="add mod">
          <ac:chgData name="Aayush Chalke" userId="6f24d612df39e249" providerId="LiveId" clId="{4C6C6D3F-7606-4090-9446-686643CB2ED9}" dt="2025-02-23T08:52:33.648" v="3062" actId="1076"/>
          <ac:picMkLst>
            <pc:docMk/>
            <pc:sldMk cId="2338836608" sldId="358"/>
            <ac:picMk id="7" creationId="{BECF6070-337E-419E-19A3-D757C7136BEA}"/>
          </ac:picMkLst>
        </pc:picChg>
        <pc:picChg chg="del">
          <ac:chgData name="Aayush Chalke" userId="6f24d612df39e249" providerId="LiveId" clId="{4C6C6D3F-7606-4090-9446-686643CB2ED9}" dt="2025-02-23T08:51:16.096" v="3048" actId="478"/>
          <ac:picMkLst>
            <pc:docMk/>
            <pc:sldMk cId="2338836608" sldId="358"/>
            <ac:picMk id="10" creationId="{FBFF29BD-FB06-204D-58A6-A7149C7F8506}"/>
          </ac:picMkLst>
        </pc:picChg>
        <pc:picChg chg="del">
          <ac:chgData name="Aayush Chalke" userId="6f24d612df39e249" providerId="LiveId" clId="{4C6C6D3F-7606-4090-9446-686643CB2ED9}" dt="2025-02-23T08:52:01.698" v="3055" actId="478"/>
          <ac:picMkLst>
            <pc:docMk/>
            <pc:sldMk cId="2338836608" sldId="358"/>
            <ac:picMk id="12" creationId="{3D54BF0D-5E8C-3A70-9122-04FA1FB7C00D}"/>
          </ac:picMkLst>
        </pc:picChg>
      </pc:sldChg>
      <pc:sldChg chg="addSp modSp new mod ord">
        <pc:chgData name="Aayush Chalke" userId="6f24d612df39e249" providerId="LiveId" clId="{4C6C6D3F-7606-4090-9446-686643CB2ED9}" dt="2025-02-23T09:49:52.102" v="3111"/>
        <pc:sldMkLst>
          <pc:docMk/>
          <pc:sldMk cId="4047290860" sldId="359"/>
        </pc:sldMkLst>
        <pc:spChg chg="mod">
          <ac:chgData name="Aayush Chalke" userId="6f24d612df39e249" providerId="LiveId" clId="{4C6C6D3F-7606-4090-9446-686643CB2ED9}" dt="2025-02-23T09:25:51.125" v="3091" actId="20577"/>
          <ac:spMkLst>
            <pc:docMk/>
            <pc:sldMk cId="4047290860" sldId="359"/>
            <ac:spMk id="2" creationId="{0745F8B9-1D10-416D-6B9F-2F5C2D175564}"/>
          </ac:spMkLst>
        </pc:spChg>
        <pc:spChg chg="mod">
          <ac:chgData name="Aayush Chalke" userId="6f24d612df39e249" providerId="LiveId" clId="{4C6C6D3F-7606-4090-9446-686643CB2ED9}" dt="2025-02-23T09:26:11.726" v="3096" actId="14100"/>
          <ac:spMkLst>
            <pc:docMk/>
            <pc:sldMk cId="4047290860" sldId="359"/>
            <ac:spMk id="3" creationId="{B88807E0-A8E1-4F2F-058D-2519388513F6}"/>
          </ac:spMkLst>
        </pc:spChg>
        <pc:picChg chg="add mod">
          <ac:chgData name="Aayush Chalke" userId="6f24d612df39e249" providerId="LiveId" clId="{4C6C6D3F-7606-4090-9446-686643CB2ED9}" dt="2025-02-23T09:48:15.604" v="3103" actId="1076"/>
          <ac:picMkLst>
            <pc:docMk/>
            <pc:sldMk cId="4047290860" sldId="359"/>
            <ac:picMk id="5" creationId="{8DDBACA6-2EE4-A1DD-627E-5DC79E2C4D13}"/>
          </ac:picMkLst>
        </pc:picChg>
        <pc:picChg chg="add mod">
          <ac:chgData name="Aayush Chalke" userId="6f24d612df39e249" providerId="LiveId" clId="{4C6C6D3F-7606-4090-9446-686643CB2ED9}" dt="2025-02-23T09:48:48.203" v="3109" actId="1440"/>
          <ac:picMkLst>
            <pc:docMk/>
            <pc:sldMk cId="4047290860" sldId="359"/>
            <ac:picMk id="7" creationId="{8F24452A-F2B1-1DD7-30DA-7C466BAEFAF6}"/>
          </ac:picMkLst>
        </pc:picChg>
      </pc:sldChg>
      <pc:sldChg chg="addSp modSp new mod">
        <pc:chgData name="Aayush Chalke" userId="6f24d612df39e249" providerId="LiveId" clId="{4C6C6D3F-7606-4090-9446-686643CB2ED9}" dt="2025-02-23T09:53:16.773" v="3127" actId="1076"/>
        <pc:sldMkLst>
          <pc:docMk/>
          <pc:sldMk cId="2540557378" sldId="360"/>
        </pc:sldMkLst>
        <pc:spChg chg="mod">
          <ac:chgData name="Aayush Chalke" userId="6f24d612df39e249" providerId="LiveId" clId="{4C6C6D3F-7606-4090-9446-686643CB2ED9}" dt="2025-02-23T09:50:52.433" v="3125" actId="20577"/>
          <ac:spMkLst>
            <pc:docMk/>
            <pc:sldMk cId="2540557378" sldId="360"/>
            <ac:spMk id="2" creationId="{E8C7652B-D092-EA1F-46DA-227EB3A9C824}"/>
          </ac:spMkLst>
        </pc:spChg>
        <pc:spChg chg="mod">
          <ac:chgData name="Aayush Chalke" userId="6f24d612df39e249" providerId="LiveId" clId="{4C6C6D3F-7606-4090-9446-686643CB2ED9}" dt="2025-02-23T09:50:17.379" v="3115"/>
          <ac:spMkLst>
            <pc:docMk/>
            <pc:sldMk cId="2540557378" sldId="360"/>
            <ac:spMk id="3" creationId="{332E5CFB-284D-D035-ED14-633C1EFE5C18}"/>
          </ac:spMkLst>
        </pc:spChg>
        <pc:picChg chg="add mod">
          <ac:chgData name="Aayush Chalke" userId="6f24d612df39e249" providerId="LiveId" clId="{4C6C6D3F-7606-4090-9446-686643CB2ED9}" dt="2025-02-23T09:53:16.773" v="3127" actId="1076"/>
          <ac:picMkLst>
            <pc:docMk/>
            <pc:sldMk cId="2540557378" sldId="360"/>
            <ac:picMk id="5" creationId="{0A39FAF6-C119-EB15-42A5-F8E1E4CC0A0C}"/>
          </ac:picMkLst>
        </pc:picChg>
      </pc:sldChg>
      <pc:sldChg chg="addSp modSp new mod">
        <pc:chgData name="Aayush Chalke" userId="6f24d612df39e249" providerId="LiveId" clId="{4C6C6D3F-7606-4090-9446-686643CB2ED9}" dt="2025-02-23T09:56:26.340" v="3209" actId="1076"/>
        <pc:sldMkLst>
          <pc:docMk/>
          <pc:sldMk cId="2894296141" sldId="361"/>
        </pc:sldMkLst>
        <pc:spChg chg="mod">
          <ac:chgData name="Aayush Chalke" userId="6f24d612df39e249" providerId="LiveId" clId="{4C6C6D3F-7606-4090-9446-686643CB2ED9}" dt="2025-02-23T09:54:10.509" v="3133" actId="20577"/>
          <ac:spMkLst>
            <pc:docMk/>
            <pc:sldMk cId="2894296141" sldId="361"/>
            <ac:spMk id="2" creationId="{84F31AC5-1919-E3C9-EA40-39B8A52CADEA}"/>
          </ac:spMkLst>
        </pc:spChg>
        <pc:spChg chg="mod">
          <ac:chgData name="Aayush Chalke" userId="6f24d612df39e249" providerId="LiveId" clId="{4C6C6D3F-7606-4090-9446-686643CB2ED9}" dt="2025-02-23T09:55:20.476" v="3205" actId="20577"/>
          <ac:spMkLst>
            <pc:docMk/>
            <pc:sldMk cId="2894296141" sldId="361"/>
            <ac:spMk id="3" creationId="{930747FD-60E6-2EA5-0D4C-6FD60AC8A835}"/>
          </ac:spMkLst>
        </pc:spChg>
        <pc:picChg chg="add mod">
          <ac:chgData name="Aayush Chalke" userId="6f24d612df39e249" providerId="LiveId" clId="{4C6C6D3F-7606-4090-9446-686643CB2ED9}" dt="2025-02-23T09:56:26.340" v="3209" actId="1076"/>
          <ac:picMkLst>
            <pc:docMk/>
            <pc:sldMk cId="2894296141" sldId="361"/>
            <ac:picMk id="5" creationId="{F52A18EE-76C2-6A19-F2AC-6D39B90536C8}"/>
          </ac:picMkLst>
        </pc:picChg>
      </pc:sldChg>
      <pc:sldChg chg="delSp modSp add mod ord">
        <pc:chgData name="Aayush Chalke" userId="6f24d612df39e249" providerId="LiveId" clId="{4C6C6D3F-7606-4090-9446-686643CB2ED9}" dt="2025-02-23T10:11:07.150" v="3235" actId="20577"/>
        <pc:sldMkLst>
          <pc:docMk/>
          <pc:sldMk cId="3983781152" sldId="362"/>
        </pc:sldMkLst>
        <pc:spChg chg="mod">
          <ac:chgData name="Aayush Chalke" userId="6f24d612df39e249" providerId="LiveId" clId="{4C6C6D3F-7606-4090-9446-686643CB2ED9}" dt="2025-02-23T10:11:07.150" v="3235" actId="20577"/>
          <ac:spMkLst>
            <pc:docMk/>
            <pc:sldMk cId="3983781152" sldId="362"/>
            <ac:spMk id="2" creationId="{55D50CEE-28D2-DA48-EA82-20A407B42EF1}"/>
          </ac:spMkLst>
        </pc:spChg>
        <pc:cxnChg chg="del">
          <ac:chgData name="Aayush Chalke" userId="6f24d612df39e249" providerId="LiveId" clId="{4C6C6D3F-7606-4090-9446-686643CB2ED9}" dt="2025-02-23T10:10:24.527" v="3232" actId="478"/>
          <ac:cxnSpMkLst>
            <pc:docMk/>
            <pc:sldMk cId="3983781152" sldId="362"/>
            <ac:cxnSpMk id="3" creationId="{E12E56EA-2CA9-5F75-D56B-1A805F5A6F3C}"/>
          </ac:cxnSpMkLst>
        </pc:cxnChg>
      </pc:sldChg>
      <pc:sldChg chg="addSp delSp modSp new mod">
        <pc:chgData name="Aayush Chalke" userId="6f24d612df39e249" providerId="LiveId" clId="{4C6C6D3F-7606-4090-9446-686643CB2ED9}" dt="2025-02-23T10:15:51.404" v="3313" actId="1440"/>
        <pc:sldMkLst>
          <pc:docMk/>
          <pc:sldMk cId="891064076" sldId="363"/>
        </pc:sldMkLst>
        <pc:spChg chg="mod">
          <ac:chgData name="Aayush Chalke" userId="6f24d612df39e249" providerId="LiveId" clId="{4C6C6D3F-7606-4090-9446-686643CB2ED9}" dt="2025-02-23T10:11:39.226" v="3259" actId="20577"/>
          <ac:spMkLst>
            <pc:docMk/>
            <pc:sldMk cId="891064076" sldId="363"/>
            <ac:spMk id="2" creationId="{A3901338-F9F2-17AE-F6B4-D5A2DB9140B8}"/>
          </ac:spMkLst>
        </pc:spChg>
        <pc:spChg chg="del mod">
          <ac:chgData name="Aayush Chalke" userId="6f24d612df39e249" providerId="LiveId" clId="{4C6C6D3F-7606-4090-9446-686643CB2ED9}" dt="2025-02-23T10:11:48.807" v="3261" actId="478"/>
          <ac:spMkLst>
            <pc:docMk/>
            <pc:sldMk cId="891064076" sldId="363"/>
            <ac:spMk id="3" creationId="{953F300A-0482-17C8-E69D-FD9F48589CF8}"/>
          </ac:spMkLst>
        </pc:spChg>
        <pc:spChg chg="add mod">
          <ac:chgData name="Aayush Chalke" userId="6f24d612df39e249" providerId="LiveId" clId="{4C6C6D3F-7606-4090-9446-686643CB2ED9}" dt="2025-02-23T10:13:09.122" v="3274" actId="113"/>
          <ac:spMkLst>
            <pc:docMk/>
            <pc:sldMk cId="891064076" sldId="363"/>
            <ac:spMk id="4" creationId="{9AE43992-5708-4EF4-E26D-6402AE08AA7F}"/>
          </ac:spMkLst>
        </pc:spChg>
        <pc:spChg chg="add mod">
          <ac:chgData name="Aayush Chalke" userId="6f24d612df39e249" providerId="LiveId" clId="{4C6C6D3F-7606-4090-9446-686643CB2ED9}" dt="2025-02-23T10:13:53.339" v="3292" actId="113"/>
          <ac:spMkLst>
            <pc:docMk/>
            <pc:sldMk cId="891064076" sldId="363"/>
            <ac:spMk id="5" creationId="{5F300BA1-41FA-D11F-25CA-FBBB4EA3C765}"/>
          </ac:spMkLst>
        </pc:spChg>
        <pc:picChg chg="add del mod">
          <ac:chgData name="Aayush Chalke" userId="6f24d612df39e249" providerId="LiveId" clId="{4C6C6D3F-7606-4090-9446-686643CB2ED9}" dt="2025-02-23T10:14:23.509" v="3293" actId="478"/>
          <ac:picMkLst>
            <pc:docMk/>
            <pc:sldMk cId="891064076" sldId="363"/>
            <ac:picMk id="6" creationId="{D1AAF298-6955-42CF-DB97-1ED58B22C5BF}"/>
          </ac:picMkLst>
        </pc:picChg>
        <pc:picChg chg="add del mod">
          <ac:chgData name="Aayush Chalke" userId="6f24d612df39e249" providerId="LiveId" clId="{4C6C6D3F-7606-4090-9446-686643CB2ED9}" dt="2025-02-23T10:15:08.002" v="3307" actId="478"/>
          <ac:picMkLst>
            <pc:docMk/>
            <pc:sldMk cId="891064076" sldId="363"/>
            <ac:picMk id="7" creationId="{776C38A4-2630-D394-2806-2D9AF3A737E1}"/>
          </ac:picMkLst>
        </pc:picChg>
        <pc:picChg chg="add mod">
          <ac:chgData name="Aayush Chalke" userId="6f24d612df39e249" providerId="LiveId" clId="{4C6C6D3F-7606-4090-9446-686643CB2ED9}" dt="2025-02-23T10:15:04.515" v="3305" actId="1076"/>
          <ac:picMkLst>
            <pc:docMk/>
            <pc:sldMk cId="891064076" sldId="363"/>
            <ac:picMk id="9" creationId="{16659B81-0284-C600-689D-26BEFBAC57F5}"/>
          </ac:picMkLst>
        </pc:picChg>
        <pc:picChg chg="add mod">
          <ac:chgData name="Aayush Chalke" userId="6f24d612df39e249" providerId="LiveId" clId="{4C6C6D3F-7606-4090-9446-686643CB2ED9}" dt="2025-02-23T10:15:51.404" v="3313" actId="1440"/>
          <ac:picMkLst>
            <pc:docMk/>
            <pc:sldMk cId="891064076" sldId="363"/>
            <ac:picMk id="11" creationId="{C5AE462B-C6D1-40C8-B845-B287FF0A2096}"/>
          </ac:picMkLst>
        </pc:picChg>
      </pc:sldChg>
      <pc:sldChg chg="addSp delSp modSp add mod">
        <pc:chgData name="Aayush Chalke" userId="6f24d612df39e249" providerId="LiveId" clId="{4C6C6D3F-7606-4090-9446-686643CB2ED9}" dt="2025-02-23T10:19:24.567" v="3352" actId="1440"/>
        <pc:sldMkLst>
          <pc:docMk/>
          <pc:sldMk cId="1816504982" sldId="364"/>
        </pc:sldMkLst>
        <pc:spChg chg="mod">
          <ac:chgData name="Aayush Chalke" userId="6f24d612df39e249" providerId="LiveId" clId="{4C6C6D3F-7606-4090-9446-686643CB2ED9}" dt="2025-02-23T10:16:45.154" v="3328" actId="207"/>
          <ac:spMkLst>
            <pc:docMk/>
            <pc:sldMk cId="1816504982" sldId="364"/>
            <ac:spMk id="4" creationId="{9AE43992-5708-4EF4-E26D-6402AE08AA7F}"/>
          </ac:spMkLst>
        </pc:spChg>
        <pc:spChg chg="mod">
          <ac:chgData name="Aayush Chalke" userId="6f24d612df39e249" providerId="LiveId" clId="{4C6C6D3F-7606-4090-9446-686643CB2ED9}" dt="2025-02-23T10:17:12.472" v="3336" actId="207"/>
          <ac:spMkLst>
            <pc:docMk/>
            <pc:sldMk cId="1816504982" sldId="364"/>
            <ac:spMk id="5" creationId="{5F300BA1-41FA-D11F-25CA-FBBB4EA3C765}"/>
          </ac:spMkLst>
        </pc:spChg>
        <pc:picChg chg="add mod">
          <ac:chgData name="Aayush Chalke" userId="6f24d612df39e249" providerId="LiveId" clId="{4C6C6D3F-7606-4090-9446-686643CB2ED9}" dt="2025-02-23T10:18:12.346" v="3343" actId="1440"/>
          <ac:picMkLst>
            <pc:docMk/>
            <pc:sldMk cId="1816504982" sldId="364"/>
            <ac:picMk id="6" creationId="{D9ABF2E2-07F0-A9F6-58DE-1362098CAF50}"/>
          </ac:picMkLst>
        </pc:picChg>
        <pc:picChg chg="add mod">
          <ac:chgData name="Aayush Chalke" userId="6f24d612df39e249" providerId="LiveId" clId="{4C6C6D3F-7606-4090-9446-686643CB2ED9}" dt="2025-02-23T10:19:24.567" v="3352" actId="1440"/>
          <ac:picMkLst>
            <pc:docMk/>
            <pc:sldMk cId="1816504982" sldId="364"/>
            <ac:picMk id="8" creationId="{E8C94158-CEA5-0DC1-417F-5DBA5BC6677E}"/>
          </ac:picMkLst>
        </pc:picChg>
        <pc:picChg chg="del">
          <ac:chgData name="Aayush Chalke" userId="6f24d612df39e249" providerId="LiveId" clId="{4C6C6D3F-7606-4090-9446-686643CB2ED9}" dt="2025-02-23T10:17:51.370" v="3337" actId="478"/>
          <ac:picMkLst>
            <pc:docMk/>
            <pc:sldMk cId="1816504982" sldId="364"/>
            <ac:picMk id="9" creationId="{16659B81-0284-C600-689D-26BEFBAC57F5}"/>
          </ac:picMkLst>
        </pc:picChg>
        <pc:picChg chg="del">
          <ac:chgData name="Aayush Chalke" userId="6f24d612df39e249" providerId="LiveId" clId="{4C6C6D3F-7606-4090-9446-686643CB2ED9}" dt="2025-02-23T10:18:13.933" v="3344" actId="478"/>
          <ac:picMkLst>
            <pc:docMk/>
            <pc:sldMk cId="1816504982" sldId="364"/>
            <ac:picMk id="11" creationId="{C5AE462B-C6D1-40C8-B845-B287FF0A2096}"/>
          </ac:picMkLst>
        </pc:picChg>
      </pc:sldChg>
      <pc:sldChg chg="addSp delSp modSp add mod ord">
        <pc:chgData name="Aayush Chalke" userId="6f24d612df39e249" providerId="LiveId" clId="{4C6C6D3F-7606-4090-9446-686643CB2ED9}" dt="2025-02-23T10:24:49.282" v="3408" actId="1076"/>
        <pc:sldMkLst>
          <pc:docMk/>
          <pc:sldMk cId="114761934" sldId="365"/>
        </pc:sldMkLst>
        <pc:spChg chg="mod">
          <ac:chgData name="Aayush Chalke" userId="6f24d612df39e249" providerId="LiveId" clId="{4C6C6D3F-7606-4090-9446-686643CB2ED9}" dt="2025-02-23T10:22:30.179" v="3381" actId="20577"/>
          <ac:spMkLst>
            <pc:docMk/>
            <pc:sldMk cId="114761934" sldId="365"/>
            <ac:spMk id="2" creationId="{A3901338-F9F2-17AE-F6B4-D5A2DB9140B8}"/>
          </ac:spMkLst>
        </pc:spChg>
        <pc:spChg chg="mod">
          <ac:chgData name="Aayush Chalke" userId="6f24d612df39e249" providerId="LiveId" clId="{4C6C6D3F-7606-4090-9446-686643CB2ED9}" dt="2025-02-23T10:22:57.870" v="3384" actId="207"/>
          <ac:spMkLst>
            <pc:docMk/>
            <pc:sldMk cId="114761934" sldId="365"/>
            <ac:spMk id="4" creationId="{9AE43992-5708-4EF4-E26D-6402AE08AA7F}"/>
          </ac:spMkLst>
        </pc:spChg>
        <pc:spChg chg="mod">
          <ac:chgData name="Aayush Chalke" userId="6f24d612df39e249" providerId="LiveId" clId="{4C6C6D3F-7606-4090-9446-686643CB2ED9}" dt="2025-02-23T10:23:15.635" v="3387" actId="207"/>
          <ac:spMkLst>
            <pc:docMk/>
            <pc:sldMk cId="114761934" sldId="365"/>
            <ac:spMk id="5" creationId="{5F300BA1-41FA-D11F-25CA-FBBB4EA3C765}"/>
          </ac:spMkLst>
        </pc:spChg>
        <pc:picChg chg="add mod">
          <ac:chgData name="Aayush Chalke" userId="6f24d612df39e249" providerId="LiveId" clId="{4C6C6D3F-7606-4090-9446-686643CB2ED9}" dt="2025-02-23T10:24:16.338" v="3401" actId="1076"/>
          <ac:picMkLst>
            <pc:docMk/>
            <pc:sldMk cId="114761934" sldId="365"/>
            <ac:picMk id="6" creationId="{8412835A-1329-D46A-8A92-D97859EC0655}"/>
          </ac:picMkLst>
        </pc:picChg>
        <pc:picChg chg="add mod">
          <ac:chgData name="Aayush Chalke" userId="6f24d612df39e249" providerId="LiveId" clId="{4C6C6D3F-7606-4090-9446-686643CB2ED9}" dt="2025-02-23T10:24:49.282" v="3408" actId="1076"/>
          <ac:picMkLst>
            <pc:docMk/>
            <pc:sldMk cId="114761934" sldId="365"/>
            <ac:picMk id="8" creationId="{2B7E1F31-AD2F-50E8-BA81-089D25DEE0A2}"/>
          </ac:picMkLst>
        </pc:picChg>
        <pc:picChg chg="del mod">
          <ac:chgData name="Aayush Chalke" userId="6f24d612df39e249" providerId="LiveId" clId="{4C6C6D3F-7606-4090-9446-686643CB2ED9}" dt="2025-02-23T10:23:18.288" v="3389" actId="478"/>
          <ac:picMkLst>
            <pc:docMk/>
            <pc:sldMk cId="114761934" sldId="365"/>
            <ac:picMk id="9" creationId="{16659B81-0284-C600-689D-26BEFBAC57F5}"/>
          </ac:picMkLst>
        </pc:picChg>
        <pc:picChg chg="del">
          <ac:chgData name="Aayush Chalke" userId="6f24d612df39e249" providerId="LiveId" clId="{4C6C6D3F-7606-4090-9446-686643CB2ED9}" dt="2025-02-23T10:24:18.191" v="3402" actId="478"/>
          <ac:picMkLst>
            <pc:docMk/>
            <pc:sldMk cId="114761934" sldId="365"/>
            <ac:picMk id="11" creationId="{C5AE462B-C6D1-40C8-B845-B287FF0A2096}"/>
          </ac:picMkLst>
        </pc:picChg>
      </pc:sldChg>
      <pc:sldChg chg="addSp modSp new mod">
        <pc:chgData name="Aayush Chalke" userId="6f24d612df39e249" providerId="LiveId" clId="{4C6C6D3F-7606-4090-9446-686643CB2ED9}" dt="2025-02-23T10:22:12.178" v="3372" actId="1076"/>
        <pc:sldMkLst>
          <pc:docMk/>
          <pc:sldMk cId="3124353074" sldId="366"/>
        </pc:sldMkLst>
        <pc:spChg chg="mod">
          <ac:chgData name="Aayush Chalke" userId="6f24d612df39e249" providerId="LiveId" clId="{4C6C6D3F-7606-4090-9446-686643CB2ED9}" dt="2025-02-23T10:20:28.356" v="3357"/>
          <ac:spMkLst>
            <pc:docMk/>
            <pc:sldMk cId="3124353074" sldId="366"/>
            <ac:spMk id="2" creationId="{A5257ED2-5E33-A0F8-D37A-05D457A7EC93}"/>
          </ac:spMkLst>
        </pc:spChg>
        <pc:spChg chg="add mod">
          <ac:chgData name="Aayush Chalke" userId="6f24d612df39e249" providerId="LiveId" clId="{4C6C6D3F-7606-4090-9446-686643CB2ED9}" dt="2025-02-23T10:22:04.338" v="3370" actId="1076"/>
          <ac:spMkLst>
            <pc:docMk/>
            <pc:sldMk cId="3124353074" sldId="366"/>
            <ac:spMk id="3" creationId="{3BDDDFD9-4CB9-CAA8-D27C-B34F226FD180}"/>
          </ac:spMkLst>
        </pc:spChg>
        <pc:picChg chg="add mod">
          <ac:chgData name="Aayush Chalke" userId="6f24d612df39e249" providerId="LiveId" clId="{4C6C6D3F-7606-4090-9446-686643CB2ED9}" dt="2025-02-23T10:22:12.178" v="3372" actId="1076"/>
          <ac:picMkLst>
            <pc:docMk/>
            <pc:sldMk cId="3124353074" sldId="366"/>
            <ac:picMk id="5" creationId="{99C75860-3CF4-323E-ABA4-20B2B16F3142}"/>
          </ac:picMkLst>
        </pc:picChg>
      </pc:sldChg>
      <pc:sldChg chg="addSp delSp modSp add mod">
        <pc:chgData name="Aayush Chalke" userId="6f24d612df39e249" providerId="LiveId" clId="{4C6C6D3F-7606-4090-9446-686643CB2ED9}" dt="2025-02-23T10:27:13.332" v="3435" actId="1076"/>
        <pc:sldMkLst>
          <pc:docMk/>
          <pc:sldMk cId="354165360" sldId="367"/>
        </pc:sldMkLst>
        <pc:spChg chg="mod">
          <ac:chgData name="Aayush Chalke" userId="6f24d612df39e249" providerId="LiveId" clId="{4C6C6D3F-7606-4090-9446-686643CB2ED9}" dt="2025-02-23T10:25:20.960" v="3415" actId="207"/>
          <ac:spMkLst>
            <pc:docMk/>
            <pc:sldMk cId="354165360" sldId="367"/>
            <ac:spMk id="4" creationId="{9AE43992-5708-4EF4-E26D-6402AE08AA7F}"/>
          </ac:spMkLst>
        </pc:spChg>
        <pc:spChg chg="mod">
          <ac:chgData name="Aayush Chalke" userId="6f24d612df39e249" providerId="LiveId" clId="{4C6C6D3F-7606-4090-9446-686643CB2ED9}" dt="2025-02-23T10:25:42.655" v="3421" actId="207"/>
          <ac:spMkLst>
            <pc:docMk/>
            <pc:sldMk cId="354165360" sldId="367"/>
            <ac:spMk id="5" creationId="{5F300BA1-41FA-D11F-25CA-FBBB4EA3C765}"/>
          </ac:spMkLst>
        </pc:spChg>
        <pc:picChg chg="del">
          <ac:chgData name="Aayush Chalke" userId="6f24d612df39e249" providerId="LiveId" clId="{4C6C6D3F-7606-4090-9446-686643CB2ED9}" dt="2025-02-23T10:25:45.766" v="3422" actId="478"/>
          <ac:picMkLst>
            <pc:docMk/>
            <pc:sldMk cId="354165360" sldId="367"/>
            <ac:picMk id="6" creationId="{8412835A-1329-D46A-8A92-D97859EC0655}"/>
          </ac:picMkLst>
        </pc:picChg>
        <pc:picChg chg="add mod">
          <ac:chgData name="Aayush Chalke" userId="6f24d612df39e249" providerId="LiveId" clId="{4C6C6D3F-7606-4090-9446-686643CB2ED9}" dt="2025-02-23T10:26:26.992" v="3428" actId="1440"/>
          <ac:picMkLst>
            <pc:docMk/>
            <pc:sldMk cId="354165360" sldId="367"/>
            <ac:picMk id="7" creationId="{C7214999-C56A-47B6-BA5A-0BCF067A7CC8}"/>
          </ac:picMkLst>
        </pc:picChg>
        <pc:picChg chg="del">
          <ac:chgData name="Aayush Chalke" userId="6f24d612df39e249" providerId="LiveId" clId="{4C6C6D3F-7606-4090-9446-686643CB2ED9}" dt="2025-02-23T10:27:00.418" v="3430" actId="478"/>
          <ac:picMkLst>
            <pc:docMk/>
            <pc:sldMk cId="354165360" sldId="367"/>
            <ac:picMk id="8" creationId="{2B7E1F31-AD2F-50E8-BA81-089D25DEE0A2}"/>
          </ac:picMkLst>
        </pc:picChg>
        <pc:picChg chg="add mod">
          <ac:chgData name="Aayush Chalke" userId="6f24d612df39e249" providerId="LiveId" clId="{4C6C6D3F-7606-4090-9446-686643CB2ED9}" dt="2025-02-23T10:27:13.332" v="3435" actId="1076"/>
          <ac:picMkLst>
            <pc:docMk/>
            <pc:sldMk cId="354165360" sldId="367"/>
            <ac:picMk id="10" creationId="{9E1C92B5-5BEB-4527-F20A-C3F2139C0049}"/>
          </ac:picMkLst>
        </pc:picChg>
      </pc:sldChg>
      <pc:sldChg chg="addSp modSp new mod">
        <pc:chgData name="Aayush Chalke" userId="6f24d612df39e249" providerId="LiveId" clId="{4C6C6D3F-7606-4090-9446-686643CB2ED9}" dt="2025-02-23T10:28:49.530" v="3470" actId="1076"/>
        <pc:sldMkLst>
          <pc:docMk/>
          <pc:sldMk cId="949213437" sldId="368"/>
        </pc:sldMkLst>
        <pc:spChg chg="mod">
          <ac:chgData name="Aayush Chalke" userId="6f24d612df39e249" providerId="LiveId" clId="{4C6C6D3F-7606-4090-9446-686643CB2ED9}" dt="2025-02-23T10:27:32.667" v="3458" actId="20577"/>
          <ac:spMkLst>
            <pc:docMk/>
            <pc:sldMk cId="949213437" sldId="368"/>
            <ac:spMk id="2" creationId="{CA43E7E5-D3F8-A95B-9527-2CD8C535D06D}"/>
          </ac:spMkLst>
        </pc:spChg>
        <pc:spChg chg="add mod">
          <ac:chgData name="Aayush Chalke" userId="6f24d612df39e249" providerId="LiveId" clId="{4C6C6D3F-7606-4090-9446-686643CB2ED9}" dt="2025-02-23T10:28:31.214" v="3466" actId="1076"/>
          <ac:spMkLst>
            <pc:docMk/>
            <pc:sldMk cId="949213437" sldId="368"/>
            <ac:spMk id="3" creationId="{3EE7CCE7-A398-4A62-41DD-47583BEEF848}"/>
          </ac:spMkLst>
        </pc:spChg>
        <pc:picChg chg="add mod">
          <ac:chgData name="Aayush Chalke" userId="6f24d612df39e249" providerId="LiveId" clId="{4C6C6D3F-7606-4090-9446-686643CB2ED9}" dt="2025-02-23T10:28:49.530" v="3470" actId="1076"/>
          <ac:picMkLst>
            <pc:docMk/>
            <pc:sldMk cId="949213437" sldId="368"/>
            <ac:picMk id="5" creationId="{AFFCD3BD-B46A-BFBD-6A3D-BA497212A071}"/>
          </ac:picMkLst>
        </pc:picChg>
      </pc:sldChg>
      <pc:sldChg chg="addSp delSp modSp add mod ord">
        <pc:chgData name="Aayush Chalke" userId="6f24d612df39e249" providerId="LiveId" clId="{4C6C6D3F-7606-4090-9446-686643CB2ED9}" dt="2025-02-23T10:40:25.460" v="3521" actId="1076"/>
        <pc:sldMkLst>
          <pc:docMk/>
          <pc:sldMk cId="1842512160" sldId="369"/>
        </pc:sldMkLst>
        <pc:spChg chg="mod">
          <ac:chgData name="Aayush Chalke" userId="6f24d612df39e249" providerId="LiveId" clId="{4C6C6D3F-7606-4090-9446-686643CB2ED9}" dt="2025-02-23T10:34:52.134" v="3482" actId="20577"/>
          <ac:spMkLst>
            <pc:docMk/>
            <pc:sldMk cId="1842512160" sldId="369"/>
            <ac:spMk id="2" creationId="{A3901338-F9F2-17AE-F6B4-D5A2DB9140B8}"/>
          </ac:spMkLst>
        </pc:spChg>
        <pc:spChg chg="mod">
          <ac:chgData name="Aayush Chalke" userId="6f24d612df39e249" providerId="LiveId" clId="{4C6C6D3F-7606-4090-9446-686643CB2ED9}" dt="2025-02-23T10:40:25.460" v="3521" actId="1076"/>
          <ac:spMkLst>
            <pc:docMk/>
            <pc:sldMk cId="1842512160" sldId="369"/>
            <ac:spMk id="4" creationId="{9AE43992-5708-4EF4-E26D-6402AE08AA7F}"/>
          </ac:spMkLst>
        </pc:spChg>
        <pc:spChg chg="mod">
          <ac:chgData name="Aayush Chalke" userId="6f24d612df39e249" providerId="LiveId" clId="{4C6C6D3F-7606-4090-9446-686643CB2ED9}" dt="2025-02-23T10:37:18.644" v="3498" actId="207"/>
          <ac:spMkLst>
            <pc:docMk/>
            <pc:sldMk cId="1842512160" sldId="369"/>
            <ac:spMk id="5" creationId="{5F300BA1-41FA-D11F-25CA-FBBB4EA3C765}"/>
          </ac:spMkLst>
        </pc:spChg>
        <pc:picChg chg="add del mod">
          <ac:chgData name="Aayush Chalke" userId="6f24d612df39e249" providerId="LiveId" clId="{4C6C6D3F-7606-4090-9446-686643CB2ED9}" dt="2025-02-23T10:38:11.616" v="3506" actId="478"/>
          <ac:picMkLst>
            <pc:docMk/>
            <pc:sldMk cId="1842512160" sldId="369"/>
            <ac:picMk id="6" creationId="{4B569094-28DC-2AF3-01FF-872A1FCD2AAB}"/>
          </ac:picMkLst>
        </pc:picChg>
        <pc:picChg chg="add mod">
          <ac:chgData name="Aayush Chalke" userId="6f24d612df39e249" providerId="LiveId" clId="{4C6C6D3F-7606-4090-9446-686643CB2ED9}" dt="2025-02-23T10:39:33.550" v="3512" actId="1076"/>
          <ac:picMkLst>
            <pc:docMk/>
            <pc:sldMk cId="1842512160" sldId="369"/>
            <ac:picMk id="8" creationId="{378D3BC9-7035-7790-1127-AEE7DC0AB851}"/>
          </ac:picMkLst>
        </pc:picChg>
        <pc:picChg chg="del">
          <ac:chgData name="Aayush Chalke" userId="6f24d612df39e249" providerId="LiveId" clId="{4C6C6D3F-7606-4090-9446-686643CB2ED9}" dt="2025-02-23T10:37:22.006" v="3499" actId="478"/>
          <ac:picMkLst>
            <pc:docMk/>
            <pc:sldMk cId="1842512160" sldId="369"/>
            <ac:picMk id="9" creationId="{16659B81-0284-C600-689D-26BEFBAC57F5}"/>
          </ac:picMkLst>
        </pc:picChg>
        <pc:picChg chg="del">
          <ac:chgData name="Aayush Chalke" userId="6f24d612df39e249" providerId="LiveId" clId="{4C6C6D3F-7606-4090-9446-686643CB2ED9}" dt="2025-02-23T10:39:35.405" v="3513" actId="478"/>
          <ac:picMkLst>
            <pc:docMk/>
            <pc:sldMk cId="1842512160" sldId="369"/>
            <ac:picMk id="11" creationId="{C5AE462B-C6D1-40C8-B845-B287FF0A2096}"/>
          </ac:picMkLst>
        </pc:picChg>
        <pc:picChg chg="add mod">
          <ac:chgData name="Aayush Chalke" userId="6f24d612df39e249" providerId="LiveId" clId="{4C6C6D3F-7606-4090-9446-686643CB2ED9}" dt="2025-02-23T10:40:24.079" v="3520" actId="1440"/>
          <ac:picMkLst>
            <pc:docMk/>
            <pc:sldMk cId="1842512160" sldId="369"/>
            <ac:picMk id="12" creationId="{2962BE9E-8A92-6762-12F3-C642CEC6546A}"/>
          </ac:picMkLst>
        </pc:picChg>
      </pc:sldChg>
      <pc:sldChg chg="addSp delSp modSp add mod ord replId">
        <pc:chgData name="Aayush Chalke" userId="6f24d612df39e249" providerId="LiveId" clId="{4C6C6D3F-7606-4090-9446-686643CB2ED9}" dt="2025-02-23T10:43:27.601" v="3549" actId="1076"/>
        <pc:sldMkLst>
          <pc:docMk/>
          <pc:sldMk cId="3273158789" sldId="370"/>
        </pc:sldMkLst>
        <pc:spChg chg="mod">
          <ac:chgData name="Aayush Chalke" userId="6f24d612df39e249" providerId="LiveId" clId="{4C6C6D3F-7606-4090-9446-686643CB2ED9}" dt="2025-02-23T10:40:33.757" v="3525" actId="20577"/>
          <ac:spMkLst>
            <pc:docMk/>
            <pc:sldMk cId="3273158789" sldId="370"/>
            <ac:spMk id="2" creationId="{A3901338-F9F2-17AE-F6B4-D5A2DB9140B8}"/>
          </ac:spMkLst>
        </pc:spChg>
        <pc:spChg chg="mod">
          <ac:chgData name="Aayush Chalke" userId="6f24d612df39e249" providerId="LiveId" clId="{4C6C6D3F-7606-4090-9446-686643CB2ED9}" dt="2025-02-23T10:41:29.863" v="3531" actId="1076"/>
          <ac:spMkLst>
            <pc:docMk/>
            <pc:sldMk cId="3273158789" sldId="370"/>
            <ac:spMk id="4" creationId="{9AE43992-5708-4EF4-E26D-6402AE08AA7F}"/>
          </ac:spMkLst>
        </pc:spChg>
        <pc:spChg chg="mod">
          <ac:chgData name="Aayush Chalke" userId="6f24d612df39e249" providerId="LiveId" clId="{4C6C6D3F-7606-4090-9446-686643CB2ED9}" dt="2025-02-23T10:41:49.766" v="3534" actId="207"/>
          <ac:spMkLst>
            <pc:docMk/>
            <pc:sldMk cId="3273158789" sldId="370"/>
            <ac:spMk id="5" creationId="{5F300BA1-41FA-D11F-25CA-FBBB4EA3C765}"/>
          </ac:spMkLst>
        </pc:spChg>
        <pc:picChg chg="del">
          <ac:chgData name="Aayush Chalke" userId="6f24d612df39e249" providerId="LiveId" clId="{4C6C6D3F-7606-4090-9446-686643CB2ED9}" dt="2025-02-23T10:41:56.588" v="3535" actId="478"/>
          <ac:picMkLst>
            <pc:docMk/>
            <pc:sldMk cId="3273158789" sldId="370"/>
            <ac:picMk id="6" creationId="{D9ABF2E2-07F0-A9F6-58DE-1362098CAF50}"/>
          </ac:picMkLst>
        </pc:picChg>
        <pc:picChg chg="add mod">
          <ac:chgData name="Aayush Chalke" userId="6f24d612df39e249" providerId="LiveId" clId="{4C6C6D3F-7606-4090-9446-686643CB2ED9}" dt="2025-02-23T10:42:49.137" v="3542" actId="1076"/>
          <ac:picMkLst>
            <pc:docMk/>
            <pc:sldMk cId="3273158789" sldId="370"/>
            <ac:picMk id="7" creationId="{A2F8CB86-FE47-3194-2596-91D1E8DF35B1}"/>
          </ac:picMkLst>
        </pc:picChg>
        <pc:picChg chg="del">
          <ac:chgData name="Aayush Chalke" userId="6f24d612df39e249" providerId="LiveId" clId="{4C6C6D3F-7606-4090-9446-686643CB2ED9}" dt="2025-02-23T10:42:51.444" v="3543" actId="478"/>
          <ac:picMkLst>
            <pc:docMk/>
            <pc:sldMk cId="3273158789" sldId="370"/>
            <ac:picMk id="8" creationId="{E8C94158-CEA5-0DC1-417F-5DBA5BC6677E}"/>
          </ac:picMkLst>
        </pc:picChg>
        <pc:picChg chg="add mod">
          <ac:chgData name="Aayush Chalke" userId="6f24d612df39e249" providerId="LiveId" clId="{4C6C6D3F-7606-4090-9446-686643CB2ED9}" dt="2025-02-23T10:43:27.601" v="3549" actId="1076"/>
          <ac:picMkLst>
            <pc:docMk/>
            <pc:sldMk cId="3273158789" sldId="370"/>
            <ac:picMk id="10" creationId="{258D4B61-8F32-52DF-E42C-615BCD190CE2}"/>
          </ac:picMkLst>
        </pc:picChg>
      </pc:sldChg>
      <pc:sldChg chg="addSp delSp modSp add mod">
        <pc:chgData name="Aayush Chalke" userId="6f24d612df39e249" providerId="LiveId" clId="{4C6C6D3F-7606-4090-9446-686643CB2ED9}" dt="2025-02-23T10:52:39.901" v="3580" actId="478"/>
        <pc:sldMkLst>
          <pc:docMk/>
          <pc:sldMk cId="3349628760" sldId="371"/>
        </pc:sldMkLst>
        <pc:spChg chg="mod">
          <ac:chgData name="Aayush Chalke" userId="6f24d612df39e249" providerId="LiveId" clId="{4C6C6D3F-7606-4090-9446-686643CB2ED9}" dt="2025-02-23T10:43:58.551" v="3556" actId="207"/>
          <ac:spMkLst>
            <pc:docMk/>
            <pc:sldMk cId="3349628760" sldId="371"/>
            <ac:spMk id="4" creationId="{9AE43992-5708-4EF4-E26D-6402AE08AA7F}"/>
          </ac:spMkLst>
        </pc:spChg>
        <pc:spChg chg="mod">
          <ac:chgData name="Aayush Chalke" userId="6f24d612df39e249" providerId="LiveId" clId="{4C6C6D3F-7606-4090-9446-686643CB2ED9}" dt="2025-02-23T10:44:23.988" v="3562" actId="207"/>
          <ac:spMkLst>
            <pc:docMk/>
            <pc:sldMk cId="3349628760" sldId="371"/>
            <ac:spMk id="5" creationId="{5F300BA1-41FA-D11F-25CA-FBBB4EA3C765}"/>
          </ac:spMkLst>
        </pc:spChg>
        <pc:picChg chg="add mod">
          <ac:chgData name="Aayush Chalke" userId="6f24d612df39e249" providerId="LiveId" clId="{4C6C6D3F-7606-4090-9446-686643CB2ED9}" dt="2025-02-23T10:45:07.532" v="3571" actId="1076"/>
          <ac:picMkLst>
            <pc:docMk/>
            <pc:sldMk cId="3349628760" sldId="371"/>
            <ac:picMk id="6" creationId="{FC07A220-3D48-875C-488B-B35B55612470}"/>
          </ac:picMkLst>
        </pc:picChg>
        <pc:picChg chg="del">
          <ac:chgData name="Aayush Chalke" userId="6f24d612df39e249" providerId="LiveId" clId="{4C6C6D3F-7606-4090-9446-686643CB2ED9}" dt="2025-02-23T10:44:26.690" v="3563" actId="478"/>
          <ac:picMkLst>
            <pc:docMk/>
            <pc:sldMk cId="3349628760" sldId="371"/>
            <ac:picMk id="7" creationId="{A2F8CB86-FE47-3194-2596-91D1E8DF35B1}"/>
          </ac:picMkLst>
        </pc:picChg>
        <pc:picChg chg="add mod">
          <ac:chgData name="Aayush Chalke" userId="6f24d612df39e249" providerId="LiveId" clId="{4C6C6D3F-7606-4090-9446-686643CB2ED9}" dt="2025-02-23T10:45:50" v="3579" actId="1440"/>
          <ac:picMkLst>
            <pc:docMk/>
            <pc:sldMk cId="3349628760" sldId="371"/>
            <ac:picMk id="9" creationId="{1AD03842-7C64-950D-EF76-80392F44052D}"/>
          </ac:picMkLst>
        </pc:picChg>
        <pc:picChg chg="del">
          <ac:chgData name="Aayush Chalke" userId="6f24d612df39e249" providerId="LiveId" clId="{4C6C6D3F-7606-4090-9446-686643CB2ED9}" dt="2025-02-23T10:45:09.669" v="3572" actId="478"/>
          <ac:picMkLst>
            <pc:docMk/>
            <pc:sldMk cId="3349628760" sldId="371"/>
            <ac:picMk id="10" creationId="{258D4B61-8F32-52DF-E42C-615BCD190CE2}"/>
          </ac:picMkLst>
        </pc:picChg>
        <pc:picChg chg="del">
          <ac:chgData name="Aayush Chalke" userId="6f24d612df39e249" providerId="LiveId" clId="{4C6C6D3F-7606-4090-9446-686643CB2ED9}" dt="2025-02-23T10:52:39.901" v="3580" actId="478"/>
          <ac:picMkLst>
            <pc:docMk/>
            <pc:sldMk cId="3349628760" sldId="371"/>
            <ac:picMk id="11" creationId="{BCB36246-A558-9DD6-AD8A-FB42610FEF78}"/>
          </ac:picMkLst>
        </pc:picChg>
      </pc:sldChg>
      <pc:sldChg chg="new del">
        <pc:chgData name="Aayush Chalke" userId="6f24d612df39e249" providerId="LiveId" clId="{4C6C6D3F-7606-4090-9446-686643CB2ED9}" dt="2025-02-23T10:52:54.687" v="3582" actId="680"/>
        <pc:sldMkLst>
          <pc:docMk/>
          <pc:sldMk cId="1484868592" sldId="372"/>
        </pc:sldMkLst>
      </pc:sldChg>
      <pc:sldChg chg="addSp delSp modSp add mod ord">
        <pc:chgData name="Aayush Chalke" userId="6f24d612df39e249" providerId="LiveId" clId="{4C6C6D3F-7606-4090-9446-686643CB2ED9}" dt="2025-02-23T13:25:06.206" v="3778" actId="1440"/>
        <pc:sldMkLst>
          <pc:docMk/>
          <pc:sldMk cId="2459005251" sldId="372"/>
        </pc:sldMkLst>
        <pc:spChg chg="mod">
          <ac:chgData name="Aayush Chalke" userId="6f24d612df39e249" providerId="LiveId" clId="{4C6C6D3F-7606-4090-9446-686643CB2ED9}" dt="2025-02-23T10:53:28.200" v="3606" actId="20577"/>
          <ac:spMkLst>
            <pc:docMk/>
            <pc:sldMk cId="2459005251" sldId="372"/>
            <ac:spMk id="2" creationId="{CA43E7E5-D3F8-A95B-9527-2CD8C535D06D}"/>
          </ac:spMkLst>
        </pc:spChg>
        <pc:spChg chg="mod">
          <ac:chgData name="Aayush Chalke" userId="6f24d612df39e249" providerId="LiveId" clId="{4C6C6D3F-7606-4090-9446-686643CB2ED9}" dt="2025-02-23T10:53:59.113" v="3608" actId="14100"/>
          <ac:spMkLst>
            <pc:docMk/>
            <pc:sldMk cId="2459005251" sldId="372"/>
            <ac:spMk id="3" creationId="{3EE7CCE7-A398-4A62-41DD-47583BEEF848}"/>
          </ac:spMkLst>
        </pc:spChg>
        <pc:picChg chg="del mod">
          <ac:chgData name="Aayush Chalke" userId="6f24d612df39e249" providerId="LiveId" clId="{4C6C6D3F-7606-4090-9446-686643CB2ED9}" dt="2025-02-23T10:54:01.663" v="3610" actId="478"/>
          <ac:picMkLst>
            <pc:docMk/>
            <pc:sldMk cId="2459005251" sldId="372"/>
            <ac:picMk id="5" creationId="{AFFCD3BD-B46A-BFBD-6A3D-BA497212A071}"/>
          </ac:picMkLst>
        </pc:picChg>
        <pc:picChg chg="add mod">
          <ac:chgData name="Aayush Chalke" userId="6f24d612df39e249" providerId="LiveId" clId="{4C6C6D3F-7606-4090-9446-686643CB2ED9}" dt="2025-02-23T13:25:06.206" v="3778" actId="1440"/>
          <ac:picMkLst>
            <pc:docMk/>
            <pc:sldMk cId="2459005251" sldId="372"/>
            <ac:picMk id="6" creationId="{47F2DB89-5EEC-6390-0B60-CDB4D0F1CE43}"/>
          </ac:picMkLst>
        </pc:picChg>
      </pc:sldChg>
      <pc:sldChg chg="modSp add mod ord">
        <pc:chgData name="Aayush Chalke" userId="6f24d612df39e249" providerId="LiveId" clId="{4C6C6D3F-7606-4090-9446-686643CB2ED9}" dt="2025-02-23T11:02:00.381" v="3630" actId="20577"/>
        <pc:sldMkLst>
          <pc:docMk/>
          <pc:sldMk cId="1256970096" sldId="373"/>
        </pc:sldMkLst>
        <pc:spChg chg="mod">
          <ac:chgData name="Aayush Chalke" userId="6f24d612df39e249" providerId="LiveId" clId="{4C6C6D3F-7606-4090-9446-686643CB2ED9}" dt="2025-02-23T11:02:00.381" v="3630" actId="20577"/>
          <ac:spMkLst>
            <pc:docMk/>
            <pc:sldMk cId="1256970096" sldId="373"/>
            <ac:spMk id="2" creationId="{55D50CEE-28D2-DA48-EA82-20A407B42EF1}"/>
          </ac:spMkLst>
        </pc:spChg>
      </pc:sldChg>
      <pc:sldChg chg="modSp add mod">
        <pc:chgData name="Aayush Chalke" userId="6f24d612df39e249" providerId="LiveId" clId="{4C6C6D3F-7606-4090-9446-686643CB2ED9}" dt="2025-02-23T11:02:08.644" v="3634" actId="20577"/>
        <pc:sldMkLst>
          <pc:docMk/>
          <pc:sldMk cId="2177955358" sldId="374"/>
        </pc:sldMkLst>
        <pc:spChg chg="mod">
          <ac:chgData name="Aayush Chalke" userId="6f24d612df39e249" providerId="LiveId" clId="{4C6C6D3F-7606-4090-9446-686643CB2ED9}" dt="2025-02-23T11:02:08.644" v="3634" actId="20577"/>
          <ac:spMkLst>
            <pc:docMk/>
            <pc:sldMk cId="2177955358" sldId="374"/>
            <ac:spMk id="2" creationId="{55D50CEE-28D2-DA48-EA82-20A407B42EF1}"/>
          </ac:spMkLst>
        </pc:spChg>
      </pc:sldChg>
      <pc:sldChg chg="modSp add mod">
        <pc:chgData name="Aayush Chalke" userId="6f24d612df39e249" providerId="LiveId" clId="{4C6C6D3F-7606-4090-9446-686643CB2ED9}" dt="2025-02-23T11:02:25.938" v="3638" actId="20577"/>
        <pc:sldMkLst>
          <pc:docMk/>
          <pc:sldMk cId="1233749163" sldId="375"/>
        </pc:sldMkLst>
        <pc:spChg chg="mod">
          <ac:chgData name="Aayush Chalke" userId="6f24d612df39e249" providerId="LiveId" clId="{4C6C6D3F-7606-4090-9446-686643CB2ED9}" dt="2025-02-23T11:02:25.938" v="3638" actId="20577"/>
          <ac:spMkLst>
            <pc:docMk/>
            <pc:sldMk cId="1233749163" sldId="375"/>
            <ac:spMk id="2" creationId="{55D50CEE-28D2-DA48-EA82-20A407B42EF1}"/>
          </ac:spMkLst>
        </pc:spChg>
      </pc:sldChg>
      <pc:sldChg chg="addSp delSp modSp add mod">
        <pc:chgData name="Aayush Chalke" userId="6f24d612df39e249" providerId="LiveId" clId="{4C6C6D3F-7606-4090-9446-686643CB2ED9}" dt="2025-02-23T11:04:16.770" v="3659" actId="1076"/>
        <pc:sldMkLst>
          <pc:docMk/>
          <pc:sldMk cId="3503611808" sldId="376"/>
        </pc:sldMkLst>
        <pc:spChg chg="mod">
          <ac:chgData name="Aayush Chalke" userId="6f24d612df39e249" providerId="LiveId" clId="{4C6C6D3F-7606-4090-9446-686643CB2ED9}" dt="2025-02-23T11:04:04.752" v="3657" actId="1076"/>
          <ac:spMkLst>
            <pc:docMk/>
            <pc:sldMk cId="3503611808" sldId="376"/>
            <ac:spMk id="2" creationId="{55D50CEE-28D2-DA48-EA82-20A407B42EF1}"/>
          </ac:spMkLst>
        </pc:spChg>
        <pc:cxnChg chg="del">
          <ac:chgData name="Aayush Chalke" userId="6f24d612df39e249" providerId="LiveId" clId="{4C6C6D3F-7606-4090-9446-686643CB2ED9}" dt="2025-02-23T11:03:05.038" v="3644" actId="478"/>
          <ac:cxnSpMkLst>
            <pc:docMk/>
            <pc:sldMk cId="3503611808" sldId="376"/>
            <ac:cxnSpMk id="3" creationId="{E12E56EA-2CA9-5F75-D56B-1A805F5A6F3C}"/>
          </ac:cxnSpMkLst>
        </pc:cxnChg>
        <pc:cxnChg chg="add mod">
          <ac:chgData name="Aayush Chalke" userId="6f24d612df39e249" providerId="LiveId" clId="{4C6C6D3F-7606-4090-9446-686643CB2ED9}" dt="2025-02-23T11:04:16.770" v="3659" actId="1076"/>
          <ac:cxnSpMkLst>
            <pc:docMk/>
            <pc:sldMk cId="3503611808" sldId="376"/>
            <ac:cxnSpMk id="4" creationId="{B0E715F3-AA4A-5703-DF4E-BF984E6F2247}"/>
          </ac:cxnSpMkLst>
        </pc:cxnChg>
      </pc:sldChg>
      <pc:sldChg chg="modSp add mod">
        <pc:chgData name="Aayush Chalke" userId="6f24d612df39e249" providerId="LiveId" clId="{4C6C6D3F-7606-4090-9446-686643CB2ED9}" dt="2025-02-23T11:04:39.956" v="3675" actId="20577"/>
        <pc:sldMkLst>
          <pc:docMk/>
          <pc:sldMk cId="1188344564" sldId="377"/>
        </pc:sldMkLst>
        <pc:spChg chg="mod">
          <ac:chgData name="Aayush Chalke" userId="6f24d612df39e249" providerId="LiveId" clId="{4C6C6D3F-7606-4090-9446-686643CB2ED9}" dt="2025-02-23T11:04:39.956" v="3675" actId="20577"/>
          <ac:spMkLst>
            <pc:docMk/>
            <pc:sldMk cId="1188344564" sldId="377"/>
            <ac:spMk id="2" creationId="{55D50CEE-28D2-DA48-EA82-20A407B42EF1}"/>
          </ac:spMkLst>
        </pc:spChg>
      </pc:sldChg>
      <pc:sldChg chg="modSp add mod">
        <pc:chgData name="Aayush Chalke" userId="6f24d612df39e249" providerId="LiveId" clId="{4C6C6D3F-7606-4090-9446-686643CB2ED9}" dt="2025-02-23T11:04:30.264" v="3667" actId="20577"/>
        <pc:sldMkLst>
          <pc:docMk/>
          <pc:sldMk cId="311430738" sldId="378"/>
        </pc:sldMkLst>
        <pc:spChg chg="mod">
          <ac:chgData name="Aayush Chalke" userId="6f24d612df39e249" providerId="LiveId" clId="{4C6C6D3F-7606-4090-9446-686643CB2ED9}" dt="2025-02-23T11:04:30.264" v="3667" actId="20577"/>
          <ac:spMkLst>
            <pc:docMk/>
            <pc:sldMk cId="311430738" sldId="378"/>
            <ac:spMk id="2" creationId="{55D50CEE-28D2-DA48-EA82-20A407B42EF1}"/>
          </ac:spMkLst>
        </pc:spChg>
      </pc:sldChg>
      <pc:sldChg chg="addSp delSp modSp new mod modClrScheme chgLayout">
        <pc:chgData name="Aayush Chalke" userId="6f24d612df39e249" providerId="LiveId" clId="{4C6C6D3F-7606-4090-9446-686643CB2ED9}" dt="2025-02-23T13:25:00.663" v="3777" actId="1440"/>
        <pc:sldMkLst>
          <pc:docMk/>
          <pc:sldMk cId="3261511138" sldId="379"/>
        </pc:sldMkLst>
        <pc:spChg chg="del">
          <ac:chgData name="Aayush Chalke" userId="6f24d612df39e249" providerId="LiveId" clId="{4C6C6D3F-7606-4090-9446-686643CB2ED9}" dt="2025-02-23T12:36:37.882" v="3677" actId="6264"/>
          <ac:spMkLst>
            <pc:docMk/>
            <pc:sldMk cId="3261511138" sldId="379"/>
            <ac:spMk id="2" creationId="{B6B17D53-6241-9CDC-D311-1F326BDD66C6}"/>
          </ac:spMkLst>
        </pc:spChg>
        <pc:spChg chg="add del mod ord">
          <ac:chgData name="Aayush Chalke" userId="6f24d612df39e249" providerId="LiveId" clId="{4C6C6D3F-7606-4090-9446-686643CB2ED9}" dt="2025-02-23T12:37:13.548" v="3678" actId="700"/>
          <ac:spMkLst>
            <pc:docMk/>
            <pc:sldMk cId="3261511138" sldId="379"/>
            <ac:spMk id="3" creationId="{BC158F58-5C47-1209-1A3D-A88D06F87D97}"/>
          </ac:spMkLst>
        </pc:spChg>
        <pc:spChg chg="add del mod ord">
          <ac:chgData name="Aayush Chalke" userId="6f24d612df39e249" providerId="LiveId" clId="{4C6C6D3F-7606-4090-9446-686643CB2ED9}" dt="2025-02-23T12:37:19.139" v="3679" actId="478"/>
          <ac:spMkLst>
            <pc:docMk/>
            <pc:sldMk cId="3261511138" sldId="379"/>
            <ac:spMk id="4" creationId="{519549B4-8CDA-0701-FCD9-6A1174F8AA49}"/>
          </ac:spMkLst>
        </pc:spChg>
        <pc:spChg chg="add mod ord">
          <ac:chgData name="Aayush Chalke" userId="6f24d612df39e249" providerId="LiveId" clId="{4C6C6D3F-7606-4090-9446-686643CB2ED9}" dt="2025-02-23T12:37:58.109" v="3690" actId="1076"/>
          <ac:spMkLst>
            <pc:docMk/>
            <pc:sldMk cId="3261511138" sldId="379"/>
            <ac:spMk id="5" creationId="{C4228542-6CF5-9875-C83D-972D16CF804E}"/>
          </ac:spMkLst>
        </pc:spChg>
        <pc:picChg chg="add mod">
          <ac:chgData name="Aayush Chalke" userId="6f24d612df39e249" providerId="LiveId" clId="{4C6C6D3F-7606-4090-9446-686643CB2ED9}" dt="2025-02-23T13:25:00.663" v="3777" actId="1440"/>
          <ac:picMkLst>
            <pc:docMk/>
            <pc:sldMk cId="3261511138" sldId="379"/>
            <ac:picMk id="7" creationId="{941B78E2-E4D5-F0CD-4961-7E511A54B891}"/>
          </ac:picMkLst>
        </pc:picChg>
      </pc:sldChg>
      <pc:sldChg chg="addSp delSp modSp add mod ord">
        <pc:chgData name="Aayush Chalke" userId="6f24d612df39e249" providerId="LiveId" clId="{4C6C6D3F-7606-4090-9446-686643CB2ED9}" dt="2025-02-23T13:24:54.820" v="3776" actId="1440"/>
        <pc:sldMkLst>
          <pc:docMk/>
          <pc:sldMk cId="2172615996" sldId="380"/>
        </pc:sldMkLst>
        <pc:spChg chg="mod">
          <ac:chgData name="Aayush Chalke" userId="6f24d612df39e249" providerId="LiveId" clId="{4C6C6D3F-7606-4090-9446-686643CB2ED9}" dt="2025-02-23T12:40:59.203" v="3699" actId="207"/>
          <ac:spMkLst>
            <pc:docMk/>
            <pc:sldMk cId="2172615996" sldId="380"/>
            <ac:spMk id="5" creationId="{C4228542-6CF5-9875-C83D-972D16CF804E}"/>
          </ac:spMkLst>
        </pc:spChg>
        <pc:picChg chg="add mod">
          <ac:chgData name="Aayush Chalke" userId="6f24d612df39e249" providerId="LiveId" clId="{4C6C6D3F-7606-4090-9446-686643CB2ED9}" dt="2025-02-23T13:24:54.820" v="3776" actId="1440"/>
          <ac:picMkLst>
            <pc:docMk/>
            <pc:sldMk cId="2172615996" sldId="380"/>
            <ac:picMk id="3" creationId="{77BB851C-47C9-1AC6-A86A-C5AC6B89E68B}"/>
          </ac:picMkLst>
        </pc:picChg>
        <pc:picChg chg="del">
          <ac:chgData name="Aayush Chalke" userId="6f24d612df39e249" providerId="LiveId" clId="{4C6C6D3F-7606-4090-9446-686643CB2ED9}" dt="2025-02-23T12:41:06.901" v="3700" actId="478"/>
          <ac:picMkLst>
            <pc:docMk/>
            <pc:sldMk cId="2172615996" sldId="380"/>
            <ac:picMk id="7" creationId="{941B78E2-E4D5-F0CD-4961-7E511A54B891}"/>
          </ac:picMkLst>
        </pc:picChg>
      </pc:sldChg>
      <pc:sldChg chg="addSp delSp modSp add mod ord">
        <pc:chgData name="Aayush Chalke" userId="6f24d612df39e249" providerId="LiveId" clId="{4C6C6D3F-7606-4090-9446-686643CB2ED9}" dt="2025-02-23T13:24:40.642" v="3773" actId="1440"/>
        <pc:sldMkLst>
          <pc:docMk/>
          <pc:sldMk cId="1948507165" sldId="381"/>
        </pc:sldMkLst>
        <pc:spChg chg="mod">
          <ac:chgData name="Aayush Chalke" userId="6f24d612df39e249" providerId="LiveId" clId="{4C6C6D3F-7606-4090-9446-686643CB2ED9}" dt="2025-02-23T12:44:54.208" v="3713" actId="1076"/>
          <ac:spMkLst>
            <pc:docMk/>
            <pc:sldMk cId="1948507165" sldId="381"/>
            <ac:spMk id="5" creationId="{C4228542-6CF5-9875-C83D-972D16CF804E}"/>
          </ac:spMkLst>
        </pc:spChg>
        <pc:picChg chg="add mod">
          <ac:chgData name="Aayush Chalke" userId="6f24d612df39e249" providerId="LiveId" clId="{4C6C6D3F-7606-4090-9446-686643CB2ED9}" dt="2025-02-23T13:24:40.642" v="3773" actId="1440"/>
          <ac:picMkLst>
            <pc:docMk/>
            <pc:sldMk cId="1948507165" sldId="381"/>
            <ac:picMk id="3" creationId="{488C544D-7A7F-36E5-A5DF-ECF96F35B39F}"/>
          </ac:picMkLst>
        </pc:picChg>
        <pc:picChg chg="del">
          <ac:chgData name="Aayush Chalke" userId="6f24d612df39e249" providerId="LiveId" clId="{4C6C6D3F-7606-4090-9446-686643CB2ED9}" dt="2025-02-23T12:44:50.138" v="3712" actId="478"/>
          <ac:picMkLst>
            <pc:docMk/>
            <pc:sldMk cId="1948507165" sldId="381"/>
            <ac:picMk id="7" creationId="{941B78E2-E4D5-F0CD-4961-7E511A54B891}"/>
          </ac:picMkLst>
        </pc:picChg>
      </pc:sldChg>
      <pc:sldChg chg="addSp delSp new del mod">
        <pc:chgData name="Aayush Chalke" userId="6f24d612df39e249" providerId="LiveId" clId="{4C6C6D3F-7606-4090-9446-686643CB2ED9}" dt="2025-02-23T13:05:18.062" v="3722" actId="2696"/>
        <pc:sldMkLst>
          <pc:docMk/>
          <pc:sldMk cId="881561231" sldId="382"/>
        </pc:sldMkLst>
        <pc:spChg chg="add del">
          <ac:chgData name="Aayush Chalke" userId="6f24d612df39e249" providerId="LiveId" clId="{4C6C6D3F-7606-4090-9446-686643CB2ED9}" dt="2025-02-23T13:05:15.061" v="3721" actId="478"/>
          <ac:spMkLst>
            <pc:docMk/>
            <pc:sldMk cId="881561231" sldId="382"/>
            <ac:spMk id="4" creationId="{5E64F259-2B7E-3FA5-2500-3861F144CBC1}"/>
          </ac:spMkLst>
        </pc:spChg>
      </pc:sldChg>
      <pc:sldChg chg="addSp delSp modSp new mod">
        <pc:chgData name="Aayush Chalke" userId="6f24d612df39e249" providerId="LiveId" clId="{4C6C6D3F-7606-4090-9446-686643CB2ED9}" dt="2025-02-23T13:24:46.546" v="3775" actId="1440"/>
        <pc:sldMkLst>
          <pc:docMk/>
          <pc:sldMk cId="1957078644" sldId="382"/>
        </pc:sldMkLst>
        <pc:spChg chg="mod">
          <ac:chgData name="Aayush Chalke" userId="6f24d612df39e249" providerId="LiveId" clId="{4C6C6D3F-7606-4090-9446-686643CB2ED9}" dt="2025-02-23T13:06:00.170" v="3724"/>
          <ac:spMkLst>
            <pc:docMk/>
            <pc:sldMk cId="1957078644" sldId="382"/>
            <ac:spMk id="2" creationId="{550F40FD-608B-35EF-BF1B-5CAC54E85C84}"/>
          </ac:spMkLst>
        </pc:spChg>
        <pc:spChg chg="mod">
          <ac:chgData name="Aayush Chalke" userId="6f24d612df39e249" providerId="LiveId" clId="{4C6C6D3F-7606-4090-9446-686643CB2ED9}" dt="2025-02-23T13:06:25.675" v="3728" actId="14100"/>
          <ac:spMkLst>
            <pc:docMk/>
            <pc:sldMk cId="1957078644" sldId="382"/>
            <ac:spMk id="3" creationId="{6CD8AB1A-251F-791B-4569-8D8C2D9FEC18}"/>
          </ac:spMkLst>
        </pc:spChg>
        <pc:picChg chg="add del mod">
          <ac:chgData name="Aayush Chalke" userId="6f24d612df39e249" providerId="LiveId" clId="{4C6C6D3F-7606-4090-9446-686643CB2ED9}" dt="2025-02-23T13:15:48.222" v="3740" actId="478"/>
          <ac:picMkLst>
            <pc:docMk/>
            <pc:sldMk cId="1957078644" sldId="382"/>
            <ac:picMk id="5" creationId="{464EB5DC-D9FC-6B6E-8D89-3456E6D712FA}"/>
          </ac:picMkLst>
        </pc:picChg>
        <pc:picChg chg="add mod">
          <ac:chgData name="Aayush Chalke" userId="6f24d612df39e249" providerId="LiveId" clId="{4C6C6D3F-7606-4090-9446-686643CB2ED9}" dt="2025-02-23T13:24:44.661" v="3774" actId="1440"/>
          <ac:picMkLst>
            <pc:docMk/>
            <pc:sldMk cId="1957078644" sldId="382"/>
            <ac:picMk id="7" creationId="{BEAB2BC6-2EFE-4AB4-546C-655D95B1AE1A}"/>
          </ac:picMkLst>
        </pc:picChg>
        <pc:picChg chg="add mod">
          <ac:chgData name="Aayush Chalke" userId="6f24d612df39e249" providerId="LiveId" clId="{4C6C6D3F-7606-4090-9446-686643CB2ED9}" dt="2025-02-23T13:24:46.546" v="3775" actId="1440"/>
          <ac:picMkLst>
            <pc:docMk/>
            <pc:sldMk cId="1957078644" sldId="382"/>
            <ac:picMk id="9" creationId="{0B21604A-5096-F438-600C-68FBF16C9DED}"/>
          </ac:picMkLst>
        </pc:picChg>
      </pc:sldChg>
      <pc:sldChg chg="addSp modSp new mod">
        <pc:chgData name="Aayush Chalke" userId="6f24d612df39e249" providerId="LiveId" clId="{4C6C6D3F-7606-4090-9446-686643CB2ED9}" dt="2025-02-23T13:26:18.731" v="3788" actId="1076"/>
        <pc:sldMkLst>
          <pc:docMk/>
          <pc:sldMk cId="166786638" sldId="383"/>
        </pc:sldMkLst>
        <pc:spChg chg="mod">
          <ac:chgData name="Aayush Chalke" userId="6f24d612df39e249" providerId="LiveId" clId="{4C6C6D3F-7606-4090-9446-686643CB2ED9}" dt="2025-02-23T13:18:08.247" v="3758" actId="20577"/>
          <ac:spMkLst>
            <pc:docMk/>
            <pc:sldMk cId="166786638" sldId="383"/>
            <ac:spMk id="2" creationId="{40705EAA-148C-8226-C5C8-C5BF262A4255}"/>
          </ac:spMkLst>
        </pc:spChg>
        <pc:spChg chg="mod">
          <ac:chgData name="Aayush Chalke" userId="6f24d612df39e249" providerId="LiveId" clId="{4C6C6D3F-7606-4090-9446-686643CB2ED9}" dt="2025-02-23T13:24:03.899" v="3766" actId="14100"/>
          <ac:spMkLst>
            <pc:docMk/>
            <pc:sldMk cId="166786638" sldId="383"/>
            <ac:spMk id="3" creationId="{66454C2E-82C9-8AF3-3B96-0B7D3C0881B3}"/>
          </ac:spMkLst>
        </pc:spChg>
        <pc:picChg chg="add mod">
          <ac:chgData name="Aayush Chalke" userId="6f24d612df39e249" providerId="LiveId" clId="{4C6C6D3F-7606-4090-9446-686643CB2ED9}" dt="2025-02-23T13:25:27.593" v="3779" actId="1440"/>
          <ac:picMkLst>
            <pc:docMk/>
            <pc:sldMk cId="166786638" sldId="383"/>
            <ac:picMk id="5" creationId="{51F2D831-4EEF-4145-E5BC-F2B00FC304B8}"/>
          </ac:picMkLst>
        </pc:picChg>
        <pc:picChg chg="add mod">
          <ac:chgData name="Aayush Chalke" userId="6f24d612df39e249" providerId="LiveId" clId="{4C6C6D3F-7606-4090-9446-686643CB2ED9}" dt="2025-02-23T13:26:18.731" v="3788" actId="1076"/>
          <ac:picMkLst>
            <pc:docMk/>
            <pc:sldMk cId="166786638" sldId="383"/>
            <ac:picMk id="7" creationId="{5A970892-FE13-AD79-6E11-26DC9B17535C}"/>
          </ac:picMkLst>
        </pc:picChg>
      </pc:sldChg>
      <pc:sldChg chg="new del">
        <pc:chgData name="Aayush Chalke" userId="6f24d612df39e249" providerId="LiveId" clId="{4C6C6D3F-7606-4090-9446-686643CB2ED9}" dt="2025-02-23T13:32:26.305" v="3790" actId="680"/>
        <pc:sldMkLst>
          <pc:docMk/>
          <pc:sldMk cId="2262874445" sldId="384"/>
        </pc:sldMkLst>
      </pc:sldChg>
      <pc:sldChg chg="addSp delSp modSp new mod">
        <pc:chgData name="Aayush Chalke" userId="6f24d612df39e249" providerId="LiveId" clId="{4C6C6D3F-7606-4090-9446-686643CB2ED9}" dt="2025-02-23T13:34:46.504" v="3811" actId="1076"/>
        <pc:sldMkLst>
          <pc:docMk/>
          <pc:sldMk cId="3141304764" sldId="384"/>
        </pc:sldMkLst>
        <pc:spChg chg="del">
          <ac:chgData name="Aayush Chalke" userId="6f24d612df39e249" providerId="LiveId" clId="{4C6C6D3F-7606-4090-9446-686643CB2ED9}" dt="2025-02-23T13:32:34" v="3792" actId="478"/>
          <ac:spMkLst>
            <pc:docMk/>
            <pc:sldMk cId="3141304764" sldId="384"/>
            <ac:spMk id="2" creationId="{8A381359-32E4-8E2F-531E-F8D8250EFA10}"/>
          </ac:spMkLst>
        </pc:spChg>
        <pc:spChg chg="mod">
          <ac:chgData name="Aayush Chalke" userId="6f24d612df39e249" providerId="LiveId" clId="{4C6C6D3F-7606-4090-9446-686643CB2ED9}" dt="2025-02-23T13:33:34.550" v="3802" actId="207"/>
          <ac:spMkLst>
            <pc:docMk/>
            <pc:sldMk cId="3141304764" sldId="384"/>
            <ac:spMk id="3" creationId="{2B505D62-0ACC-62F6-5101-9F2FE652C25A}"/>
          </ac:spMkLst>
        </pc:spChg>
        <pc:picChg chg="add mod">
          <ac:chgData name="Aayush Chalke" userId="6f24d612df39e249" providerId="LiveId" clId="{4C6C6D3F-7606-4090-9446-686643CB2ED9}" dt="2025-02-23T13:34:37.501" v="3808" actId="1076"/>
          <ac:picMkLst>
            <pc:docMk/>
            <pc:sldMk cId="3141304764" sldId="384"/>
            <ac:picMk id="5" creationId="{38B1FA33-670F-D65E-E29D-1C138219B55A}"/>
          </ac:picMkLst>
        </pc:picChg>
        <pc:picChg chg="add mod">
          <ac:chgData name="Aayush Chalke" userId="6f24d612df39e249" providerId="LiveId" clId="{4C6C6D3F-7606-4090-9446-686643CB2ED9}" dt="2025-02-23T13:34:46.504" v="3811" actId="1076"/>
          <ac:picMkLst>
            <pc:docMk/>
            <pc:sldMk cId="3141304764" sldId="384"/>
            <ac:picMk id="7" creationId="{8DBCD160-0BF1-0CB8-C4B5-439D4E30D0FB}"/>
          </ac:picMkLst>
        </pc:picChg>
      </pc:sldChg>
      <pc:sldChg chg="addSp delSp modSp new mod">
        <pc:chgData name="Aayush Chalke" userId="6f24d612df39e249" providerId="LiveId" clId="{4C6C6D3F-7606-4090-9446-686643CB2ED9}" dt="2025-02-23T14:05:24.449" v="3839" actId="1076"/>
        <pc:sldMkLst>
          <pc:docMk/>
          <pc:sldMk cId="3582366654" sldId="385"/>
        </pc:sldMkLst>
        <pc:spChg chg="del">
          <ac:chgData name="Aayush Chalke" userId="6f24d612df39e249" providerId="LiveId" clId="{4C6C6D3F-7606-4090-9446-686643CB2ED9}" dt="2025-02-23T13:47:09.828" v="3813" actId="478"/>
          <ac:spMkLst>
            <pc:docMk/>
            <pc:sldMk cId="3582366654" sldId="385"/>
            <ac:spMk id="2" creationId="{F93B7BD8-273C-3483-DF3F-D19D7D0229C6}"/>
          </ac:spMkLst>
        </pc:spChg>
        <pc:spChg chg="mod">
          <ac:chgData name="Aayush Chalke" userId="6f24d612df39e249" providerId="LiveId" clId="{4C6C6D3F-7606-4090-9446-686643CB2ED9}" dt="2025-02-23T13:47:23.756" v="3819" actId="14100"/>
          <ac:spMkLst>
            <pc:docMk/>
            <pc:sldMk cId="3582366654" sldId="385"/>
            <ac:spMk id="3" creationId="{EEED54D6-4A33-41D8-E540-04698A6BC2AC}"/>
          </ac:spMkLst>
        </pc:spChg>
        <pc:picChg chg="add del mod">
          <ac:chgData name="Aayush Chalke" userId="6f24d612df39e249" providerId="LiveId" clId="{4C6C6D3F-7606-4090-9446-686643CB2ED9}" dt="2025-02-23T14:04:38.540" v="3830" actId="478"/>
          <ac:picMkLst>
            <pc:docMk/>
            <pc:sldMk cId="3582366654" sldId="385"/>
            <ac:picMk id="5" creationId="{3A35F041-0770-C661-2F6F-7005A8256306}"/>
          </ac:picMkLst>
        </pc:picChg>
        <pc:picChg chg="add del mod">
          <ac:chgData name="Aayush Chalke" userId="6f24d612df39e249" providerId="LiveId" clId="{4C6C6D3F-7606-4090-9446-686643CB2ED9}" dt="2025-02-23T14:05:17.095" v="3837" actId="21"/>
          <ac:picMkLst>
            <pc:docMk/>
            <pc:sldMk cId="3582366654" sldId="385"/>
            <ac:picMk id="7" creationId="{88776252-A107-6B90-30D7-5AD0292CE63F}"/>
          </ac:picMkLst>
        </pc:picChg>
        <pc:picChg chg="add mod">
          <ac:chgData name="Aayush Chalke" userId="6f24d612df39e249" providerId="LiveId" clId="{4C6C6D3F-7606-4090-9446-686643CB2ED9}" dt="2025-02-23T14:05:12.556" v="3835" actId="1440"/>
          <ac:picMkLst>
            <pc:docMk/>
            <pc:sldMk cId="3582366654" sldId="385"/>
            <ac:picMk id="9" creationId="{4295E8F9-97CC-8839-A103-47710A067F04}"/>
          </ac:picMkLst>
        </pc:picChg>
        <pc:picChg chg="add mod">
          <ac:chgData name="Aayush Chalke" userId="6f24d612df39e249" providerId="LiveId" clId="{4C6C6D3F-7606-4090-9446-686643CB2ED9}" dt="2025-02-23T14:05:24.449" v="3839" actId="1076"/>
          <ac:picMkLst>
            <pc:docMk/>
            <pc:sldMk cId="3582366654" sldId="385"/>
            <ac:picMk id="10" creationId="{88776252-A107-6B90-30D7-5AD0292CE63F}"/>
          </ac:picMkLst>
        </pc:picChg>
      </pc:sldChg>
      <pc:sldChg chg="addSp delSp modSp new mod">
        <pc:chgData name="Aayush Chalke" userId="6f24d612df39e249" providerId="LiveId" clId="{4C6C6D3F-7606-4090-9446-686643CB2ED9}" dt="2025-02-23T15:55:49.772" v="3887" actId="1038"/>
        <pc:sldMkLst>
          <pc:docMk/>
          <pc:sldMk cId="667176012" sldId="386"/>
        </pc:sldMkLst>
        <pc:spChg chg="del">
          <ac:chgData name="Aayush Chalke" userId="6f24d612df39e249" providerId="LiveId" clId="{4C6C6D3F-7606-4090-9446-686643CB2ED9}" dt="2025-02-23T15:54:58.412" v="3849" actId="478"/>
          <ac:spMkLst>
            <pc:docMk/>
            <pc:sldMk cId="667176012" sldId="386"/>
            <ac:spMk id="2" creationId="{BD369A88-7929-CF06-9230-B06308516CA4}"/>
          </ac:spMkLst>
        </pc:spChg>
        <pc:spChg chg="add mod">
          <ac:chgData name="Aayush Chalke" userId="6f24d612df39e249" providerId="LiveId" clId="{4C6C6D3F-7606-4090-9446-686643CB2ED9}" dt="2025-02-23T15:55:37.253" v="3856" actId="1076"/>
          <ac:spMkLst>
            <pc:docMk/>
            <pc:sldMk cId="667176012" sldId="386"/>
            <ac:spMk id="2658" creationId="{00000000-0000-0000-0000-000000000000}"/>
          </ac:spMkLst>
        </pc:spChg>
        <pc:spChg chg="add mod">
          <ac:chgData name="Aayush Chalke" userId="6f24d612df39e249" providerId="LiveId" clId="{4C6C6D3F-7606-4090-9446-686643CB2ED9}" dt="2025-02-23T15:55:37.253" v="3856" actId="1076"/>
          <ac:spMkLst>
            <pc:docMk/>
            <pc:sldMk cId="667176012" sldId="386"/>
            <ac:spMk id="2660" creationId="{00000000-0000-0000-0000-000000000000}"/>
          </ac:spMkLst>
        </pc:spChg>
        <pc:spChg chg="mod">
          <ac:chgData name="Aayush Chalke" userId="6f24d612df39e249" providerId="LiveId" clId="{4C6C6D3F-7606-4090-9446-686643CB2ED9}" dt="2025-02-23T15:55:44.023" v="3858"/>
          <ac:spMkLst>
            <pc:docMk/>
            <pc:sldMk cId="667176012" sldId="386"/>
            <ac:spMk id="2676" creationId="{00000000-0000-0000-0000-000000000000}"/>
          </ac:spMkLst>
        </pc:spChg>
        <pc:spChg chg="mod">
          <ac:chgData name="Aayush Chalke" userId="6f24d612df39e249" providerId="LiveId" clId="{4C6C6D3F-7606-4090-9446-686643CB2ED9}" dt="2025-02-23T15:55:44.023" v="3858"/>
          <ac:spMkLst>
            <pc:docMk/>
            <pc:sldMk cId="667176012" sldId="386"/>
            <ac:spMk id="2677" creationId="{00000000-0000-0000-0000-000000000000}"/>
          </ac:spMkLst>
        </pc:spChg>
        <pc:spChg chg="mod">
          <ac:chgData name="Aayush Chalke" userId="6f24d612df39e249" providerId="LiveId" clId="{4C6C6D3F-7606-4090-9446-686643CB2ED9}" dt="2025-02-23T15:55:44.023" v="3858"/>
          <ac:spMkLst>
            <pc:docMk/>
            <pc:sldMk cId="667176012" sldId="386"/>
            <ac:spMk id="2678" creationId="{00000000-0000-0000-0000-000000000000}"/>
          </ac:spMkLst>
        </pc:spChg>
        <pc:spChg chg="mod">
          <ac:chgData name="Aayush Chalke" userId="6f24d612df39e249" providerId="LiveId" clId="{4C6C6D3F-7606-4090-9446-686643CB2ED9}" dt="2025-02-23T15:55:44.023" v="3858"/>
          <ac:spMkLst>
            <pc:docMk/>
            <pc:sldMk cId="667176012" sldId="386"/>
            <ac:spMk id="2679" creationId="{00000000-0000-0000-0000-000000000000}"/>
          </ac:spMkLst>
        </pc:spChg>
        <pc:spChg chg="mod">
          <ac:chgData name="Aayush Chalke" userId="6f24d612df39e249" providerId="LiveId" clId="{4C6C6D3F-7606-4090-9446-686643CB2ED9}" dt="2025-02-23T15:55:44.023" v="3858"/>
          <ac:spMkLst>
            <pc:docMk/>
            <pc:sldMk cId="667176012" sldId="386"/>
            <ac:spMk id="2680" creationId="{00000000-0000-0000-0000-000000000000}"/>
          </ac:spMkLst>
        </pc:spChg>
        <pc:spChg chg="mod">
          <ac:chgData name="Aayush Chalke" userId="6f24d612df39e249" providerId="LiveId" clId="{4C6C6D3F-7606-4090-9446-686643CB2ED9}" dt="2025-02-23T15:55:44.023" v="3858"/>
          <ac:spMkLst>
            <pc:docMk/>
            <pc:sldMk cId="667176012" sldId="386"/>
            <ac:spMk id="2681" creationId="{00000000-0000-0000-0000-000000000000}"/>
          </ac:spMkLst>
        </pc:spChg>
        <pc:spChg chg="mod">
          <ac:chgData name="Aayush Chalke" userId="6f24d612df39e249" providerId="LiveId" clId="{4C6C6D3F-7606-4090-9446-686643CB2ED9}" dt="2025-02-23T15:55:44.023" v="3858"/>
          <ac:spMkLst>
            <pc:docMk/>
            <pc:sldMk cId="667176012" sldId="386"/>
            <ac:spMk id="2682" creationId="{00000000-0000-0000-0000-000000000000}"/>
          </ac:spMkLst>
        </pc:spChg>
        <pc:spChg chg="mod">
          <ac:chgData name="Aayush Chalke" userId="6f24d612df39e249" providerId="LiveId" clId="{4C6C6D3F-7606-4090-9446-686643CB2ED9}" dt="2025-02-23T15:55:44.023" v="3858"/>
          <ac:spMkLst>
            <pc:docMk/>
            <pc:sldMk cId="667176012" sldId="386"/>
            <ac:spMk id="2683" creationId="{00000000-0000-0000-0000-000000000000}"/>
          </ac:spMkLst>
        </pc:spChg>
        <pc:spChg chg="mod">
          <ac:chgData name="Aayush Chalke" userId="6f24d612df39e249" providerId="LiveId" clId="{4C6C6D3F-7606-4090-9446-686643CB2ED9}" dt="2025-02-23T15:55:44.023" v="3858"/>
          <ac:spMkLst>
            <pc:docMk/>
            <pc:sldMk cId="667176012" sldId="386"/>
            <ac:spMk id="2684" creationId="{00000000-0000-0000-0000-000000000000}"/>
          </ac:spMkLst>
        </pc:spChg>
        <pc:spChg chg="mod">
          <ac:chgData name="Aayush Chalke" userId="6f24d612df39e249" providerId="LiveId" clId="{4C6C6D3F-7606-4090-9446-686643CB2ED9}" dt="2025-02-23T15:55:44.023" v="3858"/>
          <ac:spMkLst>
            <pc:docMk/>
            <pc:sldMk cId="667176012" sldId="386"/>
            <ac:spMk id="2685" creationId="{00000000-0000-0000-0000-000000000000}"/>
          </ac:spMkLst>
        </pc:spChg>
        <pc:spChg chg="mod">
          <ac:chgData name="Aayush Chalke" userId="6f24d612df39e249" providerId="LiveId" clId="{4C6C6D3F-7606-4090-9446-686643CB2ED9}" dt="2025-02-23T15:55:44.023" v="3858"/>
          <ac:spMkLst>
            <pc:docMk/>
            <pc:sldMk cId="667176012" sldId="386"/>
            <ac:spMk id="2686" creationId="{00000000-0000-0000-0000-000000000000}"/>
          </ac:spMkLst>
        </pc:spChg>
        <pc:spChg chg="mod">
          <ac:chgData name="Aayush Chalke" userId="6f24d612df39e249" providerId="LiveId" clId="{4C6C6D3F-7606-4090-9446-686643CB2ED9}" dt="2025-02-23T15:55:44.023" v="3858"/>
          <ac:spMkLst>
            <pc:docMk/>
            <pc:sldMk cId="667176012" sldId="386"/>
            <ac:spMk id="2687" creationId="{00000000-0000-0000-0000-000000000000}"/>
          </ac:spMkLst>
        </pc:spChg>
        <pc:spChg chg="mod">
          <ac:chgData name="Aayush Chalke" userId="6f24d612df39e249" providerId="LiveId" clId="{4C6C6D3F-7606-4090-9446-686643CB2ED9}" dt="2025-02-23T15:55:44.023" v="3858"/>
          <ac:spMkLst>
            <pc:docMk/>
            <pc:sldMk cId="667176012" sldId="386"/>
            <ac:spMk id="2688" creationId="{00000000-0000-0000-0000-000000000000}"/>
          </ac:spMkLst>
        </pc:spChg>
        <pc:spChg chg="mod">
          <ac:chgData name="Aayush Chalke" userId="6f24d612df39e249" providerId="LiveId" clId="{4C6C6D3F-7606-4090-9446-686643CB2ED9}" dt="2025-02-23T15:55:44.023" v="3858"/>
          <ac:spMkLst>
            <pc:docMk/>
            <pc:sldMk cId="667176012" sldId="386"/>
            <ac:spMk id="2689" creationId="{00000000-0000-0000-0000-000000000000}"/>
          </ac:spMkLst>
        </pc:spChg>
        <pc:spChg chg="mod">
          <ac:chgData name="Aayush Chalke" userId="6f24d612df39e249" providerId="LiveId" clId="{4C6C6D3F-7606-4090-9446-686643CB2ED9}" dt="2025-02-23T15:55:44.023" v="3858"/>
          <ac:spMkLst>
            <pc:docMk/>
            <pc:sldMk cId="667176012" sldId="386"/>
            <ac:spMk id="2690" creationId="{00000000-0000-0000-0000-000000000000}"/>
          </ac:spMkLst>
        </pc:spChg>
        <pc:spChg chg="mod">
          <ac:chgData name="Aayush Chalke" userId="6f24d612df39e249" providerId="LiveId" clId="{4C6C6D3F-7606-4090-9446-686643CB2ED9}" dt="2025-02-23T15:55:44.023" v="3858"/>
          <ac:spMkLst>
            <pc:docMk/>
            <pc:sldMk cId="667176012" sldId="386"/>
            <ac:spMk id="2691" creationId="{00000000-0000-0000-0000-000000000000}"/>
          </ac:spMkLst>
        </pc:spChg>
        <pc:spChg chg="mod">
          <ac:chgData name="Aayush Chalke" userId="6f24d612df39e249" providerId="LiveId" clId="{4C6C6D3F-7606-4090-9446-686643CB2ED9}" dt="2025-02-23T15:55:44.023" v="3858"/>
          <ac:spMkLst>
            <pc:docMk/>
            <pc:sldMk cId="667176012" sldId="386"/>
            <ac:spMk id="2692" creationId="{00000000-0000-0000-0000-000000000000}"/>
          </ac:spMkLst>
        </pc:spChg>
        <pc:spChg chg="mod">
          <ac:chgData name="Aayush Chalke" userId="6f24d612df39e249" providerId="LiveId" clId="{4C6C6D3F-7606-4090-9446-686643CB2ED9}" dt="2025-02-23T15:55:44.023" v="3858"/>
          <ac:spMkLst>
            <pc:docMk/>
            <pc:sldMk cId="667176012" sldId="386"/>
            <ac:spMk id="2693" creationId="{00000000-0000-0000-0000-000000000000}"/>
          </ac:spMkLst>
        </pc:spChg>
        <pc:spChg chg="mod">
          <ac:chgData name="Aayush Chalke" userId="6f24d612df39e249" providerId="LiveId" clId="{4C6C6D3F-7606-4090-9446-686643CB2ED9}" dt="2025-02-23T15:55:44.023" v="3858"/>
          <ac:spMkLst>
            <pc:docMk/>
            <pc:sldMk cId="667176012" sldId="386"/>
            <ac:spMk id="2694" creationId="{00000000-0000-0000-0000-000000000000}"/>
          </ac:spMkLst>
        </pc:spChg>
        <pc:spChg chg="mod">
          <ac:chgData name="Aayush Chalke" userId="6f24d612df39e249" providerId="LiveId" clId="{4C6C6D3F-7606-4090-9446-686643CB2ED9}" dt="2025-02-23T15:55:44.023" v="3858"/>
          <ac:spMkLst>
            <pc:docMk/>
            <pc:sldMk cId="667176012" sldId="386"/>
            <ac:spMk id="2695" creationId="{00000000-0000-0000-0000-000000000000}"/>
          </ac:spMkLst>
        </pc:spChg>
        <pc:spChg chg="mod">
          <ac:chgData name="Aayush Chalke" userId="6f24d612df39e249" providerId="LiveId" clId="{4C6C6D3F-7606-4090-9446-686643CB2ED9}" dt="2025-02-23T15:55:44.023" v="3858"/>
          <ac:spMkLst>
            <pc:docMk/>
            <pc:sldMk cId="667176012" sldId="386"/>
            <ac:spMk id="2696" creationId="{00000000-0000-0000-0000-000000000000}"/>
          </ac:spMkLst>
        </pc:spChg>
        <pc:spChg chg="mod">
          <ac:chgData name="Aayush Chalke" userId="6f24d612df39e249" providerId="LiveId" clId="{4C6C6D3F-7606-4090-9446-686643CB2ED9}" dt="2025-02-23T15:55:44.023" v="3858"/>
          <ac:spMkLst>
            <pc:docMk/>
            <pc:sldMk cId="667176012" sldId="386"/>
            <ac:spMk id="2697" creationId="{00000000-0000-0000-0000-000000000000}"/>
          </ac:spMkLst>
        </pc:spChg>
        <pc:spChg chg="mod">
          <ac:chgData name="Aayush Chalke" userId="6f24d612df39e249" providerId="LiveId" clId="{4C6C6D3F-7606-4090-9446-686643CB2ED9}" dt="2025-02-23T15:55:44.023" v="3858"/>
          <ac:spMkLst>
            <pc:docMk/>
            <pc:sldMk cId="667176012" sldId="386"/>
            <ac:spMk id="2698" creationId="{00000000-0000-0000-0000-000000000000}"/>
          </ac:spMkLst>
        </pc:spChg>
        <pc:spChg chg="mod">
          <ac:chgData name="Aayush Chalke" userId="6f24d612df39e249" providerId="LiveId" clId="{4C6C6D3F-7606-4090-9446-686643CB2ED9}" dt="2025-02-23T15:55:44.023" v="3858"/>
          <ac:spMkLst>
            <pc:docMk/>
            <pc:sldMk cId="667176012" sldId="386"/>
            <ac:spMk id="2699" creationId="{00000000-0000-0000-0000-000000000000}"/>
          </ac:spMkLst>
        </pc:spChg>
        <pc:spChg chg="mod">
          <ac:chgData name="Aayush Chalke" userId="6f24d612df39e249" providerId="LiveId" clId="{4C6C6D3F-7606-4090-9446-686643CB2ED9}" dt="2025-02-23T15:55:44.023" v="3858"/>
          <ac:spMkLst>
            <pc:docMk/>
            <pc:sldMk cId="667176012" sldId="386"/>
            <ac:spMk id="2700" creationId="{00000000-0000-0000-0000-000000000000}"/>
          </ac:spMkLst>
        </pc:spChg>
        <pc:spChg chg="mod">
          <ac:chgData name="Aayush Chalke" userId="6f24d612df39e249" providerId="LiveId" clId="{4C6C6D3F-7606-4090-9446-686643CB2ED9}" dt="2025-02-23T15:55:44.023" v="3858"/>
          <ac:spMkLst>
            <pc:docMk/>
            <pc:sldMk cId="667176012" sldId="386"/>
            <ac:spMk id="2701" creationId="{00000000-0000-0000-0000-000000000000}"/>
          </ac:spMkLst>
        </pc:spChg>
        <pc:spChg chg="mod">
          <ac:chgData name="Aayush Chalke" userId="6f24d612df39e249" providerId="LiveId" clId="{4C6C6D3F-7606-4090-9446-686643CB2ED9}" dt="2025-02-23T15:55:44.023" v="3858"/>
          <ac:spMkLst>
            <pc:docMk/>
            <pc:sldMk cId="667176012" sldId="386"/>
            <ac:spMk id="2702" creationId="{00000000-0000-0000-0000-000000000000}"/>
          </ac:spMkLst>
        </pc:spChg>
        <pc:spChg chg="mod">
          <ac:chgData name="Aayush Chalke" userId="6f24d612df39e249" providerId="LiveId" clId="{4C6C6D3F-7606-4090-9446-686643CB2ED9}" dt="2025-02-23T15:55:44.023" v="3858"/>
          <ac:spMkLst>
            <pc:docMk/>
            <pc:sldMk cId="667176012" sldId="386"/>
            <ac:spMk id="2703" creationId="{00000000-0000-0000-0000-000000000000}"/>
          </ac:spMkLst>
        </pc:spChg>
        <pc:spChg chg="mod">
          <ac:chgData name="Aayush Chalke" userId="6f24d612df39e249" providerId="LiveId" clId="{4C6C6D3F-7606-4090-9446-686643CB2ED9}" dt="2025-02-23T15:55:44.023" v="3858"/>
          <ac:spMkLst>
            <pc:docMk/>
            <pc:sldMk cId="667176012" sldId="386"/>
            <ac:spMk id="2704" creationId="{00000000-0000-0000-0000-000000000000}"/>
          </ac:spMkLst>
        </pc:spChg>
        <pc:spChg chg="mod">
          <ac:chgData name="Aayush Chalke" userId="6f24d612df39e249" providerId="LiveId" clId="{4C6C6D3F-7606-4090-9446-686643CB2ED9}" dt="2025-02-23T15:55:44.023" v="3858"/>
          <ac:spMkLst>
            <pc:docMk/>
            <pc:sldMk cId="667176012" sldId="386"/>
            <ac:spMk id="2705" creationId="{00000000-0000-0000-0000-000000000000}"/>
          </ac:spMkLst>
        </pc:spChg>
        <pc:spChg chg="mod">
          <ac:chgData name="Aayush Chalke" userId="6f24d612df39e249" providerId="LiveId" clId="{4C6C6D3F-7606-4090-9446-686643CB2ED9}" dt="2025-02-23T15:55:44.023" v="3858"/>
          <ac:spMkLst>
            <pc:docMk/>
            <pc:sldMk cId="667176012" sldId="386"/>
            <ac:spMk id="2706" creationId="{00000000-0000-0000-0000-000000000000}"/>
          </ac:spMkLst>
        </pc:spChg>
        <pc:grpChg chg="add mod">
          <ac:chgData name="Aayush Chalke" userId="6f24d612df39e249" providerId="LiveId" clId="{4C6C6D3F-7606-4090-9446-686643CB2ED9}" dt="2025-02-23T15:55:49.772" v="3887" actId="1038"/>
          <ac:grpSpMkLst>
            <pc:docMk/>
            <pc:sldMk cId="667176012" sldId="386"/>
            <ac:grpSpMk id="2675" creationId="{00000000-0000-0000-0000-000000000000}"/>
          </ac:grpSpMkLst>
        </pc:grpChg>
      </pc:sldChg>
      <pc:sldMasterChg chg="delSldLayout">
        <pc:chgData name="Aayush Chalke" userId="6f24d612df39e249" providerId="LiveId" clId="{4C6C6D3F-7606-4090-9446-686643CB2ED9}" dt="2025-02-23T15:56:00.108" v="3888" actId="47"/>
        <pc:sldMasterMkLst>
          <pc:docMk/>
          <pc:sldMasterMk cId="0" sldId="2147483674"/>
        </pc:sldMasterMkLst>
        <pc:sldLayoutChg chg="del">
          <pc:chgData name="Aayush Chalke" userId="6f24d612df39e249" providerId="LiveId" clId="{4C6C6D3F-7606-4090-9446-686643CB2ED9}" dt="2025-02-22T18:10:21.456" v="2007" actId="47"/>
          <pc:sldLayoutMkLst>
            <pc:docMk/>
            <pc:sldMasterMk cId="0" sldId="2147483674"/>
            <pc:sldLayoutMk cId="0" sldId="2147483649"/>
          </pc:sldLayoutMkLst>
        </pc:sldLayoutChg>
        <pc:sldLayoutChg chg="del">
          <pc:chgData name="Aayush Chalke" userId="6f24d612df39e249" providerId="LiveId" clId="{4C6C6D3F-7606-4090-9446-686643CB2ED9}" dt="2025-02-22T18:10:23.856" v="2008" actId="47"/>
          <pc:sldLayoutMkLst>
            <pc:docMk/>
            <pc:sldMasterMk cId="0" sldId="2147483674"/>
            <pc:sldLayoutMk cId="0" sldId="2147483651"/>
          </pc:sldLayoutMkLst>
        </pc:sldLayoutChg>
        <pc:sldLayoutChg chg="del">
          <pc:chgData name="Aayush Chalke" userId="6f24d612df39e249" providerId="LiveId" clId="{4C6C6D3F-7606-4090-9446-686643CB2ED9}" dt="2025-02-22T18:10:18.238" v="2006" actId="47"/>
          <pc:sldLayoutMkLst>
            <pc:docMk/>
            <pc:sldMasterMk cId="0" sldId="2147483674"/>
            <pc:sldLayoutMk cId="0" sldId="2147483653"/>
          </pc:sldLayoutMkLst>
        </pc:sldLayoutChg>
        <pc:sldLayoutChg chg="del">
          <pc:chgData name="Aayush Chalke" userId="6f24d612df39e249" providerId="LiveId" clId="{4C6C6D3F-7606-4090-9446-686643CB2ED9}" dt="2025-02-23T09:22:07.187" v="3068" actId="47"/>
          <pc:sldLayoutMkLst>
            <pc:docMk/>
            <pc:sldMasterMk cId="0" sldId="2147483674"/>
            <pc:sldLayoutMk cId="0" sldId="2147483657"/>
          </pc:sldLayoutMkLst>
        </pc:sldLayoutChg>
        <pc:sldLayoutChg chg="del">
          <pc:chgData name="Aayush Chalke" userId="6f24d612df39e249" providerId="LiveId" clId="{4C6C6D3F-7606-4090-9446-686643CB2ED9}" dt="2025-02-23T09:22:07.187" v="3068" actId="47"/>
          <pc:sldLayoutMkLst>
            <pc:docMk/>
            <pc:sldMasterMk cId="0" sldId="2147483674"/>
            <pc:sldLayoutMk cId="0" sldId="2147483660"/>
          </pc:sldLayoutMkLst>
        </pc:sldLayoutChg>
        <pc:sldLayoutChg chg="del">
          <pc:chgData name="Aayush Chalke" userId="6f24d612df39e249" providerId="LiveId" clId="{4C6C6D3F-7606-4090-9446-686643CB2ED9}" dt="2025-02-23T09:22:30.838" v="3069" actId="2696"/>
          <pc:sldLayoutMkLst>
            <pc:docMk/>
            <pc:sldMasterMk cId="0" sldId="2147483674"/>
            <pc:sldLayoutMk cId="0" sldId="2147483661"/>
          </pc:sldLayoutMkLst>
        </pc:sldLayoutChg>
        <pc:sldLayoutChg chg="del">
          <pc:chgData name="Aayush Chalke" userId="6f24d612df39e249" providerId="LiveId" clId="{4C6C6D3F-7606-4090-9446-686643CB2ED9}" dt="2025-02-22T18:10:25.206" v="2009" actId="47"/>
          <pc:sldLayoutMkLst>
            <pc:docMk/>
            <pc:sldMasterMk cId="0" sldId="2147483674"/>
            <pc:sldLayoutMk cId="0" sldId="2147483663"/>
          </pc:sldLayoutMkLst>
        </pc:sldLayoutChg>
        <pc:sldLayoutChg chg="del">
          <pc:chgData name="Aayush Chalke" userId="6f24d612df39e249" providerId="LiveId" clId="{4C6C6D3F-7606-4090-9446-686643CB2ED9}" dt="2025-02-23T09:22:07.187" v="3068" actId="47"/>
          <pc:sldLayoutMkLst>
            <pc:docMk/>
            <pc:sldMasterMk cId="0" sldId="2147483674"/>
            <pc:sldLayoutMk cId="0" sldId="2147483665"/>
          </pc:sldLayoutMkLst>
        </pc:sldLayoutChg>
        <pc:sldLayoutChg chg="del">
          <pc:chgData name="Aayush Chalke" userId="6f24d612df39e249" providerId="LiveId" clId="{4C6C6D3F-7606-4090-9446-686643CB2ED9}" dt="2025-02-23T09:22:07.187" v="3068" actId="47"/>
          <pc:sldLayoutMkLst>
            <pc:docMk/>
            <pc:sldMasterMk cId="0" sldId="2147483674"/>
            <pc:sldLayoutMk cId="0" sldId="2147483666"/>
          </pc:sldLayoutMkLst>
        </pc:sldLayoutChg>
        <pc:sldLayoutChg chg="del">
          <pc:chgData name="Aayush Chalke" userId="6f24d612df39e249" providerId="LiveId" clId="{4C6C6D3F-7606-4090-9446-686643CB2ED9}" dt="2025-02-23T09:22:30.838" v="3069" actId="2696"/>
          <pc:sldLayoutMkLst>
            <pc:docMk/>
            <pc:sldMasterMk cId="0" sldId="2147483674"/>
            <pc:sldLayoutMk cId="0" sldId="2147483668"/>
          </pc:sldLayoutMkLst>
        </pc:sldLayoutChg>
        <pc:sldLayoutChg chg="del">
          <pc:chgData name="Aayush Chalke" userId="6f24d612df39e249" providerId="LiveId" clId="{4C6C6D3F-7606-4090-9446-686643CB2ED9}" dt="2025-02-23T15:56:00.108" v="3888" actId="47"/>
          <pc:sldLayoutMkLst>
            <pc:docMk/>
            <pc:sldMasterMk cId="0" sldId="2147483674"/>
            <pc:sldLayoutMk cId="0" sldId="2147483669"/>
          </pc:sldLayoutMkLst>
        </pc:sldLayoutChg>
      </pc:sldMasterChg>
      <pc:sldMasterChg chg="del delSldLayout">
        <pc:chgData name="Aayush Chalke" userId="6f24d612df39e249" providerId="LiveId" clId="{4C6C6D3F-7606-4090-9446-686643CB2ED9}" dt="2025-02-23T09:22:30.838" v="3069" actId="2696"/>
        <pc:sldMasterMkLst>
          <pc:docMk/>
          <pc:sldMasterMk cId="0" sldId="2147483675"/>
        </pc:sldMasterMkLst>
        <pc:sldLayoutChg chg="del">
          <pc:chgData name="Aayush Chalke" userId="6f24d612df39e249" providerId="LiveId" clId="{4C6C6D3F-7606-4090-9446-686643CB2ED9}" dt="2025-02-23T09:22:30.838" v="3069" actId="2696"/>
          <pc:sldLayoutMkLst>
            <pc:docMk/>
            <pc:sldMasterMk cId="0" sldId="2147483675"/>
            <pc:sldLayoutMk cId="0" sldId="2147483672"/>
          </pc:sldLayoutMkLst>
        </pc:sldLayoutChg>
        <pc:sldLayoutChg chg="del">
          <pc:chgData name="Aayush Chalke" userId="6f24d612df39e249" providerId="LiveId" clId="{4C6C6D3F-7606-4090-9446-686643CB2ED9}" dt="2025-02-23T09:22:30.838" v="3069" actId="2696"/>
          <pc:sldLayoutMkLst>
            <pc:docMk/>
            <pc:sldMasterMk cId="0" sldId="2147483675"/>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1ec48b2bc10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1ec48b2bc10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0" name="Google Shape;10;p2"/>
          <p:cNvGrpSpPr/>
          <p:nvPr/>
        </p:nvGrpSpPr>
        <p:grpSpPr>
          <a:xfrm>
            <a:off x="-774407" y="630750"/>
            <a:ext cx="11847205" cy="4954500"/>
            <a:chOff x="-774407" y="630750"/>
            <a:chExt cx="11847205" cy="4954500"/>
          </a:xfrm>
        </p:grpSpPr>
        <p:sp>
          <p:nvSpPr>
            <p:cNvPr id="11" name="Google Shape;11;p2"/>
            <p:cNvSpPr/>
            <p:nvPr/>
          </p:nvSpPr>
          <p:spPr>
            <a:xfrm>
              <a:off x="-774407" y="630750"/>
              <a:ext cx="5193625" cy="4954500"/>
            </a:xfrm>
            <a:custGeom>
              <a:avLst/>
              <a:gdLst/>
              <a:ahLst/>
              <a:cxnLst/>
              <a:rect l="l" t="t" r="r" b="b"/>
              <a:pathLst>
                <a:path w="1265" h="563" extrusionOk="0">
                  <a:moveTo>
                    <a:pt x="0" y="0"/>
                  </a:moveTo>
                  <a:lnTo>
                    <a:pt x="140" y="61"/>
                  </a:lnTo>
                  <a:lnTo>
                    <a:pt x="152" y="94"/>
                  </a:lnTo>
                  <a:lnTo>
                    <a:pt x="167" y="88"/>
                  </a:lnTo>
                  <a:lnTo>
                    <a:pt x="209" y="170"/>
                  </a:lnTo>
                  <a:lnTo>
                    <a:pt x="217" y="151"/>
                  </a:lnTo>
                  <a:lnTo>
                    <a:pt x="299" y="173"/>
                  </a:lnTo>
                  <a:lnTo>
                    <a:pt x="372" y="305"/>
                  </a:lnTo>
                  <a:lnTo>
                    <a:pt x="372" y="260"/>
                  </a:lnTo>
                  <a:lnTo>
                    <a:pt x="891" y="437"/>
                  </a:lnTo>
                  <a:lnTo>
                    <a:pt x="905" y="460"/>
                  </a:lnTo>
                  <a:lnTo>
                    <a:pt x="905" y="450"/>
                  </a:lnTo>
                  <a:lnTo>
                    <a:pt x="1265" y="563"/>
                  </a:lnTo>
                  <a:lnTo>
                    <a:pt x="0" y="563"/>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4645450" y="2529625"/>
              <a:ext cx="6427349" cy="2854025"/>
            </a:xfrm>
            <a:custGeom>
              <a:avLst/>
              <a:gdLst/>
              <a:ahLst/>
              <a:cxnLst/>
              <a:rect l="l" t="t" r="r" b="b"/>
              <a:pathLst>
                <a:path w="1782" h="792" extrusionOk="0">
                  <a:moveTo>
                    <a:pt x="1781" y="792"/>
                  </a:moveTo>
                  <a:cubicBezTo>
                    <a:pt x="1781" y="773"/>
                    <a:pt x="1782" y="754"/>
                    <a:pt x="1782" y="735"/>
                  </a:cubicBezTo>
                  <a:cubicBezTo>
                    <a:pt x="1782" y="355"/>
                    <a:pt x="1653" y="48"/>
                    <a:pt x="1494" y="48"/>
                  </a:cubicBezTo>
                  <a:cubicBezTo>
                    <a:pt x="1454" y="48"/>
                    <a:pt x="1415" y="68"/>
                    <a:pt x="1380" y="103"/>
                  </a:cubicBezTo>
                  <a:cubicBezTo>
                    <a:pt x="1352" y="38"/>
                    <a:pt x="1318" y="0"/>
                    <a:pt x="1281" y="0"/>
                  </a:cubicBezTo>
                  <a:cubicBezTo>
                    <a:pt x="1228" y="0"/>
                    <a:pt x="1180" y="82"/>
                    <a:pt x="1146" y="212"/>
                  </a:cubicBezTo>
                  <a:cubicBezTo>
                    <a:pt x="1131" y="198"/>
                    <a:pt x="1114" y="190"/>
                    <a:pt x="1098" y="190"/>
                  </a:cubicBezTo>
                  <a:cubicBezTo>
                    <a:pt x="1045" y="190"/>
                    <a:pt x="998" y="268"/>
                    <a:pt x="965" y="394"/>
                  </a:cubicBezTo>
                  <a:cubicBezTo>
                    <a:pt x="956" y="389"/>
                    <a:pt x="948" y="387"/>
                    <a:pt x="939" y="387"/>
                  </a:cubicBezTo>
                  <a:cubicBezTo>
                    <a:pt x="894" y="387"/>
                    <a:pt x="854" y="457"/>
                    <a:pt x="826" y="568"/>
                  </a:cubicBezTo>
                  <a:cubicBezTo>
                    <a:pt x="798" y="457"/>
                    <a:pt x="758" y="387"/>
                    <a:pt x="713" y="387"/>
                  </a:cubicBezTo>
                  <a:cubicBezTo>
                    <a:pt x="711" y="387"/>
                    <a:pt x="710" y="387"/>
                    <a:pt x="709" y="387"/>
                  </a:cubicBezTo>
                  <a:cubicBezTo>
                    <a:pt x="686" y="336"/>
                    <a:pt x="658" y="306"/>
                    <a:pt x="629" y="306"/>
                  </a:cubicBezTo>
                  <a:cubicBezTo>
                    <a:pt x="571" y="306"/>
                    <a:pt x="520" y="424"/>
                    <a:pt x="495" y="596"/>
                  </a:cubicBezTo>
                  <a:cubicBezTo>
                    <a:pt x="471" y="539"/>
                    <a:pt x="442" y="505"/>
                    <a:pt x="411" y="505"/>
                  </a:cubicBezTo>
                  <a:cubicBezTo>
                    <a:pt x="384" y="505"/>
                    <a:pt x="358" y="531"/>
                    <a:pt x="336" y="576"/>
                  </a:cubicBezTo>
                  <a:cubicBezTo>
                    <a:pt x="326" y="567"/>
                    <a:pt x="315" y="563"/>
                    <a:pt x="303" y="563"/>
                  </a:cubicBezTo>
                  <a:cubicBezTo>
                    <a:pt x="273" y="563"/>
                    <a:pt x="245" y="595"/>
                    <a:pt x="221" y="650"/>
                  </a:cubicBezTo>
                  <a:cubicBezTo>
                    <a:pt x="204" y="642"/>
                    <a:pt x="187" y="637"/>
                    <a:pt x="169" y="637"/>
                  </a:cubicBezTo>
                  <a:cubicBezTo>
                    <a:pt x="103" y="637"/>
                    <a:pt x="43" y="696"/>
                    <a:pt x="0" y="792"/>
                  </a:cubicBezTo>
                  <a:lnTo>
                    <a:pt x="1781" y="79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3;p2"/>
          <p:cNvGrpSpPr/>
          <p:nvPr/>
        </p:nvGrpSpPr>
        <p:grpSpPr>
          <a:xfrm>
            <a:off x="-717595" y="113077"/>
            <a:ext cx="10049150" cy="901071"/>
            <a:chOff x="-717595" y="113077"/>
            <a:chExt cx="10049150" cy="901071"/>
          </a:xfrm>
        </p:grpSpPr>
        <p:sp>
          <p:nvSpPr>
            <p:cNvPr id="14" name="Google Shape;14;p2"/>
            <p:cNvSpPr/>
            <p:nvPr/>
          </p:nvSpPr>
          <p:spPr>
            <a:xfrm>
              <a:off x="-717595" y="675950"/>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flipH="1">
              <a:off x="8003492" y="113077"/>
              <a:ext cx="1328062" cy="517673"/>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Google Shape;16;p2"/>
          <p:cNvSpPr txBox="1">
            <a:spLocks noGrp="1"/>
          </p:cNvSpPr>
          <p:nvPr>
            <p:ph type="ctrTitle"/>
          </p:nvPr>
        </p:nvSpPr>
        <p:spPr>
          <a:xfrm>
            <a:off x="1358225" y="1451100"/>
            <a:ext cx="6427500" cy="832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2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1358275" y="2171700"/>
            <a:ext cx="6427500" cy="38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0" y="4076275"/>
            <a:ext cx="10937196" cy="1463152"/>
            <a:chOff x="0" y="4076275"/>
            <a:chExt cx="10937196" cy="1463152"/>
          </a:xfrm>
        </p:grpSpPr>
        <p:grpSp>
          <p:nvGrpSpPr>
            <p:cNvPr id="19" name="Google Shape;19;p2"/>
            <p:cNvGrpSpPr/>
            <p:nvPr/>
          </p:nvGrpSpPr>
          <p:grpSpPr>
            <a:xfrm>
              <a:off x="0" y="4076275"/>
              <a:ext cx="5496646" cy="1463152"/>
              <a:chOff x="256225" y="2849437"/>
              <a:chExt cx="5496646" cy="1463152"/>
            </a:xfrm>
          </p:grpSpPr>
          <p:sp>
            <p:nvSpPr>
              <p:cNvPr id="20" name="Google Shape;20;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 name="Google Shape;21;p2"/>
              <p:cNvGrpSpPr/>
              <p:nvPr/>
            </p:nvGrpSpPr>
            <p:grpSpPr>
              <a:xfrm>
                <a:off x="522242" y="3004104"/>
                <a:ext cx="4945824" cy="77100"/>
                <a:chOff x="522242" y="3004104"/>
                <a:chExt cx="4945824" cy="77100"/>
              </a:xfrm>
            </p:grpSpPr>
            <p:sp>
              <p:nvSpPr>
                <p:cNvPr id="22" name="Google Shape;22;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 name="Google Shape;31;p2"/>
            <p:cNvGrpSpPr/>
            <p:nvPr/>
          </p:nvGrpSpPr>
          <p:grpSpPr>
            <a:xfrm>
              <a:off x="5440550" y="4076275"/>
              <a:ext cx="5496646" cy="1463152"/>
              <a:chOff x="256225" y="2849437"/>
              <a:chExt cx="5496646" cy="1463152"/>
            </a:xfrm>
          </p:grpSpPr>
          <p:sp>
            <p:nvSpPr>
              <p:cNvPr id="32" name="Google Shape;32;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 name="Google Shape;33;p2"/>
              <p:cNvGrpSpPr/>
              <p:nvPr/>
            </p:nvGrpSpPr>
            <p:grpSpPr>
              <a:xfrm>
                <a:off x="522242" y="3004104"/>
                <a:ext cx="4945824" cy="77100"/>
                <a:chOff x="522242" y="3004104"/>
                <a:chExt cx="4945824" cy="77100"/>
              </a:xfrm>
            </p:grpSpPr>
            <p:sp>
              <p:nvSpPr>
                <p:cNvPr id="34" name="Google Shape;34;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47"/>
        <p:cNvGrpSpPr/>
        <p:nvPr/>
      </p:nvGrpSpPr>
      <p:grpSpPr>
        <a:xfrm>
          <a:off x="0" y="0"/>
          <a:ext cx="0" cy="0"/>
          <a:chOff x="0" y="0"/>
          <a:chExt cx="0" cy="0"/>
        </a:xfrm>
      </p:grpSpPr>
      <p:pic>
        <p:nvPicPr>
          <p:cNvPr id="1048" name="Google Shape;1048;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49" name="Google Shape;104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0" name="Google Shape;1050;p18"/>
          <p:cNvSpPr txBox="1">
            <a:spLocks noGrp="1"/>
          </p:cNvSpPr>
          <p:nvPr>
            <p:ph type="subTitle" idx="1"/>
          </p:nvPr>
        </p:nvSpPr>
        <p:spPr>
          <a:xfrm>
            <a:off x="1612375" y="124374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1" name="Google Shape;1051;p18"/>
          <p:cNvSpPr txBox="1">
            <a:spLocks noGrp="1"/>
          </p:cNvSpPr>
          <p:nvPr>
            <p:ph type="subTitle" idx="2"/>
          </p:nvPr>
        </p:nvSpPr>
        <p:spPr>
          <a:xfrm>
            <a:off x="1612376" y="16976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2" name="Google Shape;1052;p18"/>
          <p:cNvSpPr txBox="1">
            <a:spLocks noGrp="1"/>
          </p:cNvSpPr>
          <p:nvPr>
            <p:ph type="subTitle" idx="3"/>
          </p:nvPr>
        </p:nvSpPr>
        <p:spPr>
          <a:xfrm>
            <a:off x="5309502" y="16976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3" name="Google Shape;1053;p18"/>
          <p:cNvSpPr txBox="1">
            <a:spLocks noGrp="1"/>
          </p:cNvSpPr>
          <p:nvPr>
            <p:ph type="subTitle" idx="4"/>
          </p:nvPr>
        </p:nvSpPr>
        <p:spPr>
          <a:xfrm>
            <a:off x="1612376" y="31461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4" name="Google Shape;1054;p18"/>
          <p:cNvSpPr txBox="1">
            <a:spLocks noGrp="1"/>
          </p:cNvSpPr>
          <p:nvPr>
            <p:ph type="subTitle" idx="5"/>
          </p:nvPr>
        </p:nvSpPr>
        <p:spPr>
          <a:xfrm>
            <a:off x="5309502" y="31461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5" name="Google Shape;1055;p18"/>
          <p:cNvSpPr txBox="1">
            <a:spLocks noGrp="1"/>
          </p:cNvSpPr>
          <p:nvPr>
            <p:ph type="subTitle" idx="6"/>
          </p:nvPr>
        </p:nvSpPr>
        <p:spPr>
          <a:xfrm>
            <a:off x="1612375" y="2692241"/>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6" name="Google Shape;1056;p18"/>
          <p:cNvSpPr txBox="1">
            <a:spLocks noGrp="1"/>
          </p:cNvSpPr>
          <p:nvPr>
            <p:ph type="subTitle" idx="7"/>
          </p:nvPr>
        </p:nvSpPr>
        <p:spPr>
          <a:xfrm>
            <a:off x="5309500" y="124374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7" name="Google Shape;1057;p18"/>
          <p:cNvSpPr txBox="1">
            <a:spLocks noGrp="1"/>
          </p:cNvSpPr>
          <p:nvPr>
            <p:ph type="subTitle" idx="8"/>
          </p:nvPr>
        </p:nvSpPr>
        <p:spPr>
          <a:xfrm>
            <a:off x="5309500" y="2692241"/>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058" name="Google Shape;1058;p18"/>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1059" name="Google Shape;1059;p18"/>
          <p:cNvSpPr/>
          <p:nvPr/>
        </p:nvSpPr>
        <p:spPr>
          <a:xfrm>
            <a:off x="-153276" y="4356111"/>
            <a:ext cx="3779754" cy="862125"/>
          </a:xfrm>
          <a:custGeom>
            <a:avLst/>
            <a:gdLst/>
            <a:ahLst/>
            <a:cxnLst/>
            <a:rect l="l" t="t" r="r" b="b"/>
            <a:pathLst>
              <a:path w="1435" h="328" extrusionOk="0">
                <a:moveTo>
                  <a:pt x="1418" y="328"/>
                </a:moveTo>
                <a:cubicBezTo>
                  <a:pt x="1429" y="312"/>
                  <a:pt x="1435" y="293"/>
                  <a:pt x="1435" y="271"/>
                </a:cubicBezTo>
                <a:cubicBezTo>
                  <a:pt x="1435" y="216"/>
                  <a:pt x="1390" y="171"/>
                  <a:pt x="1335" y="171"/>
                </a:cubicBezTo>
                <a:cubicBezTo>
                  <a:pt x="1318" y="171"/>
                  <a:pt x="1302" y="175"/>
                  <a:pt x="1288" y="182"/>
                </a:cubicBezTo>
                <a:cubicBezTo>
                  <a:pt x="1281" y="171"/>
                  <a:pt x="1269" y="162"/>
                  <a:pt x="1256" y="160"/>
                </a:cubicBezTo>
                <a:cubicBezTo>
                  <a:pt x="1239" y="157"/>
                  <a:pt x="1224" y="154"/>
                  <a:pt x="1214" y="169"/>
                </a:cubicBezTo>
                <a:cubicBezTo>
                  <a:pt x="1218" y="144"/>
                  <a:pt x="1207" y="118"/>
                  <a:pt x="1187" y="104"/>
                </a:cubicBezTo>
                <a:cubicBezTo>
                  <a:pt x="1167" y="90"/>
                  <a:pt x="1139" y="87"/>
                  <a:pt x="1117" y="98"/>
                </a:cubicBezTo>
                <a:cubicBezTo>
                  <a:pt x="1108" y="60"/>
                  <a:pt x="1073" y="29"/>
                  <a:pt x="1034" y="25"/>
                </a:cubicBezTo>
                <a:cubicBezTo>
                  <a:pt x="995" y="21"/>
                  <a:pt x="954" y="44"/>
                  <a:pt x="938" y="80"/>
                </a:cubicBezTo>
                <a:cubicBezTo>
                  <a:pt x="915" y="63"/>
                  <a:pt x="883" y="57"/>
                  <a:pt x="856" y="64"/>
                </a:cubicBezTo>
                <a:cubicBezTo>
                  <a:pt x="828" y="72"/>
                  <a:pt x="804" y="94"/>
                  <a:pt x="793" y="121"/>
                </a:cubicBezTo>
                <a:cubicBezTo>
                  <a:pt x="779" y="111"/>
                  <a:pt x="758" y="103"/>
                  <a:pt x="744" y="113"/>
                </a:cubicBezTo>
                <a:cubicBezTo>
                  <a:pt x="743" y="96"/>
                  <a:pt x="732" y="80"/>
                  <a:pt x="716" y="72"/>
                </a:cubicBezTo>
                <a:cubicBezTo>
                  <a:pt x="701" y="65"/>
                  <a:pt x="682" y="66"/>
                  <a:pt x="667" y="76"/>
                </a:cubicBezTo>
                <a:cubicBezTo>
                  <a:pt x="657" y="42"/>
                  <a:pt x="627" y="14"/>
                  <a:pt x="592" y="7"/>
                </a:cubicBezTo>
                <a:cubicBezTo>
                  <a:pt x="557" y="0"/>
                  <a:pt x="524" y="12"/>
                  <a:pt x="501" y="39"/>
                </a:cubicBezTo>
                <a:cubicBezTo>
                  <a:pt x="492" y="35"/>
                  <a:pt x="482" y="34"/>
                  <a:pt x="473" y="36"/>
                </a:cubicBezTo>
                <a:cubicBezTo>
                  <a:pt x="449" y="39"/>
                  <a:pt x="428" y="58"/>
                  <a:pt x="422" y="82"/>
                </a:cubicBezTo>
                <a:cubicBezTo>
                  <a:pt x="415" y="75"/>
                  <a:pt x="402" y="74"/>
                  <a:pt x="392" y="76"/>
                </a:cubicBezTo>
                <a:cubicBezTo>
                  <a:pt x="382" y="78"/>
                  <a:pt x="372" y="84"/>
                  <a:pt x="367" y="93"/>
                </a:cubicBezTo>
                <a:cubicBezTo>
                  <a:pt x="351" y="76"/>
                  <a:pt x="325" y="66"/>
                  <a:pt x="301" y="66"/>
                </a:cubicBezTo>
                <a:cubicBezTo>
                  <a:pt x="277" y="66"/>
                  <a:pt x="254" y="75"/>
                  <a:pt x="237" y="92"/>
                </a:cubicBezTo>
                <a:cubicBezTo>
                  <a:pt x="232" y="85"/>
                  <a:pt x="223" y="81"/>
                  <a:pt x="214" y="81"/>
                </a:cubicBezTo>
                <a:cubicBezTo>
                  <a:pt x="205" y="81"/>
                  <a:pt x="196" y="86"/>
                  <a:pt x="191" y="94"/>
                </a:cubicBezTo>
                <a:cubicBezTo>
                  <a:pt x="174" y="79"/>
                  <a:pt x="149" y="70"/>
                  <a:pt x="127" y="74"/>
                </a:cubicBezTo>
                <a:cubicBezTo>
                  <a:pt x="104" y="77"/>
                  <a:pt x="84" y="90"/>
                  <a:pt x="72" y="110"/>
                </a:cubicBezTo>
                <a:cubicBezTo>
                  <a:pt x="41" y="67"/>
                  <a:pt x="0" y="72"/>
                  <a:pt x="0" y="72"/>
                </a:cubicBezTo>
                <a:cubicBezTo>
                  <a:pt x="0" y="328"/>
                  <a:pt x="0" y="328"/>
                  <a:pt x="0" y="328"/>
                </a:cubicBezTo>
                <a:lnTo>
                  <a:pt x="1418" y="3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60" name="Google Shape;1060;p18"/>
          <p:cNvGrpSpPr/>
          <p:nvPr/>
        </p:nvGrpSpPr>
        <p:grpSpPr>
          <a:xfrm>
            <a:off x="7685409" y="4281160"/>
            <a:ext cx="792171" cy="862140"/>
            <a:chOff x="413108" y="4102274"/>
            <a:chExt cx="956728" cy="1041232"/>
          </a:xfrm>
        </p:grpSpPr>
        <p:grpSp>
          <p:nvGrpSpPr>
            <p:cNvPr id="1061" name="Google Shape;1061;p18"/>
            <p:cNvGrpSpPr/>
            <p:nvPr/>
          </p:nvGrpSpPr>
          <p:grpSpPr>
            <a:xfrm>
              <a:off x="1067833" y="4102274"/>
              <a:ext cx="302003" cy="1041063"/>
              <a:chOff x="1539875" y="3257551"/>
              <a:chExt cx="511176" cy="1762125"/>
            </a:xfrm>
          </p:grpSpPr>
          <p:sp>
            <p:nvSpPr>
              <p:cNvPr id="1062" name="Google Shape;1062;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8" name="Google Shape;1068;p18"/>
            <p:cNvGrpSpPr/>
            <p:nvPr/>
          </p:nvGrpSpPr>
          <p:grpSpPr>
            <a:xfrm>
              <a:off x="823965" y="4502797"/>
              <a:ext cx="185813" cy="640708"/>
              <a:chOff x="1539875" y="3257551"/>
              <a:chExt cx="511176" cy="1762125"/>
            </a:xfrm>
          </p:grpSpPr>
          <p:sp>
            <p:nvSpPr>
              <p:cNvPr id="1069" name="Google Shape;1069;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5" name="Google Shape;1075;p18"/>
            <p:cNvGrpSpPr/>
            <p:nvPr/>
          </p:nvGrpSpPr>
          <p:grpSpPr>
            <a:xfrm>
              <a:off x="413108" y="4102274"/>
              <a:ext cx="302003" cy="1041063"/>
              <a:chOff x="1539875" y="3257551"/>
              <a:chExt cx="511176" cy="1762125"/>
            </a:xfrm>
          </p:grpSpPr>
          <p:sp>
            <p:nvSpPr>
              <p:cNvPr id="1076" name="Google Shape;1076;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82" name="Google Shape;1082;p18"/>
          <p:cNvGrpSpPr/>
          <p:nvPr/>
        </p:nvGrpSpPr>
        <p:grpSpPr>
          <a:xfrm>
            <a:off x="-2141949" y="4542134"/>
            <a:ext cx="4125481" cy="601089"/>
            <a:chOff x="2058996" y="3799479"/>
            <a:chExt cx="4372066" cy="637017"/>
          </a:xfrm>
        </p:grpSpPr>
        <p:sp>
          <p:nvSpPr>
            <p:cNvPr id="1083" name="Google Shape;1083;p18"/>
            <p:cNvSpPr/>
            <p:nvPr/>
          </p:nvSpPr>
          <p:spPr>
            <a:xfrm>
              <a:off x="3863309" y="3834917"/>
              <a:ext cx="106500" cy="566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18"/>
            <p:cNvSpPr/>
            <p:nvPr/>
          </p:nvSpPr>
          <p:spPr>
            <a:xfrm>
              <a:off x="2058996" y="3799479"/>
              <a:ext cx="1840800" cy="6369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18"/>
            <p:cNvSpPr/>
            <p:nvPr/>
          </p:nvSpPr>
          <p:spPr>
            <a:xfrm>
              <a:off x="2058996" y="4294596"/>
              <a:ext cx="1840800" cy="141900"/>
            </a:xfrm>
            <a:prstGeom prst="rect">
              <a:avLst/>
            </a:prstGeom>
            <a:solidFill>
              <a:srgbClr val="EC52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18"/>
            <p:cNvSpPr/>
            <p:nvPr/>
          </p:nvSpPr>
          <p:spPr>
            <a:xfrm>
              <a:off x="2058996" y="4294596"/>
              <a:ext cx="1840800" cy="141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18"/>
            <p:cNvSpPr/>
            <p:nvPr/>
          </p:nvSpPr>
          <p:spPr>
            <a:xfrm>
              <a:off x="2058996" y="3905792"/>
              <a:ext cx="1840800" cy="211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18"/>
            <p:cNvSpPr/>
            <p:nvPr/>
          </p:nvSpPr>
          <p:spPr>
            <a:xfrm>
              <a:off x="2306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18"/>
            <p:cNvSpPr/>
            <p:nvPr/>
          </p:nvSpPr>
          <p:spPr>
            <a:xfrm>
              <a:off x="2431604"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7" y="121"/>
                    <a:pt x="75" y="113"/>
                    <a:pt x="75" y="104"/>
                  </a:cubicBezTo>
                  <a:cubicBezTo>
                    <a:pt x="75" y="17"/>
                    <a:pt x="75" y="17"/>
                    <a:pt x="75" y="17"/>
                  </a:cubicBezTo>
                  <a:cubicBezTo>
                    <a:pt x="75" y="8"/>
                    <a:pt x="67"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18"/>
            <p:cNvSpPr/>
            <p:nvPr/>
          </p:nvSpPr>
          <p:spPr>
            <a:xfrm>
              <a:off x="2590570"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18"/>
            <p:cNvSpPr/>
            <p:nvPr/>
          </p:nvSpPr>
          <p:spPr>
            <a:xfrm>
              <a:off x="2872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18"/>
            <p:cNvSpPr/>
            <p:nvPr/>
          </p:nvSpPr>
          <p:spPr>
            <a:xfrm>
              <a:off x="2997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18"/>
            <p:cNvSpPr/>
            <p:nvPr/>
          </p:nvSpPr>
          <p:spPr>
            <a:xfrm>
              <a:off x="3156569"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18"/>
            <p:cNvSpPr/>
            <p:nvPr/>
          </p:nvSpPr>
          <p:spPr>
            <a:xfrm>
              <a:off x="3438050"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18"/>
            <p:cNvSpPr/>
            <p:nvPr/>
          </p:nvSpPr>
          <p:spPr>
            <a:xfrm>
              <a:off x="3563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18"/>
            <p:cNvSpPr/>
            <p:nvPr/>
          </p:nvSpPr>
          <p:spPr>
            <a:xfrm>
              <a:off x="2129873" y="3941230"/>
              <a:ext cx="106315"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18"/>
            <p:cNvSpPr/>
            <p:nvPr/>
          </p:nvSpPr>
          <p:spPr>
            <a:xfrm>
              <a:off x="3722568" y="3941230"/>
              <a:ext cx="105302"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18"/>
            <p:cNvSpPr/>
            <p:nvPr/>
          </p:nvSpPr>
          <p:spPr>
            <a:xfrm>
              <a:off x="2264538"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18"/>
            <p:cNvSpPr/>
            <p:nvPr/>
          </p:nvSpPr>
          <p:spPr>
            <a:xfrm>
              <a:off x="2264538"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18"/>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18"/>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18"/>
            <p:cNvSpPr/>
            <p:nvPr/>
          </p:nvSpPr>
          <p:spPr>
            <a:xfrm>
              <a:off x="2405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18"/>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18"/>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18"/>
            <p:cNvSpPr/>
            <p:nvPr/>
          </p:nvSpPr>
          <p:spPr>
            <a:xfrm>
              <a:off x="2830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18"/>
            <p:cNvSpPr/>
            <p:nvPr/>
          </p:nvSpPr>
          <p:spPr>
            <a:xfrm>
              <a:off x="2830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18"/>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18"/>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18"/>
            <p:cNvSpPr/>
            <p:nvPr/>
          </p:nvSpPr>
          <p:spPr>
            <a:xfrm>
              <a:off x="2971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18"/>
            <p:cNvSpPr/>
            <p:nvPr/>
          </p:nvSpPr>
          <p:spPr>
            <a:xfrm>
              <a:off x="3396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18"/>
            <p:cNvSpPr/>
            <p:nvPr/>
          </p:nvSpPr>
          <p:spPr>
            <a:xfrm>
              <a:off x="3396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18"/>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18"/>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8"/>
            <p:cNvSpPr/>
            <p:nvPr/>
          </p:nvSpPr>
          <p:spPr>
            <a:xfrm>
              <a:off x="3537277"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18"/>
            <p:cNvSpPr/>
            <p:nvPr/>
          </p:nvSpPr>
          <p:spPr>
            <a:xfrm>
              <a:off x="3934186" y="3799479"/>
              <a:ext cx="2496876" cy="636868"/>
            </a:xfrm>
            <a:custGeom>
              <a:avLst/>
              <a:gdLst/>
              <a:ahLst/>
              <a:cxnLst/>
              <a:rect l="l" t="t" r="r" b="b"/>
              <a:pathLst>
                <a:path w="2139" h="545" extrusionOk="0">
                  <a:moveTo>
                    <a:pt x="0" y="0"/>
                  </a:moveTo>
                  <a:cubicBezTo>
                    <a:pt x="0" y="545"/>
                    <a:pt x="0" y="545"/>
                    <a:pt x="0" y="545"/>
                  </a:cubicBezTo>
                  <a:cubicBezTo>
                    <a:pt x="1935" y="545"/>
                    <a:pt x="1935" y="545"/>
                    <a:pt x="1935" y="545"/>
                  </a:cubicBezTo>
                  <a:cubicBezTo>
                    <a:pt x="2071" y="545"/>
                    <a:pt x="2139" y="381"/>
                    <a:pt x="2043" y="284"/>
                  </a:cubicBezTo>
                  <a:cubicBezTo>
                    <a:pt x="1860" y="102"/>
                    <a:pt x="1860" y="102"/>
                    <a:pt x="1860" y="102"/>
                  </a:cubicBezTo>
                  <a:cubicBezTo>
                    <a:pt x="1795" y="36"/>
                    <a:pt x="1706" y="0"/>
                    <a:pt x="1613"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18"/>
            <p:cNvSpPr/>
            <p:nvPr/>
          </p:nvSpPr>
          <p:spPr>
            <a:xfrm>
              <a:off x="3934186" y="4294596"/>
              <a:ext cx="2432075" cy="141751"/>
            </a:xfrm>
            <a:custGeom>
              <a:avLst/>
              <a:gdLst/>
              <a:ahLst/>
              <a:cxnLst/>
              <a:rect l="l" t="t" r="r" b="b"/>
              <a:pathLst>
                <a:path w="2084" h="121" extrusionOk="0">
                  <a:moveTo>
                    <a:pt x="2084" y="0"/>
                  </a:moveTo>
                  <a:cubicBezTo>
                    <a:pt x="0" y="0"/>
                    <a:pt x="0" y="0"/>
                    <a:pt x="0" y="0"/>
                  </a:cubicBezTo>
                  <a:cubicBezTo>
                    <a:pt x="0" y="121"/>
                    <a:pt x="0" y="121"/>
                    <a:pt x="0" y="121"/>
                  </a:cubicBezTo>
                  <a:cubicBezTo>
                    <a:pt x="1935" y="121"/>
                    <a:pt x="1935" y="121"/>
                    <a:pt x="1935" y="121"/>
                  </a:cubicBezTo>
                  <a:cubicBezTo>
                    <a:pt x="2014" y="121"/>
                    <a:pt x="2070" y="66"/>
                    <a:pt x="2084"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18"/>
            <p:cNvSpPr/>
            <p:nvPr/>
          </p:nvSpPr>
          <p:spPr>
            <a:xfrm>
              <a:off x="5704073" y="3905792"/>
              <a:ext cx="600426" cy="211614"/>
            </a:xfrm>
            <a:custGeom>
              <a:avLst/>
              <a:gdLst/>
              <a:ahLst/>
              <a:cxnLst/>
              <a:rect l="l" t="t" r="r" b="b"/>
              <a:pathLst>
                <a:path w="515" h="181" extrusionOk="0">
                  <a:moveTo>
                    <a:pt x="0" y="34"/>
                  </a:moveTo>
                  <a:cubicBezTo>
                    <a:pt x="0" y="146"/>
                    <a:pt x="0" y="146"/>
                    <a:pt x="0" y="146"/>
                  </a:cubicBezTo>
                  <a:cubicBezTo>
                    <a:pt x="0" y="166"/>
                    <a:pt x="15" y="181"/>
                    <a:pt x="34" y="181"/>
                  </a:cubicBezTo>
                  <a:cubicBezTo>
                    <a:pt x="515" y="181"/>
                    <a:pt x="515" y="181"/>
                    <a:pt x="515" y="181"/>
                  </a:cubicBezTo>
                  <a:cubicBezTo>
                    <a:pt x="485" y="151"/>
                    <a:pt x="485" y="151"/>
                    <a:pt x="485" y="151"/>
                  </a:cubicBezTo>
                  <a:cubicBezTo>
                    <a:pt x="121" y="151"/>
                    <a:pt x="121" y="151"/>
                    <a:pt x="121" y="151"/>
                  </a:cubicBezTo>
                  <a:cubicBezTo>
                    <a:pt x="87" y="151"/>
                    <a:pt x="60" y="124"/>
                    <a:pt x="60" y="90"/>
                  </a:cubicBezTo>
                  <a:cubicBezTo>
                    <a:pt x="60" y="57"/>
                    <a:pt x="87" y="30"/>
                    <a:pt x="121" y="30"/>
                  </a:cubicBezTo>
                  <a:cubicBezTo>
                    <a:pt x="363" y="30"/>
                    <a:pt x="363" y="30"/>
                    <a:pt x="363" y="30"/>
                  </a:cubicBezTo>
                  <a:cubicBezTo>
                    <a:pt x="344" y="11"/>
                    <a:pt x="344" y="11"/>
                    <a:pt x="344" y="11"/>
                  </a:cubicBezTo>
                  <a:cubicBezTo>
                    <a:pt x="340" y="7"/>
                    <a:pt x="336" y="3"/>
                    <a:pt x="332" y="0"/>
                  </a:cubicBezTo>
                  <a:cubicBezTo>
                    <a:pt x="34" y="0"/>
                    <a:pt x="34" y="0"/>
                    <a:pt x="34" y="0"/>
                  </a:cubicBezTo>
                  <a:cubicBezTo>
                    <a:pt x="15" y="0"/>
                    <a:pt x="0" y="15"/>
                    <a:pt x="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18"/>
            <p:cNvSpPr/>
            <p:nvPr/>
          </p:nvSpPr>
          <p:spPr>
            <a:xfrm>
              <a:off x="5773937" y="3941230"/>
              <a:ext cx="496135" cy="140738"/>
            </a:xfrm>
            <a:custGeom>
              <a:avLst/>
              <a:gdLst/>
              <a:ahLst/>
              <a:cxnLst/>
              <a:rect l="l" t="t" r="r" b="b"/>
              <a:pathLst>
                <a:path w="425" h="121" extrusionOk="0">
                  <a:moveTo>
                    <a:pt x="0" y="60"/>
                  </a:moveTo>
                  <a:cubicBezTo>
                    <a:pt x="0" y="94"/>
                    <a:pt x="27" y="121"/>
                    <a:pt x="61" y="121"/>
                  </a:cubicBezTo>
                  <a:cubicBezTo>
                    <a:pt x="425" y="121"/>
                    <a:pt x="425" y="121"/>
                    <a:pt x="425" y="121"/>
                  </a:cubicBezTo>
                  <a:cubicBezTo>
                    <a:pt x="303" y="0"/>
                    <a:pt x="303" y="0"/>
                    <a:pt x="303" y="0"/>
                  </a:cubicBezTo>
                  <a:cubicBezTo>
                    <a:pt x="61" y="0"/>
                    <a:pt x="61" y="0"/>
                    <a:pt x="61" y="0"/>
                  </a:cubicBezTo>
                  <a:cubicBezTo>
                    <a:pt x="27" y="0"/>
                    <a:pt x="0" y="27"/>
                    <a:pt x="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18"/>
            <p:cNvSpPr/>
            <p:nvPr/>
          </p:nvSpPr>
          <p:spPr>
            <a:xfrm>
              <a:off x="3934186" y="3905792"/>
              <a:ext cx="1698000" cy="211614"/>
            </a:xfrm>
            <a:custGeom>
              <a:avLst/>
              <a:gdLst/>
              <a:ahLst/>
              <a:cxnLst/>
              <a:rect l="l" t="t" r="r" b="b"/>
              <a:pathLst>
                <a:path w="1455" h="181" extrusionOk="0">
                  <a:moveTo>
                    <a:pt x="1420" y="0"/>
                  </a:moveTo>
                  <a:cubicBezTo>
                    <a:pt x="0" y="0"/>
                    <a:pt x="0" y="0"/>
                    <a:pt x="0" y="0"/>
                  </a:cubicBezTo>
                  <a:cubicBezTo>
                    <a:pt x="0" y="181"/>
                    <a:pt x="0" y="181"/>
                    <a:pt x="0" y="181"/>
                  </a:cubicBezTo>
                  <a:cubicBezTo>
                    <a:pt x="1420" y="181"/>
                    <a:pt x="1420" y="181"/>
                    <a:pt x="1420" y="181"/>
                  </a:cubicBezTo>
                  <a:cubicBezTo>
                    <a:pt x="1439" y="181"/>
                    <a:pt x="1455" y="166"/>
                    <a:pt x="1455" y="146"/>
                  </a:cubicBezTo>
                  <a:cubicBezTo>
                    <a:pt x="1455" y="34"/>
                    <a:pt x="1455" y="34"/>
                    <a:pt x="1455" y="34"/>
                  </a:cubicBezTo>
                  <a:cubicBezTo>
                    <a:pt x="1455" y="15"/>
                    <a:pt x="1439" y="0"/>
                    <a:pt x="1420"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18"/>
            <p:cNvSpPr/>
            <p:nvPr/>
          </p:nvSpPr>
          <p:spPr>
            <a:xfrm>
              <a:off x="5138073" y="3941230"/>
              <a:ext cx="423233" cy="140738"/>
            </a:xfrm>
            <a:custGeom>
              <a:avLst/>
              <a:gdLst/>
              <a:ahLst/>
              <a:cxnLst/>
              <a:rect l="l" t="t" r="r" b="b"/>
              <a:pathLst>
                <a:path w="363" h="121" extrusionOk="0">
                  <a:moveTo>
                    <a:pt x="346" y="0"/>
                  </a:moveTo>
                  <a:cubicBezTo>
                    <a:pt x="17" y="0"/>
                    <a:pt x="17" y="0"/>
                    <a:pt x="17" y="0"/>
                  </a:cubicBezTo>
                  <a:cubicBezTo>
                    <a:pt x="7" y="0"/>
                    <a:pt x="0" y="8"/>
                    <a:pt x="0" y="17"/>
                  </a:cubicBezTo>
                  <a:cubicBezTo>
                    <a:pt x="0" y="104"/>
                    <a:pt x="0" y="104"/>
                    <a:pt x="0" y="104"/>
                  </a:cubicBezTo>
                  <a:cubicBezTo>
                    <a:pt x="0" y="113"/>
                    <a:pt x="7" y="121"/>
                    <a:pt x="17" y="121"/>
                  </a:cubicBezTo>
                  <a:cubicBezTo>
                    <a:pt x="346" y="121"/>
                    <a:pt x="346" y="121"/>
                    <a:pt x="346" y="121"/>
                  </a:cubicBezTo>
                  <a:cubicBezTo>
                    <a:pt x="355" y="121"/>
                    <a:pt x="363" y="113"/>
                    <a:pt x="363" y="104"/>
                  </a:cubicBezTo>
                  <a:cubicBezTo>
                    <a:pt x="363" y="17"/>
                    <a:pt x="363" y="17"/>
                    <a:pt x="363" y="17"/>
                  </a:cubicBezTo>
                  <a:cubicBezTo>
                    <a:pt x="363" y="8"/>
                    <a:pt x="355" y="0"/>
                    <a:pt x="3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18"/>
            <p:cNvSpPr/>
            <p:nvPr/>
          </p:nvSpPr>
          <p:spPr>
            <a:xfrm>
              <a:off x="4005062" y="3941230"/>
              <a:ext cx="211617" cy="140738"/>
            </a:xfrm>
            <a:custGeom>
              <a:avLst/>
              <a:gdLst/>
              <a:ahLst/>
              <a:cxnLst/>
              <a:rect l="l" t="t" r="r" b="b"/>
              <a:pathLst>
                <a:path w="182" h="121" extrusionOk="0">
                  <a:moveTo>
                    <a:pt x="165" y="0"/>
                  </a:moveTo>
                  <a:cubicBezTo>
                    <a:pt x="18" y="0"/>
                    <a:pt x="18" y="0"/>
                    <a:pt x="18" y="0"/>
                  </a:cubicBezTo>
                  <a:cubicBezTo>
                    <a:pt x="8" y="0"/>
                    <a:pt x="0" y="8"/>
                    <a:pt x="0" y="17"/>
                  </a:cubicBezTo>
                  <a:cubicBezTo>
                    <a:pt x="0" y="104"/>
                    <a:pt x="0" y="104"/>
                    <a:pt x="0" y="104"/>
                  </a:cubicBezTo>
                  <a:cubicBezTo>
                    <a:pt x="0" y="113"/>
                    <a:pt x="8" y="121"/>
                    <a:pt x="18" y="121"/>
                  </a:cubicBezTo>
                  <a:cubicBezTo>
                    <a:pt x="165" y="121"/>
                    <a:pt x="165" y="121"/>
                    <a:pt x="165" y="121"/>
                  </a:cubicBezTo>
                  <a:cubicBezTo>
                    <a:pt x="175" y="121"/>
                    <a:pt x="182" y="113"/>
                    <a:pt x="182" y="104"/>
                  </a:cubicBezTo>
                  <a:cubicBezTo>
                    <a:pt x="182" y="17"/>
                    <a:pt x="182" y="17"/>
                    <a:pt x="182" y="17"/>
                  </a:cubicBezTo>
                  <a:cubicBezTo>
                    <a:pt x="182" y="8"/>
                    <a:pt x="175" y="0"/>
                    <a:pt x="16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8"/>
            <p:cNvSpPr/>
            <p:nvPr/>
          </p:nvSpPr>
          <p:spPr>
            <a:xfrm>
              <a:off x="4288568"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18"/>
            <p:cNvSpPr/>
            <p:nvPr/>
          </p:nvSpPr>
          <p:spPr>
            <a:xfrm>
              <a:off x="4412096"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18"/>
            <p:cNvSpPr/>
            <p:nvPr/>
          </p:nvSpPr>
          <p:spPr>
            <a:xfrm>
              <a:off x="4572074" y="3941230"/>
              <a:ext cx="210604" cy="140738"/>
            </a:xfrm>
            <a:custGeom>
              <a:avLst/>
              <a:gdLst/>
              <a:ahLst/>
              <a:cxnLst/>
              <a:rect l="l" t="t" r="r" b="b"/>
              <a:pathLst>
                <a:path w="181" h="121" extrusionOk="0">
                  <a:moveTo>
                    <a:pt x="164" y="0"/>
                  </a:moveTo>
                  <a:cubicBezTo>
                    <a:pt x="17" y="0"/>
                    <a:pt x="17" y="0"/>
                    <a:pt x="17" y="0"/>
                  </a:cubicBezTo>
                  <a:cubicBezTo>
                    <a:pt x="7" y="0"/>
                    <a:pt x="0" y="8"/>
                    <a:pt x="0" y="17"/>
                  </a:cubicBezTo>
                  <a:cubicBezTo>
                    <a:pt x="0" y="104"/>
                    <a:pt x="0" y="104"/>
                    <a:pt x="0" y="104"/>
                  </a:cubicBezTo>
                  <a:cubicBezTo>
                    <a:pt x="0" y="113"/>
                    <a:pt x="7" y="121"/>
                    <a:pt x="17" y="121"/>
                  </a:cubicBezTo>
                  <a:cubicBezTo>
                    <a:pt x="164" y="121"/>
                    <a:pt x="164" y="121"/>
                    <a:pt x="164" y="121"/>
                  </a:cubicBezTo>
                  <a:cubicBezTo>
                    <a:pt x="174" y="121"/>
                    <a:pt x="181" y="113"/>
                    <a:pt x="181" y="104"/>
                  </a:cubicBezTo>
                  <a:cubicBezTo>
                    <a:pt x="181" y="17"/>
                    <a:pt x="181" y="17"/>
                    <a:pt x="181" y="17"/>
                  </a:cubicBezTo>
                  <a:cubicBezTo>
                    <a:pt x="181"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8"/>
            <p:cNvSpPr/>
            <p:nvPr/>
          </p:nvSpPr>
          <p:spPr>
            <a:xfrm>
              <a:off x="4854567"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8"/>
            <p:cNvSpPr/>
            <p:nvPr/>
          </p:nvSpPr>
          <p:spPr>
            <a:xfrm>
              <a:off x="4978095"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8"/>
            <p:cNvSpPr/>
            <p:nvPr/>
          </p:nvSpPr>
          <p:spPr>
            <a:xfrm>
              <a:off x="4246042"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8"/>
            <p:cNvSpPr/>
            <p:nvPr/>
          </p:nvSpPr>
          <p:spPr>
            <a:xfrm>
              <a:off x="4246042"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8"/>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8"/>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8"/>
            <p:cNvSpPr/>
            <p:nvPr/>
          </p:nvSpPr>
          <p:spPr>
            <a:xfrm>
              <a:off x="4387795"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18"/>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18"/>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8"/>
            <p:cNvSpPr/>
            <p:nvPr/>
          </p:nvSpPr>
          <p:spPr>
            <a:xfrm>
              <a:off x="4812041"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8"/>
            <p:cNvSpPr/>
            <p:nvPr/>
          </p:nvSpPr>
          <p:spPr>
            <a:xfrm>
              <a:off x="4812041"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18"/>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close/>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18"/>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18"/>
            <p:cNvSpPr/>
            <p:nvPr/>
          </p:nvSpPr>
          <p:spPr>
            <a:xfrm>
              <a:off x="4953794"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18"/>
          <p:cNvGrpSpPr/>
          <p:nvPr/>
        </p:nvGrpSpPr>
        <p:grpSpPr>
          <a:xfrm>
            <a:off x="-630123" y="264025"/>
            <a:ext cx="9617437" cy="812461"/>
            <a:chOff x="-630123" y="264025"/>
            <a:chExt cx="9617437" cy="812461"/>
          </a:xfrm>
        </p:grpSpPr>
        <p:sp>
          <p:nvSpPr>
            <p:cNvPr id="1140" name="Google Shape;1140;p18"/>
            <p:cNvSpPr/>
            <p:nvPr/>
          </p:nvSpPr>
          <p:spPr>
            <a:xfrm>
              <a:off x="6968477" y="2640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18"/>
            <p:cNvSpPr/>
            <p:nvPr/>
          </p:nvSpPr>
          <p:spPr>
            <a:xfrm flipH="1">
              <a:off x="8276506" y="7406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8"/>
            <p:cNvSpPr/>
            <p:nvPr/>
          </p:nvSpPr>
          <p:spPr>
            <a:xfrm>
              <a:off x="-630123" y="89547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300"/>
        <p:cNvGrpSpPr/>
        <p:nvPr/>
      </p:nvGrpSpPr>
      <p:grpSpPr>
        <a:xfrm>
          <a:off x="0" y="0"/>
          <a:ext cx="0" cy="0"/>
          <a:chOff x="0" y="0"/>
          <a:chExt cx="0" cy="0"/>
        </a:xfrm>
      </p:grpSpPr>
      <p:pic>
        <p:nvPicPr>
          <p:cNvPr id="1301" name="Google Shape;1301;p2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302" name="Google Shape;130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03" name="Google Shape;1303;p21"/>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304" name="Google Shape;1304;p21"/>
          <p:cNvGrpSpPr/>
          <p:nvPr/>
        </p:nvGrpSpPr>
        <p:grpSpPr>
          <a:xfrm>
            <a:off x="0" y="4645925"/>
            <a:ext cx="9144174" cy="513194"/>
            <a:chOff x="0" y="4645925"/>
            <a:chExt cx="9144174" cy="513194"/>
          </a:xfrm>
        </p:grpSpPr>
        <p:grpSp>
          <p:nvGrpSpPr>
            <p:cNvPr id="1305" name="Google Shape;1305;p21"/>
            <p:cNvGrpSpPr/>
            <p:nvPr/>
          </p:nvGrpSpPr>
          <p:grpSpPr>
            <a:xfrm>
              <a:off x="0" y="4645925"/>
              <a:ext cx="3078300" cy="497334"/>
              <a:chOff x="49213" y="2009776"/>
              <a:chExt cx="3232150" cy="650875"/>
            </a:xfrm>
          </p:grpSpPr>
          <p:sp>
            <p:nvSpPr>
              <p:cNvPr id="1306" name="Google Shape;1306;p21"/>
              <p:cNvSpPr/>
              <p:nvPr/>
            </p:nvSpPr>
            <p:spPr>
              <a:xfrm>
                <a:off x="49213" y="2009776"/>
                <a:ext cx="3225800" cy="650875"/>
              </a:xfrm>
              <a:custGeom>
                <a:avLst/>
                <a:gdLst/>
                <a:ahLst/>
                <a:cxnLst/>
                <a:rect l="l" t="t" r="r" b="b"/>
                <a:pathLst>
                  <a:path w="2032" h="410" extrusionOk="0">
                    <a:moveTo>
                      <a:pt x="0" y="0"/>
                    </a:moveTo>
                    <a:lnTo>
                      <a:pt x="1983" y="355"/>
                    </a:lnTo>
                    <a:lnTo>
                      <a:pt x="2032" y="410"/>
                    </a:lnTo>
                    <a:lnTo>
                      <a:pt x="0" y="410"/>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1"/>
              <p:cNvSpPr/>
              <p:nvPr/>
            </p:nvSpPr>
            <p:spPr>
              <a:xfrm>
                <a:off x="49213" y="2009776"/>
                <a:ext cx="2092325" cy="374650"/>
              </a:xfrm>
              <a:custGeom>
                <a:avLst/>
                <a:gdLst/>
                <a:ahLst/>
                <a:cxnLst/>
                <a:rect l="l" t="t" r="r" b="b"/>
                <a:pathLst>
                  <a:path w="1318" h="236" extrusionOk="0">
                    <a:moveTo>
                      <a:pt x="490" y="123"/>
                    </a:moveTo>
                    <a:lnTo>
                      <a:pt x="1318" y="236"/>
                    </a:lnTo>
                    <a:lnTo>
                      <a:pt x="0" y="0"/>
                    </a:lnTo>
                    <a:lnTo>
                      <a:pt x="0" y="95"/>
                    </a:lnTo>
                    <a:lnTo>
                      <a:pt x="664" y="213"/>
                    </a:lnTo>
                    <a:lnTo>
                      <a:pt x="935" y="205"/>
                    </a:lnTo>
                    <a:lnTo>
                      <a:pt x="490" y="12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1"/>
              <p:cNvSpPr/>
              <p:nvPr/>
            </p:nvSpPr>
            <p:spPr>
              <a:xfrm>
                <a:off x="1392238" y="2352676"/>
                <a:ext cx="182563" cy="38100"/>
              </a:xfrm>
              <a:custGeom>
                <a:avLst/>
                <a:gdLst/>
                <a:ahLst/>
                <a:cxnLst/>
                <a:rect l="l" t="t" r="r" b="b"/>
                <a:pathLst>
                  <a:path w="115" h="24" extrusionOk="0">
                    <a:moveTo>
                      <a:pt x="90" y="24"/>
                    </a:moveTo>
                    <a:lnTo>
                      <a:pt x="115" y="0"/>
                    </a:lnTo>
                    <a:lnTo>
                      <a:pt x="0" y="20"/>
                    </a:lnTo>
                    <a:lnTo>
                      <a:pt x="90" y="2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1"/>
              <p:cNvSpPr/>
              <p:nvPr/>
            </p:nvSpPr>
            <p:spPr>
              <a:xfrm>
                <a:off x="49213" y="2043113"/>
                <a:ext cx="3232150" cy="617538"/>
              </a:xfrm>
              <a:custGeom>
                <a:avLst/>
                <a:gdLst/>
                <a:ahLst/>
                <a:cxnLst/>
                <a:rect l="l" t="t" r="r" b="b"/>
                <a:pathLst>
                  <a:path w="2036" h="389" extrusionOk="0">
                    <a:moveTo>
                      <a:pt x="0" y="0"/>
                    </a:moveTo>
                    <a:lnTo>
                      <a:pt x="1195" y="299"/>
                    </a:lnTo>
                    <a:lnTo>
                      <a:pt x="1224" y="348"/>
                    </a:lnTo>
                    <a:lnTo>
                      <a:pt x="2036" y="389"/>
                    </a:lnTo>
                    <a:lnTo>
                      <a:pt x="0" y="389"/>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1"/>
              <p:cNvSpPr/>
              <p:nvPr/>
            </p:nvSpPr>
            <p:spPr>
              <a:xfrm>
                <a:off x="873125" y="2536826"/>
                <a:ext cx="368300" cy="122238"/>
              </a:xfrm>
              <a:custGeom>
                <a:avLst/>
                <a:gdLst/>
                <a:ahLst/>
                <a:cxnLst/>
                <a:rect l="l" t="t" r="r" b="b"/>
                <a:pathLst>
                  <a:path w="232" h="77" extrusionOk="0">
                    <a:moveTo>
                      <a:pt x="195" y="6"/>
                    </a:moveTo>
                    <a:lnTo>
                      <a:pt x="232" y="75"/>
                    </a:lnTo>
                    <a:lnTo>
                      <a:pt x="195" y="77"/>
                    </a:lnTo>
                    <a:lnTo>
                      <a:pt x="0" y="77"/>
                    </a:lnTo>
                    <a:lnTo>
                      <a:pt x="13" y="25"/>
                    </a:lnTo>
                    <a:lnTo>
                      <a:pt x="68" y="41"/>
                    </a:lnTo>
                    <a:lnTo>
                      <a:pt x="78" y="66"/>
                    </a:lnTo>
                    <a:lnTo>
                      <a:pt x="94" y="0"/>
                    </a:lnTo>
                    <a:lnTo>
                      <a:pt x="195" y="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1"/>
              <p:cNvSpPr/>
              <p:nvPr/>
            </p:nvSpPr>
            <p:spPr>
              <a:xfrm>
                <a:off x="1382713" y="2481263"/>
                <a:ext cx="609600" cy="160338"/>
              </a:xfrm>
              <a:custGeom>
                <a:avLst/>
                <a:gdLst/>
                <a:ahLst/>
                <a:cxnLst/>
                <a:rect l="l" t="t" r="r" b="b"/>
                <a:pathLst>
                  <a:path w="384" h="101" extrusionOk="0">
                    <a:moveTo>
                      <a:pt x="0" y="0"/>
                    </a:moveTo>
                    <a:lnTo>
                      <a:pt x="39" y="82"/>
                    </a:lnTo>
                    <a:lnTo>
                      <a:pt x="0" y="54"/>
                    </a:lnTo>
                    <a:lnTo>
                      <a:pt x="19" y="101"/>
                    </a:lnTo>
                    <a:lnTo>
                      <a:pt x="384" y="72"/>
                    </a:lnTo>
                    <a:lnTo>
                      <a:pt x="355" y="23"/>
                    </a:lnTo>
                    <a:lnTo>
                      <a:pt x="155" y="10"/>
                    </a:lnTo>
                    <a:lnTo>
                      <a:pt x="171" y="74"/>
                    </a:lnTo>
                    <a:lnTo>
                      <a:pt x="137" y="9"/>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1"/>
              <p:cNvSpPr/>
              <p:nvPr/>
            </p:nvSpPr>
            <p:spPr>
              <a:xfrm>
                <a:off x="515938" y="2513013"/>
                <a:ext cx="300038" cy="147638"/>
              </a:xfrm>
              <a:custGeom>
                <a:avLst/>
                <a:gdLst/>
                <a:ahLst/>
                <a:cxnLst/>
                <a:rect l="l" t="t" r="r" b="b"/>
                <a:pathLst>
                  <a:path w="189" h="93" extrusionOk="0">
                    <a:moveTo>
                      <a:pt x="169" y="93"/>
                    </a:moveTo>
                    <a:lnTo>
                      <a:pt x="189" y="9"/>
                    </a:lnTo>
                    <a:lnTo>
                      <a:pt x="14" y="0"/>
                    </a:lnTo>
                    <a:lnTo>
                      <a:pt x="0" y="54"/>
                    </a:lnTo>
                    <a:lnTo>
                      <a:pt x="113" y="58"/>
                    </a:lnTo>
                    <a:lnTo>
                      <a:pt x="139" y="15"/>
                    </a:lnTo>
                    <a:lnTo>
                      <a:pt x="121" y="93"/>
                    </a:lnTo>
                    <a:lnTo>
                      <a:pt x="169" y="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1"/>
              <p:cNvSpPr/>
              <p:nvPr/>
            </p:nvSpPr>
            <p:spPr>
              <a:xfrm>
                <a:off x="1182688" y="2546351"/>
                <a:ext cx="2098675" cy="114300"/>
              </a:xfrm>
              <a:custGeom>
                <a:avLst/>
                <a:gdLst/>
                <a:ahLst/>
                <a:cxnLst/>
                <a:rect l="l" t="t" r="r" b="b"/>
                <a:pathLst>
                  <a:path w="1322" h="72" extrusionOk="0">
                    <a:moveTo>
                      <a:pt x="601" y="0"/>
                    </a:moveTo>
                    <a:lnTo>
                      <a:pt x="0" y="71"/>
                    </a:lnTo>
                    <a:lnTo>
                      <a:pt x="1322" y="72"/>
                    </a:lnTo>
                    <a:lnTo>
                      <a:pt x="60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1"/>
              <p:cNvSpPr/>
              <p:nvPr/>
            </p:nvSpPr>
            <p:spPr>
              <a:xfrm>
                <a:off x="49213" y="2043113"/>
                <a:ext cx="1897063" cy="503238"/>
              </a:xfrm>
              <a:custGeom>
                <a:avLst/>
                <a:gdLst/>
                <a:ahLst/>
                <a:cxnLst/>
                <a:rect l="l" t="t" r="r" b="b"/>
                <a:pathLst>
                  <a:path w="1195" h="317" extrusionOk="0">
                    <a:moveTo>
                      <a:pt x="1195" y="299"/>
                    </a:moveTo>
                    <a:lnTo>
                      <a:pt x="0" y="0"/>
                    </a:lnTo>
                    <a:lnTo>
                      <a:pt x="0" y="281"/>
                    </a:lnTo>
                    <a:lnTo>
                      <a:pt x="714" y="317"/>
                    </a:lnTo>
                    <a:lnTo>
                      <a:pt x="394" y="247"/>
                    </a:lnTo>
                    <a:lnTo>
                      <a:pt x="1195" y="29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1"/>
              <p:cNvSpPr/>
              <p:nvPr/>
            </p:nvSpPr>
            <p:spPr>
              <a:xfrm>
                <a:off x="49213" y="2043113"/>
                <a:ext cx="1897063" cy="474663"/>
              </a:xfrm>
              <a:custGeom>
                <a:avLst/>
                <a:gdLst/>
                <a:ahLst/>
                <a:cxnLst/>
                <a:rect l="l" t="t" r="r" b="b"/>
                <a:pathLst>
                  <a:path w="1195" h="299" extrusionOk="0">
                    <a:moveTo>
                      <a:pt x="1195" y="299"/>
                    </a:moveTo>
                    <a:lnTo>
                      <a:pt x="0" y="0"/>
                    </a:lnTo>
                    <a:lnTo>
                      <a:pt x="0" y="74"/>
                    </a:lnTo>
                    <a:lnTo>
                      <a:pt x="321" y="149"/>
                    </a:lnTo>
                    <a:lnTo>
                      <a:pt x="216" y="77"/>
                    </a:lnTo>
                    <a:lnTo>
                      <a:pt x="1195" y="29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1"/>
              <p:cNvSpPr/>
              <p:nvPr/>
            </p:nvSpPr>
            <p:spPr>
              <a:xfrm>
                <a:off x="49213" y="2384426"/>
                <a:ext cx="1897063" cy="161925"/>
              </a:xfrm>
              <a:custGeom>
                <a:avLst/>
                <a:gdLst/>
                <a:ahLst/>
                <a:cxnLst/>
                <a:rect l="l" t="t" r="r" b="b"/>
                <a:pathLst>
                  <a:path w="1195" h="102" extrusionOk="0">
                    <a:moveTo>
                      <a:pt x="1195" y="84"/>
                    </a:moveTo>
                    <a:lnTo>
                      <a:pt x="261" y="0"/>
                    </a:lnTo>
                    <a:lnTo>
                      <a:pt x="483" y="73"/>
                    </a:lnTo>
                    <a:lnTo>
                      <a:pt x="0" y="66"/>
                    </a:lnTo>
                    <a:lnTo>
                      <a:pt x="714" y="102"/>
                    </a:lnTo>
                    <a:lnTo>
                      <a:pt x="394" y="32"/>
                    </a:lnTo>
                    <a:lnTo>
                      <a:pt x="1195" y="8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7" name="Google Shape;1317;p21"/>
            <p:cNvGrpSpPr/>
            <p:nvPr/>
          </p:nvGrpSpPr>
          <p:grpSpPr>
            <a:xfrm>
              <a:off x="4889973" y="4661777"/>
              <a:ext cx="4254200" cy="497343"/>
              <a:chOff x="742950" y="2519363"/>
              <a:chExt cx="4883150" cy="800101"/>
            </a:xfrm>
          </p:grpSpPr>
          <p:sp>
            <p:nvSpPr>
              <p:cNvPr id="1318" name="Google Shape;1318;p21"/>
              <p:cNvSpPr/>
              <p:nvPr/>
            </p:nvSpPr>
            <p:spPr>
              <a:xfrm>
                <a:off x="742950" y="2792413"/>
                <a:ext cx="4883150" cy="527050"/>
              </a:xfrm>
              <a:custGeom>
                <a:avLst/>
                <a:gdLst/>
                <a:ahLst/>
                <a:cxnLst/>
                <a:rect l="l" t="t" r="r" b="b"/>
                <a:pathLst>
                  <a:path w="3076" h="332" extrusionOk="0">
                    <a:moveTo>
                      <a:pt x="352" y="233"/>
                    </a:moveTo>
                    <a:lnTo>
                      <a:pt x="3076" y="0"/>
                    </a:lnTo>
                    <a:lnTo>
                      <a:pt x="3076" y="332"/>
                    </a:lnTo>
                    <a:lnTo>
                      <a:pt x="0" y="332"/>
                    </a:lnTo>
                    <a:lnTo>
                      <a:pt x="352" y="23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21"/>
              <p:cNvSpPr/>
              <p:nvPr/>
            </p:nvSpPr>
            <p:spPr>
              <a:xfrm>
                <a:off x="3371850" y="2792413"/>
                <a:ext cx="2254250" cy="322263"/>
              </a:xfrm>
              <a:custGeom>
                <a:avLst/>
                <a:gdLst/>
                <a:ahLst/>
                <a:cxnLst/>
                <a:rect l="l" t="t" r="r" b="b"/>
                <a:pathLst>
                  <a:path w="1420" h="203" extrusionOk="0">
                    <a:moveTo>
                      <a:pt x="0" y="122"/>
                    </a:moveTo>
                    <a:lnTo>
                      <a:pt x="781" y="101"/>
                    </a:lnTo>
                    <a:lnTo>
                      <a:pt x="205" y="203"/>
                    </a:lnTo>
                    <a:lnTo>
                      <a:pt x="1420" y="185"/>
                    </a:lnTo>
                    <a:lnTo>
                      <a:pt x="1420" y="0"/>
                    </a:lnTo>
                    <a:lnTo>
                      <a:pt x="0" y="12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1"/>
              <p:cNvSpPr/>
              <p:nvPr/>
            </p:nvSpPr>
            <p:spPr>
              <a:xfrm>
                <a:off x="742950" y="3086101"/>
                <a:ext cx="4883150" cy="233363"/>
              </a:xfrm>
              <a:custGeom>
                <a:avLst/>
                <a:gdLst/>
                <a:ahLst/>
                <a:cxnLst/>
                <a:rect l="l" t="t" r="r" b="b"/>
                <a:pathLst>
                  <a:path w="3076" h="147" extrusionOk="0">
                    <a:moveTo>
                      <a:pt x="1734" y="93"/>
                    </a:moveTo>
                    <a:lnTo>
                      <a:pt x="0" y="147"/>
                    </a:lnTo>
                    <a:lnTo>
                      <a:pt x="3076" y="147"/>
                    </a:lnTo>
                    <a:lnTo>
                      <a:pt x="3076" y="0"/>
                    </a:lnTo>
                    <a:lnTo>
                      <a:pt x="1589" y="67"/>
                    </a:lnTo>
                    <a:lnTo>
                      <a:pt x="1734" y="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1"/>
              <p:cNvSpPr/>
              <p:nvPr/>
            </p:nvSpPr>
            <p:spPr>
              <a:xfrm>
                <a:off x="3371850" y="2706688"/>
                <a:ext cx="2254250" cy="279400"/>
              </a:xfrm>
              <a:custGeom>
                <a:avLst/>
                <a:gdLst/>
                <a:ahLst/>
                <a:cxnLst/>
                <a:rect l="l" t="t" r="r" b="b"/>
                <a:pathLst>
                  <a:path w="1420" h="176" extrusionOk="0">
                    <a:moveTo>
                      <a:pt x="0" y="176"/>
                    </a:moveTo>
                    <a:lnTo>
                      <a:pt x="44" y="158"/>
                    </a:lnTo>
                    <a:lnTo>
                      <a:pt x="1420" y="0"/>
                    </a:lnTo>
                    <a:lnTo>
                      <a:pt x="1420" y="54"/>
                    </a:lnTo>
                    <a:lnTo>
                      <a:pt x="0" y="17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1"/>
              <p:cNvSpPr/>
              <p:nvPr/>
            </p:nvSpPr>
            <p:spPr>
              <a:xfrm>
                <a:off x="3371850" y="2781301"/>
                <a:ext cx="1600200" cy="204788"/>
              </a:xfrm>
              <a:custGeom>
                <a:avLst/>
                <a:gdLst/>
                <a:ahLst/>
                <a:cxnLst/>
                <a:rect l="l" t="t" r="r" b="b"/>
                <a:pathLst>
                  <a:path w="1008" h="129" extrusionOk="0">
                    <a:moveTo>
                      <a:pt x="44" y="111"/>
                    </a:moveTo>
                    <a:lnTo>
                      <a:pt x="1008" y="0"/>
                    </a:lnTo>
                    <a:lnTo>
                      <a:pt x="350" y="89"/>
                    </a:lnTo>
                    <a:lnTo>
                      <a:pt x="818" y="58"/>
                    </a:lnTo>
                    <a:lnTo>
                      <a:pt x="0" y="129"/>
                    </a:lnTo>
                    <a:lnTo>
                      <a:pt x="44" y="1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1"/>
              <p:cNvSpPr/>
              <p:nvPr/>
            </p:nvSpPr>
            <p:spPr>
              <a:xfrm>
                <a:off x="3441700" y="2519363"/>
                <a:ext cx="2184400" cy="438150"/>
              </a:xfrm>
              <a:custGeom>
                <a:avLst/>
                <a:gdLst/>
                <a:ahLst/>
                <a:cxnLst/>
                <a:rect l="l" t="t" r="r" b="b"/>
                <a:pathLst>
                  <a:path w="1376" h="276" extrusionOk="0">
                    <a:moveTo>
                      <a:pt x="0" y="276"/>
                    </a:moveTo>
                    <a:lnTo>
                      <a:pt x="1376" y="0"/>
                    </a:lnTo>
                    <a:lnTo>
                      <a:pt x="1376" y="118"/>
                    </a:lnTo>
                    <a:lnTo>
                      <a:pt x="0" y="27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1"/>
              <p:cNvSpPr/>
              <p:nvPr/>
            </p:nvSpPr>
            <p:spPr>
              <a:xfrm>
                <a:off x="3441700" y="2643188"/>
                <a:ext cx="1571625" cy="314325"/>
              </a:xfrm>
              <a:custGeom>
                <a:avLst/>
                <a:gdLst/>
                <a:ahLst/>
                <a:cxnLst/>
                <a:rect l="l" t="t" r="r" b="b"/>
                <a:pathLst>
                  <a:path w="990" h="198" extrusionOk="0">
                    <a:moveTo>
                      <a:pt x="990" y="0"/>
                    </a:moveTo>
                    <a:lnTo>
                      <a:pt x="590" y="97"/>
                    </a:lnTo>
                    <a:lnTo>
                      <a:pt x="764" y="78"/>
                    </a:lnTo>
                    <a:lnTo>
                      <a:pt x="625" y="114"/>
                    </a:lnTo>
                    <a:lnTo>
                      <a:pt x="974" y="86"/>
                    </a:lnTo>
                    <a:lnTo>
                      <a:pt x="0" y="198"/>
                    </a:lnTo>
                    <a:lnTo>
                      <a:pt x="99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25" name="Google Shape;1325;p21"/>
          <p:cNvGrpSpPr/>
          <p:nvPr/>
        </p:nvGrpSpPr>
        <p:grpSpPr>
          <a:xfrm>
            <a:off x="7845240" y="4371078"/>
            <a:ext cx="883437" cy="775836"/>
            <a:chOff x="7410610" y="2637069"/>
            <a:chExt cx="1226485" cy="1077101"/>
          </a:xfrm>
        </p:grpSpPr>
        <p:grpSp>
          <p:nvGrpSpPr>
            <p:cNvPr id="1326" name="Google Shape;1326;p21"/>
            <p:cNvGrpSpPr/>
            <p:nvPr/>
          </p:nvGrpSpPr>
          <p:grpSpPr>
            <a:xfrm>
              <a:off x="8386635" y="3027970"/>
              <a:ext cx="250461" cy="686200"/>
              <a:chOff x="6178550" y="415926"/>
              <a:chExt cx="774700" cy="2122487"/>
            </a:xfrm>
          </p:grpSpPr>
          <p:sp>
            <p:nvSpPr>
              <p:cNvPr id="1327" name="Google Shape;1327;p21"/>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1"/>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1"/>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1"/>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1"/>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1"/>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1"/>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1"/>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1"/>
            <p:cNvGrpSpPr/>
            <p:nvPr/>
          </p:nvGrpSpPr>
          <p:grpSpPr>
            <a:xfrm>
              <a:off x="7898536" y="2637069"/>
              <a:ext cx="321036" cy="1076950"/>
              <a:chOff x="6178550" y="415926"/>
              <a:chExt cx="774700" cy="2122487"/>
            </a:xfrm>
          </p:grpSpPr>
          <p:sp>
            <p:nvSpPr>
              <p:cNvPr id="1336" name="Google Shape;1336;p21"/>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1"/>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1"/>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1"/>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1"/>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1"/>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1"/>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1"/>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21"/>
            <p:cNvGrpSpPr/>
            <p:nvPr/>
          </p:nvGrpSpPr>
          <p:grpSpPr>
            <a:xfrm>
              <a:off x="7410610" y="2834495"/>
              <a:ext cx="321036" cy="879559"/>
              <a:chOff x="6178550" y="415926"/>
              <a:chExt cx="774700" cy="2122487"/>
            </a:xfrm>
          </p:grpSpPr>
          <p:sp>
            <p:nvSpPr>
              <p:cNvPr id="1345" name="Google Shape;1345;p21"/>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1"/>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1"/>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1"/>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1"/>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1"/>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1"/>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21"/>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53" name="Google Shape;1353;p21"/>
          <p:cNvGrpSpPr/>
          <p:nvPr/>
        </p:nvGrpSpPr>
        <p:grpSpPr>
          <a:xfrm>
            <a:off x="-2666806" y="4521519"/>
            <a:ext cx="3976664" cy="621851"/>
            <a:chOff x="1040511" y="1999631"/>
            <a:chExt cx="5615964" cy="878196"/>
          </a:xfrm>
        </p:grpSpPr>
        <p:sp>
          <p:nvSpPr>
            <p:cNvPr id="1354" name="Google Shape;1354;p21"/>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1"/>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1"/>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1"/>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1"/>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1"/>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1"/>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1"/>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1"/>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1"/>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1"/>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1"/>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1"/>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1"/>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1"/>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21"/>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21"/>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1"/>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1"/>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1"/>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1"/>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1"/>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1"/>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1"/>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1"/>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1"/>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1"/>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1"/>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1"/>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1"/>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1"/>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1"/>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21"/>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21"/>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1"/>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1"/>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1"/>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1"/>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1"/>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1"/>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1"/>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1"/>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1"/>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1"/>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1"/>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1"/>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1"/>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1"/>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2" name="Google Shape;1402;p21"/>
          <p:cNvGrpSpPr/>
          <p:nvPr/>
        </p:nvGrpSpPr>
        <p:grpSpPr>
          <a:xfrm>
            <a:off x="-290748" y="167955"/>
            <a:ext cx="9626875" cy="936180"/>
            <a:chOff x="-290748" y="167955"/>
            <a:chExt cx="9626875" cy="936180"/>
          </a:xfrm>
        </p:grpSpPr>
        <p:sp>
          <p:nvSpPr>
            <p:cNvPr id="1403" name="Google Shape;1403;p21"/>
            <p:cNvSpPr/>
            <p:nvPr/>
          </p:nvSpPr>
          <p:spPr>
            <a:xfrm>
              <a:off x="-290748" y="9231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21"/>
            <p:cNvSpPr/>
            <p:nvPr/>
          </p:nvSpPr>
          <p:spPr>
            <a:xfrm flipH="1">
              <a:off x="1183744" y="1679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1"/>
            <p:cNvSpPr/>
            <p:nvPr/>
          </p:nvSpPr>
          <p:spPr>
            <a:xfrm flipH="1">
              <a:off x="8625319" y="688343"/>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5"/>
        <p:cNvGrpSpPr/>
        <p:nvPr/>
      </p:nvGrpSpPr>
      <p:grpSpPr>
        <a:xfrm>
          <a:off x="0" y="0"/>
          <a:ext cx="0" cy="0"/>
          <a:chOff x="0" y="0"/>
          <a:chExt cx="0" cy="0"/>
        </a:xfrm>
      </p:grpSpPr>
      <p:pic>
        <p:nvPicPr>
          <p:cNvPr id="1546" name="Google Shape;1546;p24"/>
          <p:cNvPicPr preferRelativeResize="0"/>
          <p:nvPr/>
        </p:nvPicPr>
        <p:blipFill>
          <a:blip r:embed="rId2">
            <a:alphaModFix/>
          </a:blip>
          <a:stretch>
            <a:fillRect/>
          </a:stretch>
        </p:blipFill>
        <p:spPr>
          <a:xfrm>
            <a:off x="25" y="0"/>
            <a:ext cx="9144000" cy="5143500"/>
          </a:xfrm>
          <a:prstGeom prst="rect">
            <a:avLst/>
          </a:prstGeom>
          <a:noFill/>
          <a:ln>
            <a:noFill/>
          </a:ln>
        </p:spPr>
      </p:pic>
      <p:cxnSp>
        <p:nvCxnSpPr>
          <p:cNvPr id="1547" name="Google Shape;1547;p24"/>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548" name="Google Shape;1548;p24"/>
          <p:cNvGrpSpPr/>
          <p:nvPr/>
        </p:nvGrpSpPr>
        <p:grpSpPr>
          <a:xfrm>
            <a:off x="-381375" y="4160999"/>
            <a:ext cx="9616951" cy="983475"/>
            <a:chOff x="-381375" y="4160999"/>
            <a:chExt cx="9616951" cy="983475"/>
          </a:xfrm>
        </p:grpSpPr>
        <p:sp>
          <p:nvSpPr>
            <p:cNvPr id="1549" name="Google Shape;1549;p24"/>
            <p:cNvSpPr/>
            <p:nvPr/>
          </p:nvSpPr>
          <p:spPr>
            <a:xfrm>
              <a:off x="-381375" y="4160999"/>
              <a:ext cx="5808290" cy="983475"/>
            </a:xfrm>
            <a:custGeom>
              <a:avLst/>
              <a:gdLst/>
              <a:ahLst/>
              <a:cxnLst/>
              <a:rect l="l" t="t" r="r" b="b"/>
              <a:pathLst>
                <a:path w="2357" h="399" extrusionOk="0">
                  <a:moveTo>
                    <a:pt x="377" y="37"/>
                  </a:moveTo>
                  <a:cubicBezTo>
                    <a:pt x="284" y="55"/>
                    <a:pt x="130" y="96"/>
                    <a:pt x="0" y="132"/>
                  </a:cubicBezTo>
                  <a:cubicBezTo>
                    <a:pt x="0" y="399"/>
                    <a:pt x="0" y="399"/>
                    <a:pt x="0" y="399"/>
                  </a:cubicBezTo>
                  <a:cubicBezTo>
                    <a:pt x="2357" y="399"/>
                    <a:pt x="2357" y="399"/>
                    <a:pt x="2357" y="399"/>
                  </a:cubicBezTo>
                  <a:cubicBezTo>
                    <a:pt x="2357" y="399"/>
                    <a:pt x="1024" y="32"/>
                    <a:pt x="880" y="18"/>
                  </a:cubicBezTo>
                  <a:cubicBezTo>
                    <a:pt x="736" y="5"/>
                    <a:pt x="564" y="0"/>
                    <a:pt x="377"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4"/>
            <p:cNvSpPr/>
            <p:nvPr/>
          </p:nvSpPr>
          <p:spPr>
            <a:xfrm flipH="1">
              <a:off x="4903975"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1" name="Google Shape;1551;p24"/>
          <p:cNvGrpSpPr/>
          <p:nvPr/>
        </p:nvGrpSpPr>
        <p:grpSpPr>
          <a:xfrm flipH="1">
            <a:off x="-264014" y="382883"/>
            <a:ext cx="9038612" cy="983467"/>
            <a:chOff x="671477" y="204283"/>
            <a:chExt cx="9038612" cy="983467"/>
          </a:xfrm>
        </p:grpSpPr>
        <p:sp>
          <p:nvSpPr>
            <p:cNvPr id="1552" name="Google Shape;1552;p24"/>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4"/>
            <p:cNvSpPr/>
            <p:nvPr/>
          </p:nvSpPr>
          <p:spPr>
            <a:xfrm flipH="1">
              <a:off x="899928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4"/>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5" name="Google Shape;1555;p24"/>
          <p:cNvGrpSpPr/>
          <p:nvPr/>
        </p:nvGrpSpPr>
        <p:grpSpPr>
          <a:xfrm flipH="1">
            <a:off x="-68398" y="4608493"/>
            <a:ext cx="1793331" cy="532196"/>
            <a:chOff x="4865200" y="2376538"/>
            <a:chExt cx="4022725" cy="1193801"/>
          </a:xfrm>
        </p:grpSpPr>
        <p:sp>
          <p:nvSpPr>
            <p:cNvPr id="1556" name="Google Shape;1556;p24"/>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4"/>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4"/>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4"/>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4"/>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4"/>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4"/>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4"/>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4"/>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4"/>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4"/>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4"/>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4"/>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4"/>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4"/>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4"/>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4"/>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4"/>
          <p:cNvGrpSpPr/>
          <p:nvPr/>
        </p:nvGrpSpPr>
        <p:grpSpPr>
          <a:xfrm flipH="1">
            <a:off x="2223853" y="4453708"/>
            <a:ext cx="1210309" cy="689783"/>
            <a:chOff x="344063" y="4453708"/>
            <a:chExt cx="1210309" cy="689783"/>
          </a:xfrm>
        </p:grpSpPr>
        <p:grpSp>
          <p:nvGrpSpPr>
            <p:cNvPr id="1574" name="Google Shape;1574;p24"/>
            <p:cNvGrpSpPr/>
            <p:nvPr/>
          </p:nvGrpSpPr>
          <p:grpSpPr>
            <a:xfrm>
              <a:off x="344063" y="4453708"/>
              <a:ext cx="243371" cy="689519"/>
              <a:chOff x="1539875" y="3257551"/>
              <a:chExt cx="511176" cy="1762125"/>
            </a:xfrm>
          </p:grpSpPr>
          <p:sp>
            <p:nvSpPr>
              <p:cNvPr id="1575" name="Google Shape;1575;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1" name="Google Shape;1581;p24"/>
            <p:cNvGrpSpPr/>
            <p:nvPr/>
          </p:nvGrpSpPr>
          <p:grpSpPr>
            <a:xfrm>
              <a:off x="1411549" y="4651019"/>
              <a:ext cx="142823" cy="492338"/>
              <a:chOff x="1539875" y="3257551"/>
              <a:chExt cx="511176" cy="1762125"/>
            </a:xfrm>
          </p:grpSpPr>
          <p:sp>
            <p:nvSpPr>
              <p:cNvPr id="1582" name="Google Shape;1582;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8" name="Google Shape;1588;p24"/>
            <p:cNvGrpSpPr/>
            <p:nvPr/>
          </p:nvGrpSpPr>
          <p:grpSpPr>
            <a:xfrm flipH="1">
              <a:off x="1151650" y="4547188"/>
              <a:ext cx="172931" cy="596303"/>
              <a:chOff x="1539875" y="3257551"/>
              <a:chExt cx="511176" cy="1762125"/>
            </a:xfrm>
          </p:grpSpPr>
          <p:sp>
            <p:nvSpPr>
              <p:cNvPr id="1589" name="Google Shape;1589;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0" name="Google Shape;1590;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1" name="Google Shape;1591;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5" name="Google Shape;1595;p24"/>
            <p:cNvGrpSpPr/>
            <p:nvPr/>
          </p:nvGrpSpPr>
          <p:grpSpPr>
            <a:xfrm>
              <a:off x="748524" y="4651019"/>
              <a:ext cx="142823" cy="492338"/>
              <a:chOff x="1539875" y="3257551"/>
              <a:chExt cx="511176" cy="1762125"/>
            </a:xfrm>
          </p:grpSpPr>
          <p:sp>
            <p:nvSpPr>
              <p:cNvPr id="1596" name="Google Shape;1596;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02"/>
        <p:cNvGrpSpPr/>
        <p:nvPr/>
      </p:nvGrpSpPr>
      <p:grpSpPr>
        <a:xfrm>
          <a:off x="0" y="0"/>
          <a:ext cx="0" cy="0"/>
          <a:chOff x="0" y="0"/>
          <a:chExt cx="0" cy="0"/>
        </a:xfrm>
      </p:grpSpPr>
      <p:pic>
        <p:nvPicPr>
          <p:cNvPr id="1603" name="Google Shape;1603;p25"/>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604" name="Google Shape;1604;p25"/>
          <p:cNvGrpSpPr/>
          <p:nvPr/>
        </p:nvGrpSpPr>
        <p:grpSpPr>
          <a:xfrm>
            <a:off x="-37725" y="2112475"/>
            <a:ext cx="16003876" cy="3030850"/>
            <a:chOff x="-37725" y="2112475"/>
            <a:chExt cx="16003876" cy="3030850"/>
          </a:xfrm>
        </p:grpSpPr>
        <p:sp>
          <p:nvSpPr>
            <p:cNvPr id="1605" name="Google Shape;1605;p25"/>
            <p:cNvSpPr/>
            <p:nvPr/>
          </p:nvSpPr>
          <p:spPr>
            <a:xfrm>
              <a:off x="5111426" y="2112475"/>
              <a:ext cx="10854725" cy="2074749"/>
            </a:xfrm>
            <a:custGeom>
              <a:avLst/>
              <a:gdLst/>
              <a:ahLst/>
              <a:cxnLst/>
              <a:rect l="l" t="t" r="r" b="b"/>
              <a:pathLst>
                <a:path w="782" h="755" extrusionOk="0">
                  <a:moveTo>
                    <a:pt x="782" y="755"/>
                  </a:moveTo>
                  <a:lnTo>
                    <a:pt x="782" y="595"/>
                  </a:lnTo>
                  <a:lnTo>
                    <a:pt x="714" y="4"/>
                  </a:lnTo>
                  <a:lnTo>
                    <a:pt x="690" y="211"/>
                  </a:lnTo>
                  <a:lnTo>
                    <a:pt x="680" y="161"/>
                  </a:lnTo>
                  <a:lnTo>
                    <a:pt x="647" y="334"/>
                  </a:lnTo>
                  <a:lnTo>
                    <a:pt x="611" y="147"/>
                  </a:lnTo>
                  <a:lnTo>
                    <a:pt x="602" y="196"/>
                  </a:lnTo>
                  <a:lnTo>
                    <a:pt x="574" y="55"/>
                  </a:lnTo>
                  <a:lnTo>
                    <a:pt x="551" y="179"/>
                  </a:lnTo>
                  <a:lnTo>
                    <a:pt x="538" y="0"/>
                  </a:lnTo>
                  <a:lnTo>
                    <a:pt x="529" y="110"/>
                  </a:lnTo>
                  <a:lnTo>
                    <a:pt x="522" y="62"/>
                  </a:lnTo>
                  <a:lnTo>
                    <a:pt x="466" y="408"/>
                  </a:lnTo>
                  <a:lnTo>
                    <a:pt x="431" y="98"/>
                  </a:lnTo>
                  <a:lnTo>
                    <a:pt x="404" y="334"/>
                  </a:lnTo>
                  <a:lnTo>
                    <a:pt x="378" y="102"/>
                  </a:lnTo>
                  <a:lnTo>
                    <a:pt x="371" y="163"/>
                  </a:lnTo>
                  <a:lnTo>
                    <a:pt x="354" y="12"/>
                  </a:lnTo>
                  <a:lnTo>
                    <a:pt x="297" y="513"/>
                  </a:lnTo>
                  <a:lnTo>
                    <a:pt x="248" y="78"/>
                  </a:lnTo>
                  <a:lnTo>
                    <a:pt x="222" y="300"/>
                  </a:lnTo>
                  <a:lnTo>
                    <a:pt x="210" y="189"/>
                  </a:lnTo>
                  <a:lnTo>
                    <a:pt x="178" y="470"/>
                  </a:lnTo>
                  <a:lnTo>
                    <a:pt x="157" y="297"/>
                  </a:lnTo>
                  <a:lnTo>
                    <a:pt x="138" y="468"/>
                  </a:lnTo>
                  <a:lnTo>
                    <a:pt x="97" y="98"/>
                  </a:lnTo>
                  <a:lnTo>
                    <a:pt x="39" y="604"/>
                  </a:lnTo>
                  <a:lnTo>
                    <a:pt x="28" y="508"/>
                  </a:lnTo>
                  <a:lnTo>
                    <a:pt x="0" y="755"/>
                  </a:lnTo>
                  <a:lnTo>
                    <a:pt x="782" y="7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5"/>
            <p:cNvSpPr/>
            <p:nvPr/>
          </p:nvSpPr>
          <p:spPr>
            <a:xfrm>
              <a:off x="-37725" y="4187225"/>
              <a:ext cx="9308100" cy="9561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grpSp>
      <p:cxnSp>
        <p:nvCxnSpPr>
          <p:cNvPr id="1607" name="Google Shape;1607;p25"/>
          <p:cNvCxnSpPr/>
          <p:nvPr/>
        </p:nvCxnSpPr>
        <p:spPr>
          <a:xfrm>
            <a:off x="4572000" y="-719600"/>
            <a:ext cx="0" cy="1889100"/>
          </a:xfrm>
          <a:prstGeom prst="straightConnector1">
            <a:avLst/>
          </a:prstGeom>
          <a:noFill/>
          <a:ln w="9525" cap="flat" cmpd="sng">
            <a:solidFill>
              <a:schemeClr val="dk1"/>
            </a:solidFill>
            <a:prstDash val="solid"/>
            <a:round/>
            <a:headEnd type="none" w="med" len="med"/>
            <a:tailEnd type="diamond" w="med" len="med"/>
          </a:ln>
        </p:spPr>
      </p:cxnSp>
      <p:grpSp>
        <p:nvGrpSpPr>
          <p:cNvPr id="1608" name="Google Shape;1608;p25"/>
          <p:cNvGrpSpPr/>
          <p:nvPr/>
        </p:nvGrpSpPr>
        <p:grpSpPr>
          <a:xfrm flipH="1">
            <a:off x="6494251" y="3387048"/>
            <a:ext cx="2776112" cy="1418574"/>
            <a:chOff x="-46" y="2299799"/>
            <a:chExt cx="3480146" cy="1778330"/>
          </a:xfrm>
        </p:grpSpPr>
        <p:sp>
          <p:nvSpPr>
            <p:cNvPr id="1609" name="Google Shape;1609;p25"/>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5"/>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5"/>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close/>
                </a:path>
              </a:pathLst>
            </a:custGeom>
            <a:solidFill>
              <a:srgbClr val="E1E1E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5"/>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5"/>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5"/>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5"/>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5"/>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5"/>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5"/>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5"/>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5"/>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5"/>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5"/>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5"/>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5"/>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5"/>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5"/>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5"/>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5"/>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5"/>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5"/>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5"/>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5"/>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5"/>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5"/>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5"/>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5"/>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5"/>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5"/>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5"/>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5"/>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5"/>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5"/>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5"/>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5"/>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9" name="Google Shape;1649;p25"/>
          <p:cNvGrpSpPr/>
          <p:nvPr/>
        </p:nvGrpSpPr>
        <p:grpSpPr>
          <a:xfrm>
            <a:off x="-289462" y="3151049"/>
            <a:ext cx="5681832" cy="2067876"/>
            <a:chOff x="-289462" y="3151049"/>
            <a:chExt cx="5681832" cy="2067876"/>
          </a:xfrm>
        </p:grpSpPr>
        <p:sp>
          <p:nvSpPr>
            <p:cNvPr id="1650" name="Google Shape;1650;p25"/>
            <p:cNvSpPr/>
            <p:nvPr/>
          </p:nvSpPr>
          <p:spPr>
            <a:xfrm>
              <a:off x="-289462" y="4307701"/>
              <a:ext cx="3475039" cy="911224"/>
            </a:xfrm>
            <a:custGeom>
              <a:avLst/>
              <a:gdLst/>
              <a:ahLst/>
              <a:cxnLst/>
              <a:rect l="l" t="t" r="r" b="b"/>
              <a:pathLst>
                <a:path w="1837" h="481" extrusionOk="0">
                  <a:moveTo>
                    <a:pt x="1837" y="481"/>
                  </a:moveTo>
                  <a:cubicBezTo>
                    <a:pt x="0" y="481"/>
                    <a:pt x="0" y="481"/>
                    <a:pt x="0" y="481"/>
                  </a:cubicBezTo>
                  <a:cubicBezTo>
                    <a:pt x="6" y="310"/>
                    <a:pt x="152" y="117"/>
                    <a:pt x="313" y="59"/>
                  </a:cubicBezTo>
                  <a:cubicBezTo>
                    <a:pt x="474" y="0"/>
                    <a:pt x="668" y="49"/>
                    <a:pt x="783" y="176"/>
                  </a:cubicBezTo>
                  <a:cubicBezTo>
                    <a:pt x="853" y="253"/>
                    <a:pt x="908" y="363"/>
                    <a:pt x="1011" y="376"/>
                  </a:cubicBezTo>
                  <a:cubicBezTo>
                    <a:pt x="1107" y="388"/>
                    <a:pt x="1186" y="306"/>
                    <a:pt x="1269" y="256"/>
                  </a:cubicBezTo>
                  <a:cubicBezTo>
                    <a:pt x="1370" y="195"/>
                    <a:pt x="1496" y="178"/>
                    <a:pt x="1610" y="210"/>
                  </a:cubicBezTo>
                  <a:cubicBezTo>
                    <a:pt x="1724" y="241"/>
                    <a:pt x="1781" y="377"/>
                    <a:pt x="1837" y="4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5"/>
            <p:cNvSpPr/>
            <p:nvPr/>
          </p:nvSpPr>
          <p:spPr>
            <a:xfrm>
              <a:off x="2091625" y="3655413"/>
              <a:ext cx="1531939" cy="531813"/>
            </a:xfrm>
            <a:custGeom>
              <a:avLst/>
              <a:gdLst/>
              <a:ahLst/>
              <a:cxnLst/>
              <a:rect l="l" t="t" r="r" b="b"/>
              <a:pathLst>
                <a:path w="810" h="281" extrusionOk="0">
                  <a:moveTo>
                    <a:pt x="0" y="281"/>
                  </a:moveTo>
                  <a:cubicBezTo>
                    <a:pt x="810" y="281"/>
                    <a:pt x="810" y="281"/>
                    <a:pt x="810" y="281"/>
                  </a:cubicBezTo>
                  <a:cubicBezTo>
                    <a:pt x="748" y="127"/>
                    <a:pt x="598" y="7"/>
                    <a:pt x="432" y="4"/>
                  </a:cubicBezTo>
                  <a:cubicBezTo>
                    <a:pt x="265" y="0"/>
                    <a:pt x="68" y="129"/>
                    <a:pt x="0" y="2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5"/>
            <p:cNvSpPr/>
            <p:nvPr/>
          </p:nvSpPr>
          <p:spPr>
            <a:xfrm>
              <a:off x="4076521" y="3752920"/>
              <a:ext cx="1315849" cy="434301"/>
            </a:xfrm>
            <a:custGeom>
              <a:avLst/>
              <a:gdLst/>
              <a:ahLst/>
              <a:cxnLst/>
              <a:rect l="l" t="t" r="r" b="b"/>
              <a:pathLst>
                <a:path w="1023" h="337" extrusionOk="0">
                  <a:moveTo>
                    <a:pt x="1023" y="337"/>
                  </a:moveTo>
                  <a:cubicBezTo>
                    <a:pt x="0" y="337"/>
                    <a:pt x="0" y="337"/>
                    <a:pt x="0" y="337"/>
                  </a:cubicBezTo>
                  <a:cubicBezTo>
                    <a:pt x="38" y="246"/>
                    <a:pt x="90" y="149"/>
                    <a:pt x="166" y="86"/>
                  </a:cubicBezTo>
                  <a:cubicBezTo>
                    <a:pt x="241" y="22"/>
                    <a:pt x="361" y="0"/>
                    <a:pt x="436" y="63"/>
                  </a:cubicBezTo>
                  <a:cubicBezTo>
                    <a:pt x="490" y="109"/>
                    <a:pt x="523" y="195"/>
                    <a:pt x="594" y="196"/>
                  </a:cubicBezTo>
                  <a:cubicBezTo>
                    <a:pt x="645" y="197"/>
                    <a:pt x="682" y="150"/>
                    <a:pt x="724" y="121"/>
                  </a:cubicBezTo>
                  <a:cubicBezTo>
                    <a:pt x="789" y="75"/>
                    <a:pt x="880" y="68"/>
                    <a:pt x="951" y="104"/>
                  </a:cubicBezTo>
                  <a:cubicBezTo>
                    <a:pt x="1022" y="140"/>
                    <a:pt x="1022" y="257"/>
                    <a:pt x="1023" y="33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53" name="Google Shape;1653;p25"/>
            <p:cNvGrpSpPr/>
            <p:nvPr/>
          </p:nvGrpSpPr>
          <p:grpSpPr>
            <a:xfrm>
              <a:off x="282141" y="3151049"/>
              <a:ext cx="1180002" cy="1036279"/>
              <a:chOff x="7410610" y="2637069"/>
              <a:chExt cx="1226485" cy="1077101"/>
            </a:xfrm>
          </p:grpSpPr>
          <p:grpSp>
            <p:nvGrpSpPr>
              <p:cNvPr id="1654" name="Google Shape;1654;p25"/>
              <p:cNvGrpSpPr/>
              <p:nvPr/>
            </p:nvGrpSpPr>
            <p:grpSpPr>
              <a:xfrm>
                <a:off x="8386635" y="3027970"/>
                <a:ext cx="250461" cy="686200"/>
                <a:chOff x="6178550" y="415926"/>
                <a:chExt cx="774700" cy="2122487"/>
              </a:xfrm>
            </p:grpSpPr>
            <p:sp>
              <p:nvSpPr>
                <p:cNvPr id="1655" name="Google Shape;1655;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3" name="Google Shape;1663;p25"/>
              <p:cNvGrpSpPr/>
              <p:nvPr/>
            </p:nvGrpSpPr>
            <p:grpSpPr>
              <a:xfrm>
                <a:off x="7898536" y="2637069"/>
                <a:ext cx="321036" cy="1076950"/>
                <a:chOff x="6178550" y="415926"/>
                <a:chExt cx="774700" cy="2122487"/>
              </a:xfrm>
            </p:grpSpPr>
            <p:sp>
              <p:nvSpPr>
                <p:cNvPr id="1664" name="Google Shape;1664;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2" name="Google Shape;1672;p25"/>
              <p:cNvGrpSpPr/>
              <p:nvPr/>
            </p:nvGrpSpPr>
            <p:grpSpPr>
              <a:xfrm>
                <a:off x="7410610" y="2834495"/>
                <a:ext cx="321036" cy="879559"/>
                <a:chOff x="6178550" y="415926"/>
                <a:chExt cx="774700" cy="2122487"/>
              </a:xfrm>
            </p:grpSpPr>
            <p:sp>
              <p:nvSpPr>
                <p:cNvPr id="1673" name="Google Shape;1673;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681" name="Google Shape;1681;p25"/>
          <p:cNvGrpSpPr/>
          <p:nvPr/>
        </p:nvGrpSpPr>
        <p:grpSpPr>
          <a:xfrm>
            <a:off x="-1545537" y="1068570"/>
            <a:ext cx="3120458" cy="1043905"/>
            <a:chOff x="-1545537" y="1068570"/>
            <a:chExt cx="3120458" cy="1043905"/>
          </a:xfrm>
        </p:grpSpPr>
        <p:sp>
          <p:nvSpPr>
            <p:cNvPr id="1682" name="Google Shape;1682;p25"/>
            <p:cNvSpPr/>
            <p:nvPr/>
          </p:nvSpPr>
          <p:spPr>
            <a:xfrm>
              <a:off x="-1545537" y="1068570"/>
              <a:ext cx="2538925" cy="37613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25"/>
            <p:cNvSpPr/>
            <p:nvPr/>
          </p:nvSpPr>
          <p:spPr>
            <a:xfrm flipH="1">
              <a:off x="418172" y="1661575"/>
              <a:ext cx="1156750" cy="4509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
        <p:cNvGrpSpPr/>
        <p:nvPr/>
      </p:nvGrpSpPr>
      <p:grpSpPr>
        <a:xfrm>
          <a:off x="0" y="0"/>
          <a:ext cx="0" cy="0"/>
          <a:chOff x="0" y="0"/>
          <a:chExt cx="0" cy="0"/>
        </a:xfrm>
      </p:grpSpPr>
      <p:pic>
        <p:nvPicPr>
          <p:cNvPr id="70" name="Google Shape;70;p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1" name="Google Shape;7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72" name="Google Shape;72;p4"/>
          <p:cNvSpPr txBox="1">
            <a:spLocks noGrp="1"/>
          </p:cNvSpPr>
          <p:nvPr>
            <p:ph type="body" idx="1"/>
          </p:nvPr>
        </p:nvSpPr>
        <p:spPr>
          <a:xfrm>
            <a:off x="720000" y="1017725"/>
            <a:ext cx="7704000" cy="347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73" name="Google Shape;73;p4"/>
          <p:cNvSpPr/>
          <p:nvPr/>
        </p:nvSpPr>
        <p:spPr>
          <a:xfrm>
            <a:off x="0" y="3797300"/>
            <a:ext cx="5037675" cy="1341975"/>
          </a:xfrm>
          <a:custGeom>
            <a:avLst/>
            <a:gdLst/>
            <a:ahLst/>
            <a:cxnLst/>
            <a:rect l="l" t="t" r="r" b="b"/>
            <a:pathLst>
              <a:path w="201507" h="53679" extrusionOk="0">
                <a:moveTo>
                  <a:pt x="0" y="0"/>
                </a:moveTo>
                <a:lnTo>
                  <a:pt x="25400" y="28448"/>
                </a:lnTo>
                <a:lnTo>
                  <a:pt x="55541" y="22521"/>
                </a:lnTo>
                <a:lnTo>
                  <a:pt x="79417" y="32004"/>
                </a:lnTo>
                <a:lnTo>
                  <a:pt x="113623" y="27263"/>
                </a:lnTo>
                <a:lnTo>
                  <a:pt x="165100" y="45889"/>
                </a:lnTo>
                <a:lnTo>
                  <a:pt x="201507" y="53679"/>
                </a:lnTo>
                <a:lnTo>
                  <a:pt x="339" y="53679"/>
                </a:lnTo>
                <a:close/>
              </a:path>
            </a:pathLst>
          </a:custGeom>
          <a:solidFill>
            <a:schemeClr val="accent4"/>
          </a:solidFill>
          <a:ln>
            <a:noFill/>
          </a:ln>
        </p:spPr>
      </p:sp>
      <p:grpSp>
        <p:nvGrpSpPr>
          <p:cNvPr id="74" name="Google Shape;74;p4"/>
          <p:cNvGrpSpPr/>
          <p:nvPr/>
        </p:nvGrpSpPr>
        <p:grpSpPr>
          <a:xfrm flipH="1">
            <a:off x="7815672" y="3961478"/>
            <a:ext cx="924904" cy="1182028"/>
            <a:chOff x="7462810" y="2721491"/>
            <a:chExt cx="924904" cy="1182028"/>
          </a:xfrm>
        </p:grpSpPr>
        <p:grpSp>
          <p:nvGrpSpPr>
            <p:cNvPr id="75" name="Google Shape;75;p4"/>
            <p:cNvGrpSpPr/>
            <p:nvPr/>
          </p:nvGrpSpPr>
          <p:grpSpPr>
            <a:xfrm>
              <a:off x="8044868" y="2721491"/>
              <a:ext cx="342846" cy="1181857"/>
              <a:chOff x="1539875" y="3257551"/>
              <a:chExt cx="511176" cy="1762125"/>
            </a:xfrm>
          </p:grpSpPr>
          <p:sp>
            <p:nvSpPr>
              <p:cNvPr id="76" name="Google Shape;76;p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82;p4"/>
            <p:cNvGrpSpPr/>
            <p:nvPr/>
          </p:nvGrpSpPr>
          <p:grpSpPr>
            <a:xfrm>
              <a:off x="7800940" y="3262810"/>
              <a:ext cx="185813" cy="640708"/>
              <a:chOff x="1539875" y="3257551"/>
              <a:chExt cx="511176" cy="1762125"/>
            </a:xfrm>
          </p:grpSpPr>
          <p:sp>
            <p:nvSpPr>
              <p:cNvPr id="83" name="Google Shape;83;p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 name="Google Shape;89;p4"/>
            <p:cNvGrpSpPr/>
            <p:nvPr/>
          </p:nvGrpSpPr>
          <p:grpSpPr>
            <a:xfrm flipH="1">
              <a:off x="7462810" y="3127474"/>
              <a:ext cx="225020" cy="775863"/>
              <a:chOff x="1539875" y="3257551"/>
              <a:chExt cx="511176" cy="1762125"/>
            </a:xfrm>
          </p:grpSpPr>
          <p:sp>
            <p:nvSpPr>
              <p:cNvPr id="90" name="Google Shape;90;p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6" name="Google Shape;96;p4"/>
          <p:cNvGrpSpPr/>
          <p:nvPr/>
        </p:nvGrpSpPr>
        <p:grpSpPr>
          <a:xfrm>
            <a:off x="-203198" y="382875"/>
            <a:ext cx="1917962" cy="490200"/>
            <a:chOff x="-203198" y="382875"/>
            <a:chExt cx="1917962" cy="490200"/>
          </a:xfrm>
        </p:grpSpPr>
        <p:sp>
          <p:nvSpPr>
            <p:cNvPr id="97" name="Google Shape;97;p4"/>
            <p:cNvSpPr/>
            <p:nvPr/>
          </p:nvSpPr>
          <p:spPr>
            <a:xfrm>
              <a:off x="-203198" y="38287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4"/>
            <p:cNvSpPr/>
            <p:nvPr/>
          </p:nvSpPr>
          <p:spPr>
            <a:xfrm flipH="1">
              <a:off x="1003956" y="59600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4"/>
          <p:cNvGrpSpPr/>
          <p:nvPr/>
        </p:nvGrpSpPr>
        <p:grpSpPr>
          <a:xfrm>
            <a:off x="-2697697" y="4453511"/>
            <a:ext cx="4412463" cy="689999"/>
            <a:chOff x="1040511" y="1999631"/>
            <a:chExt cx="5615964" cy="878196"/>
          </a:xfrm>
        </p:grpSpPr>
        <p:sp>
          <p:nvSpPr>
            <p:cNvPr id="100" name="Google Shape;100;p4"/>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4"/>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4"/>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4"/>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4"/>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4"/>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4"/>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4"/>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4"/>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4"/>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4"/>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4"/>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4"/>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4"/>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4"/>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4"/>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148" name="Google Shape;148;p4"/>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pic>
        <p:nvPicPr>
          <p:cNvPr id="232" name="Google Shape;232;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3" name="Google Shape;2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34" name="Google Shape;234;p6"/>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235" name="Google Shape;235;p6"/>
          <p:cNvSpPr/>
          <p:nvPr/>
        </p:nvSpPr>
        <p:spPr>
          <a:xfrm flipH="1">
            <a:off x="5114449"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6"/>
          <p:cNvGrpSpPr/>
          <p:nvPr/>
        </p:nvGrpSpPr>
        <p:grpSpPr>
          <a:xfrm>
            <a:off x="671477" y="204283"/>
            <a:ext cx="8774562" cy="983467"/>
            <a:chOff x="671477" y="204283"/>
            <a:chExt cx="8774562" cy="983467"/>
          </a:xfrm>
        </p:grpSpPr>
        <p:sp>
          <p:nvSpPr>
            <p:cNvPr id="237" name="Google Shape;237;p6"/>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flipH="1">
              <a:off x="873523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6"/>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6"/>
          <p:cNvGrpSpPr/>
          <p:nvPr/>
        </p:nvGrpSpPr>
        <p:grpSpPr>
          <a:xfrm>
            <a:off x="7364555" y="4625204"/>
            <a:ext cx="1793331" cy="532196"/>
            <a:chOff x="4865200" y="2376538"/>
            <a:chExt cx="4022725" cy="1193801"/>
          </a:xfrm>
        </p:grpSpPr>
        <p:sp>
          <p:nvSpPr>
            <p:cNvPr id="241" name="Google Shape;241;p6"/>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6"/>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6"/>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6"/>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6"/>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6"/>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6"/>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6"/>
          <p:cNvGrpSpPr/>
          <p:nvPr/>
        </p:nvGrpSpPr>
        <p:grpSpPr>
          <a:xfrm>
            <a:off x="344063" y="4453708"/>
            <a:ext cx="1210309" cy="689783"/>
            <a:chOff x="344063" y="4453708"/>
            <a:chExt cx="1210309" cy="689783"/>
          </a:xfrm>
        </p:grpSpPr>
        <p:grpSp>
          <p:nvGrpSpPr>
            <p:cNvPr id="259" name="Google Shape;259;p6"/>
            <p:cNvGrpSpPr/>
            <p:nvPr/>
          </p:nvGrpSpPr>
          <p:grpSpPr>
            <a:xfrm>
              <a:off x="344063" y="4453708"/>
              <a:ext cx="243371" cy="689519"/>
              <a:chOff x="1539875" y="3257551"/>
              <a:chExt cx="511176" cy="1762125"/>
            </a:xfrm>
          </p:grpSpPr>
          <p:sp>
            <p:nvSpPr>
              <p:cNvPr id="260" name="Google Shape;260;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a:off x="1411549" y="4651019"/>
              <a:ext cx="142823" cy="492338"/>
              <a:chOff x="1539875" y="3257551"/>
              <a:chExt cx="511176" cy="1762125"/>
            </a:xfrm>
          </p:grpSpPr>
          <p:sp>
            <p:nvSpPr>
              <p:cNvPr id="267" name="Google Shape;267;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6"/>
            <p:cNvGrpSpPr/>
            <p:nvPr/>
          </p:nvGrpSpPr>
          <p:grpSpPr>
            <a:xfrm flipH="1">
              <a:off x="1151650" y="4547188"/>
              <a:ext cx="172931" cy="596303"/>
              <a:chOff x="1539875" y="3257551"/>
              <a:chExt cx="511176" cy="1762125"/>
            </a:xfrm>
          </p:grpSpPr>
          <p:sp>
            <p:nvSpPr>
              <p:cNvPr id="274" name="Google Shape;274;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 name="Google Shape;280;p6"/>
            <p:cNvGrpSpPr/>
            <p:nvPr/>
          </p:nvGrpSpPr>
          <p:grpSpPr>
            <a:xfrm>
              <a:off x="748524" y="4651019"/>
              <a:ext cx="142823" cy="492338"/>
              <a:chOff x="1539875" y="3257551"/>
              <a:chExt cx="511176" cy="1762125"/>
            </a:xfrm>
          </p:grpSpPr>
          <p:sp>
            <p:nvSpPr>
              <p:cNvPr id="281" name="Google Shape;281;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pic>
        <p:nvPicPr>
          <p:cNvPr id="367" name="Google Shape;3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68" name="Google Shape;368;p8"/>
          <p:cNvSpPr txBox="1">
            <a:spLocks noGrp="1"/>
          </p:cNvSpPr>
          <p:nvPr>
            <p:ph type="title"/>
          </p:nvPr>
        </p:nvSpPr>
        <p:spPr>
          <a:xfrm>
            <a:off x="1388100" y="1307100"/>
            <a:ext cx="6367800" cy="1905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cxnSp>
        <p:nvCxnSpPr>
          <p:cNvPr id="369" name="Google Shape;369;p8"/>
          <p:cNvCxnSpPr>
            <a:endCxn id="368" idx="0"/>
          </p:cNvCxnSpPr>
          <p:nvPr/>
        </p:nvCxnSpPr>
        <p:spPr>
          <a:xfrm>
            <a:off x="4572000" y="-201000"/>
            <a:ext cx="0" cy="1508100"/>
          </a:xfrm>
          <a:prstGeom prst="straightConnector1">
            <a:avLst/>
          </a:prstGeom>
          <a:noFill/>
          <a:ln w="9525" cap="flat" cmpd="sng">
            <a:solidFill>
              <a:schemeClr val="dk1"/>
            </a:solidFill>
            <a:prstDash val="solid"/>
            <a:round/>
            <a:headEnd type="none" w="med" len="med"/>
            <a:tailEnd type="diamond" w="med" len="med"/>
          </a:ln>
        </p:spPr>
      </p:cxnSp>
      <p:sp>
        <p:nvSpPr>
          <p:cNvPr id="370" name="Google Shape;370;p8"/>
          <p:cNvSpPr/>
          <p:nvPr/>
        </p:nvSpPr>
        <p:spPr>
          <a:xfrm>
            <a:off x="3468688" y="4345800"/>
            <a:ext cx="5675310" cy="819150"/>
          </a:xfrm>
          <a:custGeom>
            <a:avLst/>
            <a:gdLst/>
            <a:ahLst/>
            <a:cxnLst/>
            <a:rect l="l" t="t" r="r" b="b"/>
            <a:pathLst>
              <a:path w="3000" h="433" extrusionOk="0">
                <a:moveTo>
                  <a:pt x="0" y="420"/>
                </a:moveTo>
                <a:cubicBezTo>
                  <a:pt x="0" y="433"/>
                  <a:pt x="0" y="433"/>
                  <a:pt x="0" y="433"/>
                </a:cubicBezTo>
                <a:cubicBezTo>
                  <a:pt x="1233" y="433"/>
                  <a:pt x="1233" y="433"/>
                  <a:pt x="1233" y="433"/>
                </a:cubicBezTo>
                <a:cubicBezTo>
                  <a:pt x="1812" y="312"/>
                  <a:pt x="2411" y="281"/>
                  <a:pt x="3000" y="343"/>
                </a:cubicBezTo>
                <a:cubicBezTo>
                  <a:pt x="3000" y="56"/>
                  <a:pt x="3000" y="56"/>
                  <a:pt x="3000" y="56"/>
                </a:cubicBezTo>
                <a:cubicBezTo>
                  <a:pt x="1989" y="0"/>
                  <a:pt x="968" y="124"/>
                  <a:pt x="0" y="42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1" name="Google Shape;371;p8"/>
          <p:cNvGrpSpPr/>
          <p:nvPr/>
        </p:nvGrpSpPr>
        <p:grpSpPr>
          <a:xfrm>
            <a:off x="-438104" y="4503266"/>
            <a:ext cx="4094599" cy="640293"/>
            <a:chOff x="1040511" y="1999631"/>
            <a:chExt cx="5615964" cy="878196"/>
          </a:xfrm>
        </p:grpSpPr>
        <p:sp>
          <p:nvSpPr>
            <p:cNvPr id="372" name="Google Shape;372;p8"/>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8"/>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8"/>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8"/>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8"/>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8"/>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8"/>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8"/>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8"/>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8"/>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8"/>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8"/>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8"/>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8"/>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8"/>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8"/>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8"/>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8"/>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8"/>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8"/>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8"/>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8"/>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8"/>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8"/>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8"/>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8"/>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8"/>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8"/>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8"/>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8"/>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8"/>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8"/>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8"/>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8"/>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8"/>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8"/>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8"/>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8"/>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8"/>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8"/>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8"/>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8"/>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8"/>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8"/>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8"/>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8"/>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8"/>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8"/>
            <p:cNvSpPr/>
            <p:nvPr/>
          </p:nvSpPr>
          <p:spPr>
            <a:xfrm>
              <a:off x="4655666" y="2081978"/>
              <a:ext cx="258459" cy="8969"/>
            </a:xfrm>
            <a:custGeom>
              <a:avLst/>
              <a:gdLst/>
              <a:ahLst/>
              <a:cxnLst/>
              <a:rect l="l" t="t" r="r" b="b"/>
              <a:pathLst>
                <a:path w="170" h="6" extrusionOk="0">
                  <a:moveTo>
                    <a:pt x="148" y="0"/>
                  </a:moveTo>
                  <a:cubicBezTo>
                    <a:pt x="21" y="0"/>
                    <a:pt x="21" y="0"/>
                    <a:pt x="21" y="0"/>
                  </a:cubicBezTo>
                  <a:cubicBezTo>
                    <a:pt x="13" y="0"/>
                    <a:pt x="6" y="2"/>
                    <a:pt x="0" y="6"/>
                  </a:cubicBezTo>
                  <a:cubicBezTo>
                    <a:pt x="170" y="6"/>
                    <a:pt x="170" y="6"/>
                    <a:pt x="170" y="6"/>
                  </a:cubicBezTo>
                  <a:cubicBezTo>
                    <a:pt x="163" y="2"/>
                    <a:pt x="156" y="0"/>
                    <a:pt x="148" y="0"/>
                  </a:cubicBezTo>
                </a:path>
              </a:pathLst>
            </a:custGeom>
            <a:solidFill>
              <a:srgbClr val="B740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8"/>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1" name="Google Shape;421;p8"/>
          <p:cNvGrpSpPr/>
          <p:nvPr/>
        </p:nvGrpSpPr>
        <p:grpSpPr>
          <a:xfrm>
            <a:off x="2" y="4132605"/>
            <a:ext cx="9144002" cy="1032346"/>
            <a:chOff x="2" y="4132605"/>
            <a:chExt cx="9144002" cy="1032346"/>
          </a:xfrm>
        </p:grpSpPr>
        <p:sp>
          <p:nvSpPr>
            <p:cNvPr id="422" name="Google Shape;422;p8"/>
            <p:cNvSpPr/>
            <p:nvPr/>
          </p:nvSpPr>
          <p:spPr>
            <a:xfrm>
              <a:off x="2" y="4132605"/>
              <a:ext cx="9144002" cy="840967"/>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8"/>
            <p:cNvSpPr/>
            <p:nvPr/>
          </p:nvSpPr>
          <p:spPr>
            <a:xfrm>
              <a:off x="5800725" y="4877614"/>
              <a:ext cx="3343274" cy="287338"/>
            </a:xfrm>
            <a:custGeom>
              <a:avLst/>
              <a:gdLst/>
              <a:ahLst/>
              <a:cxnLst/>
              <a:rect l="l" t="t" r="r" b="b"/>
              <a:pathLst>
                <a:path w="1767" h="152" extrusionOk="0">
                  <a:moveTo>
                    <a:pt x="0" y="152"/>
                  </a:moveTo>
                  <a:cubicBezTo>
                    <a:pt x="1767" y="152"/>
                    <a:pt x="1767" y="152"/>
                    <a:pt x="1767" y="152"/>
                  </a:cubicBezTo>
                  <a:cubicBezTo>
                    <a:pt x="1767" y="62"/>
                    <a:pt x="1767" y="62"/>
                    <a:pt x="1767" y="62"/>
                  </a:cubicBezTo>
                  <a:cubicBezTo>
                    <a:pt x="1178" y="0"/>
                    <a:pt x="579" y="31"/>
                    <a:pt x="0" y="15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8"/>
          <p:cNvGrpSpPr/>
          <p:nvPr/>
        </p:nvGrpSpPr>
        <p:grpSpPr>
          <a:xfrm>
            <a:off x="5230725" y="4080881"/>
            <a:ext cx="2672481" cy="1084069"/>
            <a:chOff x="5230725" y="4080881"/>
            <a:chExt cx="2672481" cy="1084069"/>
          </a:xfrm>
        </p:grpSpPr>
        <p:sp>
          <p:nvSpPr>
            <p:cNvPr id="425" name="Google Shape;425;p8"/>
            <p:cNvSpPr/>
            <p:nvPr/>
          </p:nvSpPr>
          <p:spPr>
            <a:xfrm>
              <a:off x="5230725" y="48411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6" name="Google Shape;426;p8"/>
            <p:cNvGrpSpPr/>
            <p:nvPr/>
          </p:nvGrpSpPr>
          <p:grpSpPr>
            <a:xfrm>
              <a:off x="6860560" y="4080881"/>
              <a:ext cx="1042646" cy="915868"/>
              <a:chOff x="6860560" y="4080881"/>
              <a:chExt cx="1042646" cy="915868"/>
            </a:xfrm>
          </p:grpSpPr>
          <p:grpSp>
            <p:nvGrpSpPr>
              <p:cNvPr id="427" name="Google Shape;427;p8"/>
              <p:cNvGrpSpPr/>
              <p:nvPr/>
            </p:nvGrpSpPr>
            <p:grpSpPr>
              <a:xfrm>
                <a:off x="7690241" y="4378656"/>
                <a:ext cx="212965" cy="583472"/>
                <a:chOff x="6178550" y="415926"/>
                <a:chExt cx="774700" cy="2122487"/>
              </a:xfrm>
            </p:grpSpPr>
            <p:sp>
              <p:nvSpPr>
                <p:cNvPr id="428" name="Google Shape;428;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8"/>
              <p:cNvGrpSpPr/>
              <p:nvPr/>
            </p:nvGrpSpPr>
            <p:grpSpPr>
              <a:xfrm>
                <a:off x="7275443" y="4080881"/>
                <a:ext cx="273004" cy="915641"/>
                <a:chOff x="6178550" y="415926"/>
                <a:chExt cx="774700" cy="2122487"/>
              </a:xfrm>
            </p:grpSpPr>
            <p:sp>
              <p:nvSpPr>
                <p:cNvPr id="437" name="Google Shape;437;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5" name="Google Shape;445;p8"/>
              <p:cNvGrpSpPr/>
              <p:nvPr/>
            </p:nvGrpSpPr>
            <p:grpSpPr>
              <a:xfrm>
                <a:off x="6860560" y="4248785"/>
                <a:ext cx="273004" cy="747964"/>
                <a:chOff x="6178550" y="415926"/>
                <a:chExt cx="774700" cy="2122487"/>
              </a:xfrm>
            </p:grpSpPr>
            <p:sp>
              <p:nvSpPr>
                <p:cNvPr id="446" name="Google Shape;446;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54" name="Google Shape;454;p8"/>
          <p:cNvGrpSpPr/>
          <p:nvPr/>
        </p:nvGrpSpPr>
        <p:grpSpPr>
          <a:xfrm>
            <a:off x="-792010" y="535008"/>
            <a:ext cx="10776048" cy="2617992"/>
            <a:chOff x="-792010" y="535008"/>
            <a:chExt cx="10776048" cy="2617992"/>
          </a:xfrm>
        </p:grpSpPr>
        <p:grpSp>
          <p:nvGrpSpPr>
            <p:cNvPr id="455" name="Google Shape;455;p8"/>
            <p:cNvGrpSpPr/>
            <p:nvPr/>
          </p:nvGrpSpPr>
          <p:grpSpPr>
            <a:xfrm>
              <a:off x="6873762" y="535008"/>
              <a:ext cx="3110277" cy="1049166"/>
              <a:chOff x="-944163" y="151533"/>
              <a:chExt cx="3110277" cy="1049166"/>
            </a:xfrm>
          </p:grpSpPr>
          <p:sp>
            <p:nvSpPr>
              <p:cNvPr id="456" name="Google Shape;456;p8"/>
              <p:cNvSpPr/>
              <p:nvPr/>
            </p:nvSpPr>
            <p:spPr>
              <a:xfrm>
                <a:off x="-944163" y="151533"/>
                <a:ext cx="3110277" cy="4663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8"/>
              <p:cNvSpPr/>
              <p:nvPr/>
            </p:nvSpPr>
            <p:spPr>
              <a:xfrm flipH="1">
                <a:off x="673881" y="92363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8" name="Google Shape;458;p8"/>
            <p:cNvSpPr/>
            <p:nvPr/>
          </p:nvSpPr>
          <p:spPr>
            <a:xfrm>
              <a:off x="180952" y="13071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flipH="1">
              <a:off x="-792010" y="2467700"/>
              <a:ext cx="1758100" cy="6853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0"/>
        <p:cNvGrpSpPr/>
        <p:nvPr/>
      </p:nvGrpSpPr>
      <p:grpSpPr>
        <a:xfrm>
          <a:off x="0" y="0"/>
          <a:ext cx="0" cy="0"/>
          <a:chOff x="0" y="0"/>
          <a:chExt cx="0" cy="0"/>
        </a:xfrm>
      </p:grpSpPr>
      <p:pic>
        <p:nvPicPr>
          <p:cNvPr id="461" name="Google Shape;461;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62" name="Google Shape;462;p9"/>
          <p:cNvSpPr/>
          <p:nvPr/>
        </p:nvSpPr>
        <p:spPr>
          <a:xfrm>
            <a:off x="-4595000" y="3071117"/>
            <a:ext cx="12930107" cy="2072400"/>
          </a:xfrm>
          <a:custGeom>
            <a:avLst/>
            <a:gdLst/>
            <a:ahLst/>
            <a:cxnLst/>
            <a:rect l="l" t="t" r="r" b="b"/>
            <a:pathLst>
              <a:path w="4072" h="652" extrusionOk="0">
                <a:moveTo>
                  <a:pt x="4072" y="652"/>
                </a:moveTo>
                <a:cubicBezTo>
                  <a:pt x="3284" y="528"/>
                  <a:pt x="2784" y="319"/>
                  <a:pt x="2479" y="138"/>
                </a:cubicBezTo>
                <a:cubicBezTo>
                  <a:pt x="2479" y="138"/>
                  <a:pt x="2479" y="138"/>
                  <a:pt x="2479" y="138"/>
                </a:cubicBezTo>
                <a:cubicBezTo>
                  <a:pt x="2421" y="131"/>
                  <a:pt x="2368" y="112"/>
                  <a:pt x="2318" y="94"/>
                </a:cubicBezTo>
                <a:cubicBezTo>
                  <a:pt x="2268" y="75"/>
                  <a:pt x="2179" y="34"/>
                  <a:pt x="2149" y="25"/>
                </a:cubicBezTo>
                <a:cubicBezTo>
                  <a:pt x="2120" y="15"/>
                  <a:pt x="2118" y="55"/>
                  <a:pt x="2061" y="44"/>
                </a:cubicBezTo>
                <a:cubicBezTo>
                  <a:pt x="2005" y="32"/>
                  <a:pt x="1936" y="0"/>
                  <a:pt x="1895" y="7"/>
                </a:cubicBezTo>
                <a:cubicBezTo>
                  <a:pt x="1872" y="11"/>
                  <a:pt x="1825" y="11"/>
                  <a:pt x="1788" y="9"/>
                </a:cubicBezTo>
                <a:cubicBezTo>
                  <a:pt x="1521" y="209"/>
                  <a:pt x="986" y="497"/>
                  <a:pt x="0" y="652"/>
                </a:cubicBezTo>
                <a:lnTo>
                  <a:pt x="4072" y="6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9"/>
          <p:cNvSpPr txBox="1">
            <a:spLocks noGrp="1"/>
          </p:cNvSpPr>
          <p:nvPr>
            <p:ph type="title"/>
          </p:nvPr>
        </p:nvSpPr>
        <p:spPr>
          <a:xfrm>
            <a:off x="2241425" y="1490425"/>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4" name="Google Shape;464;p9"/>
          <p:cNvSpPr txBox="1">
            <a:spLocks noGrp="1"/>
          </p:cNvSpPr>
          <p:nvPr>
            <p:ph type="subTitle" idx="1"/>
          </p:nvPr>
        </p:nvSpPr>
        <p:spPr>
          <a:xfrm>
            <a:off x="2241475" y="2365925"/>
            <a:ext cx="4661100" cy="6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465" name="Google Shape;465;p9"/>
          <p:cNvCxnSpPr>
            <a:endCxn id="463" idx="0"/>
          </p:cNvCxnSpPr>
          <p:nvPr/>
        </p:nvCxnSpPr>
        <p:spPr>
          <a:xfrm>
            <a:off x="4571975" y="-581975"/>
            <a:ext cx="0" cy="2072400"/>
          </a:xfrm>
          <a:prstGeom prst="straightConnector1">
            <a:avLst/>
          </a:prstGeom>
          <a:noFill/>
          <a:ln w="9525" cap="flat" cmpd="sng">
            <a:solidFill>
              <a:schemeClr val="dk1"/>
            </a:solidFill>
            <a:prstDash val="solid"/>
            <a:round/>
            <a:headEnd type="none" w="med" len="med"/>
            <a:tailEnd type="diamond" w="med" len="med"/>
          </a:ln>
        </p:spPr>
      </p:cxnSp>
      <p:grpSp>
        <p:nvGrpSpPr>
          <p:cNvPr id="466" name="Google Shape;466;p9"/>
          <p:cNvGrpSpPr/>
          <p:nvPr/>
        </p:nvGrpSpPr>
        <p:grpSpPr>
          <a:xfrm>
            <a:off x="-1547964" y="1093934"/>
            <a:ext cx="11516177" cy="2198627"/>
            <a:chOff x="-1547964" y="1093934"/>
            <a:chExt cx="11516177" cy="2198627"/>
          </a:xfrm>
        </p:grpSpPr>
        <p:sp>
          <p:nvSpPr>
            <p:cNvPr id="467" name="Google Shape;467;p9"/>
            <p:cNvSpPr/>
            <p:nvPr/>
          </p:nvSpPr>
          <p:spPr>
            <a:xfrm>
              <a:off x="-1547964" y="1093934"/>
              <a:ext cx="3066274" cy="4597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9"/>
            <p:cNvSpPr/>
            <p:nvPr/>
          </p:nvSpPr>
          <p:spPr>
            <a:xfrm flipH="1">
              <a:off x="1200844" y="18819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9"/>
            <p:cNvSpPr/>
            <p:nvPr/>
          </p:nvSpPr>
          <p:spPr>
            <a:xfrm>
              <a:off x="7058752" y="31115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9"/>
            <p:cNvSpPr/>
            <p:nvPr/>
          </p:nvSpPr>
          <p:spPr>
            <a:xfrm flipH="1">
              <a:off x="7947139" y="1969602"/>
              <a:ext cx="2021075" cy="7878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9"/>
          <p:cNvGrpSpPr/>
          <p:nvPr/>
        </p:nvGrpSpPr>
        <p:grpSpPr>
          <a:xfrm>
            <a:off x="0" y="4385525"/>
            <a:ext cx="10937196" cy="1463152"/>
            <a:chOff x="0" y="4385525"/>
            <a:chExt cx="10937196" cy="1463152"/>
          </a:xfrm>
        </p:grpSpPr>
        <p:grpSp>
          <p:nvGrpSpPr>
            <p:cNvPr id="472" name="Google Shape;472;p9"/>
            <p:cNvGrpSpPr/>
            <p:nvPr/>
          </p:nvGrpSpPr>
          <p:grpSpPr>
            <a:xfrm>
              <a:off x="0" y="4385525"/>
              <a:ext cx="5496646" cy="1463152"/>
              <a:chOff x="256225" y="2849437"/>
              <a:chExt cx="5496646" cy="1463152"/>
            </a:xfrm>
          </p:grpSpPr>
          <p:sp>
            <p:nvSpPr>
              <p:cNvPr id="473" name="Google Shape;473;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9"/>
              <p:cNvGrpSpPr/>
              <p:nvPr/>
            </p:nvGrpSpPr>
            <p:grpSpPr>
              <a:xfrm>
                <a:off x="522242" y="3004104"/>
                <a:ext cx="4945824" cy="77100"/>
                <a:chOff x="522242" y="3004104"/>
                <a:chExt cx="4945824" cy="77100"/>
              </a:xfrm>
            </p:grpSpPr>
            <p:sp>
              <p:nvSpPr>
                <p:cNvPr id="475" name="Google Shape;475;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4" name="Google Shape;484;p9"/>
            <p:cNvGrpSpPr/>
            <p:nvPr/>
          </p:nvGrpSpPr>
          <p:grpSpPr>
            <a:xfrm>
              <a:off x="5440550" y="4385525"/>
              <a:ext cx="5496646" cy="1463152"/>
              <a:chOff x="256225" y="2849437"/>
              <a:chExt cx="5496646" cy="1463152"/>
            </a:xfrm>
          </p:grpSpPr>
          <p:sp>
            <p:nvSpPr>
              <p:cNvPr id="485" name="Google Shape;485;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6" name="Google Shape;486;p9"/>
              <p:cNvGrpSpPr/>
              <p:nvPr/>
            </p:nvGrpSpPr>
            <p:grpSpPr>
              <a:xfrm>
                <a:off x="522242" y="3004104"/>
                <a:ext cx="4945824" cy="77100"/>
                <a:chOff x="522242" y="3004104"/>
                <a:chExt cx="4945824" cy="77100"/>
              </a:xfrm>
            </p:grpSpPr>
            <p:sp>
              <p:nvSpPr>
                <p:cNvPr id="487" name="Google Shape;487;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96" name="Google Shape;496;p9"/>
          <p:cNvGrpSpPr/>
          <p:nvPr/>
        </p:nvGrpSpPr>
        <p:grpSpPr>
          <a:xfrm>
            <a:off x="5497061" y="3817015"/>
            <a:ext cx="3967933" cy="573236"/>
            <a:chOff x="1134148" y="4193002"/>
            <a:chExt cx="4953725" cy="715650"/>
          </a:xfrm>
        </p:grpSpPr>
        <p:sp>
          <p:nvSpPr>
            <p:cNvPr id="497" name="Google Shape;497;p9"/>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9"/>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9"/>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9"/>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9"/>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9"/>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9"/>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9"/>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9"/>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9"/>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9"/>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9"/>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9"/>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9"/>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9"/>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9"/>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9"/>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9"/>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9"/>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9"/>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9"/>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9"/>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9"/>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9"/>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9"/>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9"/>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9"/>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9"/>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9"/>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9"/>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9"/>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9"/>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9"/>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9"/>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9"/>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9"/>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9"/>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9"/>
          <p:cNvGrpSpPr/>
          <p:nvPr/>
        </p:nvGrpSpPr>
        <p:grpSpPr>
          <a:xfrm>
            <a:off x="-460875" y="3469656"/>
            <a:ext cx="3173431" cy="920594"/>
            <a:chOff x="-460875" y="3469656"/>
            <a:chExt cx="3173431" cy="920594"/>
          </a:xfrm>
        </p:grpSpPr>
        <p:sp>
          <p:nvSpPr>
            <p:cNvPr id="544" name="Google Shape;544;p9"/>
            <p:cNvSpPr/>
            <p:nvPr/>
          </p:nvSpPr>
          <p:spPr>
            <a:xfrm>
              <a:off x="-460875" y="40664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5" name="Google Shape;545;p9"/>
            <p:cNvGrpSpPr/>
            <p:nvPr/>
          </p:nvGrpSpPr>
          <p:grpSpPr>
            <a:xfrm>
              <a:off x="1669910" y="3469656"/>
              <a:ext cx="1042646" cy="915868"/>
              <a:chOff x="6860560" y="4080881"/>
              <a:chExt cx="1042646" cy="915868"/>
            </a:xfrm>
          </p:grpSpPr>
          <p:grpSp>
            <p:nvGrpSpPr>
              <p:cNvPr id="546" name="Google Shape;546;p9"/>
              <p:cNvGrpSpPr/>
              <p:nvPr/>
            </p:nvGrpSpPr>
            <p:grpSpPr>
              <a:xfrm>
                <a:off x="7690241" y="4378656"/>
                <a:ext cx="212965" cy="583472"/>
                <a:chOff x="6178550" y="415926"/>
                <a:chExt cx="774700" cy="2122487"/>
              </a:xfrm>
            </p:grpSpPr>
            <p:sp>
              <p:nvSpPr>
                <p:cNvPr id="547" name="Google Shape;547;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9"/>
              <p:cNvGrpSpPr/>
              <p:nvPr/>
            </p:nvGrpSpPr>
            <p:grpSpPr>
              <a:xfrm>
                <a:off x="7275443" y="4080881"/>
                <a:ext cx="273004" cy="915641"/>
                <a:chOff x="6178550" y="415926"/>
                <a:chExt cx="774700" cy="2122487"/>
              </a:xfrm>
            </p:grpSpPr>
            <p:sp>
              <p:nvSpPr>
                <p:cNvPr id="556" name="Google Shape;556;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9"/>
              <p:cNvGrpSpPr/>
              <p:nvPr/>
            </p:nvGrpSpPr>
            <p:grpSpPr>
              <a:xfrm>
                <a:off x="6860560" y="4248785"/>
                <a:ext cx="273004" cy="747964"/>
                <a:chOff x="6178550" y="415926"/>
                <a:chExt cx="774700" cy="2122487"/>
              </a:xfrm>
            </p:grpSpPr>
            <p:sp>
              <p:nvSpPr>
                <p:cNvPr id="565" name="Google Shape;565;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3"/>
        <p:cNvGrpSpPr/>
        <p:nvPr/>
      </p:nvGrpSpPr>
      <p:grpSpPr>
        <a:xfrm>
          <a:off x="0" y="0"/>
          <a:ext cx="0" cy="0"/>
          <a:chOff x="0" y="0"/>
          <a:chExt cx="0" cy="0"/>
        </a:xfrm>
      </p:grpSpPr>
      <p:sp>
        <p:nvSpPr>
          <p:cNvPr id="574" name="Google Shape;574;p10"/>
          <p:cNvSpPr txBox="1">
            <a:spLocks noGrp="1"/>
          </p:cNvSpPr>
          <p:nvPr>
            <p:ph type="title"/>
          </p:nvPr>
        </p:nvSpPr>
        <p:spPr>
          <a:xfrm>
            <a:off x="715100" y="4038275"/>
            <a:ext cx="7713900" cy="425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8"/>
        <p:cNvGrpSpPr/>
        <p:nvPr/>
      </p:nvGrpSpPr>
      <p:grpSpPr>
        <a:xfrm>
          <a:off x="0" y="0"/>
          <a:ext cx="0" cy="0"/>
          <a:chOff x="0" y="0"/>
          <a:chExt cx="0" cy="0"/>
        </a:xfrm>
      </p:grpSpPr>
      <p:pic>
        <p:nvPicPr>
          <p:cNvPr id="589" name="Google Shape;589;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90" name="Google Shape;5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1" name="Google Shape;591;p13"/>
          <p:cNvSpPr txBox="1">
            <a:spLocks noGrp="1"/>
          </p:cNvSpPr>
          <p:nvPr>
            <p:ph type="title" idx="2" hasCustomPrompt="1"/>
          </p:nvPr>
        </p:nvSpPr>
        <p:spPr>
          <a:xfrm>
            <a:off x="87237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2" name="Google Shape;592;p13"/>
          <p:cNvSpPr txBox="1">
            <a:spLocks noGrp="1"/>
          </p:cNvSpPr>
          <p:nvPr>
            <p:ph type="title" idx="3" hasCustomPrompt="1"/>
          </p:nvPr>
        </p:nvSpPr>
        <p:spPr>
          <a:xfrm>
            <a:off x="87237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3" name="Google Shape;593;p13"/>
          <p:cNvSpPr txBox="1">
            <a:spLocks noGrp="1"/>
          </p:cNvSpPr>
          <p:nvPr>
            <p:ph type="title" idx="4" hasCustomPrompt="1"/>
          </p:nvPr>
        </p:nvSpPr>
        <p:spPr>
          <a:xfrm>
            <a:off x="3419250"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4" name="Google Shape;594;p13"/>
          <p:cNvSpPr txBox="1">
            <a:spLocks noGrp="1"/>
          </p:cNvSpPr>
          <p:nvPr>
            <p:ph type="title" idx="5" hasCustomPrompt="1"/>
          </p:nvPr>
        </p:nvSpPr>
        <p:spPr>
          <a:xfrm>
            <a:off x="3419250"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5" name="Google Shape;595;p13"/>
          <p:cNvSpPr txBox="1">
            <a:spLocks noGrp="1"/>
          </p:cNvSpPr>
          <p:nvPr>
            <p:ph type="title" idx="6" hasCustomPrompt="1"/>
          </p:nvPr>
        </p:nvSpPr>
        <p:spPr>
          <a:xfrm>
            <a:off x="596612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6" name="Google Shape;596;p13"/>
          <p:cNvSpPr txBox="1">
            <a:spLocks noGrp="1"/>
          </p:cNvSpPr>
          <p:nvPr>
            <p:ph type="title" idx="7" hasCustomPrompt="1"/>
          </p:nvPr>
        </p:nvSpPr>
        <p:spPr>
          <a:xfrm>
            <a:off x="596612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7" name="Google Shape;597;p13"/>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8" name="Google Shape;598;p13"/>
          <p:cNvSpPr txBox="1">
            <a:spLocks noGrp="1"/>
          </p:cNvSpPr>
          <p:nvPr>
            <p:ph type="subTitle" idx="8"/>
          </p:nvPr>
        </p:nvSpPr>
        <p:spPr>
          <a:xfrm>
            <a:off x="3419250"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9" name="Google Shape;599;p13"/>
          <p:cNvSpPr txBox="1">
            <a:spLocks noGrp="1"/>
          </p:cNvSpPr>
          <p:nvPr>
            <p:ph type="subTitle" idx="9"/>
          </p:nvPr>
        </p:nvSpPr>
        <p:spPr>
          <a:xfrm>
            <a:off x="596612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0" name="Google Shape;600;p13"/>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1" name="Google Shape;601;p13"/>
          <p:cNvSpPr txBox="1">
            <a:spLocks noGrp="1"/>
          </p:cNvSpPr>
          <p:nvPr>
            <p:ph type="subTitle" idx="14"/>
          </p:nvPr>
        </p:nvSpPr>
        <p:spPr>
          <a:xfrm>
            <a:off x="3419250"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2" name="Google Shape;602;p13"/>
          <p:cNvSpPr txBox="1">
            <a:spLocks noGrp="1"/>
          </p:cNvSpPr>
          <p:nvPr>
            <p:ph type="subTitle" idx="15"/>
          </p:nvPr>
        </p:nvSpPr>
        <p:spPr>
          <a:xfrm>
            <a:off x="596612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3" name="Google Shape;603;p13"/>
          <p:cNvSpPr/>
          <p:nvPr/>
        </p:nvSpPr>
        <p:spPr>
          <a:xfrm>
            <a:off x="4913400" y="3772275"/>
            <a:ext cx="4687050" cy="1395750"/>
          </a:xfrm>
          <a:custGeom>
            <a:avLst/>
            <a:gdLst/>
            <a:ahLst/>
            <a:cxnLst/>
            <a:rect l="l" t="t" r="r" b="b"/>
            <a:pathLst>
              <a:path w="187482" h="55830" extrusionOk="0">
                <a:moveTo>
                  <a:pt x="0" y="55453"/>
                </a:moveTo>
                <a:lnTo>
                  <a:pt x="30178" y="31687"/>
                </a:lnTo>
                <a:lnTo>
                  <a:pt x="49416" y="44513"/>
                </a:lnTo>
                <a:lnTo>
                  <a:pt x="79595" y="28669"/>
                </a:lnTo>
                <a:lnTo>
                  <a:pt x="144478" y="24520"/>
                </a:lnTo>
                <a:lnTo>
                  <a:pt x="159190" y="0"/>
                </a:lnTo>
                <a:lnTo>
                  <a:pt x="187482" y="7922"/>
                </a:lnTo>
                <a:lnTo>
                  <a:pt x="187482" y="55830"/>
                </a:lnTo>
                <a:close/>
              </a:path>
            </a:pathLst>
          </a:custGeom>
          <a:solidFill>
            <a:schemeClr val="accent4"/>
          </a:solidFill>
          <a:ln>
            <a:noFill/>
          </a:ln>
        </p:spPr>
      </p:sp>
      <p:grpSp>
        <p:nvGrpSpPr>
          <p:cNvPr id="604" name="Google Shape;604;p13"/>
          <p:cNvGrpSpPr/>
          <p:nvPr/>
        </p:nvGrpSpPr>
        <p:grpSpPr>
          <a:xfrm>
            <a:off x="7193001" y="4440600"/>
            <a:ext cx="3451742" cy="728069"/>
            <a:chOff x="7193001" y="4415534"/>
            <a:chExt cx="3451742" cy="728069"/>
          </a:xfrm>
        </p:grpSpPr>
        <p:sp>
          <p:nvSpPr>
            <p:cNvPr id="605" name="Google Shape;605;p13"/>
            <p:cNvSpPr/>
            <p:nvPr/>
          </p:nvSpPr>
          <p:spPr>
            <a:xfrm flipH="1">
              <a:off x="7765206" y="5066965"/>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3"/>
            <p:cNvSpPr/>
            <p:nvPr/>
          </p:nvSpPr>
          <p:spPr>
            <a:xfrm flipH="1">
              <a:off x="9925851" y="5066965"/>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3"/>
            <p:cNvSpPr/>
            <p:nvPr/>
          </p:nvSpPr>
          <p:spPr>
            <a:xfrm flipH="1">
              <a:off x="7193001" y="4504066"/>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3"/>
            <p:cNvSpPr/>
            <p:nvPr/>
          </p:nvSpPr>
          <p:spPr>
            <a:xfrm flipH="1">
              <a:off x="7330433" y="5072250"/>
              <a:ext cx="3262773"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3"/>
            <p:cNvSpPr/>
            <p:nvPr/>
          </p:nvSpPr>
          <p:spPr>
            <a:xfrm flipH="1">
              <a:off x="7675344" y="4582026"/>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3"/>
            <p:cNvSpPr/>
            <p:nvPr/>
          </p:nvSpPr>
          <p:spPr>
            <a:xfrm flipH="1">
              <a:off x="7515287" y="5027324"/>
              <a:ext cx="3013165" cy="3166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3"/>
            <p:cNvSpPr/>
            <p:nvPr/>
          </p:nvSpPr>
          <p:spPr>
            <a:xfrm flipH="1">
              <a:off x="9914014" y="4582026"/>
              <a:ext cx="421499"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3"/>
            <p:cNvSpPr/>
            <p:nvPr/>
          </p:nvSpPr>
          <p:spPr>
            <a:xfrm flipH="1">
              <a:off x="9468696" y="4582026"/>
              <a:ext cx="420152"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3"/>
            <p:cNvSpPr/>
            <p:nvPr/>
          </p:nvSpPr>
          <p:spPr>
            <a:xfrm flipH="1">
              <a:off x="8497337" y="4464425"/>
              <a:ext cx="2019221" cy="39754"/>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3"/>
            <p:cNvSpPr/>
            <p:nvPr/>
          </p:nvSpPr>
          <p:spPr>
            <a:xfrm flipH="1">
              <a:off x="8575348"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3"/>
            <p:cNvSpPr/>
            <p:nvPr/>
          </p:nvSpPr>
          <p:spPr>
            <a:xfrm flipH="1">
              <a:off x="10076566"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3"/>
            <p:cNvSpPr/>
            <p:nvPr/>
          </p:nvSpPr>
          <p:spPr>
            <a:xfrm flipH="1">
              <a:off x="9022013"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3"/>
            <p:cNvSpPr/>
            <p:nvPr/>
          </p:nvSpPr>
          <p:spPr>
            <a:xfrm flipH="1">
              <a:off x="7321182" y="4773623"/>
              <a:ext cx="654140" cy="153278"/>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3"/>
            <p:cNvSpPr/>
            <p:nvPr/>
          </p:nvSpPr>
          <p:spPr>
            <a:xfrm flipH="1">
              <a:off x="7931196" y="4885938"/>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3"/>
            <p:cNvSpPr/>
            <p:nvPr/>
          </p:nvSpPr>
          <p:spPr>
            <a:xfrm flipH="1">
              <a:off x="8151886" y="4885938"/>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3"/>
            <p:cNvSpPr/>
            <p:nvPr/>
          </p:nvSpPr>
          <p:spPr>
            <a:xfrm flipH="1">
              <a:off x="8200780" y="4885938"/>
              <a:ext cx="2332440"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3"/>
            <p:cNvSpPr/>
            <p:nvPr/>
          </p:nvSpPr>
          <p:spPr>
            <a:xfrm flipH="1">
              <a:off x="7675343" y="4504066"/>
              <a:ext cx="2917862"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3"/>
            <p:cNvSpPr/>
            <p:nvPr/>
          </p:nvSpPr>
          <p:spPr>
            <a:xfrm flipH="1">
              <a:off x="7633275" y="4752481"/>
              <a:ext cx="2959930" cy="539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3"/>
            <p:cNvSpPr/>
            <p:nvPr/>
          </p:nvSpPr>
          <p:spPr>
            <a:xfrm flipH="1">
              <a:off x="10593193" y="4563527"/>
              <a:ext cx="51550" cy="53634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4" name="Google Shape;624;p13"/>
          <p:cNvGrpSpPr/>
          <p:nvPr/>
        </p:nvGrpSpPr>
        <p:grpSpPr>
          <a:xfrm>
            <a:off x="279860" y="3990226"/>
            <a:ext cx="1174818" cy="1153280"/>
            <a:chOff x="3290685" y="3990226"/>
            <a:chExt cx="1174818" cy="1153280"/>
          </a:xfrm>
        </p:grpSpPr>
        <p:grpSp>
          <p:nvGrpSpPr>
            <p:cNvPr id="625" name="Google Shape;625;p13"/>
            <p:cNvGrpSpPr/>
            <p:nvPr/>
          </p:nvGrpSpPr>
          <p:grpSpPr>
            <a:xfrm>
              <a:off x="3872750" y="3990226"/>
              <a:ext cx="342839" cy="1153109"/>
              <a:chOff x="1539885" y="3300413"/>
              <a:chExt cx="511166" cy="1719263"/>
            </a:xfrm>
          </p:grpSpPr>
          <p:sp>
            <p:nvSpPr>
              <p:cNvPr id="626" name="Google Shape;626;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3"/>
              <p:cNvSpPr/>
              <p:nvPr/>
            </p:nvSpPr>
            <p:spPr>
              <a:xfrm>
                <a:off x="1539885" y="3366229"/>
                <a:ext cx="476257" cy="1482007"/>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2" name="Google Shape;632;p13"/>
            <p:cNvGrpSpPr/>
            <p:nvPr/>
          </p:nvGrpSpPr>
          <p:grpSpPr>
            <a:xfrm>
              <a:off x="3628815" y="4502797"/>
              <a:ext cx="185813" cy="640708"/>
              <a:chOff x="1539875" y="3257551"/>
              <a:chExt cx="511176" cy="1762125"/>
            </a:xfrm>
          </p:grpSpPr>
          <p:sp>
            <p:nvSpPr>
              <p:cNvPr id="633" name="Google Shape;633;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9" name="Google Shape;639;p13"/>
            <p:cNvGrpSpPr/>
            <p:nvPr/>
          </p:nvGrpSpPr>
          <p:grpSpPr>
            <a:xfrm flipH="1">
              <a:off x="3290685" y="4367461"/>
              <a:ext cx="225020" cy="775863"/>
              <a:chOff x="1539875" y="3257551"/>
              <a:chExt cx="511176" cy="1762125"/>
            </a:xfrm>
          </p:grpSpPr>
          <p:sp>
            <p:nvSpPr>
              <p:cNvPr id="640" name="Google Shape;640;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13"/>
            <p:cNvGrpSpPr/>
            <p:nvPr/>
          </p:nvGrpSpPr>
          <p:grpSpPr>
            <a:xfrm>
              <a:off x="4279690" y="4502797"/>
              <a:ext cx="185813" cy="640708"/>
              <a:chOff x="1539875" y="3257551"/>
              <a:chExt cx="511176" cy="1762125"/>
            </a:xfrm>
          </p:grpSpPr>
          <p:sp>
            <p:nvSpPr>
              <p:cNvPr id="647" name="Google Shape;647;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653" name="Google Shape;653;p13"/>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654" name="Google Shape;654;p13"/>
          <p:cNvGrpSpPr/>
          <p:nvPr/>
        </p:nvGrpSpPr>
        <p:grpSpPr>
          <a:xfrm>
            <a:off x="-240894" y="206750"/>
            <a:ext cx="9727333" cy="962875"/>
            <a:chOff x="-240894" y="206750"/>
            <a:chExt cx="9727333" cy="962875"/>
          </a:xfrm>
        </p:grpSpPr>
        <p:sp>
          <p:nvSpPr>
            <p:cNvPr id="655" name="Google Shape;655;p13"/>
            <p:cNvSpPr/>
            <p:nvPr/>
          </p:nvSpPr>
          <p:spPr>
            <a:xfrm>
              <a:off x="483752" y="2067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3"/>
            <p:cNvSpPr/>
            <p:nvPr/>
          </p:nvSpPr>
          <p:spPr>
            <a:xfrm flipH="1">
              <a:off x="-240894" y="4198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3"/>
            <p:cNvSpPr/>
            <p:nvPr/>
          </p:nvSpPr>
          <p:spPr>
            <a:xfrm flipH="1">
              <a:off x="8775631" y="8925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1_1">
    <p:spTree>
      <p:nvGrpSpPr>
        <p:cNvPr id="1" name="Shape 858"/>
        <p:cNvGrpSpPr/>
        <p:nvPr/>
      </p:nvGrpSpPr>
      <p:grpSpPr>
        <a:xfrm>
          <a:off x="0" y="0"/>
          <a:ext cx="0" cy="0"/>
          <a:chOff x="0" y="0"/>
          <a:chExt cx="0" cy="0"/>
        </a:xfrm>
      </p:grpSpPr>
      <p:pic>
        <p:nvPicPr>
          <p:cNvPr id="859" name="Google Shape;859;p1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60" name="Google Shape;8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1" name="Google Shape;861;p16"/>
          <p:cNvSpPr txBox="1">
            <a:spLocks noGrp="1"/>
          </p:cNvSpPr>
          <p:nvPr>
            <p:ph type="subTitle" idx="1"/>
          </p:nvPr>
        </p:nvSpPr>
        <p:spPr>
          <a:xfrm>
            <a:off x="720000" y="1142550"/>
            <a:ext cx="3775500" cy="254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cxnSp>
        <p:nvCxnSpPr>
          <p:cNvPr id="862" name="Google Shape;862;p16"/>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863" name="Google Shape;863;p16"/>
          <p:cNvSpPr txBox="1">
            <a:spLocks noGrp="1"/>
          </p:cNvSpPr>
          <p:nvPr>
            <p:ph type="subTitle" idx="2"/>
          </p:nvPr>
        </p:nvSpPr>
        <p:spPr>
          <a:xfrm>
            <a:off x="4661050" y="1142550"/>
            <a:ext cx="3775500" cy="254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864" name="Google Shape;864;p16"/>
          <p:cNvGrpSpPr/>
          <p:nvPr/>
        </p:nvGrpSpPr>
        <p:grpSpPr>
          <a:xfrm>
            <a:off x="-41016" y="2596204"/>
            <a:ext cx="9185017" cy="2547299"/>
            <a:chOff x="-41016" y="2596204"/>
            <a:chExt cx="9185017" cy="2547299"/>
          </a:xfrm>
        </p:grpSpPr>
        <p:sp>
          <p:nvSpPr>
            <p:cNvPr id="865" name="Google Shape;865;p16"/>
            <p:cNvSpPr/>
            <p:nvPr/>
          </p:nvSpPr>
          <p:spPr>
            <a:xfrm>
              <a:off x="-41016" y="4773775"/>
              <a:ext cx="4181402" cy="36972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6"/>
            <p:cNvSpPr/>
            <p:nvPr/>
          </p:nvSpPr>
          <p:spPr>
            <a:xfrm>
              <a:off x="5862425" y="2596204"/>
              <a:ext cx="3281576" cy="2547299"/>
            </a:xfrm>
            <a:custGeom>
              <a:avLst/>
              <a:gdLst/>
              <a:ahLst/>
              <a:cxnLst/>
              <a:rect l="l" t="t" r="r" b="b"/>
              <a:pathLst>
                <a:path w="1629" h="1265" extrusionOk="0">
                  <a:moveTo>
                    <a:pt x="270" y="1091"/>
                  </a:moveTo>
                  <a:cubicBezTo>
                    <a:pt x="292" y="1091"/>
                    <a:pt x="313" y="1094"/>
                    <a:pt x="333" y="1098"/>
                  </a:cubicBezTo>
                  <a:cubicBezTo>
                    <a:pt x="375" y="984"/>
                    <a:pt x="484" y="903"/>
                    <a:pt x="612" y="903"/>
                  </a:cubicBezTo>
                  <a:cubicBezTo>
                    <a:pt x="631" y="903"/>
                    <a:pt x="649" y="905"/>
                    <a:pt x="667" y="908"/>
                  </a:cubicBezTo>
                  <a:cubicBezTo>
                    <a:pt x="686" y="885"/>
                    <a:pt x="714" y="870"/>
                    <a:pt x="746" y="868"/>
                  </a:cubicBezTo>
                  <a:cubicBezTo>
                    <a:pt x="743" y="850"/>
                    <a:pt x="741" y="833"/>
                    <a:pt x="741" y="814"/>
                  </a:cubicBezTo>
                  <a:cubicBezTo>
                    <a:pt x="741" y="632"/>
                    <a:pt x="889" y="485"/>
                    <a:pt x="1071" y="485"/>
                  </a:cubicBezTo>
                  <a:cubicBezTo>
                    <a:pt x="1111" y="485"/>
                    <a:pt x="1149" y="492"/>
                    <a:pt x="1184" y="504"/>
                  </a:cubicBezTo>
                  <a:cubicBezTo>
                    <a:pt x="1200" y="473"/>
                    <a:pt x="1224" y="447"/>
                    <a:pt x="1254" y="430"/>
                  </a:cubicBezTo>
                  <a:cubicBezTo>
                    <a:pt x="1244" y="398"/>
                    <a:pt x="1239" y="365"/>
                    <a:pt x="1239" y="330"/>
                  </a:cubicBezTo>
                  <a:cubicBezTo>
                    <a:pt x="1239" y="147"/>
                    <a:pt x="1386" y="0"/>
                    <a:pt x="1569" y="0"/>
                  </a:cubicBezTo>
                  <a:cubicBezTo>
                    <a:pt x="1589" y="0"/>
                    <a:pt x="1609" y="2"/>
                    <a:pt x="1629" y="5"/>
                  </a:cubicBezTo>
                  <a:cubicBezTo>
                    <a:pt x="1629" y="1265"/>
                    <a:pt x="1629" y="1265"/>
                    <a:pt x="1629" y="1265"/>
                  </a:cubicBezTo>
                  <a:cubicBezTo>
                    <a:pt x="0" y="1265"/>
                    <a:pt x="0" y="1265"/>
                    <a:pt x="0" y="1265"/>
                  </a:cubicBezTo>
                  <a:cubicBezTo>
                    <a:pt x="46" y="1163"/>
                    <a:pt x="150" y="1091"/>
                    <a:pt x="270" y="109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7" name="Google Shape;867;p16"/>
          <p:cNvSpPr/>
          <p:nvPr/>
        </p:nvSpPr>
        <p:spPr>
          <a:xfrm>
            <a:off x="79877" y="4299033"/>
            <a:ext cx="9182046" cy="844466"/>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8" name="Google Shape;868;p16"/>
          <p:cNvGrpSpPr/>
          <p:nvPr/>
        </p:nvGrpSpPr>
        <p:grpSpPr>
          <a:xfrm>
            <a:off x="7264077" y="503225"/>
            <a:ext cx="1917962" cy="490200"/>
            <a:chOff x="7264077" y="503225"/>
            <a:chExt cx="1917962" cy="490200"/>
          </a:xfrm>
        </p:grpSpPr>
        <p:sp>
          <p:nvSpPr>
            <p:cNvPr id="869" name="Google Shape;869;p16"/>
            <p:cNvSpPr/>
            <p:nvPr/>
          </p:nvSpPr>
          <p:spPr>
            <a:xfrm>
              <a:off x="7264077" y="5032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6"/>
            <p:cNvSpPr/>
            <p:nvPr/>
          </p:nvSpPr>
          <p:spPr>
            <a:xfrm flipH="1">
              <a:off x="8471231" y="7163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1" name="Google Shape;871;p16"/>
          <p:cNvGrpSpPr/>
          <p:nvPr/>
        </p:nvGrpSpPr>
        <p:grpSpPr>
          <a:xfrm>
            <a:off x="246257" y="4026792"/>
            <a:ext cx="1102554" cy="1136923"/>
            <a:chOff x="246257" y="4026792"/>
            <a:chExt cx="1102554" cy="1136923"/>
          </a:xfrm>
        </p:grpSpPr>
        <p:grpSp>
          <p:nvGrpSpPr>
            <p:cNvPr id="872" name="Google Shape;872;p16"/>
            <p:cNvGrpSpPr/>
            <p:nvPr/>
          </p:nvGrpSpPr>
          <p:grpSpPr>
            <a:xfrm>
              <a:off x="246257" y="4026792"/>
              <a:ext cx="329811" cy="1136923"/>
              <a:chOff x="1539875" y="3257551"/>
              <a:chExt cx="511176" cy="1762125"/>
            </a:xfrm>
          </p:grpSpPr>
          <p:sp>
            <p:nvSpPr>
              <p:cNvPr id="873" name="Google Shape;873;p1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9" name="Google Shape;879;p16"/>
            <p:cNvGrpSpPr/>
            <p:nvPr/>
          </p:nvGrpSpPr>
          <p:grpSpPr>
            <a:xfrm>
              <a:off x="934365" y="4510597"/>
              <a:ext cx="185813" cy="640708"/>
              <a:chOff x="1539875" y="3257551"/>
              <a:chExt cx="511176" cy="1762125"/>
            </a:xfrm>
          </p:grpSpPr>
          <p:sp>
            <p:nvSpPr>
              <p:cNvPr id="880" name="Google Shape;880;p1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6" name="Google Shape;886;p16"/>
            <p:cNvGrpSpPr/>
            <p:nvPr/>
          </p:nvGrpSpPr>
          <p:grpSpPr>
            <a:xfrm flipH="1">
              <a:off x="1189683" y="4602647"/>
              <a:ext cx="159129" cy="548726"/>
              <a:chOff x="1539875" y="3257551"/>
              <a:chExt cx="511176" cy="1762125"/>
            </a:xfrm>
          </p:grpSpPr>
          <p:sp>
            <p:nvSpPr>
              <p:cNvPr id="887" name="Google Shape;887;p1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3" name="Google Shape;893;p16"/>
          <p:cNvGrpSpPr/>
          <p:nvPr/>
        </p:nvGrpSpPr>
        <p:grpSpPr>
          <a:xfrm flipH="1">
            <a:off x="6277726" y="4598587"/>
            <a:ext cx="6203950" cy="565150"/>
            <a:chOff x="1168401" y="2498362"/>
            <a:chExt cx="6203950" cy="565150"/>
          </a:xfrm>
        </p:grpSpPr>
        <p:sp>
          <p:nvSpPr>
            <p:cNvPr id="894" name="Google Shape;894;p16"/>
            <p:cNvSpPr/>
            <p:nvPr/>
          </p:nvSpPr>
          <p:spPr>
            <a:xfrm>
              <a:off x="3708401" y="2534875"/>
              <a:ext cx="127000" cy="528637"/>
            </a:xfrm>
            <a:custGeom>
              <a:avLst/>
              <a:gdLst/>
              <a:ahLst/>
              <a:cxnLst/>
              <a:rect l="l" t="t" r="r" b="b"/>
              <a:pathLst>
                <a:path w="69" h="289" extrusionOk="0">
                  <a:moveTo>
                    <a:pt x="69" y="268"/>
                  </a:moveTo>
                  <a:cubicBezTo>
                    <a:pt x="69" y="279"/>
                    <a:pt x="60" y="289"/>
                    <a:pt x="48" y="289"/>
                  </a:cubicBezTo>
                  <a:cubicBezTo>
                    <a:pt x="21" y="289"/>
                    <a:pt x="21" y="289"/>
                    <a:pt x="21" y="289"/>
                  </a:cubicBezTo>
                  <a:cubicBezTo>
                    <a:pt x="10" y="289"/>
                    <a:pt x="0" y="279"/>
                    <a:pt x="0" y="268"/>
                  </a:cubicBezTo>
                  <a:cubicBezTo>
                    <a:pt x="0" y="21"/>
                    <a:pt x="0" y="21"/>
                    <a:pt x="0" y="21"/>
                  </a:cubicBezTo>
                  <a:cubicBezTo>
                    <a:pt x="0" y="9"/>
                    <a:pt x="10" y="0"/>
                    <a:pt x="21" y="0"/>
                  </a:cubicBezTo>
                  <a:cubicBezTo>
                    <a:pt x="48" y="0"/>
                    <a:pt x="48" y="0"/>
                    <a:pt x="48" y="0"/>
                  </a:cubicBezTo>
                  <a:cubicBezTo>
                    <a:pt x="60" y="0"/>
                    <a:pt x="69" y="9"/>
                    <a:pt x="69" y="21"/>
                  </a:cubicBezTo>
                  <a:cubicBezTo>
                    <a:pt x="69" y="268"/>
                    <a:pt x="69" y="268"/>
                    <a:pt x="69" y="2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6"/>
            <p:cNvSpPr/>
            <p:nvPr/>
          </p:nvSpPr>
          <p:spPr>
            <a:xfrm>
              <a:off x="1168401" y="2534875"/>
              <a:ext cx="80963" cy="528637"/>
            </a:xfrm>
            <a:custGeom>
              <a:avLst/>
              <a:gdLst/>
              <a:ahLst/>
              <a:cxnLst/>
              <a:rect l="l" t="t" r="r" b="b"/>
              <a:pathLst>
                <a:path w="44" h="289" extrusionOk="0">
                  <a:moveTo>
                    <a:pt x="23" y="0"/>
                  </a:moveTo>
                  <a:cubicBezTo>
                    <a:pt x="0" y="0"/>
                    <a:pt x="0" y="0"/>
                    <a:pt x="0" y="0"/>
                  </a:cubicBezTo>
                  <a:cubicBezTo>
                    <a:pt x="0" y="289"/>
                    <a:pt x="0" y="289"/>
                    <a:pt x="0" y="289"/>
                  </a:cubicBezTo>
                  <a:cubicBezTo>
                    <a:pt x="23" y="289"/>
                    <a:pt x="23" y="289"/>
                    <a:pt x="23" y="289"/>
                  </a:cubicBezTo>
                  <a:cubicBezTo>
                    <a:pt x="34" y="289"/>
                    <a:pt x="44" y="279"/>
                    <a:pt x="44" y="268"/>
                  </a:cubicBezTo>
                  <a:cubicBezTo>
                    <a:pt x="44" y="21"/>
                    <a:pt x="44" y="21"/>
                    <a:pt x="44" y="21"/>
                  </a:cubicBezTo>
                  <a:cubicBezTo>
                    <a:pt x="44" y="9"/>
                    <a:pt x="34" y="0"/>
                    <a:pt x="23"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6"/>
            <p:cNvSpPr/>
            <p:nvPr/>
          </p:nvSpPr>
          <p:spPr>
            <a:xfrm>
              <a:off x="1208088" y="2498362"/>
              <a:ext cx="2532063" cy="565150"/>
            </a:xfrm>
            <a:custGeom>
              <a:avLst/>
              <a:gdLst/>
              <a:ahLst/>
              <a:cxnLst/>
              <a:rect l="l" t="t" r="r" b="b"/>
              <a:pathLst>
                <a:path w="1384" h="309" extrusionOk="0">
                  <a:moveTo>
                    <a:pt x="1366" y="0"/>
                  </a:moveTo>
                  <a:cubicBezTo>
                    <a:pt x="17" y="0"/>
                    <a:pt x="17" y="0"/>
                    <a:pt x="17" y="0"/>
                  </a:cubicBezTo>
                  <a:cubicBezTo>
                    <a:pt x="8" y="0"/>
                    <a:pt x="0" y="8"/>
                    <a:pt x="0" y="17"/>
                  </a:cubicBezTo>
                  <a:cubicBezTo>
                    <a:pt x="0" y="291"/>
                    <a:pt x="0" y="291"/>
                    <a:pt x="0" y="291"/>
                  </a:cubicBezTo>
                  <a:cubicBezTo>
                    <a:pt x="0" y="301"/>
                    <a:pt x="8" y="309"/>
                    <a:pt x="17" y="309"/>
                  </a:cubicBezTo>
                  <a:cubicBezTo>
                    <a:pt x="1366" y="309"/>
                    <a:pt x="1366" y="309"/>
                    <a:pt x="1366" y="309"/>
                  </a:cubicBezTo>
                  <a:cubicBezTo>
                    <a:pt x="1376" y="309"/>
                    <a:pt x="1384" y="301"/>
                    <a:pt x="1384" y="291"/>
                  </a:cubicBezTo>
                  <a:cubicBezTo>
                    <a:pt x="1384" y="17"/>
                    <a:pt x="1384" y="17"/>
                    <a:pt x="1384" y="17"/>
                  </a:cubicBezTo>
                  <a:cubicBezTo>
                    <a:pt x="1384" y="8"/>
                    <a:pt x="1376" y="0"/>
                    <a:pt x="136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6"/>
            <p:cNvSpPr/>
            <p:nvPr/>
          </p:nvSpPr>
          <p:spPr>
            <a:xfrm>
              <a:off x="1787526" y="2990487"/>
              <a:ext cx="1371600" cy="73025"/>
            </a:xfrm>
            <a:custGeom>
              <a:avLst/>
              <a:gdLst/>
              <a:ahLst/>
              <a:cxnLst/>
              <a:rect l="l" t="t" r="r" b="b"/>
              <a:pathLst>
                <a:path w="750" h="40" extrusionOk="0">
                  <a:moveTo>
                    <a:pt x="750" y="40"/>
                  </a:moveTo>
                  <a:cubicBezTo>
                    <a:pt x="750" y="20"/>
                    <a:pt x="750" y="20"/>
                    <a:pt x="750" y="20"/>
                  </a:cubicBezTo>
                  <a:cubicBezTo>
                    <a:pt x="750" y="9"/>
                    <a:pt x="740" y="0"/>
                    <a:pt x="729" y="0"/>
                  </a:cubicBezTo>
                  <a:cubicBezTo>
                    <a:pt x="20" y="0"/>
                    <a:pt x="20" y="0"/>
                    <a:pt x="20" y="0"/>
                  </a:cubicBezTo>
                  <a:cubicBezTo>
                    <a:pt x="9"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6"/>
            <p:cNvSpPr/>
            <p:nvPr/>
          </p:nvSpPr>
          <p:spPr>
            <a:xfrm>
              <a:off x="1208088" y="2814275"/>
              <a:ext cx="2532063" cy="68262"/>
            </a:xfrm>
            <a:custGeom>
              <a:avLst/>
              <a:gdLst/>
              <a:ahLst/>
              <a:cxnLst/>
              <a:rect l="l" t="t" r="r" b="b"/>
              <a:pathLst>
                <a:path w="1384" h="37" extrusionOk="0">
                  <a:moveTo>
                    <a:pt x="1384" y="37"/>
                  </a:moveTo>
                  <a:cubicBezTo>
                    <a:pt x="1384" y="0"/>
                    <a:pt x="1384" y="0"/>
                    <a:pt x="1384" y="0"/>
                  </a:cubicBezTo>
                  <a:cubicBezTo>
                    <a:pt x="1377" y="0"/>
                    <a:pt x="1370" y="0"/>
                    <a:pt x="1363" y="0"/>
                  </a:cubicBezTo>
                  <a:cubicBezTo>
                    <a:pt x="0" y="0"/>
                    <a:pt x="0" y="0"/>
                    <a:pt x="0" y="0"/>
                  </a:cubicBezTo>
                  <a:cubicBezTo>
                    <a:pt x="0" y="37"/>
                    <a:pt x="0" y="37"/>
                    <a:pt x="0" y="37"/>
                  </a:cubicBezTo>
                  <a:cubicBezTo>
                    <a:pt x="1363" y="37"/>
                    <a:pt x="1363" y="37"/>
                    <a:pt x="1363" y="37"/>
                  </a:cubicBezTo>
                  <a:cubicBezTo>
                    <a:pt x="1370" y="37"/>
                    <a:pt x="1377" y="37"/>
                    <a:pt x="1384" y="3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6"/>
            <p:cNvSpPr/>
            <p:nvPr/>
          </p:nvSpPr>
          <p:spPr>
            <a:xfrm>
              <a:off x="1208088" y="2969962"/>
              <a:ext cx="2532000" cy="3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6"/>
            <p:cNvSpPr/>
            <p:nvPr/>
          </p:nvSpPr>
          <p:spPr>
            <a:xfrm>
              <a:off x="3368676"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6"/>
            <p:cNvSpPr/>
            <p:nvPr/>
          </p:nvSpPr>
          <p:spPr>
            <a:xfrm>
              <a:off x="3368676"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6"/>
            <p:cNvSpPr/>
            <p:nvPr/>
          </p:nvSpPr>
          <p:spPr>
            <a:xfrm>
              <a:off x="1379538"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6"/>
            <p:cNvSpPr/>
            <p:nvPr/>
          </p:nvSpPr>
          <p:spPr>
            <a:xfrm>
              <a:off x="1379538"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6"/>
            <p:cNvSpPr/>
            <p:nvPr/>
          </p:nvSpPr>
          <p:spPr>
            <a:xfrm>
              <a:off x="3416301"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16"/>
            <p:cNvSpPr/>
            <p:nvPr/>
          </p:nvSpPr>
          <p:spPr>
            <a:xfrm>
              <a:off x="1427163"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16"/>
            <p:cNvSpPr/>
            <p:nvPr/>
          </p:nvSpPr>
          <p:spPr>
            <a:xfrm>
              <a:off x="1241426" y="2652350"/>
              <a:ext cx="111125" cy="6350"/>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6"/>
            <p:cNvSpPr/>
            <p:nvPr/>
          </p:nvSpPr>
          <p:spPr>
            <a:xfrm>
              <a:off x="1241426" y="2677750"/>
              <a:ext cx="111125" cy="7937"/>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6"/>
            <p:cNvSpPr/>
            <p:nvPr/>
          </p:nvSpPr>
          <p:spPr>
            <a:xfrm>
              <a:off x="1241426" y="2704737"/>
              <a:ext cx="111125" cy="6350"/>
            </a:xfrm>
            <a:custGeom>
              <a:avLst/>
              <a:gdLst/>
              <a:ahLst/>
              <a:cxnLst/>
              <a:rect l="l" t="t" r="r" b="b"/>
              <a:pathLst>
                <a:path w="60" h="3" extrusionOk="0">
                  <a:moveTo>
                    <a:pt x="60" y="1"/>
                  </a:moveTo>
                  <a:cubicBezTo>
                    <a:pt x="60" y="2"/>
                    <a:pt x="60" y="3"/>
                    <a:pt x="59" y="3"/>
                  </a:cubicBezTo>
                  <a:cubicBezTo>
                    <a:pt x="2" y="3"/>
                    <a:pt x="2" y="3"/>
                    <a:pt x="2" y="3"/>
                  </a:cubicBezTo>
                  <a:cubicBezTo>
                    <a:pt x="1" y="3"/>
                    <a:pt x="0" y="2"/>
                    <a:pt x="0" y="1"/>
                  </a:cubicBezTo>
                  <a:cubicBezTo>
                    <a:pt x="0" y="0"/>
                    <a:pt x="1" y="0"/>
                    <a:pt x="2" y="0"/>
                  </a:cubicBezTo>
                  <a:cubicBezTo>
                    <a:pt x="59" y="0"/>
                    <a:pt x="59" y="0"/>
                    <a:pt x="59" y="0"/>
                  </a:cubicBezTo>
                  <a:cubicBezTo>
                    <a:pt x="60"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6"/>
            <p:cNvSpPr/>
            <p:nvPr/>
          </p:nvSpPr>
          <p:spPr>
            <a:xfrm>
              <a:off x="1241426" y="2730137"/>
              <a:ext cx="111125" cy="6350"/>
            </a:xfrm>
            <a:custGeom>
              <a:avLst/>
              <a:gdLst/>
              <a:ahLst/>
              <a:cxnLst/>
              <a:rect l="l" t="t" r="r" b="b"/>
              <a:pathLst>
                <a:path w="60" h="3" extrusionOk="0">
                  <a:moveTo>
                    <a:pt x="60" y="2"/>
                  </a:moveTo>
                  <a:cubicBezTo>
                    <a:pt x="60" y="2"/>
                    <a:pt x="60" y="3"/>
                    <a:pt x="59" y="3"/>
                  </a:cubicBezTo>
                  <a:cubicBezTo>
                    <a:pt x="2" y="3"/>
                    <a:pt x="2" y="3"/>
                    <a:pt x="2" y="3"/>
                  </a:cubicBezTo>
                  <a:cubicBezTo>
                    <a:pt x="1" y="3"/>
                    <a:pt x="0" y="2"/>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6"/>
            <p:cNvSpPr/>
            <p:nvPr/>
          </p:nvSpPr>
          <p:spPr>
            <a:xfrm>
              <a:off x="1671638" y="2622187"/>
              <a:ext cx="1601788" cy="161925"/>
            </a:xfrm>
            <a:custGeom>
              <a:avLst/>
              <a:gdLst/>
              <a:ahLst/>
              <a:cxnLst/>
              <a:rect l="l" t="t" r="r" b="b"/>
              <a:pathLst>
                <a:path w="875" h="88" extrusionOk="0">
                  <a:moveTo>
                    <a:pt x="0" y="76"/>
                  </a:moveTo>
                  <a:cubicBezTo>
                    <a:pt x="0" y="83"/>
                    <a:pt x="6" y="88"/>
                    <a:pt x="12" y="88"/>
                  </a:cubicBezTo>
                  <a:cubicBezTo>
                    <a:pt x="863" y="88"/>
                    <a:pt x="863" y="88"/>
                    <a:pt x="863" y="88"/>
                  </a:cubicBezTo>
                  <a:cubicBezTo>
                    <a:pt x="870" y="88"/>
                    <a:pt x="875" y="83"/>
                    <a:pt x="875" y="76"/>
                  </a:cubicBezTo>
                  <a:cubicBezTo>
                    <a:pt x="875" y="12"/>
                    <a:pt x="875" y="12"/>
                    <a:pt x="875" y="12"/>
                  </a:cubicBezTo>
                  <a:cubicBezTo>
                    <a:pt x="875" y="5"/>
                    <a:pt x="870" y="0"/>
                    <a:pt x="863" y="0"/>
                  </a:cubicBezTo>
                  <a:cubicBezTo>
                    <a:pt x="12" y="0"/>
                    <a:pt x="12" y="0"/>
                    <a:pt x="12" y="0"/>
                  </a:cubicBezTo>
                  <a:cubicBezTo>
                    <a:pt x="6"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6"/>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6"/>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6"/>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16"/>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6"/>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6"/>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6"/>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6"/>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6"/>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6"/>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6"/>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6"/>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6"/>
            <p:cNvSpPr/>
            <p:nvPr/>
          </p:nvSpPr>
          <p:spPr>
            <a:xfrm>
              <a:off x="3587751" y="2630125"/>
              <a:ext cx="57300" cy="84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6"/>
            <p:cNvSpPr/>
            <p:nvPr/>
          </p:nvSpPr>
          <p:spPr>
            <a:xfrm>
              <a:off x="3789363" y="2498362"/>
              <a:ext cx="3582988" cy="565150"/>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6"/>
            <p:cNvSpPr/>
            <p:nvPr/>
          </p:nvSpPr>
          <p:spPr>
            <a:xfrm>
              <a:off x="4368801" y="2990487"/>
              <a:ext cx="1373188" cy="73025"/>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6"/>
            <p:cNvSpPr/>
            <p:nvPr/>
          </p:nvSpPr>
          <p:spPr>
            <a:xfrm>
              <a:off x="3789363" y="2814275"/>
              <a:ext cx="3581398" cy="176212"/>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6"/>
            <p:cNvSpPr/>
            <p:nvPr/>
          </p:nvSpPr>
          <p:spPr>
            <a:xfrm>
              <a:off x="6218238" y="2626950"/>
              <a:ext cx="869950" cy="193675"/>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6"/>
            <p:cNvSpPr/>
            <p:nvPr/>
          </p:nvSpPr>
          <p:spPr>
            <a:xfrm>
              <a:off x="6799263" y="2572975"/>
              <a:ext cx="382588" cy="193675"/>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6"/>
            <p:cNvSpPr/>
            <p:nvPr/>
          </p:nvSpPr>
          <p:spPr>
            <a:xfrm>
              <a:off x="7240588" y="3028587"/>
              <a:ext cx="1588"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6"/>
            <p:cNvSpPr/>
            <p:nvPr/>
          </p:nvSpPr>
          <p:spPr>
            <a:xfrm>
              <a:off x="3789363" y="2969962"/>
              <a:ext cx="3452814" cy="71437"/>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6"/>
            <p:cNvSpPr/>
            <p:nvPr/>
          </p:nvSpPr>
          <p:spPr>
            <a:xfrm>
              <a:off x="5951538"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6"/>
            <p:cNvSpPr/>
            <p:nvPr/>
          </p:nvSpPr>
          <p:spPr>
            <a:xfrm>
              <a:off x="5951538"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6"/>
            <p:cNvSpPr/>
            <p:nvPr/>
          </p:nvSpPr>
          <p:spPr>
            <a:xfrm>
              <a:off x="3962401"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6"/>
            <p:cNvSpPr/>
            <p:nvPr/>
          </p:nvSpPr>
          <p:spPr>
            <a:xfrm>
              <a:off x="3962400"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6"/>
            <p:cNvSpPr/>
            <p:nvPr/>
          </p:nvSpPr>
          <p:spPr>
            <a:xfrm>
              <a:off x="5999163"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6"/>
            <p:cNvSpPr/>
            <p:nvPr/>
          </p:nvSpPr>
          <p:spPr>
            <a:xfrm>
              <a:off x="4010025"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6"/>
            <p:cNvSpPr/>
            <p:nvPr/>
          </p:nvSpPr>
          <p:spPr>
            <a:xfrm>
              <a:off x="3825875" y="2652350"/>
              <a:ext cx="109538" cy="6350"/>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6"/>
            <p:cNvSpPr/>
            <p:nvPr/>
          </p:nvSpPr>
          <p:spPr>
            <a:xfrm>
              <a:off x="3825875" y="2677750"/>
              <a:ext cx="109538" cy="7937"/>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6"/>
            <p:cNvSpPr/>
            <p:nvPr/>
          </p:nvSpPr>
          <p:spPr>
            <a:xfrm>
              <a:off x="3825875" y="2704738"/>
              <a:ext cx="109538" cy="6350"/>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6"/>
            <p:cNvSpPr/>
            <p:nvPr/>
          </p:nvSpPr>
          <p:spPr>
            <a:xfrm>
              <a:off x="3825875" y="2730138"/>
              <a:ext cx="109538" cy="6350"/>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6"/>
            <p:cNvSpPr/>
            <p:nvPr/>
          </p:nvSpPr>
          <p:spPr>
            <a:xfrm>
              <a:off x="4256088" y="2622188"/>
              <a:ext cx="1600200" cy="161925"/>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6"/>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6"/>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6"/>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6"/>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6"/>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6"/>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6"/>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6"/>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6"/>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6"/>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6"/>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6"/>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8" r:id="rId7"/>
    <p:sldLayoutId id="2147483659" r:id="rId8"/>
    <p:sldLayoutId id="2147483662" r:id="rId9"/>
    <p:sldLayoutId id="2147483664" r:id="rId10"/>
    <p:sldLayoutId id="2147483667"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3"/>
        <p:cNvGrpSpPr/>
        <p:nvPr/>
      </p:nvGrpSpPr>
      <p:grpSpPr>
        <a:xfrm>
          <a:off x="0" y="0"/>
          <a:ext cx="0" cy="0"/>
          <a:chOff x="0" y="0"/>
          <a:chExt cx="0" cy="0"/>
        </a:xfrm>
      </p:grpSpPr>
      <p:sp>
        <p:nvSpPr>
          <p:cNvPr id="1694" name="Google Shape;1694;p29"/>
          <p:cNvSpPr txBox="1">
            <a:spLocks noGrp="1"/>
          </p:cNvSpPr>
          <p:nvPr>
            <p:ph type="ctrTitle"/>
          </p:nvPr>
        </p:nvSpPr>
        <p:spPr>
          <a:xfrm>
            <a:off x="1358225" y="1451100"/>
            <a:ext cx="6427500" cy="83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tx1"/>
                </a:solidFill>
              </a:rPr>
              <a:t>Railway</a:t>
            </a:r>
            <a:r>
              <a:rPr lang="en-US" dirty="0">
                <a:solidFill>
                  <a:schemeClr val="lt1"/>
                </a:solidFill>
              </a:rPr>
              <a:t> Reservation </a:t>
            </a:r>
            <a:r>
              <a:rPr lang="en-US" dirty="0">
                <a:solidFill>
                  <a:schemeClr val="tx1"/>
                </a:solidFill>
              </a:rPr>
              <a:t>System</a:t>
            </a:r>
          </a:p>
        </p:txBody>
      </p:sp>
      <p:sp>
        <p:nvSpPr>
          <p:cNvPr id="1695" name="Google Shape;1695;p29"/>
          <p:cNvSpPr txBox="1">
            <a:spLocks noGrp="1"/>
          </p:cNvSpPr>
          <p:nvPr>
            <p:ph type="subTitle" idx="1"/>
          </p:nvPr>
        </p:nvSpPr>
        <p:spPr>
          <a:xfrm>
            <a:off x="1358275" y="2171700"/>
            <a:ext cx="6427500" cy="389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GB" dirty="0"/>
              <a:t>Presenting By Aayush Chalke</a:t>
            </a:r>
          </a:p>
        </p:txBody>
      </p:sp>
      <p:grpSp>
        <p:nvGrpSpPr>
          <p:cNvPr id="1696" name="Google Shape;1696;p29"/>
          <p:cNvGrpSpPr/>
          <p:nvPr/>
        </p:nvGrpSpPr>
        <p:grpSpPr>
          <a:xfrm>
            <a:off x="7151735" y="2894253"/>
            <a:ext cx="924904" cy="1182028"/>
            <a:chOff x="7462810" y="2721491"/>
            <a:chExt cx="924904" cy="1182028"/>
          </a:xfrm>
        </p:grpSpPr>
        <p:grpSp>
          <p:nvGrpSpPr>
            <p:cNvPr id="1697" name="Google Shape;1697;p29"/>
            <p:cNvGrpSpPr/>
            <p:nvPr/>
          </p:nvGrpSpPr>
          <p:grpSpPr>
            <a:xfrm>
              <a:off x="8044868" y="2721491"/>
              <a:ext cx="342846" cy="1181857"/>
              <a:chOff x="1539875" y="3257551"/>
              <a:chExt cx="511176" cy="1762125"/>
            </a:xfrm>
          </p:grpSpPr>
          <p:sp>
            <p:nvSpPr>
              <p:cNvPr id="1698" name="Google Shape;1698;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1" name="Google Shape;1701;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4" name="Google Shape;1704;p29"/>
            <p:cNvGrpSpPr/>
            <p:nvPr/>
          </p:nvGrpSpPr>
          <p:grpSpPr>
            <a:xfrm>
              <a:off x="7800940" y="3262810"/>
              <a:ext cx="185813" cy="640708"/>
              <a:chOff x="1539875" y="3257551"/>
              <a:chExt cx="511176" cy="1762125"/>
            </a:xfrm>
          </p:grpSpPr>
          <p:sp>
            <p:nvSpPr>
              <p:cNvPr id="1705" name="Google Shape;1705;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0" name="Google Shape;1710;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1" name="Google Shape;1711;p29"/>
            <p:cNvGrpSpPr/>
            <p:nvPr/>
          </p:nvGrpSpPr>
          <p:grpSpPr>
            <a:xfrm flipH="1">
              <a:off x="7462810" y="3127474"/>
              <a:ext cx="225020" cy="775863"/>
              <a:chOff x="1539875" y="3257551"/>
              <a:chExt cx="511176" cy="1762125"/>
            </a:xfrm>
          </p:grpSpPr>
          <p:sp>
            <p:nvSpPr>
              <p:cNvPr id="1712" name="Google Shape;1712;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3" name="Google Shape;1713;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19" name="Google Shape;1719;p29"/>
          <p:cNvGrpSpPr/>
          <p:nvPr/>
        </p:nvGrpSpPr>
        <p:grpSpPr>
          <a:xfrm>
            <a:off x="-1409972" y="3356565"/>
            <a:ext cx="6359031" cy="728069"/>
            <a:chOff x="-1409972" y="3348209"/>
            <a:chExt cx="6359031" cy="728069"/>
          </a:xfrm>
        </p:grpSpPr>
        <p:sp>
          <p:nvSpPr>
            <p:cNvPr id="1720" name="Google Shape;1720;p29"/>
            <p:cNvSpPr/>
            <p:nvPr/>
          </p:nvSpPr>
          <p:spPr>
            <a:xfrm>
              <a:off x="3870723" y="3999640"/>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1" name="Google Shape;1721;p29"/>
            <p:cNvSpPr/>
            <p:nvPr/>
          </p:nvSpPr>
          <p:spPr>
            <a:xfrm>
              <a:off x="1710077"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2" name="Google Shape;1722;p29"/>
            <p:cNvSpPr/>
            <p:nvPr/>
          </p:nvSpPr>
          <p:spPr>
            <a:xfrm>
              <a:off x="1548855" y="3436741"/>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3" name="Google Shape;1723;p29"/>
            <p:cNvSpPr/>
            <p:nvPr/>
          </p:nvSpPr>
          <p:spPr>
            <a:xfrm>
              <a:off x="1548855" y="4004925"/>
              <a:ext cx="3262771"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4" name="Google Shape;1724;p29"/>
            <p:cNvSpPr/>
            <p:nvPr/>
          </p:nvSpPr>
          <p:spPr>
            <a:xfrm>
              <a:off x="3741216" y="3514701"/>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5" name="Google Shape;1725;p29"/>
            <p:cNvSpPr/>
            <p:nvPr/>
          </p:nvSpPr>
          <p:spPr>
            <a:xfrm>
              <a:off x="1613609" y="3959999"/>
              <a:ext cx="3013200" cy="31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6" name="Google Shape;1726;p29"/>
            <p:cNvSpPr/>
            <p:nvPr/>
          </p:nvSpPr>
          <p:spPr>
            <a:xfrm>
              <a:off x="1806547" y="3514701"/>
              <a:ext cx="4215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7" name="Google Shape;1727;p29"/>
            <p:cNvSpPr/>
            <p:nvPr/>
          </p:nvSpPr>
          <p:spPr>
            <a:xfrm>
              <a:off x="2253212" y="3514701"/>
              <a:ext cx="4203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8" name="Google Shape;1728;p29"/>
            <p:cNvSpPr/>
            <p:nvPr/>
          </p:nvSpPr>
          <p:spPr>
            <a:xfrm>
              <a:off x="1625502" y="3397100"/>
              <a:ext cx="20193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9" name="Google Shape;1729;p29"/>
            <p:cNvSpPr/>
            <p:nvPr/>
          </p:nvSpPr>
          <p:spPr>
            <a:xfrm>
              <a:off x="3179580"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0" name="Google Shape;1730;p29"/>
            <p:cNvSpPr/>
            <p:nvPr/>
          </p:nvSpPr>
          <p:spPr>
            <a:xfrm>
              <a:off x="1678362" y="3348209"/>
              <a:ext cx="387000" cy="48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1" name="Google Shape;1731;p29"/>
            <p:cNvSpPr/>
            <p:nvPr/>
          </p:nvSpPr>
          <p:spPr>
            <a:xfrm>
              <a:off x="2732915"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2" name="Google Shape;1732;p29"/>
            <p:cNvSpPr/>
            <p:nvPr/>
          </p:nvSpPr>
          <p:spPr>
            <a:xfrm>
              <a:off x="4166737" y="3706298"/>
              <a:ext cx="654140" cy="153277"/>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3" name="Google Shape;1733;p29"/>
            <p:cNvSpPr/>
            <p:nvPr/>
          </p:nvSpPr>
          <p:spPr>
            <a:xfrm>
              <a:off x="3880490" y="3818613"/>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4" name="Google Shape;1734;p29"/>
            <p:cNvSpPr/>
            <p:nvPr/>
          </p:nvSpPr>
          <p:spPr>
            <a:xfrm>
              <a:off x="3831595" y="3818613"/>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5" name="Google Shape;1735;p29"/>
            <p:cNvSpPr/>
            <p:nvPr/>
          </p:nvSpPr>
          <p:spPr>
            <a:xfrm>
              <a:off x="1608840" y="3818613"/>
              <a:ext cx="2332439"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6" name="Google Shape;1736;p29"/>
            <p:cNvSpPr/>
            <p:nvPr/>
          </p:nvSpPr>
          <p:spPr>
            <a:xfrm>
              <a:off x="1548855" y="3436741"/>
              <a:ext cx="2917861"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7" name="Google Shape;1737;p29"/>
            <p:cNvSpPr/>
            <p:nvPr/>
          </p:nvSpPr>
          <p:spPr>
            <a:xfrm>
              <a:off x="1548855" y="3685156"/>
              <a:ext cx="2959800" cy="5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8" name="Google Shape;1738;p29"/>
            <p:cNvSpPr/>
            <p:nvPr/>
          </p:nvSpPr>
          <p:spPr>
            <a:xfrm>
              <a:off x="880179" y="3999640"/>
              <a:ext cx="506132" cy="76639"/>
            </a:xfrm>
            <a:custGeom>
              <a:avLst/>
              <a:gdLst/>
              <a:ahLst/>
              <a:cxnLst/>
              <a:rect l="l" t="t" r="r" b="b"/>
              <a:pathLst>
                <a:path w="402" h="61" extrusionOk="0">
                  <a:moveTo>
                    <a:pt x="22" y="2"/>
                  </a:moveTo>
                  <a:cubicBezTo>
                    <a:pt x="22" y="1"/>
                    <a:pt x="22" y="1"/>
                    <a:pt x="22" y="1"/>
                  </a:cubicBezTo>
                  <a:cubicBezTo>
                    <a:pt x="22" y="1"/>
                    <a:pt x="22" y="1"/>
                    <a:pt x="22" y="1"/>
                  </a:cubicBezTo>
                  <a:cubicBezTo>
                    <a:pt x="25" y="1"/>
                    <a:pt x="28" y="0"/>
                    <a:pt x="31" y="0"/>
                  </a:cubicBezTo>
                  <a:cubicBezTo>
                    <a:pt x="34" y="0"/>
                    <a:pt x="36" y="1"/>
                    <a:pt x="39" y="1"/>
                  </a:cubicBezTo>
                  <a:cubicBezTo>
                    <a:pt x="89" y="1"/>
                    <a:pt x="89" y="1"/>
                    <a:pt x="89"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9"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9" name="Google Shape;1739;p29"/>
            <p:cNvSpPr/>
            <p:nvPr/>
          </p:nvSpPr>
          <p:spPr>
            <a:xfrm>
              <a:off x="-1247429"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1"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7"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0" name="Google Shape;1740;p29"/>
            <p:cNvSpPr/>
            <p:nvPr/>
          </p:nvSpPr>
          <p:spPr>
            <a:xfrm>
              <a:off x="-1358434" y="3436741"/>
              <a:ext cx="2855700" cy="59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1" name="Google Shape;1741;p29"/>
            <p:cNvSpPr/>
            <p:nvPr/>
          </p:nvSpPr>
          <p:spPr>
            <a:xfrm>
              <a:off x="-1358434" y="3991712"/>
              <a:ext cx="2855751" cy="84567"/>
            </a:xfrm>
            <a:custGeom>
              <a:avLst/>
              <a:gdLst/>
              <a:ahLst/>
              <a:cxnLst/>
              <a:rect l="l" t="t" r="r" b="b"/>
              <a:pathLst>
                <a:path w="2161" h="64" extrusionOk="0">
                  <a:moveTo>
                    <a:pt x="467" y="10"/>
                  </a:moveTo>
                  <a:lnTo>
                    <a:pt x="481" y="0"/>
                  </a:lnTo>
                  <a:lnTo>
                    <a:pt x="1680" y="0"/>
                  </a:lnTo>
                  <a:lnTo>
                    <a:pt x="1694" y="10"/>
                  </a:lnTo>
                  <a:lnTo>
                    <a:pt x="2161" y="10"/>
                  </a:lnTo>
                  <a:lnTo>
                    <a:pt x="2161" y="46"/>
                  </a:lnTo>
                  <a:lnTo>
                    <a:pt x="2101" y="46"/>
                  </a:lnTo>
                  <a:lnTo>
                    <a:pt x="2077" y="31"/>
                  </a:lnTo>
                  <a:lnTo>
                    <a:pt x="1695" y="31"/>
                  </a:lnTo>
                  <a:lnTo>
                    <a:pt x="1670" y="64"/>
                  </a:lnTo>
                  <a:lnTo>
                    <a:pt x="491" y="64"/>
                  </a:lnTo>
                  <a:lnTo>
                    <a:pt x="467" y="31"/>
                  </a:lnTo>
                  <a:lnTo>
                    <a:pt x="85" y="31"/>
                  </a:lnTo>
                  <a:lnTo>
                    <a:pt x="61" y="46"/>
                  </a:lnTo>
                  <a:lnTo>
                    <a:pt x="0" y="46"/>
                  </a:lnTo>
                  <a:lnTo>
                    <a:pt x="0" y="10"/>
                  </a:lnTo>
                  <a:lnTo>
                    <a:pt x="467" y="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2" name="Google Shape;1742;p29"/>
            <p:cNvSpPr/>
            <p:nvPr/>
          </p:nvSpPr>
          <p:spPr>
            <a:xfrm>
              <a:off x="-671257" y="4024745"/>
              <a:ext cx="1488000" cy="31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3" name="Google Shape;1743;p29"/>
            <p:cNvSpPr/>
            <p:nvPr/>
          </p:nvSpPr>
          <p:spPr>
            <a:xfrm>
              <a:off x="-1025418" y="3397100"/>
              <a:ext cx="23367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4" name="Google Shape;1744;p29"/>
            <p:cNvSpPr/>
            <p:nvPr/>
          </p:nvSpPr>
          <p:spPr>
            <a:xfrm>
              <a:off x="-416208" y="3348209"/>
              <a:ext cx="9936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5" name="Google Shape;1745;p29"/>
            <p:cNvSpPr/>
            <p:nvPr/>
          </p:nvSpPr>
          <p:spPr>
            <a:xfrm>
              <a:off x="81410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6" name="Google Shape;1746;p29"/>
            <p:cNvSpPr/>
            <p:nvPr/>
          </p:nvSpPr>
          <p:spPr>
            <a:xfrm>
              <a:off x="334401"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7" name="Google Shape;1747;p29"/>
            <p:cNvSpPr/>
            <p:nvPr/>
          </p:nvSpPr>
          <p:spPr>
            <a:xfrm>
              <a:off x="-145302" y="3537164"/>
              <a:ext cx="449308"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7" y="126"/>
                    <a:pt x="356" y="116"/>
                    <a:pt x="356" y="104"/>
                  </a:cubicBezTo>
                  <a:cubicBezTo>
                    <a:pt x="356" y="22"/>
                    <a:pt x="356" y="22"/>
                    <a:pt x="356" y="22"/>
                  </a:cubicBezTo>
                  <a:cubicBezTo>
                    <a:pt x="356" y="10"/>
                    <a:pt x="347"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8" name="Google Shape;1748;p29"/>
            <p:cNvSpPr/>
            <p:nvPr/>
          </p:nvSpPr>
          <p:spPr>
            <a:xfrm>
              <a:off x="-623683" y="3537164"/>
              <a:ext cx="447986"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6" y="126"/>
                    <a:pt x="356" y="116"/>
                    <a:pt x="356" y="104"/>
                  </a:cubicBezTo>
                  <a:cubicBezTo>
                    <a:pt x="356" y="22"/>
                    <a:pt x="356" y="22"/>
                    <a:pt x="356" y="22"/>
                  </a:cubicBezTo>
                  <a:cubicBezTo>
                    <a:pt x="356" y="10"/>
                    <a:pt x="346"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9" name="Google Shape;1749;p29"/>
            <p:cNvSpPr/>
            <p:nvPr/>
          </p:nvSpPr>
          <p:spPr>
            <a:xfrm>
              <a:off x="-110206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0" name="Google Shape;1750;p29"/>
            <p:cNvSpPr/>
            <p:nvPr/>
          </p:nvSpPr>
          <p:spPr>
            <a:xfrm>
              <a:off x="-1358434" y="3817292"/>
              <a:ext cx="2855700" cy="50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1" name="Google Shape;1751;p29"/>
            <p:cNvSpPr/>
            <p:nvPr/>
          </p:nvSpPr>
          <p:spPr>
            <a:xfrm>
              <a:off x="-1358434" y="3882038"/>
              <a:ext cx="2855700" cy="501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2" name="Google Shape;1752;p29"/>
            <p:cNvSpPr/>
            <p:nvPr/>
          </p:nvSpPr>
          <p:spPr>
            <a:xfrm>
              <a:off x="-1102064" y="3734046"/>
              <a:ext cx="2365500" cy="23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3" name="Google Shape;1753;p29"/>
            <p:cNvSpPr/>
            <p:nvPr/>
          </p:nvSpPr>
          <p:spPr>
            <a:xfrm>
              <a:off x="-1358434" y="3489595"/>
              <a:ext cx="2855700" cy="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4" name="Google Shape;1754;p29"/>
            <p:cNvSpPr/>
            <p:nvPr/>
          </p:nvSpPr>
          <p:spPr>
            <a:xfrm>
              <a:off x="1497317"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5" name="Google Shape;1755;p29"/>
            <p:cNvSpPr/>
            <p:nvPr/>
          </p:nvSpPr>
          <p:spPr>
            <a:xfrm>
              <a:off x="-1409972"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grpSp>
      <p:cxnSp>
        <p:nvCxnSpPr>
          <p:cNvPr id="1718" name="Google Shape;1718;p29"/>
          <p:cNvCxnSpPr/>
          <p:nvPr/>
        </p:nvCxnSpPr>
        <p:spPr>
          <a:xfrm>
            <a:off x="4572000" y="-406850"/>
            <a:ext cx="0" cy="1883700"/>
          </a:xfrm>
          <a:prstGeom prst="straightConnector1">
            <a:avLst/>
          </a:prstGeom>
          <a:noFill/>
          <a:ln w="9525" cap="flat" cmpd="sng">
            <a:solidFill>
              <a:schemeClr val="dk1"/>
            </a:solidFill>
            <a:prstDash val="solid"/>
            <a:round/>
            <a:headEnd type="none" w="med" len="med"/>
            <a:tailEnd type="diamond" w="med" len="med"/>
          </a:ln>
        </p:spPr>
      </p:cxnSp>
      <p:sp>
        <p:nvSpPr>
          <p:cNvPr id="1756" name="Google Shape;1756;p29"/>
          <p:cNvSpPr/>
          <p:nvPr/>
        </p:nvSpPr>
        <p:spPr>
          <a:xfrm flipH="1">
            <a:off x="5473271" y="2811538"/>
            <a:ext cx="772382" cy="3010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decel="100000" fill="hold" nodeType="clickEffect">
                                  <p:stCondLst>
                                    <p:cond delay="0"/>
                                  </p:stCondLst>
                                  <p:childTnLst>
                                    <p:animMotion origin="layout" path="M 0 0 L 0.25 0 E" pathEditMode="relative" ptsTypes="">
                                      <p:cBhvr>
                                        <p:cTn id="6" dur="2000" fill="hold"/>
                                        <p:tgtEl>
                                          <p:spTgt spid="17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1NF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50E689-A3E8-5ED3-D3B7-C889D7793FFC}"/>
              </a:ext>
            </a:extLst>
          </p:cNvPr>
          <p:cNvPicPr>
            <a:picLocks noChangeAspect="1"/>
          </p:cNvPicPr>
          <p:nvPr/>
        </p:nvPicPr>
        <p:blipFill>
          <a:blip r:embed="rId2"/>
          <a:stretch>
            <a:fillRect/>
          </a:stretch>
        </p:blipFill>
        <p:spPr>
          <a:xfrm>
            <a:off x="776765" y="955402"/>
            <a:ext cx="7590465" cy="32326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065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2NF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F678BA-C540-D870-3036-8B8F01ECDA9B}"/>
              </a:ext>
            </a:extLst>
          </p:cNvPr>
          <p:cNvPicPr>
            <a:picLocks noChangeAspect="1"/>
          </p:cNvPicPr>
          <p:nvPr/>
        </p:nvPicPr>
        <p:blipFill>
          <a:blip r:embed="rId2"/>
          <a:stretch>
            <a:fillRect/>
          </a:stretch>
        </p:blipFill>
        <p:spPr>
          <a:xfrm>
            <a:off x="826640" y="968212"/>
            <a:ext cx="7490715" cy="3207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311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2NF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0DD33C-4FDD-354F-A018-B7F36E1FAA1D}"/>
              </a:ext>
            </a:extLst>
          </p:cNvPr>
          <p:cNvPicPr>
            <a:picLocks noChangeAspect="1"/>
          </p:cNvPicPr>
          <p:nvPr/>
        </p:nvPicPr>
        <p:blipFill>
          <a:blip r:embed="rId2"/>
          <a:stretch>
            <a:fillRect/>
          </a:stretch>
        </p:blipFill>
        <p:spPr>
          <a:xfrm>
            <a:off x="763841" y="1013891"/>
            <a:ext cx="7616314" cy="31157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353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2NF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29C21D-E24E-AAEA-9572-AA76DE5E1083}"/>
              </a:ext>
            </a:extLst>
          </p:cNvPr>
          <p:cNvPicPr>
            <a:picLocks noChangeAspect="1"/>
          </p:cNvPicPr>
          <p:nvPr/>
        </p:nvPicPr>
        <p:blipFill>
          <a:blip r:embed="rId2"/>
          <a:stretch>
            <a:fillRect/>
          </a:stretch>
        </p:blipFill>
        <p:spPr>
          <a:xfrm>
            <a:off x="684694" y="917190"/>
            <a:ext cx="7774607" cy="3309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809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DC60508-C26A-BCB5-C29F-104B3DD5C5E2}"/>
              </a:ext>
            </a:extLst>
          </p:cNvPr>
          <p:cNvPicPr>
            <a:picLocks noChangeAspect="1"/>
          </p:cNvPicPr>
          <p:nvPr/>
        </p:nvPicPr>
        <p:blipFill>
          <a:blip r:embed="rId2"/>
          <a:stretch>
            <a:fillRect/>
          </a:stretch>
        </p:blipFill>
        <p:spPr>
          <a:xfrm>
            <a:off x="518545" y="937984"/>
            <a:ext cx="8106906" cy="3267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855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052260-BEF7-5E2A-25A7-D117AC300E01}"/>
              </a:ext>
            </a:extLst>
          </p:cNvPr>
          <p:cNvPicPr>
            <a:picLocks noChangeAspect="1"/>
          </p:cNvPicPr>
          <p:nvPr/>
        </p:nvPicPr>
        <p:blipFill>
          <a:blip r:embed="rId2"/>
          <a:stretch>
            <a:fillRect/>
          </a:stretch>
        </p:blipFill>
        <p:spPr>
          <a:xfrm>
            <a:off x="555610" y="1077655"/>
            <a:ext cx="8032780" cy="29881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489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676794-2BF8-50B6-9A41-62A671B9FE6D}"/>
              </a:ext>
            </a:extLst>
          </p:cNvPr>
          <p:cNvPicPr>
            <a:picLocks noChangeAspect="1"/>
          </p:cNvPicPr>
          <p:nvPr/>
        </p:nvPicPr>
        <p:blipFill>
          <a:blip r:embed="rId2"/>
          <a:stretch>
            <a:fillRect/>
          </a:stretch>
        </p:blipFill>
        <p:spPr>
          <a:xfrm>
            <a:off x="643943" y="947511"/>
            <a:ext cx="7856109" cy="3248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012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6EA2AB-FC5A-E698-E430-144EE7BE9ACA}"/>
              </a:ext>
            </a:extLst>
          </p:cNvPr>
          <p:cNvPicPr>
            <a:picLocks noChangeAspect="1"/>
          </p:cNvPicPr>
          <p:nvPr/>
        </p:nvPicPr>
        <p:blipFill>
          <a:blip r:embed="rId2"/>
          <a:stretch>
            <a:fillRect/>
          </a:stretch>
        </p:blipFill>
        <p:spPr>
          <a:xfrm>
            <a:off x="774111" y="945393"/>
            <a:ext cx="7595774" cy="3252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042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8D9691-E82E-5F34-6854-C1A71B40EC43}"/>
              </a:ext>
            </a:extLst>
          </p:cNvPr>
          <p:cNvPicPr>
            <a:picLocks noChangeAspect="1"/>
          </p:cNvPicPr>
          <p:nvPr/>
        </p:nvPicPr>
        <p:blipFill>
          <a:blip r:embed="rId2"/>
          <a:stretch>
            <a:fillRect/>
          </a:stretch>
        </p:blipFill>
        <p:spPr>
          <a:xfrm>
            <a:off x="1733152" y="952274"/>
            <a:ext cx="5677692" cy="3238952"/>
          </a:xfrm>
          <a:prstGeom prst="rect">
            <a:avLst/>
          </a:prstGeom>
        </p:spPr>
      </p:pic>
    </p:spTree>
    <p:extLst>
      <p:ext uri="{BB962C8B-B14F-4D97-AF65-F5344CB8AC3E}">
        <p14:creationId xmlns:p14="http://schemas.microsoft.com/office/powerpoint/2010/main" val="2402281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In Project</a:t>
            </a:r>
            <a:endParaRPr dirty="0"/>
          </a:p>
        </p:txBody>
      </p:sp>
      <p:sp>
        <p:nvSpPr>
          <p:cNvPr id="1771" name="Google Shape;1771;p31"/>
          <p:cNvSpPr txBox="1">
            <a:spLocks noGrp="1"/>
          </p:cNvSpPr>
          <p:nvPr>
            <p:ph type="title" idx="2"/>
          </p:nvPr>
        </p:nvSpPr>
        <p:spPr>
          <a:xfrm>
            <a:off x="1024750" y="1203535"/>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772" name="Google Shape;1772;p31"/>
          <p:cNvSpPr txBox="1">
            <a:spLocks noGrp="1"/>
          </p:cNvSpPr>
          <p:nvPr>
            <p:ph type="title" idx="3"/>
          </p:nvPr>
        </p:nvSpPr>
        <p:spPr>
          <a:xfrm>
            <a:off x="1024750" y="241944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773" name="Google Shape;1773;p31"/>
          <p:cNvSpPr txBox="1">
            <a:spLocks noGrp="1"/>
          </p:cNvSpPr>
          <p:nvPr>
            <p:ph type="title" idx="4"/>
          </p:nvPr>
        </p:nvSpPr>
        <p:spPr>
          <a:xfrm>
            <a:off x="3571625" y="1203535"/>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774" name="Google Shape;1774;p31"/>
          <p:cNvSpPr txBox="1">
            <a:spLocks noGrp="1"/>
          </p:cNvSpPr>
          <p:nvPr>
            <p:ph type="title" idx="5"/>
          </p:nvPr>
        </p:nvSpPr>
        <p:spPr>
          <a:xfrm>
            <a:off x="3571625" y="241944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775" name="Google Shape;1775;p31"/>
          <p:cNvSpPr txBox="1">
            <a:spLocks noGrp="1"/>
          </p:cNvSpPr>
          <p:nvPr>
            <p:ph type="title" idx="6"/>
          </p:nvPr>
        </p:nvSpPr>
        <p:spPr>
          <a:xfrm>
            <a:off x="6118500" y="1203535"/>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776" name="Google Shape;1776;p31"/>
          <p:cNvSpPr txBox="1">
            <a:spLocks noGrp="1"/>
          </p:cNvSpPr>
          <p:nvPr>
            <p:ph type="title" idx="7"/>
          </p:nvPr>
        </p:nvSpPr>
        <p:spPr>
          <a:xfrm>
            <a:off x="6118500" y="241944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1777" name="Google Shape;1777;p31"/>
          <p:cNvSpPr txBox="1">
            <a:spLocks noGrp="1"/>
          </p:cNvSpPr>
          <p:nvPr>
            <p:ph type="subTitle" idx="1"/>
          </p:nvPr>
        </p:nvSpPr>
        <p:spPr>
          <a:xfrm>
            <a:off x="1024750" y="157480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User</a:t>
            </a:r>
            <a:endParaRPr dirty="0"/>
          </a:p>
        </p:txBody>
      </p:sp>
      <p:sp>
        <p:nvSpPr>
          <p:cNvPr id="1778" name="Google Shape;1778;p31"/>
          <p:cNvSpPr txBox="1">
            <a:spLocks noGrp="1"/>
          </p:cNvSpPr>
          <p:nvPr>
            <p:ph type="subTitle" idx="8"/>
          </p:nvPr>
        </p:nvSpPr>
        <p:spPr>
          <a:xfrm>
            <a:off x="3571625" y="157480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Login</a:t>
            </a:r>
            <a:endParaRPr dirty="0"/>
          </a:p>
        </p:txBody>
      </p:sp>
      <p:sp>
        <p:nvSpPr>
          <p:cNvPr id="1779" name="Google Shape;1779;p31"/>
          <p:cNvSpPr txBox="1">
            <a:spLocks noGrp="1"/>
          </p:cNvSpPr>
          <p:nvPr>
            <p:ph type="subTitle" idx="9"/>
          </p:nvPr>
        </p:nvSpPr>
        <p:spPr>
          <a:xfrm>
            <a:off x="6118500" y="157480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Role</a:t>
            </a:r>
            <a:endParaRPr dirty="0"/>
          </a:p>
        </p:txBody>
      </p:sp>
      <p:sp>
        <p:nvSpPr>
          <p:cNvPr id="1780" name="Google Shape;1780;p31"/>
          <p:cNvSpPr txBox="1">
            <a:spLocks noGrp="1"/>
          </p:cNvSpPr>
          <p:nvPr>
            <p:ph type="subTitle" idx="13"/>
          </p:nvPr>
        </p:nvSpPr>
        <p:spPr>
          <a:xfrm>
            <a:off x="1024750" y="279085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Trains</a:t>
            </a:r>
            <a:endParaRPr dirty="0"/>
          </a:p>
        </p:txBody>
      </p:sp>
      <p:sp>
        <p:nvSpPr>
          <p:cNvPr id="1781" name="Google Shape;1781;p31"/>
          <p:cNvSpPr txBox="1">
            <a:spLocks noGrp="1"/>
          </p:cNvSpPr>
          <p:nvPr>
            <p:ph type="subTitle" idx="14"/>
          </p:nvPr>
        </p:nvSpPr>
        <p:spPr>
          <a:xfrm>
            <a:off x="3571625" y="279085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Booking</a:t>
            </a:r>
            <a:endParaRPr dirty="0"/>
          </a:p>
        </p:txBody>
      </p:sp>
      <p:sp>
        <p:nvSpPr>
          <p:cNvPr id="1782" name="Google Shape;1782;p31"/>
          <p:cNvSpPr txBox="1">
            <a:spLocks noGrp="1"/>
          </p:cNvSpPr>
          <p:nvPr>
            <p:ph type="subTitle" idx="15"/>
          </p:nvPr>
        </p:nvSpPr>
        <p:spPr>
          <a:xfrm>
            <a:off x="6118500" y="279085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Passenger</a:t>
            </a:r>
            <a:endParaRPr dirty="0"/>
          </a:p>
        </p:txBody>
      </p:sp>
      <p:sp>
        <p:nvSpPr>
          <p:cNvPr id="4" name="Google Shape;1774;p31">
            <a:extLst>
              <a:ext uri="{FF2B5EF4-FFF2-40B4-BE49-F238E27FC236}">
                <a16:creationId xmlns:a16="http://schemas.microsoft.com/office/drawing/2014/main" id="{FBC62B37-8DF2-7FE1-7B03-E387F15FE153}"/>
              </a:ext>
            </a:extLst>
          </p:cNvPr>
          <p:cNvSpPr txBox="1">
            <a:spLocks/>
          </p:cNvSpPr>
          <p:nvPr/>
        </p:nvSpPr>
        <p:spPr>
          <a:xfrm>
            <a:off x="3571625" y="3560553"/>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2200" b="0" i="0" u="none" strike="noStrike" cap="none">
                <a:solidFill>
                  <a:schemeClr val="lt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9pPr>
          </a:lstStyle>
          <a:p>
            <a:r>
              <a:rPr lang="en" dirty="0"/>
              <a:t>07</a:t>
            </a:r>
          </a:p>
        </p:txBody>
      </p:sp>
      <p:sp>
        <p:nvSpPr>
          <p:cNvPr id="5" name="Google Shape;1781;p31">
            <a:extLst>
              <a:ext uri="{FF2B5EF4-FFF2-40B4-BE49-F238E27FC236}">
                <a16:creationId xmlns:a16="http://schemas.microsoft.com/office/drawing/2014/main" id="{81AD5D54-BDB9-9C37-FCF0-62F7147DFE2B}"/>
              </a:ext>
            </a:extLst>
          </p:cNvPr>
          <p:cNvSpPr txBox="1">
            <a:spLocks/>
          </p:cNvSpPr>
          <p:nvPr/>
        </p:nvSpPr>
        <p:spPr>
          <a:xfrm>
            <a:off x="3571625" y="3931962"/>
            <a:ext cx="2305500" cy="6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Sora ExtraBold"/>
              <a:buNone/>
              <a:defRPr sz="1800" b="0" i="0" u="none" strike="noStrike" cap="none">
                <a:solidFill>
                  <a:schemeClr val="dk1"/>
                </a:solidFill>
                <a:latin typeface="Sora ExtraBold"/>
                <a:ea typeface="Sora ExtraBold"/>
                <a:cs typeface="Sora ExtraBold"/>
                <a:sym typeface="Sora ExtraBold"/>
              </a:defRPr>
            </a:lvl1pPr>
            <a:lvl2pPr marL="914400" marR="0" lvl="1"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2pPr>
            <a:lvl3pPr marL="1371600" marR="0" lvl="2"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3pPr>
            <a:lvl4pPr marL="1828800" marR="0" lvl="3"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4pPr>
            <a:lvl5pPr marL="2286000" marR="0" lvl="4"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5pPr>
            <a:lvl6pPr marL="2743200" marR="0" lvl="5"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6pPr>
            <a:lvl7pPr marL="3200400" marR="0" lvl="6"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7pPr>
            <a:lvl8pPr marL="3657600" marR="0" lvl="7"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8pPr>
            <a:lvl9pPr marL="4114800" marR="0" lvl="8"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9pPr>
          </a:lstStyle>
          <a:p>
            <a:pPr marL="0" indent="0"/>
            <a:r>
              <a:rPr lang="en-US" dirty="0"/>
              <a:t>Payment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ACB8-56E5-EA0F-6A46-6918CE66141B}"/>
              </a:ext>
            </a:extLst>
          </p:cNvPr>
          <p:cNvSpPr>
            <a:spLocks noGrp="1"/>
          </p:cNvSpPr>
          <p:nvPr>
            <p:ph type="title"/>
          </p:nvPr>
        </p:nvSpPr>
        <p:spPr>
          <a:xfrm>
            <a:off x="720000" y="530750"/>
            <a:ext cx="7704000" cy="572700"/>
          </a:xfrm>
        </p:spPr>
        <p:txBody>
          <a:bodyPr/>
          <a:lstStyle/>
          <a:p>
            <a:r>
              <a:rPr lang="en-US" dirty="0"/>
              <a:t>OBJECT OF THE PROJECT</a:t>
            </a:r>
          </a:p>
        </p:txBody>
      </p:sp>
      <p:sp>
        <p:nvSpPr>
          <p:cNvPr id="3" name="Text Placeholder 2">
            <a:extLst>
              <a:ext uri="{FF2B5EF4-FFF2-40B4-BE49-F238E27FC236}">
                <a16:creationId xmlns:a16="http://schemas.microsoft.com/office/drawing/2014/main" id="{97798674-D1E8-C8DC-ABCA-5BE0FA1BADCC}"/>
              </a:ext>
            </a:extLst>
          </p:cNvPr>
          <p:cNvSpPr>
            <a:spLocks noGrp="1"/>
          </p:cNvSpPr>
          <p:nvPr>
            <p:ph type="body" idx="1"/>
          </p:nvPr>
        </p:nvSpPr>
        <p:spPr>
          <a:xfrm>
            <a:off x="653325" y="1274899"/>
            <a:ext cx="7704000" cy="3020875"/>
          </a:xfrm>
        </p:spPr>
        <p:txBody>
          <a:bodyPr/>
          <a:lstStyle/>
          <a:p>
            <a:pPr algn="l">
              <a:lnSpc>
                <a:spcPct val="150000"/>
              </a:lnSpc>
            </a:pPr>
            <a:r>
              <a:rPr lang="en-US" sz="1800" b="1" dirty="0"/>
              <a:t>Online Ticket Booking</a:t>
            </a:r>
          </a:p>
          <a:p>
            <a:pPr algn="l">
              <a:lnSpc>
                <a:spcPct val="150000"/>
              </a:lnSpc>
            </a:pPr>
            <a:r>
              <a:rPr lang="en-US" sz="1800" b="1" dirty="0"/>
              <a:t>User Management</a:t>
            </a:r>
          </a:p>
          <a:p>
            <a:pPr algn="l">
              <a:lnSpc>
                <a:spcPct val="150000"/>
              </a:lnSpc>
            </a:pPr>
            <a:r>
              <a:rPr lang="en-US" sz="1800" b="1" dirty="0"/>
              <a:t>Train &amp; Schedule Management </a:t>
            </a:r>
          </a:p>
          <a:p>
            <a:pPr algn="l">
              <a:lnSpc>
                <a:spcPct val="150000"/>
              </a:lnSpc>
            </a:pPr>
            <a:r>
              <a:rPr lang="en-US" sz="1800" b="1" dirty="0"/>
              <a:t>Passenger &amp; Booking Management</a:t>
            </a:r>
          </a:p>
          <a:p>
            <a:pPr algn="l">
              <a:lnSpc>
                <a:spcPct val="150000"/>
              </a:lnSpc>
            </a:pPr>
            <a:r>
              <a:rPr lang="en-US" sz="1800" b="1" dirty="0"/>
              <a:t>Payment Handling</a:t>
            </a:r>
          </a:p>
          <a:p>
            <a:pPr algn="l">
              <a:lnSpc>
                <a:spcPct val="150000"/>
              </a:lnSpc>
            </a:pPr>
            <a:r>
              <a:rPr lang="en-US" sz="1800" b="1" dirty="0"/>
              <a:t>Reporting &amp; Data Retrieval</a:t>
            </a:r>
          </a:p>
        </p:txBody>
      </p:sp>
    </p:spTree>
    <p:extLst>
      <p:ext uri="{BB962C8B-B14F-4D97-AF65-F5344CB8AC3E}">
        <p14:creationId xmlns:p14="http://schemas.microsoft.com/office/powerpoint/2010/main" val="182726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Description Of Tables</a:t>
            </a:r>
            <a:endParaRPr lang="en-US" dirty="0"/>
          </a:p>
        </p:txBody>
      </p:sp>
    </p:spTree>
    <p:extLst>
      <p:ext uri="{BB962C8B-B14F-4D97-AF65-F5344CB8AC3E}">
        <p14:creationId xmlns:p14="http://schemas.microsoft.com/office/powerpoint/2010/main" val="135965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a:t>
            </a:r>
            <a:r>
              <a:rPr lang="en-US" dirty="0"/>
              <a:t> User </a:t>
            </a:r>
          </a:p>
        </p:txBody>
      </p:sp>
      <p:pic>
        <p:nvPicPr>
          <p:cNvPr id="6" name="Picture 5">
            <a:extLst>
              <a:ext uri="{FF2B5EF4-FFF2-40B4-BE49-F238E27FC236}">
                <a16:creationId xmlns:a16="http://schemas.microsoft.com/office/drawing/2014/main" id="{C10E3991-2724-FE0D-F658-A2ADA707B050}"/>
              </a:ext>
            </a:extLst>
          </p:cNvPr>
          <p:cNvPicPr>
            <a:picLocks noChangeAspect="1"/>
          </p:cNvPicPr>
          <p:nvPr/>
        </p:nvPicPr>
        <p:blipFill>
          <a:blip r:embed="rId2"/>
          <a:stretch>
            <a:fillRect/>
          </a:stretch>
        </p:blipFill>
        <p:spPr>
          <a:xfrm>
            <a:off x="720000" y="1149015"/>
            <a:ext cx="3775499" cy="254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3"/>
          <a:stretch>
            <a:fillRect/>
          </a:stretch>
        </p:blipFill>
        <p:spPr>
          <a:xfrm>
            <a:off x="4648503" y="1447961"/>
            <a:ext cx="3808206" cy="1968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56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Login</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2"/>
          <a:srcRect/>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EA6E6A1B-4ED3-C801-2EA4-A8CD057269FA}"/>
              </a:ext>
            </a:extLst>
          </p:cNvPr>
          <p:cNvPicPr>
            <a:picLocks noChangeAspect="1"/>
          </p:cNvPicPr>
          <p:nvPr/>
        </p:nvPicPr>
        <p:blipFill>
          <a:blip r:embed="rId3"/>
          <a:stretch>
            <a:fillRect/>
          </a:stretch>
        </p:blipFill>
        <p:spPr>
          <a:xfrm>
            <a:off x="670936" y="1222356"/>
            <a:ext cx="3808207" cy="2537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786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Role</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2"/>
          <a:srcRect l="1052" r="1052"/>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C7D89568-C44A-8437-0A54-0BDCE59947D1}"/>
              </a:ext>
            </a:extLst>
          </p:cNvPr>
          <p:cNvPicPr>
            <a:picLocks noChangeAspect="1"/>
          </p:cNvPicPr>
          <p:nvPr/>
        </p:nvPicPr>
        <p:blipFill>
          <a:blip r:embed="rId3"/>
          <a:stretch>
            <a:fillRect/>
          </a:stretch>
        </p:blipFill>
        <p:spPr>
          <a:xfrm>
            <a:off x="687291" y="1229280"/>
            <a:ext cx="3775498" cy="2537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351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Trains</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4" name="Picture 3">
            <a:extLst>
              <a:ext uri="{FF2B5EF4-FFF2-40B4-BE49-F238E27FC236}">
                <a16:creationId xmlns:a16="http://schemas.microsoft.com/office/drawing/2014/main" id="{B19AEDD4-21D2-235D-7196-3216B544FB85}"/>
              </a:ext>
            </a:extLst>
          </p:cNvPr>
          <p:cNvPicPr>
            <a:picLocks noChangeAspect="1"/>
          </p:cNvPicPr>
          <p:nvPr/>
        </p:nvPicPr>
        <p:blipFill>
          <a:blip r:embed="rId2"/>
          <a:srcRect l="5324" r="5324"/>
          <a:stretch/>
        </p:blipFill>
        <p:spPr>
          <a:xfrm>
            <a:off x="687291" y="1163258"/>
            <a:ext cx="3775498" cy="2537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9941937D-0ED0-D95B-B70F-DF841FCBE9EB}"/>
              </a:ext>
            </a:extLst>
          </p:cNvPr>
          <p:cNvPicPr>
            <a:picLocks noChangeAspect="1"/>
          </p:cNvPicPr>
          <p:nvPr/>
        </p:nvPicPr>
        <p:blipFill>
          <a:blip r:embed="rId3"/>
          <a:stretch>
            <a:fillRect/>
          </a:stretch>
        </p:blipFill>
        <p:spPr>
          <a:xfrm>
            <a:off x="4615795" y="1506756"/>
            <a:ext cx="3808205"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642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Booking</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2"/>
          <a:srcRect t="3144" b="3144"/>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3E8DCE4-30FB-9FB8-12CD-83394BB7FB83}"/>
              </a:ext>
            </a:extLst>
          </p:cNvPr>
          <p:cNvPicPr>
            <a:picLocks noChangeAspect="1"/>
          </p:cNvPicPr>
          <p:nvPr/>
        </p:nvPicPr>
        <p:blipFill>
          <a:blip r:embed="rId3"/>
          <a:stretch>
            <a:fillRect/>
          </a:stretch>
        </p:blipFill>
        <p:spPr>
          <a:xfrm>
            <a:off x="687291" y="1163257"/>
            <a:ext cx="3775498" cy="2537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9028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Passenger</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5" name="Picture 4">
            <a:extLst>
              <a:ext uri="{FF2B5EF4-FFF2-40B4-BE49-F238E27FC236}">
                <a16:creationId xmlns:a16="http://schemas.microsoft.com/office/drawing/2014/main" id="{DBB40120-5C16-B5A2-7EF5-45872FBDF099}"/>
              </a:ext>
            </a:extLst>
          </p:cNvPr>
          <p:cNvPicPr>
            <a:picLocks noChangeAspect="1"/>
          </p:cNvPicPr>
          <p:nvPr/>
        </p:nvPicPr>
        <p:blipFill>
          <a:blip r:embed="rId2"/>
          <a:stretch>
            <a:fillRect/>
          </a:stretch>
        </p:blipFill>
        <p:spPr>
          <a:xfrm>
            <a:off x="687291" y="1163258"/>
            <a:ext cx="3775498" cy="2537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2CBCEB1E-671B-7F74-E5D7-DC80C4D28EA8}"/>
              </a:ext>
            </a:extLst>
          </p:cNvPr>
          <p:cNvPicPr>
            <a:picLocks noChangeAspect="1"/>
          </p:cNvPicPr>
          <p:nvPr/>
        </p:nvPicPr>
        <p:blipFill>
          <a:blip r:embed="rId3"/>
          <a:srcRect t="8830" b="8830"/>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252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Payment</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2"/>
          <a:srcRect t="2784" b="2784"/>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38E0262D-CF6C-2F5E-065A-2E3640F40413}"/>
              </a:ext>
            </a:extLst>
          </p:cNvPr>
          <p:cNvPicPr>
            <a:picLocks noChangeAspect="1"/>
          </p:cNvPicPr>
          <p:nvPr/>
        </p:nvPicPr>
        <p:blipFill>
          <a:blip r:embed="rId3"/>
          <a:stretch>
            <a:fillRect/>
          </a:stretch>
        </p:blipFill>
        <p:spPr>
          <a:xfrm>
            <a:off x="677235" y="1163258"/>
            <a:ext cx="3775498" cy="2537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6082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INSERTING</a:t>
            </a:r>
            <a:endParaRPr lang="en-US"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a:off x="1388100" y="2697512"/>
            <a:ext cx="6255091"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79781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User</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5" name="Picture 4">
            <a:extLst>
              <a:ext uri="{FF2B5EF4-FFF2-40B4-BE49-F238E27FC236}">
                <a16:creationId xmlns:a16="http://schemas.microsoft.com/office/drawing/2014/main" id="{B30239FF-1CF7-C5F1-CDA2-EC19D1345B6B}"/>
              </a:ext>
            </a:extLst>
          </p:cNvPr>
          <p:cNvPicPr>
            <a:picLocks noChangeAspect="1"/>
          </p:cNvPicPr>
          <p:nvPr/>
        </p:nvPicPr>
        <p:blipFill>
          <a:blip r:embed="rId2"/>
          <a:stretch>
            <a:fillRect/>
          </a:stretch>
        </p:blipFill>
        <p:spPr>
          <a:xfrm>
            <a:off x="405984" y="1478683"/>
            <a:ext cx="4526616" cy="2427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637FA610-BB2D-18DA-B4E9-0BE4E0DEE340}"/>
              </a:ext>
            </a:extLst>
          </p:cNvPr>
          <p:cNvPicPr>
            <a:picLocks noChangeAspect="1"/>
          </p:cNvPicPr>
          <p:nvPr/>
        </p:nvPicPr>
        <p:blipFill>
          <a:blip r:embed="rId3"/>
          <a:stretch>
            <a:fillRect/>
          </a:stretch>
        </p:blipFill>
        <p:spPr>
          <a:xfrm>
            <a:off x="5075133" y="1815473"/>
            <a:ext cx="3577770"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248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DDA3-786A-A01E-8CFE-9D35F70FF9FF}"/>
              </a:ext>
            </a:extLst>
          </p:cNvPr>
          <p:cNvSpPr>
            <a:spLocks noGrp="1"/>
          </p:cNvSpPr>
          <p:nvPr>
            <p:ph type="ctrTitle"/>
          </p:nvPr>
        </p:nvSpPr>
        <p:spPr>
          <a:xfrm>
            <a:off x="1358225" y="1368075"/>
            <a:ext cx="6427500" cy="832200"/>
          </a:xfrm>
        </p:spPr>
        <p:txBody>
          <a:bodyPr/>
          <a:lstStyle/>
          <a:p>
            <a:r>
              <a:rPr lang="en-US" sz="2800" dirty="0"/>
              <a:t>Introduction</a:t>
            </a:r>
          </a:p>
        </p:txBody>
      </p:sp>
      <p:cxnSp>
        <p:nvCxnSpPr>
          <p:cNvPr id="4" name="Google Shape;750;p21">
            <a:extLst>
              <a:ext uri="{FF2B5EF4-FFF2-40B4-BE49-F238E27FC236}">
                <a16:creationId xmlns:a16="http://schemas.microsoft.com/office/drawing/2014/main" id="{984CF686-1B61-2B62-36C1-D9341CA9027E}"/>
              </a:ext>
            </a:extLst>
          </p:cNvPr>
          <p:cNvCxnSpPr/>
          <p:nvPr/>
        </p:nvCxnSpPr>
        <p:spPr>
          <a:xfrm>
            <a:off x="2465700" y="2199463"/>
            <a:ext cx="4212600" cy="0"/>
          </a:xfrm>
          <a:prstGeom prst="straightConnector1">
            <a:avLst/>
          </a:prstGeom>
          <a:noFill/>
          <a:ln w="19050" cap="rnd" cmpd="sng">
            <a:solidFill>
              <a:schemeClr val="dk1"/>
            </a:solidFill>
            <a:prstDash val="solid"/>
            <a:round/>
            <a:headEnd type="none" w="sm" len="sm"/>
            <a:tailEnd type="none" w="sm" len="sm"/>
          </a:ln>
        </p:spPr>
      </p:cxnSp>
      <p:sp>
        <p:nvSpPr>
          <p:cNvPr id="5" name="Text Placeholder 2">
            <a:extLst>
              <a:ext uri="{FF2B5EF4-FFF2-40B4-BE49-F238E27FC236}">
                <a16:creationId xmlns:a16="http://schemas.microsoft.com/office/drawing/2014/main" id="{75683F53-13C0-1A44-8D61-B0030B3BBAEB}"/>
              </a:ext>
            </a:extLst>
          </p:cNvPr>
          <p:cNvSpPr txBox="1">
            <a:spLocks/>
          </p:cNvSpPr>
          <p:nvPr/>
        </p:nvSpPr>
        <p:spPr>
          <a:xfrm>
            <a:off x="142875" y="2436437"/>
            <a:ext cx="8300175" cy="3020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457200" marR="0" indent="-301752" algn="l" rtl="0">
              <a:spcBef>
                <a:spcPts val="0"/>
              </a:spcBef>
              <a:spcAft>
                <a:spcPts val="0"/>
              </a:spcAft>
            </a:pPr>
            <a:r>
              <a:rPr lang="en-US" b="1" i="0" dirty="0">
                <a:solidFill>
                  <a:srgbClr val="3B3A3A"/>
                </a:solidFill>
                <a:effectLst/>
                <a:latin typeface="Hanken Grotesk" panose="020B0604020202020204" charset="0"/>
                <a:ea typeface="Hanken Grotesk" panose="020B0604020202020204" charset="0"/>
                <a:cs typeface="Hanken Grotesk" panose="020B0604020202020204" charset="0"/>
              </a:rPr>
              <a:t>	The Railway Reservation System is a database-driven project designed to facilitate train ticket booking, passenger management, and payment processing. This system helps railway authorities and passengers by automating the reservation process, reducing manual effort, and improving efficiency.</a:t>
            </a:r>
            <a:endParaRPr lang="en-US" sz="1200" dirty="0">
              <a:effectLst/>
            </a:endParaRPr>
          </a:p>
          <a:p>
            <a:pPr marL="457200" marR="0" indent="-301752" algn="l" rtl="0">
              <a:spcBef>
                <a:spcPts val="0"/>
              </a:spcBef>
              <a:spcAft>
                <a:spcPts val="0"/>
              </a:spcAft>
            </a:pPr>
            <a:r>
              <a:rPr lang="en-US" b="1" i="0" dirty="0">
                <a:solidFill>
                  <a:srgbClr val="3B3A3A"/>
                </a:solidFill>
                <a:effectLst/>
                <a:latin typeface="Hanken Grotesk" panose="020B0604020202020204" charset="0"/>
                <a:ea typeface="Hanken Grotesk" panose="020B0604020202020204" charset="0"/>
                <a:cs typeface="Hanken Grotesk" panose="020B0604020202020204" charset="0"/>
              </a:rPr>
              <a:t>	In traditional railway booking systems, passengers had to visit ticket counters physically, leading to long queues and delays. With digital transformation, this automated system provides an efficient way to handle train schedules, seat availability, bookings, and cancellations online.</a:t>
            </a:r>
            <a:endParaRPr lang="en-US" sz="1200" dirty="0">
              <a:effectLst/>
            </a:endParaRPr>
          </a:p>
        </p:txBody>
      </p:sp>
    </p:spTree>
    <p:extLst>
      <p:ext uri="{BB962C8B-B14F-4D97-AF65-F5344CB8AC3E}">
        <p14:creationId xmlns:p14="http://schemas.microsoft.com/office/powerpoint/2010/main" val="3239918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Login</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936194A4-46DD-14CA-7359-3617EBBB6FCE}"/>
              </a:ext>
            </a:extLst>
          </p:cNvPr>
          <p:cNvPicPr>
            <a:picLocks noChangeAspect="1"/>
          </p:cNvPicPr>
          <p:nvPr/>
        </p:nvPicPr>
        <p:blipFill>
          <a:blip r:embed="rId2"/>
          <a:stretch>
            <a:fillRect/>
          </a:stretch>
        </p:blipFill>
        <p:spPr>
          <a:xfrm>
            <a:off x="405984" y="1478683"/>
            <a:ext cx="4526616" cy="2427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7038E1FB-9082-C68C-C736-32BCF1098019}"/>
              </a:ext>
            </a:extLst>
          </p:cNvPr>
          <p:cNvPicPr>
            <a:picLocks noChangeAspect="1"/>
          </p:cNvPicPr>
          <p:nvPr/>
        </p:nvPicPr>
        <p:blipFill>
          <a:blip r:embed="rId3"/>
          <a:stretch>
            <a:fillRect/>
          </a:stretch>
        </p:blipFill>
        <p:spPr>
          <a:xfrm>
            <a:off x="5075133" y="1820870"/>
            <a:ext cx="3577770" cy="1747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0087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Role</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F637D9AD-8945-F1D2-B166-CB82A8F5135F}"/>
              </a:ext>
            </a:extLst>
          </p:cNvPr>
          <p:cNvPicPr>
            <a:picLocks noChangeAspect="1"/>
          </p:cNvPicPr>
          <p:nvPr/>
        </p:nvPicPr>
        <p:blipFill>
          <a:blip r:embed="rId2"/>
          <a:stretch>
            <a:fillRect/>
          </a:stretch>
        </p:blipFill>
        <p:spPr>
          <a:xfrm>
            <a:off x="1668331" y="1304954"/>
            <a:ext cx="5807337" cy="1266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91FD4264-5401-11B6-55A7-38A0EE182AC3}"/>
              </a:ext>
            </a:extLst>
          </p:cNvPr>
          <p:cNvPicPr>
            <a:picLocks noChangeAspect="1"/>
          </p:cNvPicPr>
          <p:nvPr/>
        </p:nvPicPr>
        <p:blipFill>
          <a:blip r:embed="rId3"/>
          <a:stretch>
            <a:fillRect/>
          </a:stretch>
        </p:blipFill>
        <p:spPr>
          <a:xfrm>
            <a:off x="2732855" y="2858979"/>
            <a:ext cx="3678288" cy="1266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8017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Trains</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8B784877-1219-259B-0562-F226F44766EE}"/>
              </a:ext>
            </a:extLst>
          </p:cNvPr>
          <p:cNvPicPr>
            <a:picLocks noChangeAspect="1"/>
          </p:cNvPicPr>
          <p:nvPr/>
        </p:nvPicPr>
        <p:blipFill>
          <a:blip r:embed="rId2"/>
          <a:stretch>
            <a:fillRect/>
          </a:stretch>
        </p:blipFill>
        <p:spPr>
          <a:xfrm>
            <a:off x="405985" y="1481171"/>
            <a:ext cx="4526615" cy="243882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85F070C-701C-95B4-7978-687948CB8C73}"/>
              </a:ext>
            </a:extLst>
          </p:cNvPr>
          <p:cNvPicPr>
            <a:picLocks noChangeAspect="1"/>
          </p:cNvPicPr>
          <p:nvPr/>
        </p:nvPicPr>
        <p:blipFill>
          <a:blip r:embed="rId3"/>
          <a:stretch>
            <a:fillRect/>
          </a:stretch>
        </p:blipFill>
        <p:spPr>
          <a:xfrm>
            <a:off x="5055881" y="1823676"/>
            <a:ext cx="3577771"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12146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Booking</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B3781F49-9396-097C-6E34-4FB1A329FF22}"/>
              </a:ext>
            </a:extLst>
          </p:cNvPr>
          <p:cNvPicPr>
            <a:picLocks noChangeAspect="1"/>
          </p:cNvPicPr>
          <p:nvPr/>
        </p:nvPicPr>
        <p:blipFill>
          <a:blip r:embed="rId2"/>
          <a:stretch>
            <a:fillRect/>
          </a:stretch>
        </p:blipFill>
        <p:spPr>
          <a:xfrm>
            <a:off x="405984" y="1481171"/>
            <a:ext cx="4526616" cy="2427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0405E493-0E4A-7C1B-8A15-8E96119225A6}"/>
              </a:ext>
            </a:extLst>
          </p:cNvPr>
          <p:cNvPicPr>
            <a:picLocks noChangeAspect="1"/>
          </p:cNvPicPr>
          <p:nvPr/>
        </p:nvPicPr>
        <p:blipFill>
          <a:blip r:embed="rId3"/>
          <a:stretch>
            <a:fillRect/>
          </a:stretch>
        </p:blipFill>
        <p:spPr>
          <a:xfrm>
            <a:off x="5046257" y="1817771"/>
            <a:ext cx="3577770"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0039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Passenger</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17F372FF-BA3C-24E2-5DB5-724AD2B245DF}"/>
              </a:ext>
            </a:extLst>
          </p:cNvPr>
          <p:cNvPicPr>
            <a:picLocks noChangeAspect="1"/>
          </p:cNvPicPr>
          <p:nvPr/>
        </p:nvPicPr>
        <p:blipFill>
          <a:blip r:embed="rId2"/>
          <a:stretch>
            <a:fillRect/>
          </a:stretch>
        </p:blipFill>
        <p:spPr>
          <a:xfrm>
            <a:off x="405984" y="1481171"/>
            <a:ext cx="4526616" cy="24242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62EC21B4-DBB0-8062-D6BC-9EC1855577DB}"/>
              </a:ext>
            </a:extLst>
          </p:cNvPr>
          <p:cNvPicPr>
            <a:picLocks noChangeAspect="1"/>
          </p:cNvPicPr>
          <p:nvPr/>
        </p:nvPicPr>
        <p:blipFill>
          <a:blip r:embed="rId3"/>
          <a:stretch>
            <a:fillRect/>
          </a:stretch>
        </p:blipFill>
        <p:spPr>
          <a:xfrm>
            <a:off x="5160246" y="1816407"/>
            <a:ext cx="3577770"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9000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Payment</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07900A2A-AB13-28C0-7274-2A2655B9CFE1}"/>
              </a:ext>
            </a:extLst>
          </p:cNvPr>
          <p:cNvPicPr>
            <a:picLocks noChangeAspect="1"/>
          </p:cNvPicPr>
          <p:nvPr/>
        </p:nvPicPr>
        <p:blipFill>
          <a:blip r:embed="rId2"/>
          <a:stretch>
            <a:fillRect/>
          </a:stretch>
        </p:blipFill>
        <p:spPr>
          <a:xfrm>
            <a:off x="405984" y="1481171"/>
            <a:ext cx="4526616" cy="2427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3DCDC209-605D-402D-BE3D-60E1CA5DF147}"/>
              </a:ext>
            </a:extLst>
          </p:cNvPr>
          <p:cNvPicPr>
            <a:picLocks noChangeAspect="1"/>
          </p:cNvPicPr>
          <p:nvPr/>
        </p:nvPicPr>
        <p:blipFill>
          <a:blip r:embed="rId3"/>
          <a:stretch>
            <a:fillRect/>
          </a:stretch>
        </p:blipFill>
        <p:spPr>
          <a:xfrm>
            <a:off x="5160246" y="1817961"/>
            <a:ext cx="3577770"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6073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1600" dirty="0"/>
              <a:t>Performing</a:t>
            </a:r>
            <a:r>
              <a:rPr lang="en-GB" sz="5400" dirty="0"/>
              <a:t> </a:t>
            </a:r>
            <a:r>
              <a:rPr lang="en-GB" sz="5400" dirty="0">
                <a:solidFill>
                  <a:schemeClr val="bg1"/>
                </a:solidFill>
              </a:rPr>
              <a:t>DML</a:t>
            </a:r>
            <a:r>
              <a:rPr lang="en-GB" sz="5400" dirty="0"/>
              <a:t> </a:t>
            </a:r>
            <a:r>
              <a:rPr lang="en-GB" sz="1600" dirty="0"/>
              <a:t>Operations</a:t>
            </a:r>
            <a:endParaRPr lang="en-US" sz="4800" dirty="0"/>
          </a:p>
        </p:txBody>
      </p:sp>
      <p:cxnSp>
        <p:nvCxnSpPr>
          <p:cNvPr id="3" name="Google Shape;815;p30">
            <a:extLst>
              <a:ext uri="{FF2B5EF4-FFF2-40B4-BE49-F238E27FC236}">
                <a16:creationId xmlns:a16="http://schemas.microsoft.com/office/drawing/2014/main" id="{BDAC205B-5EFE-888C-D248-A3FB1D2C226A}"/>
              </a:ext>
            </a:extLst>
          </p:cNvPr>
          <p:cNvCxnSpPr>
            <a:cxnSpLocks/>
          </p:cNvCxnSpPr>
          <p:nvPr/>
        </p:nvCxnSpPr>
        <p:spPr>
          <a:xfrm>
            <a:off x="3810261" y="2561811"/>
            <a:ext cx="1556869"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617937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0182-D26F-C06B-4E69-B1776A7017E3}"/>
              </a:ext>
            </a:extLst>
          </p:cNvPr>
          <p:cNvSpPr>
            <a:spLocks noGrp="1"/>
          </p:cNvSpPr>
          <p:nvPr>
            <p:ph type="title"/>
          </p:nvPr>
        </p:nvSpPr>
        <p:spPr/>
        <p:txBody>
          <a:bodyPr/>
          <a:lstStyle/>
          <a:p>
            <a:r>
              <a:rPr lang="en-US" dirty="0"/>
              <a:t>Insert Operation</a:t>
            </a:r>
          </a:p>
        </p:txBody>
      </p:sp>
      <p:sp>
        <p:nvSpPr>
          <p:cNvPr id="3" name="Text Placeholder 2">
            <a:extLst>
              <a:ext uri="{FF2B5EF4-FFF2-40B4-BE49-F238E27FC236}">
                <a16:creationId xmlns:a16="http://schemas.microsoft.com/office/drawing/2014/main" id="{8998DF07-5D39-FE5D-C07B-863FE00B1369}"/>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a:ea typeface="Lexend"/>
                <a:cs typeface="Lexend"/>
                <a:sym typeface="Lexend"/>
              </a:rPr>
              <a:t>In MySQL, the INSERT statement is used to add new rows of data to a table.</a:t>
            </a:r>
            <a:endParaRPr lang="en-US" dirty="0"/>
          </a:p>
        </p:txBody>
      </p:sp>
      <p:pic>
        <p:nvPicPr>
          <p:cNvPr id="4" name="Picture 3">
            <a:extLst>
              <a:ext uri="{FF2B5EF4-FFF2-40B4-BE49-F238E27FC236}">
                <a16:creationId xmlns:a16="http://schemas.microsoft.com/office/drawing/2014/main" id="{73B1360A-85CF-CB3D-5291-F8A6A1A01942}"/>
              </a:ext>
            </a:extLst>
          </p:cNvPr>
          <p:cNvPicPr>
            <a:picLocks noChangeAspect="1"/>
          </p:cNvPicPr>
          <p:nvPr/>
        </p:nvPicPr>
        <p:blipFill>
          <a:blip r:embed="rId2"/>
          <a:stretch>
            <a:fillRect/>
          </a:stretch>
        </p:blipFill>
        <p:spPr>
          <a:xfrm>
            <a:off x="1384808" y="1364825"/>
            <a:ext cx="6374383" cy="1259659"/>
          </a:xfrm>
          <a:prstGeom prst="rect">
            <a:avLst/>
          </a:prstGeom>
        </p:spPr>
      </p:pic>
      <p:pic>
        <p:nvPicPr>
          <p:cNvPr id="6" name="Picture 5">
            <a:extLst>
              <a:ext uri="{FF2B5EF4-FFF2-40B4-BE49-F238E27FC236}">
                <a16:creationId xmlns:a16="http://schemas.microsoft.com/office/drawing/2014/main" id="{CCFFF2B0-5963-9534-C10D-85AFFAA0604B}"/>
              </a:ext>
            </a:extLst>
          </p:cNvPr>
          <p:cNvPicPr>
            <a:picLocks noChangeAspect="1"/>
          </p:cNvPicPr>
          <p:nvPr/>
        </p:nvPicPr>
        <p:blipFill>
          <a:blip r:embed="rId3"/>
          <a:stretch>
            <a:fillRect/>
          </a:stretch>
        </p:blipFill>
        <p:spPr>
          <a:xfrm>
            <a:off x="982225" y="2844687"/>
            <a:ext cx="3445264" cy="1667256"/>
          </a:xfrm>
          <a:prstGeom prst="rect">
            <a:avLst/>
          </a:prstGeom>
        </p:spPr>
      </p:pic>
      <p:pic>
        <p:nvPicPr>
          <p:cNvPr id="8" name="Picture 7">
            <a:extLst>
              <a:ext uri="{FF2B5EF4-FFF2-40B4-BE49-F238E27FC236}">
                <a16:creationId xmlns:a16="http://schemas.microsoft.com/office/drawing/2014/main" id="{D6EED30E-DA65-BCAA-0152-8BBF5EEF47D8}"/>
              </a:ext>
            </a:extLst>
          </p:cNvPr>
          <p:cNvPicPr>
            <a:picLocks noChangeAspect="1"/>
          </p:cNvPicPr>
          <p:nvPr/>
        </p:nvPicPr>
        <p:blipFill>
          <a:blip r:embed="rId4"/>
          <a:stretch>
            <a:fillRect/>
          </a:stretch>
        </p:blipFill>
        <p:spPr>
          <a:xfrm>
            <a:off x="4716513" y="2844687"/>
            <a:ext cx="3445264" cy="1667256"/>
          </a:xfrm>
          <a:prstGeom prst="rect">
            <a:avLst/>
          </a:prstGeom>
        </p:spPr>
      </p:pic>
    </p:spTree>
    <p:extLst>
      <p:ext uri="{BB962C8B-B14F-4D97-AF65-F5344CB8AC3E}">
        <p14:creationId xmlns:p14="http://schemas.microsoft.com/office/powerpoint/2010/main" val="1660485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3BFA-2AF1-E681-95BC-84AA3AA527E2}"/>
              </a:ext>
            </a:extLst>
          </p:cNvPr>
          <p:cNvSpPr>
            <a:spLocks noGrp="1"/>
          </p:cNvSpPr>
          <p:nvPr>
            <p:ph type="title"/>
          </p:nvPr>
        </p:nvSpPr>
        <p:spPr/>
        <p:txBody>
          <a:bodyPr/>
          <a:lstStyle/>
          <a:p>
            <a:r>
              <a:rPr lang="en-US" dirty="0"/>
              <a:t>Update Operation</a:t>
            </a:r>
          </a:p>
        </p:txBody>
      </p:sp>
      <p:sp>
        <p:nvSpPr>
          <p:cNvPr id="3" name="Text Placeholder 2">
            <a:extLst>
              <a:ext uri="{FF2B5EF4-FFF2-40B4-BE49-F238E27FC236}">
                <a16:creationId xmlns:a16="http://schemas.microsoft.com/office/drawing/2014/main" id="{BD5F87F9-E268-B7D7-AA1F-94011F0EFA47}"/>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a:ea typeface="Lexend"/>
                <a:cs typeface="Lexend"/>
                <a:sym typeface="Lexend"/>
              </a:rPr>
              <a:t>The UPDATE statement in MySQL is used to modify existing records in a table.</a:t>
            </a:r>
            <a:endParaRPr lang="en-US" dirty="0"/>
          </a:p>
        </p:txBody>
      </p:sp>
      <p:pic>
        <p:nvPicPr>
          <p:cNvPr id="5" name="Picture 4">
            <a:extLst>
              <a:ext uri="{FF2B5EF4-FFF2-40B4-BE49-F238E27FC236}">
                <a16:creationId xmlns:a16="http://schemas.microsoft.com/office/drawing/2014/main" id="{609231F7-F524-590E-16AC-B39DDD478ACA}"/>
              </a:ext>
            </a:extLst>
          </p:cNvPr>
          <p:cNvPicPr>
            <a:picLocks noChangeAspect="1"/>
          </p:cNvPicPr>
          <p:nvPr/>
        </p:nvPicPr>
        <p:blipFill>
          <a:blip r:embed="rId2"/>
          <a:stretch>
            <a:fillRect/>
          </a:stretch>
        </p:blipFill>
        <p:spPr>
          <a:xfrm>
            <a:off x="942468" y="1437197"/>
            <a:ext cx="7259063" cy="619211"/>
          </a:xfrm>
          <a:prstGeom prst="rect">
            <a:avLst/>
          </a:prstGeom>
        </p:spPr>
      </p:pic>
      <p:pic>
        <p:nvPicPr>
          <p:cNvPr id="7" name="Picture 6">
            <a:extLst>
              <a:ext uri="{FF2B5EF4-FFF2-40B4-BE49-F238E27FC236}">
                <a16:creationId xmlns:a16="http://schemas.microsoft.com/office/drawing/2014/main" id="{6D235441-6763-29B0-B193-A4B4D4A3C2E2}"/>
              </a:ext>
            </a:extLst>
          </p:cNvPr>
          <p:cNvPicPr>
            <a:picLocks noChangeAspect="1"/>
          </p:cNvPicPr>
          <p:nvPr/>
        </p:nvPicPr>
        <p:blipFill>
          <a:blip r:embed="rId3"/>
          <a:stretch>
            <a:fillRect/>
          </a:stretch>
        </p:blipFill>
        <p:spPr>
          <a:xfrm>
            <a:off x="1752857" y="2156428"/>
            <a:ext cx="5638283" cy="2542047"/>
          </a:xfrm>
          <a:prstGeom prst="rect">
            <a:avLst/>
          </a:prstGeom>
        </p:spPr>
      </p:pic>
    </p:spTree>
    <p:extLst>
      <p:ext uri="{BB962C8B-B14F-4D97-AF65-F5344CB8AC3E}">
        <p14:creationId xmlns:p14="http://schemas.microsoft.com/office/powerpoint/2010/main" val="1597502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4F5B-576A-F769-C4AE-CC8AFE17227A}"/>
              </a:ext>
            </a:extLst>
          </p:cNvPr>
          <p:cNvSpPr>
            <a:spLocks noGrp="1"/>
          </p:cNvSpPr>
          <p:nvPr>
            <p:ph type="title"/>
          </p:nvPr>
        </p:nvSpPr>
        <p:spPr/>
        <p:txBody>
          <a:bodyPr/>
          <a:lstStyle/>
          <a:p>
            <a:r>
              <a:rPr lang="en-US" dirty="0"/>
              <a:t>Delete Operation</a:t>
            </a:r>
          </a:p>
        </p:txBody>
      </p:sp>
      <p:sp>
        <p:nvSpPr>
          <p:cNvPr id="3" name="Text Placeholder 2">
            <a:extLst>
              <a:ext uri="{FF2B5EF4-FFF2-40B4-BE49-F238E27FC236}">
                <a16:creationId xmlns:a16="http://schemas.microsoft.com/office/drawing/2014/main" id="{965F1243-06F1-D33E-4720-33FEB552C023}"/>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a:ea typeface="Lexend"/>
                <a:cs typeface="Lexend"/>
                <a:sym typeface="Lexend"/>
              </a:rPr>
              <a:t>In MySQL, DELETE is a statement used to remove rows from a table based on a specified condition.</a:t>
            </a:r>
            <a:endParaRPr lang="en-US" dirty="0"/>
          </a:p>
        </p:txBody>
      </p:sp>
      <p:pic>
        <p:nvPicPr>
          <p:cNvPr id="7" name="Picture 6">
            <a:extLst>
              <a:ext uri="{FF2B5EF4-FFF2-40B4-BE49-F238E27FC236}">
                <a16:creationId xmlns:a16="http://schemas.microsoft.com/office/drawing/2014/main" id="{8DA9FE22-06F0-327A-E821-3E88CAFFFCE4}"/>
              </a:ext>
            </a:extLst>
          </p:cNvPr>
          <p:cNvPicPr>
            <a:picLocks noChangeAspect="1"/>
          </p:cNvPicPr>
          <p:nvPr/>
        </p:nvPicPr>
        <p:blipFill>
          <a:blip r:embed="rId2"/>
          <a:stretch>
            <a:fillRect/>
          </a:stretch>
        </p:blipFill>
        <p:spPr>
          <a:xfrm>
            <a:off x="2352365" y="1489787"/>
            <a:ext cx="4439270" cy="895475"/>
          </a:xfrm>
          <a:prstGeom prst="rect">
            <a:avLst/>
          </a:prstGeom>
        </p:spPr>
      </p:pic>
      <p:pic>
        <p:nvPicPr>
          <p:cNvPr id="9" name="Picture 8">
            <a:extLst>
              <a:ext uri="{FF2B5EF4-FFF2-40B4-BE49-F238E27FC236}">
                <a16:creationId xmlns:a16="http://schemas.microsoft.com/office/drawing/2014/main" id="{9B3822F5-D6D7-C20D-22C2-BAF5C1B8970D}"/>
              </a:ext>
            </a:extLst>
          </p:cNvPr>
          <p:cNvPicPr>
            <a:picLocks noChangeAspect="1"/>
          </p:cNvPicPr>
          <p:nvPr/>
        </p:nvPicPr>
        <p:blipFill>
          <a:blip r:embed="rId3"/>
          <a:stretch>
            <a:fillRect/>
          </a:stretch>
        </p:blipFill>
        <p:spPr>
          <a:xfrm>
            <a:off x="469033" y="2630237"/>
            <a:ext cx="3945569" cy="1745718"/>
          </a:xfrm>
          <a:prstGeom prst="rect">
            <a:avLst/>
          </a:prstGeom>
        </p:spPr>
      </p:pic>
      <p:pic>
        <p:nvPicPr>
          <p:cNvPr id="11" name="Picture 10">
            <a:extLst>
              <a:ext uri="{FF2B5EF4-FFF2-40B4-BE49-F238E27FC236}">
                <a16:creationId xmlns:a16="http://schemas.microsoft.com/office/drawing/2014/main" id="{80311594-3065-212A-670C-B436D752B51D}"/>
              </a:ext>
            </a:extLst>
          </p:cNvPr>
          <p:cNvPicPr>
            <a:picLocks noChangeAspect="1"/>
          </p:cNvPicPr>
          <p:nvPr/>
        </p:nvPicPr>
        <p:blipFill>
          <a:blip r:embed="rId4"/>
          <a:stretch>
            <a:fillRect/>
          </a:stretch>
        </p:blipFill>
        <p:spPr>
          <a:xfrm>
            <a:off x="4729400" y="2620299"/>
            <a:ext cx="3945569" cy="1745718"/>
          </a:xfrm>
          <a:prstGeom prst="rect">
            <a:avLst/>
          </a:prstGeom>
        </p:spPr>
      </p:pic>
    </p:spTree>
    <p:extLst>
      <p:ext uri="{BB962C8B-B14F-4D97-AF65-F5344CB8AC3E}">
        <p14:creationId xmlns:p14="http://schemas.microsoft.com/office/powerpoint/2010/main" val="39502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4D7E-C90B-541B-9E87-51916BEE7B16}"/>
              </a:ext>
            </a:extLst>
          </p:cNvPr>
          <p:cNvSpPr>
            <a:spLocks noGrp="1"/>
          </p:cNvSpPr>
          <p:nvPr>
            <p:ph type="title"/>
          </p:nvPr>
        </p:nvSpPr>
        <p:spPr/>
        <p:txBody>
          <a:bodyPr/>
          <a:lstStyle/>
          <a:p>
            <a:r>
              <a:rPr lang="en-GB" sz="2400" b="1" i="0" u="none" strike="noStrike" cap="none" dirty="0">
                <a:solidFill>
                  <a:srgbClr val="000000"/>
                </a:solidFill>
                <a:latin typeface="Lexend"/>
                <a:ea typeface="Lexend"/>
                <a:cs typeface="Lexend"/>
                <a:sym typeface="Lexend"/>
              </a:rPr>
              <a:t>ENTITY RELATIONSHIP DIAGRAM</a:t>
            </a:r>
            <a:endParaRPr lang="en-US" dirty="0"/>
          </a:p>
        </p:txBody>
      </p:sp>
      <p:pic>
        <p:nvPicPr>
          <p:cNvPr id="4" name="Picture 3" descr="A diagram of a computer&#10;&#10;AI-generated content may be incorrect.">
            <a:extLst>
              <a:ext uri="{FF2B5EF4-FFF2-40B4-BE49-F238E27FC236}">
                <a16:creationId xmlns:a16="http://schemas.microsoft.com/office/drawing/2014/main" id="{F8A78365-005B-9B1D-8803-65EAE56272A0}"/>
              </a:ext>
            </a:extLst>
          </p:cNvPr>
          <p:cNvPicPr>
            <a:picLocks noChangeAspect="1"/>
          </p:cNvPicPr>
          <p:nvPr/>
        </p:nvPicPr>
        <p:blipFill>
          <a:blip r:embed="rId2"/>
          <a:stretch>
            <a:fillRect/>
          </a:stretch>
        </p:blipFill>
        <p:spPr>
          <a:xfrm>
            <a:off x="1186484" y="999253"/>
            <a:ext cx="6731276" cy="4054793"/>
          </a:xfrm>
          <a:prstGeom prst="rect">
            <a:avLst/>
          </a:prstGeom>
        </p:spPr>
      </p:pic>
    </p:spTree>
    <p:extLst>
      <p:ext uri="{BB962C8B-B14F-4D97-AF65-F5344CB8AC3E}">
        <p14:creationId xmlns:p14="http://schemas.microsoft.com/office/powerpoint/2010/main" val="158499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1600" dirty="0"/>
              <a:t>Performing</a:t>
            </a:r>
            <a:r>
              <a:rPr lang="en-GB" sz="5400" dirty="0"/>
              <a:t> </a:t>
            </a:r>
            <a:r>
              <a:rPr lang="en-GB" sz="5400" dirty="0">
                <a:solidFill>
                  <a:schemeClr val="bg1"/>
                </a:solidFill>
              </a:rPr>
              <a:t>DDL</a:t>
            </a:r>
            <a:r>
              <a:rPr lang="en-GB" sz="5400" dirty="0"/>
              <a:t> </a:t>
            </a:r>
            <a:r>
              <a:rPr lang="en-GB" sz="1600" dirty="0"/>
              <a:t>Operations</a:t>
            </a:r>
            <a:endParaRPr lang="en-US" sz="4800" dirty="0"/>
          </a:p>
        </p:txBody>
      </p:sp>
      <p:cxnSp>
        <p:nvCxnSpPr>
          <p:cNvPr id="3" name="Google Shape;815;p30">
            <a:extLst>
              <a:ext uri="{FF2B5EF4-FFF2-40B4-BE49-F238E27FC236}">
                <a16:creationId xmlns:a16="http://schemas.microsoft.com/office/drawing/2014/main" id="{BDAC205B-5EFE-888C-D248-A3FB1D2C226A}"/>
              </a:ext>
            </a:extLst>
          </p:cNvPr>
          <p:cNvCxnSpPr>
            <a:cxnSpLocks/>
          </p:cNvCxnSpPr>
          <p:nvPr/>
        </p:nvCxnSpPr>
        <p:spPr>
          <a:xfrm>
            <a:off x="3810261" y="2561811"/>
            <a:ext cx="1556869"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413484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F5E7-7411-9D2A-88CC-D3DF7DBF3AD7}"/>
              </a:ext>
            </a:extLst>
          </p:cNvPr>
          <p:cNvSpPr>
            <a:spLocks noGrp="1"/>
          </p:cNvSpPr>
          <p:nvPr>
            <p:ph type="title"/>
          </p:nvPr>
        </p:nvSpPr>
        <p:spPr/>
        <p:txBody>
          <a:bodyPr/>
          <a:lstStyle/>
          <a:p>
            <a:r>
              <a:rPr lang="en-US" dirty="0"/>
              <a:t>Create Operation</a:t>
            </a:r>
          </a:p>
        </p:txBody>
      </p:sp>
      <p:sp>
        <p:nvSpPr>
          <p:cNvPr id="3" name="Text Placeholder 2">
            <a:extLst>
              <a:ext uri="{FF2B5EF4-FFF2-40B4-BE49-F238E27FC236}">
                <a16:creationId xmlns:a16="http://schemas.microsoft.com/office/drawing/2014/main" id="{A25684DB-9A8B-6F34-31B3-CC9841734978}"/>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Arial"/>
                <a:ea typeface="Arial"/>
                <a:cs typeface="Arial"/>
                <a:sym typeface="Arial"/>
              </a:rPr>
              <a:t>In MySQL, the CREATE statement is used to create a new database, table, index, or other objects.</a:t>
            </a:r>
            <a:endParaRPr lang="en-US" dirty="0"/>
          </a:p>
        </p:txBody>
      </p:sp>
      <p:pic>
        <p:nvPicPr>
          <p:cNvPr id="5" name="Picture 4">
            <a:extLst>
              <a:ext uri="{FF2B5EF4-FFF2-40B4-BE49-F238E27FC236}">
                <a16:creationId xmlns:a16="http://schemas.microsoft.com/office/drawing/2014/main" id="{31182892-8DF4-297B-CFFF-AC1DD5D73B32}"/>
              </a:ext>
            </a:extLst>
          </p:cNvPr>
          <p:cNvPicPr>
            <a:picLocks noChangeAspect="1"/>
          </p:cNvPicPr>
          <p:nvPr/>
        </p:nvPicPr>
        <p:blipFill>
          <a:blip r:embed="rId2"/>
          <a:stretch>
            <a:fillRect/>
          </a:stretch>
        </p:blipFill>
        <p:spPr>
          <a:xfrm>
            <a:off x="842442" y="1514375"/>
            <a:ext cx="7459116" cy="1428949"/>
          </a:xfrm>
          <a:prstGeom prst="rect">
            <a:avLst/>
          </a:prstGeom>
        </p:spPr>
      </p:pic>
      <p:pic>
        <p:nvPicPr>
          <p:cNvPr id="7" name="Picture 6">
            <a:extLst>
              <a:ext uri="{FF2B5EF4-FFF2-40B4-BE49-F238E27FC236}">
                <a16:creationId xmlns:a16="http://schemas.microsoft.com/office/drawing/2014/main" id="{9EB6BFCB-A2E2-71F8-AB83-A97C177B5A26}"/>
              </a:ext>
            </a:extLst>
          </p:cNvPr>
          <p:cNvPicPr>
            <a:picLocks noChangeAspect="1"/>
          </p:cNvPicPr>
          <p:nvPr/>
        </p:nvPicPr>
        <p:blipFill>
          <a:blip r:embed="rId3"/>
          <a:stretch>
            <a:fillRect/>
          </a:stretch>
        </p:blipFill>
        <p:spPr>
          <a:xfrm>
            <a:off x="2468301" y="3092874"/>
            <a:ext cx="4207398" cy="1455532"/>
          </a:xfrm>
          <a:prstGeom prst="rect">
            <a:avLst/>
          </a:prstGeom>
        </p:spPr>
      </p:pic>
    </p:spTree>
    <p:extLst>
      <p:ext uri="{BB962C8B-B14F-4D97-AF65-F5344CB8AC3E}">
        <p14:creationId xmlns:p14="http://schemas.microsoft.com/office/powerpoint/2010/main" val="1246576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5AFF-4174-4C82-77AB-DDFEC487C6E9}"/>
              </a:ext>
            </a:extLst>
          </p:cNvPr>
          <p:cNvSpPr>
            <a:spLocks noGrp="1"/>
          </p:cNvSpPr>
          <p:nvPr>
            <p:ph type="title"/>
          </p:nvPr>
        </p:nvSpPr>
        <p:spPr/>
        <p:txBody>
          <a:bodyPr/>
          <a:lstStyle/>
          <a:p>
            <a:r>
              <a:rPr lang="en-US" dirty="0"/>
              <a:t>Rename Operation</a:t>
            </a:r>
          </a:p>
        </p:txBody>
      </p:sp>
      <p:sp>
        <p:nvSpPr>
          <p:cNvPr id="3" name="Text Placeholder 2">
            <a:extLst>
              <a:ext uri="{FF2B5EF4-FFF2-40B4-BE49-F238E27FC236}">
                <a16:creationId xmlns:a16="http://schemas.microsoft.com/office/drawing/2014/main" id="{AC023530-6A5C-192A-2341-0002BD20C55E}"/>
              </a:ext>
            </a:extLst>
          </p:cNvPr>
          <p:cNvSpPr>
            <a:spLocks noGrp="1"/>
          </p:cNvSpPr>
          <p:nvPr>
            <p:ph type="body" idx="1"/>
          </p:nvPr>
        </p:nvSpPr>
        <p:spPr/>
        <p:txBody>
          <a:bodyPr/>
          <a:lstStyle/>
          <a:p>
            <a:pPr marL="139700" indent="0" algn="l">
              <a:buNone/>
            </a:pPr>
            <a:r>
              <a:rPr lang="en-US" dirty="0">
                <a:latin typeface="+mn-lt"/>
              </a:rPr>
              <a:t>In MySQL, t</a:t>
            </a:r>
            <a:r>
              <a:rPr lang="en-US" altLang="en-US" dirty="0">
                <a:latin typeface="+mn-lt"/>
              </a:rPr>
              <a:t>he RENAME command in SQL is used to change the name of a table or a column. </a:t>
            </a:r>
          </a:p>
          <a:p>
            <a:pPr marL="139700" indent="0" algn="l">
              <a:buNone/>
            </a:pPr>
            <a:endParaRPr lang="en-US" dirty="0">
              <a:latin typeface="+mn-lt"/>
            </a:endParaRPr>
          </a:p>
        </p:txBody>
      </p:sp>
      <p:pic>
        <p:nvPicPr>
          <p:cNvPr id="9" name="Picture 8">
            <a:extLst>
              <a:ext uri="{FF2B5EF4-FFF2-40B4-BE49-F238E27FC236}">
                <a16:creationId xmlns:a16="http://schemas.microsoft.com/office/drawing/2014/main" id="{EDEBD9D7-2AF2-2435-7E26-38636B3C3B22}"/>
              </a:ext>
            </a:extLst>
          </p:cNvPr>
          <p:cNvPicPr>
            <a:picLocks noChangeAspect="1"/>
          </p:cNvPicPr>
          <p:nvPr/>
        </p:nvPicPr>
        <p:blipFill>
          <a:blip r:embed="rId2"/>
          <a:stretch>
            <a:fillRect/>
          </a:stretch>
        </p:blipFill>
        <p:spPr>
          <a:xfrm>
            <a:off x="904362" y="1619812"/>
            <a:ext cx="7335274" cy="638264"/>
          </a:xfrm>
          <a:prstGeom prst="rect">
            <a:avLst/>
          </a:prstGeom>
        </p:spPr>
      </p:pic>
      <p:pic>
        <p:nvPicPr>
          <p:cNvPr id="11" name="Picture 10">
            <a:extLst>
              <a:ext uri="{FF2B5EF4-FFF2-40B4-BE49-F238E27FC236}">
                <a16:creationId xmlns:a16="http://schemas.microsoft.com/office/drawing/2014/main" id="{5AA6E773-3781-CD25-1037-AB77A59F1D9E}"/>
              </a:ext>
            </a:extLst>
          </p:cNvPr>
          <p:cNvPicPr>
            <a:picLocks noChangeAspect="1"/>
          </p:cNvPicPr>
          <p:nvPr/>
        </p:nvPicPr>
        <p:blipFill>
          <a:blip r:embed="rId3"/>
          <a:stretch>
            <a:fillRect/>
          </a:stretch>
        </p:blipFill>
        <p:spPr>
          <a:xfrm>
            <a:off x="2201802" y="2513064"/>
            <a:ext cx="4740395" cy="1612711"/>
          </a:xfrm>
          <a:prstGeom prst="rect">
            <a:avLst/>
          </a:prstGeom>
        </p:spPr>
      </p:pic>
    </p:spTree>
    <p:extLst>
      <p:ext uri="{BB962C8B-B14F-4D97-AF65-F5344CB8AC3E}">
        <p14:creationId xmlns:p14="http://schemas.microsoft.com/office/powerpoint/2010/main" val="75842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E80A-A97F-6FB2-8779-D53182836ABB}"/>
              </a:ext>
            </a:extLst>
          </p:cNvPr>
          <p:cNvSpPr>
            <a:spLocks noGrp="1"/>
          </p:cNvSpPr>
          <p:nvPr>
            <p:ph type="title"/>
          </p:nvPr>
        </p:nvSpPr>
        <p:spPr/>
        <p:txBody>
          <a:bodyPr/>
          <a:lstStyle/>
          <a:p>
            <a:r>
              <a:rPr lang="en-US" dirty="0"/>
              <a:t>Alter Operation</a:t>
            </a:r>
          </a:p>
        </p:txBody>
      </p:sp>
      <p:sp>
        <p:nvSpPr>
          <p:cNvPr id="3" name="Text Placeholder 2">
            <a:extLst>
              <a:ext uri="{FF2B5EF4-FFF2-40B4-BE49-F238E27FC236}">
                <a16:creationId xmlns:a16="http://schemas.microsoft.com/office/drawing/2014/main" id="{563B472C-46DB-E4A5-8480-CB110C43D0AF}"/>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mj-lt"/>
                <a:ea typeface="Lexend"/>
                <a:cs typeface="Lexend"/>
                <a:sym typeface="Lexend"/>
              </a:rPr>
              <a:t>In MySQL, the ALTER statement is used to modify an existing database table.</a:t>
            </a:r>
            <a:endParaRPr lang="en-US" dirty="0">
              <a:latin typeface="+mj-lt"/>
            </a:endParaRPr>
          </a:p>
        </p:txBody>
      </p:sp>
      <p:pic>
        <p:nvPicPr>
          <p:cNvPr id="5" name="Picture 4">
            <a:extLst>
              <a:ext uri="{FF2B5EF4-FFF2-40B4-BE49-F238E27FC236}">
                <a16:creationId xmlns:a16="http://schemas.microsoft.com/office/drawing/2014/main" id="{84E18328-C771-FC6D-98F8-87A587286B20}"/>
              </a:ext>
            </a:extLst>
          </p:cNvPr>
          <p:cNvPicPr>
            <a:picLocks noChangeAspect="1"/>
          </p:cNvPicPr>
          <p:nvPr/>
        </p:nvPicPr>
        <p:blipFill>
          <a:blip r:embed="rId2"/>
          <a:stretch>
            <a:fillRect/>
          </a:stretch>
        </p:blipFill>
        <p:spPr>
          <a:xfrm>
            <a:off x="1599784" y="1679753"/>
            <a:ext cx="5944430" cy="714475"/>
          </a:xfrm>
          <a:prstGeom prst="rect">
            <a:avLst/>
          </a:prstGeom>
        </p:spPr>
      </p:pic>
      <p:pic>
        <p:nvPicPr>
          <p:cNvPr id="7" name="Picture 6">
            <a:extLst>
              <a:ext uri="{FF2B5EF4-FFF2-40B4-BE49-F238E27FC236}">
                <a16:creationId xmlns:a16="http://schemas.microsoft.com/office/drawing/2014/main" id="{8AB9D487-8106-6931-73B2-403C94A8CA8A}"/>
              </a:ext>
            </a:extLst>
          </p:cNvPr>
          <p:cNvPicPr>
            <a:picLocks noChangeAspect="1"/>
          </p:cNvPicPr>
          <p:nvPr/>
        </p:nvPicPr>
        <p:blipFill>
          <a:blip r:embed="rId3"/>
          <a:stretch>
            <a:fillRect/>
          </a:stretch>
        </p:blipFill>
        <p:spPr>
          <a:xfrm>
            <a:off x="1890156" y="2709156"/>
            <a:ext cx="5363687" cy="1416619"/>
          </a:xfrm>
          <a:prstGeom prst="rect">
            <a:avLst/>
          </a:prstGeom>
        </p:spPr>
      </p:pic>
    </p:spTree>
    <p:extLst>
      <p:ext uri="{BB962C8B-B14F-4D97-AF65-F5344CB8AC3E}">
        <p14:creationId xmlns:p14="http://schemas.microsoft.com/office/powerpoint/2010/main" val="1881752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F56D-4176-9C44-D639-794A2BE11B81}"/>
              </a:ext>
            </a:extLst>
          </p:cNvPr>
          <p:cNvSpPr>
            <a:spLocks noGrp="1"/>
          </p:cNvSpPr>
          <p:nvPr>
            <p:ph type="title"/>
          </p:nvPr>
        </p:nvSpPr>
        <p:spPr/>
        <p:txBody>
          <a:bodyPr/>
          <a:lstStyle/>
          <a:p>
            <a:r>
              <a:rPr lang="en-US" dirty="0"/>
              <a:t>Truncate Operation</a:t>
            </a:r>
          </a:p>
        </p:txBody>
      </p:sp>
      <p:sp>
        <p:nvSpPr>
          <p:cNvPr id="3" name="Text Placeholder 2">
            <a:extLst>
              <a:ext uri="{FF2B5EF4-FFF2-40B4-BE49-F238E27FC236}">
                <a16:creationId xmlns:a16="http://schemas.microsoft.com/office/drawing/2014/main" id="{81D7023C-FE4D-A5F7-8D30-9E287E25B8FB}"/>
              </a:ext>
            </a:extLst>
          </p:cNvPr>
          <p:cNvSpPr>
            <a:spLocks noGrp="1"/>
          </p:cNvSpPr>
          <p:nvPr>
            <p:ph type="body" idx="1"/>
          </p:nvPr>
        </p:nvSpPr>
        <p:spPr>
          <a:xfrm>
            <a:off x="720000" y="1017724"/>
            <a:ext cx="7704000" cy="572700"/>
          </a:xfrm>
        </p:spPr>
        <p:txBody>
          <a:bodyPr/>
          <a:lstStyle/>
          <a:p>
            <a:pPr marL="139700" indent="0" algn="l">
              <a:buNone/>
            </a:pPr>
            <a:r>
              <a:rPr lang="en-US" sz="1200" b="0" i="0" u="none" strike="noStrike" cap="none" dirty="0">
                <a:solidFill>
                  <a:srgbClr val="000000"/>
                </a:solidFill>
                <a:latin typeface="Lexend"/>
                <a:ea typeface="Lexend"/>
                <a:cs typeface="Lexend"/>
                <a:sym typeface="Lexend"/>
              </a:rPr>
              <a:t>In MySQL, </a:t>
            </a:r>
            <a:r>
              <a:rPr lang="en-US" sz="1200" b="1" i="0" u="none" strike="noStrike" cap="none" dirty="0">
                <a:solidFill>
                  <a:srgbClr val="000000"/>
                </a:solidFill>
                <a:latin typeface="Lexend"/>
                <a:ea typeface="Lexend"/>
                <a:cs typeface="Lexend"/>
                <a:sym typeface="Lexend"/>
              </a:rPr>
              <a:t>TRUNCATE</a:t>
            </a:r>
            <a:r>
              <a:rPr lang="en-US" sz="1200" b="0" i="0" u="none" strike="noStrike" cap="none" dirty="0">
                <a:solidFill>
                  <a:srgbClr val="000000"/>
                </a:solidFill>
                <a:latin typeface="Lexend"/>
                <a:ea typeface="Lexend"/>
                <a:cs typeface="Lexend"/>
                <a:sym typeface="Lexend"/>
              </a:rPr>
              <a:t> is a Data Definition Language (DDL) command used to quickly delete all rows from a table, resetting the auto-increment counter, if any</a:t>
            </a:r>
            <a:r>
              <a:rPr lang="en-US" sz="1200" b="0" i="0" u="none" strike="noStrike" cap="none" dirty="0">
                <a:solidFill>
                  <a:srgbClr val="000000"/>
                </a:solidFill>
                <a:latin typeface="Arial"/>
                <a:ea typeface="Arial"/>
                <a:cs typeface="Arial"/>
                <a:sym typeface="Arial"/>
              </a:rPr>
              <a:t>.</a:t>
            </a:r>
          </a:p>
        </p:txBody>
      </p:sp>
      <p:pic>
        <p:nvPicPr>
          <p:cNvPr id="5" name="Picture 4">
            <a:extLst>
              <a:ext uri="{FF2B5EF4-FFF2-40B4-BE49-F238E27FC236}">
                <a16:creationId xmlns:a16="http://schemas.microsoft.com/office/drawing/2014/main" id="{AD8E0869-AA21-6C40-3330-ED1B8DBA1357}"/>
              </a:ext>
            </a:extLst>
          </p:cNvPr>
          <p:cNvPicPr>
            <a:picLocks noChangeAspect="1"/>
          </p:cNvPicPr>
          <p:nvPr/>
        </p:nvPicPr>
        <p:blipFill>
          <a:blip r:embed="rId2"/>
          <a:stretch>
            <a:fillRect/>
          </a:stretch>
        </p:blipFill>
        <p:spPr>
          <a:xfrm>
            <a:off x="861494" y="1770364"/>
            <a:ext cx="7421011" cy="628738"/>
          </a:xfrm>
          <a:prstGeom prst="rect">
            <a:avLst/>
          </a:prstGeom>
        </p:spPr>
      </p:pic>
      <p:pic>
        <p:nvPicPr>
          <p:cNvPr id="7" name="Picture 6">
            <a:extLst>
              <a:ext uri="{FF2B5EF4-FFF2-40B4-BE49-F238E27FC236}">
                <a16:creationId xmlns:a16="http://schemas.microsoft.com/office/drawing/2014/main" id="{EAA332F7-2528-76B4-DED8-F95646E91E54}"/>
              </a:ext>
            </a:extLst>
          </p:cNvPr>
          <p:cNvPicPr>
            <a:picLocks noChangeAspect="1"/>
          </p:cNvPicPr>
          <p:nvPr/>
        </p:nvPicPr>
        <p:blipFill>
          <a:blip r:embed="rId3"/>
          <a:stretch>
            <a:fillRect/>
          </a:stretch>
        </p:blipFill>
        <p:spPr>
          <a:xfrm>
            <a:off x="861493" y="2744399"/>
            <a:ext cx="7421010" cy="1569184"/>
          </a:xfrm>
          <a:prstGeom prst="rect">
            <a:avLst/>
          </a:prstGeom>
        </p:spPr>
      </p:pic>
    </p:spTree>
    <p:extLst>
      <p:ext uri="{BB962C8B-B14F-4D97-AF65-F5344CB8AC3E}">
        <p14:creationId xmlns:p14="http://schemas.microsoft.com/office/powerpoint/2010/main" val="1743805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86D3-B6AA-2D89-0289-6D4890E5E9B1}"/>
              </a:ext>
            </a:extLst>
          </p:cNvPr>
          <p:cNvSpPr>
            <a:spLocks noGrp="1"/>
          </p:cNvSpPr>
          <p:nvPr>
            <p:ph type="title"/>
          </p:nvPr>
        </p:nvSpPr>
        <p:spPr/>
        <p:txBody>
          <a:bodyPr/>
          <a:lstStyle/>
          <a:p>
            <a:r>
              <a:rPr lang="en-US" dirty="0"/>
              <a:t>Drop Operation</a:t>
            </a:r>
          </a:p>
        </p:txBody>
      </p:sp>
      <p:sp>
        <p:nvSpPr>
          <p:cNvPr id="3" name="Text Placeholder 2">
            <a:extLst>
              <a:ext uri="{FF2B5EF4-FFF2-40B4-BE49-F238E27FC236}">
                <a16:creationId xmlns:a16="http://schemas.microsoft.com/office/drawing/2014/main" id="{87657932-68D1-9C92-7C93-3FA99DBF8217}"/>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a:ea typeface="Lexend"/>
                <a:cs typeface="Lexend"/>
                <a:sym typeface="Lexend"/>
              </a:rPr>
              <a:t>In MySQL, </a:t>
            </a:r>
            <a:r>
              <a:rPr lang="en-US" sz="1200" b="1" i="0" u="none" strike="noStrike" cap="none" dirty="0">
                <a:solidFill>
                  <a:srgbClr val="000000"/>
                </a:solidFill>
                <a:latin typeface="Lexend"/>
                <a:ea typeface="Lexend"/>
                <a:cs typeface="Lexend"/>
                <a:sym typeface="Lexend"/>
              </a:rPr>
              <a:t>DROP</a:t>
            </a:r>
            <a:r>
              <a:rPr lang="en-US" sz="1200" b="0" i="0" u="none" strike="noStrike" cap="none" dirty="0">
                <a:solidFill>
                  <a:srgbClr val="000000"/>
                </a:solidFill>
                <a:latin typeface="Lexend"/>
                <a:ea typeface="Lexend"/>
                <a:cs typeface="Lexend"/>
                <a:sym typeface="Lexend"/>
              </a:rPr>
              <a:t> is a SQL command used to delete a database, table, index, or other objects permanently.</a:t>
            </a:r>
          </a:p>
        </p:txBody>
      </p:sp>
      <p:pic>
        <p:nvPicPr>
          <p:cNvPr id="5" name="Picture 4">
            <a:extLst>
              <a:ext uri="{FF2B5EF4-FFF2-40B4-BE49-F238E27FC236}">
                <a16:creationId xmlns:a16="http://schemas.microsoft.com/office/drawing/2014/main" id="{049F3BE9-6A38-CF18-6C00-EB3BF54F0CB0}"/>
              </a:ext>
            </a:extLst>
          </p:cNvPr>
          <p:cNvPicPr>
            <a:picLocks noChangeAspect="1"/>
          </p:cNvPicPr>
          <p:nvPr/>
        </p:nvPicPr>
        <p:blipFill>
          <a:blip r:embed="rId2"/>
          <a:stretch>
            <a:fillRect/>
          </a:stretch>
        </p:blipFill>
        <p:spPr>
          <a:xfrm>
            <a:off x="1032968" y="1937525"/>
            <a:ext cx="7078063" cy="2124371"/>
          </a:xfrm>
          <a:prstGeom prst="rect">
            <a:avLst/>
          </a:prstGeom>
        </p:spPr>
      </p:pic>
    </p:spTree>
    <p:extLst>
      <p:ext uri="{BB962C8B-B14F-4D97-AF65-F5344CB8AC3E}">
        <p14:creationId xmlns:p14="http://schemas.microsoft.com/office/powerpoint/2010/main" val="288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1600" dirty="0"/>
              <a:t>Performing</a:t>
            </a:r>
            <a:r>
              <a:rPr lang="en-GB" sz="5400" dirty="0"/>
              <a:t> </a:t>
            </a:r>
            <a:r>
              <a:rPr lang="en-GB" sz="5400" dirty="0">
                <a:solidFill>
                  <a:schemeClr val="bg1"/>
                </a:solidFill>
              </a:rPr>
              <a:t>TCL</a:t>
            </a:r>
            <a:r>
              <a:rPr lang="en-GB" sz="5400" dirty="0"/>
              <a:t> </a:t>
            </a:r>
            <a:r>
              <a:rPr lang="en-GB" sz="1600" dirty="0"/>
              <a:t>Operations</a:t>
            </a:r>
            <a:endParaRPr lang="en-US" sz="4800" dirty="0"/>
          </a:p>
        </p:txBody>
      </p:sp>
      <p:cxnSp>
        <p:nvCxnSpPr>
          <p:cNvPr id="3" name="Google Shape;815;p30">
            <a:extLst>
              <a:ext uri="{FF2B5EF4-FFF2-40B4-BE49-F238E27FC236}">
                <a16:creationId xmlns:a16="http://schemas.microsoft.com/office/drawing/2014/main" id="{BDAC205B-5EFE-888C-D248-A3FB1D2C226A}"/>
              </a:ext>
            </a:extLst>
          </p:cNvPr>
          <p:cNvCxnSpPr>
            <a:cxnSpLocks/>
          </p:cNvCxnSpPr>
          <p:nvPr/>
        </p:nvCxnSpPr>
        <p:spPr>
          <a:xfrm>
            <a:off x="3810261" y="2561811"/>
            <a:ext cx="1556869"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12520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67B8-10F0-2451-C554-FBEF98666ECD}"/>
              </a:ext>
            </a:extLst>
          </p:cNvPr>
          <p:cNvSpPr>
            <a:spLocks noGrp="1"/>
          </p:cNvSpPr>
          <p:nvPr>
            <p:ph type="title"/>
          </p:nvPr>
        </p:nvSpPr>
        <p:spPr/>
        <p:txBody>
          <a:bodyPr/>
          <a:lstStyle/>
          <a:p>
            <a:r>
              <a:rPr lang="en-US" dirty="0"/>
              <a:t>Rollback Operation</a:t>
            </a:r>
          </a:p>
        </p:txBody>
      </p:sp>
      <p:sp>
        <p:nvSpPr>
          <p:cNvPr id="3" name="Text Placeholder 2">
            <a:extLst>
              <a:ext uri="{FF2B5EF4-FFF2-40B4-BE49-F238E27FC236}">
                <a16:creationId xmlns:a16="http://schemas.microsoft.com/office/drawing/2014/main" id="{D5BE330B-6261-EF4B-C12E-19B0E89B85DE}"/>
              </a:ext>
            </a:extLst>
          </p:cNvPr>
          <p:cNvSpPr>
            <a:spLocks noGrp="1"/>
          </p:cNvSpPr>
          <p:nvPr>
            <p:ph type="body" idx="1"/>
          </p:nvPr>
        </p:nvSpPr>
        <p:spPr>
          <a:xfrm>
            <a:off x="720000" y="1017724"/>
            <a:ext cx="7704000" cy="1272762"/>
          </a:xfrm>
        </p:spPr>
        <p:txBody>
          <a:bodyPr/>
          <a:lstStyle/>
          <a:p>
            <a:pPr marL="139700" indent="0" algn="l">
              <a:buNone/>
            </a:pPr>
            <a:r>
              <a:rPr lang="en-US" dirty="0">
                <a:latin typeface="Lexend" panose="020B0604020202020204" charset="0"/>
                <a:cs typeface="Lexend" panose="020B0604020202020204" charset="0"/>
              </a:rPr>
              <a:t>In MySQL, the </a:t>
            </a:r>
            <a:r>
              <a:rPr lang="en-US" b="1" dirty="0">
                <a:latin typeface="Lexend" panose="020B0604020202020204" charset="0"/>
                <a:cs typeface="Lexend" panose="020B0604020202020204" charset="0"/>
              </a:rPr>
              <a:t>ROLLBACK</a:t>
            </a:r>
            <a:r>
              <a:rPr lang="en-US" dirty="0">
                <a:latin typeface="Lexend" panose="020B0604020202020204" charset="0"/>
                <a:cs typeface="Lexend" panose="020B0604020202020204" charset="0"/>
              </a:rPr>
              <a:t> is used to Undoes changes made in the current transaction before a COMMIT is issued.</a:t>
            </a:r>
          </a:p>
          <a:p>
            <a:pPr algn="l"/>
            <a:r>
              <a:rPr lang="en-US" dirty="0">
                <a:latin typeface="Lexend" panose="020B0604020202020204" charset="0"/>
                <a:cs typeface="Lexend" panose="020B0604020202020204" charset="0"/>
              </a:rPr>
              <a:t>For using the </a:t>
            </a:r>
            <a:r>
              <a:rPr lang="en-US" b="1" dirty="0">
                <a:latin typeface="Lexend" panose="020B0604020202020204" charset="0"/>
                <a:cs typeface="Lexend" panose="020B0604020202020204" charset="0"/>
              </a:rPr>
              <a:t>ROLLBACK</a:t>
            </a:r>
            <a:r>
              <a:rPr lang="en-US" dirty="0">
                <a:latin typeface="Lexend" panose="020B0604020202020204" charset="0"/>
                <a:cs typeface="Lexend" panose="020B0604020202020204" charset="0"/>
              </a:rPr>
              <a:t> and </a:t>
            </a:r>
            <a:r>
              <a:rPr lang="en-US" b="1" dirty="0">
                <a:latin typeface="Lexend" panose="020B0604020202020204" charset="0"/>
                <a:cs typeface="Lexend" panose="020B0604020202020204" charset="0"/>
              </a:rPr>
              <a:t>COMMIT</a:t>
            </a:r>
            <a:r>
              <a:rPr lang="en-US" dirty="0">
                <a:latin typeface="Lexend" panose="020B0604020202020204" charset="0"/>
                <a:cs typeface="Lexend" panose="020B0604020202020204" charset="0"/>
              </a:rPr>
              <a:t> in MySQL we need to fire this query </a:t>
            </a:r>
            <a:r>
              <a:rPr lang="en-US" b="1" dirty="0">
                <a:latin typeface="Lexend" panose="020B0604020202020204" charset="0"/>
                <a:cs typeface="Lexend" panose="020B0604020202020204" charset="0"/>
              </a:rPr>
              <a:t>“set @@autocommit = 0;”. </a:t>
            </a:r>
            <a:r>
              <a:rPr lang="en-US" dirty="0">
                <a:latin typeface="Lexend" panose="020B0604020202020204" charset="0"/>
                <a:cs typeface="Lexend" panose="020B0604020202020204" charset="0"/>
              </a:rPr>
              <a:t>Zero is used to off auto commit means auto save off and One is used to on the auto commit means auto save on.</a:t>
            </a:r>
          </a:p>
          <a:p>
            <a:pPr algn="l"/>
            <a:r>
              <a:rPr lang="en-US" dirty="0">
                <a:latin typeface="Lexend" panose="020B0604020202020204" charset="0"/>
                <a:cs typeface="Lexend" panose="020B0604020202020204" charset="0"/>
              </a:rPr>
              <a:t>To check the auto save we use this command </a:t>
            </a:r>
            <a:r>
              <a:rPr lang="en-US" b="1" dirty="0">
                <a:latin typeface="Lexend" panose="020B0604020202020204" charset="0"/>
                <a:cs typeface="Lexend" panose="020B0604020202020204" charset="0"/>
              </a:rPr>
              <a:t>“select @@autocommit;”.</a:t>
            </a:r>
          </a:p>
        </p:txBody>
      </p:sp>
      <p:pic>
        <p:nvPicPr>
          <p:cNvPr id="5" name="Picture 4">
            <a:extLst>
              <a:ext uri="{FF2B5EF4-FFF2-40B4-BE49-F238E27FC236}">
                <a16:creationId xmlns:a16="http://schemas.microsoft.com/office/drawing/2014/main" id="{634DE40F-8E16-F38B-4698-9964EAAD03D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80409" y="2365452"/>
            <a:ext cx="4091590" cy="2224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2B927BF8-D0C5-CE1B-CD71-40D210317E7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571999" y="2365452"/>
            <a:ext cx="4091589" cy="2224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6614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E093-58EC-F031-7628-81C7A66382AF}"/>
              </a:ext>
            </a:extLst>
          </p:cNvPr>
          <p:cNvSpPr>
            <a:spLocks noGrp="1"/>
          </p:cNvSpPr>
          <p:nvPr>
            <p:ph type="title"/>
          </p:nvPr>
        </p:nvSpPr>
        <p:spPr/>
        <p:txBody>
          <a:bodyPr/>
          <a:lstStyle/>
          <a:p>
            <a:r>
              <a:rPr lang="en-US" dirty="0"/>
              <a:t>Commit Operation</a:t>
            </a:r>
          </a:p>
        </p:txBody>
      </p:sp>
      <p:sp>
        <p:nvSpPr>
          <p:cNvPr id="3" name="Text Placeholder 2">
            <a:extLst>
              <a:ext uri="{FF2B5EF4-FFF2-40B4-BE49-F238E27FC236}">
                <a16:creationId xmlns:a16="http://schemas.microsoft.com/office/drawing/2014/main" id="{F3AAF745-95F3-0886-3610-BFF4354A9708}"/>
              </a:ext>
            </a:extLst>
          </p:cNvPr>
          <p:cNvSpPr>
            <a:spLocks noGrp="1"/>
          </p:cNvSpPr>
          <p:nvPr>
            <p:ph type="body" idx="1"/>
          </p:nvPr>
        </p:nvSpPr>
        <p:spPr/>
        <p:txBody>
          <a:bodyPr/>
          <a:lstStyle/>
          <a:p>
            <a:pPr marL="139700" indent="0" algn="l">
              <a:buNone/>
            </a:pPr>
            <a:r>
              <a:rPr lang="en-US" dirty="0">
                <a:latin typeface="Lexend" panose="020B0604020202020204" charset="0"/>
                <a:cs typeface="Lexend" panose="020B0604020202020204" charset="0"/>
              </a:rPr>
              <a:t>In MySQL, the </a:t>
            </a:r>
            <a:r>
              <a:rPr lang="en-US" b="1" dirty="0">
                <a:latin typeface="Lexend" panose="020B0604020202020204" charset="0"/>
                <a:cs typeface="Lexend" panose="020B0604020202020204" charset="0"/>
              </a:rPr>
              <a:t>COMMIT</a:t>
            </a:r>
            <a:r>
              <a:rPr lang="en-US" dirty="0">
                <a:latin typeface="Lexend" panose="020B0604020202020204" charset="0"/>
                <a:cs typeface="Lexend" panose="020B0604020202020204" charset="0"/>
              </a:rPr>
              <a:t> is used to Saves all changes made in the current transaction permanently.</a:t>
            </a:r>
          </a:p>
        </p:txBody>
      </p:sp>
      <p:pic>
        <p:nvPicPr>
          <p:cNvPr id="5" name="Picture 4">
            <a:extLst>
              <a:ext uri="{FF2B5EF4-FFF2-40B4-BE49-F238E27FC236}">
                <a16:creationId xmlns:a16="http://schemas.microsoft.com/office/drawing/2014/main" id="{893D8225-7A1F-4C68-82F3-CC00920D8E3C}"/>
              </a:ext>
            </a:extLst>
          </p:cNvPr>
          <p:cNvPicPr>
            <a:picLocks noChangeAspect="1"/>
          </p:cNvPicPr>
          <p:nvPr/>
        </p:nvPicPr>
        <p:blipFill>
          <a:blip r:embed="rId2"/>
          <a:stretch>
            <a:fillRect/>
          </a:stretch>
        </p:blipFill>
        <p:spPr>
          <a:xfrm>
            <a:off x="1755654" y="1581488"/>
            <a:ext cx="5632691" cy="3116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212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1600" dirty="0"/>
              <a:t>Performing</a:t>
            </a:r>
            <a:r>
              <a:rPr lang="en-GB" sz="5400" dirty="0"/>
              <a:t> </a:t>
            </a:r>
            <a:r>
              <a:rPr lang="en-GB" sz="5400" dirty="0">
                <a:solidFill>
                  <a:schemeClr val="bg1"/>
                </a:solidFill>
              </a:rPr>
              <a:t>DQL</a:t>
            </a:r>
            <a:r>
              <a:rPr lang="en-GB" sz="5400" dirty="0"/>
              <a:t> </a:t>
            </a:r>
            <a:r>
              <a:rPr lang="en-GB" sz="1600" dirty="0"/>
              <a:t>Operations</a:t>
            </a:r>
            <a:endParaRPr lang="en-US" sz="4800" dirty="0"/>
          </a:p>
        </p:txBody>
      </p:sp>
      <p:cxnSp>
        <p:nvCxnSpPr>
          <p:cNvPr id="3" name="Google Shape;815;p30">
            <a:extLst>
              <a:ext uri="{FF2B5EF4-FFF2-40B4-BE49-F238E27FC236}">
                <a16:creationId xmlns:a16="http://schemas.microsoft.com/office/drawing/2014/main" id="{BDAC205B-5EFE-888C-D248-A3FB1D2C226A}"/>
              </a:ext>
            </a:extLst>
          </p:cNvPr>
          <p:cNvCxnSpPr>
            <a:cxnSpLocks/>
          </p:cNvCxnSpPr>
          <p:nvPr/>
        </p:nvCxnSpPr>
        <p:spPr>
          <a:xfrm>
            <a:off x="3810261" y="2561811"/>
            <a:ext cx="1556869"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47763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b="0" i="0" dirty="0">
                <a:solidFill>
                  <a:srgbClr val="3B3A3A"/>
                </a:solidFill>
                <a:effectLst/>
                <a:latin typeface="Sora ExtraBold" panose="020B0604020202020204" charset="0"/>
                <a:ea typeface="Sora ExtraBold" panose="020B0604020202020204" charset="0"/>
                <a:cs typeface="Sora ExtraBold" panose="020B0604020202020204" charset="0"/>
              </a:rPr>
              <a:t>Raw Data Table</a:t>
            </a:r>
            <a:endParaRPr lang="en-US" sz="3200" dirty="0"/>
          </a:p>
        </p:txBody>
      </p:sp>
      <p:pic>
        <p:nvPicPr>
          <p:cNvPr id="4" name="Picture 3">
            <a:extLst>
              <a:ext uri="{FF2B5EF4-FFF2-40B4-BE49-F238E27FC236}">
                <a16:creationId xmlns:a16="http://schemas.microsoft.com/office/drawing/2014/main" id="{71937245-E3E2-BE8B-7F03-2197E3BA70E5}"/>
              </a:ext>
            </a:extLst>
          </p:cNvPr>
          <p:cNvPicPr>
            <a:picLocks noChangeAspect="1"/>
          </p:cNvPicPr>
          <p:nvPr/>
        </p:nvPicPr>
        <p:blipFill>
          <a:blip r:embed="rId2"/>
          <a:stretch>
            <a:fillRect/>
          </a:stretch>
        </p:blipFill>
        <p:spPr>
          <a:xfrm>
            <a:off x="462012" y="1034786"/>
            <a:ext cx="8219975" cy="3073928"/>
          </a:xfrm>
          <a:prstGeom prst="rect">
            <a:avLst/>
          </a:prstGeom>
          <a:ln>
            <a:noFill/>
          </a:ln>
          <a:effectLst>
            <a:outerShdw blurRad="292100" dist="139700" dir="2700000" algn="tl" rotWithShape="0">
              <a:srgbClr val="333333">
                <a:alpha val="65000"/>
              </a:srgbClr>
            </a:outerShdw>
          </a:effectLst>
        </p:spPr>
      </p:pic>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579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9F98-2B47-9EAF-32C6-04531B79CBEF}"/>
              </a:ext>
            </a:extLst>
          </p:cNvPr>
          <p:cNvSpPr>
            <a:spLocks noGrp="1"/>
          </p:cNvSpPr>
          <p:nvPr>
            <p:ph type="title"/>
          </p:nvPr>
        </p:nvSpPr>
        <p:spPr/>
        <p:txBody>
          <a:bodyPr/>
          <a:lstStyle/>
          <a:p>
            <a:r>
              <a:rPr lang="en-US" dirty="0"/>
              <a:t>Select Operation</a:t>
            </a:r>
          </a:p>
        </p:txBody>
      </p:sp>
      <p:sp>
        <p:nvSpPr>
          <p:cNvPr id="3" name="Text Placeholder 2">
            <a:extLst>
              <a:ext uri="{FF2B5EF4-FFF2-40B4-BE49-F238E27FC236}">
                <a16:creationId xmlns:a16="http://schemas.microsoft.com/office/drawing/2014/main" id="{F1999CC7-A52B-3DEC-CC06-54537E837E2C}"/>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panose="020B0604020202020204" charset="0"/>
                <a:ea typeface="Arial"/>
                <a:cs typeface="Lexend" panose="020B0604020202020204" charset="0"/>
                <a:sym typeface="Arial"/>
              </a:rPr>
              <a:t>In MySQL, the </a:t>
            </a:r>
            <a:r>
              <a:rPr lang="en-US" sz="1200" b="1" i="0" u="none" strike="noStrike" cap="none" dirty="0">
                <a:solidFill>
                  <a:srgbClr val="000000"/>
                </a:solidFill>
                <a:latin typeface="Lexend" panose="020B0604020202020204" charset="0"/>
                <a:ea typeface="Arial"/>
                <a:cs typeface="Lexend" panose="020B0604020202020204" charset="0"/>
                <a:sym typeface="Arial"/>
              </a:rPr>
              <a:t>SELECT</a:t>
            </a:r>
            <a:r>
              <a:rPr lang="en-US" sz="1200" b="0" i="0" u="none" strike="noStrike" cap="none" dirty="0">
                <a:solidFill>
                  <a:srgbClr val="000000"/>
                </a:solidFill>
                <a:latin typeface="Lexend" panose="020B0604020202020204" charset="0"/>
                <a:ea typeface="Arial"/>
                <a:cs typeface="Lexend" panose="020B0604020202020204" charset="0"/>
                <a:sym typeface="Arial"/>
              </a:rPr>
              <a:t> statement is used to retrieve data from one or more tables.</a:t>
            </a:r>
          </a:p>
        </p:txBody>
      </p:sp>
      <p:pic>
        <p:nvPicPr>
          <p:cNvPr id="5" name="Picture 4">
            <a:extLst>
              <a:ext uri="{FF2B5EF4-FFF2-40B4-BE49-F238E27FC236}">
                <a16:creationId xmlns:a16="http://schemas.microsoft.com/office/drawing/2014/main" id="{A9D75FF6-A86D-C828-13DD-BC89BC411955}"/>
              </a:ext>
            </a:extLst>
          </p:cNvPr>
          <p:cNvPicPr>
            <a:picLocks noChangeAspect="1"/>
          </p:cNvPicPr>
          <p:nvPr/>
        </p:nvPicPr>
        <p:blipFill>
          <a:blip r:embed="rId2"/>
          <a:stretch>
            <a:fillRect/>
          </a:stretch>
        </p:blipFill>
        <p:spPr>
          <a:xfrm>
            <a:off x="2661971" y="1530419"/>
            <a:ext cx="3820058" cy="1152686"/>
          </a:xfrm>
          <a:prstGeom prst="rect">
            <a:avLst/>
          </a:prstGeom>
        </p:spPr>
      </p:pic>
      <p:pic>
        <p:nvPicPr>
          <p:cNvPr id="7" name="Picture 6">
            <a:extLst>
              <a:ext uri="{FF2B5EF4-FFF2-40B4-BE49-F238E27FC236}">
                <a16:creationId xmlns:a16="http://schemas.microsoft.com/office/drawing/2014/main" id="{FCF8B9F4-5E2F-0C98-2E12-756244C117D6}"/>
              </a:ext>
            </a:extLst>
          </p:cNvPr>
          <p:cNvPicPr>
            <a:picLocks noChangeAspect="1"/>
          </p:cNvPicPr>
          <p:nvPr/>
        </p:nvPicPr>
        <p:blipFill>
          <a:blip r:embed="rId3"/>
          <a:stretch>
            <a:fillRect/>
          </a:stretch>
        </p:blipFill>
        <p:spPr>
          <a:xfrm>
            <a:off x="367333" y="2917506"/>
            <a:ext cx="4075458" cy="1208269"/>
          </a:xfrm>
          <a:prstGeom prst="rect">
            <a:avLst/>
          </a:prstGeom>
        </p:spPr>
      </p:pic>
      <p:pic>
        <p:nvPicPr>
          <p:cNvPr id="9" name="Picture 8">
            <a:extLst>
              <a:ext uri="{FF2B5EF4-FFF2-40B4-BE49-F238E27FC236}">
                <a16:creationId xmlns:a16="http://schemas.microsoft.com/office/drawing/2014/main" id="{81C6AC67-9C40-5C26-61C6-26314E4F234D}"/>
              </a:ext>
            </a:extLst>
          </p:cNvPr>
          <p:cNvPicPr>
            <a:picLocks noChangeAspect="1"/>
          </p:cNvPicPr>
          <p:nvPr/>
        </p:nvPicPr>
        <p:blipFill>
          <a:blip r:embed="rId4"/>
          <a:stretch>
            <a:fillRect/>
          </a:stretch>
        </p:blipFill>
        <p:spPr>
          <a:xfrm>
            <a:off x="4694912" y="2917506"/>
            <a:ext cx="4081755" cy="1254562"/>
          </a:xfrm>
          <a:prstGeom prst="rect">
            <a:avLst/>
          </a:prstGeom>
        </p:spPr>
      </p:pic>
    </p:spTree>
    <p:extLst>
      <p:ext uri="{BB962C8B-B14F-4D97-AF65-F5344CB8AC3E}">
        <p14:creationId xmlns:p14="http://schemas.microsoft.com/office/powerpoint/2010/main" val="964496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8B9-1D10-416D-6B9F-2F5C2D175564}"/>
              </a:ext>
            </a:extLst>
          </p:cNvPr>
          <p:cNvSpPr>
            <a:spLocks noGrp="1"/>
          </p:cNvSpPr>
          <p:nvPr>
            <p:ph type="title"/>
          </p:nvPr>
        </p:nvSpPr>
        <p:spPr/>
        <p:txBody>
          <a:bodyPr/>
          <a:lstStyle/>
          <a:p>
            <a:r>
              <a:rPr lang="en-US" dirty="0"/>
              <a:t>ORDER BY</a:t>
            </a:r>
          </a:p>
        </p:txBody>
      </p:sp>
      <p:sp>
        <p:nvSpPr>
          <p:cNvPr id="3" name="Text Placeholder 2">
            <a:extLst>
              <a:ext uri="{FF2B5EF4-FFF2-40B4-BE49-F238E27FC236}">
                <a16:creationId xmlns:a16="http://schemas.microsoft.com/office/drawing/2014/main" id="{B88807E0-A8E1-4F2F-058D-2519388513F6}"/>
              </a:ext>
            </a:extLst>
          </p:cNvPr>
          <p:cNvSpPr>
            <a:spLocks noGrp="1"/>
          </p:cNvSpPr>
          <p:nvPr>
            <p:ph type="body" idx="1"/>
          </p:nvPr>
        </p:nvSpPr>
        <p:spPr>
          <a:xfrm>
            <a:off x="720000" y="1017725"/>
            <a:ext cx="7704000" cy="731562"/>
          </a:xfrm>
        </p:spPr>
        <p:txBody>
          <a:bodyPr/>
          <a:lstStyle/>
          <a:p>
            <a:pPr marL="139700" indent="0" algn="l">
              <a:buNone/>
            </a:pPr>
            <a:r>
              <a:rPr lang="en-US" sz="1200" b="0" i="0" u="none" strike="noStrike" cap="none" dirty="0">
                <a:solidFill>
                  <a:srgbClr val="000000"/>
                </a:solidFill>
                <a:latin typeface="Lexend"/>
                <a:ea typeface="Lexend"/>
                <a:cs typeface="Lexend"/>
                <a:sym typeface="Lexend"/>
              </a:rPr>
              <a:t>The ORDER BY clause in SQL is used to sort the result set of a query in either ascending (ASC) or descending (DESC) order based on one or more columns. By default, the sorting order is ascending if not explicitly mentioned.</a:t>
            </a:r>
          </a:p>
        </p:txBody>
      </p:sp>
      <p:pic>
        <p:nvPicPr>
          <p:cNvPr id="5" name="Picture 4">
            <a:extLst>
              <a:ext uri="{FF2B5EF4-FFF2-40B4-BE49-F238E27FC236}">
                <a16:creationId xmlns:a16="http://schemas.microsoft.com/office/drawing/2014/main" id="{8DDBACA6-2EE4-A1DD-627E-5DC79E2C4D13}"/>
              </a:ext>
            </a:extLst>
          </p:cNvPr>
          <p:cNvPicPr>
            <a:picLocks noChangeAspect="1"/>
          </p:cNvPicPr>
          <p:nvPr/>
        </p:nvPicPr>
        <p:blipFill>
          <a:blip r:embed="rId2"/>
          <a:stretch>
            <a:fillRect/>
          </a:stretch>
        </p:blipFill>
        <p:spPr>
          <a:xfrm>
            <a:off x="720000" y="1749287"/>
            <a:ext cx="3667539" cy="2483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F24452A-F2B1-1DD7-30DA-7C466BAEFAF6}"/>
              </a:ext>
            </a:extLst>
          </p:cNvPr>
          <p:cNvPicPr>
            <a:picLocks noChangeAspect="1"/>
          </p:cNvPicPr>
          <p:nvPr/>
        </p:nvPicPr>
        <p:blipFill>
          <a:blip r:embed="rId3"/>
          <a:stretch>
            <a:fillRect/>
          </a:stretch>
        </p:blipFill>
        <p:spPr>
          <a:xfrm>
            <a:off x="4756461" y="1749287"/>
            <a:ext cx="3667539" cy="2483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7290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652B-D092-EA1F-46DA-227EB3A9C824}"/>
              </a:ext>
            </a:extLst>
          </p:cNvPr>
          <p:cNvSpPr>
            <a:spLocks noGrp="1"/>
          </p:cNvSpPr>
          <p:nvPr>
            <p:ph type="title"/>
          </p:nvPr>
        </p:nvSpPr>
        <p:spPr/>
        <p:txBody>
          <a:bodyPr/>
          <a:lstStyle/>
          <a:p>
            <a:r>
              <a:rPr lang="en-US" dirty="0"/>
              <a:t>DISTINCT</a:t>
            </a:r>
          </a:p>
        </p:txBody>
      </p:sp>
      <p:sp>
        <p:nvSpPr>
          <p:cNvPr id="3" name="Text Placeholder 2">
            <a:extLst>
              <a:ext uri="{FF2B5EF4-FFF2-40B4-BE49-F238E27FC236}">
                <a16:creationId xmlns:a16="http://schemas.microsoft.com/office/drawing/2014/main" id="{332E5CFB-284D-D035-ED14-633C1EFE5C18}"/>
              </a:ext>
            </a:extLst>
          </p:cNvPr>
          <p:cNvSpPr>
            <a:spLocks noGrp="1"/>
          </p:cNvSpPr>
          <p:nvPr>
            <p:ph type="body" idx="1"/>
          </p:nvPr>
        </p:nvSpPr>
        <p:spPr/>
        <p:txBody>
          <a:bodyPr/>
          <a:lstStyle/>
          <a:p>
            <a:pPr marL="139700" indent="0" algn="l">
              <a:buNone/>
            </a:pPr>
            <a:r>
              <a:rPr lang="en-US" dirty="0"/>
              <a:t>Retrieve </a:t>
            </a:r>
            <a:r>
              <a:rPr lang="en-US" b="1" dirty="0"/>
              <a:t>all unique train types</a:t>
            </a:r>
            <a:r>
              <a:rPr lang="en-US" dirty="0"/>
              <a:t> from the </a:t>
            </a:r>
            <a:r>
              <a:rPr lang="en-US" b="1" dirty="0"/>
              <a:t>Trains</a:t>
            </a:r>
            <a:r>
              <a:rPr lang="en-US" dirty="0"/>
              <a:t> table.</a:t>
            </a:r>
          </a:p>
        </p:txBody>
      </p:sp>
      <p:pic>
        <p:nvPicPr>
          <p:cNvPr id="5" name="Picture 4">
            <a:extLst>
              <a:ext uri="{FF2B5EF4-FFF2-40B4-BE49-F238E27FC236}">
                <a16:creationId xmlns:a16="http://schemas.microsoft.com/office/drawing/2014/main" id="{0A39FAF6-C119-EB15-42A5-F8E1E4CC0A0C}"/>
              </a:ext>
            </a:extLst>
          </p:cNvPr>
          <p:cNvPicPr>
            <a:picLocks noChangeAspect="1"/>
          </p:cNvPicPr>
          <p:nvPr/>
        </p:nvPicPr>
        <p:blipFill>
          <a:blip r:embed="rId2"/>
          <a:stretch>
            <a:fillRect/>
          </a:stretch>
        </p:blipFill>
        <p:spPr>
          <a:xfrm>
            <a:off x="1957022" y="1512231"/>
            <a:ext cx="5229955" cy="2476846"/>
          </a:xfrm>
          <a:prstGeom prst="rect">
            <a:avLst/>
          </a:prstGeom>
        </p:spPr>
      </p:pic>
    </p:spTree>
    <p:extLst>
      <p:ext uri="{BB962C8B-B14F-4D97-AF65-F5344CB8AC3E}">
        <p14:creationId xmlns:p14="http://schemas.microsoft.com/office/powerpoint/2010/main" val="2540557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1AC5-1919-E3C9-EA40-39B8A52CADEA}"/>
              </a:ext>
            </a:extLst>
          </p:cNvPr>
          <p:cNvSpPr>
            <a:spLocks noGrp="1"/>
          </p:cNvSpPr>
          <p:nvPr>
            <p:ph type="title"/>
          </p:nvPr>
        </p:nvSpPr>
        <p:spPr/>
        <p:txBody>
          <a:bodyPr/>
          <a:lstStyle/>
          <a:p>
            <a:r>
              <a:rPr lang="en-US" dirty="0"/>
              <a:t>LIMIT</a:t>
            </a:r>
          </a:p>
        </p:txBody>
      </p:sp>
      <p:sp>
        <p:nvSpPr>
          <p:cNvPr id="3" name="Text Placeholder 2">
            <a:extLst>
              <a:ext uri="{FF2B5EF4-FFF2-40B4-BE49-F238E27FC236}">
                <a16:creationId xmlns:a16="http://schemas.microsoft.com/office/drawing/2014/main" id="{930747FD-60E6-2EA5-0D4C-6FD60AC8A835}"/>
              </a:ext>
            </a:extLst>
          </p:cNvPr>
          <p:cNvSpPr>
            <a:spLocks noGrp="1"/>
          </p:cNvSpPr>
          <p:nvPr>
            <p:ph type="body" idx="1"/>
          </p:nvPr>
        </p:nvSpPr>
        <p:spPr/>
        <p:txBody>
          <a:bodyPr/>
          <a:lstStyle/>
          <a:p>
            <a:pPr marL="139700" indent="0" algn="l">
              <a:buNone/>
            </a:pPr>
            <a:r>
              <a:rPr lang="en-US" dirty="0">
                <a:latin typeface="Lexend" panose="020B0604020202020204" charset="0"/>
                <a:cs typeface="Lexend" panose="020B0604020202020204" charset="0"/>
              </a:rPr>
              <a:t>In MySQL, </a:t>
            </a:r>
            <a:r>
              <a:rPr lang="en-US" b="1" dirty="0">
                <a:latin typeface="Lexend" panose="020B0604020202020204" charset="0"/>
                <a:cs typeface="Lexend" panose="020B0604020202020204" charset="0"/>
              </a:rPr>
              <a:t>LIMIT</a:t>
            </a:r>
            <a:r>
              <a:rPr lang="en-US" dirty="0">
                <a:latin typeface="Lexend" panose="020B0604020202020204" charset="0"/>
                <a:cs typeface="Lexend" panose="020B0604020202020204" charset="0"/>
              </a:rPr>
              <a:t> sets the limit that much return in the query</a:t>
            </a:r>
          </a:p>
        </p:txBody>
      </p:sp>
      <p:pic>
        <p:nvPicPr>
          <p:cNvPr id="5" name="Picture 4">
            <a:extLst>
              <a:ext uri="{FF2B5EF4-FFF2-40B4-BE49-F238E27FC236}">
                <a16:creationId xmlns:a16="http://schemas.microsoft.com/office/drawing/2014/main" id="{F52A18EE-76C2-6A19-F2AC-6D39B90536C8}"/>
              </a:ext>
            </a:extLst>
          </p:cNvPr>
          <p:cNvPicPr>
            <a:picLocks noChangeAspect="1"/>
          </p:cNvPicPr>
          <p:nvPr/>
        </p:nvPicPr>
        <p:blipFill>
          <a:blip r:embed="rId2"/>
          <a:stretch>
            <a:fillRect/>
          </a:stretch>
        </p:blipFill>
        <p:spPr>
          <a:xfrm>
            <a:off x="1864039" y="1652636"/>
            <a:ext cx="5415921" cy="2188251"/>
          </a:xfrm>
          <a:prstGeom prst="rect">
            <a:avLst/>
          </a:prstGeom>
        </p:spPr>
      </p:pic>
    </p:spTree>
    <p:extLst>
      <p:ext uri="{BB962C8B-B14F-4D97-AF65-F5344CB8AC3E}">
        <p14:creationId xmlns:p14="http://schemas.microsoft.com/office/powerpoint/2010/main" val="2894296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OPERATOR</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452893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Arithmetic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847062" y="1079197"/>
            <a:ext cx="2967000" cy="525900"/>
          </a:xfrm>
        </p:spPr>
        <p:txBody>
          <a:bodyPr/>
          <a:lstStyle/>
          <a:p>
            <a:pPr algn="just"/>
            <a:r>
              <a:rPr lang="en-US" sz="1200" b="0" i="0" u="none" strike="noStrike" cap="none" dirty="0">
                <a:solidFill>
                  <a:srgbClr val="000000"/>
                </a:solidFill>
                <a:latin typeface="Lexend"/>
                <a:ea typeface="Lexend"/>
                <a:cs typeface="Lexend"/>
                <a:sym typeface="Lexend"/>
              </a:rPr>
              <a:t>1</a:t>
            </a:r>
            <a:r>
              <a:rPr lang="en-US" sz="1200" b="1" i="0" u="none" strike="noStrike" cap="none" dirty="0">
                <a:solidFill>
                  <a:schemeClr val="tx1"/>
                </a:solidFill>
                <a:latin typeface="Lexend"/>
                <a:ea typeface="Lexend"/>
                <a:cs typeface="Lexend"/>
                <a:sym typeface="Lexend"/>
              </a:rPr>
              <a:t>. </a:t>
            </a:r>
            <a:r>
              <a:rPr lang="en-US" sz="1200" b="1" i="0" u="none" strike="noStrike" cap="none" dirty="0">
                <a:solidFill>
                  <a:schemeClr val="bg1"/>
                </a:solidFill>
                <a:latin typeface="Lexend"/>
                <a:ea typeface="Lexend"/>
                <a:cs typeface="Lexend"/>
                <a:sym typeface="Lexend"/>
              </a:rPr>
              <a:t>Addition (+): </a:t>
            </a:r>
            <a:r>
              <a:rPr lang="en-US" sz="1200" b="0" i="0" u="none" strike="noStrike" cap="none" dirty="0">
                <a:solidFill>
                  <a:srgbClr val="000000"/>
                </a:solidFill>
                <a:latin typeface="Lexend"/>
                <a:ea typeface="Lexend"/>
                <a:cs typeface="Lexend"/>
                <a:sym typeface="Lexend"/>
              </a:rPr>
              <a:t>Adds two values together.</a:t>
            </a: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329938" y="1079197"/>
            <a:ext cx="2967000" cy="525900"/>
          </a:xfrm>
        </p:spPr>
        <p:txBody>
          <a:bodyPr/>
          <a:lstStyle/>
          <a:p>
            <a:pPr algn="just"/>
            <a:r>
              <a:rPr lang="en-US" sz="1200" dirty="0">
                <a:solidFill>
                  <a:srgbClr val="000000"/>
                </a:solidFill>
                <a:latin typeface="Lexend"/>
                <a:cs typeface="Lexend"/>
                <a:sym typeface="Lexend"/>
              </a:rPr>
              <a:t>2. </a:t>
            </a:r>
            <a:r>
              <a:rPr lang="en-US" sz="1200" b="1" dirty="0">
                <a:solidFill>
                  <a:schemeClr val="bg1"/>
                </a:solidFill>
                <a:latin typeface="Lexend"/>
                <a:cs typeface="Lexend"/>
                <a:sym typeface="Lexend"/>
              </a:rPr>
              <a:t>Subtraction (-): </a:t>
            </a:r>
            <a:r>
              <a:rPr lang="en-US" sz="1200" dirty="0">
                <a:solidFill>
                  <a:srgbClr val="000000"/>
                </a:solidFill>
                <a:latin typeface="Lexend"/>
                <a:cs typeface="Lexend"/>
                <a:sym typeface="Lexend"/>
              </a:rPr>
              <a:t>Subtracts the second value from the first.</a:t>
            </a:r>
            <a:endParaRPr lang="en-US" sz="1200" dirty="0">
              <a:solidFill>
                <a:srgbClr val="000000"/>
              </a:solidFill>
              <a:latin typeface="Lexend"/>
              <a:cs typeface="Lexend"/>
              <a:sym typeface="Arial"/>
            </a:endParaRPr>
          </a:p>
        </p:txBody>
      </p:sp>
      <p:pic>
        <p:nvPicPr>
          <p:cNvPr id="12" name="Picture 11">
            <a:extLst>
              <a:ext uri="{FF2B5EF4-FFF2-40B4-BE49-F238E27FC236}">
                <a16:creationId xmlns:a16="http://schemas.microsoft.com/office/drawing/2014/main" id="{E7C88F48-3430-FF54-B2D0-3A390C297A6C}"/>
              </a:ext>
            </a:extLst>
          </p:cNvPr>
          <p:cNvPicPr>
            <a:picLocks noChangeAspect="1"/>
          </p:cNvPicPr>
          <p:nvPr/>
        </p:nvPicPr>
        <p:blipFill>
          <a:blip r:embed="rId2"/>
          <a:stretch>
            <a:fillRect/>
          </a:stretch>
        </p:blipFill>
        <p:spPr>
          <a:xfrm>
            <a:off x="602781" y="1696385"/>
            <a:ext cx="3969219" cy="2495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307FC85B-23D5-3741-069B-3D3BF22B7A7B}"/>
              </a:ext>
            </a:extLst>
          </p:cNvPr>
          <p:cNvPicPr>
            <a:picLocks noChangeAspect="1"/>
          </p:cNvPicPr>
          <p:nvPr/>
        </p:nvPicPr>
        <p:blipFill>
          <a:blip r:embed="rId3"/>
          <a:stretch>
            <a:fillRect/>
          </a:stretch>
        </p:blipFill>
        <p:spPr>
          <a:xfrm>
            <a:off x="4828828" y="1696385"/>
            <a:ext cx="3969219" cy="24600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50875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Arithmetic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8" name="Subtitle 7">
            <a:extLst>
              <a:ext uri="{FF2B5EF4-FFF2-40B4-BE49-F238E27FC236}">
                <a16:creationId xmlns:a16="http://schemas.microsoft.com/office/drawing/2014/main" id="{91A91089-C1CE-31B3-5B3F-74783A002E0E}"/>
              </a:ext>
            </a:extLst>
          </p:cNvPr>
          <p:cNvSpPr>
            <a:spLocks noGrp="1"/>
          </p:cNvSpPr>
          <p:nvPr>
            <p:ph type="subTitle" idx="6"/>
          </p:nvPr>
        </p:nvSpPr>
        <p:spPr>
          <a:xfrm>
            <a:off x="896757" y="979836"/>
            <a:ext cx="2967000" cy="525900"/>
          </a:xfrm>
        </p:spPr>
        <p:txBody>
          <a:bodyPr/>
          <a:lstStyle/>
          <a:p>
            <a:pPr algn="just"/>
            <a:r>
              <a:rPr lang="en-GB" sz="1200" b="0" i="0" u="none" strike="noStrike" cap="none" dirty="0">
                <a:solidFill>
                  <a:srgbClr val="000000"/>
                </a:solidFill>
                <a:latin typeface="Lexend"/>
                <a:ea typeface="Lexend"/>
                <a:cs typeface="Lexend"/>
                <a:sym typeface="Lexend"/>
              </a:rPr>
              <a:t>3</a:t>
            </a:r>
            <a:r>
              <a:rPr lang="en-GB" sz="1200" dirty="0">
                <a:solidFill>
                  <a:schemeClr val="tx1"/>
                </a:solidFill>
                <a:latin typeface="Lexend"/>
                <a:ea typeface="Lexend"/>
                <a:cs typeface="Lexend"/>
                <a:sym typeface="Lexend"/>
              </a:rPr>
              <a:t>.</a:t>
            </a:r>
            <a:r>
              <a:rPr lang="en-GB" sz="1200" b="0" i="0" u="none" strike="noStrike" cap="none" dirty="0">
                <a:solidFill>
                  <a:schemeClr val="bg1"/>
                </a:solidFill>
                <a:latin typeface="Lexend"/>
                <a:ea typeface="Lexend"/>
                <a:cs typeface="Lexend"/>
                <a:sym typeface="Lexend"/>
              </a:rPr>
              <a:t> </a:t>
            </a:r>
            <a:r>
              <a:rPr lang="en-GB" sz="1200" b="1" i="0" u="none" strike="noStrike" cap="none" dirty="0">
                <a:solidFill>
                  <a:schemeClr val="bg1"/>
                </a:solidFill>
                <a:latin typeface="Lexend"/>
                <a:ea typeface="Lexend"/>
                <a:cs typeface="Lexend"/>
                <a:sym typeface="Lexend"/>
              </a:rPr>
              <a:t>Multiplication (*): </a:t>
            </a:r>
            <a:r>
              <a:rPr lang="en-GB" sz="1200" b="0" i="0" u="none" strike="noStrike" cap="none" dirty="0">
                <a:solidFill>
                  <a:srgbClr val="000000"/>
                </a:solidFill>
                <a:latin typeface="Lexend"/>
                <a:ea typeface="Lexend"/>
                <a:cs typeface="Lexend"/>
                <a:sym typeface="Lexend"/>
              </a:rPr>
              <a:t>Multiplies two values.</a:t>
            </a:r>
          </a:p>
        </p:txBody>
      </p:sp>
      <p:sp>
        <p:nvSpPr>
          <p:cNvPr id="10" name="Subtitle 9">
            <a:extLst>
              <a:ext uri="{FF2B5EF4-FFF2-40B4-BE49-F238E27FC236}">
                <a16:creationId xmlns:a16="http://schemas.microsoft.com/office/drawing/2014/main" id="{DF4E0745-6C4B-6756-32B5-E8817A65506E}"/>
              </a:ext>
            </a:extLst>
          </p:cNvPr>
          <p:cNvSpPr>
            <a:spLocks noGrp="1"/>
          </p:cNvSpPr>
          <p:nvPr>
            <p:ph type="subTitle" idx="8"/>
          </p:nvPr>
        </p:nvSpPr>
        <p:spPr>
          <a:xfrm>
            <a:off x="5280243" y="995576"/>
            <a:ext cx="2967000" cy="525900"/>
          </a:xfrm>
        </p:spPr>
        <p:txBody>
          <a:bodyPr/>
          <a:lstStyle/>
          <a:p>
            <a:pPr algn="just"/>
            <a:r>
              <a:rPr lang="en-US" sz="1200" b="0" i="0" u="none" strike="noStrike" cap="none" dirty="0">
                <a:solidFill>
                  <a:srgbClr val="000000"/>
                </a:solidFill>
                <a:latin typeface="Lexend"/>
                <a:ea typeface="Lexend"/>
                <a:cs typeface="Lexend"/>
                <a:sym typeface="Lexend"/>
              </a:rPr>
              <a:t>4. </a:t>
            </a:r>
            <a:r>
              <a:rPr lang="en-US" sz="1200" b="1" i="0" u="none" strike="noStrike" cap="none" dirty="0">
                <a:solidFill>
                  <a:schemeClr val="bg1"/>
                </a:solidFill>
                <a:latin typeface="Lexend"/>
                <a:ea typeface="Lexend"/>
                <a:cs typeface="Lexend"/>
                <a:sym typeface="Lexend"/>
              </a:rPr>
              <a:t>Division (/): </a:t>
            </a:r>
            <a:r>
              <a:rPr lang="en-US" sz="1200" b="0" i="0" u="none" strike="noStrike" cap="none" dirty="0">
                <a:solidFill>
                  <a:srgbClr val="000000"/>
                </a:solidFill>
                <a:latin typeface="Lexend"/>
                <a:ea typeface="Lexend"/>
                <a:cs typeface="Lexend"/>
                <a:sym typeface="Lexend"/>
              </a:rPr>
              <a:t>Divides the first value by the second.</a:t>
            </a:r>
          </a:p>
        </p:txBody>
      </p:sp>
      <p:pic>
        <p:nvPicPr>
          <p:cNvPr id="13" name="Picture 12">
            <a:extLst>
              <a:ext uri="{FF2B5EF4-FFF2-40B4-BE49-F238E27FC236}">
                <a16:creationId xmlns:a16="http://schemas.microsoft.com/office/drawing/2014/main" id="{5DDBF830-516B-BCA8-018E-01BE80DEDB2B}"/>
              </a:ext>
            </a:extLst>
          </p:cNvPr>
          <p:cNvPicPr>
            <a:picLocks noChangeAspect="1"/>
          </p:cNvPicPr>
          <p:nvPr/>
        </p:nvPicPr>
        <p:blipFill>
          <a:blip r:embed="rId2"/>
          <a:stretch>
            <a:fillRect/>
          </a:stretch>
        </p:blipFill>
        <p:spPr>
          <a:xfrm>
            <a:off x="487017" y="1609739"/>
            <a:ext cx="3925957" cy="2545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C795A2E0-5F02-6A52-D90A-F889A8F6D408}"/>
              </a:ext>
            </a:extLst>
          </p:cNvPr>
          <p:cNvPicPr>
            <a:picLocks noChangeAspect="1"/>
          </p:cNvPicPr>
          <p:nvPr/>
        </p:nvPicPr>
        <p:blipFill>
          <a:blip r:embed="rId3"/>
          <a:stretch>
            <a:fillRect/>
          </a:stretch>
        </p:blipFill>
        <p:spPr>
          <a:xfrm>
            <a:off x="4731028" y="1609739"/>
            <a:ext cx="3925957" cy="2545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64896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Arithmetic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8" name="Subtitle 7">
            <a:extLst>
              <a:ext uri="{FF2B5EF4-FFF2-40B4-BE49-F238E27FC236}">
                <a16:creationId xmlns:a16="http://schemas.microsoft.com/office/drawing/2014/main" id="{91A91089-C1CE-31B3-5B3F-74783A002E0E}"/>
              </a:ext>
            </a:extLst>
          </p:cNvPr>
          <p:cNvSpPr>
            <a:spLocks noGrp="1"/>
          </p:cNvSpPr>
          <p:nvPr>
            <p:ph type="subTitle" idx="6"/>
          </p:nvPr>
        </p:nvSpPr>
        <p:spPr>
          <a:xfrm>
            <a:off x="896757" y="878578"/>
            <a:ext cx="7527243" cy="525900"/>
          </a:xfrm>
        </p:spPr>
        <p:txBody>
          <a:bodyPr/>
          <a:lstStyle/>
          <a:p>
            <a:r>
              <a:rPr lang="en-GB" sz="1200" dirty="0">
                <a:solidFill>
                  <a:srgbClr val="000000"/>
                </a:solidFill>
                <a:latin typeface="Lexend"/>
                <a:ea typeface="Lexend"/>
                <a:cs typeface="Lexend"/>
                <a:sym typeface="Lexend"/>
              </a:rPr>
              <a:t>5</a:t>
            </a:r>
            <a:r>
              <a:rPr lang="en-GB" sz="1200" dirty="0">
                <a:solidFill>
                  <a:schemeClr val="tx1"/>
                </a:solidFill>
                <a:latin typeface="Lexend"/>
                <a:ea typeface="Lexend"/>
                <a:cs typeface="Lexend"/>
                <a:sym typeface="Lexend"/>
              </a:rPr>
              <a:t>.</a:t>
            </a:r>
            <a:r>
              <a:rPr lang="en-GB" sz="1200" b="0" i="0" u="none" strike="noStrike" cap="none" dirty="0">
                <a:solidFill>
                  <a:schemeClr val="bg1"/>
                </a:solidFill>
                <a:latin typeface="Lexend"/>
                <a:ea typeface="Lexend"/>
                <a:cs typeface="Lexend"/>
                <a:sym typeface="Lexend"/>
              </a:rPr>
              <a:t> </a:t>
            </a:r>
            <a:r>
              <a:rPr lang="en-US" sz="1200" b="1" i="0" u="none" strike="noStrike" cap="none" dirty="0">
                <a:solidFill>
                  <a:schemeClr val="bg1"/>
                </a:solidFill>
                <a:latin typeface="Lexend" panose="020B0604020202020204" charset="0"/>
                <a:ea typeface="Lexend"/>
                <a:cs typeface="Lexend" panose="020B0604020202020204" charset="0"/>
                <a:sym typeface="Lexend"/>
              </a:rPr>
              <a:t>M</a:t>
            </a:r>
            <a:r>
              <a:rPr lang="en-US" sz="1200" b="1" dirty="0">
                <a:solidFill>
                  <a:schemeClr val="bg1"/>
                </a:solidFill>
                <a:latin typeface="Lexend" panose="020B0604020202020204" charset="0"/>
                <a:cs typeface="Lexend" panose="020B0604020202020204" charset="0"/>
              </a:rPr>
              <a:t>odulus (%): </a:t>
            </a:r>
            <a:r>
              <a:rPr lang="en-US" sz="1200" dirty="0">
                <a:solidFill>
                  <a:srgbClr val="000000"/>
                </a:solidFill>
                <a:latin typeface="Lexend"/>
                <a:cs typeface="Lexend"/>
              </a:rPr>
              <a:t>returns the remainder of a division operation</a:t>
            </a:r>
            <a:endParaRPr lang="en-GB" sz="1200" b="0" i="0" u="none" strike="noStrike" cap="none" dirty="0">
              <a:solidFill>
                <a:srgbClr val="000000"/>
              </a:solidFill>
              <a:latin typeface="Lexend"/>
              <a:ea typeface="Lexend"/>
              <a:cs typeface="Lexend"/>
              <a:sym typeface="Lexend"/>
            </a:endParaRPr>
          </a:p>
        </p:txBody>
      </p:sp>
      <p:pic>
        <p:nvPicPr>
          <p:cNvPr id="6" name="Picture 5">
            <a:extLst>
              <a:ext uri="{FF2B5EF4-FFF2-40B4-BE49-F238E27FC236}">
                <a16:creationId xmlns:a16="http://schemas.microsoft.com/office/drawing/2014/main" id="{B1598A0B-EBBB-477A-C583-A9B00A6DBE4F}"/>
              </a:ext>
            </a:extLst>
          </p:cNvPr>
          <p:cNvPicPr>
            <a:picLocks noChangeAspect="1"/>
          </p:cNvPicPr>
          <p:nvPr/>
        </p:nvPicPr>
        <p:blipFill>
          <a:blip r:embed="rId2"/>
          <a:stretch>
            <a:fillRect/>
          </a:stretch>
        </p:blipFill>
        <p:spPr>
          <a:xfrm>
            <a:off x="1853096" y="1451278"/>
            <a:ext cx="5614563" cy="2988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7949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Comparison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14721"/>
            <a:ext cx="2967000" cy="525900"/>
          </a:xfrm>
        </p:spPr>
        <p:txBody>
          <a:bodyPr/>
          <a:lstStyle/>
          <a:p>
            <a:pPr algn="just"/>
            <a:r>
              <a:rPr lang="en-US" sz="1200" b="1" i="0" u="none" strike="noStrike" cap="none" dirty="0">
                <a:solidFill>
                  <a:schemeClr val="bg1"/>
                </a:solidFill>
                <a:latin typeface="Lexend"/>
                <a:ea typeface="Lexend"/>
                <a:cs typeface="Lexend"/>
                <a:sym typeface="Lexend"/>
              </a:rPr>
              <a:t>1. = </a:t>
            </a:r>
            <a:r>
              <a:rPr lang="en-US" sz="1200" i="0" u="none" strike="noStrike" cap="none" dirty="0">
                <a:solidFill>
                  <a:schemeClr val="tx1"/>
                </a:solidFill>
                <a:latin typeface="Lexend"/>
                <a:ea typeface="Lexend"/>
                <a:cs typeface="Lexend"/>
                <a:sym typeface="Lexend"/>
              </a:rPr>
              <a:t>(Equal to)</a:t>
            </a: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202876" y="1214721"/>
            <a:ext cx="2967000" cy="525900"/>
          </a:xfrm>
        </p:spPr>
        <p:txBody>
          <a:bodyPr/>
          <a:lstStyle/>
          <a:p>
            <a:pPr algn="just"/>
            <a:r>
              <a:rPr lang="en-US" sz="1200" b="1" dirty="0">
                <a:solidFill>
                  <a:schemeClr val="bg1"/>
                </a:solidFill>
                <a:latin typeface="Lexend"/>
                <a:cs typeface="Lexend"/>
                <a:sym typeface="Lexend"/>
              </a:rPr>
              <a:t>2</a:t>
            </a:r>
            <a:r>
              <a:rPr lang="en-US" sz="1200" dirty="0">
                <a:solidFill>
                  <a:schemeClr val="bg1"/>
                </a:solidFill>
                <a:latin typeface="Lexend"/>
                <a:cs typeface="Lexend"/>
                <a:sym typeface="Lexend"/>
              </a:rPr>
              <a:t>. </a:t>
            </a:r>
            <a:r>
              <a:rPr lang="en-US" sz="1200" b="1" dirty="0">
                <a:solidFill>
                  <a:schemeClr val="tx1"/>
                </a:solidFill>
                <a:latin typeface="Lexend"/>
                <a:cs typeface="Lexend"/>
                <a:sym typeface="Lexend"/>
              </a:rPr>
              <a:t>!=</a:t>
            </a:r>
            <a:r>
              <a:rPr lang="en-US" sz="1200" dirty="0">
                <a:solidFill>
                  <a:schemeClr val="tx1"/>
                </a:solidFill>
                <a:latin typeface="Lexend"/>
                <a:cs typeface="Lexend"/>
                <a:sym typeface="Lexend"/>
              </a:rPr>
              <a:t> or &lt;&gt; (Not equal to) </a:t>
            </a:r>
            <a:endParaRPr lang="en-US" sz="1200" dirty="0">
              <a:solidFill>
                <a:schemeClr val="tx1"/>
              </a:solidFill>
              <a:latin typeface="Lexend"/>
              <a:cs typeface="Lexend"/>
              <a:sym typeface="Arial"/>
            </a:endParaRPr>
          </a:p>
        </p:txBody>
      </p:sp>
      <p:pic>
        <p:nvPicPr>
          <p:cNvPr id="5" name="Picture 4">
            <a:extLst>
              <a:ext uri="{FF2B5EF4-FFF2-40B4-BE49-F238E27FC236}">
                <a16:creationId xmlns:a16="http://schemas.microsoft.com/office/drawing/2014/main" id="{D5F8B5B9-EC5F-4AB7-4213-5C334CAEF9D4}"/>
              </a:ext>
            </a:extLst>
          </p:cNvPr>
          <p:cNvPicPr>
            <a:picLocks noChangeAspect="1"/>
          </p:cNvPicPr>
          <p:nvPr/>
        </p:nvPicPr>
        <p:blipFill>
          <a:blip r:embed="rId2"/>
          <a:stretch>
            <a:fillRect/>
          </a:stretch>
        </p:blipFill>
        <p:spPr>
          <a:xfrm>
            <a:off x="453694" y="1967433"/>
            <a:ext cx="3969219" cy="1953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2EF0C255-7400-C6E1-F895-4CDB7C46C57F}"/>
              </a:ext>
            </a:extLst>
          </p:cNvPr>
          <p:cNvPicPr>
            <a:picLocks noChangeAspect="1"/>
          </p:cNvPicPr>
          <p:nvPr/>
        </p:nvPicPr>
        <p:blipFill>
          <a:blip r:embed="rId3"/>
          <a:stretch>
            <a:fillRect/>
          </a:stretch>
        </p:blipFill>
        <p:spPr>
          <a:xfrm>
            <a:off x="4721089" y="1967433"/>
            <a:ext cx="3969219"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3346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Comparison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987909"/>
            <a:ext cx="2967000" cy="525900"/>
          </a:xfrm>
        </p:spPr>
        <p:txBody>
          <a:bodyPr/>
          <a:lstStyle/>
          <a:p>
            <a:pPr algn="just"/>
            <a:r>
              <a:rPr lang="en-US" sz="1200" b="1" dirty="0">
                <a:solidFill>
                  <a:schemeClr val="bg1"/>
                </a:solidFill>
                <a:latin typeface="Lexend"/>
                <a:ea typeface="Lexend"/>
                <a:cs typeface="Lexend"/>
                <a:sym typeface="Lexend"/>
              </a:rPr>
              <a:t>3</a:t>
            </a:r>
            <a:r>
              <a:rPr lang="en-US" sz="1200" dirty="0">
                <a:solidFill>
                  <a:schemeClr val="bg1"/>
                </a:solidFill>
                <a:latin typeface="Lexend"/>
                <a:ea typeface="Lexend"/>
                <a:cs typeface="Lexend"/>
                <a:sym typeface="Lexend"/>
              </a:rPr>
              <a:t>. </a:t>
            </a:r>
            <a:r>
              <a:rPr lang="en-US" sz="1200" b="1" dirty="0">
                <a:solidFill>
                  <a:schemeClr val="bg1"/>
                </a:solidFill>
                <a:latin typeface="Lexend"/>
                <a:ea typeface="Lexend"/>
                <a:cs typeface="Lexend"/>
                <a:sym typeface="Lexend"/>
              </a:rPr>
              <a:t>&gt;</a:t>
            </a:r>
            <a:r>
              <a:rPr lang="en-US" sz="1200" dirty="0">
                <a:solidFill>
                  <a:schemeClr val="bg1"/>
                </a:solidFill>
                <a:latin typeface="Lexend"/>
                <a:ea typeface="Lexend"/>
                <a:cs typeface="Lexend"/>
                <a:sym typeface="Lexend"/>
              </a:rPr>
              <a:t> </a:t>
            </a:r>
            <a:r>
              <a:rPr lang="en-US" sz="1200" dirty="0">
                <a:solidFill>
                  <a:schemeClr val="tx1"/>
                </a:solidFill>
                <a:latin typeface="Lexend"/>
                <a:ea typeface="Lexend"/>
                <a:cs typeface="Lexend"/>
                <a:sym typeface="Lexend"/>
              </a:rPr>
              <a:t>(Greater than)</a:t>
            </a:r>
            <a:endParaRPr lang="en-US" sz="1200" b="0" i="0" u="none" strike="noStrike" cap="none" dirty="0">
              <a:solidFill>
                <a:schemeClr val="tx1"/>
              </a:solidFill>
              <a:latin typeface="Lexend"/>
              <a:ea typeface="Lexend"/>
              <a:cs typeface="Lexend"/>
              <a:sym typeface="Lexend"/>
            </a:endParaRP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202876" y="987909"/>
            <a:ext cx="2967000" cy="525900"/>
          </a:xfrm>
        </p:spPr>
        <p:txBody>
          <a:bodyPr/>
          <a:lstStyle/>
          <a:p>
            <a:pPr algn="just"/>
            <a:r>
              <a:rPr lang="en-US" sz="1200" b="1" dirty="0">
                <a:solidFill>
                  <a:schemeClr val="bg1"/>
                </a:solidFill>
                <a:latin typeface="Lexend"/>
                <a:cs typeface="Lexend"/>
                <a:sym typeface="Lexend"/>
              </a:rPr>
              <a:t>4</a:t>
            </a:r>
            <a:r>
              <a:rPr lang="en-US" sz="1200" dirty="0">
                <a:solidFill>
                  <a:schemeClr val="bg1"/>
                </a:solidFill>
                <a:latin typeface="Lexend"/>
                <a:cs typeface="Lexend"/>
                <a:sym typeface="Lexend"/>
              </a:rPr>
              <a:t>. </a:t>
            </a:r>
            <a:r>
              <a:rPr lang="en-US" sz="1200" b="1" dirty="0">
                <a:solidFill>
                  <a:schemeClr val="bg1"/>
                </a:solidFill>
                <a:latin typeface="Lexend"/>
                <a:cs typeface="Lexend"/>
                <a:sym typeface="Lexend"/>
              </a:rPr>
              <a:t>&lt;</a:t>
            </a:r>
            <a:r>
              <a:rPr lang="en-US" sz="1200" dirty="0">
                <a:solidFill>
                  <a:schemeClr val="bg1"/>
                </a:solidFill>
                <a:latin typeface="Lexend"/>
                <a:cs typeface="Lexend"/>
                <a:sym typeface="Lexend"/>
              </a:rPr>
              <a:t> </a:t>
            </a:r>
            <a:r>
              <a:rPr lang="en-US" sz="1200" dirty="0">
                <a:solidFill>
                  <a:schemeClr val="tx1"/>
                </a:solidFill>
                <a:latin typeface="Lexend"/>
                <a:cs typeface="Lexend"/>
                <a:sym typeface="Lexend"/>
              </a:rPr>
              <a:t>(Less than)</a:t>
            </a:r>
            <a:endParaRPr lang="en-US" sz="1200" dirty="0">
              <a:solidFill>
                <a:schemeClr val="tx1"/>
              </a:solidFill>
              <a:latin typeface="Lexend"/>
              <a:cs typeface="Lexend"/>
              <a:sym typeface="Arial"/>
            </a:endParaRPr>
          </a:p>
        </p:txBody>
      </p:sp>
      <p:pic>
        <p:nvPicPr>
          <p:cNvPr id="10" name="Picture 9">
            <a:extLst>
              <a:ext uri="{FF2B5EF4-FFF2-40B4-BE49-F238E27FC236}">
                <a16:creationId xmlns:a16="http://schemas.microsoft.com/office/drawing/2014/main" id="{6EA8E527-0817-24F2-2DFA-8712462FC09E}"/>
              </a:ext>
            </a:extLst>
          </p:cNvPr>
          <p:cNvPicPr>
            <a:picLocks noChangeAspect="1"/>
          </p:cNvPicPr>
          <p:nvPr/>
        </p:nvPicPr>
        <p:blipFill>
          <a:blip r:embed="rId2"/>
          <a:stretch>
            <a:fillRect/>
          </a:stretch>
        </p:blipFill>
        <p:spPr>
          <a:xfrm>
            <a:off x="630546" y="1662056"/>
            <a:ext cx="3792366" cy="25645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45D27467-B91F-DFA6-70BA-F0C554EA232F}"/>
              </a:ext>
            </a:extLst>
          </p:cNvPr>
          <p:cNvPicPr>
            <a:picLocks noChangeAspect="1"/>
          </p:cNvPicPr>
          <p:nvPr/>
        </p:nvPicPr>
        <p:blipFill>
          <a:blip r:embed="rId3"/>
          <a:stretch>
            <a:fillRect/>
          </a:stretch>
        </p:blipFill>
        <p:spPr>
          <a:xfrm>
            <a:off x="4721090" y="2158391"/>
            <a:ext cx="3792366" cy="1571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9922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Raw Data Table</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F2C3F11-6151-85F8-AB8B-2E3C10FB500F}"/>
              </a:ext>
            </a:extLst>
          </p:cNvPr>
          <p:cNvPicPr>
            <a:picLocks noChangeAspect="1"/>
          </p:cNvPicPr>
          <p:nvPr/>
        </p:nvPicPr>
        <p:blipFill>
          <a:blip r:embed="rId2"/>
          <a:stretch>
            <a:fillRect/>
          </a:stretch>
        </p:blipFill>
        <p:spPr>
          <a:xfrm>
            <a:off x="548640" y="1017725"/>
            <a:ext cx="8046720" cy="30933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4619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Comparison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14721"/>
            <a:ext cx="2967000" cy="525900"/>
          </a:xfrm>
        </p:spPr>
        <p:txBody>
          <a:bodyPr/>
          <a:lstStyle/>
          <a:p>
            <a:pPr algn="just"/>
            <a:r>
              <a:rPr lang="en-US" sz="1200" dirty="0">
                <a:solidFill>
                  <a:schemeClr val="bg1"/>
                </a:solidFill>
                <a:latin typeface="Lexend"/>
                <a:ea typeface="Lexend"/>
                <a:cs typeface="Lexend"/>
                <a:sym typeface="Lexend"/>
              </a:rPr>
              <a:t>5. </a:t>
            </a:r>
            <a:r>
              <a:rPr lang="en-US" sz="1200" b="1" dirty="0">
                <a:solidFill>
                  <a:schemeClr val="bg1"/>
                </a:solidFill>
                <a:latin typeface="Lexend"/>
                <a:ea typeface="Lexend"/>
                <a:cs typeface="Lexend"/>
                <a:sym typeface="Lexend"/>
              </a:rPr>
              <a:t>&gt;=</a:t>
            </a:r>
            <a:r>
              <a:rPr lang="en-US" sz="1200" dirty="0">
                <a:solidFill>
                  <a:schemeClr val="bg1"/>
                </a:solidFill>
                <a:latin typeface="Lexend"/>
                <a:ea typeface="Lexend"/>
                <a:cs typeface="Lexend"/>
                <a:sym typeface="Lexend"/>
              </a:rPr>
              <a:t> </a:t>
            </a:r>
            <a:r>
              <a:rPr lang="en-US" sz="1200" dirty="0">
                <a:solidFill>
                  <a:schemeClr val="tx1"/>
                </a:solidFill>
                <a:latin typeface="Lexend"/>
                <a:ea typeface="Lexend"/>
                <a:cs typeface="Lexend"/>
                <a:sym typeface="Lexend"/>
              </a:rPr>
              <a:t>(Greater than or equal to)</a:t>
            </a:r>
            <a:endParaRPr lang="en-US" sz="1200" b="0" i="0" u="none" strike="noStrike" cap="none" dirty="0">
              <a:solidFill>
                <a:schemeClr val="tx1"/>
              </a:solidFill>
              <a:latin typeface="Lexend"/>
              <a:ea typeface="Lexend"/>
              <a:cs typeface="Lexend"/>
              <a:sym typeface="Lexend"/>
            </a:endParaRP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202876" y="1214721"/>
            <a:ext cx="2967000" cy="525900"/>
          </a:xfrm>
        </p:spPr>
        <p:txBody>
          <a:bodyPr/>
          <a:lstStyle/>
          <a:p>
            <a:pPr algn="just"/>
            <a:r>
              <a:rPr lang="en-US" sz="1200" dirty="0">
                <a:solidFill>
                  <a:schemeClr val="bg1"/>
                </a:solidFill>
                <a:latin typeface="Lexend"/>
                <a:cs typeface="Lexend"/>
                <a:sym typeface="Lexend"/>
              </a:rPr>
              <a:t>6. </a:t>
            </a:r>
            <a:r>
              <a:rPr lang="en-US" sz="1200" b="1" dirty="0">
                <a:solidFill>
                  <a:schemeClr val="bg1"/>
                </a:solidFill>
                <a:latin typeface="Lexend"/>
                <a:cs typeface="Lexend"/>
                <a:sym typeface="Lexend"/>
              </a:rPr>
              <a:t>&lt;=</a:t>
            </a:r>
            <a:r>
              <a:rPr lang="en-US" sz="1200" dirty="0">
                <a:solidFill>
                  <a:schemeClr val="bg1"/>
                </a:solidFill>
                <a:latin typeface="Lexend"/>
                <a:cs typeface="Lexend"/>
                <a:sym typeface="Lexend"/>
              </a:rPr>
              <a:t> </a:t>
            </a:r>
            <a:r>
              <a:rPr lang="en-US" sz="1200" dirty="0">
                <a:solidFill>
                  <a:schemeClr val="tx1"/>
                </a:solidFill>
                <a:latin typeface="Lexend"/>
                <a:cs typeface="Lexend"/>
                <a:sym typeface="Lexend"/>
              </a:rPr>
              <a:t>(Less than or equal to)</a:t>
            </a:r>
            <a:endParaRPr lang="en-US" sz="1200" dirty="0">
              <a:solidFill>
                <a:schemeClr val="tx1"/>
              </a:solidFill>
              <a:latin typeface="Lexend"/>
              <a:cs typeface="Lexend"/>
              <a:sym typeface="Arial"/>
            </a:endParaRPr>
          </a:p>
        </p:txBody>
      </p:sp>
      <p:pic>
        <p:nvPicPr>
          <p:cNvPr id="6" name="Picture 5">
            <a:extLst>
              <a:ext uri="{FF2B5EF4-FFF2-40B4-BE49-F238E27FC236}">
                <a16:creationId xmlns:a16="http://schemas.microsoft.com/office/drawing/2014/main" id="{40512C50-D3EE-6D90-84DD-84E3FBCDB7DF}"/>
              </a:ext>
            </a:extLst>
          </p:cNvPr>
          <p:cNvPicPr>
            <a:picLocks noChangeAspect="1"/>
          </p:cNvPicPr>
          <p:nvPr/>
        </p:nvPicPr>
        <p:blipFill>
          <a:blip r:embed="rId2"/>
          <a:stretch>
            <a:fillRect/>
          </a:stretch>
        </p:blipFill>
        <p:spPr>
          <a:xfrm>
            <a:off x="453693" y="1975019"/>
            <a:ext cx="3969219"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35278DDF-B4EC-6E1C-E8EC-37F84DBE21EF}"/>
              </a:ext>
            </a:extLst>
          </p:cNvPr>
          <p:cNvPicPr>
            <a:picLocks noChangeAspect="1"/>
          </p:cNvPicPr>
          <p:nvPr/>
        </p:nvPicPr>
        <p:blipFill>
          <a:blip r:embed="rId3"/>
          <a:stretch>
            <a:fillRect/>
          </a:stretch>
        </p:blipFill>
        <p:spPr>
          <a:xfrm>
            <a:off x="4721090" y="1982605"/>
            <a:ext cx="3969219" cy="1946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1493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Logical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8" name="Subtitle 7">
            <a:extLst>
              <a:ext uri="{FF2B5EF4-FFF2-40B4-BE49-F238E27FC236}">
                <a16:creationId xmlns:a16="http://schemas.microsoft.com/office/drawing/2014/main" id="{91A91089-C1CE-31B3-5B3F-74783A002E0E}"/>
              </a:ext>
            </a:extLst>
          </p:cNvPr>
          <p:cNvSpPr>
            <a:spLocks noGrp="1"/>
          </p:cNvSpPr>
          <p:nvPr>
            <p:ph type="subTitle" idx="6"/>
          </p:nvPr>
        </p:nvSpPr>
        <p:spPr>
          <a:xfrm>
            <a:off x="720000" y="987909"/>
            <a:ext cx="2967000" cy="525900"/>
          </a:xfrm>
        </p:spPr>
        <p:txBody>
          <a:bodyPr/>
          <a:lstStyle/>
          <a:p>
            <a:pPr algn="just"/>
            <a:r>
              <a:rPr lang="en-GB" sz="1200" dirty="0">
                <a:solidFill>
                  <a:schemeClr val="bg1"/>
                </a:solidFill>
                <a:latin typeface="Lexend"/>
                <a:ea typeface="Lexend"/>
                <a:cs typeface="Lexend"/>
                <a:sym typeface="Lexend"/>
              </a:rPr>
              <a:t>1.</a:t>
            </a:r>
            <a:r>
              <a:rPr lang="en-GB" sz="1200" b="0" i="0" u="none" strike="noStrike" cap="none" dirty="0">
                <a:solidFill>
                  <a:schemeClr val="bg1"/>
                </a:solidFill>
                <a:latin typeface="Lexend"/>
                <a:ea typeface="Lexend"/>
                <a:cs typeface="Lexend"/>
                <a:sym typeface="Lexend"/>
              </a:rPr>
              <a:t> </a:t>
            </a:r>
            <a:r>
              <a:rPr lang="en-US" sz="1200" b="1" i="0" u="none" strike="noStrike" cap="none" dirty="0">
                <a:solidFill>
                  <a:schemeClr val="bg1"/>
                </a:solidFill>
                <a:latin typeface="Lexend"/>
                <a:ea typeface="Lexend"/>
                <a:cs typeface="Lexend"/>
                <a:sym typeface="Lexend"/>
              </a:rPr>
              <a:t>AND</a:t>
            </a:r>
            <a:r>
              <a:rPr lang="en-US" sz="1200" b="0" i="0" u="none" strike="noStrike" cap="none" dirty="0">
                <a:solidFill>
                  <a:schemeClr val="bg1"/>
                </a:solidFill>
                <a:latin typeface="Lexend"/>
                <a:ea typeface="Lexend"/>
                <a:cs typeface="Lexend"/>
                <a:sym typeface="Lexend"/>
              </a:rPr>
              <a:t> </a:t>
            </a:r>
            <a:r>
              <a:rPr lang="en-US" sz="1200" b="0" i="0" u="none" strike="noStrike" cap="none" dirty="0">
                <a:solidFill>
                  <a:schemeClr val="tx1"/>
                </a:solidFill>
                <a:latin typeface="Lexend"/>
                <a:ea typeface="Lexend"/>
                <a:cs typeface="Lexend"/>
                <a:sym typeface="Lexend"/>
              </a:rPr>
              <a:t>(Both conditions must be true)</a:t>
            </a:r>
            <a:endParaRPr lang="en-GB" sz="1200" b="0" i="0" u="none" strike="noStrike" cap="none" dirty="0">
              <a:solidFill>
                <a:schemeClr val="tx1"/>
              </a:solidFill>
              <a:latin typeface="Lexend"/>
              <a:ea typeface="Lexend"/>
              <a:cs typeface="Lexend"/>
              <a:sym typeface="Lexend"/>
            </a:endParaRPr>
          </a:p>
        </p:txBody>
      </p:sp>
      <p:sp>
        <p:nvSpPr>
          <p:cNvPr id="10" name="Subtitle 9">
            <a:extLst>
              <a:ext uri="{FF2B5EF4-FFF2-40B4-BE49-F238E27FC236}">
                <a16:creationId xmlns:a16="http://schemas.microsoft.com/office/drawing/2014/main" id="{DF4E0745-6C4B-6756-32B5-E8817A65506E}"/>
              </a:ext>
            </a:extLst>
          </p:cNvPr>
          <p:cNvSpPr>
            <a:spLocks noGrp="1"/>
          </p:cNvSpPr>
          <p:nvPr>
            <p:ph type="subTitle" idx="8"/>
          </p:nvPr>
        </p:nvSpPr>
        <p:spPr>
          <a:xfrm>
            <a:off x="4731028" y="987909"/>
            <a:ext cx="3675243" cy="525900"/>
          </a:xfrm>
        </p:spPr>
        <p:txBody>
          <a:bodyPr/>
          <a:lstStyle/>
          <a:p>
            <a:pPr algn="just"/>
            <a:r>
              <a:rPr lang="en-US" sz="1200" b="1" i="0" u="none" strike="noStrike" cap="none" dirty="0">
                <a:solidFill>
                  <a:schemeClr val="bg1"/>
                </a:solidFill>
                <a:latin typeface="Lexend"/>
                <a:ea typeface="Lexend"/>
                <a:cs typeface="Lexend"/>
                <a:sym typeface="Lexend"/>
              </a:rPr>
              <a:t>2. OR </a:t>
            </a:r>
            <a:r>
              <a:rPr lang="en-US" sz="1200" i="0" u="none" strike="noStrike" cap="none" dirty="0">
                <a:solidFill>
                  <a:schemeClr val="tx1"/>
                </a:solidFill>
                <a:latin typeface="Lexend"/>
                <a:ea typeface="Lexend"/>
                <a:cs typeface="Lexend"/>
                <a:sym typeface="Lexend"/>
              </a:rPr>
              <a:t>(At least one condition must be true)</a:t>
            </a:r>
          </a:p>
        </p:txBody>
      </p:sp>
      <p:pic>
        <p:nvPicPr>
          <p:cNvPr id="9" name="Picture 8">
            <a:extLst>
              <a:ext uri="{FF2B5EF4-FFF2-40B4-BE49-F238E27FC236}">
                <a16:creationId xmlns:a16="http://schemas.microsoft.com/office/drawing/2014/main" id="{1F3C3F3A-57EC-BF84-33AA-180D90CD79B9}"/>
              </a:ext>
            </a:extLst>
          </p:cNvPr>
          <p:cNvPicPr>
            <a:picLocks noChangeAspect="1"/>
          </p:cNvPicPr>
          <p:nvPr/>
        </p:nvPicPr>
        <p:blipFill>
          <a:blip r:embed="rId2"/>
          <a:stretch>
            <a:fillRect/>
          </a:stretch>
        </p:blipFill>
        <p:spPr>
          <a:xfrm>
            <a:off x="487016" y="1997882"/>
            <a:ext cx="3925957" cy="17695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4BBE476E-9633-4F6A-AA4D-AF280C27D053}"/>
              </a:ext>
            </a:extLst>
          </p:cNvPr>
          <p:cNvPicPr>
            <a:picLocks noChangeAspect="1"/>
          </p:cNvPicPr>
          <p:nvPr/>
        </p:nvPicPr>
        <p:blipFill>
          <a:blip r:embed="rId3"/>
          <a:stretch>
            <a:fillRect/>
          </a:stretch>
        </p:blipFill>
        <p:spPr>
          <a:xfrm>
            <a:off x="4731028" y="1609739"/>
            <a:ext cx="3904059" cy="2545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5103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Logical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8" name="Subtitle 7">
            <a:extLst>
              <a:ext uri="{FF2B5EF4-FFF2-40B4-BE49-F238E27FC236}">
                <a16:creationId xmlns:a16="http://schemas.microsoft.com/office/drawing/2014/main" id="{91A91089-C1CE-31B3-5B3F-74783A002E0E}"/>
              </a:ext>
            </a:extLst>
          </p:cNvPr>
          <p:cNvSpPr>
            <a:spLocks noGrp="1"/>
          </p:cNvSpPr>
          <p:nvPr>
            <p:ph type="subTitle" idx="6"/>
          </p:nvPr>
        </p:nvSpPr>
        <p:spPr>
          <a:xfrm>
            <a:off x="808377" y="750461"/>
            <a:ext cx="7527243" cy="525900"/>
          </a:xfrm>
        </p:spPr>
        <p:txBody>
          <a:bodyPr/>
          <a:lstStyle/>
          <a:p>
            <a:r>
              <a:rPr lang="en-GB" sz="1200" b="1" i="0" u="none" strike="noStrike" cap="none" dirty="0">
                <a:solidFill>
                  <a:schemeClr val="bg1"/>
                </a:solidFill>
                <a:latin typeface="Lexend"/>
                <a:ea typeface="Lexend"/>
                <a:cs typeface="Lexend"/>
                <a:sym typeface="Lexend"/>
              </a:rPr>
              <a:t>3</a:t>
            </a:r>
            <a:r>
              <a:rPr lang="en-GB" sz="1200" b="0" i="0" u="none" strike="noStrike" cap="none" dirty="0">
                <a:solidFill>
                  <a:schemeClr val="bg1"/>
                </a:solidFill>
                <a:latin typeface="Lexend"/>
                <a:ea typeface="Lexend"/>
                <a:cs typeface="Lexend"/>
                <a:sym typeface="Lexend"/>
              </a:rPr>
              <a:t>. </a:t>
            </a:r>
            <a:r>
              <a:rPr lang="en-GB" sz="1200" b="1" i="0" u="none" strike="noStrike" cap="none" dirty="0">
                <a:solidFill>
                  <a:schemeClr val="bg1"/>
                </a:solidFill>
                <a:latin typeface="Lexend"/>
                <a:ea typeface="Lexend"/>
                <a:cs typeface="Lexend"/>
                <a:sym typeface="Lexend"/>
              </a:rPr>
              <a:t>NOT</a:t>
            </a:r>
            <a:r>
              <a:rPr lang="en-GB" sz="1200" b="0" i="0" u="none" strike="noStrike" cap="none" dirty="0">
                <a:solidFill>
                  <a:schemeClr val="bg1"/>
                </a:solidFill>
                <a:latin typeface="Lexend"/>
                <a:ea typeface="Lexend"/>
                <a:cs typeface="Lexend"/>
                <a:sym typeface="Lexend"/>
              </a:rPr>
              <a:t> </a:t>
            </a:r>
            <a:r>
              <a:rPr lang="en-GB" sz="1200" b="0" i="0" u="none" strike="noStrike" cap="none" dirty="0">
                <a:solidFill>
                  <a:schemeClr val="tx1"/>
                </a:solidFill>
                <a:latin typeface="Lexend"/>
                <a:ea typeface="Lexend"/>
                <a:cs typeface="Lexend"/>
                <a:sym typeface="Lexend"/>
              </a:rPr>
              <a:t>(Negates a condition)</a:t>
            </a:r>
          </a:p>
        </p:txBody>
      </p:sp>
      <p:pic>
        <p:nvPicPr>
          <p:cNvPr id="5" name="Picture 4">
            <a:extLst>
              <a:ext uri="{FF2B5EF4-FFF2-40B4-BE49-F238E27FC236}">
                <a16:creationId xmlns:a16="http://schemas.microsoft.com/office/drawing/2014/main" id="{1A97BEB6-7927-2F45-F41E-E7C11A4E8940}"/>
              </a:ext>
            </a:extLst>
          </p:cNvPr>
          <p:cNvPicPr>
            <a:picLocks noChangeAspect="1"/>
          </p:cNvPicPr>
          <p:nvPr/>
        </p:nvPicPr>
        <p:blipFill>
          <a:blip r:embed="rId2"/>
          <a:stretch>
            <a:fillRect/>
          </a:stretch>
        </p:blipFill>
        <p:spPr>
          <a:xfrm>
            <a:off x="1764718" y="1276361"/>
            <a:ext cx="5614563" cy="2988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20680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Pattern Matching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14721"/>
            <a:ext cx="2967000" cy="525900"/>
          </a:xfrm>
        </p:spPr>
        <p:txBody>
          <a:bodyPr/>
          <a:lstStyle/>
          <a:p>
            <a:pPr algn="just"/>
            <a:r>
              <a:rPr lang="en-US" sz="1200" b="1" i="0" u="none" strike="noStrike" cap="none" dirty="0">
                <a:solidFill>
                  <a:schemeClr val="bg1"/>
                </a:solidFill>
                <a:latin typeface="Lexend"/>
                <a:ea typeface="Lexend"/>
                <a:cs typeface="Lexend"/>
                <a:sym typeface="Lexend"/>
              </a:rPr>
              <a:t>1. LIKE </a:t>
            </a:r>
            <a:r>
              <a:rPr lang="en-US" sz="1200" i="0" u="none" strike="noStrike" cap="none" dirty="0">
                <a:solidFill>
                  <a:schemeClr val="tx1"/>
                </a:solidFill>
                <a:latin typeface="Lexend"/>
                <a:ea typeface="Lexend"/>
                <a:cs typeface="Lexend"/>
                <a:sym typeface="Lexend"/>
              </a:rPr>
              <a:t>(Pattern matching)</a:t>
            </a: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202876" y="1214721"/>
            <a:ext cx="2967000" cy="525900"/>
          </a:xfrm>
        </p:spPr>
        <p:txBody>
          <a:bodyPr/>
          <a:lstStyle/>
          <a:p>
            <a:pPr algn="just"/>
            <a:r>
              <a:rPr lang="en-US" sz="1200" b="1" dirty="0">
                <a:solidFill>
                  <a:schemeClr val="bg1"/>
                </a:solidFill>
                <a:latin typeface="Lexend"/>
                <a:cs typeface="Lexend"/>
                <a:sym typeface="Lexend"/>
              </a:rPr>
              <a:t>2. IN</a:t>
            </a:r>
            <a:r>
              <a:rPr lang="en-US" sz="1200" dirty="0">
                <a:solidFill>
                  <a:schemeClr val="bg1"/>
                </a:solidFill>
                <a:latin typeface="Lexend"/>
                <a:cs typeface="Lexend"/>
                <a:sym typeface="Lexend"/>
              </a:rPr>
              <a:t> </a:t>
            </a:r>
            <a:r>
              <a:rPr lang="en-US" sz="1200" dirty="0">
                <a:solidFill>
                  <a:schemeClr val="tx1"/>
                </a:solidFill>
                <a:latin typeface="Lexend"/>
                <a:cs typeface="Lexend"/>
                <a:sym typeface="Lexend"/>
              </a:rPr>
              <a:t>(Matches a list of values)</a:t>
            </a:r>
            <a:endParaRPr lang="en-US" sz="1200" dirty="0">
              <a:solidFill>
                <a:schemeClr val="tx1"/>
              </a:solidFill>
              <a:latin typeface="Lexend"/>
              <a:cs typeface="Lexend"/>
              <a:sym typeface="Arial"/>
            </a:endParaRPr>
          </a:p>
        </p:txBody>
      </p:sp>
      <p:pic>
        <p:nvPicPr>
          <p:cNvPr id="10" name="Picture 9">
            <a:extLst>
              <a:ext uri="{FF2B5EF4-FFF2-40B4-BE49-F238E27FC236}">
                <a16:creationId xmlns:a16="http://schemas.microsoft.com/office/drawing/2014/main" id="{FBFF29BD-FB06-204D-58A6-A7149C7F8506}"/>
              </a:ext>
            </a:extLst>
          </p:cNvPr>
          <p:cNvPicPr>
            <a:picLocks noChangeAspect="1"/>
          </p:cNvPicPr>
          <p:nvPr/>
        </p:nvPicPr>
        <p:blipFill>
          <a:blip r:embed="rId2"/>
          <a:stretch>
            <a:fillRect/>
          </a:stretch>
        </p:blipFill>
        <p:spPr>
          <a:xfrm>
            <a:off x="453693" y="1967433"/>
            <a:ext cx="3969219"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3D54BF0D-5E8C-3A70-9122-04FA1FB7C00D}"/>
              </a:ext>
            </a:extLst>
          </p:cNvPr>
          <p:cNvPicPr>
            <a:picLocks noChangeAspect="1"/>
          </p:cNvPicPr>
          <p:nvPr/>
        </p:nvPicPr>
        <p:blipFill>
          <a:blip r:embed="rId3"/>
          <a:stretch>
            <a:fillRect/>
          </a:stretch>
        </p:blipFill>
        <p:spPr>
          <a:xfrm>
            <a:off x="4721090" y="1975019"/>
            <a:ext cx="3969218"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9347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Pattern Matching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22307"/>
            <a:ext cx="3221125" cy="525900"/>
          </a:xfrm>
        </p:spPr>
        <p:txBody>
          <a:bodyPr/>
          <a:lstStyle/>
          <a:p>
            <a:pPr algn="just"/>
            <a:r>
              <a:rPr lang="en-US" sz="1200" b="1" dirty="0">
                <a:solidFill>
                  <a:schemeClr val="bg1"/>
                </a:solidFill>
                <a:latin typeface="Lexend"/>
                <a:ea typeface="Lexend"/>
                <a:cs typeface="Lexend"/>
                <a:sym typeface="Lexend"/>
              </a:rPr>
              <a:t>3</a:t>
            </a:r>
            <a:r>
              <a:rPr lang="en-US" sz="1200" b="1" i="0" u="none" strike="noStrike" cap="none" dirty="0">
                <a:solidFill>
                  <a:schemeClr val="bg1"/>
                </a:solidFill>
                <a:latin typeface="Lexend"/>
                <a:ea typeface="Lexend"/>
                <a:cs typeface="Lexend"/>
                <a:sym typeface="Lexend"/>
              </a:rPr>
              <a:t>. BETWEEN </a:t>
            </a:r>
            <a:r>
              <a:rPr lang="en-US" sz="1200" i="0" u="none" strike="noStrike" cap="none" dirty="0">
                <a:solidFill>
                  <a:schemeClr val="tx1"/>
                </a:solidFill>
                <a:latin typeface="Lexend"/>
                <a:ea typeface="Lexend"/>
                <a:cs typeface="Lexend"/>
                <a:sym typeface="Lexend"/>
              </a:rPr>
              <a:t>(Selects values in a range)</a:t>
            </a:r>
          </a:p>
        </p:txBody>
      </p:sp>
      <p:pic>
        <p:nvPicPr>
          <p:cNvPr id="10" name="Picture 9">
            <a:extLst>
              <a:ext uri="{FF2B5EF4-FFF2-40B4-BE49-F238E27FC236}">
                <a16:creationId xmlns:a16="http://schemas.microsoft.com/office/drawing/2014/main" id="{FBFF29BD-FB06-204D-58A6-A7149C7F8506}"/>
              </a:ext>
            </a:extLst>
          </p:cNvPr>
          <p:cNvPicPr>
            <a:picLocks noChangeAspect="1"/>
          </p:cNvPicPr>
          <p:nvPr/>
        </p:nvPicPr>
        <p:blipFill>
          <a:blip r:embed="rId2"/>
          <a:stretch>
            <a:fillRect/>
          </a:stretch>
        </p:blipFill>
        <p:spPr>
          <a:xfrm>
            <a:off x="2204733" y="1748207"/>
            <a:ext cx="4734533" cy="23304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1532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Null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14721"/>
            <a:ext cx="2967000" cy="525900"/>
          </a:xfrm>
        </p:spPr>
        <p:txBody>
          <a:bodyPr/>
          <a:lstStyle/>
          <a:p>
            <a:pPr algn="just"/>
            <a:r>
              <a:rPr lang="en-US" sz="1200" b="1" i="0" u="none" strike="noStrike" cap="none" dirty="0">
                <a:solidFill>
                  <a:schemeClr val="bg1"/>
                </a:solidFill>
                <a:latin typeface="Lexend"/>
                <a:ea typeface="Lexend"/>
                <a:cs typeface="Lexend"/>
                <a:sym typeface="Lexend"/>
              </a:rPr>
              <a:t>1. IS NULL </a:t>
            </a:r>
            <a:r>
              <a:rPr lang="en-US" sz="1200" i="0" u="none" strike="noStrike" cap="none" dirty="0">
                <a:solidFill>
                  <a:schemeClr val="tx1"/>
                </a:solidFill>
                <a:latin typeface="Lexend"/>
                <a:ea typeface="Lexend"/>
                <a:cs typeface="Lexend"/>
                <a:sym typeface="Lexend"/>
              </a:rPr>
              <a:t>(Checks for NULL values) </a:t>
            </a: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4929809" y="1214721"/>
            <a:ext cx="3760499" cy="525900"/>
          </a:xfrm>
        </p:spPr>
        <p:txBody>
          <a:bodyPr/>
          <a:lstStyle/>
          <a:p>
            <a:pPr algn="just"/>
            <a:r>
              <a:rPr lang="en-US" sz="1200" b="1" dirty="0">
                <a:solidFill>
                  <a:schemeClr val="bg1"/>
                </a:solidFill>
                <a:latin typeface="Lexend"/>
                <a:cs typeface="Lexend"/>
                <a:sym typeface="Lexend"/>
              </a:rPr>
              <a:t>2. IS NOT NULL</a:t>
            </a:r>
            <a:r>
              <a:rPr lang="en-US" sz="1200" dirty="0">
                <a:solidFill>
                  <a:schemeClr val="tx1"/>
                </a:solidFill>
                <a:latin typeface="Lexend"/>
                <a:cs typeface="Lexend"/>
                <a:sym typeface="Lexend"/>
              </a:rPr>
              <a:t> (Checks for NOT NULL values) </a:t>
            </a:r>
            <a:endParaRPr lang="en-US" sz="1200" dirty="0">
              <a:solidFill>
                <a:schemeClr val="tx1"/>
              </a:solidFill>
              <a:latin typeface="Lexend"/>
              <a:cs typeface="Lexend"/>
              <a:sym typeface="Arial"/>
            </a:endParaRPr>
          </a:p>
        </p:txBody>
      </p:sp>
      <p:pic>
        <p:nvPicPr>
          <p:cNvPr id="5" name="Picture 4">
            <a:extLst>
              <a:ext uri="{FF2B5EF4-FFF2-40B4-BE49-F238E27FC236}">
                <a16:creationId xmlns:a16="http://schemas.microsoft.com/office/drawing/2014/main" id="{C4371F36-DA6D-9514-A230-7CE443EE187F}"/>
              </a:ext>
            </a:extLst>
          </p:cNvPr>
          <p:cNvPicPr>
            <a:picLocks noChangeAspect="1"/>
          </p:cNvPicPr>
          <p:nvPr/>
        </p:nvPicPr>
        <p:blipFill>
          <a:blip r:embed="rId2"/>
          <a:stretch>
            <a:fillRect/>
          </a:stretch>
        </p:blipFill>
        <p:spPr>
          <a:xfrm>
            <a:off x="443754" y="1975019"/>
            <a:ext cx="3979157"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ECF6070-337E-419E-19A3-D757C7136BEA}"/>
              </a:ext>
            </a:extLst>
          </p:cNvPr>
          <p:cNvPicPr>
            <a:picLocks noChangeAspect="1"/>
          </p:cNvPicPr>
          <p:nvPr/>
        </p:nvPicPr>
        <p:blipFill>
          <a:blip r:embed="rId3"/>
          <a:stretch>
            <a:fillRect/>
          </a:stretch>
        </p:blipFill>
        <p:spPr>
          <a:xfrm>
            <a:off x="4721090" y="1975019"/>
            <a:ext cx="3979156"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8836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BUILT-IN FUNCTION</a:t>
            </a:r>
            <a:endParaRPr lang="en-US" sz="5400" dirty="0"/>
          </a:p>
        </p:txBody>
      </p:sp>
    </p:spTree>
    <p:extLst>
      <p:ext uri="{BB962C8B-B14F-4D97-AF65-F5344CB8AC3E}">
        <p14:creationId xmlns:p14="http://schemas.microsoft.com/office/powerpoint/2010/main" val="3983781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String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1. Upper() </a:t>
            </a:r>
            <a:r>
              <a:rPr lang="en-US" dirty="0">
                <a:solidFill>
                  <a:schemeClr val="tx1"/>
                </a:solidFill>
                <a:latin typeface="Lexend"/>
                <a:ea typeface="Lexend"/>
                <a:cs typeface="Lexend"/>
                <a:sym typeface="Lexend"/>
              </a:rPr>
              <a:t>Convert to Uppercase</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2. Lower() </a:t>
            </a:r>
            <a:r>
              <a:rPr lang="en-US" sz="1200" dirty="0">
                <a:solidFill>
                  <a:schemeClr val="tx1"/>
                </a:solidFill>
                <a:latin typeface="Lexend"/>
                <a:cs typeface="Lexend"/>
                <a:sym typeface="Lexend"/>
              </a:rPr>
              <a:t>Convert to Lowercase</a:t>
            </a:r>
            <a:endParaRPr lang="en-US" sz="1200" dirty="0">
              <a:solidFill>
                <a:schemeClr val="tx1"/>
              </a:solidFill>
              <a:latin typeface="Lexend"/>
              <a:cs typeface="Lexend"/>
            </a:endParaRPr>
          </a:p>
        </p:txBody>
      </p:sp>
      <p:pic>
        <p:nvPicPr>
          <p:cNvPr id="9" name="Picture 8">
            <a:extLst>
              <a:ext uri="{FF2B5EF4-FFF2-40B4-BE49-F238E27FC236}">
                <a16:creationId xmlns:a16="http://schemas.microsoft.com/office/drawing/2014/main" id="{16659B81-0284-C600-689D-26BEFBAC57F5}"/>
              </a:ext>
            </a:extLst>
          </p:cNvPr>
          <p:cNvPicPr>
            <a:picLocks noChangeAspect="1"/>
          </p:cNvPicPr>
          <p:nvPr/>
        </p:nvPicPr>
        <p:blipFill>
          <a:blip r:embed="rId2"/>
          <a:stretch>
            <a:fillRect/>
          </a:stretch>
        </p:blipFill>
        <p:spPr>
          <a:xfrm>
            <a:off x="443754" y="1975019"/>
            <a:ext cx="3979157"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C5AE462B-C6D1-40C8-B845-B287FF0A2096}"/>
              </a:ext>
            </a:extLst>
          </p:cNvPr>
          <p:cNvPicPr>
            <a:picLocks noChangeAspect="1"/>
          </p:cNvPicPr>
          <p:nvPr/>
        </p:nvPicPr>
        <p:blipFill>
          <a:blip r:embed="rId3"/>
          <a:stretch>
            <a:fillRect/>
          </a:stretch>
        </p:blipFill>
        <p:spPr>
          <a:xfrm>
            <a:off x="4721091" y="1978694"/>
            <a:ext cx="3979157" cy="1950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1064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String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3. Length() </a:t>
            </a:r>
            <a:r>
              <a:rPr lang="en-US" dirty="0">
                <a:solidFill>
                  <a:schemeClr val="tx1"/>
                </a:solidFill>
                <a:latin typeface="Lexend"/>
                <a:ea typeface="Lexend"/>
                <a:cs typeface="Lexend"/>
                <a:sym typeface="Lexend"/>
              </a:rPr>
              <a:t>Find Length of a String</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4.  </a:t>
            </a:r>
            <a:r>
              <a:rPr lang="en-US" sz="1200" b="1" dirty="0" err="1">
                <a:solidFill>
                  <a:schemeClr val="bg1"/>
                </a:solidFill>
                <a:latin typeface="Lexend"/>
                <a:cs typeface="Lexend"/>
                <a:sym typeface="Lexend"/>
              </a:rPr>
              <a:t>Concat</a:t>
            </a:r>
            <a:r>
              <a:rPr lang="en-US" sz="1200" b="1" dirty="0">
                <a:solidFill>
                  <a:schemeClr val="bg1"/>
                </a:solidFill>
                <a:latin typeface="Lexend"/>
                <a:cs typeface="Lexend"/>
                <a:sym typeface="Lexend"/>
              </a:rPr>
              <a:t>() </a:t>
            </a:r>
            <a:r>
              <a:rPr lang="en-US" sz="1200" dirty="0">
                <a:solidFill>
                  <a:schemeClr val="tx1"/>
                </a:solidFill>
                <a:latin typeface="Lexend"/>
                <a:cs typeface="Lexend"/>
                <a:sym typeface="Lexend"/>
              </a:rPr>
              <a:t>Concatenate Two Strings</a:t>
            </a:r>
            <a:endParaRPr lang="en-US" sz="1200" dirty="0">
              <a:solidFill>
                <a:schemeClr val="tx1"/>
              </a:solidFill>
              <a:latin typeface="Lexend"/>
              <a:cs typeface="Lexend"/>
            </a:endParaRPr>
          </a:p>
        </p:txBody>
      </p:sp>
      <p:pic>
        <p:nvPicPr>
          <p:cNvPr id="6" name="Picture 5">
            <a:extLst>
              <a:ext uri="{FF2B5EF4-FFF2-40B4-BE49-F238E27FC236}">
                <a16:creationId xmlns:a16="http://schemas.microsoft.com/office/drawing/2014/main" id="{D9ABF2E2-07F0-A9F6-58DE-1362098CAF50}"/>
              </a:ext>
            </a:extLst>
          </p:cNvPr>
          <p:cNvPicPr>
            <a:picLocks noChangeAspect="1"/>
          </p:cNvPicPr>
          <p:nvPr/>
        </p:nvPicPr>
        <p:blipFill>
          <a:blip r:embed="rId2"/>
          <a:stretch>
            <a:fillRect/>
          </a:stretch>
        </p:blipFill>
        <p:spPr>
          <a:xfrm>
            <a:off x="443752" y="1978694"/>
            <a:ext cx="3980838" cy="1950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8C94158-CEA5-0DC1-417F-5DBA5BC6677E}"/>
              </a:ext>
            </a:extLst>
          </p:cNvPr>
          <p:cNvPicPr>
            <a:picLocks noChangeAspect="1"/>
          </p:cNvPicPr>
          <p:nvPr/>
        </p:nvPicPr>
        <p:blipFill>
          <a:blip r:embed="rId3"/>
          <a:stretch>
            <a:fillRect/>
          </a:stretch>
        </p:blipFill>
        <p:spPr>
          <a:xfrm>
            <a:off x="4719410" y="1978694"/>
            <a:ext cx="3980838" cy="1950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6504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7ED2-5E33-A0F8-D37A-05D457A7EC93}"/>
              </a:ext>
            </a:extLst>
          </p:cNvPr>
          <p:cNvSpPr>
            <a:spLocks noGrp="1"/>
          </p:cNvSpPr>
          <p:nvPr>
            <p:ph type="title"/>
          </p:nvPr>
        </p:nvSpPr>
        <p:spPr/>
        <p:txBody>
          <a:bodyPr/>
          <a:lstStyle/>
          <a:p>
            <a:r>
              <a:rPr lang="en-US" dirty="0"/>
              <a:t>String Function</a:t>
            </a:r>
          </a:p>
        </p:txBody>
      </p:sp>
      <p:sp>
        <p:nvSpPr>
          <p:cNvPr id="3" name="Subtitle 2">
            <a:extLst>
              <a:ext uri="{FF2B5EF4-FFF2-40B4-BE49-F238E27FC236}">
                <a16:creationId xmlns:a16="http://schemas.microsoft.com/office/drawing/2014/main" id="{3BDDDFD9-4CB9-CAA8-D27C-B34F226FD180}"/>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5. Substring() </a:t>
            </a:r>
            <a:r>
              <a:rPr lang="en-US" dirty="0">
                <a:solidFill>
                  <a:schemeClr val="tx1"/>
                </a:solidFill>
                <a:latin typeface="Lexend"/>
                <a:ea typeface="Lexend"/>
                <a:cs typeface="Lexend"/>
                <a:sym typeface="Lexend"/>
              </a:rPr>
              <a:t>Extract Part of a String</a:t>
            </a:r>
          </a:p>
        </p:txBody>
      </p:sp>
      <p:pic>
        <p:nvPicPr>
          <p:cNvPr id="5" name="Picture 4">
            <a:extLst>
              <a:ext uri="{FF2B5EF4-FFF2-40B4-BE49-F238E27FC236}">
                <a16:creationId xmlns:a16="http://schemas.microsoft.com/office/drawing/2014/main" id="{99C75860-3CF4-323E-ABA4-20B2B16F3142}"/>
              </a:ext>
            </a:extLst>
          </p:cNvPr>
          <p:cNvPicPr>
            <a:picLocks noChangeAspect="1"/>
          </p:cNvPicPr>
          <p:nvPr/>
        </p:nvPicPr>
        <p:blipFill>
          <a:blip r:embed="rId2"/>
          <a:stretch>
            <a:fillRect/>
          </a:stretch>
        </p:blipFill>
        <p:spPr>
          <a:xfrm>
            <a:off x="1891222" y="1740621"/>
            <a:ext cx="5361555" cy="2727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435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Raw Data Table</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9263A2F-1DCD-FAE0-4898-A0AAB392A589}"/>
              </a:ext>
            </a:extLst>
          </p:cNvPr>
          <p:cNvPicPr>
            <a:picLocks noChangeAspect="1"/>
          </p:cNvPicPr>
          <p:nvPr/>
        </p:nvPicPr>
        <p:blipFill>
          <a:blip r:embed="rId2"/>
          <a:stretch>
            <a:fillRect/>
          </a:stretch>
        </p:blipFill>
        <p:spPr>
          <a:xfrm>
            <a:off x="654516" y="1039018"/>
            <a:ext cx="7834964" cy="3065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6486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err="1"/>
              <a:t>Agreegate</a:t>
            </a:r>
            <a:r>
              <a:rPr lang="en-US" dirty="0"/>
              <a:t>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1. Count() </a:t>
            </a:r>
            <a:r>
              <a:rPr lang="en-US" dirty="0">
                <a:solidFill>
                  <a:schemeClr val="tx1"/>
                </a:solidFill>
                <a:latin typeface="Lexend"/>
                <a:ea typeface="Lexend"/>
                <a:cs typeface="Lexend"/>
                <a:sym typeface="Lexend"/>
              </a:rPr>
              <a:t>Count Number of Records</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2. Sum() </a:t>
            </a:r>
            <a:r>
              <a:rPr lang="en-US" sz="1200" dirty="0">
                <a:solidFill>
                  <a:schemeClr val="tx1"/>
                </a:solidFill>
                <a:latin typeface="Lexend"/>
                <a:cs typeface="Lexend"/>
                <a:sym typeface="Lexend"/>
              </a:rPr>
              <a:t>Calculate Total Amount Paid</a:t>
            </a:r>
            <a:endParaRPr lang="en-US" sz="1200" dirty="0">
              <a:solidFill>
                <a:schemeClr val="tx1"/>
              </a:solidFill>
              <a:latin typeface="Lexend"/>
              <a:cs typeface="Lexend"/>
            </a:endParaRPr>
          </a:p>
        </p:txBody>
      </p:sp>
      <p:pic>
        <p:nvPicPr>
          <p:cNvPr id="6" name="Picture 5">
            <a:extLst>
              <a:ext uri="{FF2B5EF4-FFF2-40B4-BE49-F238E27FC236}">
                <a16:creationId xmlns:a16="http://schemas.microsoft.com/office/drawing/2014/main" id="{8412835A-1329-D46A-8A92-D97859EC0655}"/>
              </a:ext>
            </a:extLst>
          </p:cNvPr>
          <p:cNvPicPr>
            <a:picLocks noChangeAspect="1"/>
          </p:cNvPicPr>
          <p:nvPr/>
        </p:nvPicPr>
        <p:blipFill>
          <a:blip r:embed="rId2"/>
          <a:stretch>
            <a:fillRect/>
          </a:stretch>
        </p:blipFill>
        <p:spPr>
          <a:xfrm>
            <a:off x="443753" y="1969249"/>
            <a:ext cx="3979157" cy="1950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2B7E1F31-AD2F-50E8-BA81-089D25DEE0A2}"/>
              </a:ext>
            </a:extLst>
          </p:cNvPr>
          <p:cNvPicPr>
            <a:picLocks noChangeAspect="1"/>
          </p:cNvPicPr>
          <p:nvPr/>
        </p:nvPicPr>
        <p:blipFill>
          <a:blip r:embed="rId3"/>
          <a:stretch>
            <a:fillRect/>
          </a:stretch>
        </p:blipFill>
        <p:spPr>
          <a:xfrm>
            <a:off x="4721090" y="1969249"/>
            <a:ext cx="3979157" cy="1950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4761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err="1"/>
              <a:t>Agreegate</a:t>
            </a:r>
            <a:r>
              <a:rPr lang="en-US" dirty="0"/>
              <a:t>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3. Avg() </a:t>
            </a:r>
            <a:r>
              <a:rPr lang="en-US" dirty="0">
                <a:solidFill>
                  <a:schemeClr val="tx1"/>
                </a:solidFill>
                <a:latin typeface="Lexend"/>
                <a:ea typeface="Lexend"/>
                <a:cs typeface="Lexend"/>
                <a:sym typeface="Lexend"/>
              </a:rPr>
              <a:t>Find Average Ticket Price</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4. Max() </a:t>
            </a:r>
            <a:r>
              <a:rPr lang="en-US" sz="1200" dirty="0">
                <a:solidFill>
                  <a:schemeClr val="tx1"/>
                </a:solidFill>
                <a:latin typeface="Lexend"/>
                <a:cs typeface="Lexend"/>
                <a:sym typeface="Lexend"/>
              </a:rPr>
              <a:t>Find Maximum Ticket Price</a:t>
            </a:r>
            <a:endParaRPr lang="en-US" sz="1200" dirty="0">
              <a:solidFill>
                <a:schemeClr val="tx1"/>
              </a:solidFill>
              <a:latin typeface="Lexend"/>
              <a:cs typeface="Lexend"/>
            </a:endParaRPr>
          </a:p>
        </p:txBody>
      </p:sp>
      <p:pic>
        <p:nvPicPr>
          <p:cNvPr id="7" name="Picture 6">
            <a:extLst>
              <a:ext uri="{FF2B5EF4-FFF2-40B4-BE49-F238E27FC236}">
                <a16:creationId xmlns:a16="http://schemas.microsoft.com/office/drawing/2014/main" id="{C7214999-C56A-47B6-BA5A-0BCF067A7CC8}"/>
              </a:ext>
            </a:extLst>
          </p:cNvPr>
          <p:cNvPicPr>
            <a:picLocks noChangeAspect="1"/>
          </p:cNvPicPr>
          <p:nvPr/>
        </p:nvPicPr>
        <p:blipFill>
          <a:blip r:embed="rId2"/>
          <a:stretch>
            <a:fillRect/>
          </a:stretch>
        </p:blipFill>
        <p:spPr>
          <a:xfrm>
            <a:off x="453693" y="1978696"/>
            <a:ext cx="3969218" cy="1950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9E1C92B5-5BEB-4527-F20A-C3F2139C0049}"/>
              </a:ext>
            </a:extLst>
          </p:cNvPr>
          <p:cNvPicPr>
            <a:picLocks noChangeAspect="1"/>
          </p:cNvPicPr>
          <p:nvPr/>
        </p:nvPicPr>
        <p:blipFill>
          <a:blip r:embed="rId3"/>
          <a:stretch>
            <a:fillRect/>
          </a:stretch>
        </p:blipFill>
        <p:spPr>
          <a:xfrm>
            <a:off x="4721089" y="1978696"/>
            <a:ext cx="3969218" cy="1950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41653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E7E5-D3F8-A95B-9527-2CD8C535D06D}"/>
              </a:ext>
            </a:extLst>
          </p:cNvPr>
          <p:cNvSpPr>
            <a:spLocks noGrp="1"/>
          </p:cNvSpPr>
          <p:nvPr>
            <p:ph type="title"/>
          </p:nvPr>
        </p:nvSpPr>
        <p:spPr/>
        <p:txBody>
          <a:bodyPr/>
          <a:lstStyle/>
          <a:p>
            <a:r>
              <a:rPr lang="en-US" dirty="0" err="1"/>
              <a:t>Agreegate</a:t>
            </a:r>
            <a:r>
              <a:rPr lang="en-US" dirty="0"/>
              <a:t> Function</a:t>
            </a:r>
          </a:p>
        </p:txBody>
      </p:sp>
      <p:sp>
        <p:nvSpPr>
          <p:cNvPr id="3" name="Subtitle 2">
            <a:extLst>
              <a:ext uri="{FF2B5EF4-FFF2-40B4-BE49-F238E27FC236}">
                <a16:creationId xmlns:a16="http://schemas.microsoft.com/office/drawing/2014/main" id="{3EE7CCE7-A398-4A62-41DD-47583BEEF848}"/>
              </a:ext>
            </a:extLst>
          </p:cNvPr>
          <p:cNvSpPr txBox="1">
            <a:spLocks/>
          </p:cNvSpPr>
          <p:nvPr/>
        </p:nvSpPr>
        <p:spPr>
          <a:xfrm>
            <a:off x="720000" y="1128093"/>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5. Min() </a:t>
            </a:r>
            <a:r>
              <a:rPr lang="en-US" dirty="0">
                <a:solidFill>
                  <a:schemeClr val="tx1"/>
                </a:solidFill>
                <a:latin typeface="Lexend"/>
                <a:ea typeface="Lexend"/>
                <a:cs typeface="Lexend"/>
                <a:sym typeface="Lexend"/>
              </a:rPr>
              <a:t>Find Minimum Ticket Price</a:t>
            </a:r>
          </a:p>
        </p:txBody>
      </p:sp>
      <p:pic>
        <p:nvPicPr>
          <p:cNvPr id="5" name="Picture 4">
            <a:extLst>
              <a:ext uri="{FF2B5EF4-FFF2-40B4-BE49-F238E27FC236}">
                <a16:creationId xmlns:a16="http://schemas.microsoft.com/office/drawing/2014/main" id="{AFFCD3BD-B46A-BFBD-6A3D-BA497212A071}"/>
              </a:ext>
            </a:extLst>
          </p:cNvPr>
          <p:cNvPicPr>
            <a:picLocks noChangeAspect="1"/>
          </p:cNvPicPr>
          <p:nvPr/>
        </p:nvPicPr>
        <p:blipFill>
          <a:blip r:embed="rId2"/>
          <a:stretch>
            <a:fillRect/>
          </a:stretch>
        </p:blipFill>
        <p:spPr>
          <a:xfrm>
            <a:off x="1920995" y="1764361"/>
            <a:ext cx="5302009" cy="2207766"/>
          </a:xfrm>
          <a:prstGeom prst="rect">
            <a:avLst/>
          </a:prstGeom>
        </p:spPr>
      </p:pic>
    </p:spTree>
    <p:extLst>
      <p:ext uri="{BB962C8B-B14F-4D97-AF65-F5344CB8AC3E}">
        <p14:creationId xmlns:p14="http://schemas.microsoft.com/office/powerpoint/2010/main" val="949213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Math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33672"/>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l">
              <a:buNone/>
            </a:pPr>
            <a:r>
              <a:rPr lang="en-US" b="1" dirty="0">
                <a:solidFill>
                  <a:schemeClr val="bg1"/>
                </a:solidFill>
                <a:latin typeface="Lexend" panose="020B0604020202020204" charset="0"/>
                <a:ea typeface="Lexend"/>
                <a:cs typeface="Lexend" panose="020B0604020202020204" charset="0"/>
                <a:sym typeface="Lexend"/>
              </a:rPr>
              <a:t>1. </a:t>
            </a:r>
            <a:r>
              <a:rPr lang="en-US" b="1" dirty="0">
                <a:solidFill>
                  <a:schemeClr val="bg1"/>
                </a:solidFill>
                <a:latin typeface="Lexend" panose="020B0604020202020204" charset="0"/>
                <a:cs typeface="Lexend" panose="020B0604020202020204" charset="0"/>
              </a:rPr>
              <a:t>ABS() </a:t>
            </a:r>
            <a:r>
              <a:rPr lang="en-US" b="1" dirty="0">
                <a:latin typeface="Lexend" panose="020B0604020202020204" charset="0"/>
                <a:cs typeface="Lexend" panose="020B0604020202020204" charset="0"/>
              </a:rPr>
              <a:t>– Absolute Value</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chemeClr val="bg1"/>
                </a:solidFill>
                <a:latin typeface="Lexend" panose="020B0604020202020204" charset="0"/>
                <a:cs typeface="Lexend" panose="020B0604020202020204" charset="0"/>
                <a:sym typeface="Lexend"/>
              </a:rPr>
              <a:t>2. </a:t>
            </a:r>
            <a:r>
              <a:rPr lang="en-US" sz="1200" b="1" dirty="0">
                <a:solidFill>
                  <a:schemeClr val="bg1"/>
                </a:solidFill>
                <a:latin typeface="Lexend" panose="020B0604020202020204" charset="0"/>
                <a:cs typeface="Lexend" panose="020B0604020202020204" charset="0"/>
              </a:rPr>
              <a:t>CEIL() </a:t>
            </a:r>
            <a:r>
              <a:rPr lang="en-US" sz="1200" b="1" dirty="0">
                <a:latin typeface="Lexend" panose="020B0604020202020204" charset="0"/>
                <a:cs typeface="Lexend" panose="020B0604020202020204" charset="0"/>
              </a:rPr>
              <a:t>– </a:t>
            </a:r>
            <a:r>
              <a:rPr lang="en-US" sz="1200" dirty="0">
                <a:latin typeface="Lexend" panose="020B0604020202020204" charset="0"/>
                <a:cs typeface="Lexend" panose="020B0604020202020204" charset="0"/>
              </a:rPr>
              <a:t>Round Up to the Nearest Integer</a:t>
            </a:r>
          </a:p>
        </p:txBody>
      </p:sp>
      <p:pic>
        <p:nvPicPr>
          <p:cNvPr id="8" name="Picture 7">
            <a:extLst>
              <a:ext uri="{FF2B5EF4-FFF2-40B4-BE49-F238E27FC236}">
                <a16:creationId xmlns:a16="http://schemas.microsoft.com/office/drawing/2014/main" id="{378D3BC9-7035-7790-1127-AEE7DC0AB851}"/>
              </a:ext>
            </a:extLst>
          </p:cNvPr>
          <p:cNvPicPr>
            <a:picLocks noChangeAspect="1"/>
          </p:cNvPicPr>
          <p:nvPr/>
        </p:nvPicPr>
        <p:blipFill>
          <a:blip r:embed="rId2"/>
          <a:stretch>
            <a:fillRect/>
          </a:stretch>
        </p:blipFill>
        <p:spPr>
          <a:xfrm>
            <a:off x="453693" y="1978694"/>
            <a:ext cx="3969217" cy="1950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2962BE9E-8A92-6762-12F3-C642CEC6546A}"/>
              </a:ext>
            </a:extLst>
          </p:cNvPr>
          <p:cNvPicPr>
            <a:picLocks noChangeAspect="1"/>
          </p:cNvPicPr>
          <p:nvPr/>
        </p:nvPicPr>
        <p:blipFill>
          <a:blip r:embed="rId3"/>
          <a:stretch>
            <a:fillRect/>
          </a:stretch>
        </p:blipFill>
        <p:spPr>
          <a:xfrm>
            <a:off x="4721090" y="1975520"/>
            <a:ext cx="3969217" cy="1950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2512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Math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362192" y="1214721"/>
            <a:ext cx="385200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3. FLOOR() – </a:t>
            </a:r>
            <a:r>
              <a:rPr lang="en-US" dirty="0">
                <a:solidFill>
                  <a:schemeClr val="tx1"/>
                </a:solidFill>
                <a:latin typeface="Lexend"/>
                <a:ea typeface="Lexend"/>
                <a:cs typeface="Lexend"/>
                <a:sym typeface="Lexend"/>
              </a:rPr>
              <a:t>Round Down to the Nearest Integer</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4. ROUND() – </a:t>
            </a:r>
            <a:r>
              <a:rPr lang="en-US" sz="1200" dirty="0">
                <a:solidFill>
                  <a:schemeClr val="tx1"/>
                </a:solidFill>
                <a:latin typeface="Lexend"/>
                <a:cs typeface="Lexend"/>
                <a:sym typeface="Lexend"/>
              </a:rPr>
              <a:t>Round to a Specific Decimal Place</a:t>
            </a:r>
            <a:endParaRPr lang="en-US" sz="1200" dirty="0">
              <a:solidFill>
                <a:schemeClr val="tx1"/>
              </a:solidFill>
              <a:latin typeface="Lexend"/>
              <a:cs typeface="Lexend"/>
            </a:endParaRPr>
          </a:p>
        </p:txBody>
      </p:sp>
      <p:pic>
        <p:nvPicPr>
          <p:cNvPr id="7" name="Picture 6">
            <a:extLst>
              <a:ext uri="{FF2B5EF4-FFF2-40B4-BE49-F238E27FC236}">
                <a16:creationId xmlns:a16="http://schemas.microsoft.com/office/drawing/2014/main" id="{A2F8CB86-FE47-3194-2596-91D1E8DF35B1}"/>
              </a:ext>
            </a:extLst>
          </p:cNvPr>
          <p:cNvPicPr>
            <a:picLocks noChangeAspect="1"/>
          </p:cNvPicPr>
          <p:nvPr/>
        </p:nvPicPr>
        <p:blipFill>
          <a:blip r:embed="rId2"/>
          <a:stretch>
            <a:fillRect/>
          </a:stretch>
        </p:blipFill>
        <p:spPr>
          <a:xfrm>
            <a:off x="453693" y="1978694"/>
            <a:ext cx="3970898" cy="19482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258D4B61-8F32-52DF-E42C-615BCD190CE2}"/>
              </a:ext>
            </a:extLst>
          </p:cNvPr>
          <p:cNvPicPr>
            <a:picLocks noChangeAspect="1"/>
          </p:cNvPicPr>
          <p:nvPr/>
        </p:nvPicPr>
        <p:blipFill>
          <a:blip r:embed="rId3"/>
          <a:stretch>
            <a:fillRect/>
          </a:stretch>
        </p:blipFill>
        <p:spPr>
          <a:xfrm>
            <a:off x="4719411" y="1978695"/>
            <a:ext cx="3970898" cy="1948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3158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Math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362192" y="1214721"/>
            <a:ext cx="385200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5. POWER() – </a:t>
            </a:r>
            <a:r>
              <a:rPr lang="en-US" dirty="0">
                <a:solidFill>
                  <a:schemeClr val="tx1"/>
                </a:solidFill>
                <a:latin typeface="Lexend"/>
                <a:ea typeface="Lexend"/>
                <a:cs typeface="Lexend"/>
                <a:sym typeface="Lexend"/>
              </a:rPr>
              <a:t>Exponential Calculation</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6. SQRT() – </a:t>
            </a:r>
            <a:r>
              <a:rPr lang="en-US" sz="1200" dirty="0">
                <a:solidFill>
                  <a:schemeClr val="tx1"/>
                </a:solidFill>
                <a:latin typeface="Lexend"/>
                <a:cs typeface="Lexend"/>
                <a:sym typeface="Lexend"/>
              </a:rPr>
              <a:t>Square Root Calculation</a:t>
            </a:r>
            <a:endParaRPr lang="en-US" sz="1200" dirty="0">
              <a:solidFill>
                <a:schemeClr val="tx1"/>
              </a:solidFill>
              <a:latin typeface="Lexend"/>
              <a:cs typeface="Lexend"/>
            </a:endParaRPr>
          </a:p>
        </p:txBody>
      </p:sp>
      <p:pic>
        <p:nvPicPr>
          <p:cNvPr id="6" name="Picture 5">
            <a:extLst>
              <a:ext uri="{FF2B5EF4-FFF2-40B4-BE49-F238E27FC236}">
                <a16:creationId xmlns:a16="http://schemas.microsoft.com/office/drawing/2014/main" id="{FC07A220-3D48-875C-488B-B35B55612470}"/>
              </a:ext>
            </a:extLst>
          </p:cNvPr>
          <p:cNvPicPr>
            <a:picLocks noChangeAspect="1"/>
          </p:cNvPicPr>
          <p:nvPr/>
        </p:nvPicPr>
        <p:blipFill>
          <a:blip r:embed="rId2"/>
          <a:stretch>
            <a:fillRect/>
          </a:stretch>
        </p:blipFill>
        <p:spPr>
          <a:xfrm>
            <a:off x="453691" y="1978695"/>
            <a:ext cx="3970898" cy="1948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1AD03842-7C64-950D-EF76-80392F44052D}"/>
              </a:ext>
            </a:extLst>
          </p:cNvPr>
          <p:cNvPicPr>
            <a:picLocks noChangeAspect="1"/>
          </p:cNvPicPr>
          <p:nvPr/>
        </p:nvPicPr>
        <p:blipFill>
          <a:blip r:embed="rId3"/>
          <a:stretch>
            <a:fillRect/>
          </a:stretch>
        </p:blipFill>
        <p:spPr>
          <a:xfrm>
            <a:off x="4719410" y="1978695"/>
            <a:ext cx="3970898" cy="1948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96287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E7E5-D3F8-A95B-9527-2CD8C535D06D}"/>
              </a:ext>
            </a:extLst>
          </p:cNvPr>
          <p:cNvSpPr>
            <a:spLocks noGrp="1"/>
          </p:cNvSpPr>
          <p:nvPr>
            <p:ph type="title"/>
          </p:nvPr>
        </p:nvSpPr>
        <p:spPr/>
        <p:txBody>
          <a:bodyPr/>
          <a:lstStyle/>
          <a:p>
            <a:r>
              <a:rPr lang="en-US" dirty="0"/>
              <a:t>GROUP BY and HAVING</a:t>
            </a:r>
          </a:p>
        </p:txBody>
      </p:sp>
      <p:sp>
        <p:nvSpPr>
          <p:cNvPr id="3" name="Subtitle 2">
            <a:extLst>
              <a:ext uri="{FF2B5EF4-FFF2-40B4-BE49-F238E27FC236}">
                <a16:creationId xmlns:a16="http://schemas.microsoft.com/office/drawing/2014/main" id="{3EE7CCE7-A398-4A62-41DD-47583BEEF848}"/>
              </a:ext>
            </a:extLst>
          </p:cNvPr>
          <p:cNvSpPr txBox="1">
            <a:spLocks/>
          </p:cNvSpPr>
          <p:nvPr/>
        </p:nvSpPr>
        <p:spPr>
          <a:xfrm>
            <a:off x="720000" y="1128093"/>
            <a:ext cx="7480724"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Find user that have  booked more than 2 passengers.</a:t>
            </a:r>
            <a:endParaRPr lang="en-US" dirty="0">
              <a:solidFill>
                <a:schemeClr val="tx1"/>
              </a:solidFill>
              <a:latin typeface="Lexend"/>
              <a:ea typeface="Lexend"/>
              <a:cs typeface="Lexend"/>
              <a:sym typeface="Lexend"/>
            </a:endParaRPr>
          </a:p>
        </p:txBody>
      </p:sp>
      <p:pic>
        <p:nvPicPr>
          <p:cNvPr id="6" name="Picture 5">
            <a:extLst>
              <a:ext uri="{FF2B5EF4-FFF2-40B4-BE49-F238E27FC236}">
                <a16:creationId xmlns:a16="http://schemas.microsoft.com/office/drawing/2014/main" id="{47F2DB89-5EEC-6390-0B60-CDB4D0F1CE43}"/>
              </a:ext>
            </a:extLst>
          </p:cNvPr>
          <p:cNvPicPr>
            <a:picLocks noChangeAspect="1"/>
          </p:cNvPicPr>
          <p:nvPr/>
        </p:nvPicPr>
        <p:blipFill>
          <a:blip r:embed="rId2"/>
          <a:stretch>
            <a:fillRect/>
          </a:stretch>
        </p:blipFill>
        <p:spPr>
          <a:xfrm>
            <a:off x="2142786" y="1690983"/>
            <a:ext cx="4858428" cy="2324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90052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SUBQUERY</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2569700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228542-6CF5-9875-C83D-972D16CF804E}"/>
              </a:ext>
            </a:extLst>
          </p:cNvPr>
          <p:cNvSpPr>
            <a:spLocks noGrp="1"/>
          </p:cNvSpPr>
          <p:nvPr>
            <p:ph type="body" idx="1"/>
          </p:nvPr>
        </p:nvSpPr>
        <p:spPr>
          <a:xfrm>
            <a:off x="1140221" y="540646"/>
            <a:ext cx="6863557" cy="493023"/>
          </a:xfrm>
        </p:spPr>
        <p:txBody>
          <a:bodyPr/>
          <a:lstStyle/>
          <a:p>
            <a:pPr marL="139700" indent="0" algn="l">
              <a:buNone/>
            </a:pPr>
            <a:r>
              <a:rPr lang="en-US" sz="1200" b="0" i="0" u="none" strike="noStrike" cap="none" dirty="0">
                <a:solidFill>
                  <a:schemeClr val="dk1"/>
                </a:solidFill>
                <a:latin typeface="Lexend"/>
                <a:ea typeface="Lexend"/>
                <a:cs typeface="Lexend"/>
                <a:sym typeface="Lexend"/>
              </a:rPr>
              <a:t>A subquery is a nested query within another SQL query. Subqueries can be used in various clauses like SELECT, FROM, WHERE, etc., to perform advanced data retrieval and filtering.</a:t>
            </a:r>
            <a:endParaRPr lang="en-US" dirty="0"/>
          </a:p>
        </p:txBody>
      </p:sp>
      <p:pic>
        <p:nvPicPr>
          <p:cNvPr id="7" name="Picture 6">
            <a:extLst>
              <a:ext uri="{FF2B5EF4-FFF2-40B4-BE49-F238E27FC236}">
                <a16:creationId xmlns:a16="http://schemas.microsoft.com/office/drawing/2014/main" id="{941B78E2-E4D5-F0CD-4961-7E511A54B891}"/>
              </a:ext>
            </a:extLst>
          </p:cNvPr>
          <p:cNvPicPr>
            <a:picLocks noChangeAspect="1"/>
          </p:cNvPicPr>
          <p:nvPr/>
        </p:nvPicPr>
        <p:blipFill>
          <a:blip r:embed="rId2"/>
          <a:stretch>
            <a:fillRect/>
          </a:stretch>
        </p:blipFill>
        <p:spPr>
          <a:xfrm>
            <a:off x="1262269" y="1212962"/>
            <a:ext cx="6619462" cy="2717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1511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JOIN</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217795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1NF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494A6A0-E46A-6354-661F-84A3D05EA65A}"/>
              </a:ext>
            </a:extLst>
          </p:cNvPr>
          <p:cNvPicPr>
            <a:picLocks noChangeAspect="1"/>
          </p:cNvPicPr>
          <p:nvPr/>
        </p:nvPicPr>
        <p:blipFill>
          <a:blip r:embed="rId2"/>
          <a:stretch>
            <a:fillRect/>
          </a:stretch>
        </p:blipFill>
        <p:spPr>
          <a:xfrm>
            <a:off x="720000" y="926103"/>
            <a:ext cx="7704000" cy="32897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6855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228542-6CF5-9875-C83D-972D16CF804E}"/>
              </a:ext>
            </a:extLst>
          </p:cNvPr>
          <p:cNvSpPr>
            <a:spLocks noGrp="1"/>
          </p:cNvSpPr>
          <p:nvPr>
            <p:ph type="body" idx="1"/>
          </p:nvPr>
        </p:nvSpPr>
        <p:spPr>
          <a:xfrm>
            <a:off x="1140221" y="540646"/>
            <a:ext cx="6863557" cy="493023"/>
          </a:xfrm>
        </p:spPr>
        <p:txBody>
          <a:bodyPr/>
          <a:lstStyle/>
          <a:p>
            <a:pPr marL="0" marR="0" lvl="0" indent="0" algn="l" rtl="0">
              <a:lnSpc>
                <a:spcPct val="100000"/>
              </a:lnSpc>
              <a:spcBef>
                <a:spcPts val="0"/>
              </a:spcBef>
              <a:spcAft>
                <a:spcPts val="0"/>
              </a:spcAft>
              <a:buNone/>
            </a:pPr>
            <a:r>
              <a:rPr lang="en-US" sz="1200" b="1" i="0" u="none" strike="noStrike" cap="none" dirty="0">
                <a:solidFill>
                  <a:schemeClr val="bg1"/>
                </a:solidFill>
                <a:latin typeface="Arial"/>
                <a:ea typeface="Arial"/>
                <a:cs typeface="Arial"/>
                <a:sym typeface="Arial"/>
              </a:rPr>
              <a:t>SQL joins</a:t>
            </a:r>
            <a:r>
              <a:rPr lang="en-US" sz="1200" b="0" i="0" u="none" strike="noStrike" cap="none" dirty="0">
                <a:solidFill>
                  <a:schemeClr val="bg1"/>
                </a:solidFill>
                <a:latin typeface="Arial"/>
                <a:ea typeface="Arial"/>
                <a:cs typeface="Arial"/>
                <a:sym typeface="Arial"/>
              </a:rPr>
              <a:t> </a:t>
            </a:r>
            <a:r>
              <a:rPr lang="en-US" sz="1200" b="0" i="0" u="none" strike="noStrike" cap="none" dirty="0">
                <a:solidFill>
                  <a:srgbClr val="000000"/>
                </a:solidFill>
                <a:latin typeface="Arial"/>
                <a:ea typeface="Arial"/>
                <a:cs typeface="Arial"/>
                <a:sym typeface="Arial"/>
              </a:rPr>
              <a:t>are used to combine rows from two or more tables based on a related column.</a:t>
            </a:r>
          </a:p>
        </p:txBody>
      </p:sp>
      <p:pic>
        <p:nvPicPr>
          <p:cNvPr id="3" name="Picture 2">
            <a:extLst>
              <a:ext uri="{FF2B5EF4-FFF2-40B4-BE49-F238E27FC236}">
                <a16:creationId xmlns:a16="http://schemas.microsoft.com/office/drawing/2014/main" id="{77BB851C-47C9-1AC6-A86A-C5AC6B89E68B}"/>
              </a:ext>
            </a:extLst>
          </p:cNvPr>
          <p:cNvPicPr>
            <a:picLocks noChangeAspect="1"/>
          </p:cNvPicPr>
          <p:nvPr/>
        </p:nvPicPr>
        <p:blipFill>
          <a:blip r:embed="rId2"/>
          <a:stretch>
            <a:fillRect/>
          </a:stretch>
        </p:blipFill>
        <p:spPr>
          <a:xfrm>
            <a:off x="2013609" y="1033669"/>
            <a:ext cx="5116780" cy="3266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26159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VIEW</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2337491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228542-6CF5-9875-C83D-972D16CF804E}"/>
              </a:ext>
            </a:extLst>
          </p:cNvPr>
          <p:cNvSpPr>
            <a:spLocks noGrp="1"/>
          </p:cNvSpPr>
          <p:nvPr>
            <p:ph type="body" idx="1"/>
          </p:nvPr>
        </p:nvSpPr>
        <p:spPr>
          <a:xfrm>
            <a:off x="1140221" y="500889"/>
            <a:ext cx="6863557" cy="672317"/>
          </a:xfrm>
        </p:spPr>
        <p:txBody>
          <a:bodyPr/>
          <a:lstStyle/>
          <a:p>
            <a:pPr marL="139700" indent="0" algn="l">
              <a:buNone/>
            </a:pPr>
            <a:r>
              <a:rPr lang="en-US" sz="1200" b="0" i="0" u="none" strike="noStrike" cap="none" dirty="0">
                <a:solidFill>
                  <a:srgbClr val="000000"/>
                </a:solidFill>
                <a:latin typeface="Arial"/>
                <a:ea typeface="Arial"/>
                <a:cs typeface="Arial"/>
                <a:sym typeface="Arial"/>
              </a:rPr>
              <a:t>A </a:t>
            </a:r>
            <a:r>
              <a:rPr lang="en-US" sz="1200" b="1" i="0" u="none" strike="noStrike" cap="none" dirty="0">
                <a:solidFill>
                  <a:srgbClr val="000000"/>
                </a:solidFill>
                <a:latin typeface="Arial"/>
                <a:ea typeface="Arial"/>
                <a:cs typeface="Arial"/>
                <a:sym typeface="Arial"/>
              </a:rPr>
              <a:t>view</a:t>
            </a:r>
            <a:r>
              <a:rPr lang="en-US" sz="1200" b="0" i="0" u="none" strike="noStrike" cap="none" dirty="0">
                <a:solidFill>
                  <a:srgbClr val="000000"/>
                </a:solidFill>
                <a:latin typeface="Arial"/>
                <a:ea typeface="Arial"/>
                <a:cs typeface="Arial"/>
                <a:sym typeface="Arial"/>
              </a:rPr>
              <a:t> in SQL is a virtual table that provides a way to store a query for future use. It is not a physical table but rather a stored SQL query that can be treated like a table in SELECT statements. </a:t>
            </a:r>
          </a:p>
          <a:p>
            <a:pPr marL="139700" indent="0" algn="l">
              <a:buNone/>
            </a:pPr>
            <a:endParaRPr lang="en-US" dirty="0"/>
          </a:p>
        </p:txBody>
      </p:sp>
      <p:pic>
        <p:nvPicPr>
          <p:cNvPr id="3" name="Picture 2">
            <a:extLst>
              <a:ext uri="{FF2B5EF4-FFF2-40B4-BE49-F238E27FC236}">
                <a16:creationId xmlns:a16="http://schemas.microsoft.com/office/drawing/2014/main" id="{488C544D-7A7F-36E5-A5DF-ECF96F35B39F}"/>
              </a:ext>
            </a:extLst>
          </p:cNvPr>
          <p:cNvPicPr>
            <a:picLocks noChangeAspect="1"/>
          </p:cNvPicPr>
          <p:nvPr/>
        </p:nvPicPr>
        <p:blipFill>
          <a:blip r:embed="rId2"/>
          <a:stretch>
            <a:fillRect/>
          </a:stretch>
        </p:blipFill>
        <p:spPr>
          <a:xfrm>
            <a:off x="1179745" y="1173206"/>
            <a:ext cx="6784508" cy="3070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48507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a:xfrm>
            <a:off x="1388100" y="1088439"/>
            <a:ext cx="6367800" cy="1905000"/>
          </a:xfrm>
        </p:spPr>
        <p:txBody>
          <a:bodyPr/>
          <a:lstStyle/>
          <a:p>
            <a:pPr marL="0" marR="0" lvl="0" indent="0" rtl="0">
              <a:lnSpc>
                <a:spcPct val="100000"/>
              </a:lnSpc>
              <a:spcBef>
                <a:spcPts val="0"/>
              </a:spcBef>
              <a:spcAft>
                <a:spcPts val="0"/>
              </a:spcAft>
              <a:buNone/>
            </a:pPr>
            <a:r>
              <a:rPr lang="en-GB" sz="4800" b="0" i="0" u="none" strike="noStrike" cap="none" dirty="0">
                <a:solidFill>
                  <a:srgbClr val="000000"/>
                </a:solidFill>
                <a:latin typeface="Sora ExtraBold" panose="020B0604020202020204" charset="0"/>
                <a:ea typeface="Comic Sans MS"/>
                <a:cs typeface="Sora ExtraBold" panose="020B0604020202020204" charset="0"/>
                <a:sym typeface="Comic Sans MS"/>
              </a:rPr>
              <a:t>Stored Procedure &amp; Stored Function</a:t>
            </a:r>
          </a:p>
        </p:txBody>
      </p:sp>
      <p:cxnSp>
        <p:nvCxnSpPr>
          <p:cNvPr id="4" name="Google Shape;815;p30">
            <a:extLst>
              <a:ext uri="{FF2B5EF4-FFF2-40B4-BE49-F238E27FC236}">
                <a16:creationId xmlns:a16="http://schemas.microsoft.com/office/drawing/2014/main" id="{B0E715F3-AA4A-5703-DF4E-BF984E6F2247}"/>
              </a:ext>
            </a:extLst>
          </p:cNvPr>
          <p:cNvCxnSpPr>
            <a:cxnSpLocks/>
          </p:cNvCxnSpPr>
          <p:nvPr/>
        </p:nvCxnSpPr>
        <p:spPr>
          <a:xfrm flipV="1">
            <a:off x="1388100" y="1974812"/>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503611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40FD-608B-35EF-BF1B-5CAC54E85C84}"/>
              </a:ext>
            </a:extLst>
          </p:cNvPr>
          <p:cNvSpPr>
            <a:spLocks noGrp="1"/>
          </p:cNvSpPr>
          <p:nvPr>
            <p:ph type="title"/>
          </p:nvPr>
        </p:nvSpPr>
        <p:spPr/>
        <p:txBody>
          <a:bodyPr/>
          <a:lstStyle/>
          <a:p>
            <a:r>
              <a:rPr lang="en-GB" sz="2400" b="0" i="0" u="none" strike="noStrike" cap="none" dirty="0">
                <a:solidFill>
                  <a:srgbClr val="000000"/>
                </a:solidFill>
                <a:latin typeface="Sora ExtraBold" panose="020B0604020202020204" charset="0"/>
                <a:ea typeface="Comic Sans MS"/>
                <a:cs typeface="Sora ExtraBold" panose="020B0604020202020204" charset="0"/>
                <a:sym typeface="Comic Sans MS"/>
              </a:rPr>
              <a:t>Stored Procedure</a:t>
            </a:r>
            <a:endParaRPr lang="en-US" dirty="0"/>
          </a:p>
        </p:txBody>
      </p:sp>
      <p:sp>
        <p:nvSpPr>
          <p:cNvPr id="3" name="Text Placeholder 2">
            <a:extLst>
              <a:ext uri="{FF2B5EF4-FFF2-40B4-BE49-F238E27FC236}">
                <a16:creationId xmlns:a16="http://schemas.microsoft.com/office/drawing/2014/main" id="{6CD8AB1A-251F-791B-4569-8D8C2D9FEC18}"/>
              </a:ext>
            </a:extLst>
          </p:cNvPr>
          <p:cNvSpPr>
            <a:spLocks noGrp="1"/>
          </p:cNvSpPr>
          <p:nvPr>
            <p:ph type="body" idx="1"/>
          </p:nvPr>
        </p:nvSpPr>
        <p:spPr>
          <a:xfrm>
            <a:off x="720000" y="1017725"/>
            <a:ext cx="7704000" cy="572700"/>
          </a:xfrm>
        </p:spPr>
        <p:txBody>
          <a:bodyPr/>
          <a:lstStyle/>
          <a:p>
            <a:pPr marL="139700" indent="0" algn="l">
              <a:buNone/>
            </a:pPr>
            <a:r>
              <a:rPr lang="en-US" sz="1200" b="0" i="0" u="none" strike="noStrike" cap="none" dirty="0">
                <a:solidFill>
                  <a:srgbClr val="000000"/>
                </a:solidFill>
                <a:latin typeface="Lexend"/>
                <a:ea typeface="Lexend"/>
                <a:cs typeface="Lexend"/>
                <a:sym typeface="Lexend"/>
              </a:rPr>
              <a:t>A </a:t>
            </a:r>
            <a:r>
              <a:rPr lang="en-US" sz="1200" b="1" i="0" u="none" strike="noStrike" cap="none" dirty="0">
                <a:solidFill>
                  <a:srgbClr val="0D6BBC"/>
                </a:solidFill>
                <a:latin typeface="Lexend"/>
                <a:ea typeface="Lexend"/>
                <a:cs typeface="Lexend"/>
                <a:sym typeface="Lexend"/>
              </a:rPr>
              <a:t>Stored Procedure</a:t>
            </a:r>
            <a:r>
              <a:rPr lang="en-US" sz="1200" b="0" i="0" u="none" strike="noStrike" cap="none" dirty="0">
                <a:solidFill>
                  <a:srgbClr val="0D6BBC"/>
                </a:solidFill>
                <a:latin typeface="Lexend"/>
                <a:ea typeface="Lexend"/>
                <a:cs typeface="Lexend"/>
                <a:sym typeface="Lexend"/>
              </a:rPr>
              <a:t> </a:t>
            </a:r>
            <a:r>
              <a:rPr lang="en-US" sz="1200" b="0" i="0" u="none" strike="noStrike" cap="none" dirty="0">
                <a:solidFill>
                  <a:srgbClr val="000000"/>
                </a:solidFill>
                <a:latin typeface="Lexend"/>
                <a:ea typeface="Lexend"/>
                <a:cs typeface="Lexend"/>
                <a:sym typeface="Lexend"/>
              </a:rPr>
              <a:t>is a precompiled collection of SQL statements and optional control-flow logic stored in a relational database.</a:t>
            </a:r>
          </a:p>
          <a:p>
            <a:pPr marL="139700" indent="0" algn="l">
              <a:buNone/>
            </a:pPr>
            <a:endParaRPr lang="en-US" dirty="0"/>
          </a:p>
        </p:txBody>
      </p:sp>
      <p:pic>
        <p:nvPicPr>
          <p:cNvPr id="7" name="Picture 6">
            <a:extLst>
              <a:ext uri="{FF2B5EF4-FFF2-40B4-BE49-F238E27FC236}">
                <a16:creationId xmlns:a16="http://schemas.microsoft.com/office/drawing/2014/main" id="{BEAB2BC6-2EFE-4AB4-546C-655D95B1AE1A}"/>
              </a:ext>
            </a:extLst>
          </p:cNvPr>
          <p:cNvPicPr>
            <a:picLocks noChangeAspect="1"/>
          </p:cNvPicPr>
          <p:nvPr/>
        </p:nvPicPr>
        <p:blipFill>
          <a:blip r:embed="rId2"/>
          <a:stretch>
            <a:fillRect/>
          </a:stretch>
        </p:blipFill>
        <p:spPr>
          <a:xfrm>
            <a:off x="720000" y="1590425"/>
            <a:ext cx="3639161" cy="249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0B21604A-5096-F438-600C-68FBF16C9DED}"/>
              </a:ext>
            </a:extLst>
          </p:cNvPr>
          <p:cNvPicPr>
            <a:picLocks noChangeAspect="1"/>
          </p:cNvPicPr>
          <p:nvPr/>
        </p:nvPicPr>
        <p:blipFill>
          <a:blip r:embed="rId3"/>
          <a:stretch>
            <a:fillRect/>
          </a:stretch>
        </p:blipFill>
        <p:spPr>
          <a:xfrm>
            <a:off x="4784841" y="1590424"/>
            <a:ext cx="3639161" cy="249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70786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5EAA-148C-8226-C5C8-C5BF262A4255}"/>
              </a:ext>
            </a:extLst>
          </p:cNvPr>
          <p:cNvSpPr>
            <a:spLocks noGrp="1"/>
          </p:cNvSpPr>
          <p:nvPr>
            <p:ph type="title"/>
          </p:nvPr>
        </p:nvSpPr>
        <p:spPr/>
        <p:txBody>
          <a:bodyPr/>
          <a:lstStyle/>
          <a:p>
            <a:r>
              <a:rPr lang="en-GB" sz="1800" b="0" i="0" dirty="0">
                <a:solidFill>
                  <a:srgbClr val="000000"/>
                </a:solidFill>
                <a:effectLst/>
                <a:latin typeface="Sora ExtraBold" panose="020B0604020202020204" charset="0"/>
                <a:ea typeface="Comic Sans MS" panose="030F0702030302020204" pitchFamily="66" charset="0"/>
                <a:cs typeface="Sora ExtraBold" panose="020B0604020202020204" charset="0"/>
              </a:rPr>
              <a:t>Stored Function</a:t>
            </a:r>
            <a:endParaRPr lang="en-US" dirty="0"/>
          </a:p>
        </p:txBody>
      </p:sp>
      <p:sp>
        <p:nvSpPr>
          <p:cNvPr id="3" name="Text Placeholder 2">
            <a:extLst>
              <a:ext uri="{FF2B5EF4-FFF2-40B4-BE49-F238E27FC236}">
                <a16:creationId xmlns:a16="http://schemas.microsoft.com/office/drawing/2014/main" id="{66454C2E-82C9-8AF3-3B96-0B7D3C0881B3}"/>
              </a:ext>
            </a:extLst>
          </p:cNvPr>
          <p:cNvSpPr>
            <a:spLocks noGrp="1"/>
          </p:cNvSpPr>
          <p:nvPr>
            <p:ph type="body" idx="1"/>
          </p:nvPr>
        </p:nvSpPr>
        <p:spPr>
          <a:xfrm>
            <a:off x="720000" y="1017724"/>
            <a:ext cx="7704000" cy="502963"/>
          </a:xfrm>
        </p:spPr>
        <p:txBody>
          <a:bodyPr/>
          <a:lstStyle/>
          <a:p>
            <a:pPr marL="139700" indent="0" algn="l">
              <a:buNone/>
            </a:pPr>
            <a:r>
              <a:rPr lang="en-US" sz="1200" b="0" i="0" u="none" strike="noStrike" cap="none" dirty="0">
                <a:solidFill>
                  <a:srgbClr val="000000"/>
                </a:solidFill>
                <a:latin typeface="Lexend"/>
                <a:ea typeface="Lexend"/>
                <a:cs typeface="Lexend"/>
                <a:sym typeface="Lexend"/>
              </a:rPr>
              <a:t>A </a:t>
            </a:r>
            <a:r>
              <a:rPr lang="en-US" sz="1200" b="1" i="0" u="none" strike="noStrike" cap="none" dirty="0">
                <a:solidFill>
                  <a:srgbClr val="0070C0"/>
                </a:solidFill>
                <a:latin typeface="Lexend"/>
                <a:ea typeface="Lexend"/>
                <a:cs typeface="Lexend"/>
                <a:sym typeface="Lexend"/>
              </a:rPr>
              <a:t>Stored Function</a:t>
            </a:r>
            <a:r>
              <a:rPr lang="en-US" sz="1200" b="0" i="0" u="none" strike="noStrike" cap="none" dirty="0">
                <a:solidFill>
                  <a:srgbClr val="000000"/>
                </a:solidFill>
                <a:latin typeface="Lexend"/>
                <a:ea typeface="Lexend"/>
                <a:cs typeface="Lexend"/>
                <a:sym typeface="Lexend"/>
              </a:rPr>
              <a:t> in MySQL is a reusable SQL code block that performs a specific task and returns a single value.</a:t>
            </a:r>
          </a:p>
          <a:p>
            <a:pPr marL="139700" indent="0" algn="l">
              <a:buNone/>
            </a:pPr>
            <a:endParaRPr lang="en-US" dirty="0"/>
          </a:p>
        </p:txBody>
      </p:sp>
      <p:pic>
        <p:nvPicPr>
          <p:cNvPr id="5" name="Picture 4">
            <a:extLst>
              <a:ext uri="{FF2B5EF4-FFF2-40B4-BE49-F238E27FC236}">
                <a16:creationId xmlns:a16="http://schemas.microsoft.com/office/drawing/2014/main" id="{51F2D831-4EEF-4145-E5BC-F2B00FC304B8}"/>
              </a:ext>
            </a:extLst>
          </p:cNvPr>
          <p:cNvPicPr>
            <a:picLocks noChangeAspect="1"/>
          </p:cNvPicPr>
          <p:nvPr/>
        </p:nvPicPr>
        <p:blipFill>
          <a:blip r:embed="rId2"/>
          <a:stretch>
            <a:fillRect/>
          </a:stretch>
        </p:blipFill>
        <p:spPr>
          <a:xfrm>
            <a:off x="646044" y="1699590"/>
            <a:ext cx="3782527" cy="2288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A970892-FE13-AD79-6E11-26DC9B17535C}"/>
              </a:ext>
            </a:extLst>
          </p:cNvPr>
          <p:cNvPicPr>
            <a:picLocks noChangeAspect="1"/>
          </p:cNvPicPr>
          <p:nvPr/>
        </p:nvPicPr>
        <p:blipFill>
          <a:blip r:embed="rId3"/>
          <a:stretch>
            <a:fillRect/>
          </a:stretch>
        </p:blipFill>
        <p:spPr>
          <a:xfrm>
            <a:off x="4715429" y="1699590"/>
            <a:ext cx="3782527" cy="2288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7866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CURSOR</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114307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505D62-0ACC-62F6-5101-9F2FE652C25A}"/>
              </a:ext>
            </a:extLst>
          </p:cNvPr>
          <p:cNvSpPr>
            <a:spLocks noGrp="1"/>
          </p:cNvSpPr>
          <p:nvPr>
            <p:ph type="body" idx="1"/>
          </p:nvPr>
        </p:nvSpPr>
        <p:spPr>
          <a:xfrm>
            <a:off x="720000" y="461134"/>
            <a:ext cx="7704000" cy="347100"/>
          </a:xfrm>
        </p:spPr>
        <p:txBody>
          <a:bodyPr/>
          <a:lstStyle/>
          <a:p>
            <a:pPr marL="139700" indent="0" algn="l">
              <a:buNone/>
            </a:pPr>
            <a:r>
              <a:rPr lang="en-US" sz="1200" b="0" i="0" u="none" strike="noStrike" cap="none" dirty="0">
                <a:solidFill>
                  <a:srgbClr val="000000"/>
                </a:solidFill>
                <a:latin typeface="Verdana"/>
                <a:ea typeface="Verdana"/>
                <a:cs typeface="Verdana"/>
                <a:sym typeface="Verdana"/>
              </a:rPr>
              <a:t>In MySQL, a </a:t>
            </a:r>
            <a:r>
              <a:rPr lang="en-US" sz="1200" b="1" i="0" u="none" strike="noStrike" cap="none" dirty="0">
                <a:solidFill>
                  <a:schemeClr val="accent1"/>
                </a:solidFill>
                <a:latin typeface="Verdana"/>
                <a:ea typeface="Verdana"/>
                <a:cs typeface="Verdana"/>
                <a:sym typeface="Verdana"/>
              </a:rPr>
              <a:t>cursor</a:t>
            </a:r>
            <a:r>
              <a:rPr lang="en-US" sz="1200" b="0" i="0" u="none" strike="noStrike" cap="none" dirty="0">
                <a:solidFill>
                  <a:srgbClr val="000000"/>
                </a:solidFill>
                <a:latin typeface="Verdana"/>
                <a:ea typeface="Verdana"/>
                <a:cs typeface="Verdana"/>
                <a:sym typeface="Verdana"/>
              </a:rPr>
              <a:t> is a database object that allows row-by-row processing of a result set. </a:t>
            </a:r>
            <a:endParaRPr lang="en-US" dirty="0"/>
          </a:p>
          <a:p>
            <a:pPr marL="139700" indent="0" algn="l">
              <a:buNone/>
            </a:pPr>
            <a:endParaRPr lang="en-US" dirty="0"/>
          </a:p>
        </p:txBody>
      </p:sp>
      <p:pic>
        <p:nvPicPr>
          <p:cNvPr id="5" name="Picture 4">
            <a:extLst>
              <a:ext uri="{FF2B5EF4-FFF2-40B4-BE49-F238E27FC236}">
                <a16:creationId xmlns:a16="http://schemas.microsoft.com/office/drawing/2014/main" id="{38B1FA33-670F-D65E-E29D-1C138219B55A}"/>
              </a:ext>
            </a:extLst>
          </p:cNvPr>
          <p:cNvPicPr>
            <a:picLocks noChangeAspect="1"/>
          </p:cNvPicPr>
          <p:nvPr/>
        </p:nvPicPr>
        <p:blipFill>
          <a:blip r:embed="rId2"/>
          <a:stretch>
            <a:fillRect/>
          </a:stretch>
        </p:blipFill>
        <p:spPr>
          <a:xfrm>
            <a:off x="971443" y="814106"/>
            <a:ext cx="3379301" cy="3515288"/>
          </a:xfrm>
          <a:prstGeom prst="rect">
            <a:avLst/>
          </a:prstGeom>
        </p:spPr>
      </p:pic>
      <p:pic>
        <p:nvPicPr>
          <p:cNvPr id="7" name="Picture 6">
            <a:extLst>
              <a:ext uri="{FF2B5EF4-FFF2-40B4-BE49-F238E27FC236}">
                <a16:creationId xmlns:a16="http://schemas.microsoft.com/office/drawing/2014/main" id="{8DBCD160-0BF1-0CB8-C4B5-439D4E30D0FB}"/>
              </a:ext>
            </a:extLst>
          </p:cNvPr>
          <p:cNvPicPr>
            <a:picLocks noChangeAspect="1"/>
          </p:cNvPicPr>
          <p:nvPr/>
        </p:nvPicPr>
        <p:blipFill>
          <a:blip r:embed="rId3"/>
          <a:stretch>
            <a:fillRect/>
          </a:stretch>
        </p:blipFill>
        <p:spPr>
          <a:xfrm>
            <a:off x="4793256" y="1521367"/>
            <a:ext cx="3379301" cy="2100766"/>
          </a:xfrm>
          <a:prstGeom prst="rect">
            <a:avLst/>
          </a:prstGeom>
        </p:spPr>
      </p:pic>
    </p:spTree>
    <p:extLst>
      <p:ext uri="{BB962C8B-B14F-4D97-AF65-F5344CB8AC3E}">
        <p14:creationId xmlns:p14="http://schemas.microsoft.com/office/powerpoint/2010/main" val="31413047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TRIGGER</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1883445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ED54D6-4A33-41D8-E540-04698A6BC2AC}"/>
              </a:ext>
            </a:extLst>
          </p:cNvPr>
          <p:cNvSpPr>
            <a:spLocks noGrp="1"/>
          </p:cNvSpPr>
          <p:nvPr>
            <p:ph type="body" idx="1"/>
          </p:nvPr>
        </p:nvSpPr>
        <p:spPr>
          <a:xfrm>
            <a:off x="720000" y="500891"/>
            <a:ext cx="7704000" cy="493022"/>
          </a:xfrm>
        </p:spPr>
        <p:txBody>
          <a:bodyPr/>
          <a:lstStyle/>
          <a:p>
            <a:pPr marL="139700" indent="0" algn="l">
              <a:buNone/>
            </a:pPr>
            <a:r>
              <a:rPr lang="en-US" sz="1200" b="0" i="0" u="none" strike="noStrike" cap="none" dirty="0">
                <a:solidFill>
                  <a:srgbClr val="000000"/>
                </a:solidFill>
                <a:latin typeface="Cambria Math"/>
                <a:ea typeface="Cambria Math"/>
                <a:cs typeface="Cambria Math"/>
                <a:sym typeface="Cambria Math"/>
              </a:rPr>
              <a:t>A trigger in MySQL is a database object that is automatically executed or fired when a specified event occurs on a table. </a:t>
            </a:r>
            <a:endParaRPr lang="en-US" dirty="0"/>
          </a:p>
        </p:txBody>
      </p:sp>
      <p:pic>
        <p:nvPicPr>
          <p:cNvPr id="9" name="Picture 8">
            <a:extLst>
              <a:ext uri="{FF2B5EF4-FFF2-40B4-BE49-F238E27FC236}">
                <a16:creationId xmlns:a16="http://schemas.microsoft.com/office/drawing/2014/main" id="{4295E8F9-97CC-8839-A103-47710A067F04}"/>
              </a:ext>
            </a:extLst>
          </p:cNvPr>
          <p:cNvPicPr>
            <a:picLocks noChangeAspect="1"/>
          </p:cNvPicPr>
          <p:nvPr/>
        </p:nvPicPr>
        <p:blipFill>
          <a:blip r:embed="rId2"/>
          <a:stretch>
            <a:fillRect/>
          </a:stretch>
        </p:blipFill>
        <p:spPr>
          <a:xfrm>
            <a:off x="898904" y="1155424"/>
            <a:ext cx="5250269" cy="3130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8776252-A107-6B90-30D7-5AD0292CE63F}"/>
              </a:ext>
            </a:extLst>
          </p:cNvPr>
          <p:cNvPicPr>
            <a:picLocks noChangeAspect="1"/>
          </p:cNvPicPr>
          <p:nvPr/>
        </p:nvPicPr>
        <p:blipFill>
          <a:blip r:embed="rId3"/>
          <a:stretch>
            <a:fillRect/>
          </a:stretch>
        </p:blipFill>
        <p:spPr>
          <a:xfrm>
            <a:off x="4472609" y="1939678"/>
            <a:ext cx="4525006" cy="1562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236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1NF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2FDEB8-2A84-66BD-7295-478D0BC9CA99}"/>
              </a:ext>
            </a:extLst>
          </p:cNvPr>
          <p:cNvPicPr>
            <a:picLocks noChangeAspect="1"/>
          </p:cNvPicPr>
          <p:nvPr/>
        </p:nvPicPr>
        <p:blipFill>
          <a:blip r:embed="rId2"/>
          <a:stretch>
            <a:fillRect/>
          </a:stretch>
        </p:blipFill>
        <p:spPr>
          <a:xfrm>
            <a:off x="627128" y="990319"/>
            <a:ext cx="7889739" cy="3162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86084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8" name="Google Shape;2658;p48"/>
          <p:cNvSpPr txBox="1">
            <a:spLocks/>
          </p:cNvSpPr>
          <p:nvPr/>
        </p:nvSpPr>
        <p:spPr>
          <a:xfrm>
            <a:off x="2382400" y="2719433"/>
            <a:ext cx="4379400" cy="860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a:t>Do you have any questions?</a:t>
            </a:r>
            <a:endParaRPr lang="en-US" b="1" dirty="0"/>
          </a:p>
        </p:txBody>
      </p:sp>
      <p:sp>
        <p:nvSpPr>
          <p:cNvPr id="2660" name="Google Shape;2660;p48"/>
          <p:cNvSpPr txBox="1">
            <a:spLocks/>
          </p:cNvSpPr>
          <p:nvPr/>
        </p:nvSpPr>
        <p:spPr>
          <a:xfrm>
            <a:off x="2382300" y="1941783"/>
            <a:ext cx="4379400" cy="91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9pPr>
          </a:lstStyle>
          <a:p>
            <a:r>
              <a:rPr lang="en-US" dirty="0"/>
              <a:t>Thanks!</a:t>
            </a:r>
          </a:p>
        </p:txBody>
      </p:sp>
      <p:grpSp>
        <p:nvGrpSpPr>
          <p:cNvPr id="2675" name="Google Shape;2675;p48"/>
          <p:cNvGrpSpPr/>
          <p:nvPr/>
        </p:nvGrpSpPr>
        <p:grpSpPr>
          <a:xfrm>
            <a:off x="-4486166" y="3801208"/>
            <a:ext cx="8509958" cy="1342288"/>
            <a:chOff x="-6328831" y="1568883"/>
            <a:chExt cx="8509958" cy="1342288"/>
          </a:xfrm>
        </p:grpSpPr>
        <p:sp>
          <p:nvSpPr>
            <p:cNvPr id="2676" name="Google Shape;2676;p48"/>
            <p:cNvSpPr/>
            <p:nvPr/>
          </p:nvSpPr>
          <p:spPr>
            <a:xfrm>
              <a:off x="-6328831" y="1568883"/>
              <a:ext cx="8509958" cy="1342288"/>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7" name="Google Shape;2677;p48"/>
            <p:cNvSpPr/>
            <p:nvPr/>
          </p:nvSpPr>
          <p:spPr>
            <a:xfrm>
              <a:off x="-4952608" y="2737729"/>
              <a:ext cx="3261459" cy="173442"/>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8" name="Google Shape;2678;p48"/>
            <p:cNvSpPr/>
            <p:nvPr/>
          </p:nvSpPr>
          <p:spPr>
            <a:xfrm>
              <a:off x="-6328831" y="2319208"/>
              <a:ext cx="8506179" cy="418521"/>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9" name="Google Shape;2679;p48"/>
            <p:cNvSpPr/>
            <p:nvPr/>
          </p:nvSpPr>
          <p:spPr>
            <a:xfrm>
              <a:off x="-560010" y="1874292"/>
              <a:ext cx="2066217" cy="459997"/>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0" name="Google Shape;2680;p48"/>
            <p:cNvSpPr/>
            <p:nvPr/>
          </p:nvSpPr>
          <p:spPr>
            <a:xfrm>
              <a:off x="819983" y="1746096"/>
              <a:ext cx="908685" cy="459997"/>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1" name="Google Shape;2681;p48"/>
            <p:cNvSpPr/>
            <p:nvPr/>
          </p:nvSpPr>
          <p:spPr>
            <a:xfrm>
              <a:off x="1868174" y="2828220"/>
              <a:ext cx="3772"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2" name="Google Shape;2682;p48"/>
            <p:cNvSpPr/>
            <p:nvPr/>
          </p:nvSpPr>
          <p:spPr>
            <a:xfrm>
              <a:off x="-6328831" y="2688980"/>
              <a:ext cx="8200779" cy="169670"/>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3" name="Google Shape;2683;p48"/>
            <p:cNvSpPr/>
            <p:nvPr/>
          </p:nvSpPr>
          <p:spPr>
            <a:xfrm>
              <a:off x="-1193449" y="1644292"/>
              <a:ext cx="471310" cy="1014256"/>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4" name="Google Shape;2684;p48"/>
            <p:cNvSpPr/>
            <p:nvPr/>
          </p:nvSpPr>
          <p:spPr>
            <a:xfrm>
              <a:off x="-1193449" y="2319208"/>
              <a:ext cx="471310" cy="162129"/>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5" name="Google Shape;2685;p48"/>
            <p:cNvSpPr/>
            <p:nvPr/>
          </p:nvSpPr>
          <p:spPr>
            <a:xfrm>
              <a:off x="-5917848" y="1644292"/>
              <a:ext cx="471310" cy="1014256"/>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6" name="Google Shape;2686;p48"/>
            <p:cNvSpPr/>
            <p:nvPr/>
          </p:nvSpPr>
          <p:spPr>
            <a:xfrm>
              <a:off x="-5917851" y="2319208"/>
              <a:ext cx="471310" cy="162129"/>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7" name="Google Shape;2687;p48"/>
            <p:cNvSpPr/>
            <p:nvPr/>
          </p:nvSpPr>
          <p:spPr>
            <a:xfrm>
              <a:off x="-5917851" y="2319208"/>
              <a:ext cx="471310" cy="162129"/>
            </a:xfrm>
            <a:custGeom>
              <a:avLst/>
              <a:gdLst/>
              <a:ahLst/>
              <a:cxnLst/>
              <a:rect l="l" t="t" r="r" b="b"/>
              <a:pathLst>
                <a:path w="125" h="43" extrusionOk="0">
                  <a:moveTo>
                    <a:pt x="3" y="0"/>
                  </a:moveTo>
                  <a:lnTo>
                    <a:pt x="0" y="0"/>
                  </a:lnTo>
                  <a:lnTo>
                    <a:pt x="0" y="43"/>
                  </a:lnTo>
                  <a:lnTo>
                    <a:pt x="3" y="43"/>
                  </a:lnTo>
                  <a:lnTo>
                    <a:pt x="3" y="0"/>
                  </a:lnTo>
                  <a:moveTo>
                    <a:pt x="125" y="0"/>
                  </a:moveTo>
                  <a:lnTo>
                    <a:pt x="123" y="0"/>
                  </a:lnTo>
                  <a:lnTo>
                    <a:pt x="123" y="43"/>
                  </a:lnTo>
                  <a:lnTo>
                    <a:pt x="125" y="43"/>
                  </a:lnTo>
                  <a:lnTo>
                    <a:pt x="125"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8" name="Google Shape;2688;p48"/>
            <p:cNvSpPr/>
            <p:nvPr/>
          </p:nvSpPr>
          <p:spPr>
            <a:xfrm>
              <a:off x="-1080335" y="1825277"/>
              <a:ext cx="245082" cy="422293"/>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9" name="Google Shape;2689;p48"/>
            <p:cNvSpPr/>
            <p:nvPr/>
          </p:nvSpPr>
          <p:spPr>
            <a:xfrm>
              <a:off x="-5804737" y="1825277"/>
              <a:ext cx="245082" cy="422293"/>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0" name="Google Shape;2690;p48"/>
            <p:cNvSpPr/>
            <p:nvPr/>
          </p:nvSpPr>
          <p:spPr>
            <a:xfrm>
              <a:off x="-6242111" y="1934620"/>
              <a:ext cx="260164" cy="15082"/>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1" name="Google Shape;2691;p48"/>
            <p:cNvSpPr/>
            <p:nvPr/>
          </p:nvSpPr>
          <p:spPr>
            <a:xfrm>
              <a:off x="-6242111" y="1994947"/>
              <a:ext cx="260164" cy="18851"/>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2" name="Google Shape;2692;p48"/>
            <p:cNvSpPr/>
            <p:nvPr/>
          </p:nvSpPr>
          <p:spPr>
            <a:xfrm>
              <a:off x="-6242111" y="2059046"/>
              <a:ext cx="260164" cy="15082"/>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3" name="Google Shape;2693;p48"/>
            <p:cNvSpPr/>
            <p:nvPr/>
          </p:nvSpPr>
          <p:spPr>
            <a:xfrm>
              <a:off x="-6242111" y="2119374"/>
              <a:ext cx="260164" cy="15082"/>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4" name="Google Shape;2694;p48"/>
            <p:cNvSpPr/>
            <p:nvPr/>
          </p:nvSpPr>
          <p:spPr>
            <a:xfrm>
              <a:off x="-5220312" y="1862982"/>
              <a:ext cx="3800635" cy="384588"/>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5" name="Google Shape;2695;p48"/>
            <p:cNvSpPr/>
            <p:nvPr/>
          </p:nvSpPr>
          <p:spPr>
            <a:xfrm>
              <a:off x="-4703759"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6" name="Google Shape;2696;p48"/>
            <p:cNvSpPr/>
            <p:nvPr/>
          </p:nvSpPr>
          <p:spPr>
            <a:xfrm>
              <a:off x="-4703759"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7" name="Google Shape;2697;p48"/>
            <p:cNvSpPr/>
            <p:nvPr/>
          </p:nvSpPr>
          <p:spPr>
            <a:xfrm>
              <a:off x="-4157034"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8" name="Google Shape;2698;p48"/>
            <p:cNvSpPr/>
            <p:nvPr/>
          </p:nvSpPr>
          <p:spPr>
            <a:xfrm>
              <a:off x="-4157034"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9" name="Google Shape;2699;p48"/>
            <p:cNvSpPr/>
            <p:nvPr/>
          </p:nvSpPr>
          <p:spPr>
            <a:xfrm>
              <a:off x="-3606539"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0" name="Google Shape;2700;p48"/>
            <p:cNvSpPr/>
            <p:nvPr/>
          </p:nvSpPr>
          <p:spPr>
            <a:xfrm>
              <a:off x="-3606539"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1" name="Google Shape;2701;p48"/>
            <p:cNvSpPr/>
            <p:nvPr/>
          </p:nvSpPr>
          <p:spPr>
            <a:xfrm>
              <a:off x="-3059817"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2" name="Google Shape;2702;p48"/>
            <p:cNvSpPr/>
            <p:nvPr/>
          </p:nvSpPr>
          <p:spPr>
            <a:xfrm>
              <a:off x="-3059817"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3" name="Google Shape;2703;p48"/>
            <p:cNvSpPr/>
            <p:nvPr/>
          </p:nvSpPr>
          <p:spPr>
            <a:xfrm>
              <a:off x="-2516863"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4" name="Google Shape;2704;p48"/>
            <p:cNvSpPr/>
            <p:nvPr/>
          </p:nvSpPr>
          <p:spPr>
            <a:xfrm>
              <a:off x="-2516863"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5" name="Google Shape;2705;p48"/>
            <p:cNvSpPr/>
            <p:nvPr/>
          </p:nvSpPr>
          <p:spPr>
            <a:xfrm>
              <a:off x="-1970138"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6" name="Google Shape;2706;p48"/>
            <p:cNvSpPr/>
            <p:nvPr/>
          </p:nvSpPr>
          <p:spPr>
            <a:xfrm>
              <a:off x="-1970138"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7176012"/>
      </p:ext>
    </p:extLst>
  </p:cSld>
  <p:clrMapOvr>
    <a:masterClrMapping/>
  </p:clrMapOvr>
</p:sld>
</file>

<file path=ppt/theme/theme1.xml><?xml version="1.0" encoding="utf-8"?>
<a:theme xmlns:a="http://schemas.openxmlformats.org/drawingml/2006/main" name="Train Travel Marketing Plan by Slidesgo">
  <a:themeElements>
    <a:clrScheme name="Simple Light">
      <a:dk1>
        <a:srgbClr val="3B3A3A"/>
      </a:dk1>
      <a:lt1>
        <a:srgbClr val="DF543B"/>
      </a:lt1>
      <a:dk2>
        <a:srgbClr val="E2EAEC"/>
      </a:dk2>
      <a:lt2>
        <a:srgbClr val="00525B"/>
      </a:lt2>
      <a:accent1>
        <a:srgbClr val="008192"/>
      </a:accent1>
      <a:accent2>
        <a:srgbClr val="A1B7B8"/>
      </a:accent2>
      <a:accent3>
        <a:srgbClr val="A3CED1"/>
      </a:accent3>
      <a:accent4>
        <a:srgbClr val="CBDBDB"/>
      </a:accent4>
      <a:accent5>
        <a:srgbClr val="ECEAE5"/>
      </a:accent5>
      <a:accent6>
        <a:srgbClr val="FFFFFF"/>
      </a:accent6>
      <a:hlink>
        <a:srgbClr val="3B3A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1207</Words>
  <Application>Microsoft Office PowerPoint</Application>
  <PresentationFormat>On-screen Show (16:9)</PresentationFormat>
  <Paragraphs>168</Paragraphs>
  <Slides>90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Cambria Math</vt:lpstr>
      <vt:lpstr>Verdana</vt:lpstr>
      <vt:lpstr>Lexend</vt:lpstr>
      <vt:lpstr>Arial</vt:lpstr>
      <vt:lpstr>Calibri</vt:lpstr>
      <vt:lpstr>Hanken Grotesk</vt:lpstr>
      <vt:lpstr>Sora ExtraBold</vt:lpstr>
      <vt:lpstr>Train Travel Marketing Plan by Slidesgo</vt:lpstr>
      <vt:lpstr>Railway Reservation System</vt:lpstr>
      <vt:lpstr>OBJECT OF THE PROJECT</vt:lpstr>
      <vt:lpstr>Introduction</vt:lpstr>
      <vt:lpstr>ENTITY RELATIONSHIP DIAGRAM</vt:lpstr>
      <vt:lpstr>Raw Data Table</vt:lpstr>
      <vt:lpstr>Raw Data Table</vt:lpstr>
      <vt:lpstr>Raw Data Table</vt:lpstr>
      <vt:lpstr>Performing Normalization: 1NF</vt:lpstr>
      <vt:lpstr>Performing Normalization: 1NF</vt:lpstr>
      <vt:lpstr>Performing Normalization: 1NF</vt:lpstr>
      <vt:lpstr>Performing Normalization: 2NF</vt:lpstr>
      <vt:lpstr>Performing Normalization: 2NF</vt:lpstr>
      <vt:lpstr>Performing Normalization: 2NF</vt:lpstr>
      <vt:lpstr>Performing Normalization: 3NF</vt:lpstr>
      <vt:lpstr>Performing Normalization: 3NF</vt:lpstr>
      <vt:lpstr>Performing Normalization: 3NF</vt:lpstr>
      <vt:lpstr>Performing Normalization: 3NF</vt:lpstr>
      <vt:lpstr>Performing Normalization: 3NF</vt:lpstr>
      <vt:lpstr>Table In Project</vt:lpstr>
      <vt:lpstr>Description Of Tables</vt:lpstr>
      <vt:lpstr>Table: User </vt:lpstr>
      <vt:lpstr>Table: Login</vt:lpstr>
      <vt:lpstr>Table: Role</vt:lpstr>
      <vt:lpstr>Table: Trains</vt:lpstr>
      <vt:lpstr>Table: Booking</vt:lpstr>
      <vt:lpstr>Table: Passenger</vt:lpstr>
      <vt:lpstr>Table: Payment</vt:lpstr>
      <vt:lpstr>INSERTING</vt:lpstr>
      <vt:lpstr>Insert in User</vt:lpstr>
      <vt:lpstr>Insert in Login</vt:lpstr>
      <vt:lpstr>Insert in Role</vt:lpstr>
      <vt:lpstr>Insert in Trains</vt:lpstr>
      <vt:lpstr>Insert in Booking</vt:lpstr>
      <vt:lpstr>Insert in Passenger</vt:lpstr>
      <vt:lpstr>Insert in Payment</vt:lpstr>
      <vt:lpstr>Performing DML Operations</vt:lpstr>
      <vt:lpstr>Insert Operation</vt:lpstr>
      <vt:lpstr>Update Operation</vt:lpstr>
      <vt:lpstr>Delete Operation</vt:lpstr>
      <vt:lpstr>Performing DDL Operations</vt:lpstr>
      <vt:lpstr>Create Operation</vt:lpstr>
      <vt:lpstr>Rename Operation</vt:lpstr>
      <vt:lpstr>Alter Operation</vt:lpstr>
      <vt:lpstr>Truncate Operation</vt:lpstr>
      <vt:lpstr>Drop Operation</vt:lpstr>
      <vt:lpstr>Performing TCL Operations</vt:lpstr>
      <vt:lpstr>Rollback Operation</vt:lpstr>
      <vt:lpstr>Commit Operation</vt:lpstr>
      <vt:lpstr>Performing DQL Operations</vt:lpstr>
      <vt:lpstr>Select Operation</vt:lpstr>
      <vt:lpstr>ORDER BY</vt:lpstr>
      <vt:lpstr>DISTINCT</vt:lpstr>
      <vt:lpstr>LIMIT</vt:lpstr>
      <vt:lpstr>OPERATOR</vt:lpstr>
      <vt:lpstr>Arithmetic Operators </vt:lpstr>
      <vt:lpstr>Arithmetic Operators </vt:lpstr>
      <vt:lpstr>Arithmetic Operators </vt:lpstr>
      <vt:lpstr>Comparison Operators</vt:lpstr>
      <vt:lpstr>Comparison Operators</vt:lpstr>
      <vt:lpstr>Comparison Operators</vt:lpstr>
      <vt:lpstr>Logical Operators </vt:lpstr>
      <vt:lpstr>Logical Operators </vt:lpstr>
      <vt:lpstr>Pattern Matching Operators</vt:lpstr>
      <vt:lpstr>Pattern Matching Operators</vt:lpstr>
      <vt:lpstr>Null Operators</vt:lpstr>
      <vt:lpstr>BUILT-IN FUNCTION</vt:lpstr>
      <vt:lpstr>String Function</vt:lpstr>
      <vt:lpstr>String Function</vt:lpstr>
      <vt:lpstr>String Function</vt:lpstr>
      <vt:lpstr>Agreegate Function</vt:lpstr>
      <vt:lpstr>Agreegate Function</vt:lpstr>
      <vt:lpstr>Agreegate Function</vt:lpstr>
      <vt:lpstr>Math Function</vt:lpstr>
      <vt:lpstr>Math Function</vt:lpstr>
      <vt:lpstr>Math Function</vt:lpstr>
      <vt:lpstr>GROUP BY and HAVING</vt:lpstr>
      <vt:lpstr>SUBQUERY</vt:lpstr>
      <vt:lpstr>PowerPoint Presentation</vt:lpstr>
      <vt:lpstr>JOIN</vt:lpstr>
      <vt:lpstr>PowerPoint Presentation</vt:lpstr>
      <vt:lpstr>VIEW</vt:lpstr>
      <vt:lpstr>PowerPoint Presentation</vt:lpstr>
      <vt:lpstr>Stored Procedure &amp; Stored Function</vt:lpstr>
      <vt:lpstr>Stored Procedure</vt:lpstr>
      <vt:lpstr>Stored Function</vt:lpstr>
      <vt:lpstr>CURSOR</vt:lpstr>
      <vt:lpstr>PowerPoint Presentation</vt:lpstr>
      <vt:lpstr>TRIGGER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Aayush Chalke</cp:lastModifiedBy>
  <cp:revision>1</cp:revision>
  <dcterms:modified xsi:type="dcterms:W3CDTF">2025-02-23T15:56:03Z</dcterms:modified>
</cp:coreProperties>
</file>