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E05B6-AA39-46A3-A8BC-0933B879D36E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D0E7-8879-4780-A489-E08BF2FBC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06424" y="486680"/>
            <a:ext cx="10049256" cy="58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005072" y="996696"/>
            <a:ext cx="490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Costeo de productos</a:t>
            </a:r>
            <a:endParaRPr lang="en-US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234440" y="1972056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Usuarios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34440" y="2304657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Portafolio de productos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34440" y="2673989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Costos indirectos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248156" y="3016651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Costos DIRECTOS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48156" y="3021330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Costos DIRECTOS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255776" y="3430577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Relación Productos - Costos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3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64790" y="262943"/>
            <a:ext cx="10049256" cy="5843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005072" y="996696"/>
            <a:ext cx="490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Portafolio de productos</a:t>
            </a:r>
            <a:endParaRPr lang="en-US" sz="2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7592" y="2218944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Código del producto	: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07592" y="2588276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		:     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07592" y="2999785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Referencia</a:t>
            </a:r>
            <a:r>
              <a:rPr lang="en-US" dirty="0" smtClean="0"/>
              <a:t>		:     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4630366" y="2253669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4646576" y="2639536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662787" y="3035126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64790" y="262943"/>
            <a:ext cx="10049256" cy="58430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005072" y="996696"/>
            <a:ext cx="490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Costos indirectos</a:t>
            </a:r>
            <a:endParaRPr lang="en-US" sz="2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7592" y="2218944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Código costo indirecto	: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07592" y="2996837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Referencia</a:t>
            </a:r>
            <a:r>
              <a:rPr lang="en-US" dirty="0" smtClean="0"/>
              <a:t>		:     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07592" y="3447258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Valor			:     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4630366" y="2253669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4646576" y="3048097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662787" y="3482599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314076" y="2575628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Descripción		: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4636850" y="2649265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1323800" y="3852584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			:      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4678995" y="3887925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64790" y="262943"/>
            <a:ext cx="10049256" cy="58430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005072" y="996696"/>
            <a:ext cx="490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Costos directos</a:t>
            </a:r>
            <a:endParaRPr lang="en-US" sz="2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7592" y="2218944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Código costo indirecto	: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07592" y="2996837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Referencia</a:t>
            </a:r>
            <a:r>
              <a:rPr lang="en-US" dirty="0" smtClean="0"/>
              <a:t>		:     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307592" y="3447258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Valor			:     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4630366" y="2253669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4646576" y="3048097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662787" y="3482599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314076" y="2575628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Descripción		: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4636850" y="2649265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1323800" y="3852584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			:      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4678995" y="3887925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64790" y="262943"/>
            <a:ext cx="10049256" cy="5843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005072" y="996696"/>
            <a:ext cx="490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Relación costos - producto</a:t>
            </a:r>
            <a:endParaRPr lang="en-US" sz="2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7592" y="2218944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Código producto		: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07592" y="2996837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Cantidad</a:t>
            </a:r>
            <a:r>
              <a:rPr lang="en-US" dirty="0" smtClean="0"/>
              <a:t>			:      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4630366" y="2253669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4646576" y="3048097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314076" y="2575628"/>
            <a:ext cx="33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Código costo (indirecto/</a:t>
            </a:r>
            <a:r>
              <a:rPr lang="es-CO" dirty="0" err="1" smtClean="0"/>
              <a:t>dir</a:t>
            </a:r>
            <a:r>
              <a:rPr lang="es-CO" dirty="0" smtClean="0"/>
              <a:t>)	: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4636850" y="2649265"/>
            <a:ext cx="2188723" cy="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7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Suarez</dc:creator>
  <cp:lastModifiedBy>Hugo Suarez</cp:lastModifiedBy>
  <cp:revision>2</cp:revision>
  <dcterms:created xsi:type="dcterms:W3CDTF">2022-04-19T18:18:02Z</dcterms:created>
  <dcterms:modified xsi:type="dcterms:W3CDTF">2022-04-19T18:22:22Z</dcterms:modified>
</cp:coreProperties>
</file>