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6" r:id="rId2"/>
    <p:sldId id="262" r:id="rId3"/>
    <p:sldId id="258" r:id="rId4"/>
    <p:sldId id="276" r:id="rId5"/>
    <p:sldId id="277" r:id="rId6"/>
    <p:sldId id="278" r:id="rId7"/>
    <p:sldId id="279" r:id="rId8"/>
    <p:sldId id="280" r:id="rId9"/>
    <p:sldId id="291" r:id="rId10"/>
    <p:sldId id="281" r:id="rId11"/>
    <p:sldId id="292" r:id="rId12"/>
    <p:sldId id="282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B6C03-ECB8-4BD7-8BF9-12F087B88D6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459DF-34B0-407C-A96D-3F275484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A0ECFF2-FF9A-42DF-850C-A7F892D2919C}" type="datetime1">
              <a:rPr lang="en-US" smtClean="0"/>
              <a:t>11/24/2018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DB2-739B-49C9-8EBB-3CA010896518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5635651-1C07-4827-97EE-D9753F9DCEEA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262E-AA8C-4922-A951-3C612A899EF2}" type="datetime1">
              <a:rPr lang="en-US" smtClean="0"/>
              <a:t>11/24/2018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7A83DD2-C21D-46B3-BAA9-32B175F256E9}" type="datetime1">
              <a:rPr lang="en-US" smtClean="0"/>
              <a:t>11/24/2018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94DB4B-AEC3-424C-A46E-C93B19E365E6}" type="datetime1">
              <a:rPr lang="en-US" smtClean="0"/>
              <a:t>11/24/2018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6860-0A2C-4CA1-A594-42B00B60344C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A12-A1C2-4790-8E57-0BEEE47BD28E}" type="datetime1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DAF-923B-4C37-8566-71049E8D5ED1}" type="datetime1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4563A1B-F5FD-4293-B5DF-E9396661D122}" type="datetime1">
              <a:rPr lang="en-US" smtClean="0"/>
              <a:t>11/24/2018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E59D84-BE82-4519-B864-EACC90E1DA8A}" type="datetime1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shared.blob.core.windows.net/media/TNBlogsFS/prod.evol.blogs.technet.com/CommunityServer.Blogs.Components.WeblogFiles/00/00/00/48/12/metablogapi/2500.image_50020043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sdnshared.blob.core.windows.net/media/TNBlogsFS/prod.evol.blogs.technet.com/CommunityServer.Blogs.Components.WeblogFiles/00/00/00/48/12/metablogapi/4135.image_1C3DD235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477000" cy="1828800"/>
          </a:xfrm>
        </p:spPr>
        <p:txBody>
          <a:bodyPr>
            <a:normAutofit/>
          </a:bodyPr>
          <a:lstStyle/>
          <a:p>
            <a:r>
              <a:rPr lang="en-US" dirty="0"/>
              <a:t>INSTALLING &amp; CONFIGURING SERVERS</a:t>
            </a:r>
          </a:p>
        </p:txBody>
      </p:sp>
    </p:spTree>
    <p:extLst>
      <p:ext uri="{BB962C8B-B14F-4D97-AF65-F5344CB8AC3E}">
        <p14:creationId xmlns:p14="http://schemas.microsoft.com/office/powerpoint/2010/main" val="139604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Windows Server Migration Tools (Contd.,)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Using Add Roles and Features Wizard</a:t>
            </a:r>
          </a:p>
          <a:p>
            <a:pPr lvl="1" algn="just"/>
            <a:r>
              <a:rPr lang="en-US" dirty="0"/>
              <a:t>Use the “Add Roles and Features Wizard” to add the Windows Server Migration Tools to your destination machine.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6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Windows Server Migration Tools (Contd.,)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 descr="image">
            <a:hlinkClick r:id="rId2"/>
          </p:cNvPr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399"/>
            <a:ext cx="6934200" cy="41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066800" y="5906869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Fig: Installing Windows Server Migration Tools via Add Roles and Features Wizard</a:t>
            </a:r>
          </a:p>
        </p:txBody>
      </p:sp>
    </p:spTree>
    <p:extLst>
      <p:ext uri="{BB962C8B-B14F-4D97-AF65-F5344CB8AC3E}">
        <p14:creationId xmlns:p14="http://schemas.microsoft.com/office/powerpoint/2010/main" val="253843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When using the Windows Server Migration Tools, it is important to understand the following points:     </a:t>
            </a:r>
          </a:p>
          <a:p>
            <a:pPr lvl="1" algn="just"/>
            <a:r>
              <a:rPr lang="en-US" dirty="0"/>
              <a:t> You should be familiar with using PowerShell and Server Manager.     </a:t>
            </a:r>
          </a:p>
          <a:p>
            <a:pPr lvl="1" algn="just"/>
            <a:r>
              <a:rPr lang="en-US" dirty="0"/>
              <a:t> Features must be installed on both source and destination computers.     </a:t>
            </a:r>
          </a:p>
          <a:p>
            <a:pPr lvl="1" algn="just"/>
            <a:r>
              <a:rPr lang="en-US" dirty="0"/>
              <a:t> Source operating system must be at least Windows Server 2003 (x86 or x64).     </a:t>
            </a:r>
          </a:p>
          <a:p>
            <a:pPr lvl="1" algn="just"/>
            <a:r>
              <a:rPr lang="en-US" dirty="0"/>
              <a:t> Server Core 2008 R2 is supported as a source operating system.     </a:t>
            </a:r>
          </a:p>
          <a:p>
            <a:pPr lvl="1" algn="just"/>
            <a:r>
              <a:rPr lang="en-US" dirty="0"/>
              <a:t> The destination will support Server 2012 R2 full and Core (x64) installation options.     </a:t>
            </a:r>
          </a:p>
          <a:p>
            <a:pPr lvl="1" algn="just"/>
            <a:r>
              <a:rPr lang="en-US" dirty="0"/>
              <a:t> Supports both physical and virtual servers.     </a:t>
            </a:r>
          </a:p>
          <a:p>
            <a:pPr lvl="1" algn="just"/>
            <a:r>
              <a:rPr lang="en-US" dirty="0"/>
              <a:t> Migration between different language installations is not supported. </a:t>
            </a:r>
          </a:p>
        </p:txBody>
      </p:sp>
    </p:spTree>
    <p:extLst>
      <p:ext uri="{BB962C8B-B14F-4D97-AF65-F5344CB8AC3E}">
        <p14:creationId xmlns:p14="http://schemas.microsoft.com/office/powerpoint/2010/main" val="372243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A12-A1C2-4790-8E57-0BEEE47BD28E}" type="datetime1">
              <a:rPr lang="en-US" smtClean="0"/>
              <a:t>11/24/2018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266-42D2-4A18-8E25-79D61B86666C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58576" y="2967335"/>
            <a:ext cx="3226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3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367" y="2797314"/>
            <a:ext cx="74493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 dirty="0"/>
              <a:t>Windows Server Migration Tools</a:t>
            </a:r>
            <a:endParaRPr lang="en-US" sz="4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855F-1478-42EC-A211-6FD186B0EF9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266-42D2-4A18-8E25-79D61B8666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2C27-54D1-4042-8690-B93EB1C68DF7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Windows Server Migration Tools </a:t>
            </a:r>
          </a:p>
          <a:p>
            <a:pPr algn="just"/>
            <a:r>
              <a:rPr lang="en-US" dirty="0"/>
              <a:t>Supported operating systems</a:t>
            </a:r>
          </a:p>
          <a:p>
            <a:pPr algn="just"/>
            <a:r>
              <a:rPr lang="en-US" dirty="0"/>
              <a:t>Supported Editions</a:t>
            </a:r>
          </a:p>
          <a:p>
            <a:pPr algn="just"/>
            <a:r>
              <a:rPr lang="en-US" dirty="0"/>
              <a:t>Installing Windows Server Migration Tools</a:t>
            </a:r>
          </a:p>
          <a:p>
            <a:pPr algn="just"/>
            <a:r>
              <a:rPr lang="en-US" dirty="0"/>
              <a:t>Points to Ponder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Server Migration Tools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Administrators can use Windows Server Migration Tools to migrate server roles, features, operating system settings, and other data and shares to computers that are running Windows Server</a:t>
            </a:r>
          </a:p>
        </p:txBody>
      </p:sp>
    </p:spTree>
    <p:extLst>
      <p:ext uri="{BB962C8B-B14F-4D97-AF65-F5344CB8AC3E}">
        <p14:creationId xmlns:p14="http://schemas.microsoft.com/office/powerpoint/2010/main" val="387740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3" y="1600200"/>
            <a:ext cx="8528707" cy="4648200"/>
          </a:xfrm>
        </p:spPr>
      </p:pic>
    </p:spTree>
    <p:extLst>
      <p:ext uri="{BB962C8B-B14F-4D97-AF65-F5344CB8AC3E}">
        <p14:creationId xmlns:p14="http://schemas.microsoft.com/office/powerpoint/2010/main" val="178325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Editions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editions of Windows Server are supported as either source or destination servers:</a:t>
            </a:r>
          </a:p>
          <a:p>
            <a:pPr lvl="1"/>
            <a:r>
              <a:rPr lang="en-US" dirty="0"/>
              <a:t>Windows Server Foundation</a:t>
            </a:r>
          </a:p>
          <a:p>
            <a:pPr lvl="1"/>
            <a:r>
              <a:rPr lang="en-US" dirty="0"/>
              <a:t>Windows Server Standard</a:t>
            </a:r>
          </a:p>
          <a:p>
            <a:pPr lvl="1"/>
            <a:r>
              <a:rPr lang="en-US" dirty="0"/>
              <a:t>Windows Server Enterprise</a:t>
            </a:r>
          </a:p>
          <a:p>
            <a:pPr lvl="1"/>
            <a:r>
              <a:rPr lang="en-US" dirty="0"/>
              <a:t>Windows Server Datacenter</a:t>
            </a:r>
          </a:p>
        </p:txBody>
      </p:sp>
    </p:spTree>
    <p:extLst>
      <p:ext uri="{BB962C8B-B14F-4D97-AF65-F5344CB8AC3E}">
        <p14:creationId xmlns:p14="http://schemas.microsoft.com/office/powerpoint/2010/main" val="31538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Windows Server Migration Tools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2 way of installing these tools on your Windows Server 2012 server.</a:t>
            </a:r>
          </a:p>
          <a:p>
            <a:pPr lvl="1"/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Add Roles and Features Wizard</a:t>
            </a:r>
          </a:p>
        </p:txBody>
      </p:sp>
    </p:spTree>
    <p:extLst>
      <p:ext uri="{BB962C8B-B14F-4D97-AF65-F5344CB8AC3E}">
        <p14:creationId xmlns:p14="http://schemas.microsoft.com/office/powerpoint/2010/main" val="424553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Windows Server Migration Tools (Contd.,)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Use PowerShell by opening a Windows PowerShell command window as administrator.</a:t>
            </a:r>
          </a:p>
          <a:p>
            <a:pPr lvl="1"/>
            <a:r>
              <a:rPr lang="en-US" u="sng" dirty="0"/>
              <a:t>Install-</a:t>
            </a:r>
            <a:r>
              <a:rPr lang="en-US" u="sng" dirty="0" err="1"/>
              <a:t>WindowsFeature</a:t>
            </a:r>
            <a:r>
              <a:rPr lang="en-US" u="sng" dirty="0"/>
              <a:t> Migration –</a:t>
            </a:r>
            <a:r>
              <a:rPr lang="en-US" u="sng" dirty="0" err="1"/>
              <a:t>ComputerName</a:t>
            </a:r>
            <a:r>
              <a:rPr lang="en-US" u="sn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Windows Server Migration Tools (Contd.,)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 descr="image">
            <a:hlinkClick r:id="rId2"/>
          </p:cNvPr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55319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295400" y="5943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Installing Windows Server Migration Tools via 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636</TotalTime>
  <Words>352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Median</vt:lpstr>
      <vt:lpstr>INSTALLING &amp; CONFIGURING SERVERS</vt:lpstr>
      <vt:lpstr>PowerPoint Presentation</vt:lpstr>
      <vt:lpstr>Overview</vt:lpstr>
      <vt:lpstr>Windows Server Migration Tools </vt:lpstr>
      <vt:lpstr>Supported operating systems</vt:lpstr>
      <vt:lpstr>Supported Editions</vt:lpstr>
      <vt:lpstr>Installing Windows Server Migration Tools</vt:lpstr>
      <vt:lpstr>Installing Windows Server Migration Tools (Contd.,)</vt:lpstr>
      <vt:lpstr>Installing Windows Server Migration Tools (Contd.,)</vt:lpstr>
      <vt:lpstr>Installing Windows Server Migration Tools (Contd.,)</vt:lpstr>
      <vt:lpstr>Installing Windows Server Migration Tools (Contd.,)</vt:lpstr>
      <vt:lpstr>Points to remember…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 bala</dc:creator>
  <cp:lastModifiedBy>Thiyagu</cp:lastModifiedBy>
  <cp:revision>28</cp:revision>
  <dcterms:created xsi:type="dcterms:W3CDTF">2017-11-04T06:32:12Z</dcterms:created>
  <dcterms:modified xsi:type="dcterms:W3CDTF">2018-11-24T02:38:11Z</dcterms:modified>
</cp:coreProperties>
</file>