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sldIdLst>
    <p:sldId id="256" r:id="rId2"/>
    <p:sldId id="262" r:id="rId3"/>
    <p:sldId id="258" r:id="rId4"/>
    <p:sldId id="276" r:id="rId5"/>
    <p:sldId id="285" r:id="rId6"/>
    <p:sldId id="277" r:id="rId7"/>
    <p:sldId id="278" r:id="rId8"/>
    <p:sldId id="279" r:id="rId9"/>
    <p:sldId id="280" r:id="rId10"/>
    <p:sldId id="281" r:id="rId11"/>
    <p:sldId id="283" r:id="rId12"/>
    <p:sldId id="28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30" autoAdjust="0"/>
  </p:normalViewPr>
  <p:slideViewPr>
    <p:cSldViewPr>
      <p:cViewPr varScale="1">
        <p:scale>
          <a:sx n="61" d="100"/>
          <a:sy n="61" d="100"/>
        </p:scale>
        <p:origin x="16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6C03-ECB8-4BD7-8BF9-12F087B88D6A}" type="datetimeFigureOut">
              <a:rPr lang="en-US" smtClean="0"/>
              <a:t>11/24/2019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459DF-34B0-407C-A96D-3F275484272D}" type="slidenum">
              <a:rPr lang="en-US" smtClean="0"/>
              <a:t>‹#›</a:t>
            </a:fld>
            <a:endParaRPr lang="en-US"/>
          </a:p>
        </p:txBody>
      </p:sp>
    </p:spTree>
    <p:extLst>
      <p:ext uri="{BB962C8B-B14F-4D97-AF65-F5344CB8AC3E}">
        <p14:creationId xmlns:p14="http://schemas.microsoft.com/office/powerpoint/2010/main" val="10695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NIC team that contains only one network adapter cannot provide load balancing and failover; however with one network adapter, you can use NIC Teaming for separation of network traffic when you are also using virtual Local Area Networks (VLANs).</a:t>
            </a:r>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4</a:t>
            </a:fld>
            <a:endParaRPr lang="en-US"/>
          </a:p>
        </p:txBody>
      </p:sp>
    </p:spTree>
    <p:extLst>
      <p:ext uri="{BB962C8B-B14F-4D97-AF65-F5344CB8AC3E}">
        <p14:creationId xmlns:p14="http://schemas.microsoft.com/office/powerpoint/2010/main" val="189206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Windows Hardware Quality Labs</a:t>
            </a:r>
            <a:endParaRPr lang="en-IN" dirty="0"/>
          </a:p>
        </p:txBody>
      </p:sp>
      <p:sp>
        <p:nvSpPr>
          <p:cNvPr id="4" name="Slide Number Placeholder 3"/>
          <p:cNvSpPr>
            <a:spLocks noGrp="1"/>
          </p:cNvSpPr>
          <p:nvPr>
            <p:ph type="sldNum" sz="quarter" idx="5"/>
          </p:nvPr>
        </p:nvSpPr>
        <p:spPr/>
        <p:txBody>
          <a:bodyPr/>
          <a:lstStyle/>
          <a:p>
            <a:fld id="{013459DF-34B0-407C-A96D-3F275484272D}" type="slidenum">
              <a:rPr lang="en-US" smtClean="0"/>
              <a:t>7</a:t>
            </a:fld>
            <a:endParaRPr lang="en-US"/>
          </a:p>
        </p:txBody>
      </p:sp>
    </p:spTree>
    <p:extLst>
      <p:ext uri="{BB962C8B-B14F-4D97-AF65-F5344CB8AC3E}">
        <p14:creationId xmlns:p14="http://schemas.microsoft.com/office/powerpoint/2010/main" val="29145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TCP Chimney</a:t>
            </a:r>
            <a:r>
              <a:rPr lang="en-US" dirty="0"/>
              <a:t> (sometimes referred to as </a:t>
            </a:r>
            <a:r>
              <a:rPr lang="en-US" b="1" dirty="0"/>
              <a:t>TCP</a:t>
            </a:r>
            <a:r>
              <a:rPr lang="en-US" dirty="0"/>
              <a:t> Offloading) This feature is designed to take processing of the network such as packet segmentation and reassembly processing tasks, from a computer's CPU to a network adapter that supports </a:t>
            </a:r>
            <a:r>
              <a:rPr lang="en-US" b="1" dirty="0"/>
              <a:t>TCP Chimney</a:t>
            </a:r>
            <a:r>
              <a:rPr lang="en-US" dirty="0"/>
              <a:t> Offload.</a:t>
            </a:r>
          </a:p>
          <a:p>
            <a:r>
              <a:rPr lang="en-US" b="1"/>
              <a:t>TCP </a:t>
            </a:r>
            <a:r>
              <a:rPr lang="en-US" b="1" dirty="0"/>
              <a:t>Chimney Offload</a:t>
            </a:r>
            <a:r>
              <a:rPr lang="en-US" dirty="0"/>
              <a:t> is a networking technology that helps transfer the workload from the CPU to a network adapter during network data transfer.</a:t>
            </a:r>
          </a:p>
        </p:txBody>
      </p:sp>
      <p:sp>
        <p:nvSpPr>
          <p:cNvPr id="4" name="Slide Number Placeholder 3"/>
          <p:cNvSpPr>
            <a:spLocks noGrp="1"/>
          </p:cNvSpPr>
          <p:nvPr>
            <p:ph type="sldNum" sz="quarter" idx="5"/>
          </p:nvPr>
        </p:nvSpPr>
        <p:spPr/>
        <p:txBody>
          <a:bodyPr/>
          <a:lstStyle/>
          <a:p>
            <a:fld id="{013459DF-34B0-407C-A96D-3F275484272D}" type="slidenum">
              <a:rPr lang="en-US" smtClean="0"/>
              <a:t>10</a:t>
            </a:fld>
            <a:endParaRPr lang="en-US"/>
          </a:p>
        </p:txBody>
      </p:sp>
    </p:spTree>
    <p:extLst>
      <p:ext uri="{BB962C8B-B14F-4D97-AF65-F5344CB8AC3E}">
        <p14:creationId xmlns:p14="http://schemas.microsoft.com/office/powerpoint/2010/main" val="249039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A0ECFF2-FF9A-42DF-850C-A7F892D2919C}" type="datetime1">
              <a:rPr lang="en-US" smtClean="0"/>
              <a:t>11/24/2019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98ADB2-739B-49C9-8EBB-3CA010896518}"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DE266-42D2-4A18-8E25-79D61B8666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635651-1C07-4827-97EE-D9753F9DCEEA}" type="datetime1">
              <a:rPr lang="en-US" smtClean="0"/>
              <a:t>11/24/2019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9FDE266-42D2-4A18-8E25-79D61B8666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E38085-FB12-4B07-BA2C-E7D528897659}"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5A1262E-AA8C-4922-A951-3C612A899EF2}" type="datetime1">
              <a:rPr lang="en-US" smtClean="0"/>
              <a:t>11/24/2019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7A83DD2-C21D-46B3-BAA9-32B175F256E9}" type="datetime1">
              <a:rPr lang="en-US" smtClean="0"/>
              <a:t>11/24/2019</a:t>
            </a:fld>
            <a:endParaRPr lang="en-US"/>
          </a:p>
        </p:txBody>
      </p:sp>
      <p:sp>
        <p:nvSpPr>
          <p:cNvPr id="10" name="Slide Number Placeholder 9"/>
          <p:cNvSpPr>
            <a:spLocks noGrp="1"/>
          </p:cNvSpPr>
          <p:nvPr>
            <p:ph type="sldNum" sz="quarter" idx="16"/>
          </p:nvPr>
        </p:nvSpPr>
        <p:spPr/>
        <p:txBody>
          <a:bodyPr rtlCol="0"/>
          <a:lstStyle/>
          <a:p>
            <a:fld id="{09FDE266-42D2-4A18-8E25-79D61B86666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394DB4B-AEC3-424C-A46E-C93B19E365E6}" type="datetime1">
              <a:rPr lang="en-US" smtClean="0"/>
              <a:t>11/24/2019</a:t>
            </a:fld>
            <a:endParaRPr lang="en-US"/>
          </a:p>
        </p:txBody>
      </p:sp>
      <p:sp>
        <p:nvSpPr>
          <p:cNvPr id="12" name="Slide Number Placeholder 11"/>
          <p:cNvSpPr>
            <a:spLocks noGrp="1"/>
          </p:cNvSpPr>
          <p:nvPr>
            <p:ph type="sldNum" sz="quarter" idx="16"/>
          </p:nvPr>
        </p:nvSpPr>
        <p:spPr/>
        <p:txBody>
          <a:bodyPr rtlCol="0"/>
          <a:lstStyle/>
          <a:p>
            <a:fld id="{09FDE266-42D2-4A18-8E25-79D61B86666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B6860-0A2C-4CA1-A594-42B00B60344C}" type="datetime1">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8EDAF-923B-4C37-8566-71049E8D5ED1}"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563A1B-F5FD-4293-B5DF-E9396661D122}" type="datetime1">
              <a:rPr lang="en-US" smtClean="0"/>
              <a:t>11/24/2019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6E59D84-BE82-4519-B864-EACC90E1DA8A}" type="datetime1">
              <a:rPr lang="en-US" smtClean="0"/>
              <a:t>11/24/2019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FDE266-42D2-4A18-8E25-79D61B8666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6477000" cy="1828800"/>
          </a:xfrm>
        </p:spPr>
        <p:txBody>
          <a:bodyPr>
            <a:normAutofit/>
          </a:bodyPr>
          <a:lstStyle/>
          <a:p>
            <a:r>
              <a:rPr lang="en-US" dirty="0"/>
              <a:t>INSTALLING &amp; CONFIGURING SERVERS</a:t>
            </a:r>
          </a:p>
        </p:txBody>
      </p:sp>
    </p:spTree>
    <p:extLst>
      <p:ext uri="{BB962C8B-B14F-4D97-AF65-F5344CB8AC3E}">
        <p14:creationId xmlns:p14="http://schemas.microsoft.com/office/powerpoint/2010/main" val="13960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NIC Teaming Compatibility (Contd.,)</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10</a:t>
            </a:fld>
            <a:endParaRPr lang="en-US"/>
          </a:p>
        </p:txBody>
      </p:sp>
      <p:sp>
        <p:nvSpPr>
          <p:cNvPr id="5" name="Content Placeholder 4"/>
          <p:cNvSpPr>
            <a:spLocks noGrp="1"/>
          </p:cNvSpPr>
          <p:nvPr>
            <p:ph sz="quarter" idx="1"/>
          </p:nvPr>
        </p:nvSpPr>
        <p:spPr/>
        <p:txBody>
          <a:bodyPr/>
          <a:lstStyle/>
          <a:p>
            <a:pPr algn="just"/>
            <a:r>
              <a:rPr lang="en-US" b="1" dirty="0"/>
              <a:t>TCP Chimney</a:t>
            </a:r>
            <a:r>
              <a:rPr lang="en-US" dirty="0"/>
              <a:t>. TCP Chimney is not supported with NIC teaming because TCP Chimney offloads the entire networking stack directly to the NIC.</a:t>
            </a:r>
          </a:p>
          <a:p>
            <a:pPr algn="just"/>
            <a:r>
              <a:rPr lang="en-US" b="1" dirty="0"/>
              <a:t>802.1X Authentication</a:t>
            </a:r>
            <a:r>
              <a:rPr lang="en-US" dirty="0"/>
              <a:t>. 802.1X Authentication should not be used with NIC Teaming. Some switches do not permit the configuration of both 802.1X Authentication and NIC Teaming on the same port.</a:t>
            </a:r>
          </a:p>
          <a:p>
            <a:pPr algn="just"/>
            <a:endParaRPr lang="en-US" dirty="0"/>
          </a:p>
        </p:txBody>
      </p:sp>
    </p:spTree>
    <p:extLst>
      <p:ext uri="{BB962C8B-B14F-4D97-AF65-F5344CB8AC3E}">
        <p14:creationId xmlns:p14="http://schemas.microsoft.com/office/powerpoint/2010/main" val="186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NIC Teaming and Hyper-V Network Virtualization (HNV)</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11</a:t>
            </a:fld>
            <a:endParaRPr lang="en-US"/>
          </a:p>
        </p:txBody>
      </p:sp>
      <p:sp>
        <p:nvSpPr>
          <p:cNvPr id="5" name="Content Placeholder 4"/>
          <p:cNvSpPr>
            <a:spLocks noGrp="1"/>
          </p:cNvSpPr>
          <p:nvPr>
            <p:ph sz="quarter" idx="1"/>
          </p:nvPr>
        </p:nvSpPr>
        <p:spPr/>
        <p:txBody>
          <a:bodyPr/>
          <a:lstStyle/>
          <a:p>
            <a:pPr algn="just"/>
            <a:r>
              <a:rPr lang="en-US" dirty="0"/>
              <a:t>NIC Teaming is fully compatible with Hyper-V Network Virtualization (HNV). </a:t>
            </a:r>
          </a:p>
          <a:p>
            <a:pPr algn="just"/>
            <a:r>
              <a:rPr lang="en-US" dirty="0"/>
              <a:t>The HNV management system provides information to the NIC Teaming driver that allows NIC Teaming to distribute the load in a way that is optimized for the HNV traffic.</a:t>
            </a:r>
          </a:p>
        </p:txBody>
      </p:sp>
    </p:spTree>
    <p:extLst>
      <p:ext uri="{BB962C8B-B14F-4D97-AF65-F5344CB8AC3E}">
        <p14:creationId xmlns:p14="http://schemas.microsoft.com/office/powerpoint/2010/main" val="382079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NIC Teaming and Live Migration</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12</a:t>
            </a:fld>
            <a:endParaRPr lang="en-US"/>
          </a:p>
        </p:txBody>
      </p:sp>
      <p:sp>
        <p:nvSpPr>
          <p:cNvPr id="5" name="Content Placeholder 4"/>
          <p:cNvSpPr>
            <a:spLocks noGrp="1"/>
          </p:cNvSpPr>
          <p:nvPr>
            <p:ph sz="quarter" idx="1"/>
          </p:nvPr>
        </p:nvSpPr>
        <p:spPr/>
        <p:txBody>
          <a:bodyPr/>
          <a:lstStyle/>
          <a:p>
            <a:r>
              <a:rPr lang="en-US" dirty="0"/>
              <a:t>NIC Teaming in VMs does not affect Live Migration. The same rules exist for Live Migration whether or not NIC Teaming is configured in the VM.</a:t>
            </a:r>
          </a:p>
        </p:txBody>
      </p:sp>
    </p:spTree>
    <p:extLst>
      <p:ext uri="{BB962C8B-B14F-4D97-AF65-F5344CB8AC3E}">
        <p14:creationId xmlns:p14="http://schemas.microsoft.com/office/powerpoint/2010/main" val="1737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11/24/2019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13</a:t>
            </a:fld>
            <a:endParaRPr lang="en-US"/>
          </a:p>
        </p:txBody>
      </p:sp>
      <p:sp>
        <p:nvSpPr>
          <p:cNvPr id="4" name="Rectangle 3"/>
          <p:cNvSpPr/>
          <p:nvPr/>
        </p:nvSpPr>
        <p:spPr>
          <a:xfrm>
            <a:off x="2958576" y="2967335"/>
            <a:ext cx="322684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6238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2793" y="2797314"/>
            <a:ext cx="3034485" cy="769441"/>
          </a:xfrm>
          <a:prstGeom prst="rect">
            <a:avLst/>
          </a:prstGeom>
          <a:noFill/>
        </p:spPr>
        <p:txBody>
          <a:bodyPr wrap="none" rtlCol="0">
            <a:spAutoFit/>
          </a:bodyPr>
          <a:lstStyle/>
          <a:p>
            <a:pPr algn="ctr"/>
            <a:r>
              <a:rPr lang="en-CA" sz="4400" dirty="0"/>
              <a:t>NIC Teaming</a:t>
            </a:r>
            <a:endParaRPr lang="en-US" sz="4400" dirty="0"/>
          </a:p>
        </p:txBody>
      </p:sp>
      <p:sp>
        <p:nvSpPr>
          <p:cNvPr id="2" name="Date Placeholder 1"/>
          <p:cNvSpPr>
            <a:spLocks noGrp="1"/>
          </p:cNvSpPr>
          <p:nvPr>
            <p:ph type="dt" sz="half" idx="10"/>
          </p:nvPr>
        </p:nvSpPr>
        <p:spPr/>
        <p:txBody>
          <a:bodyPr/>
          <a:lstStyle/>
          <a:p>
            <a:fld id="{AE1C855F-1478-42EC-A211-6FD186B0EF99}" type="datetime1">
              <a:rPr lang="en-US" smtClean="0"/>
              <a:t>11/24/2019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2</a:t>
            </a:fld>
            <a:endParaRPr lang="en-US"/>
          </a:p>
        </p:txBody>
      </p:sp>
    </p:spTree>
    <p:extLst>
      <p:ext uri="{BB962C8B-B14F-4D97-AF65-F5344CB8AC3E}">
        <p14:creationId xmlns:p14="http://schemas.microsoft.com/office/powerpoint/2010/main" val="68366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4" name="Date Placeholder 3"/>
          <p:cNvSpPr>
            <a:spLocks noGrp="1"/>
          </p:cNvSpPr>
          <p:nvPr>
            <p:ph type="dt" sz="half" idx="10"/>
          </p:nvPr>
        </p:nvSpPr>
        <p:spPr/>
        <p:txBody>
          <a:bodyPr/>
          <a:lstStyle/>
          <a:p>
            <a:fld id="{9E742C27-54D1-4042-8690-B93EB1C68DF7}" type="datetime1">
              <a:rPr lang="en-US" smtClean="0"/>
              <a:t>11/24/2019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09FDE266-42D2-4A18-8E25-79D61B86666C}" type="slidenum">
              <a:rPr lang="en-US" smtClean="0"/>
              <a:t>3</a:t>
            </a:fld>
            <a:endParaRPr lang="en-US"/>
          </a:p>
        </p:txBody>
      </p:sp>
      <p:sp>
        <p:nvSpPr>
          <p:cNvPr id="3" name="Content Placeholder 2"/>
          <p:cNvSpPr>
            <a:spLocks noGrp="1"/>
          </p:cNvSpPr>
          <p:nvPr>
            <p:ph sz="quarter" idx="1"/>
          </p:nvPr>
        </p:nvSpPr>
        <p:spPr/>
        <p:txBody>
          <a:bodyPr>
            <a:normAutofit/>
          </a:bodyPr>
          <a:lstStyle/>
          <a:p>
            <a:pPr algn="just"/>
            <a:r>
              <a:rPr lang="en-US" dirty="0"/>
              <a:t>NIC Teaming</a:t>
            </a:r>
          </a:p>
          <a:p>
            <a:pPr algn="just"/>
            <a:r>
              <a:rPr lang="en-US" dirty="0"/>
              <a:t>NIC Teaming Availability</a:t>
            </a:r>
          </a:p>
          <a:p>
            <a:pPr algn="just"/>
            <a:r>
              <a:rPr lang="en-US" dirty="0"/>
              <a:t>Supported and Unsupported NICs for NIC Teaming</a:t>
            </a:r>
          </a:p>
          <a:p>
            <a:pPr algn="just"/>
            <a:r>
              <a:rPr lang="en-US" dirty="0"/>
              <a:t>NIC Teaming Compatibility</a:t>
            </a:r>
          </a:p>
          <a:p>
            <a:pPr algn="just"/>
            <a:r>
              <a:rPr lang="en-US" dirty="0"/>
              <a:t>NIC Teaming and Hyper-V Network Virtualization (HNV)</a:t>
            </a:r>
          </a:p>
          <a:p>
            <a:pPr algn="just"/>
            <a:r>
              <a:rPr lang="en-US" dirty="0"/>
              <a:t>NIC Teaming and Live Migration</a:t>
            </a:r>
          </a:p>
        </p:txBody>
      </p:sp>
    </p:spTree>
    <p:extLst>
      <p:ext uri="{BB962C8B-B14F-4D97-AF65-F5344CB8AC3E}">
        <p14:creationId xmlns:p14="http://schemas.microsoft.com/office/powerpoint/2010/main" val="138544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 Teaming</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a:t>NIC Teaming allows you to group between one and thirty-two physical Ethernet network adapters into one or more software-based virtual network adapters. </a:t>
            </a:r>
          </a:p>
          <a:p>
            <a:pPr algn="just"/>
            <a:r>
              <a:rPr lang="en-US" dirty="0"/>
              <a:t>These virtual network adapters provide fast performance and fault tolerance in the event of a network adapter failure.</a:t>
            </a:r>
          </a:p>
          <a:p>
            <a:pPr algn="just"/>
            <a:r>
              <a:rPr lang="en-US" dirty="0"/>
              <a:t>NIC Team member network adapters must be installed in the same physical host computer to be placed in a team.</a:t>
            </a:r>
          </a:p>
          <a:p>
            <a:pPr algn="just"/>
            <a:endParaRPr lang="en-US" dirty="0"/>
          </a:p>
        </p:txBody>
      </p:sp>
    </p:spTree>
    <p:extLst>
      <p:ext uri="{BB962C8B-B14F-4D97-AF65-F5344CB8AC3E}">
        <p14:creationId xmlns:p14="http://schemas.microsoft.com/office/powerpoint/2010/main" val="317049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86927" y="2209800"/>
            <a:ext cx="7605097" cy="3276600"/>
          </a:xfrm>
        </p:spPr>
      </p:pic>
    </p:spTree>
    <p:extLst>
      <p:ext uri="{BB962C8B-B14F-4D97-AF65-F5344CB8AC3E}">
        <p14:creationId xmlns:p14="http://schemas.microsoft.com/office/powerpoint/2010/main" val="161572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 Teaming Availability</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a:t>
            </a:fld>
            <a:endParaRPr lang="en-US"/>
          </a:p>
        </p:txBody>
      </p:sp>
      <p:sp>
        <p:nvSpPr>
          <p:cNvPr id="5" name="Content Placeholder 4"/>
          <p:cNvSpPr>
            <a:spLocks noGrp="1"/>
          </p:cNvSpPr>
          <p:nvPr>
            <p:ph sz="quarter" idx="1"/>
          </p:nvPr>
        </p:nvSpPr>
        <p:spPr/>
        <p:txBody>
          <a:bodyPr/>
          <a:lstStyle/>
          <a:p>
            <a:pPr algn="just"/>
            <a:r>
              <a:rPr lang="en-US" dirty="0"/>
              <a:t>NIC Teaming is available in all versions of Windows Server 2012. In addition, you can use Windows PowerShell commands, Remote Desktop, and Remote Server Administration Tools to manage NIC Teaming from computers that are running a client operating system upon which the tools are supported.</a:t>
            </a:r>
          </a:p>
        </p:txBody>
      </p:sp>
    </p:spTree>
    <p:extLst>
      <p:ext uri="{BB962C8B-B14F-4D97-AF65-F5344CB8AC3E}">
        <p14:creationId xmlns:p14="http://schemas.microsoft.com/office/powerpoint/2010/main" val="41624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Supported and Unsupported NICs for NIC Teaming</a:t>
            </a:r>
          </a:p>
        </p:txBody>
      </p:sp>
      <p:sp>
        <p:nvSpPr>
          <p:cNvPr id="3" name="Date Placeholder 2"/>
          <p:cNvSpPr>
            <a:spLocks noGrp="1"/>
          </p:cNvSpPr>
          <p:nvPr>
            <p:ph type="dt" sz="half" idx="10"/>
          </p:nvPr>
        </p:nvSpPr>
        <p:spPr/>
        <p:txBody>
          <a:bodyPr/>
          <a:lstStyle/>
          <a:p>
            <a:fld id="{90E38085-FB12-4B07-BA2C-E7D528897659}" type="datetime1">
              <a:rPr lang="en-US" smtClean="0"/>
              <a:t>11/25/2019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a:t>
            </a:fld>
            <a:endParaRPr lang="en-US"/>
          </a:p>
        </p:txBody>
      </p:sp>
      <p:sp>
        <p:nvSpPr>
          <p:cNvPr id="5" name="Content Placeholder 4"/>
          <p:cNvSpPr>
            <a:spLocks noGrp="1"/>
          </p:cNvSpPr>
          <p:nvPr>
            <p:ph sz="quarter" idx="1"/>
          </p:nvPr>
        </p:nvSpPr>
        <p:spPr/>
        <p:txBody>
          <a:bodyPr/>
          <a:lstStyle/>
          <a:p>
            <a:pPr algn="just"/>
            <a:r>
              <a:rPr lang="en-US" dirty="0"/>
              <a:t>Supported</a:t>
            </a:r>
          </a:p>
          <a:p>
            <a:pPr lvl="1" algn="just"/>
            <a:r>
              <a:rPr lang="en-US" dirty="0"/>
              <a:t>You can use any Ethernet NIC that has passed the Windows Hardware Qualification and Logo test (WHQL tests) in a NIC Team in Windows Server 2016.</a:t>
            </a:r>
          </a:p>
        </p:txBody>
      </p:sp>
    </p:spTree>
    <p:extLst>
      <p:ext uri="{BB962C8B-B14F-4D97-AF65-F5344CB8AC3E}">
        <p14:creationId xmlns:p14="http://schemas.microsoft.com/office/powerpoint/2010/main" val="384777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Supported and Unsupported NICs for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a:t>
            </a:fld>
            <a:endParaRPr lang="en-US"/>
          </a:p>
        </p:txBody>
      </p:sp>
      <p:sp>
        <p:nvSpPr>
          <p:cNvPr id="5" name="Content Placeholder 4"/>
          <p:cNvSpPr>
            <a:spLocks noGrp="1"/>
          </p:cNvSpPr>
          <p:nvPr>
            <p:ph sz="quarter" idx="1"/>
          </p:nvPr>
        </p:nvSpPr>
        <p:spPr/>
        <p:txBody>
          <a:bodyPr>
            <a:normAutofit fontScale="85000" lnSpcReduction="10000"/>
          </a:bodyPr>
          <a:lstStyle/>
          <a:p>
            <a:pPr algn="just"/>
            <a:r>
              <a:rPr lang="en-US" dirty="0"/>
              <a:t>Unsupported</a:t>
            </a:r>
          </a:p>
          <a:p>
            <a:pPr lvl="1" algn="just"/>
            <a:r>
              <a:rPr lang="en-US" dirty="0"/>
              <a:t>Hyper-V virtual network adapters that are Hyper-V Virtual Switch ports exposed as NICs in the host partition.</a:t>
            </a:r>
          </a:p>
          <a:p>
            <a:pPr lvl="1" algn="just"/>
            <a:r>
              <a:rPr lang="en-US" dirty="0"/>
              <a:t>Hyper-V virtual NICs that are exposed in the host partition (</a:t>
            </a:r>
            <a:r>
              <a:rPr lang="en-US" dirty="0" err="1"/>
              <a:t>vNICs</a:t>
            </a:r>
            <a:r>
              <a:rPr lang="en-US" dirty="0"/>
              <a:t>) must not be placed in a team. Teaming of </a:t>
            </a:r>
            <a:r>
              <a:rPr lang="en-US" dirty="0" err="1"/>
              <a:t>vNICs</a:t>
            </a:r>
            <a:r>
              <a:rPr lang="en-US" dirty="0"/>
              <a:t> inside of the host partition is not supported in any configuration or combination. Attempts to team </a:t>
            </a:r>
            <a:r>
              <a:rPr lang="en-US" dirty="0" err="1"/>
              <a:t>vNICs</a:t>
            </a:r>
            <a:r>
              <a:rPr lang="en-US" dirty="0"/>
              <a:t> might cause a complete loss of communication if network failures occur.</a:t>
            </a:r>
          </a:p>
          <a:p>
            <a:pPr lvl="1" algn="just"/>
            <a:r>
              <a:rPr lang="en-US" dirty="0"/>
              <a:t>The kernel debug network adapter (KDNIC).</a:t>
            </a:r>
          </a:p>
          <a:p>
            <a:pPr lvl="1" algn="just"/>
            <a:r>
              <a:rPr lang="en-US" dirty="0"/>
              <a:t>NICs that are being used for network boot.</a:t>
            </a:r>
          </a:p>
          <a:p>
            <a:pPr lvl="1" algn="just"/>
            <a:r>
              <a:rPr lang="en-US" dirty="0"/>
              <a:t>NICs that use technologies other than Ethernet, such as WWAN, WLAN/Wi-Fi, Bluetooth, and </a:t>
            </a:r>
            <a:r>
              <a:rPr lang="en-US" dirty="0" err="1"/>
              <a:t>Infiniband</a:t>
            </a:r>
            <a:r>
              <a:rPr lang="en-US" dirty="0"/>
              <a:t>, including Internet Protocol over </a:t>
            </a:r>
            <a:r>
              <a:rPr lang="en-US" dirty="0" err="1"/>
              <a:t>Infiniband</a:t>
            </a:r>
            <a:r>
              <a:rPr lang="en-US" dirty="0"/>
              <a:t> (</a:t>
            </a:r>
            <a:r>
              <a:rPr lang="en-US" dirty="0" err="1"/>
              <a:t>IPoIB</a:t>
            </a:r>
            <a:r>
              <a:rPr lang="en-US" dirty="0"/>
              <a:t>) NICs.</a:t>
            </a:r>
          </a:p>
          <a:p>
            <a:pPr lvl="1" algn="just"/>
            <a:endParaRPr lang="en-US" dirty="0"/>
          </a:p>
        </p:txBody>
      </p:sp>
    </p:spTree>
    <p:extLst>
      <p:ext uri="{BB962C8B-B14F-4D97-AF65-F5344CB8AC3E}">
        <p14:creationId xmlns:p14="http://schemas.microsoft.com/office/powerpoint/2010/main" val="48585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NIC Teaming Compatibility</a:t>
            </a:r>
          </a:p>
        </p:txBody>
      </p:sp>
      <p:sp>
        <p:nvSpPr>
          <p:cNvPr id="3" name="Date Placeholder 2"/>
          <p:cNvSpPr>
            <a:spLocks noGrp="1"/>
          </p:cNvSpPr>
          <p:nvPr>
            <p:ph type="dt" sz="half" idx="10"/>
          </p:nvPr>
        </p:nvSpPr>
        <p:spPr/>
        <p:txBody>
          <a:bodyPr/>
          <a:lstStyle/>
          <a:p>
            <a:fld id="{90E38085-FB12-4B07-BA2C-E7D528897659}" type="datetime1">
              <a:rPr lang="en-US" smtClean="0"/>
              <a:t>11/24/2019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9</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b="1" dirty="0"/>
              <a:t>Single-root I/O virtualization (SR-IOV)</a:t>
            </a:r>
            <a:r>
              <a:rPr lang="en-US" dirty="0"/>
              <a:t>. For SR-IOV, data is delivered directly to the NIC without passing it through the networking stack (in the host operating system, in the case of virtualization). Therefore, it is not possible for the NIC team to inspect or redirect the data to another path in the team.</a:t>
            </a:r>
          </a:p>
          <a:p>
            <a:pPr algn="just"/>
            <a:r>
              <a:rPr lang="en-US" b="1" dirty="0"/>
              <a:t>Native host Quality of Service (</a:t>
            </a:r>
            <a:r>
              <a:rPr lang="en-US" b="1" dirty="0" err="1"/>
              <a:t>QoS</a:t>
            </a:r>
            <a:r>
              <a:rPr lang="en-US" b="1" dirty="0"/>
              <a:t>)</a:t>
            </a:r>
            <a:r>
              <a:rPr lang="en-US" dirty="0"/>
              <a:t>. When </a:t>
            </a:r>
            <a:r>
              <a:rPr lang="en-US" dirty="0" err="1"/>
              <a:t>QoS</a:t>
            </a:r>
            <a:r>
              <a:rPr lang="en-US" dirty="0"/>
              <a:t> policies are set on a native or host system and those policies invoke minimum bandwidth limitations, the overall throughput for a NIC team will be less than it would be without the bandwidth policies in place.</a:t>
            </a:r>
          </a:p>
          <a:p>
            <a:pPr algn="just"/>
            <a:endParaRPr lang="en-US" dirty="0"/>
          </a:p>
        </p:txBody>
      </p:sp>
    </p:spTree>
    <p:extLst>
      <p:ext uri="{BB962C8B-B14F-4D97-AF65-F5344CB8AC3E}">
        <p14:creationId xmlns:p14="http://schemas.microsoft.com/office/powerpoint/2010/main" val="30941145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983</TotalTime>
  <Words>729</Words>
  <Application>Microsoft Office PowerPoint</Application>
  <PresentationFormat>On-screen Show (4:3)</PresentationFormat>
  <Paragraphs>69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Tw Cen MT</vt:lpstr>
      <vt:lpstr>Wingdings</vt:lpstr>
      <vt:lpstr>Wingdings 2</vt:lpstr>
      <vt:lpstr>Median</vt:lpstr>
      <vt:lpstr>INSTALLING &amp; CONFIGURING SERVERS</vt:lpstr>
      <vt:lpstr>PowerPoint Presentation</vt:lpstr>
      <vt:lpstr>Overview</vt:lpstr>
      <vt:lpstr>NIC Teaming</vt:lpstr>
      <vt:lpstr>NIC Teaming (Contd.,)</vt:lpstr>
      <vt:lpstr>NIC Teaming Availability</vt:lpstr>
      <vt:lpstr>Supported and Unsupported NICs for NIC Teaming</vt:lpstr>
      <vt:lpstr>Supported and Unsupported NICs for NIC Teaming (Contd.,)</vt:lpstr>
      <vt:lpstr>NIC Teaming Compatibility</vt:lpstr>
      <vt:lpstr>NIC Teaming Compatibility (Contd.,)</vt:lpstr>
      <vt:lpstr>NIC Teaming and Hyper-V Network Virtualization (HNV)</vt:lpstr>
      <vt:lpstr>NIC Teaming and Live Migration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 bala</dc:creator>
  <cp:lastModifiedBy>Thiyagu S</cp:lastModifiedBy>
  <cp:revision>25</cp:revision>
  <dcterms:created xsi:type="dcterms:W3CDTF">2017-11-04T06:32:12Z</dcterms:created>
  <dcterms:modified xsi:type="dcterms:W3CDTF">2019-11-25T02:32:22Z</dcterms:modified>
</cp:coreProperties>
</file>