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8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80" r:id="rId13"/>
    <p:sldId id="277" r:id="rId14"/>
    <p:sldId id="278" r:id="rId15"/>
    <p:sldId id="279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B6C03-ECB8-4BD7-8BF9-12F087B88D6A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459DF-34B0-407C-A96D-3F2754842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459DF-34B0-407C-A96D-3F2754842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1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A0ECFF2-FF9A-42DF-850C-A7F892D2919C}" type="datetime1">
              <a:rPr lang="en-US" smtClean="0"/>
              <a:t>11/24/2018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ADB2-739B-49C9-8EBB-3CA010896518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5635651-1C07-4827-97EE-D9753F9DCEEA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262E-AA8C-4922-A951-3C612A899EF2}" type="datetime1">
              <a:rPr lang="en-US" smtClean="0"/>
              <a:t>11/24/2018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7A83DD2-C21D-46B3-BAA9-32B175F256E9}" type="datetime1">
              <a:rPr lang="en-US" smtClean="0"/>
              <a:t>11/24/2018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94DB4B-AEC3-424C-A46E-C93B19E365E6}" type="datetime1">
              <a:rPr lang="en-US" smtClean="0"/>
              <a:t>11/24/2018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6860-0A2C-4CA1-A594-42B00B60344C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A12-A1C2-4790-8E57-0BEEE47BD28E}" type="datetime1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EDAF-923B-4C37-8566-71049E8D5ED1}" type="datetime1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4563A1B-F5FD-4293-B5DF-E9396661D122}" type="datetime1">
              <a:rPr lang="en-US" smtClean="0"/>
              <a:t>11/24/2018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E59D84-BE82-4519-B864-EACC90E1DA8A}" type="datetime1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FDE266-42D2-4A18-8E25-79D61B8666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477000" cy="1828800"/>
          </a:xfrm>
        </p:spPr>
        <p:txBody>
          <a:bodyPr>
            <a:normAutofit/>
          </a:bodyPr>
          <a:lstStyle/>
          <a:p>
            <a:r>
              <a:rPr lang="en-US" dirty="0"/>
              <a:t>INSTALLING &amp; CONFIGURING SERVERS</a:t>
            </a:r>
          </a:p>
        </p:txBody>
      </p:sp>
    </p:spTree>
    <p:extLst>
      <p:ext uri="{BB962C8B-B14F-4D97-AF65-F5344CB8AC3E}">
        <p14:creationId xmlns:p14="http://schemas.microsoft.com/office/powerpoint/2010/main" val="139604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85A7-9241-48E2-9286-6669F8E1B9C4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Screen shot of the Properties page with a box around these three items: Last installed updates, Windows Update, Last checked for updates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175"/>
            <a:ext cx="9144000" cy="3611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Overview of Post-Installation Configuration 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7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6F76-2B09-4B0E-9BED-2722FF1D96A6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Screen shot of the Properties page, with Time zone highlight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175"/>
            <a:ext cx="9144000" cy="3611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Overview of Post-Installation Configuration 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1" descr="Screen shot of the local server node in the Server Manager console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09" y="1600200"/>
            <a:ext cx="7418506" cy="475471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Configuring Server Network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4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2" descr="Screen shot of the Computer Name/Domain Changes dialog box.&#10;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403" y="1600199"/>
            <a:ext cx="4350601" cy="4724401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61257" y="1905000"/>
            <a:ext cx="4092575" cy="2656678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lv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</a:pPr>
            <a:r>
              <a:rPr lang="en-US" sz="2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Information necessary for a domain join:</a:t>
            </a:r>
          </a:p>
        </p:txBody>
      </p:sp>
      <p:sp>
        <p:nvSpPr>
          <p:cNvPr id="11" name="Rounded Rectangle 844806"/>
          <p:cNvSpPr>
            <a:spLocks noChangeArrowheads="1"/>
          </p:cNvSpPr>
          <p:nvPr/>
        </p:nvSpPr>
        <p:spPr bwMode="auto">
          <a:xfrm>
            <a:off x="479090" y="2732699"/>
            <a:ext cx="3607480" cy="2296501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85750" lvl="0" indent="-28575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Domain name</a:t>
            </a:r>
          </a:p>
          <a:p>
            <a:pPr marL="285750" lvl="0" indent="-28575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Account with permission to join the computer to the domain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Join a Domain</a:t>
            </a:r>
          </a:p>
        </p:txBody>
      </p:sp>
    </p:spTree>
    <p:extLst>
      <p:ext uri="{BB962C8B-B14F-4D97-AF65-F5344CB8AC3E}">
        <p14:creationId xmlns:p14="http://schemas.microsoft.com/office/powerpoint/2010/main" val="287884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Activating Windows Server 2012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1" descr="Screen shot of the Windows Activation window, during the Enter a product key to activate Windows step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34955"/>
            <a:ext cx="7498180" cy="49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5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Configuring a Server Core Installation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8085-FB12-4B07-BA2C-E7D52889765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3" descr="Screen shot of the sconfig.cmd menu driven command line tool, including its 15 numerical menu options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64" y="1676400"/>
            <a:ext cx="9144000" cy="4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6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A12-A1C2-4790-8E57-0BEEE47BD28E}" type="datetime1">
              <a:rPr lang="en-US" smtClean="0"/>
              <a:t>11/24/2018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266-42D2-4A18-8E25-79D61B86666C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58576" y="2967335"/>
            <a:ext cx="3226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23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697" y="2797314"/>
            <a:ext cx="8517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Post-Installation Configuration of Windows Server 2012</a:t>
            </a:r>
            <a:endParaRPr 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855F-1478-42EC-A211-6FD186B0EF99}" type="datetime1">
              <a:rPr lang="en-US" smtClean="0"/>
              <a:t>11/24/2018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266-42D2-4A18-8E25-79D61B8666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6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2C27-54D1-4042-8690-B93EB1C68DF7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Overview of Post-Installation Configuration
Configuring Server Network Settings
How to Join a Domain
Activating Windows Server 2012
Configuring a Server Core Installation
Demonstration: Using DISM to Add Windows Features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4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Overview of Post-Installation Configuration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4</a:t>
            </a:fld>
            <a:endParaRPr lang="en-US"/>
          </a:p>
        </p:txBody>
      </p:sp>
      <p:pic>
        <p:nvPicPr>
          <p:cNvPr id="21" name="Picture 20" descr="Screen shot of the Properties page of the local server node in the Server Manager Dashboar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3350"/>
            <a:ext cx="9144000" cy="36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Overview of Post-Installation Configuration (Contd.)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A1D3-39DF-4E30-8ED5-472C13BDC538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of the Properties page, with Computer name highlight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750"/>
            <a:ext cx="9144000" cy="36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5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46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CA" dirty="0"/>
              <a:t>Overview of Post-Installation Configuration (Contd.)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3F2E-5C90-4DC5-8CFC-96C3BD7640BE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Screen shot of the Properties page, with Domain or Workgroup membership highlight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350"/>
            <a:ext cx="9144000" cy="36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3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Overview of Post-Installation Configuration (Contd.)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6CF-2D9F-4CD4-BD36-E6388966D929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Screen shot of the Properties page with Windows Firewall status highlight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350"/>
            <a:ext cx="9144000" cy="36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3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Overview of Post-Installation Configuration (Contd.)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E18A-F49E-44F4-AF23-FBF5DE1E2EF9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8</a:t>
            </a:fld>
            <a:endParaRPr lang="en-US"/>
          </a:p>
        </p:txBody>
      </p:sp>
      <p:pic>
        <p:nvPicPr>
          <p:cNvPr id="9" name="Content Placeholder 1" descr="Screen shot of the Properties page with Remote Desktop highlight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" y="1798550"/>
            <a:ext cx="9144000" cy="36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0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Overview of Post-Installation Configuration (Contd.)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06C4-8194-47A8-842A-74D3076277A2}" type="datetime1">
              <a:rPr lang="en-US" smtClean="0"/>
              <a:t>11/24/2018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FDE266-42D2-4A18-8E25-79D61B86666C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Screen shot of the Properties page with Local Area Connection highlighted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175"/>
            <a:ext cx="9144000" cy="36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8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383</TotalTime>
  <Words>137</Words>
  <Application>Microsoft Office PowerPoint</Application>
  <PresentationFormat>On-screen Show (4:3)</PresentationFormat>
  <Paragraphs>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Segoe UI</vt:lpstr>
      <vt:lpstr>Tw Cen MT</vt:lpstr>
      <vt:lpstr>Wingdings</vt:lpstr>
      <vt:lpstr>Wingdings 2</vt:lpstr>
      <vt:lpstr>Median</vt:lpstr>
      <vt:lpstr>INSTALLING &amp; CONFIGURING SERVERS</vt:lpstr>
      <vt:lpstr>PowerPoint Presentation</vt:lpstr>
      <vt:lpstr>Overview</vt:lpstr>
      <vt:lpstr>Overview of Post-Installation Configuration</vt:lpstr>
      <vt:lpstr>Overview of Post-Installation Configuration (Contd.)</vt:lpstr>
      <vt:lpstr>Overview of Post-Installation Configuration (Contd.)</vt:lpstr>
      <vt:lpstr>Overview of Post-Installation Configuration (Contd.)</vt:lpstr>
      <vt:lpstr>Overview of Post-Installation Configuration (Contd.)</vt:lpstr>
      <vt:lpstr>Overview of Post-Installation Configuration (Contd.)</vt:lpstr>
      <vt:lpstr>Overview of Post-Installation Configuration (Contd.)</vt:lpstr>
      <vt:lpstr>Overview of Post-Installation Configuration (Contd.)</vt:lpstr>
      <vt:lpstr>Configuring Server Network Settings</vt:lpstr>
      <vt:lpstr>How to Join a Domain</vt:lpstr>
      <vt:lpstr>Activating Windows Server 2012</vt:lpstr>
      <vt:lpstr>Configuring a Server Core Installation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 bala</dc:creator>
  <cp:lastModifiedBy>Thiyagu</cp:lastModifiedBy>
  <cp:revision>21</cp:revision>
  <dcterms:created xsi:type="dcterms:W3CDTF">2017-11-04T06:32:12Z</dcterms:created>
  <dcterms:modified xsi:type="dcterms:W3CDTF">2018-11-24T03:05:31Z</dcterms:modified>
</cp:coreProperties>
</file>