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kAlpha31/IBM-Skillsbui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6543" y="4586365"/>
            <a:ext cx="1007116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Aayush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Dharmadhikari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Aayush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Dharmadhikari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Smt.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Kashibai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Navale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</a:t>
            </a:r>
            <a:r>
              <a:rPr lang="en-US" sz="2000" b="1" dirty="0">
                <a:latin typeface="Arial"/>
                <a:ea typeface="+mn-lt"/>
                <a:cs typeface="+mn-lt"/>
              </a:rPr>
              <a:t>-hub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Link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t"/>
          <a:lstStyle/>
          <a:p>
            <a:r>
              <a:rPr lang="en-US" sz="1800" dirty="0">
                <a:solidFill>
                  <a:schemeClr val="tx1"/>
                </a:solidFill>
              </a:rPr>
              <a:t>In today's digital age, </a:t>
            </a:r>
            <a:r>
              <a:rPr lang="en-US" sz="1800" b="1" dirty="0">
                <a:solidFill>
                  <a:schemeClr val="tx1"/>
                </a:solidFill>
              </a:rPr>
              <a:t>data security and privacy</a:t>
            </a:r>
            <a:r>
              <a:rPr lang="en-US" sz="1800" dirty="0">
                <a:solidFill>
                  <a:schemeClr val="tx1"/>
                </a:solidFill>
              </a:rPr>
              <a:t> are major concerns, especially with increasing cyber threats and surveillance.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Traditional </a:t>
            </a:r>
            <a:r>
              <a:rPr lang="en-US" sz="1800" dirty="0">
                <a:solidFill>
                  <a:schemeClr val="tx1"/>
                </a:solidFill>
              </a:rPr>
              <a:t>encryption methods often attract attention, making sensitive information vulnerable.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project aims to develop a </a:t>
            </a:r>
            <a:r>
              <a:rPr lang="en-US" sz="1800" b="1" dirty="0">
                <a:solidFill>
                  <a:schemeClr val="tx1"/>
                </a:solidFill>
              </a:rPr>
              <a:t>steganography-based approach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b="1" dirty="0">
                <a:solidFill>
                  <a:schemeClr val="tx1"/>
                </a:solidFill>
              </a:rPr>
              <a:t>conceal secret messages within images</a:t>
            </a:r>
            <a:r>
              <a:rPr lang="en-US" sz="1800" dirty="0">
                <a:solidFill>
                  <a:schemeClr val="tx1"/>
                </a:solidFill>
              </a:rPr>
              <a:t>, ensuring </a:t>
            </a:r>
            <a:r>
              <a:rPr lang="en-US" sz="1800" b="1" dirty="0">
                <a:solidFill>
                  <a:schemeClr val="tx1"/>
                </a:solidFill>
              </a:rPr>
              <a:t>covert communication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By </a:t>
            </a:r>
            <a:r>
              <a:rPr lang="en-US" sz="1800" dirty="0">
                <a:solidFill>
                  <a:schemeClr val="tx1"/>
                </a:solidFill>
              </a:rPr>
              <a:t>integrating </a:t>
            </a:r>
            <a:r>
              <a:rPr lang="en-US" sz="1800" b="1" dirty="0">
                <a:solidFill>
                  <a:schemeClr val="tx1"/>
                </a:solidFill>
              </a:rPr>
              <a:t>password-protected decryption and dynamic character encoding</a:t>
            </a:r>
            <a:r>
              <a:rPr lang="en-US" sz="1800" dirty="0">
                <a:solidFill>
                  <a:schemeClr val="tx1"/>
                </a:solidFill>
              </a:rPr>
              <a:t>, this solution enhances </a:t>
            </a:r>
            <a:r>
              <a:rPr lang="en-US" sz="1800" b="1" dirty="0">
                <a:solidFill>
                  <a:schemeClr val="tx1"/>
                </a:solidFill>
              </a:rPr>
              <a:t>data confidentiality while maintaining image integrity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4" y="1416293"/>
            <a:ext cx="111694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scripts utilize the following technologies and libraries: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programming language used to implement the steganography algorithm.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(cv2)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image processing (reading, modifying, and saving images).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open)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file input/output for storing the encrypted image.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(Steganography)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message within an image by modifying pixel values.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 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traditional encryption methods, your project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secret messages within an image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modifying pixel values. This makes it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 and covert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to store sensitive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Decryption 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includes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passcode authentication system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only authorized users can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hidden message. This adds an extra layer of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exclusivity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Simple </a:t>
            </a: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uses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Python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easy to run without complex dependencies. It's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yet powerful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dynamically converts characters into pixel values using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ASCII mapping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data is encoded efficiently within the image. This is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approach compared to common LSB (Least Significant Bit)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 </a:t>
            </a:r>
            <a:r>
              <a:rPr lang="en-US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the message, the script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opens the encrypted image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giving users an instant look at the modified file. This makes the experience more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Enthusiasts &amp; Ethical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can use this as 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tool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and develop better encryption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 can test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 in images to improve data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Investigative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reporters working in sensitive environments can use this tool 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confidential messages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images to communicate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share critical information discreetly without attracting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Cryptography Students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Aspiring programmers can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and improve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upon the existing code to explore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steganographic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students can modify this project 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different encoding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Artists &amp; Content Creators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Artists can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 secret messages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their artwork as a fun and interactive way to engage their audience.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 can use it for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giveaways, secret puzzles, or ARG (Alternate Reality Games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Intelligence Agencies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agencies may use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covert communications and secure data transmission.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could analyze encrypted images for cybersecurity threats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"/>
          <a:stretch/>
        </p:blipFill>
        <p:spPr>
          <a:xfrm>
            <a:off x="3764339" y="1232452"/>
            <a:ext cx="4415979" cy="2407895"/>
          </a:xfr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378"/>
          <a:stretch/>
        </p:blipFill>
        <p:spPr>
          <a:xfrm>
            <a:off x="1840648" y="3640346"/>
            <a:ext cx="4333042" cy="23550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3276"/>
          <a:stretch/>
        </p:blipFill>
        <p:spPr>
          <a:xfrm>
            <a:off x="6173690" y="3640346"/>
            <a:ext cx="4328485" cy="2355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Project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creative and effective way to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 hide messages within images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pixel manipulation. With its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decryption, dynamic character encoding, and lightweight implementation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serves as a great foundation for exploring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cryptography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real-world applications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from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artistic encryption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While already functional, it has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potential for expansion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improving encryption strength, adding a graphical interface, or integrating AI for more advanced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steganographic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this project showcases how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both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and fascinating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blending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security, coding, and creativity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one unique tool.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https://github.com/DarkAlpha31/IBM-Skillsbuild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124</TotalTime>
  <Words>672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Aayush</cp:lastModifiedBy>
  <cp:revision>32</cp:revision>
  <dcterms:created xsi:type="dcterms:W3CDTF">2021-05-26T16:50:10Z</dcterms:created>
  <dcterms:modified xsi:type="dcterms:W3CDTF">2025-02-26T10:15:03Z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