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6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30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85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6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37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21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86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71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9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0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1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79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11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5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B93061-4777-40BF-9524-F63BDC6D4825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B396F8F-253C-4B3F-983C-42C5F0140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885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– </a:t>
            </a:r>
            <a:r>
              <a:rPr lang="en-US" dirty="0" smtClean="0"/>
              <a:t>“</a:t>
            </a:r>
            <a:r>
              <a:rPr lang="ru-RU" dirty="0" smtClean="0"/>
              <a:t>Программа для ведения бизнеса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Чичин Вениамин Евгеньевич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16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кнопок на форме покупки и форме продажи товаров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Покупка товаров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Добавление в таблицу товаров и таблицу покупок</a:t>
            </a:r>
            <a:r>
              <a:rPr lang="en-US" dirty="0" smtClean="0"/>
              <a:t>,</a:t>
            </a:r>
            <a:r>
              <a:rPr lang="ru-RU" dirty="0" smtClean="0"/>
              <a:t> нового элемента.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Продажа товаров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Добавление в таблицу продаж нового элемента</a:t>
            </a:r>
            <a:r>
              <a:rPr lang="en-US" dirty="0" smtClean="0"/>
              <a:t>, </a:t>
            </a:r>
            <a:r>
              <a:rPr lang="ru-RU" dirty="0" smtClean="0"/>
              <a:t>а также изменение данных в таблице клиентов.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78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Взаимодействие с пользователем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14945"/>
            <a:ext cx="9905998" cy="69965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Окно для выбора </a:t>
            </a:r>
            <a:r>
              <a:rPr lang="en-US" dirty="0" smtClean="0"/>
              <a:t>CSV</a:t>
            </a:r>
            <a:r>
              <a:rPr lang="ru-RU" dirty="0" smtClean="0"/>
              <a:t> файла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2352046"/>
            <a:ext cx="6880224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6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Взаимодействие с пользователем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330037"/>
            <a:ext cx="9905998" cy="169025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Окно изменения данных в строке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22" y="2412999"/>
            <a:ext cx="4982380" cy="41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4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Взаимодействие с пользователем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49927"/>
            <a:ext cx="9905998" cy="210589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Окно подтверждения действия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83" y="3054927"/>
            <a:ext cx="4498258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Взаимодействие с пользователем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5456"/>
            <a:ext cx="10209211" cy="14408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Формы для выбора и ввода данных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60"/>
            <a:ext cx="5980882" cy="21041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04" y="2238360"/>
            <a:ext cx="6249195" cy="37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2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2000"/>
          </a:xfrm>
        </p:spPr>
        <p:txBody>
          <a:bodyPr/>
          <a:lstStyle/>
          <a:p>
            <a:pPr algn="ctr"/>
            <a:r>
              <a:rPr lang="ru-RU" dirty="0" smtClean="0"/>
              <a:t>База данных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Jj</a:t>
            </a:r>
            <a:r>
              <a:rPr lang="ru-RU" dirty="0" smtClean="0"/>
              <a:t>                                                                                                                     </a:t>
            </a:r>
            <a:r>
              <a:rPr lang="ru-RU" sz="2000" dirty="0" smtClean="0"/>
              <a:t>Структура таблицы продаж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ru-RU" sz="2000" dirty="0" smtClean="0"/>
              <a:t>Основная структура базы данных</a:t>
            </a:r>
          </a:p>
          <a:p>
            <a:pPr marL="0" indent="0" algn="just">
              <a:buNone/>
            </a:pPr>
            <a:r>
              <a:rPr lang="ru-RU" sz="2000" dirty="0" smtClean="0"/>
              <a:t>                                                                                                                        Структура таблицы товаров</a:t>
            </a:r>
            <a:endParaRPr lang="ru-RU" sz="2000" dirty="0"/>
          </a:p>
          <a:p>
            <a:pPr marL="0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r>
              <a:rPr lang="ru-RU" sz="2000" dirty="0" smtClean="0"/>
              <a:t>                                                                                                                        Структура таблицы покупок    </a:t>
            </a:r>
          </a:p>
          <a:p>
            <a:pPr marL="0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r>
              <a:rPr lang="ru-RU" sz="2000" dirty="0" smtClean="0"/>
              <a:t>Структура таблицы покупатели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4" y="1203414"/>
            <a:ext cx="2611582" cy="1566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4" y="3373905"/>
            <a:ext cx="2088924" cy="21995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0" y="1203414"/>
            <a:ext cx="1981250" cy="18698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48" y="4966478"/>
            <a:ext cx="2260652" cy="17575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48" y="3214622"/>
            <a:ext cx="1752652" cy="161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9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заключении могу с уверенностью сказать</a:t>
            </a:r>
            <a:r>
              <a:rPr lang="en-US" dirty="0" smtClean="0"/>
              <a:t>, </a:t>
            </a:r>
            <a:r>
              <a:rPr lang="ru-RU" dirty="0" smtClean="0"/>
              <a:t>что все поставленные задачи моего проекта – были выполнены.</a:t>
            </a:r>
          </a:p>
          <a:p>
            <a:pPr marL="0" indent="0">
              <a:buNone/>
            </a:pPr>
            <a:r>
              <a:rPr lang="ru-RU" dirty="0" smtClean="0"/>
              <a:t>В будущем планируется расширять функционал моего приложения.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07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357745"/>
            <a:ext cx="9905998" cy="4433455"/>
          </a:xfrm>
        </p:spPr>
        <p:txBody>
          <a:bodyPr/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8930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Идея: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ru-RU" dirty="0" err="1"/>
              <a:t>оздать</a:t>
            </a:r>
            <a:r>
              <a:rPr lang="ru-RU" dirty="0"/>
              <a:t> программу, которая позволяет вести учет склада</a:t>
            </a:r>
            <a:r>
              <a:rPr lang="ru-RU" dirty="0" smtClean="0"/>
              <a:t>, клиентов</a:t>
            </a:r>
            <a:r>
              <a:rPr lang="ru-RU" dirty="0"/>
              <a:t>, а также просмотр книги продаж и книги покупок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Задачи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Дать пользователю возможность просмотра данных в таблицах</a:t>
            </a:r>
          </a:p>
          <a:p>
            <a:r>
              <a:rPr lang="ru-RU" dirty="0" smtClean="0"/>
              <a:t>Реализовать экспорт и импорт из </a:t>
            </a:r>
            <a:r>
              <a:rPr lang="en-US" dirty="0" smtClean="0"/>
              <a:t>CSV </a:t>
            </a:r>
            <a:r>
              <a:rPr lang="ru-RU" dirty="0" smtClean="0"/>
              <a:t>файла</a:t>
            </a:r>
          </a:p>
          <a:p>
            <a:r>
              <a:rPr lang="ru-RU" dirty="0" smtClean="0"/>
              <a:t>Дать пользователю возможность редактировать</a:t>
            </a:r>
            <a:r>
              <a:rPr lang="en-US" dirty="0" smtClean="0"/>
              <a:t>, </a:t>
            </a:r>
            <a:r>
              <a:rPr lang="ru-RU" dirty="0" smtClean="0"/>
              <a:t>удалять и добавлять данные в таблицах</a:t>
            </a:r>
          </a:p>
          <a:p>
            <a:r>
              <a:rPr lang="ru-RU" dirty="0" smtClean="0"/>
              <a:t>Создать интуитивно понятный для пользователя</a:t>
            </a:r>
            <a:r>
              <a:rPr lang="en-US" dirty="0" smtClean="0"/>
              <a:t>, </a:t>
            </a:r>
            <a:r>
              <a:rPr lang="ru-RU" dirty="0" smtClean="0"/>
              <a:t>интерфейс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0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09700"/>
          </a:xfrm>
        </p:spPr>
        <p:txBody>
          <a:bodyPr/>
          <a:lstStyle/>
          <a:p>
            <a:pPr algn="ctr"/>
            <a:r>
              <a:rPr lang="ru-RU" dirty="0" smtClean="0"/>
              <a:t>Таблица с товарами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88826" cy="5257800"/>
          </a:xfrm>
        </p:spPr>
      </p:pic>
    </p:spTree>
    <p:extLst>
      <p:ext uri="{BB962C8B-B14F-4D97-AF65-F5344CB8AC3E}">
        <p14:creationId xmlns:p14="http://schemas.microsoft.com/office/powerpoint/2010/main" val="254171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46200"/>
          </a:xfrm>
        </p:spPr>
        <p:txBody>
          <a:bodyPr/>
          <a:lstStyle/>
          <a:p>
            <a:pPr algn="ctr"/>
            <a:r>
              <a:rPr lang="ru-RU" dirty="0" smtClean="0"/>
              <a:t>Таблица с клиентами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88826" cy="5257800"/>
          </a:xfrm>
        </p:spPr>
      </p:pic>
    </p:spTree>
    <p:extLst>
      <p:ext uri="{BB962C8B-B14F-4D97-AF65-F5344CB8AC3E}">
        <p14:creationId xmlns:p14="http://schemas.microsoft.com/office/powerpoint/2010/main" val="13583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35100"/>
          </a:xfrm>
        </p:spPr>
        <p:txBody>
          <a:bodyPr/>
          <a:lstStyle/>
          <a:p>
            <a:pPr algn="ctr"/>
            <a:r>
              <a:rPr lang="ru-RU" dirty="0" smtClean="0"/>
              <a:t>Книга продаж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88826" cy="5257800"/>
          </a:xfrm>
        </p:spPr>
      </p:pic>
    </p:spTree>
    <p:extLst>
      <p:ext uri="{BB962C8B-B14F-4D97-AF65-F5344CB8AC3E}">
        <p14:creationId xmlns:p14="http://schemas.microsoft.com/office/powerpoint/2010/main" val="49824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35100"/>
          </a:xfrm>
        </p:spPr>
        <p:txBody>
          <a:bodyPr/>
          <a:lstStyle/>
          <a:p>
            <a:pPr algn="ctr"/>
            <a:r>
              <a:rPr lang="ru-RU" dirty="0" smtClean="0"/>
              <a:t>Книга покупок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88826" cy="5257800"/>
          </a:xfrm>
        </p:spPr>
      </p:pic>
    </p:spTree>
    <p:extLst>
      <p:ext uri="{BB962C8B-B14F-4D97-AF65-F5344CB8AC3E}">
        <p14:creationId xmlns:p14="http://schemas.microsoft.com/office/powerpoint/2010/main" val="288047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58900"/>
          </a:xfrm>
        </p:spPr>
        <p:txBody>
          <a:bodyPr/>
          <a:lstStyle/>
          <a:p>
            <a:pPr algn="ctr"/>
            <a:r>
              <a:rPr lang="ru-RU" dirty="0" smtClean="0"/>
              <a:t>Форма для покупки товаров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88826" cy="5257800"/>
          </a:xfrm>
        </p:spPr>
      </p:pic>
    </p:spTree>
    <p:extLst>
      <p:ext uri="{BB962C8B-B14F-4D97-AF65-F5344CB8AC3E}">
        <p14:creationId xmlns:p14="http://schemas.microsoft.com/office/powerpoint/2010/main" val="232826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5400"/>
          </a:xfrm>
        </p:spPr>
        <p:txBody>
          <a:bodyPr/>
          <a:lstStyle/>
          <a:p>
            <a:pPr algn="ctr"/>
            <a:r>
              <a:rPr lang="ru-RU" dirty="0" smtClean="0"/>
              <a:t>Форма для продажи товаров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88826" cy="5257800"/>
          </a:xfrm>
        </p:spPr>
      </p:pic>
    </p:spTree>
    <p:extLst>
      <p:ext uri="{BB962C8B-B14F-4D97-AF65-F5344CB8AC3E}">
        <p14:creationId xmlns:p14="http://schemas.microsoft.com/office/powerpoint/2010/main" val="147258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кнопок на таблице с товарами и таблице с клиентами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Изменение данных у выбранной строки.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Добавление строки.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Удаление строки.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Импорт данных из выбранного </a:t>
            </a:r>
            <a:r>
              <a:rPr lang="en-US" dirty="0" smtClean="0"/>
              <a:t>CSV </a:t>
            </a:r>
            <a:r>
              <a:rPr lang="ru-RU" dirty="0" smtClean="0"/>
              <a:t>файла.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Экспорт данных в выбранное место.</a:t>
            </a:r>
          </a:p>
        </p:txBody>
      </p:sp>
    </p:spTree>
    <p:extLst>
      <p:ext uri="{BB962C8B-B14F-4D97-AF65-F5344CB8AC3E}">
        <p14:creationId xmlns:p14="http://schemas.microsoft.com/office/powerpoint/2010/main" val="192535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78</TotalTime>
  <Words>251</Words>
  <Application>Microsoft Office PowerPoint</Application>
  <PresentationFormat>Широкоэкранный</PresentationFormat>
  <Paragraphs>52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Сетка</vt:lpstr>
      <vt:lpstr>Проект – “Программа для ведения бизнеса”</vt:lpstr>
      <vt:lpstr>Презентация PowerPoint</vt:lpstr>
      <vt:lpstr>Таблица с товарами</vt:lpstr>
      <vt:lpstr>Таблица с клиентами</vt:lpstr>
      <vt:lpstr>Книга продаж</vt:lpstr>
      <vt:lpstr>Книга покупок</vt:lpstr>
      <vt:lpstr>Форма для покупки товаров</vt:lpstr>
      <vt:lpstr>Форма для продажи товаров</vt:lpstr>
      <vt:lpstr>Функции кнопок на таблице с товарами и таблице с клиентами</vt:lpstr>
      <vt:lpstr>Функции кнопок на форме покупки и форме продажи товаров</vt:lpstr>
      <vt:lpstr>Взаимодействие с пользователем</vt:lpstr>
      <vt:lpstr>Взаимодействие с пользователем</vt:lpstr>
      <vt:lpstr>Взаимодействие с пользователем</vt:lpstr>
      <vt:lpstr>Взаимодействие с пользователем</vt:lpstr>
      <vt:lpstr>База данных проекта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– “Программа для ведения бизнеса”</dc:title>
  <dc:creator>Вениамин Чичин</dc:creator>
  <cp:lastModifiedBy>Вениамин Чичин</cp:lastModifiedBy>
  <cp:revision>13</cp:revision>
  <dcterms:created xsi:type="dcterms:W3CDTF">2021-11-10T13:00:21Z</dcterms:created>
  <dcterms:modified xsi:type="dcterms:W3CDTF">2021-11-10T17:05:17Z</dcterms:modified>
</cp:coreProperties>
</file>