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4289-114F-4E6E-8C63-74C0DAE64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3" y="2235200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Allocation of a starting point for guided visits to Madrid’s monuments and museums</a:t>
            </a:r>
          </a:p>
        </p:txBody>
      </p:sp>
    </p:spTree>
    <p:extLst>
      <p:ext uri="{BB962C8B-B14F-4D97-AF65-F5344CB8AC3E}">
        <p14:creationId xmlns:p14="http://schemas.microsoft.com/office/powerpoint/2010/main" val="379792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423143-E2FF-42A2-9C21-A911DCC7A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4205" y="633046"/>
            <a:ext cx="5843588" cy="626086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the problem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384475E-0CC6-4F80-BC41-BC3C52D839ED}"/>
              </a:ext>
            </a:extLst>
          </p:cNvPr>
          <p:cNvSpPr txBox="1">
            <a:spLocks/>
          </p:cNvSpPr>
          <p:nvPr/>
        </p:nvSpPr>
        <p:spPr>
          <a:xfrm>
            <a:off x="2955862" y="5540619"/>
            <a:ext cx="6280273" cy="8587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a CLIENT OF OURS WANTS TO FIND A SUITABLE PLACE TO PLACE THE MEETING POINT FOR TOURISTS WANTING TO EMBARK O A SPECIAL TOUR OF THE CITY MOST CENTRIC MONUMENTS / museums as well as define the tours themselves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205027-3C81-4B5A-BB4A-E67FA30EF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395" y="1707356"/>
            <a:ext cx="4819205" cy="34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1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423143-E2FF-42A2-9C21-A911DCC7A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4205" y="633046"/>
            <a:ext cx="5843588" cy="626086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The tours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384475E-0CC6-4F80-BC41-BC3C52D839ED}"/>
              </a:ext>
            </a:extLst>
          </p:cNvPr>
          <p:cNvSpPr txBox="1">
            <a:spLocks/>
          </p:cNvSpPr>
          <p:nvPr/>
        </p:nvSpPr>
        <p:spPr>
          <a:xfrm>
            <a:off x="2955862" y="5540619"/>
            <a:ext cx="6280273" cy="8587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This photo shows the three resulting “tours” (clusters) defined using the k-means clustering technique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FEF945-6488-480F-8B9D-975415A66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0" y="1508507"/>
            <a:ext cx="4448175" cy="384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7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423143-E2FF-42A2-9C21-A911DCC7A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4205" y="633046"/>
            <a:ext cx="5843588" cy="626086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The SOLUTION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384475E-0CC6-4F80-BC41-BC3C52D839ED}"/>
              </a:ext>
            </a:extLst>
          </p:cNvPr>
          <p:cNvSpPr txBox="1">
            <a:spLocks/>
          </p:cNvSpPr>
          <p:nvPr/>
        </p:nvSpPr>
        <p:spPr>
          <a:xfrm>
            <a:off x="2955862" y="5540619"/>
            <a:ext cx="6280273" cy="8587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After leveraging the data, the starting point was calculated via centroid (it is denoted by the different tag marker)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0CA8E3-11AA-411A-B995-90A0A8E2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137" y="1466850"/>
            <a:ext cx="4529722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0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</TotalTime>
  <Words>98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Allocation of a starting point for guided visits to Madrid’s monuments and museums</vt:lpstr>
      <vt:lpstr>the problem</vt:lpstr>
      <vt:lpstr>The tours</vt:lpstr>
      <vt:lpstr>The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Allocation of a starting point for guided visits to Madrid’s monuments and museums</dc:title>
  <dc:creator>LUIS FERNANDEZ ORTEGA</dc:creator>
  <cp:lastModifiedBy>LUIS FERNANDEZ ORTEGA</cp:lastModifiedBy>
  <cp:revision>2</cp:revision>
  <dcterms:created xsi:type="dcterms:W3CDTF">2018-12-05T08:45:01Z</dcterms:created>
  <dcterms:modified xsi:type="dcterms:W3CDTF">2018-12-05T09:12:23Z</dcterms:modified>
</cp:coreProperties>
</file>