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85" r:id="rId11"/>
    <p:sldId id="266" r:id="rId12"/>
    <p:sldId id="267" r:id="rId13"/>
    <p:sldId id="268" r:id="rId14"/>
    <p:sldId id="270" r:id="rId15"/>
    <p:sldId id="271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6" r:id="rId45"/>
    <p:sldId id="305" r:id="rId46"/>
    <p:sldId id="303" r:id="rId47"/>
    <p:sldId id="304" r:id="rId48"/>
    <p:sldId id="30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y Revzin" initials="BR" lastIdx="1" clrIdx="0">
    <p:extLst>
      <p:ext uri="{19B8F6BF-5375-455C-9EA6-DF929625EA0E}">
        <p15:presenceInfo xmlns:p15="http://schemas.microsoft.com/office/powerpoint/2012/main" userId="281c6b04d751b7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D9CB-F3A5-26EF-5136-7261F4034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B9176-C716-1D81-43B5-2245D2925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582D-C7C5-B764-B446-784C64C7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1698-E3A4-C1DD-1B4D-5981A49A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D1F7-6B48-635C-224E-CF235D6F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339C-A5BD-82D4-9DC0-35A3A992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990E-9F76-5592-58D7-A369A9C2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EE1B-6F58-3CB0-BF2B-9FEC9001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DC9D-BBDF-8458-C88B-F17B1CCF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DB5C-E952-6797-EAEC-5245AE01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ECF5A-4CB7-0BBD-43A1-C9D2DBC13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EBDDC-6D95-3C10-9E11-8AE74B280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4B6A-1B73-04FD-3D01-CC8ADA76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A83E-B2F2-1B74-5C57-61AD4A01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56E4-529F-DB19-90A9-F835E399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A719-D201-827D-F4A0-34BBB4F7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F69D-2308-BE80-C165-766C51A7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74DC-3674-2A87-081A-5447BD5A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DCC7-7FD1-53C3-DF9F-6BBCB6F1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E7E8-B7E4-BE77-2791-1B596CF6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AE6F-9D66-6450-84D6-04DA9D83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D81F0-A886-B5DD-01A2-FDC9C773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1317-2ECC-7ADE-ED35-8823CC5A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BF50-A6D5-92C6-39C0-7DA4C3DD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4342-7AB5-1F8F-9465-203B36D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2CFE-E0FA-8017-3F35-DF7B361A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01D5-BFC8-49B6-0843-8FF4311D3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7EF7-EAD3-E52B-6943-7FC453C49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03AD-263B-F5D4-EB26-BB581A8A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44F0-DA27-9076-05E3-9244D7D1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B4AB6-35A2-6AB7-7864-341E1516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87DD-8AA2-080D-CCC1-C7091C36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B3BDA-5B0B-BB7E-537F-4803827FD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A0C60-4404-3946-D579-EBAAB534D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3F926-9B6D-6212-A830-E15598219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64C89-2813-A00C-B75D-7513CC268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736C2-DF94-7C4F-874E-30FD2389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601D2-690F-22B3-DAA1-FC825628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DD6B0-2EAD-9C2D-2D62-40D22814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2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C0FD-28BC-E533-7B2C-371C9A81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1C267-D516-46E9-6441-6995C42E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EDB1F-2EBC-08CA-9705-503E8F6B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338A9-9EBD-FAA0-757E-5C281A3B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75515-07A7-C4C7-3A7F-E875EA4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42D98-FEC0-76CC-BD59-FE55265E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2553-DB72-8E33-6ACD-36FFC15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18F5-E3A4-87ED-2F33-492A3A18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0268-9E41-BAF8-DFD1-D7F1FE43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5ED7D-E29E-E09C-2414-1EB6B9B5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560F-D33F-2069-1AE5-B0E9929F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839B6-EC93-8848-8191-8C1634D2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28A3-F84C-CC82-8ADF-D3212929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7E61-EE6B-D23F-FEB0-685F6694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8F4E3-F2AF-180E-F5D1-A78F7D597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38E0B-1955-D2A8-3448-B2B22E05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BFF76-F613-7E63-6ACF-B21A0715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E69DB-8D4B-D3AB-7B27-6F8A8758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97262-91B2-FCED-7FFC-82C99C5E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56ECE-4CCD-C143-8226-584ADB43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A6A01-794F-AB3F-E0F8-04254175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17E5-AD6E-00ED-2F2F-7864CCF64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FC87-1C41-4E82-B6D1-322AC28AA7C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B145-D22D-3FAC-87BD-E19307E61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08D5-D941-F94C-EC64-4DEB06A69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CCDD-BE96-4946-B973-01DDF220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81DC-03E2-FEEC-5C80-B388008E8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Control Flow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DD9CF-8F29-3883-D170-DC6B13CA6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P2561R2</a:t>
            </a:r>
          </a:p>
        </p:txBody>
      </p:sp>
    </p:spTree>
    <p:extLst>
      <p:ext uri="{BB962C8B-B14F-4D97-AF65-F5344CB8AC3E}">
        <p14:creationId xmlns:p14="http://schemas.microsoft.com/office/powerpoint/2010/main" val="296335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1302861" y="1536174"/>
            <a:ext cx="95862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co_await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co_await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co_return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724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2316761" y="428179"/>
            <a:ext cx="755847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&lt;String,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match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Ok(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=&gt;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Err(e) =&gt;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Err(e),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match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Ok(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=&gt;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Err(e) =&gt;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Err(e),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Ok(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format!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{}{}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E56712-BFAD-17E9-30B2-BA072997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" y="2651666"/>
            <a:ext cx="1554668" cy="15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6A9AD4-64EC-9C42-27E4-CB98B2F42180}"/>
              </a:ext>
            </a:extLst>
          </p:cNvPr>
          <p:cNvSpPr/>
          <p:nvPr/>
        </p:nvSpPr>
        <p:spPr>
          <a:xfrm>
            <a:off x="3783203" y="1914967"/>
            <a:ext cx="366766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88E338-EECC-AC06-5A32-0AE230B586B4}"/>
              </a:ext>
            </a:extLst>
          </p:cNvPr>
          <p:cNvSpPr/>
          <p:nvPr/>
        </p:nvSpPr>
        <p:spPr>
          <a:xfrm>
            <a:off x="3783203" y="3734728"/>
            <a:ext cx="366766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1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2316761" y="428179"/>
            <a:ext cx="7558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&lt;String,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try!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try!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Ok(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format!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{}{}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E56712-BFAD-17E9-30B2-BA072997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0" y="1359005"/>
            <a:ext cx="1554668" cy="15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95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2316761" y="428179"/>
            <a:ext cx="7558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&lt;String,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)?;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)?;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Ok(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format!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{}{}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F21DEB3-AF6F-1F71-A753-1A3EDC7B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0" y="1359005"/>
            <a:ext cx="1554668" cy="15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42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2316761" y="428179"/>
            <a:ext cx="77428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&lt;String,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Ok(</a:t>
            </a:r>
            <a:r>
              <a:rPr lang="nn-NO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format!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n-NO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n-NO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{}{}</a:t>
            </a:r>
            <a:r>
              <a:rPr lang="nn-NO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nn-NO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(i)?, </a:t>
            </a:r>
            <a:r>
              <a:rPr lang="nn-NO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(i)?))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F21DEB3-AF6F-1F71-A753-1A3EDC7B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3" y="805007"/>
            <a:ext cx="1554668" cy="15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37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2316761" y="428179"/>
            <a:ext cx="77428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&lt;String,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Ok(</a:t>
            </a:r>
            <a:r>
              <a:rPr lang="nn-NO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format!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n-NO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n-NO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{}{}</a:t>
            </a:r>
            <a:r>
              <a:rPr lang="nn-NO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nn-NO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(i)?, </a:t>
            </a:r>
            <a:r>
              <a:rPr lang="nn-NO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(i)?))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F21DEB3-AF6F-1F71-A753-1A3EDC7B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3" y="805007"/>
            <a:ext cx="1554668" cy="15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B7140-157B-CA3F-9230-CFA59D33CE1A}"/>
              </a:ext>
            </a:extLst>
          </p:cNvPr>
          <p:cNvSpPr txBox="1"/>
          <p:nvPr/>
        </p:nvSpPr>
        <p:spPr>
          <a:xfrm>
            <a:off x="2316761" y="3752165"/>
            <a:ext cx="88488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might throw an E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might throw an E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400" dirty="0"/>
          </a:p>
        </p:txBody>
      </p:sp>
      <p:pic>
        <p:nvPicPr>
          <p:cNvPr id="4" name="Picture 2" descr="C++ Logo - UJUDEBUG">
            <a:extLst>
              <a:ext uri="{FF2B5EF4-FFF2-40B4-BE49-F238E27FC236}">
                <a16:creationId xmlns:a16="http://schemas.microsoft.com/office/drawing/2014/main" id="{A98BDC37-2AA3-141C-64E4-28FD8BD65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2" y="4080124"/>
            <a:ext cx="1554667" cy="15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72AB9B-7CCB-C862-C3E9-5400E7C1D197}"/>
              </a:ext>
            </a:extLst>
          </p:cNvPr>
          <p:cNvSpPr/>
          <p:nvPr/>
        </p:nvSpPr>
        <p:spPr>
          <a:xfrm>
            <a:off x="7611625" y="1928261"/>
            <a:ext cx="366766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7C087-92E5-4F68-399A-ADAD9B81854D}"/>
              </a:ext>
            </a:extLst>
          </p:cNvPr>
          <p:cNvSpPr/>
          <p:nvPr/>
        </p:nvSpPr>
        <p:spPr>
          <a:xfrm>
            <a:off x="9239457" y="1928261"/>
            <a:ext cx="366766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9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2316761" y="428179"/>
            <a:ext cx="77428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&lt;i32,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&lt;String, E&gt;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Ok(</a:t>
            </a:r>
            <a:r>
              <a:rPr lang="nn-NO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format!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n-NO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n-NO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{}{}</a:t>
            </a:r>
            <a:r>
              <a:rPr lang="nn-NO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nn-NO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(i)?, </a:t>
            </a:r>
            <a:r>
              <a:rPr lang="nn-NO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nn-NO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(i)?))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F21DEB3-AF6F-1F71-A753-1A3EDC7B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3" y="805007"/>
            <a:ext cx="1554668" cy="15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B7140-157B-CA3F-9230-CFA59D33CE1A}"/>
              </a:ext>
            </a:extLst>
          </p:cNvPr>
          <p:cNvSpPr txBox="1"/>
          <p:nvPr/>
        </p:nvSpPr>
        <p:spPr>
          <a:xfrm>
            <a:off x="2316761" y="3752165"/>
            <a:ext cx="89562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 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?,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000" dirty="0"/>
          </a:p>
        </p:txBody>
      </p:sp>
      <p:pic>
        <p:nvPicPr>
          <p:cNvPr id="4" name="Picture 2" descr="C++ Logo - UJUDEBUG">
            <a:extLst>
              <a:ext uri="{FF2B5EF4-FFF2-40B4-BE49-F238E27FC236}">
                <a16:creationId xmlns:a16="http://schemas.microsoft.com/office/drawing/2014/main" id="{A98BDC37-2AA3-141C-64E4-28FD8BD65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2" y="4080124"/>
            <a:ext cx="1554667" cy="15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205829-B344-F87F-8DC1-38D242677598}"/>
              </a:ext>
            </a:extLst>
          </p:cNvPr>
          <p:cNvSpPr/>
          <p:nvPr/>
        </p:nvSpPr>
        <p:spPr>
          <a:xfrm>
            <a:off x="7611625" y="1928261"/>
            <a:ext cx="366766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8AA079-8033-DEA7-30FA-F9909E362A80}"/>
              </a:ext>
            </a:extLst>
          </p:cNvPr>
          <p:cNvSpPr/>
          <p:nvPr/>
        </p:nvSpPr>
        <p:spPr>
          <a:xfrm>
            <a:off x="9239457" y="1928261"/>
            <a:ext cx="366766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008B9-CC8B-46A1-B8DB-723BD9726FAC}"/>
              </a:ext>
            </a:extLst>
          </p:cNvPr>
          <p:cNvSpPr/>
          <p:nvPr/>
        </p:nvSpPr>
        <p:spPr>
          <a:xfrm>
            <a:off x="8064987" y="4974586"/>
            <a:ext cx="762489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D67B2-A565-24C6-92B3-CA835A25DE79}"/>
              </a:ext>
            </a:extLst>
          </p:cNvPr>
          <p:cNvSpPr/>
          <p:nvPr/>
        </p:nvSpPr>
        <p:spPr>
          <a:xfrm>
            <a:off x="10059585" y="4974586"/>
            <a:ext cx="762489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39538-8996-C7E3-1F36-0CC4F00B3122}"/>
              </a:ext>
            </a:extLst>
          </p:cNvPr>
          <p:cNvSpPr txBox="1"/>
          <p:nvPr/>
        </p:nvSpPr>
        <p:spPr>
          <a:xfrm>
            <a:off x="2777624" y="3198168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  a ?  *  b ?  * c  : d;</a:t>
            </a:r>
          </a:p>
        </p:txBody>
      </p:sp>
    </p:spTree>
    <p:extLst>
      <p:ext uri="{BB962C8B-B14F-4D97-AF65-F5344CB8AC3E}">
        <p14:creationId xmlns:p14="http://schemas.microsoft.com/office/powerpoint/2010/main" val="155753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8A6A5-7A44-1123-09A4-95318430FE53}"/>
              </a:ext>
            </a:extLst>
          </p:cNvPr>
          <p:cNvSpPr txBox="1"/>
          <p:nvPr/>
        </p:nvSpPr>
        <p:spPr>
          <a:xfrm>
            <a:off x="2777624" y="3198168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  a ? (* (b ?) * c) : d;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2E9AF-D25B-2D3D-23F1-4F32F2FCFA36}"/>
              </a:ext>
            </a:extLst>
          </p:cNvPr>
          <p:cNvSpPr txBox="1"/>
          <p:nvPr/>
        </p:nvSpPr>
        <p:spPr>
          <a:xfrm>
            <a:off x="2777624" y="2395975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  a ?  *  b ?  * c  : d;</a:t>
            </a:r>
          </a:p>
        </p:txBody>
      </p:sp>
    </p:spTree>
    <p:extLst>
      <p:ext uri="{BB962C8B-B14F-4D97-AF65-F5344CB8AC3E}">
        <p14:creationId xmlns:p14="http://schemas.microsoft.com/office/powerpoint/2010/main" val="2444311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8A6A5-7A44-1123-09A4-95318430FE53}"/>
              </a:ext>
            </a:extLst>
          </p:cNvPr>
          <p:cNvSpPr txBox="1"/>
          <p:nvPr/>
        </p:nvSpPr>
        <p:spPr>
          <a:xfrm>
            <a:off x="2777624" y="3198168"/>
            <a:ext cx="663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  a ? (* (b ?) * c) : d;</a:t>
            </a:r>
          </a:p>
          <a:p>
            <a:r>
              <a:rPr lang="pt-BR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((a ?) * b) ? (* c) : d;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15835-B712-CCCA-9AA7-6652D18D1DB2}"/>
              </a:ext>
            </a:extLst>
          </p:cNvPr>
          <p:cNvSpPr txBox="1"/>
          <p:nvPr/>
        </p:nvSpPr>
        <p:spPr>
          <a:xfrm>
            <a:off x="2777624" y="2395975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pt-BR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  a ?  *  b ?  * c  : d;</a:t>
            </a:r>
          </a:p>
        </p:txBody>
      </p:sp>
    </p:spTree>
    <p:extLst>
      <p:ext uri="{BB962C8B-B14F-4D97-AF65-F5344CB8AC3E}">
        <p14:creationId xmlns:p14="http://schemas.microsoft.com/office/powerpoint/2010/main" val="512764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2040242" y="1720840"/>
            <a:ext cx="81115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might throw an E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might throw an E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b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6050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8A6A5-7A44-1123-09A4-95318430FE53}"/>
              </a:ext>
            </a:extLst>
          </p:cNvPr>
          <p:cNvSpPr txBox="1"/>
          <p:nvPr/>
        </p:nvSpPr>
        <p:spPr>
          <a:xfrm>
            <a:off x="2501106" y="1536174"/>
            <a:ext cx="71897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::expected&lt;U, E&gt;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postfix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()?.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()?;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using the monadic operations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and_then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(&amp;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::next);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prefix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?(?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207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8A6A5-7A44-1123-09A4-95318430FE53}"/>
              </a:ext>
            </a:extLst>
          </p:cNvPr>
          <p:cNvSpPr txBox="1"/>
          <p:nvPr/>
        </p:nvSpPr>
        <p:spPr>
          <a:xfrm>
            <a:off x="2501106" y="1536174"/>
            <a:ext cx="71897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::expected&lt;U, E&gt;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postfix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()??.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()??;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using the monadic operations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and_then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(&amp;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::next);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prefix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?(?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5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8A6A5-7A44-1123-09A4-95318430FE53}"/>
              </a:ext>
            </a:extLst>
          </p:cNvPr>
          <p:cNvSpPr txBox="1"/>
          <p:nvPr/>
        </p:nvSpPr>
        <p:spPr>
          <a:xfrm>
            <a:off x="2501106" y="1536174"/>
            <a:ext cx="71897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::expected&lt;U, E&gt;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postfix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using the monadic operations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and_then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(&amp;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::next);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prefix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?(?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91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8A6A5-7A44-1123-09A4-95318430FE53}"/>
              </a:ext>
            </a:extLst>
          </p:cNvPr>
          <p:cNvSpPr txBox="1"/>
          <p:nvPr/>
        </p:nvSpPr>
        <p:spPr>
          <a:xfrm>
            <a:off x="2501106" y="1536174"/>
            <a:ext cx="71897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::expected&lt;U, E&gt;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postfix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using the monadic operations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and_then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prefix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U </a:t>
            </a:r>
            <a:r>
              <a:rPr lang="pl-PL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pl-PL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?(?</a:t>
            </a:r>
            <a:r>
              <a:rPr lang="pl-PL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pl-PL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()).</a:t>
            </a:r>
            <a:r>
              <a:rPr lang="pl-PL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pl-PL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pl-PL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68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8A6A5-7A44-1123-09A4-95318430FE53}"/>
              </a:ext>
            </a:extLst>
          </p:cNvPr>
          <p:cNvSpPr txBox="1"/>
          <p:nvPr/>
        </p:nvSpPr>
        <p:spPr>
          <a:xfrm>
            <a:off x="2501106" y="1536174"/>
            <a:ext cx="7374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::expected&lt;U, E&gt;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postfix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using the monadic operations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and_then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as prefix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U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 (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lookup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236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CF83FF-F516-58BA-6BF8-17B7FEAEF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3158"/>
              </p:ext>
            </p:extLst>
          </p:nvPr>
        </p:nvGraphicFramePr>
        <p:xfrm>
          <a:off x="1810936" y="2508272"/>
          <a:ext cx="8297706" cy="242546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765902">
                  <a:extLst>
                    <a:ext uri="{9D8B030D-6E8A-4147-A177-3AD203B41FA5}">
                      <a16:colId xmlns:a16="http://schemas.microsoft.com/office/drawing/2014/main" val="3046783173"/>
                    </a:ext>
                  </a:extLst>
                </a:gridCol>
                <a:gridCol w="2765902">
                  <a:extLst>
                    <a:ext uri="{9D8B030D-6E8A-4147-A177-3AD203B41FA5}">
                      <a16:colId xmlns:a16="http://schemas.microsoft.com/office/drawing/2014/main" val="2590486418"/>
                    </a:ext>
                  </a:extLst>
                </a:gridCol>
                <a:gridCol w="2765902">
                  <a:extLst>
                    <a:ext uri="{9D8B030D-6E8A-4147-A177-3AD203B41FA5}">
                      <a16:colId xmlns:a16="http://schemas.microsoft.com/office/drawing/2014/main" val="2908486695"/>
                    </a:ext>
                  </a:extLst>
                </a:gridCol>
              </a:tblGrid>
              <a:tr h="8084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401423"/>
                  </a:ext>
                </a:extLst>
              </a:tr>
              <a:tr h="808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is expected&lt;T, E&gt;</a:t>
                      </a:r>
                    </a:p>
                    <a:p>
                      <a:pPr algn="ctr"/>
                      <a:r>
                        <a:rPr lang="en-US" dirty="0"/>
                        <a:t>y is 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28653"/>
                  </a:ext>
                </a:extLst>
              </a:tr>
              <a:tr h="808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is T</a:t>
                      </a:r>
                    </a:p>
                    <a:p>
                      <a:pPr algn="ctr"/>
                      <a:r>
                        <a:rPr lang="en-US" dirty="0"/>
                        <a:t>y is expected&lt;U, 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63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03CE2A-FB7D-359A-4E55-AB376A57B3D7}"/>
              </a:ext>
            </a:extLst>
          </p:cNvPr>
          <p:cNvSpPr txBox="1"/>
          <p:nvPr/>
        </p:nvSpPr>
        <p:spPr>
          <a:xfrm>
            <a:off x="4965224" y="347750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s-E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s-E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AF571-25CD-88E7-48BC-04F67442B170}"/>
              </a:ext>
            </a:extLst>
          </p:cNvPr>
          <p:cNvSpPr txBox="1"/>
          <p:nvPr/>
        </p:nvSpPr>
        <p:spPr>
          <a:xfrm>
            <a:off x="4965224" y="432380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s-E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s-E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s-E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s-E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1E085-2437-D3C2-BCC5-9AA81B70880A}"/>
              </a:ext>
            </a:extLst>
          </p:cNvPr>
          <p:cNvSpPr txBox="1"/>
          <p:nvPr/>
        </p:nvSpPr>
        <p:spPr>
          <a:xfrm>
            <a:off x="7536933" y="432380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A332D-E5A6-7E77-48A8-07827CE15E77}"/>
              </a:ext>
            </a:extLst>
          </p:cNvPr>
          <p:cNvSpPr txBox="1"/>
          <p:nvPr/>
        </p:nvSpPr>
        <p:spPr>
          <a:xfrm>
            <a:off x="7538679" y="347750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 x).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73306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32B64-8E89-D31C-CF06-7B06A27A723B}"/>
              </a:ext>
            </a:extLst>
          </p:cNvPr>
          <p:cNvSpPr txBox="1"/>
          <p:nvPr/>
        </p:nvSpPr>
        <p:spPr>
          <a:xfrm>
            <a:off x="5080338" y="3075057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x </a:t>
            </a:r>
            <a:r>
              <a:rPr lang="en-US" sz="4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??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</a:t>
            </a:r>
          </a:p>
        </p:txBody>
      </p:sp>
      <p:pic>
        <p:nvPicPr>
          <p:cNvPr id="5122" name="Picture 2" descr="C Sharp (C#) Logo PNG Vector">
            <a:extLst>
              <a:ext uri="{FF2B5EF4-FFF2-40B4-BE49-F238E27FC236}">
                <a16:creationId xmlns:a16="http://schemas.microsoft.com/office/drawing/2014/main" id="{D4153622-D99A-E62C-4D57-55BD00F1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0" y="4460212"/>
            <a:ext cx="1383487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avaScript - Logos Download">
            <a:extLst>
              <a:ext uri="{FF2B5EF4-FFF2-40B4-BE49-F238E27FC236}">
                <a16:creationId xmlns:a16="http://schemas.microsoft.com/office/drawing/2014/main" id="{3FD51744-D1E0-43F8-190F-A7C59943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60" y="4460212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wift Logos">
            <a:extLst>
              <a:ext uri="{FF2B5EF4-FFF2-40B4-BE49-F238E27FC236}">
                <a16:creationId xmlns:a16="http://schemas.microsoft.com/office/drawing/2014/main" id="{AEFF6632-3546-D80E-EA88-16164C9F5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73" y="4460212"/>
            <a:ext cx="17272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94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32B64-8E89-D31C-CF06-7B06A27A723B}"/>
              </a:ext>
            </a:extLst>
          </p:cNvPr>
          <p:cNvSpPr txBox="1"/>
          <p:nvPr/>
        </p:nvSpPr>
        <p:spPr>
          <a:xfrm>
            <a:off x="44647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x </a:t>
            </a:r>
            <a:r>
              <a:rPr lang="en-US" sz="4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? *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4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 :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</a:t>
            </a:r>
          </a:p>
        </p:txBody>
      </p:sp>
      <p:pic>
        <p:nvPicPr>
          <p:cNvPr id="5122" name="Picture 2" descr="C Sharp (C#) Logo PNG Vector">
            <a:extLst>
              <a:ext uri="{FF2B5EF4-FFF2-40B4-BE49-F238E27FC236}">
                <a16:creationId xmlns:a16="http://schemas.microsoft.com/office/drawing/2014/main" id="{D4153622-D99A-E62C-4D57-55BD00F1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0" y="4460212"/>
            <a:ext cx="1383487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avaScript - Logos Download">
            <a:extLst>
              <a:ext uri="{FF2B5EF4-FFF2-40B4-BE49-F238E27FC236}">
                <a16:creationId xmlns:a16="http://schemas.microsoft.com/office/drawing/2014/main" id="{3FD51744-D1E0-43F8-190F-A7C59943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60" y="4460212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wift Logos">
            <a:extLst>
              <a:ext uri="{FF2B5EF4-FFF2-40B4-BE49-F238E27FC236}">
                <a16:creationId xmlns:a16="http://schemas.microsoft.com/office/drawing/2014/main" id="{AEFF6632-3546-D80E-EA88-16164C9F5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73" y="4460212"/>
            <a:ext cx="17272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875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1302861" y="1536174"/>
            <a:ext cx="95862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1970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1302861" y="2090172"/>
            <a:ext cx="9586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</p:txBody>
      </p:sp>
    </p:spTree>
    <p:extLst>
      <p:ext uri="{BB962C8B-B14F-4D97-AF65-F5344CB8AC3E}">
        <p14:creationId xmlns:p14="http://schemas.microsoft.com/office/powerpoint/2010/main" val="4058423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2040242" y="1720840"/>
            <a:ext cx="88488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might throw an E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might throw an E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686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1302861" y="2090172"/>
            <a:ext cx="95862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24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 =</a:t>
            </a:r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284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848410" y="1690063"/>
            <a:ext cx="1049518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20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 =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78225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848410" y="1690063"/>
            <a:ext cx="112646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20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)&gt;&gt;;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 =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8317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848410" y="1690063"/>
            <a:ext cx="112646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20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)&gt;&gt;;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should_continue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 =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93075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848410" y="1690063"/>
            <a:ext cx="112646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20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)&gt;&gt;;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should_continue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 =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__f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7335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634409" y="1505397"/>
            <a:ext cx="1092318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continue_type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break_type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nullopt_t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should_continue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has_value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extractors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(o);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nullopt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factories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in_place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(v));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nullopt_t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{};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8282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634409" y="1505397"/>
            <a:ext cx="1018259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continue_type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break_type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should_continue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has_value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extractors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(o);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 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(e).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factories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in_place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(v));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unexpect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(e));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5086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634409" y="1505397"/>
            <a:ext cx="1055288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continue_type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break_type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should_continue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has_value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extractors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(e).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factories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expected&lt;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E&gt;{};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unexpect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(e));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2021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1302861" y="1536174"/>
            <a:ext cx="95862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1087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1302861" y="1536174"/>
            <a:ext cx="82958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tl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106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2040242" y="1720840"/>
            <a:ext cx="88488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351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848410" y="1382286"/>
            <a:ext cx="1049518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sentinel_for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invocable&lt;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iter_reference_t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Try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invoke_result_t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iter_reference_t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requires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same_as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typename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continue_type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fold_while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 first, S last, T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accum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Ret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first != last; ++first)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accum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*first).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08106-18BB-73F5-83B2-B004A8AC411C}"/>
              </a:ext>
            </a:extLst>
          </p:cNvPr>
          <p:cNvSpPr/>
          <p:nvPr/>
        </p:nvSpPr>
        <p:spPr>
          <a:xfrm>
            <a:off x="2397717" y="2301725"/>
            <a:ext cx="566547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1156186" y="1382286"/>
            <a:ext cx="987962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Try T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typename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typename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typename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continue_type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typename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::rebind&lt;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Result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vector&lt;CT&gt; results;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push_back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?);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(results));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73A885-C030-40A0-DE16-0F3D8834F929}"/>
              </a:ext>
            </a:extLst>
          </p:cNvPr>
          <p:cNvSpPr/>
          <p:nvPr/>
        </p:nvSpPr>
        <p:spPr>
          <a:xfrm>
            <a:off x="5442368" y="2562982"/>
            <a:ext cx="4334678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1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634409" y="1505397"/>
            <a:ext cx="1092318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continue_type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break_type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nullopt_t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should_continue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has_value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extractors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(o);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nullopt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factories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in_place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(v));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nullopt_t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{};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79931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634409" y="1505397"/>
            <a:ext cx="109231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continue_type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break_type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nullopt_t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should_continue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has_value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extractors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(o);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nullopt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factories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in_place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(v));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nullopt_t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{};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25771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1855897" y="2828836"/>
            <a:ext cx="848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x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?? 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EB90C-DC3F-DC81-382B-13F8963E3F68}"/>
              </a:ext>
            </a:extLst>
          </p:cNvPr>
          <p:cNvSpPr/>
          <p:nvPr/>
        </p:nvSpPr>
        <p:spPr>
          <a:xfrm>
            <a:off x="3533181" y="3559627"/>
            <a:ext cx="968481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101B5-C54B-5AFC-F0FB-E39598A6963E}"/>
              </a:ext>
            </a:extLst>
          </p:cNvPr>
          <p:cNvSpPr/>
          <p:nvPr/>
        </p:nvSpPr>
        <p:spPr>
          <a:xfrm>
            <a:off x="5164852" y="3553099"/>
            <a:ext cx="291403" cy="431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07FE9-345F-596A-35A9-F25DBE2B08A4}"/>
              </a:ext>
            </a:extLst>
          </p:cNvPr>
          <p:cNvSpPr txBox="1"/>
          <p:nvPr/>
        </p:nvSpPr>
        <p:spPr>
          <a:xfrm>
            <a:off x="5080337" y="713695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x </a:t>
            </a:r>
            <a:r>
              <a:rPr lang="en-US" sz="4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??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701726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771466" y="1843951"/>
            <a:ext cx="9417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))&gt;&gt;;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e =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x =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should_continue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(e)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?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(e)))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: </a:t>
            </a:r>
            <a:r>
              <a:rPr lang="en-US" sz="2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9BB2D-2F6C-849A-5697-98E2CB74B7A2}"/>
              </a:ext>
            </a:extLst>
          </p:cNvPr>
          <p:cNvSpPr/>
          <p:nvPr/>
        </p:nvSpPr>
        <p:spPr>
          <a:xfrm>
            <a:off x="8597551" y="2441749"/>
            <a:ext cx="807706" cy="3717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1B603-03AA-843F-F8AB-2EBC0B73933D}"/>
              </a:ext>
            </a:extLst>
          </p:cNvPr>
          <p:cNvSpPr/>
          <p:nvPr/>
        </p:nvSpPr>
        <p:spPr>
          <a:xfrm>
            <a:off x="2521648" y="3082705"/>
            <a:ext cx="807706" cy="3717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742D6-BD62-CCCD-E0D3-483FCC1087C0}"/>
              </a:ext>
            </a:extLst>
          </p:cNvPr>
          <p:cNvSpPr/>
          <p:nvPr/>
        </p:nvSpPr>
        <p:spPr>
          <a:xfrm>
            <a:off x="2167095" y="4006611"/>
            <a:ext cx="264605" cy="3717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215D5-0839-2373-9FF1-8A0B5A267661}"/>
              </a:ext>
            </a:extLst>
          </p:cNvPr>
          <p:cNvSpPr txBox="1"/>
          <p:nvPr/>
        </p:nvSpPr>
        <p:spPr>
          <a:xfrm>
            <a:off x="5080337" y="713695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x </a:t>
            </a:r>
            <a:r>
              <a:rPr lang="en-US" sz="4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??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73308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1855897" y="2828836"/>
            <a:ext cx="848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x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42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)?.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EB90C-DC3F-DC81-382B-13F8963E3F68}"/>
              </a:ext>
            </a:extLst>
          </p:cNvPr>
          <p:cNvSpPr/>
          <p:nvPr/>
        </p:nvSpPr>
        <p:spPr>
          <a:xfrm>
            <a:off x="3533181" y="3559627"/>
            <a:ext cx="968481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101B5-C54B-5AFC-F0FB-E39598A6963E}"/>
              </a:ext>
            </a:extLst>
          </p:cNvPr>
          <p:cNvSpPr/>
          <p:nvPr/>
        </p:nvSpPr>
        <p:spPr>
          <a:xfrm>
            <a:off x="4700465" y="3553099"/>
            <a:ext cx="1288353" cy="431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07FE9-345F-596A-35A9-F25DBE2B08A4}"/>
              </a:ext>
            </a:extLst>
          </p:cNvPr>
          <p:cNvSpPr txBox="1"/>
          <p:nvPr/>
        </p:nvSpPr>
        <p:spPr>
          <a:xfrm>
            <a:off x="5080337" y="713695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x </a:t>
            </a:r>
            <a:r>
              <a:rPr lang="en-US" sz="4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?.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204801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A2AA1-8492-9CAD-2E97-1D433C477A59}"/>
              </a:ext>
            </a:extLst>
          </p:cNvPr>
          <p:cNvSpPr txBox="1"/>
          <p:nvPr/>
        </p:nvSpPr>
        <p:spPr>
          <a:xfrm>
            <a:off x="771466" y="1843951"/>
            <a:ext cx="106490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))&gt;&gt;;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_V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rebind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)).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())&gt;;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try_traits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_V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e =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x =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should_continue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(e)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?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(e)).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: 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_T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extract_break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FWD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(e)));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9BB2D-2F6C-849A-5697-98E2CB74B7A2}"/>
              </a:ext>
            </a:extLst>
          </p:cNvPr>
          <p:cNvSpPr/>
          <p:nvPr/>
        </p:nvSpPr>
        <p:spPr>
          <a:xfrm>
            <a:off x="8597551" y="2441749"/>
            <a:ext cx="807706" cy="3717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CCD1F-1D16-3828-542C-3077AA28548E}"/>
              </a:ext>
            </a:extLst>
          </p:cNvPr>
          <p:cNvSpPr/>
          <p:nvPr/>
        </p:nvSpPr>
        <p:spPr>
          <a:xfrm>
            <a:off x="8770048" y="2813538"/>
            <a:ext cx="807706" cy="3717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D5A7F-C457-AD80-EFE8-0BCB2E9CE3E1}"/>
              </a:ext>
            </a:extLst>
          </p:cNvPr>
          <p:cNvSpPr/>
          <p:nvPr/>
        </p:nvSpPr>
        <p:spPr>
          <a:xfrm>
            <a:off x="9711731" y="2813537"/>
            <a:ext cx="1070149" cy="3717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1B603-03AA-843F-F8AB-2EBC0B73933D}"/>
              </a:ext>
            </a:extLst>
          </p:cNvPr>
          <p:cNvSpPr/>
          <p:nvPr/>
        </p:nvSpPr>
        <p:spPr>
          <a:xfrm>
            <a:off x="2511599" y="3669323"/>
            <a:ext cx="807706" cy="3717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742D6-BD62-CCCD-E0D3-483FCC1087C0}"/>
              </a:ext>
            </a:extLst>
          </p:cNvPr>
          <p:cNvSpPr/>
          <p:nvPr/>
        </p:nvSpPr>
        <p:spPr>
          <a:xfrm>
            <a:off x="9241135" y="4282271"/>
            <a:ext cx="1070149" cy="3717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215D5-0839-2373-9FF1-8A0B5A267661}"/>
              </a:ext>
            </a:extLst>
          </p:cNvPr>
          <p:cNvSpPr txBox="1"/>
          <p:nvPr/>
        </p:nvSpPr>
        <p:spPr>
          <a:xfrm>
            <a:off x="5080337" y="713695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x </a:t>
            </a:r>
            <a:r>
              <a:rPr lang="en-US" sz="4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?.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954634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81DC-03E2-FEEC-5C80-B388008E8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Control Flow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DD9CF-8F29-3883-D170-DC6B13CA6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P2561R2</a:t>
            </a:r>
          </a:p>
        </p:txBody>
      </p:sp>
    </p:spTree>
    <p:extLst>
      <p:ext uri="{BB962C8B-B14F-4D97-AF65-F5344CB8AC3E}">
        <p14:creationId xmlns:p14="http://schemas.microsoft.com/office/powerpoint/2010/main" val="339707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1302861" y="243513"/>
            <a:ext cx="958627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A7404-2F2C-9152-8053-51568152CC10}"/>
              </a:ext>
            </a:extLst>
          </p:cNvPr>
          <p:cNvSpPr/>
          <p:nvPr/>
        </p:nvSpPr>
        <p:spPr>
          <a:xfrm>
            <a:off x="2020389" y="1985554"/>
            <a:ext cx="7323908" cy="17242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A26AC-69E6-23F7-68A4-4FA0FC143682}"/>
              </a:ext>
            </a:extLst>
          </p:cNvPr>
          <p:cNvSpPr/>
          <p:nvPr/>
        </p:nvSpPr>
        <p:spPr>
          <a:xfrm>
            <a:off x="2020389" y="3879995"/>
            <a:ext cx="7323908" cy="17242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6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1302861" y="243513"/>
            <a:ext cx="995496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A7404-2F2C-9152-8053-51568152CC10}"/>
              </a:ext>
            </a:extLst>
          </p:cNvPr>
          <p:cNvSpPr/>
          <p:nvPr/>
        </p:nvSpPr>
        <p:spPr>
          <a:xfrm>
            <a:off x="2020388" y="1985554"/>
            <a:ext cx="9161417" cy="17242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A26AC-69E6-23F7-68A4-4FA0FC143682}"/>
              </a:ext>
            </a:extLst>
          </p:cNvPr>
          <p:cNvSpPr/>
          <p:nvPr/>
        </p:nvSpPr>
        <p:spPr>
          <a:xfrm>
            <a:off x="2020389" y="3879995"/>
            <a:ext cx="9161416" cy="17242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5EA4E-79E7-B243-A39A-EA8F174C9B71}"/>
              </a:ext>
            </a:extLst>
          </p:cNvPr>
          <p:cNvSpPr/>
          <p:nvPr/>
        </p:nvSpPr>
        <p:spPr>
          <a:xfrm>
            <a:off x="2939142" y="2070627"/>
            <a:ext cx="366766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AA0D7-35DE-4F2F-A898-710E296C8536}"/>
              </a:ext>
            </a:extLst>
          </p:cNvPr>
          <p:cNvSpPr/>
          <p:nvPr/>
        </p:nvSpPr>
        <p:spPr>
          <a:xfrm>
            <a:off x="2939142" y="3930580"/>
            <a:ext cx="366766" cy="4314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A0B2F-147C-BAB6-F5B2-E6E439EE4919}"/>
              </a:ext>
            </a:extLst>
          </p:cNvPr>
          <p:cNvSpPr/>
          <p:nvPr/>
        </p:nvSpPr>
        <p:spPr>
          <a:xfrm>
            <a:off x="7013748" y="5679659"/>
            <a:ext cx="443803" cy="5201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290B8-39E0-494B-D8FC-EF699E70BD6B}"/>
              </a:ext>
            </a:extLst>
          </p:cNvPr>
          <p:cNvSpPr/>
          <p:nvPr/>
        </p:nvSpPr>
        <p:spPr>
          <a:xfrm>
            <a:off x="7747277" y="5679659"/>
            <a:ext cx="443803" cy="5201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6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1302861" y="1536174"/>
            <a:ext cx="95862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SOMETHING_BETTER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f,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SOMETHING_BETTER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b,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053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1302861" y="1536174"/>
            <a:ext cx="95862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SOMETHING_BETTER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SOMETHING_BETTER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423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124D7-930F-41AD-EC64-A2A72508783C}"/>
              </a:ext>
            </a:extLst>
          </p:cNvPr>
          <p:cNvSpPr txBox="1"/>
          <p:nvPr/>
        </p:nvSpPr>
        <p:spPr>
          <a:xfrm>
            <a:off x="1302861" y="1536174"/>
            <a:ext cx="95862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strcat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co_await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co_await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f, b);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23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3860</Words>
  <Application>Microsoft Office PowerPoint</Application>
  <PresentationFormat>Widescreen</PresentationFormat>
  <Paragraphs>393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Fira Code</vt:lpstr>
      <vt:lpstr>Office Theme</vt:lpstr>
      <vt:lpstr>A Control Flow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Control Flow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Control Flow Operator</dc:title>
  <dc:creator>Barry Revzin</dc:creator>
  <cp:lastModifiedBy>Barry Revzin</cp:lastModifiedBy>
  <cp:revision>1</cp:revision>
  <dcterms:created xsi:type="dcterms:W3CDTF">2023-06-13T03:42:30Z</dcterms:created>
  <dcterms:modified xsi:type="dcterms:W3CDTF">2023-06-14T04:58:07Z</dcterms:modified>
</cp:coreProperties>
</file>